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57"/>
  </p:notesMasterIdLst>
  <p:handoutMasterIdLst>
    <p:handoutMasterId r:id="rId58"/>
  </p:handoutMasterIdLst>
  <p:sldIdLst>
    <p:sldId id="485" r:id="rId2"/>
    <p:sldId id="736" r:id="rId3"/>
    <p:sldId id="311" r:id="rId4"/>
    <p:sldId id="312" r:id="rId5"/>
    <p:sldId id="313" r:id="rId6"/>
    <p:sldId id="331" r:id="rId7"/>
    <p:sldId id="678" r:id="rId8"/>
    <p:sldId id="679" r:id="rId9"/>
    <p:sldId id="681" r:id="rId10"/>
    <p:sldId id="682" r:id="rId11"/>
    <p:sldId id="684" r:id="rId12"/>
    <p:sldId id="685" r:id="rId13"/>
    <p:sldId id="686" r:id="rId14"/>
    <p:sldId id="687" r:id="rId15"/>
    <p:sldId id="688" r:id="rId16"/>
    <p:sldId id="691" r:id="rId17"/>
    <p:sldId id="692" r:id="rId18"/>
    <p:sldId id="694" r:id="rId19"/>
    <p:sldId id="695" r:id="rId20"/>
    <p:sldId id="698" r:id="rId21"/>
    <p:sldId id="700" r:id="rId22"/>
    <p:sldId id="701" r:id="rId23"/>
    <p:sldId id="702" r:id="rId24"/>
    <p:sldId id="703" r:id="rId25"/>
    <p:sldId id="517" r:id="rId26"/>
    <p:sldId id="314" r:id="rId27"/>
    <p:sldId id="330" r:id="rId28"/>
    <p:sldId id="315" r:id="rId29"/>
    <p:sldId id="332" r:id="rId30"/>
    <p:sldId id="316" r:id="rId31"/>
    <p:sldId id="712" r:id="rId32"/>
    <p:sldId id="317" r:id="rId33"/>
    <p:sldId id="318" r:id="rId34"/>
    <p:sldId id="715" r:id="rId35"/>
    <p:sldId id="333" r:id="rId36"/>
    <p:sldId id="319" r:id="rId37"/>
    <p:sldId id="334" r:id="rId38"/>
    <p:sldId id="320" r:id="rId39"/>
    <p:sldId id="335" r:id="rId40"/>
    <p:sldId id="321" r:id="rId41"/>
    <p:sldId id="322" r:id="rId42"/>
    <p:sldId id="323" r:id="rId43"/>
    <p:sldId id="324" r:id="rId44"/>
    <p:sldId id="325" r:id="rId45"/>
    <p:sldId id="326" r:id="rId46"/>
    <p:sldId id="730" r:id="rId47"/>
    <p:sldId id="327" r:id="rId48"/>
    <p:sldId id="336" r:id="rId49"/>
    <p:sldId id="337" r:id="rId50"/>
    <p:sldId id="338" r:id="rId51"/>
    <p:sldId id="339" r:id="rId52"/>
    <p:sldId id="328" r:id="rId53"/>
    <p:sldId id="329" r:id="rId54"/>
    <p:sldId id="735" r:id="rId55"/>
    <p:sldId id="306" r:id="rId56"/>
  </p:sldIdLst>
  <p:sldSz cx="9144000" cy="6858000" type="screen4x3"/>
  <p:notesSz cx="7315200" cy="9601200"/>
  <p:custDataLst>
    <p:tags r:id="rId59"/>
  </p:custDataLst>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Default Section" id="{13BEF934-810D-41A3-A375-7A8A0B6193E4}">
          <p14:sldIdLst>
            <p14:sldId id="485"/>
            <p14:sldId id="736"/>
            <p14:sldId id="311"/>
            <p14:sldId id="312"/>
            <p14:sldId id="313"/>
            <p14:sldId id="331"/>
            <p14:sldId id="678"/>
            <p14:sldId id="679"/>
            <p14:sldId id="681"/>
            <p14:sldId id="682"/>
            <p14:sldId id="684"/>
            <p14:sldId id="685"/>
            <p14:sldId id="686"/>
            <p14:sldId id="687"/>
            <p14:sldId id="688"/>
            <p14:sldId id="691"/>
            <p14:sldId id="692"/>
            <p14:sldId id="694"/>
            <p14:sldId id="695"/>
            <p14:sldId id="698"/>
            <p14:sldId id="700"/>
            <p14:sldId id="701"/>
            <p14:sldId id="702"/>
            <p14:sldId id="703"/>
            <p14:sldId id="517"/>
            <p14:sldId id="314"/>
            <p14:sldId id="330"/>
            <p14:sldId id="315"/>
            <p14:sldId id="332"/>
            <p14:sldId id="316"/>
            <p14:sldId id="712"/>
            <p14:sldId id="317"/>
            <p14:sldId id="318"/>
            <p14:sldId id="715"/>
            <p14:sldId id="333"/>
            <p14:sldId id="319"/>
            <p14:sldId id="334"/>
            <p14:sldId id="320"/>
            <p14:sldId id="335"/>
            <p14:sldId id="321"/>
            <p14:sldId id="322"/>
            <p14:sldId id="323"/>
            <p14:sldId id="324"/>
            <p14:sldId id="325"/>
            <p14:sldId id="326"/>
            <p14:sldId id="730"/>
            <p14:sldId id="327"/>
            <p14:sldId id="336"/>
            <p14:sldId id="337"/>
            <p14:sldId id="338"/>
            <p14:sldId id="339"/>
            <p14:sldId id="328"/>
            <p14:sldId id="329"/>
            <p14:sldId id="735"/>
            <p14:sldId id="306"/>
          </p14:sldIdLst>
        </p14:section>
      </p14:sectionLst>
    </p:ext>
    <p:ext uri="{EFAFB233-063F-42B5-8137-9DF3F51BA10A}">
      <p15:sldGuideLst xmlns:p15="http://schemas.microsoft.com/office/powerpoint/2012/main">
        <p15:guide id="1" orient="horz" pos="4319">
          <p15:clr>
            <a:srgbClr val="A4A3A4"/>
          </p15:clr>
        </p15:guide>
        <p15:guide id="2" pos="213">
          <p15:clr>
            <a:srgbClr val="A4A3A4"/>
          </p15:clr>
        </p15:guide>
        <p15:guide id="3" pos="55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7030A0"/>
    <a:srgbClr val="00B050"/>
    <a:srgbClr val="C3C3C3"/>
    <a:srgbClr val="1D4A63"/>
    <a:srgbClr val="7F7F7F"/>
    <a:srgbClr val="C00000"/>
    <a:srgbClr val="FFC000"/>
    <a:srgbClr val="4797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E0AB1C-94FB-404B-AEE5-9CD623577DC8}" v="576" dt="2019-10-05T18:41:21.5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6939" autoAdjust="0"/>
  </p:normalViewPr>
  <p:slideViewPr>
    <p:cSldViewPr snapToGrid="0">
      <p:cViewPr varScale="1">
        <p:scale>
          <a:sx n="110" d="100"/>
          <a:sy n="110" d="100"/>
        </p:scale>
        <p:origin x="2224" y="184"/>
      </p:cViewPr>
      <p:guideLst>
        <p:guide orient="horz" pos="4319"/>
        <p:guide pos="213"/>
        <p:guide pos="5565"/>
      </p:guideLst>
    </p:cSldViewPr>
  </p:slideViewPr>
  <p:outlineViewPr>
    <p:cViewPr>
      <p:scale>
        <a:sx n="33" d="100"/>
        <a:sy n="33" d="100"/>
      </p:scale>
      <p:origin x="0" y="-35696"/>
    </p:cViewPr>
  </p:outlin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an Chilipirea" userId="34ab170da5908fc4" providerId="LiveId" clId="{9AB035DF-204F-496D-AB88-58F479C62841}"/>
    <pc:docChg chg="custSel addSld delSld modSld sldOrd modSection modNotesMaster modHandout">
      <pc:chgData name="Cristian Chilipirea" userId="34ab170da5908fc4" providerId="LiveId" clId="{9AB035DF-204F-496D-AB88-58F479C62841}" dt="2019-10-02T05:01:20.774" v="2111" actId="20577"/>
      <pc:docMkLst>
        <pc:docMk/>
      </pc:docMkLst>
      <pc:sldChg chg="modSp modNotes modNotesTx">
        <pc:chgData name="Cristian Chilipirea" userId="34ab170da5908fc4" providerId="LiveId" clId="{9AB035DF-204F-496D-AB88-58F479C62841}" dt="2019-10-02T05:01:20.774" v="2111" actId="20577"/>
        <pc:sldMkLst>
          <pc:docMk/>
          <pc:sldMk cId="0" sldId="485"/>
        </pc:sldMkLst>
        <pc:spChg chg="mod">
          <ac:chgData name="Cristian Chilipirea" userId="34ab170da5908fc4" providerId="LiveId" clId="{9AB035DF-204F-496D-AB88-58F479C62841}" dt="2019-09-16T11:19:06.675" v="42" actId="20577"/>
          <ac:spMkLst>
            <pc:docMk/>
            <pc:sldMk cId="0" sldId="485"/>
            <ac:spMk id="15361" creationId="{B7373C27-AE51-474E-BA1F-0C5F0233AACE}"/>
          </ac:spMkLst>
        </pc:spChg>
        <pc:spChg chg="mod">
          <ac:chgData name="Cristian Chilipirea" userId="34ab170da5908fc4" providerId="LiveId" clId="{9AB035DF-204F-496D-AB88-58F479C62841}" dt="2019-10-02T05:01:20.774" v="2111" actId="20577"/>
          <ac:spMkLst>
            <pc:docMk/>
            <pc:sldMk cId="0" sldId="485"/>
            <ac:spMk id="15363" creationId="{8AD4A1D2-344F-4CD3-949B-26BEB5FF75C3}"/>
          </ac:spMkLst>
        </pc:spChg>
      </pc:sldChg>
      <pc:sldChg chg="add">
        <pc:chgData name="Cristian Chilipirea" userId="34ab170da5908fc4" providerId="LiveId" clId="{9AB035DF-204F-496D-AB88-58F479C62841}" dt="2019-09-16T11:19:17.118" v="96"/>
        <pc:sldMkLst>
          <pc:docMk/>
          <pc:sldMk cId="4047009892" sldId="486"/>
        </pc:sldMkLst>
      </pc:sldChg>
      <pc:sldChg chg="del">
        <pc:chgData name="Cristian Chilipirea" userId="34ab170da5908fc4" providerId="LiveId" clId="{9AB035DF-204F-496D-AB88-58F479C62841}" dt="2019-09-16T11:19:13.915" v="43" actId="2696"/>
        <pc:sldMkLst>
          <pc:docMk/>
          <pc:sldMk cId="1456688437" sldId="497"/>
        </pc:sldMkLst>
      </pc:sldChg>
      <pc:sldChg chg="del">
        <pc:chgData name="Cristian Chilipirea" userId="34ab170da5908fc4" providerId="LiveId" clId="{9AB035DF-204F-496D-AB88-58F479C62841}" dt="2019-09-16T11:19:13.931" v="44" actId="2696"/>
        <pc:sldMkLst>
          <pc:docMk/>
          <pc:sldMk cId="2850693201" sldId="498"/>
        </pc:sldMkLst>
      </pc:sldChg>
      <pc:sldChg chg="del">
        <pc:chgData name="Cristian Chilipirea" userId="34ab170da5908fc4" providerId="LiveId" clId="{9AB035DF-204F-496D-AB88-58F479C62841}" dt="2019-09-16T11:19:14.025" v="47" actId="2696"/>
        <pc:sldMkLst>
          <pc:docMk/>
          <pc:sldMk cId="3593157976" sldId="499"/>
        </pc:sldMkLst>
      </pc:sldChg>
      <pc:sldChg chg="del">
        <pc:chgData name="Cristian Chilipirea" userId="34ab170da5908fc4" providerId="LiveId" clId="{9AB035DF-204F-496D-AB88-58F479C62841}" dt="2019-09-16T11:19:14.056" v="49" actId="2696"/>
        <pc:sldMkLst>
          <pc:docMk/>
          <pc:sldMk cId="3805068390" sldId="500"/>
        </pc:sldMkLst>
      </pc:sldChg>
      <pc:sldChg chg="del">
        <pc:chgData name="Cristian Chilipirea" userId="34ab170da5908fc4" providerId="LiveId" clId="{9AB035DF-204F-496D-AB88-58F479C62841}" dt="2019-09-16T11:19:14.071" v="50" actId="2696"/>
        <pc:sldMkLst>
          <pc:docMk/>
          <pc:sldMk cId="2240204320" sldId="501"/>
        </pc:sldMkLst>
      </pc:sldChg>
      <pc:sldChg chg="del">
        <pc:chgData name="Cristian Chilipirea" userId="34ab170da5908fc4" providerId="LiveId" clId="{9AB035DF-204F-496D-AB88-58F479C62841}" dt="2019-09-16T11:19:14.165" v="56" actId="2696"/>
        <pc:sldMkLst>
          <pc:docMk/>
          <pc:sldMk cId="3057009429" sldId="502"/>
        </pc:sldMkLst>
      </pc:sldChg>
      <pc:sldChg chg="addSp delSp modSp">
        <pc:chgData name="Cristian Chilipirea" userId="34ab170da5908fc4" providerId="LiveId" clId="{9AB035DF-204F-496D-AB88-58F479C62841}" dt="2019-10-02T04:49:13.789" v="1828" actId="1076"/>
        <pc:sldMkLst>
          <pc:docMk/>
          <pc:sldMk cId="4179478191" sldId="502"/>
        </pc:sldMkLst>
        <pc:spChg chg="del">
          <ac:chgData name="Cristian Chilipirea" userId="34ab170da5908fc4" providerId="LiveId" clId="{9AB035DF-204F-496D-AB88-58F479C62841}" dt="2019-10-02T04:40:30.311" v="1696" actId="478"/>
          <ac:spMkLst>
            <pc:docMk/>
            <pc:sldMk cId="4179478191" sldId="502"/>
            <ac:spMk id="2" creationId="{00000000-0000-0000-0000-000000000000}"/>
          </ac:spMkLst>
        </pc:spChg>
        <pc:spChg chg="del">
          <ac:chgData name="Cristian Chilipirea" userId="34ab170da5908fc4" providerId="LiveId" clId="{9AB035DF-204F-496D-AB88-58F479C62841}" dt="2019-10-02T04:40:32.835" v="1697" actId="478"/>
          <ac:spMkLst>
            <pc:docMk/>
            <pc:sldMk cId="4179478191" sldId="502"/>
            <ac:spMk id="80" creationId="{00000000-0000-0000-0000-000000000000}"/>
          </ac:spMkLst>
        </pc:spChg>
        <pc:spChg chg="del">
          <ac:chgData name="Cristian Chilipirea" userId="34ab170da5908fc4" providerId="LiveId" clId="{9AB035DF-204F-496D-AB88-58F479C62841}" dt="2019-10-02T04:40:34.754" v="1698" actId="478"/>
          <ac:spMkLst>
            <pc:docMk/>
            <pc:sldMk cId="4179478191" sldId="502"/>
            <ac:spMk id="81" creationId="{00000000-0000-0000-0000-000000000000}"/>
          </ac:spMkLst>
        </pc:spChg>
        <pc:spChg chg="del">
          <ac:chgData name="Cristian Chilipirea" userId="34ab170da5908fc4" providerId="LiveId" clId="{9AB035DF-204F-496D-AB88-58F479C62841}" dt="2019-10-02T04:40:37.373" v="1699" actId="478"/>
          <ac:spMkLst>
            <pc:docMk/>
            <pc:sldMk cId="4179478191" sldId="502"/>
            <ac:spMk id="82" creationId="{00000000-0000-0000-0000-000000000000}"/>
          </ac:spMkLst>
        </pc:spChg>
        <pc:cxnChg chg="add mod">
          <ac:chgData name="Cristian Chilipirea" userId="34ab170da5908fc4" providerId="LiveId" clId="{9AB035DF-204F-496D-AB88-58F479C62841}" dt="2019-10-02T04:45:33.878" v="1770" actId="1076"/>
          <ac:cxnSpMkLst>
            <pc:docMk/>
            <pc:sldMk cId="4179478191" sldId="502"/>
            <ac:cxnSpMk id="5" creationId="{F312A3CB-94C6-4BF1-86BD-9187970769DC}"/>
          </ac:cxnSpMkLst>
        </pc:cxnChg>
        <pc:cxnChg chg="add mod">
          <ac:chgData name="Cristian Chilipirea" userId="34ab170da5908fc4" providerId="LiveId" clId="{9AB035DF-204F-496D-AB88-58F479C62841}" dt="2019-10-02T04:45:37.717" v="1771" actId="1076"/>
          <ac:cxnSpMkLst>
            <pc:docMk/>
            <pc:sldMk cId="4179478191" sldId="502"/>
            <ac:cxnSpMk id="26" creationId="{F69998A9-8CFA-4FA5-BA99-79A94EF292A2}"/>
          </ac:cxnSpMkLst>
        </pc:cxnChg>
        <pc:cxnChg chg="add mod">
          <ac:chgData name="Cristian Chilipirea" userId="34ab170da5908fc4" providerId="LiveId" clId="{9AB035DF-204F-496D-AB88-58F479C62841}" dt="2019-10-02T04:49:08.997" v="1827" actId="1076"/>
          <ac:cxnSpMkLst>
            <pc:docMk/>
            <pc:sldMk cId="4179478191" sldId="502"/>
            <ac:cxnSpMk id="27" creationId="{E738B62C-05F2-4E4B-95D3-9E616024C3C6}"/>
          </ac:cxnSpMkLst>
        </pc:cxnChg>
        <pc:cxnChg chg="add mod">
          <ac:chgData name="Cristian Chilipirea" userId="34ab170da5908fc4" providerId="LiveId" clId="{9AB035DF-204F-496D-AB88-58F479C62841}" dt="2019-10-02T04:46:16.221" v="1778" actId="1076"/>
          <ac:cxnSpMkLst>
            <pc:docMk/>
            <pc:sldMk cId="4179478191" sldId="502"/>
            <ac:cxnSpMk id="29" creationId="{F2BAFA1B-D291-4EBE-A0DD-252065A3D7B3}"/>
          </ac:cxnSpMkLst>
        </pc:cxnChg>
        <pc:cxnChg chg="add mod">
          <ac:chgData name="Cristian Chilipirea" userId="34ab170da5908fc4" providerId="LiveId" clId="{9AB035DF-204F-496D-AB88-58F479C62841}" dt="2019-10-02T04:46:17.861" v="1779" actId="1076"/>
          <ac:cxnSpMkLst>
            <pc:docMk/>
            <pc:sldMk cId="4179478191" sldId="502"/>
            <ac:cxnSpMk id="32" creationId="{3282D184-46A0-473C-A4B6-5AC2E9D3EDBE}"/>
          </ac:cxnSpMkLst>
        </pc:cxnChg>
        <pc:cxnChg chg="add mod">
          <ac:chgData name="Cristian Chilipirea" userId="34ab170da5908fc4" providerId="LiveId" clId="{9AB035DF-204F-496D-AB88-58F479C62841}" dt="2019-10-02T04:46:19.629" v="1780" actId="1076"/>
          <ac:cxnSpMkLst>
            <pc:docMk/>
            <pc:sldMk cId="4179478191" sldId="502"/>
            <ac:cxnSpMk id="33" creationId="{93E65040-6B90-4290-8C08-2B2DBC59B250}"/>
          </ac:cxnSpMkLst>
        </pc:cxnChg>
        <pc:cxnChg chg="add mod">
          <ac:chgData name="Cristian Chilipirea" userId="34ab170da5908fc4" providerId="LiveId" clId="{9AB035DF-204F-496D-AB88-58F479C62841}" dt="2019-10-02T04:46:23.349" v="1781" actId="1076"/>
          <ac:cxnSpMkLst>
            <pc:docMk/>
            <pc:sldMk cId="4179478191" sldId="502"/>
            <ac:cxnSpMk id="34" creationId="{18E95F38-244A-49C3-B99C-2C123FC0BC9E}"/>
          </ac:cxnSpMkLst>
        </pc:cxnChg>
        <pc:cxnChg chg="add mod">
          <ac:chgData name="Cristian Chilipirea" userId="34ab170da5908fc4" providerId="LiveId" clId="{9AB035DF-204F-496D-AB88-58F479C62841}" dt="2019-10-02T04:49:13.789" v="1828" actId="1076"/>
          <ac:cxnSpMkLst>
            <pc:docMk/>
            <pc:sldMk cId="4179478191" sldId="502"/>
            <ac:cxnSpMk id="35" creationId="{AA75479D-0EE0-420E-A68A-913A653B2BE9}"/>
          </ac:cxnSpMkLst>
        </pc:cxnChg>
      </pc:sldChg>
      <pc:sldChg chg="del">
        <pc:chgData name="Cristian Chilipirea" userId="34ab170da5908fc4" providerId="LiveId" clId="{9AB035DF-204F-496D-AB88-58F479C62841}" dt="2019-09-16T11:19:14.212" v="59" actId="2696"/>
        <pc:sldMkLst>
          <pc:docMk/>
          <pc:sldMk cId="1013673347" sldId="503"/>
        </pc:sldMkLst>
      </pc:sldChg>
      <pc:sldChg chg="delSp">
        <pc:chgData name="Cristian Chilipirea" userId="34ab170da5908fc4" providerId="LiveId" clId="{9AB035DF-204F-496D-AB88-58F479C62841}" dt="2019-10-02T04:44:21.773" v="1759" actId="478"/>
        <pc:sldMkLst>
          <pc:docMk/>
          <pc:sldMk cId="4218951105" sldId="503"/>
        </pc:sldMkLst>
        <pc:spChg chg="del">
          <ac:chgData name="Cristian Chilipirea" userId="34ab170da5908fc4" providerId="LiveId" clId="{9AB035DF-204F-496D-AB88-58F479C62841}" dt="2019-10-02T04:44:21.773" v="1759" actId="478"/>
          <ac:spMkLst>
            <pc:docMk/>
            <pc:sldMk cId="4218951105" sldId="503"/>
            <ac:spMk id="26" creationId="{00000000-0000-0000-0000-000000000000}"/>
          </ac:spMkLst>
        </pc:spChg>
        <pc:spChg chg="del">
          <ac:chgData name="Cristian Chilipirea" userId="34ab170da5908fc4" providerId="LiveId" clId="{9AB035DF-204F-496D-AB88-58F479C62841}" dt="2019-10-02T04:44:21.773" v="1759" actId="478"/>
          <ac:spMkLst>
            <pc:docMk/>
            <pc:sldMk cId="4218951105" sldId="503"/>
            <ac:spMk id="27" creationId="{00000000-0000-0000-0000-000000000000}"/>
          </ac:spMkLst>
        </pc:spChg>
        <pc:spChg chg="del">
          <ac:chgData name="Cristian Chilipirea" userId="34ab170da5908fc4" providerId="LiveId" clId="{9AB035DF-204F-496D-AB88-58F479C62841}" dt="2019-10-02T04:44:21.773" v="1759" actId="478"/>
          <ac:spMkLst>
            <pc:docMk/>
            <pc:sldMk cId="4218951105" sldId="503"/>
            <ac:spMk id="28" creationId="{00000000-0000-0000-0000-000000000000}"/>
          </ac:spMkLst>
        </pc:spChg>
        <pc:spChg chg="del">
          <ac:chgData name="Cristian Chilipirea" userId="34ab170da5908fc4" providerId="LiveId" clId="{9AB035DF-204F-496D-AB88-58F479C62841}" dt="2019-10-02T04:44:21.773" v="1759" actId="478"/>
          <ac:spMkLst>
            <pc:docMk/>
            <pc:sldMk cId="4218951105" sldId="503"/>
            <ac:spMk id="29" creationId="{00000000-0000-0000-0000-000000000000}"/>
          </ac:spMkLst>
        </pc:spChg>
      </pc:sldChg>
      <pc:sldChg chg="addSp delSp modSp">
        <pc:chgData name="Cristian Chilipirea" userId="34ab170da5908fc4" providerId="LiveId" clId="{9AB035DF-204F-496D-AB88-58F479C62841}" dt="2019-10-02T04:54:53.578" v="2070" actId="1076"/>
        <pc:sldMkLst>
          <pc:docMk/>
          <pc:sldMk cId="1318551832" sldId="504"/>
        </pc:sldMkLst>
        <pc:spChg chg="mod">
          <ac:chgData name="Cristian Chilipirea" userId="34ab170da5908fc4" providerId="LiveId" clId="{9AB035DF-204F-496D-AB88-58F479C62841}" dt="2019-10-02T04:54:53.578" v="2070" actId="1076"/>
          <ac:spMkLst>
            <pc:docMk/>
            <pc:sldMk cId="1318551832" sldId="504"/>
            <ac:spMk id="4" creationId="{00000000-0000-0000-0000-000000000000}"/>
          </ac:spMkLst>
        </pc:spChg>
        <pc:spChg chg="del">
          <ac:chgData name="Cristian Chilipirea" userId="34ab170da5908fc4" providerId="LiveId" clId="{9AB035DF-204F-496D-AB88-58F479C62841}" dt="2019-10-02T04:46:49.937" v="1782" actId="478"/>
          <ac:spMkLst>
            <pc:docMk/>
            <pc:sldMk cId="1318551832" sldId="504"/>
            <ac:spMk id="26" creationId="{00000000-0000-0000-0000-000000000000}"/>
          </ac:spMkLst>
        </pc:spChg>
        <pc:spChg chg="del">
          <ac:chgData name="Cristian Chilipirea" userId="34ab170da5908fc4" providerId="LiveId" clId="{9AB035DF-204F-496D-AB88-58F479C62841}" dt="2019-10-02T04:46:49.937" v="1782" actId="478"/>
          <ac:spMkLst>
            <pc:docMk/>
            <pc:sldMk cId="1318551832" sldId="504"/>
            <ac:spMk id="27" creationId="{00000000-0000-0000-0000-000000000000}"/>
          </ac:spMkLst>
        </pc:spChg>
        <pc:spChg chg="del">
          <ac:chgData name="Cristian Chilipirea" userId="34ab170da5908fc4" providerId="LiveId" clId="{9AB035DF-204F-496D-AB88-58F479C62841}" dt="2019-10-02T04:46:49.937" v="1782" actId="478"/>
          <ac:spMkLst>
            <pc:docMk/>
            <pc:sldMk cId="1318551832" sldId="504"/>
            <ac:spMk id="28" creationId="{00000000-0000-0000-0000-000000000000}"/>
          </ac:spMkLst>
        </pc:spChg>
        <pc:spChg chg="del">
          <ac:chgData name="Cristian Chilipirea" userId="34ab170da5908fc4" providerId="LiveId" clId="{9AB035DF-204F-496D-AB88-58F479C62841}" dt="2019-10-02T04:46:49.937" v="1782" actId="478"/>
          <ac:spMkLst>
            <pc:docMk/>
            <pc:sldMk cId="1318551832" sldId="504"/>
            <ac:spMk id="29" creationId="{00000000-0000-0000-0000-000000000000}"/>
          </ac:spMkLst>
        </pc:spChg>
        <pc:spChg chg="del">
          <ac:chgData name="Cristian Chilipirea" userId="34ab170da5908fc4" providerId="LiveId" clId="{9AB035DF-204F-496D-AB88-58F479C62841}" dt="2019-10-02T04:41:43.414" v="1709" actId="478"/>
          <ac:spMkLst>
            <pc:docMk/>
            <pc:sldMk cId="1318551832" sldId="504"/>
            <ac:spMk id="30" creationId="{00000000-0000-0000-0000-000000000000}"/>
          </ac:spMkLst>
        </pc:spChg>
        <pc:spChg chg="del">
          <ac:chgData name="Cristian Chilipirea" userId="34ab170da5908fc4" providerId="LiveId" clId="{9AB035DF-204F-496D-AB88-58F479C62841}" dt="2019-10-02T04:41:43.414" v="1709" actId="478"/>
          <ac:spMkLst>
            <pc:docMk/>
            <pc:sldMk cId="1318551832" sldId="504"/>
            <ac:spMk id="31" creationId="{00000000-0000-0000-0000-000000000000}"/>
          </ac:spMkLst>
        </pc:spChg>
        <pc:spChg chg="del">
          <ac:chgData name="Cristian Chilipirea" userId="34ab170da5908fc4" providerId="LiveId" clId="{9AB035DF-204F-496D-AB88-58F479C62841}" dt="2019-10-02T04:41:43.414" v="1709" actId="478"/>
          <ac:spMkLst>
            <pc:docMk/>
            <pc:sldMk cId="1318551832" sldId="504"/>
            <ac:spMk id="32" creationId="{00000000-0000-0000-0000-000000000000}"/>
          </ac:spMkLst>
        </pc:spChg>
        <pc:spChg chg="del">
          <ac:chgData name="Cristian Chilipirea" userId="34ab170da5908fc4" providerId="LiveId" clId="{9AB035DF-204F-496D-AB88-58F479C62841}" dt="2019-10-02T04:41:43.414" v="1709" actId="478"/>
          <ac:spMkLst>
            <pc:docMk/>
            <pc:sldMk cId="1318551832" sldId="504"/>
            <ac:spMk id="33" creationId="{00000000-0000-0000-0000-000000000000}"/>
          </ac:spMkLst>
        </pc:spChg>
        <pc:cxnChg chg="add del">
          <ac:chgData name="Cristian Chilipirea" userId="34ab170da5908fc4" providerId="LiveId" clId="{9AB035DF-204F-496D-AB88-58F479C62841}" dt="2019-10-02T04:48:59.500" v="1825" actId="478"/>
          <ac:cxnSpMkLst>
            <pc:docMk/>
            <pc:sldMk cId="1318551832" sldId="504"/>
            <ac:cxnSpMk id="34" creationId="{8A428FDA-11AE-4580-A580-3C26503D3A49}"/>
          </ac:cxnSpMkLst>
        </pc:cxnChg>
        <pc:cxnChg chg="add del">
          <ac:chgData name="Cristian Chilipirea" userId="34ab170da5908fc4" providerId="LiveId" clId="{9AB035DF-204F-496D-AB88-58F479C62841}" dt="2019-10-02T04:48:59.500" v="1825" actId="478"/>
          <ac:cxnSpMkLst>
            <pc:docMk/>
            <pc:sldMk cId="1318551832" sldId="504"/>
            <ac:cxnSpMk id="35" creationId="{0050EE9C-9DBF-4E40-A304-C6DF6B21FC35}"/>
          </ac:cxnSpMkLst>
        </pc:cxnChg>
        <pc:cxnChg chg="add del">
          <ac:chgData name="Cristian Chilipirea" userId="34ab170da5908fc4" providerId="LiveId" clId="{9AB035DF-204F-496D-AB88-58F479C62841}" dt="2019-10-02T04:48:59.500" v="1825" actId="478"/>
          <ac:cxnSpMkLst>
            <pc:docMk/>
            <pc:sldMk cId="1318551832" sldId="504"/>
            <ac:cxnSpMk id="36" creationId="{0AD4E817-9E0D-4B60-86B0-633E458297C6}"/>
          </ac:cxnSpMkLst>
        </pc:cxnChg>
        <pc:cxnChg chg="add del">
          <ac:chgData name="Cristian Chilipirea" userId="34ab170da5908fc4" providerId="LiveId" clId="{9AB035DF-204F-496D-AB88-58F479C62841}" dt="2019-10-02T04:48:59.500" v="1825" actId="478"/>
          <ac:cxnSpMkLst>
            <pc:docMk/>
            <pc:sldMk cId="1318551832" sldId="504"/>
            <ac:cxnSpMk id="37" creationId="{F4884626-F8B2-49E5-865E-0EB8947461B1}"/>
          </ac:cxnSpMkLst>
        </pc:cxnChg>
        <pc:cxnChg chg="add">
          <ac:chgData name="Cristian Chilipirea" userId="34ab170da5908fc4" providerId="LiveId" clId="{9AB035DF-204F-496D-AB88-58F479C62841}" dt="2019-10-02T04:46:55.862" v="1783"/>
          <ac:cxnSpMkLst>
            <pc:docMk/>
            <pc:sldMk cId="1318551832" sldId="504"/>
            <ac:cxnSpMk id="38" creationId="{77AF2D4B-4299-415C-8E04-1917D073358C}"/>
          </ac:cxnSpMkLst>
        </pc:cxnChg>
        <pc:cxnChg chg="add">
          <ac:chgData name="Cristian Chilipirea" userId="34ab170da5908fc4" providerId="LiveId" clId="{9AB035DF-204F-496D-AB88-58F479C62841}" dt="2019-10-02T04:46:55.862" v="1783"/>
          <ac:cxnSpMkLst>
            <pc:docMk/>
            <pc:sldMk cId="1318551832" sldId="504"/>
            <ac:cxnSpMk id="39" creationId="{A038C44B-CDD7-4DB0-8286-248DD33CE56F}"/>
          </ac:cxnSpMkLst>
        </pc:cxnChg>
        <pc:cxnChg chg="add">
          <ac:chgData name="Cristian Chilipirea" userId="34ab170da5908fc4" providerId="LiveId" clId="{9AB035DF-204F-496D-AB88-58F479C62841}" dt="2019-10-02T04:46:55.862" v="1783"/>
          <ac:cxnSpMkLst>
            <pc:docMk/>
            <pc:sldMk cId="1318551832" sldId="504"/>
            <ac:cxnSpMk id="40" creationId="{BD19ACDC-ADE2-4254-B4EC-896C5B582CD5}"/>
          </ac:cxnSpMkLst>
        </pc:cxnChg>
        <pc:cxnChg chg="add">
          <ac:chgData name="Cristian Chilipirea" userId="34ab170da5908fc4" providerId="LiveId" clId="{9AB035DF-204F-496D-AB88-58F479C62841}" dt="2019-10-02T04:46:55.862" v="1783"/>
          <ac:cxnSpMkLst>
            <pc:docMk/>
            <pc:sldMk cId="1318551832" sldId="504"/>
            <ac:cxnSpMk id="41" creationId="{F450540A-87ED-4ED5-B221-8AC43C36B247}"/>
          </ac:cxnSpMkLst>
        </pc:cxnChg>
        <pc:cxnChg chg="add del">
          <ac:chgData name="Cristian Chilipirea" userId="34ab170da5908fc4" providerId="LiveId" clId="{9AB035DF-204F-496D-AB88-58F479C62841}" dt="2019-10-02T04:49:29.909" v="1829" actId="478"/>
          <ac:cxnSpMkLst>
            <pc:docMk/>
            <pc:sldMk cId="1318551832" sldId="504"/>
            <ac:cxnSpMk id="42" creationId="{3A6E3E88-B60C-4378-AC0C-2C1DB73C1CC5}"/>
          </ac:cxnSpMkLst>
        </pc:cxnChg>
        <pc:cxnChg chg="add del">
          <ac:chgData name="Cristian Chilipirea" userId="34ab170da5908fc4" providerId="LiveId" clId="{9AB035DF-204F-496D-AB88-58F479C62841}" dt="2019-10-02T04:49:29.909" v="1829" actId="478"/>
          <ac:cxnSpMkLst>
            <pc:docMk/>
            <pc:sldMk cId="1318551832" sldId="504"/>
            <ac:cxnSpMk id="43" creationId="{91F23927-439E-4FEE-A482-81E3FEE99172}"/>
          </ac:cxnSpMkLst>
        </pc:cxnChg>
        <pc:cxnChg chg="add del">
          <ac:chgData name="Cristian Chilipirea" userId="34ab170da5908fc4" providerId="LiveId" clId="{9AB035DF-204F-496D-AB88-58F479C62841}" dt="2019-10-02T04:49:29.909" v="1829" actId="478"/>
          <ac:cxnSpMkLst>
            <pc:docMk/>
            <pc:sldMk cId="1318551832" sldId="504"/>
            <ac:cxnSpMk id="44" creationId="{7C768097-84AC-4247-8A5A-C702EA2A9171}"/>
          </ac:cxnSpMkLst>
        </pc:cxnChg>
        <pc:cxnChg chg="add del">
          <ac:chgData name="Cristian Chilipirea" userId="34ab170da5908fc4" providerId="LiveId" clId="{9AB035DF-204F-496D-AB88-58F479C62841}" dt="2019-10-02T04:49:29.909" v="1829" actId="478"/>
          <ac:cxnSpMkLst>
            <pc:docMk/>
            <pc:sldMk cId="1318551832" sldId="504"/>
            <ac:cxnSpMk id="45" creationId="{173114B4-850E-49A3-875C-10C3E8826862}"/>
          </ac:cxnSpMkLst>
        </pc:cxnChg>
        <pc:cxnChg chg="add">
          <ac:chgData name="Cristian Chilipirea" userId="34ab170da5908fc4" providerId="LiveId" clId="{9AB035DF-204F-496D-AB88-58F479C62841}" dt="2019-10-02T04:49:30.772" v="1830"/>
          <ac:cxnSpMkLst>
            <pc:docMk/>
            <pc:sldMk cId="1318551832" sldId="504"/>
            <ac:cxnSpMk id="46" creationId="{ECE4238D-65D7-49C7-A0D8-DD341A2159E7}"/>
          </ac:cxnSpMkLst>
        </pc:cxnChg>
        <pc:cxnChg chg="add">
          <ac:chgData name="Cristian Chilipirea" userId="34ab170da5908fc4" providerId="LiveId" clId="{9AB035DF-204F-496D-AB88-58F479C62841}" dt="2019-10-02T04:49:30.772" v="1830"/>
          <ac:cxnSpMkLst>
            <pc:docMk/>
            <pc:sldMk cId="1318551832" sldId="504"/>
            <ac:cxnSpMk id="47" creationId="{DDD5FEB4-90B0-4E1E-9F3B-5DA6048ECD92}"/>
          </ac:cxnSpMkLst>
        </pc:cxnChg>
        <pc:cxnChg chg="add">
          <ac:chgData name="Cristian Chilipirea" userId="34ab170da5908fc4" providerId="LiveId" clId="{9AB035DF-204F-496D-AB88-58F479C62841}" dt="2019-10-02T04:49:30.772" v="1830"/>
          <ac:cxnSpMkLst>
            <pc:docMk/>
            <pc:sldMk cId="1318551832" sldId="504"/>
            <ac:cxnSpMk id="48" creationId="{02863E45-068F-4DC1-8695-0AAEA00246A2}"/>
          </ac:cxnSpMkLst>
        </pc:cxnChg>
        <pc:cxnChg chg="add">
          <ac:chgData name="Cristian Chilipirea" userId="34ab170da5908fc4" providerId="LiveId" clId="{9AB035DF-204F-496D-AB88-58F479C62841}" dt="2019-10-02T04:49:30.772" v="1830"/>
          <ac:cxnSpMkLst>
            <pc:docMk/>
            <pc:sldMk cId="1318551832" sldId="504"/>
            <ac:cxnSpMk id="49" creationId="{8F334D0B-7428-4C2D-B003-C0572CE10D15}"/>
          </ac:cxnSpMkLst>
        </pc:cxnChg>
      </pc:sldChg>
      <pc:sldChg chg="del">
        <pc:chgData name="Cristian Chilipirea" userId="34ab170da5908fc4" providerId="LiveId" clId="{9AB035DF-204F-496D-AB88-58F479C62841}" dt="2019-09-16T11:19:14.243" v="61" actId="2696"/>
        <pc:sldMkLst>
          <pc:docMk/>
          <pc:sldMk cId="3381332427" sldId="506"/>
        </pc:sldMkLst>
      </pc:sldChg>
      <pc:sldChg chg="addSp delSp">
        <pc:chgData name="Cristian Chilipirea" userId="34ab170da5908fc4" providerId="LiveId" clId="{9AB035DF-204F-496D-AB88-58F479C62841}" dt="2019-10-02T04:49:44.369" v="1836"/>
        <pc:sldMkLst>
          <pc:docMk/>
          <pc:sldMk cId="3954935263" sldId="506"/>
        </pc:sldMkLst>
        <pc:spChg chg="del">
          <ac:chgData name="Cristian Chilipirea" userId="34ab170da5908fc4" providerId="LiveId" clId="{9AB035DF-204F-496D-AB88-58F479C62841}" dt="2019-10-02T04:42:01.604" v="1716" actId="478"/>
          <ac:spMkLst>
            <pc:docMk/>
            <pc:sldMk cId="3954935263" sldId="506"/>
            <ac:spMk id="30" creationId="{00000000-0000-0000-0000-000000000000}"/>
          </ac:spMkLst>
        </pc:spChg>
        <pc:spChg chg="del">
          <ac:chgData name="Cristian Chilipirea" userId="34ab170da5908fc4" providerId="LiveId" clId="{9AB035DF-204F-496D-AB88-58F479C62841}" dt="2019-10-02T04:42:01.604" v="1716" actId="478"/>
          <ac:spMkLst>
            <pc:docMk/>
            <pc:sldMk cId="3954935263" sldId="506"/>
            <ac:spMk id="31" creationId="{00000000-0000-0000-0000-000000000000}"/>
          </ac:spMkLst>
        </pc:spChg>
        <pc:spChg chg="del">
          <ac:chgData name="Cristian Chilipirea" userId="34ab170da5908fc4" providerId="LiveId" clId="{9AB035DF-204F-496D-AB88-58F479C62841}" dt="2019-10-02T04:42:01.604" v="1716" actId="478"/>
          <ac:spMkLst>
            <pc:docMk/>
            <pc:sldMk cId="3954935263" sldId="506"/>
            <ac:spMk id="32" creationId="{00000000-0000-0000-0000-000000000000}"/>
          </ac:spMkLst>
        </pc:spChg>
        <pc:spChg chg="del">
          <ac:chgData name="Cristian Chilipirea" userId="34ab170da5908fc4" providerId="LiveId" clId="{9AB035DF-204F-496D-AB88-58F479C62841}" dt="2019-10-02T04:42:01.604" v="1716" actId="478"/>
          <ac:spMkLst>
            <pc:docMk/>
            <pc:sldMk cId="3954935263" sldId="506"/>
            <ac:spMk id="33" creationId="{00000000-0000-0000-0000-000000000000}"/>
          </ac:spMkLst>
        </pc:spChg>
        <pc:cxnChg chg="add del">
          <ac:chgData name="Cristian Chilipirea" userId="34ab170da5908fc4" providerId="LiveId" clId="{9AB035DF-204F-496D-AB88-58F479C62841}" dt="2019-10-02T04:49:43.991" v="1835" actId="478"/>
          <ac:cxnSpMkLst>
            <pc:docMk/>
            <pc:sldMk cId="3954935263" sldId="506"/>
            <ac:cxnSpMk id="26" creationId="{4F0B2543-D5EE-43FB-9A7D-BD09C86F21A3}"/>
          </ac:cxnSpMkLst>
        </pc:cxnChg>
        <pc:cxnChg chg="add del">
          <ac:chgData name="Cristian Chilipirea" userId="34ab170da5908fc4" providerId="LiveId" clId="{9AB035DF-204F-496D-AB88-58F479C62841}" dt="2019-10-02T04:49:43.991" v="1835" actId="478"/>
          <ac:cxnSpMkLst>
            <pc:docMk/>
            <pc:sldMk cId="3954935263" sldId="506"/>
            <ac:cxnSpMk id="27" creationId="{68FBB954-FB21-4A5C-93BB-63BDA54151C8}"/>
          </ac:cxnSpMkLst>
        </pc:cxnChg>
        <pc:cxnChg chg="add del">
          <ac:chgData name="Cristian Chilipirea" userId="34ab170da5908fc4" providerId="LiveId" clId="{9AB035DF-204F-496D-AB88-58F479C62841}" dt="2019-10-02T04:49:43.991" v="1835" actId="478"/>
          <ac:cxnSpMkLst>
            <pc:docMk/>
            <pc:sldMk cId="3954935263" sldId="506"/>
            <ac:cxnSpMk id="28" creationId="{906E8DD9-AD17-4A6B-8B68-3BF7643FE0C5}"/>
          </ac:cxnSpMkLst>
        </pc:cxnChg>
        <pc:cxnChg chg="add del">
          <ac:chgData name="Cristian Chilipirea" userId="34ab170da5908fc4" providerId="LiveId" clId="{9AB035DF-204F-496D-AB88-58F479C62841}" dt="2019-10-02T04:49:43.991" v="1835" actId="478"/>
          <ac:cxnSpMkLst>
            <pc:docMk/>
            <pc:sldMk cId="3954935263" sldId="506"/>
            <ac:cxnSpMk id="29" creationId="{870275BB-9EFF-445B-B7E1-1727684DF954}"/>
          </ac:cxnSpMkLst>
        </pc:cxnChg>
        <pc:cxnChg chg="add">
          <ac:chgData name="Cristian Chilipirea" userId="34ab170da5908fc4" providerId="LiveId" clId="{9AB035DF-204F-496D-AB88-58F479C62841}" dt="2019-10-02T04:49:44.369" v="1836"/>
          <ac:cxnSpMkLst>
            <pc:docMk/>
            <pc:sldMk cId="3954935263" sldId="506"/>
            <ac:cxnSpMk id="34" creationId="{6AEE4B65-9C57-40BD-9C07-04E6E0672756}"/>
          </ac:cxnSpMkLst>
        </pc:cxnChg>
        <pc:cxnChg chg="add">
          <ac:chgData name="Cristian Chilipirea" userId="34ab170da5908fc4" providerId="LiveId" clId="{9AB035DF-204F-496D-AB88-58F479C62841}" dt="2019-10-02T04:49:44.369" v="1836"/>
          <ac:cxnSpMkLst>
            <pc:docMk/>
            <pc:sldMk cId="3954935263" sldId="506"/>
            <ac:cxnSpMk id="35" creationId="{C0AF0D11-9C89-4BA5-B938-914C3BC6F24C}"/>
          </ac:cxnSpMkLst>
        </pc:cxnChg>
        <pc:cxnChg chg="add">
          <ac:chgData name="Cristian Chilipirea" userId="34ab170da5908fc4" providerId="LiveId" clId="{9AB035DF-204F-496D-AB88-58F479C62841}" dt="2019-10-02T04:49:44.369" v="1836"/>
          <ac:cxnSpMkLst>
            <pc:docMk/>
            <pc:sldMk cId="3954935263" sldId="506"/>
            <ac:cxnSpMk id="36" creationId="{A2B9EA2C-A67D-4F80-BA5E-4B5F43DF941F}"/>
          </ac:cxnSpMkLst>
        </pc:cxnChg>
        <pc:cxnChg chg="add">
          <ac:chgData name="Cristian Chilipirea" userId="34ab170da5908fc4" providerId="LiveId" clId="{9AB035DF-204F-496D-AB88-58F479C62841}" dt="2019-10-02T04:49:44.369" v="1836"/>
          <ac:cxnSpMkLst>
            <pc:docMk/>
            <pc:sldMk cId="3954935263" sldId="506"/>
            <ac:cxnSpMk id="37" creationId="{4AFA1246-91F4-4EFE-A4CE-31FB22E23CB1}"/>
          </ac:cxnSpMkLst>
        </pc:cxnChg>
      </pc:sldChg>
      <pc:sldChg chg="addSp delSp">
        <pc:chgData name="Cristian Chilipirea" userId="34ab170da5908fc4" providerId="LiveId" clId="{9AB035DF-204F-496D-AB88-58F479C62841}" dt="2019-10-02T04:51:44.628" v="1876"/>
        <pc:sldMkLst>
          <pc:docMk/>
          <pc:sldMk cId="2243301819" sldId="507"/>
        </pc:sldMkLst>
        <pc:spChg chg="del">
          <ac:chgData name="Cristian Chilipirea" userId="34ab170da5908fc4" providerId="LiveId" clId="{9AB035DF-204F-496D-AB88-58F479C62841}" dt="2019-10-02T04:51:44.266" v="1875" actId="478"/>
          <ac:spMkLst>
            <pc:docMk/>
            <pc:sldMk cId="2243301819" sldId="507"/>
            <ac:spMk id="34" creationId="{00000000-0000-0000-0000-000000000000}"/>
          </ac:spMkLst>
        </pc:spChg>
        <pc:spChg chg="del">
          <ac:chgData name="Cristian Chilipirea" userId="34ab170da5908fc4" providerId="LiveId" clId="{9AB035DF-204F-496D-AB88-58F479C62841}" dt="2019-10-02T04:51:44.266" v="1875" actId="478"/>
          <ac:spMkLst>
            <pc:docMk/>
            <pc:sldMk cId="2243301819" sldId="507"/>
            <ac:spMk id="35" creationId="{00000000-0000-0000-0000-000000000000}"/>
          </ac:spMkLst>
        </pc:spChg>
        <pc:spChg chg="del">
          <ac:chgData name="Cristian Chilipirea" userId="34ab170da5908fc4" providerId="LiveId" clId="{9AB035DF-204F-496D-AB88-58F479C62841}" dt="2019-10-02T04:51:44.266" v="1875" actId="478"/>
          <ac:spMkLst>
            <pc:docMk/>
            <pc:sldMk cId="2243301819" sldId="507"/>
            <ac:spMk id="36" creationId="{00000000-0000-0000-0000-000000000000}"/>
          </ac:spMkLst>
        </pc:spChg>
        <pc:spChg chg="del">
          <ac:chgData name="Cristian Chilipirea" userId="34ab170da5908fc4" providerId="LiveId" clId="{9AB035DF-204F-496D-AB88-58F479C62841}" dt="2019-10-02T04:51:44.266" v="1875" actId="478"/>
          <ac:spMkLst>
            <pc:docMk/>
            <pc:sldMk cId="2243301819" sldId="507"/>
            <ac:spMk id="37" creationId="{00000000-0000-0000-0000-000000000000}"/>
          </ac:spMkLst>
        </pc:spChg>
        <pc:cxnChg chg="add">
          <ac:chgData name="Cristian Chilipirea" userId="34ab170da5908fc4" providerId="LiveId" clId="{9AB035DF-204F-496D-AB88-58F479C62841}" dt="2019-10-02T04:51:44.628" v="1876"/>
          <ac:cxnSpMkLst>
            <pc:docMk/>
            <pc:sldMk cId="2243301819" sldId="507"/>
            <ac:cxnSpMk id="26" creationId="{4ACD15B9-B782-4E85-8551-F5B26227EFF7}"/>
          </ac:cxnSpMkLst>
        </pc:cxnChg>
        <pc:cxnChg chg="add">
          <ac:chgData name="Cristian Chilipirea" userId="34ab170da5908fc4" providerId="LiveId" clId="{9AB035DF-204F-496D-AB88-58F479C62841}" dt="2019-10-02T04:51:44.628" v="1876"/>
          <ac:cxnSpMkLst>
            <pc:docMk/>
            <pc:sldMk cId="2243301819" sldId="507"/>
            <ac:cxnSpMk id="27" creationId="{8C197FC0-F0DB-4C6F-BA0F-77A84F540A52}"/>
          </ac:cxnSpMkLst>
        </pc:cxnChg>
        <pc:cxnChg chg="add">
          <ac:chgData name="Cristian Chilipirea" userId="34ab170da5908fc4" providerId="LiveId" clId="{9AB035DF-204F-496D-AB88-58F479C62841}" dt="2019-10-02T04:51:44.628" v="1876"/>
          <ac:cxnSpMkLst>
            <pc:docMk/>
            <pc:sldMk cId="2243301819" sldId="507"/>
            <ac:cxnSpMk id="28" creationId="{4DDC96FC-3C48-4A68-90ED-917D2D42E7DC}"/>
          </ac:cxnSpMkLst>
        </pc:cxnChg>
        <pc:cxnChg chg="add">
          <ac:chgData name="Cristian Chilipirea" userId="34ab170da5908fc4" providerId="LiveId" clId="{9AB035DF-204F-496D-AB88-58F479C62841}" dt="2019-10-02T04:51:44.628" v="1876"/>
          <ac:cxnSpMkLst>
            <pc:docMk/>
            <pc:sldMk cId="2243301819" sldId="507"/>
            <ac:cxnSpMk id="29" creationId="{FAA90132-CFE4-4B4E-9A54-D0A078278A64}"/>
          </ac:cxnSpMkLst>
        </pc:cxnChg>
      </pc:sldChg>
      <pc:sldChg chg="addSp delSp">
        <pc:chgData name="Cristian Chilipirea" userId="34ab170da5908fc4" providerId="LiveId" clId="{9AB035DF-204F-496D-AB88-58F479C62841}" dt="2019-10-02T04:49:53.066" v="1838"/>
        <pc:sldMkLst>
          <pc:docMk/>
          <pc:sldMk cId="2538225952" sldId="508"/>
        </pc:sldMkLst>
        <pc:spChg chg="del">
          <ac:chgData name="Cristian Chilipirea" userId="34ab170da5908fc4" providerId="LiveId" clId="{9AB035DF-204F-496D-AB88-58F479C62841}" dt="2019-10-02T04:42:11.304" v="1719" actId="478"/>
          <ac:spMkLst>
            <pc:docMk/>
            <pc:sldMk cId="2538225952" sldId="508"/>
            <ac:spMk id="30" creationId="{00000000-0000-0000-0000-000000000000}"/>
          </ac:spMkLst>
        </pc:spChg>
        <pc:spChg chg="del">
          <ac:chgData name="Cristian Chilipirea" userId="34ab170da5908fc4" providerId="LiveId" clId="{9AB035DF-204F-496D-AB88-58F479C62841}" dt="2019-10-02T04:42:07.021" v="1718" actId="478"/>
          <ac:spMkLst>
            <pc:docMk/>
            <pc:sldMk cId="2538225952" sldId="508"/>
            <ac:spMk id="31" creationId="{00000000-0000-0000-0000-000000000000}"/>
          </ac:spMkLst>
        </pc:spChg>
        <pc:spChg chg="del">
          <ac:chgData name="Cristian Chilipirea" userId="34ab170da5908fc4" providerId="LiveId" clId="{9AB035DF-204F-496D-AB88-58F479C62841}" dt="2019-10-02T04:42:07.021" v="1718" actId="478"/>
          <ac:spMkLst>
            <pc:docMk/>
            <pc:sldMk cId="2538225952" sldId="508"/>
            <ac:spMk id="32" creationId="{00000000-0000-0000-0000-000000000000}"/>
          </ac:spMkLst>
        </pc:spChg>
        <pc:spChg chg="del">
          <ac:chgData name="Cristian Chilipirea" userId="34ab170da5908fc4" providerId="LiveId" clId="{9AB035DF-204F-496D-AB88-58F479C62841}" dt="2019-10-02T04:42:07.021" v="1718" actId="478"/>
          <ac:spMkLst>
            <pc:docMk/>
            <pc:sldMk cId="2538225952" sldId="508"/>
            <ac:spMk id="33" creationId="{00000000-0000-0000-0000-000000000000}"/>
          </ac:spMkLst>
        </pc:spChg>
        <pc:cxnChg chg="add del">
          <ac:chgData name="Cristian Chilipirea" userId="34ab170da5908fc4" providerId="LiveId" clId="{9AB035DF-204F-496D-AB88-58F479C62841}" dt="2019-10-02T04:49:52.704" v="1837" actId="478"/>
          <ac:cxnSpMkLst>
            <pc:docMk/>
            <pc:sldMk cId="2538225952" sldId="508"/>
            <ac:cxnSpMk id="26" creationId="{402EC40E-C424-4DF8-BCE7-AC797C4D1FB7}"/>
          </ac:cxnSpMkLst>
        </pc:cxnChg>
        <pc:cxnChg chg="add del">
          <ac:chgData name="Cristian Chilipirea" userId="34ab170da5908fc4" providerId="LiveId" clId="{9AB035DF-204F-496D-AB88-58F479C62841}" dt="2019-10-02T04:49:52.704" v="1837" actId="478"/>
          <ac:cxnSpMkLst>
            <pc:docMk/>
            <pc:sldMk cId="2538225952" sldId="508"/>
            <ac:cxnSpMk id="27" creationId="{28BB2181-08F4-4B39-A96B-FD3E763E6376}"/>
          </ac:cxnSpMkLst>
        </pc:cxnChg>
        <pc:cxnChg chg="add del">
          <ac:chgData name="Cristian Chilipirea" userId="34ab170da5908fc4" providerId="LiveId" clId="{9AB035DF-204F-496D-AB88-58F479C62841}" dt="2019-10-02T04:49:52.704" v="1837" actId="478"/>
          <ac:cxnSpMkLst>
            <pc:docMk/>
            <pc:sldMk cId="2538225952" sldId="508"/>
            <ac:cxnSpMk id="28" creationId="{1EC3DAD8-EAB7-48D0-AEA8-02ED11B0D131}"/>
          </ac:cxnSpMkLst>
        </pc:cxnChg>
        <pc:cxnChg chg="add del">
          <ac:chgData name="Cristian Chilipirea" userId="34ab170da5908fc4" providerId="LiveId" clId="{9AB035DF-204F-496D-AB88-58F479C62841}" dt="2019-10-02T04:49:52.704" v="1837" actId="478"/>
          <ac:cxnSpMkLst>
            <pc:docMk/>
            <pc:sldMk cId="2538225952" sldId="508"/>
            <ac:cxnSpMk id="29" creationId="{685EBE45-16C4-40E6-ACC8-D6FF4D039050}"/>
          </ac:cxnSpMkLst>
        </pc:cxnChg>
        <pc:cxnChg chg="add">
          <ac:chgData name="Cristian Chilipirea" userId="34ab170da5908fc4" providerId="LiveId" clId="{9AB035DF-204F-496D-AB88-58F479C62841}" dt="2019-10-02T04:49:53.066" v="1838"/>
          <ac:cxnSpMkLst>
            <pc:docMk/>
            <pc:sldMk cId="2538225952" sldId="508"/>
            <ac:cxnSpMk id="34" creationId="{524550DA-F3ED-4062-BEFD-0E332F0DB7E1}"/>
          </ac:cxnSpMkLst>
        </pc:cxnChg>
        <pc:cxnChg chg="add">
          <ac:chgData name="Cristian Chilipirea" userId="34ab170da5908fc4" providerId="LiveId" clId="{9AB035DF-204F-496D-AB88-58F479C62841}" dt="2019-10-02T04:49:53.066" v="1838"/>
          <ac:cxnSpMkLst>
            <pc:docMk/>
            <pc:sldMk cId="2538225952" sldId="508"/>
            <ac:cxnSpMk id="35" creationId="{54696725-4657-4964-BEAA-F59C74F71ECE}"/>
          </ac:cxnSpMkLst>
        </pc:cxnChg>
        <pc:cxnChg chg="add">
          <ac:chgData name="Cristian Chilipirea" userId="34ab170da5908fc4" providerId="LiveId" clId="{9AB035DF-204F-496D-AB88-58F479C62841}" dt="2019-10-02T04:49:53.066" v="1838"/>
          <ac:cxnSpMkLst>
            <pc:docMk/>
            <pc:sldMk cId="2538225952" sldId="508"/>
            <ac:cxnSpMk id="36" creationId="{2D94A21C-5068-40A7-8C60-F47525A96C9C}"/>
          </ac:cxnSpMkLst>
        </pc:cxnChg>
        <pc:cxnChg chg="add">
          <ac:chgData name="Cristian Chilipirea" userId="34ab170da5908fc4" providerId="LiveId" clId="{9AB035DF-204F-496D-AB88-58F479C62841}" dt="2019-10-02T04:49:53.066" v="1838"/>
          <ac:cxnSpMkLst>
            <pc:docMk/>
            <pc:sldMk cId="2538225952" sldId="508"/>
            <ac:cxnSpMk id="37" creationId="{C64B97C3-7748-4CDD-8A42-A2ECCA9071E4}"/>
          </ac:cxnSpMkLst>
        </pc:cxnChg>
      </pc:sldChg>
      <pc:sldChg chg="del">
        <pc:chgData name="Cristian Chilipirea" userId="34ab170da5908fc4" providerId="LiveId" clId="{9AB035DF-204F-496D-AB88-58F479C62841}" dt="2019-09-16T11:19:14.337" v="66" actId="2696"/>
        <pc:sldMkLst>
          <pc:docMk/>
          <pc:sldMk cId="3162047561" sldId="508"/>
        </pc:sldMkLst>
      </pc:sldChg>
      <pc:sldChg chg="del">
        <pc:chgData name="Cristian Chilipirea" userId="34ab170da5908fc4" providerId="LiveId" clId="{9AB035DF-204F-496D-AB88-58F479C62841}" dt="2019-09-16T11:19:14.415" v="69" actId="2696"/>
        <pc:sldMkLst>
          <pc:docMk/>
          <pc:sldMk cId="1653909499" sldId="509"/>
        </pc:sldMkLst>
      </pc:sldChg>
      <pc:sldChg chg="addSp delSp">
        <pc:chgData name="Cristian Chilipirea" userId="34ab170da5908fc4" providerId="LiveId" clId="{9AB035DF-204F-496D-AB88-58F479C62841}" dt="2019-10-02T04:51:39.583" v="1874"/>
        <pc:sldMkLst>
          <pc:docMk/>
          <pc:sldMk cId="4237159065" sldId="509"/>
        </pc:sldMkLst>
        <pc:spChg chg="del">
          <ac:chgData name="Cristian Chilipirea" userId="34ab170da5908fc4" providerId="LiveId" clId="{9AB035DF-204F-496D-AB88-58F479C62841}" dt="2019-10-02T04:51:39.068" v="1873" actId="478"/>
          <ac:spMkLst>
            <pc:docMk/>
            <pc:sldMk cId="4237159065" sldId="509"/>
            <ac:spMk id="34" creationId="{00000000-0000-0000-0000-000000000000}"/>
          </ac:spMkLst>
        </pc:spChg>
        <pc:spChg chg="del">
          <ac:chgData name="Cristian Chilipirea" userId="34ab170da5908fc4" providerId="LiveId" clId="{9AB035DF-204F-496D-AB88-58F479C62841}" dt="2019-10-02T04:51:39.068" v="1873" actId="478"/>
          <ac:spMkLst>
            <pc:docMk/>
            <pc:sldMk cId="4237159065" sldId="509"/>
            <ac:spMk id="35" creationId="{00000000-0000-0000-0000-000000000000}"/>
          </ac:spMkLst>
        </pc:spChg>
        <pc:spChg chg="del">
          <ac:chgData name="Cristian Chilipirea" userId="34ab170da5908fc4" providerId="LiveId" clId="{9AB035DF-204F-496D-AB88-58F479C62841}" dt="2019-10-02T04:51:39.068" v="1873" actId="478"/>
          <ac:spMkLst>
            <pc:docMk/>
            <pc:sldMk cId="4237159065" sldId="509"/>
            <ac:spMk id="36" creationId="{00000000-0000-0000-0000-000000000000}"/>
          </ac:spMkLst>
        </pc:spChg>
        <pc:spChg chg="del">
          <ac:chgData name="Cristian Chilipirea" userId="34ab170da5908fc4" providerId="LiveId" clId="{9AB035DF-204F-496D-AB88-58F479C62841}" dt="2019-10-02T04:51:39.068" v="1873" actId="478"/>
          <ac:spMkLst>
            <pc:docMk/>
            <pc:sldMk cId="4237159065" sldId="509"/>
            <ac:spMk id="37" creationId="{00000000-0000-0000-0000-000000000000}"/>
          </ac:spMkLst>
        </pc:spChg>
        <pc:cxnChg chg="add">
          <ac:chgData name="Cristian Chilipirea" userId="34ab170da5908fc4" providerId="LiveId" clId="{9AB035DF-204F-496D-AB88-58F479C62841}" dt="2019-10-02T04:51:39.583" v="1874"/>
          <ac:cxnSpMkLst>
            <pc:docMk/>
            <pc:sldMk cId="4237159065" sldId="509"/>
            <ac:cxnSpMk id="26" creationId="{6318354E-6337-4B76-BF6D-CCA236DD9265}"/>
          </ac:cxnSpMkLst>
        </pc:cxnChg>
        <pc:cxnChg chg="add">
          <ac:chgData name="Cristian Chilipirea" userId="34ab170da5908fc4" providerId="LiveId" clId="{9AB035DF-204F-496D-AB88-58F479C62841}" dt="2019-10-02T04:51:39.583" v="1874"/>
          <ac:cxnSpMkLst>
            <pc:docMk/>
            <pc:sldMk cId="4237159065" sldId="509"/>
            <ac:cxnSpMk id="27" creationId="{8D786937-9A58-49B1-996D-D55700334D8E}"/>
          </ac:cxnSpMkLst>
        </pc:cxnChg>
        <pc:cxnChg chg="add">
          <ac:chgData name="Cristian Chilipirea" userId="34ab170da5908fc4" providerId="LiveId" clId="{9AB035DF-204F-496D-AB88-58F479C62841}" dt="2019-10-02T04:51:39.583" v="1874"/>
          <ac:cxnSpMkLst>
            <pc:docMk/>
            <pc:sldMk cId="4237159065" sldId="509"/>
            <ac:cxnSpMk id="28" creationId="{4A0BB268-1F57-418C-B888-760F75D3358D}"/>
          </ac:cxnSpMkLst>
        </pc:cxnChg>
        <pc:cxnChg chg="add">
          <ac:chgData name="Cristian Chilipirea" userId="34ab170da5908fc4" providerId="LiveId" clId="{9AB035DF-204F-496D-AB88-58F479C62841}" dt="2019-10-02T04:51:39.583" v="1874"/>
          <ac:cxnSpMkLst>
            <pc:docMk/>
            <pc:sldMk cId="4237159065" sldId="509"/>
            <ac:cxnSpMk id="29" creationId="{59E6792D-03CA-4BC4-ADF7-D2B02F7D34DD}"/>
          </ac:cxnSpMkLst>
        </pc:cxnChg>
      </pc:sldChg>
      <pc:sldChg chg="addSp delSp">
        <pc:chgData name="Cristian Chilipirea" userId="34ab170da5908fc4" providerId="LiveId" clId="{9AB035DF-204F-496D-AB88-58F479C62841}" dt="2019-10-02T04:55:19.289" v="2072"/>
        <pc:sldMkLst>
          <pc:docMk/>
          <pc:sldMk cId="692650189" sldId="510"/>
        </pc:sldMkLst>
        <pc:spChg chg="del">
          <ac:chgData name="Cristian Chilipirea" userId="34ab170da5908fc4" providerId="LiveId" clId="{9AB035DF-204F-496D-AB88-58F479C62841}" dt="2019-10-02T04:42:19.542" v="1721" actId="478"/>
          <ac:spMkLst>
            <pc:docMk/>
            <pc:sldMk cId="692650189" sldId="510"/>
            <ac:spMk id="30" creationId="{00000000-0000-0000-0000-000000000000}"/>
          </ac:spMkLst>
        </pc:spChg>
        <pc:spChg chg="del">
          <ac:chgData name="Cristian Chilipirea" userId="34ab170da5908fc4" providerId="LiveId" clId="{9AB035DF-204F-496D-AB88-58F479C62841}" dt="2019-10-02T04:42:19.542" v="1721" actId="478"/>
          <ac:spMkLst>
            <pc:docMk/>
            <pc:sldMk cId="692650189" sldId="510"/>
            <ac:spMk id="31" creationId="{00000000-0000-0000-0000-000000000000}"/>
          </ac:spMkLst>
        </pc:spChg>
        <pc:spChg chg="del">
          <ac:chgData name="Cristian Chilipirea" userId="34ab170da5908fc4" providerId="LiveId" clId="{9AB035DF-204F-496D-AB88-58F479C62841}" dt="2019-10-02T04:42:19.542" v="1721" actId="478"/>
          <ac:spMkLst>
            <pc:docMk/>
            <pc:sldMk cId="692650189" sldId="510"/>
            <ac:spMk id="32" creationId="{00000000-0000-0000-0000-000000000000}"/>
          </ac:spMkLst>
        </pc:spChg>
        <pc:spChg chg="del">
          <ac:chgData name="Cristian Chilipirea" userId="34ab170da5908fc4" providerId="LiveId" clId="{9AB035DF-204F-496D-AB88-58F479C62841}" dt="2019-10-02T04:42:19.542" v="1721" actId="478"/>
          <ac:spMkLst>
            <pc:docMk/>
            <pc:sldMk cId="692650189" sldId="510"/>
            <ac:spMk id="33" creationId="{00000000-0000-0000-0000-000000000000}"/>
          </ac:spMkLst>
        </pc:spChg>
        <pc:cxnChg chg="add del">
          <ac:chgData name="Cristian Chilipirea" userId="34ab170da5908fc4" providerId="LiveId" clId="{9AB035DF-204F-496D-AB88-58F479C62841}" dt="2019-10-02T04:55:18.956" v="2071" actId="478"/>
          <ac:cxnSpMkLst>
            <pc:docMk/>
            <pc:sldMk cId="692650189" sldId="510"/>
            <ac:cxnSpMk id="26" creationId="{25972821-FB18-42B2-A9CF-738F55125E12}"/>
          </ac:cxnSpMkLst>
        </pc:cxnChg>
        <pc:cxnChg chg="add del">
          <ac:chgData name="Cristian Chilipirea" userId="34ab170da5908fc4" providerId="LiveId" clId="{9AB035DF-204F-496D-AB88-58F479C62841}" dt="2019-10-02T04:55:18.956" v="2071" actId="478"/>
          <ac:cxnSpMkLst>
            <pc:docMk/>
            <pc:sldMk cId="692650189" sldId="510"/>
            <ac:cxnSpMk id="27" creationId="{27B0881D-9F16-4FDB-B99C-FC295447EE18}"/>
          </ac:cxnSpMkLst>
        </pc:cxnChg>
        <pc:cxnChg chg="add del">
          <ac:chgData name="Cristian Chilipirea" userId="34ab170da5908fc4" providerId="LiveId" clId="{9AB035DF-204F-496D-AB88-58F479C62841}" dt="2019-10-02T04:55:18.956" v="2071" actId="478"/>
          <ac:cxnSpMkLst>
            <pc:docMk/>
            <pc:sldMk cId="692650189" sldId="510"/>
            <ac:cxnSpMk id="28" creationId="{95115372-06AB-4847-8F8A-55A24A7A19F4}"/>
          </ac:cxnSpMkLst>
        </pc:cxnChg>
        <pc:cxnChg chg="add del">
          <ac:chgData name="Cristian Chilipirea" userId="34ab170da5908fc4" providerId="LiveId" clId="{9AB035DF-204F-496D-AB88-58F479C62841}" dt="2019-10-02T04:55:18.956" v="2071" actId="478"/>
          <ac:cxnSpMkLst>
            <pc:docMk/>
            <pc:sldMk cId="692650189" sldId="510"/>
            <ac:cxnSpMk id="29" creationId="{0864AE5C-9421-459A-863B-E225BDD510D3}"/>
          </ac:cxnSpMkLst>
        </pc:cxnChg>
        <pc:cxnChg chg="add">
          <ac:chgData name="Cristian Chilipirea" userId="34ab170da5908fc4" providerId="LiveId" clId="{9AB035DF-204F-496D-AB88-58F479C62841}" dt="2019-10-02T04:55:19.289" v="2072"/>
          <ac:cxnSpMkLst>
            <pc:docMk/>
            <pc:sldMk cId="692650189" sldId="510"/>
            <ac:cxnSpMk id="34" creationId="{4DE9164B-DCBF-456D-A6CC-1212CD65B597}"/>
          </ac:cxnSpMkLst>
        </pc:cxnChg>
        <pc:cxnChg chg="add">
          <ac:chgData name="Cristian Chilipirea" userId="34ab170da5908fc4" providerId="LiveId" clId="{9AB035DF-204F-496D-AB88-58F479C62841}" dt="2019-10-02T04:55:19.289" v="2072"/>
          <ac:cxnSpMkLst>
            <pc:docMk/>
            <pc:sldMk cId="692650189" sldId="510"/>
            <ac:cxnSpMk id="35" creationId="{30473A80-F0F9-4D7F-A5B9-64ED2CAE2CE8}"/>
          </ac:cxnSpMkLst>
        </pc:cxnChg>
        <pc:cxnChg chg="add">
          <ac:chgData name="Cristian Chilipirea" userId="34ab170da5908fc4" providerId="LiveId" clId="{9AB035DF-204F-496D-AB88-58F479C62841}" dt="2019-10-02T04:55:19.289" v="2072"/>
          <ac:cxnSpMkLst>
            <pc:docMk/>
            <pc:sldMk cId="692650189" sldId="510"/>
            <ac:cxnSpMk id="36" creationId="{4C1746F5-17D9-450B-B729-4994CBF6D03F}"/>
          </ac:cxnSpMkLst>
        </pc:cxnChg>
        <pc:cxnChg chg="add">
          <ac:chgData name="Cristian Chilipirea" userId="34ab170da5908fc4" providerId="LiveId" clId="{9AB035DF-204F-496D-AB88-58F479C62841}" dt="2019-10-02T04:55:19.289" v="2072"/>
          <ac:cxnSpMkLst>
            <pc:docMk/>
            <pc:sldMk cId="692650189" sldId="510"/>
            <ac:cxnSpMk id="37" creationId="{1BC00308-474A-4D09-80E1-44C2B3E828E0}"/>
          </ac:cxnSpMkLst>
        </pc:cxnChg>
      </pc:sldChg>
      <pc:sldChg chg="del">
        <pc:chgData name="Cristian Chilipirea" userId="34ab170da5908fc4" providerId="LiveId" clId="{9AB035DF-204F-496D-AB88-58F479C62841}" dt="2019-09-16T11:19:14.493" v="70" actId="2696"/>
        <pc:sldMkLst>
          <pc:docMk/>
          <pc:sldMk cId="3608127337" sldId="510"/>
        </pc:sldMkLst>
      </pc:sldChg>
      <pc:sldChg chg="addSp delSp">
        <pc:chgData name="Cristian Chilipirea" userId="34ab170da5908fc4" providerId="LiveId" clId="{9AB035DF-204F-496D-AB88-58F479C62841}" dt="2019-10-02T04:47:13.784" v="1789"/>
        <pc:sldMkLst>
          <pc:docMk/>
          <pc:sldMk cId="300928251" sldId="511"/>
        </pc:sldMkLst>
        <pc:spChg chg="del">
          <ac:chgData name="Cristian Chilipirea" userId="34ab170da5908fc4" providerId="LiveId" clId="{9AB035DF-204F-496D-AB88-58F479C62841}" dt="2019-10-02T04:47:13.369" v="1788" actId="478"/>
          <ac:spMkLst>
            <pc:docMk/>
            <pc:sldMk cId="300928251" sldId="511"/>
            <ac:spMk id="34" creationId="{00000000-0000-0000-0000-000000000000}"/>
          </ac:spMkLst>
        </pc:spChg>
        <pc:spChg chg="del">
          <ac:chgData name="Cristian Chilipirea" userId="34ab170da5908fc4" providerId="LiveId" clId="{9AB035DF-204F-496D-AB88-58F479C62841}" dt="2019-10-02T04:47:13.369" v="1788" actId="478"/>
          <ac:spMkLst>
            <pc:docMk/>
            <pc:sldMk cId="300928251" sldId="511"/>
            <ac:spMk id="35" creationId="{00000000-0000-0000-0000-000000000000}"/>
          </ac:spMkLst>
        </pc:spChg>
        <pc:spChg chg="del">
          <ac:chgData name="Cristian Chilipirea" userId="34ab170da5908fc4" providerId="LiveId" clId="{9AB035DF-204F-496D-AB88-58F479C62841}" dt="2019-10-02T04:47:13.369" v="1788" actId="478"/>
          <ac:spMkLst>
            <pc:docMk/>
            <pc:sldMk cId="300928251" sldId="511"/>
            <ac:spMk id="36" creationId="{00000000-0000-0000-0000-000000000000}"/>
          </ac:spMkLst>
        </pc:spChg>
        <pc:spChg chg="del">
          <ac:chgData name="Cristian Chilipirea" userId="34ab170da5908fc4" providerId="LiveId" clId="{9AB035DF-204F-496D-AB88-58F479C62841}" dt="2019-10-02T04:47:13.369" v="1788" actId="478"/>
          <ac:spMkLst>
            <pc:docMk/>
            <pc:sldMk cId="300928251" sldId="511"/>
            <ac:spMk id="37" creationId="{00000000-0000-0000-0000-000000000000}"/>
          </ac:spMkLst>
        </pc:spChg>
        <pc:cxnChg chg="add">
          <ac:chgData name="Cristian Chilipirea" userId="34ab170da5908fc4" providerId="LiveId" clId="{9AB035DF-204F-496D-AB88-58F479C62841}" dt="2019-10-02T04:47:13.784" v="1789"/>
          <ac:cxnSpMkLst>
            <pc:docMk/>
            <pc:sldMk cId="300928251" sldId="511"/>
            <ac:cxnSpMk id="26" creationId="{46706407-7911-460C-B6B5-8139DD5CE180}"/>
          </ac:cxnSpMkLst>
        </pc:cxnChg>
        <pc:cxnChg chg="add">
          <ac:chgData name="Cristian Chilipirea" userId="34ab170da5908fc4" providerId="LiveId" clId="{9AB035DF-204F-496D-AB88-58F479C62841}" dt="2019-10-02T04:47:13.784" v="1789"/>
          <ac:cxnSpMkLst>
            <pc:docMk/>
            <pc:sldMk cId="300928251" sldId="511"/>
            <ac:cxnSpMk id="27" creationId="{F9F10A52-4D5C-459B-981D-FBE5EBBB86BC}"/>
          </ac:cxnSpMkLst>
        </pc:cxnChg>
        <pc:cxnChg chg="add">
          <ac:chgData name="Cristian Chilipirea" userId="34ab170da5908fc4" providerId="LiveId" clId="{9AB035DF-204F-496D-AB88-58F479C62841}" dt="2019-10-02T04:47:13.784" v="1789"/>
          <ac:cxnSpMkLst>
            <pc:docMk/>
            <pc:sldMk cId="300928251" sldId="511"/>
            <ac:cxnSpMk id="28" creationId="{E6C7438C-E137-41E0-A850-242B286C5E73}"/>
          </ac:cxnSpMkLst>
        </pc:cxnChg>
        <pc:cxnChg chg="add">
          <ac:chgData name="Cristian Chilipirea" userId="34ab170da5908fc4" providerId="LiveId" clId="{9AB035DF-204F-496D-AB88-58F479C62841}" dt="2019-10-02T04:47:13.784" v="1789"/>
          <ac:cxnSpMkLst>
            <pc:docMk/>
            <pc:sldMk cId="300928251" sldId="511"/>
            <ac:cxnSpMk id="29" creationId="{CFAC0A1C-4379-4BA5-9707-7E95B45F063A}"/>
          </ac:cxnSpMkLst>
        </pc:cxnChg>
      </pc:sldChg>
      <pc:sldChg chg="del">
        <pc:chgData name="Cristian Chilipirea" userId="34ab170da5908fc4" providerId="LiveId" clId="{9AB035DF-204F-496D-AB88-58F479C62841}" dt="2019-09-16T11:19:14.509" v="71" actId="2696"/>
        <pc:sldMkLst>
          <pc:docMk/>
          <pc:sldMk cId="4042985229" sldId="511"/>
        </pc:sldMkLst>
      </pc:sldChg>
      <pc:sldChg chg="del">
        <pc:chgData name="Cristian Chilipirea" userId="34ab170da5908fc4" providerId="LiveId" clId="{9AB035DF-204F-496D-AB88-58F479C62841}" dt="2019-09-16T11:19:14.556" v="72" actId="2696"/>
        <pc:sldMkLst>
          <pc:docMk/>
          <pc:sldMk cId="2727535347" sldId="512"/>
        </pc:sldMkLst>
      </pc:sldChg>
      <pc:sldChg chg="del">
        <pc:chgData name="Cristian Chilipirea" userId="34ab170da5908fc4" providerId="LiveId" clId="{9AB035DF-204F-496D-AB88-58F479C62841}" dt="2019-09-16T11:19:14.728" v="73" actId="2696"/>
        <pc:sldMkLst>
          <pc:docMk/>
          <pc:sldMk cId="3285445849" sldId="513"/>
        </pc:sldMkLst>
      </pc:sldChg>
      <pc:sldChg chg="del">
        <pc:chgData name="Cristian Chilipirea" userId="34ab170da5908fc4" providerId="LiveId" clId="{9AB035DF-204F-496D-AB88-58F479C62841}" dt="2019-09-16T11:19:14.915" v="74" actId="2696"/>
        <pc:sldMkLst>
          <pc:docMk/>
          <pc:sldMk cId="650840403" sldId="514"/>
        </pc:sldMkLst>
      </pc:sldChg>
      <pc:sldChg chg="del">
        <pc:chgData name="Cristian Chilipirea" userId="34ab170da5908fc4" providerId="LiveId" clId="{9AB035DF-204F-496D-AB88-58F479C62841}" dt="2019-09-16T11:19:14.946" v="75" actId="2696"/>
        <pc:sldMkLst>
          <pc:docMk/>
          <pc:sldMk cId="2095946675" sldId="515"/>
        </pc:sldMkLst>
      </pc:sldChg>
      <pc:sldChg chg="del">
        <pc:chgData name="Cristian Chilipirea" userId="34ab170da5908fc4" providerId="LiveId" clId="{9AB035DF-204F-496D-AB88-58F479C62841}" dt="2019-09-16T11:19:14.978" v="77" actId="2696"/>
        <pc:sldMkLst>
          <pc:docMk/>
          <pc:sldMk cId="1633443332" sldId="516"/>
        </pc:sldMkLst>
      </pc:sldChg>
      <pc:sldChg chg="del">
        <pc:chgData name="Cristian Chilipirea" userId="34ab170da5908fc4" providerId="LiveId" clId="{9AB035DF-204F-496D-AB88-58F479C62841}" dt="2019-09-16T11:19:14.962" v="76" actId="2696"/>
        <pc:sldMkLst>
          <pc:docMk/>
          <pc:sldMk cId="3100481663" sldId="517"/>
        </pc:sldMkLst>
      </pc:sldChg>
      <pc:sldChg chg="del">
        <pc:chgData name="Cristian Chilipirea" userId="34ab170da5908fc4" providerId="LiveId" clId="{9AB035DF-204F-496D-AB88-58F479C62841}" dt="2019-09-16T11:19:14.993" v="78" actId="2696"/>
        <pc:sldMkLst>
          <pc:docMk/>
          <pc:sldMk cId="3859228379" sldId="518"/>
        </pc:sldMkLst>
      </pc:sldChg>
      <pc:sldChg chg="del">
        <pc:chgData name="Cristian Chilipirea" userId="34ab170da5908fc4" providerId="LiveId" clId="{9AB035DF-204F-496D-AB88-58F479C62841}" dt="2019-09-16T11:19:14.290" v="64" actId="2696"/>
        <pc:sldMkLst>
          <pc:docMk/>
          <pc:sldMk cId="193191226" sldId="523"/>
        </pc:sldMkLst>
      </pc:sldChg>
      <pc:sldChg chg="del">
        <pc:chgData name="Cristian Chilipirea" userId="34ab170da5908fc4" providerId="LiveId" clId="{9AB035DF-204F-496D-AB88-58F479C62841}" dt="2019-09-16T11:19:14.306" v="65" actId="2696"/>
        <pc:sldMkLst>
          <pc:docMk/>
          <pc:sldMk cId="761323086" sldId="524"/>
        </pc:sldMkLst>
      </pc:sldChg>
      <pc:sldChg chg="del">
        <pc:chgData name="Cristian Chilipirea" userId="34ab170da5908fc4" providerId="LiveId" clId="{9AB035DF-204F-496D-AB88-58F479C62841}" dt="2019-09-16T11:19:15.009" v="79" actId="2696"/>
        <pc:sldMkLst>
          <pc:docMk/>
          <pc:sldMk cId="384922801" sldId="526"/>
        </pc:sldMkLst>
      </pc:sldChg>
      <pc:sldChg chg="del">
        <pc:chgData name="Cristian Chilipirea" userId="34ab170da5908fc4" providerId="LiveId" clId="{9AB035DF-204F-496D-AB88-58F479C62841}" dt="2019-09-16T11:19:15.040" v="82" actId="2696"/>
        <pc:sldMkLst>
          <pc:docMk/>
          <pc:sldMk cId="2918988431" sldId="527"/>
        </pc:sldMkLst>
      </pc:sldChg>
      <pc:sldChg chg="del">
        <pc:chgData name="Cristian Chilipirea" userId="34ab170da5908fc4" providerId="LiveId" clId="{9AB035DF-204F-496D-AB88-58F479C62841}" dt="2019-09-16T11:19:15.009" v="80" actId="2696"/>
        <pc:sldMkLst>
          <pc:docMk/>
          <pc:sldMk cId="371541737" sldId="528"/>
        </pc:sldMkLst>
      </pc:sldChg>
      <pc:sldChg chg="del">
        <pc:chgData name="Cristian Chilipirea" userId="34ab170da5908fc4" providerId="LiveId" clId="{9AB035DF-204F-496D-AB88-58F479C62841}" dt="2019-09-16T11:19:14.181" v="57" actId="2696"/>
        <pc:sldMkLst>
          <pc:docMk/>
          <pc:sldMk cId="617174008" sldId="529"/>
        </pc:sldMkLst>
      </pc:sldChg>
      <pc:sldChg chg="del">
        <pc:chgData name="Cristian Chilipirea" userId="34ab170da5908fc4" providerId="LiveId" clId="{9AB035DF-204F-496D-AB88-58F479C62841}" dt="2019-09-16T11:19:14.196" v="58" actId="2696"/>
        <pc:sldMkLst>
          <pc:docMk/>
          <pc:sldMk cId="742774632" sldId="530"/>
        </pc:sldMkLst>
      </pc:sldChg>
      <pc:sldChg chg="del">
        <pc:chgData name="Cristian Chilipirea" userId="34ab170da5908fc4" providerId="LiveId" clId="{9AB035DF-204F-496D-AB88-58F479C62841}" dt="2019-09-16T11:19:14.228" v="60" actId="2696"/>
        <pc:sldMkLst>
          <pc:docMk/>
          <pc:sldMk cId="2619967694" sldId="531"/>
        </pc:sldMkLst>
      </pc:sldChg>
      <pc:sldChg chg="del">
        <pc:chgData name="Cristian Chilipirea" userId="34ab170da5908fc4" providerId="LiveId" clId="{9AB035DF-204F-496D-AB88-58F479C62841}" dt="2019-09-16T11:19:14.290" v="63" actId="2696"/>
        <pc:sldMkLst>
          <pc:docMk/>
          <pc:sldMk cId="1290587018" sldId="532"/>
        </pc:sldMkLst>
      </pc:sldChg>
      <pc:sldChg chg="del">
        <pc:chgData name="Cristian Chilipirea" userId="34ab170da5908fc4" providerId="LiveId" clId="{9AB035DF-204F-496D-AB88-58F479C62841}" dt="2019-09-16T11:19:14.087" v="51" actId="2696"/>
        <pc:sldMkLst>
          <pc:docMk/>
          <pc:sldMk cId="238918458" sldId="533"/>
        </pc:sldMkLst>
      </pc:sldChg>
      <pc:sldChg chg="del">
        <pc:chgData name="Cristian Chilipirea" userId="34ab170da5908fc4" providerId="LiveId" clId="{9AB035DF-204F-496D-AB88-58F479C62841}" dt="2019-09-16T11:19:14.103" v="52" actId="2696"/>
        <pc:sldMkLst>
          <pc:docMk/>
          <pc:sldMk cId="162901516" sldId="534"/>
        </pc:sldMkLst>
      </pc:sldChg>
      <pc:sldChg chg="del">
        <pc:chgData name="Cristian Chilipirea" userId="34ab170da5908fc4" providerId="LiveId" clId="{9AB035DF-204F-496D-AB88-58F479C62841}" dt="2019-09-16T11:19:14.134" v="54" actId="2696"/>
        <pc:sldMkLst>
          <pc:docMk/>
          <pc:sldMk cId="2632471956" sldId="535"/>
        </pc:sldMkLst>
      </pc:sldChg>
      <pc:sldChg chg="del">
        <pc:chgData name="Cristian Chilipirea" userId="34ab170da5908fc4" providerId="LiveId" clId="{9AB035DF-204F-496D-AB88-58F479C62841}" dt="2019-09-16T11:19:14.103" v="53" actId="2696"/>
        <pc:sldMkLst>
          <pc:docMk/>
          <pc:sldMk cId="2927050837" sldId="536"/>
        </pc:sldMkLst>
      </pc:sldChg>
      <pc:sldChg chg="del">
        <pc:chgData name="Cristian Chilipirea" userId="34ab170da5908fc4" providerId="LiveId" clId="{9AB035DF-204F-496D-AB88-58F479C62841}" dt="2019-09-16T11:19:14.150" v="55" actId="2696"/>
        <pc:sldMkLst>
          <pc:docMk/>
          <pc:sldMk cId="625462843" sldId="537"/>
        </pc:sldMkLst>
      </pc:sldChg>
      <pc:sldChg chg="del">
        <pc:chgData name="Cristian Chilipirea" userId="34ab170da5908fc4" providerId="LiveId" clId="{9AB035DF-204F-496D-AB88-58F479C62841}" dt="2019-09-16T11:19:14.275" v="62" actId="2696"/>
        <pc:sldMkLst>
          <pc:docMk/>
          <pc:sldMk cId="1741540215" sldId="538"/>
        </pc:sldMkLst>
      </pc:sldChg>
      <pc:sldChg chg="del">
        <pc:chgData name="Cristian Chilipirea" userId="34ab170da5908fc4" providerId="LiveId" clId="{9AB035DF-204F-496D-AB88-58F479C62841}" dt="2019-09-16T11:19:14.368" v="68" actId="2696"/>
        <pc:sldMkLst>
          <pc:docMk/>
          <pc:sldMk cId="1544035050" sldId="539"/>
        </pc:sldMkLst>
      </pc:sldChg>
      <pc:sldChg chg="del">
        <pc:chgData name="Cristian Chilipirea" userId="34ab170da5908fc4" providerId="LiveId" clId="{9AB035DF-204F-496D-AB88-58F479C62841}" dt="2019-09-16T11:19:14.353" v="67" actId="2696"/>
        <pc:sldMkLst>
          <pc:docMk/>
          <pc:sldMk cId="2002666867" sldId="540"/>
        </pc:sldMkLst>
      </pc:sldChg>
      <pc:sldChg chg="del">
        <pc:chgData name="Cristian Chilipirea" userId="34ab170da5908fc4" providerId="LiveId" clId="{9AB035DF-204F-496D-AB88-58F479C62841}" dt="2019-09-16T11:19:15.024" v="81" actId="2696"/>
        <pc:sldMkLst>
          <pc:docMk/>
          <pc:sldMk cId="1888411994" sldId="541"/>
        </pc:sldMkLst>
      </pc:sldChg>
      <pc:sldChg chg="del">
        <pc:chgData name="Cristian Chilipirea" userId="34ab170da5908fc4" providerId="LiveId" clId="{9AB035DF-204F-496D-AB88-58F479C62841}" dt="2019-09-16T11:19:15.056" v="83" actId="2696"/>
        <pc:sldMkLst>
          <pc:docMk/>
          <pc:sldMk cId="3728125730" sldId="542"/>
        </pc:sldMkLst>
      </pc:sldChg>
      <pc:sldChg chg="del">
        <pc:chgData name="Cristian Chilipirea" userId="34ab170da5908fc4" providerId="LiveId" clId="{9AB035DF-204F-496D-AB88-58F479C62841}" dt="2019-09-16T11:19:15.103" v="87" actId="2696"/>
        <pc:sldMkLst>
          <pc:docMk/>
          <pc:sldMk cId="1289218972" sldId="543"/>
        </pc:sldMkLst>
      </pc:sldChg>
      <pc:sldChg chg="del">
        <pc:chgData name="Cristian Chilipirea" userId="34ab170da5908fc4" providerId="LiveId" clId="{9AB035DF-204F-496D-AB88-58F479C62841}" dt="2019-09-16T11:19:15.056" v="84" actId="2696"/>
        <pc:sldMkLst>
          <pc:docMk/>
          <pc:sldMk cId="2126027227" sldId="544"/>
        </pc:sldMkLst>
      </pc:sldChg>
      <pc:sldChg chg="del">
        <pc:chgData name="Cristian Chilipirea" userId="34ab170da5908fc4" providerId="LiveId" clId="{9AB035DF-204F-496D-AB88-58F479C62841}" dt="2019-09-16T11:19:15.071" v="85" actId="2696"/>
        <pc:sldMkLst>
          <pc:docMk/>
          <pc:sldMk cId="3144370955" sldId="545"/>
        </pc:sldMkLst>
      </pc:sldChg>
      <pc:sldChg chg="del">
        <pc:chgData name="Cristian Chilipirea" userId="34ab170da5908fc4" providerId="LiveId" clId="{9AB035DF-204F-496D-AB88-58F479C62841}" dt="2019-09-16T11:19:15.087" v="86" actId="2696"/>
        <pc:sldMkLst>
          <pc:docMk/>
          <pc:sldMk cId="1882107523" sldId="546"/>
        </pc:sldMkLst>
      </pc:sldChg>
      <pc:sldChg chg="del">
        <pc:chgData name="Cristian Chilipirea" userId="34ab170da5908fc4" providerId="LiveId" clId="{9AB035DF-204F-496D-AB88-58F479C62841}" dt="2019-09-16T11:19:15.118" v="88" actId="2696"/>
        <pc:sldMkLst>
          <pc:docMk/>
          <pc:sldMk cId="558091035" sldId="547"/>
        </pc:sldMkLst>
      </pc:sldChg>
      <pc:sldChg chg="del">
        <pc:chgData name="Cristian Chilipirea" userId="34ab170da5908fc4" providerId="LiveId" clId="{9AB035DF-204F-496D-AB88-58F479C62841}" dt="2019-09-16T11:19:15.134" v="89" actId="2696"/>
        <pc:sldMkLst>
          <pc:docMk/>
          <pc:sldMk cId="3034493033" sldId="548"/>
        </pc:sldMkLst>
      </pc:sldChg>
      <pc:sldChg chg="del">
        <pc:chgData name="Cristian Chilipirea" userId="34ab170da5908fc4" providerId="LiveId" clId="{9AB035DF-204F-496D-AB88-58F479C62841}" dt="2019-09-16T11:19:15.134" v="90" actId="2696"/>
        <pc:sldMkLst>
          <pc:docMk/>
          <pc:sldMk cId="2448597296" sldId="549"/>
        </pc:sldMkLst>
      </pc:sldChg>
      <pc:sldChg chg="del">
        <pc:chgData name="Cristian Chilipirea" userId="34ab170da5908fc4" providerId="LiveId" clId="{9AB035DF-204F-496D-AB88-58F479C62841}" dt="2019-09-16T11:19:15.149" v="91" actId="2696"/>
        <pc:sldMkLst>
          <pc:docMk/>
          <pc:sldMk cId="3128890427" sldId="550"/>
        </pc:sldMkLst>
      </pc:sldChg>
      <pc:sldChg chg="del">
        <pc:chgData name="Cristian Chilipirea" userId="34ab170da5908fc4" providerId="LiveId" clId="{9AB035DF-204F-496D-AB88-58F479C62841}" dt="2019-09-16T11:19:15.165" v="92" actId="2696"/>
        <pc:sldMkLst>
          <pc:docMk/>
          <pc:sldMk cId="447635862" sldId="551"/>
        </pc:sldMkLst>
      </pc:sldChg>
      <pc:sldChg chg="del">
        <pc:chgData name="Cristian Chilipirea" userId="34ab170da5908fc4" providerId="LiveId" clId="{9AB035DF-204F-496D-AB88-58F479C62841}" dt="2019-09-16T11:19:15.181" v="93" actId="2696"/>
        <pc:sldMkLst>
          <pc:docMk/>
          <pc:sldMk cId="1483517246" sldId="552"/>
        </pc:sldMkLst>
      </pc:sldChg>
      <pc:sldChg chg="del">
        <pc:chgData name="Cristian Chilipirea" userId="34ab170da5908fc4" providerId="LiveId" clId="{9AB035DF-204F-496D-AB88-58F479C62841}" dt="2019-09-16T11:19:15.196" v="94" actId="2696"/>
        <pc:sldMkLst>
          <pc:docMk/>
          <pc:sldMk cId="901537233" sldId="553"/>
        </pc:sldMkLst>
      </pc:sldChg>
      <pc:sldChg chg="del">
        <pc:chgData name="Cristian Chilipirea" userId="34ab170da5908fc4" providerId="LiveId" clId="{9AB035DF-204F-496D-AB88-58F479C62841}" dt="2019-09-16T11:19:15.212" v="95" actId="2696"/>
        <pc:sldMkLst>
          <pc:docMk/>
          <pc:sldMk cId="1544456519" sldId="554"/>
        </pc:sldMkLst>
      </pc:sldChg>
      <pc:sldChg chg="del">
        <pc:chgData name="Cristian Chilipirea" userId="34ab170da5908fc4" providerId="LiveId" clId="{9AB035DF-204F-496D-AB88-58F479C62841}" dt="2019-09-16T11:19:13.962" v="45" actId="2696"/>
        <pc:sldMkLst>
          <pc:docMk/>
          <pc:sldMk cId="2016561363" sldId="555"/>
        </pc:sldMkLst>
      </pc:sldChg>
      <pc:sldChg chg="del">
        <pc:chgData name="Cristian Chilipirea" userId="34ab170da5908fc4" providerId="LiveId" clId="{9AB035DF-204F-496D-AB88-58F479C62841}" dt="2019-09-16T11:19:13.978" v="46" actId="2696"/>
        <pc:sldMkLst>
          <pc:docMk/>
          <pc:sldMk cId="278542565" sldId="556"/>
        </pc:sldMkLst>
      </pc:sldChg>
      <pc:sldChg chg="del">
        <pc:chgData name="Cristian Chilipirea" userId="34ab170da5908fc4" providerId="LiveId" clId="{9AB035DF-204F-496D-AB88-58F479C62841}" dt="2019-09-16T11:19:14.025" v="48" actId="2696"/>
        <pc:sldMkLst>
          <pc:docMk/>
          <pc:sldMk cId="2006060040" sldId="557"/>
        </pc:sldMkLst>
      </pc:sldChg>
      <pc:sldChg chg="modSp add">
        <pc:chgData name="Cristian Chilipirea" userId="34ab170da5908fc4" providerId="LiveId" clId="{9AB035DF-204F-496D-AB88-58F479C62841}" dt="2019-09-16T11:46:04.024" v="110"/>
        <pc:sldMkLst>
          <pc:docMk/>
          <pc:sldMk cId="136830689" sldId="702"/>
        </pc:sldMkLst>
        <pc:spChg chg="mod">
          <ac:chgData name="Cristian Chilipirea" userId="34ab170da5908fc4" providerId="LiveId" clId="{9AB035DF-204F-496D-AB88-58F479C62841}" dt="2019-09-16T11:46:04.024" v="110"/>
          <ac:spMkLst>
            <pc:docMk/>
            <pc:sldMk cId="136830689" sldId="702"/>
            <ac:spMk id="3" creationId="{1498FE73-A260-4A27-908F-0F7C0339E104}"/>
          </ac:spMkLst>
        </pc:spChg>
      </pc:sldChg>
      <pc:sldChg chg="modSp add modNotesTx">
        <pc:chgData name="Cristian Chilipirea" userId="34ab170da5908fc4" providerId="LiveId" clId="{9AB035DF-204F-496D-AB88-58F479C62841}" dt="2019-10-02T04:27:04.226" v="468" actId="255"/>
        <pc:sldMkLst>
          <pc:docMk/>
          <pc:sldMk cId="2202504594" sldId="703"/>
        </pc:sldMkLst>
        <pc:spChg chg="mod">
          <ac:chgData name="Cristian Chilipirea" userId="34ab170da5908fc4" providerId="LiveId" clId="{9AB035DF-204F-496D-AB88-58F479C62841}" dt="2019-10-02T04:24:53.590" v="111" actId="113"/>
          <ac:spMkLst>
            <pc:docMk/>
            <pc:sldMk cId="2202504594" sldId="703"/>
            <ac:spMk id="3" creationId="{83837A38-16FA-4EF1-8B80-7633B7833913}"/>
          </ac:spMkLst>
        </pc:spChg>
      </pc:sldChg>
      <pc:sldChg chg="add">
        <pc:chgData name="Cristian Chilipirea" userId="34ab170da5908fc4" providerId="LiveId" clId="{9AB035DF-204F-496D-AB88-58F479C62841}" dt="2019-09-16T11:22:00.154" v="98"/>
        <pc:sldMkLst>
          <pc:docMk/>
          <pc:sldMk cId="3668110193" sldId="704"/>
        </pc:sldMkLst>
      </pc:sldChg>
      <pc:sldChg chg="add">
        <pc:chgData name="Cristian Chilipirea" userId="34ab170da5908fc4" providerId="LiveId" clId="{9AB035DF-204F-496D-AB88-58F479C62841}" dt="2019-09-16T11:22:00.154" v="98"/>
        <pc:sldMkLst>
          <pc:docMk/>
          <pc:sldMk cId="1029215833" sldId="705"/>
        </pc:sldMkLst>
      </pc:sldChg>
      <pc:sldChg chg="modSp add">
        <pc:chgData name="Cristian Chilipirea" userId="34ab170da5908fc4" providerId="LiveId" clId="{9AB035DF-204F-496D-AB88-58F479C62841}" dt="2019-10-02T04:38:22.332" v="1640" actId="20577"/>
        <pc:sldMkLst>
          <pc:docMk/>
          <pc:sldMk cId="3075427435" sldId="706"/>
        </pc:sldMkLst>
        <pc:spChg chg="mod">
          <ac:chgData name="Cristian Chilipirea" userId="34ab170da5908fc4" providerId="LiveId" clId="{9AB035DF-204F-496D-AB88-58F479C62841}" dt="2019-10-02T04:38:22.332" v="1640" actId="20577"/>
          <ac:spMkLst>
            <pc:docMk/>
            <pc:sldMk cId="3075427435" sldId="706"/>
            <ac:spMk id="2" creationId="{D7AA9642-328B-40E5-9C48-BC27B0092EA9}"/>
          </ac:spMkLst>
        </pc:spChg>
        <pc:spChg chg="mod">
          <ac:chgData name="Cristian Chilipirea" userId="34ab170da5908fc4" providerId="LiveId" clId="{9AB035DF-204F-496D-AB88-58F479C62841}" dt="2019-10-02T04:31:42.960" v="1026" actId="1076"/>
          <ac:spMkLst>
            <pc:docMk/>
            <pc:sldMk cId="3075427435" sldId="706"/>
            <ac:spMk id="5" creationId="{381EFFD2-9A94-4229-98D6-967A4801CA5C}"/>
          </ac:spMkLst>
        </pc:spChg>
        <pc:spChg chg="mod">
          <ac:chgData name="Cristian Chilipirea" userId="34ab170da5908fc4" providerId="LiveId" clId="{9AB035DF-204F-496D-AB88-58F479C62841}" dt="2019-10-02T04:33:15.877" v="1035" actId="113"/>
          <ac:spMkLst>
            <pc:docMk/>
            <pc:sldMk cId="3075427435" sldId="706"/>
            <ac:spMk id="6" creationId="{1871B1FF-03F7-4259-BC49-9D360683FE76}"/>
          </ac:spMkLst>
        </pc:spChg>
      </pc:sldChg>
      <pc:sldChg chg="modSp add">
        <pc:chgData name="Cristian Chilipirea" userId="34ab170da5908fc4" providerId="LiveId" clId="{9AB035DF-204F-496D-AB88-58F479C62841}" dt="2019-10-02T04:27:35.612" v="474" actId="403"/>
        <pc:sldMkLst>
          <pc:docMk/>
          <pc:sldMk cId="938779333" sldId="707"/>
        </pc:sldMkLst>
        <pc:spChg chg="mod">
          <ac:chgData name="Cristian Chilipirea" userId="34ab170da5908fc4" providerId="LiveId" clId="{9AB035DF-204F-496D-AB88-58F479C62841}" dt="2019-10-02T04:27:35.612" v="474" actId="403"/>
          <ac:spMkLst>
            <pc:docMk/>
            <pc:sldMk cId="938779333" sldId="707"/>
            <ac:spMk id="3" creationId="{ACD9FE4C-1321-445A-97A9-EB4CB22597B7}"/>
          </ac:spMkLst>
        </pc:spChg>
      </pc:sldChg>
      <pc:sldChg chg="add">
        <pc:chgData name="Cristian Chilipirea" userId="34ab170da5908fc4" providerId="LiveId" clId="{9AB035DF-204F-496D-AB88-58F479C62841}" dt="2019-09-16T11:22:43.834" v="100"/>
        <pc:sldMkLst>
          <pc:docMk/>
          <pc:sldMk cId="3641959798" sldId="717"/>
        </pc:sldMkLst>
      </pc:sldChg>
      <pc:sldChg chg="add del">
        <pc:chgData name="Cristian Chilipirea" userId="34ab170da5908fc4" providerId="LiveId" clId="{9AB035DF-204F-496D-AB88-58F479C62841}" dt="2019-10-02T04:31:46.497" v="1027" actId="2696"/>
        <pc:sldMkLst>
          <pc:docMk/>
          <pc:sldMk cId="2211695586" sldId="718"/>
        </pc:sldMkLst>
      </pc:sldChg>
      <pc:sldChg chg="add">
        <pc:chgData name="Cristian Chilipirea" userId="34ab170da5908fc4" providerId="LiveId" clId="{9AB035DF-204F-496D-AB88-58F479C62841}" dt="2019-09-16T11:22:43.834" v="100"/>
        <pc:sldMkLst>
          <pc:docMk/>
          <pc:sldMk cId="2363504418" sldId="723"/>
        </pc:sldMkLst>
      </pc:sldChg>
      <pc:sldChg chg="add">
        <pc:chgData name="Cristian Chilipirea" userId="34ab170da5908fc4" providerId="LiveId" clId="{9AB035DF-204F-496D-AB88-58F479C62841}" dt="2019-09-16T11:20:35.397" v="97"/>
        <pc:sldMkLst>
          <pc:docMk/>
          <pc:sldMk cId="2640072328" sldId="724"/>
        </pc:sldMkLst>
      </pc:sldChg>
      <pc:sldChg chg="add">
        <pc:chgData name="Cristian Chilipirea" userId="34ab170da5908fc4" providerId="LiveId" clId="{9AB035DF-204F-496D-AB88-58F479C62841}" dt="2019-09-16T11:20:35.397" v="97"/>
        <pc:sldMkLst>
          <pc:docMk/>
          <pc:sldMk cId="453340248" sldId="725"/>
        </pc:sldMkLst>
      </pc:sldChg>
      <pc:sldChg chg="add">
        <pc:chgData name="Cristian Chilipirea" userId="34ab170da5908fc4" providerId="LiveId" clId="{9AB035DF-204F-496D-AB88-58F479C62841}" dt="2019-09-16T11:20:35.397" v="97"/>
        <pc:sldMkLst>
          <pc:docMk/>
          <pc:sldMk cId="1557432814" sldId="726"/>
        </pc:sldMkLst>
      </pc:sldChg>
      <pc:sldChg chg="add">
        <pc:chgData name="Cristian Chilipirea" userId="34ab170da5908fc4" providerId="LiveId" clId="{9AB035DF-204F-496D-AB88-58F479C62841}" dt="2019-09-16T11:20:35.397" v="97"/>
        <pc:sldMkLst>
          <pc:docMk/>
          <pc:sldMk cId="1066706687" sldId="727"/>
        </pc:sldMkLst>
      </pc:sldChg>
      <pc:sldChg chg="add">
        <pc:chgData name="Cristian Chilipirea" userId="34ab170da5908fc4" providerId="LiveId" clId="{9AB035DF-204F-496D-AB88-58F479C62841}" dt="2019-09-16T11:20:35.397" v="97"/>
        <pc:sldMkLst>
          <pc:docMk/>
          <pc:sldMk cId="2452988857" sldId="728"/>
        </pc:sldMkLst>
      </pc:sldChg>
      <pc:sldChg chg="add">
        <pc:chgData name="Cristian Chilipirea" userId="34ab170da5908fc4" providerId="LiveId" clId="{9AB035DF-204F-496D-AB88-58F479C62841}" dt="2019-09-16T11:20:35.397" v="97"/>
        <pc:sldMkLst>
          <pc:docMk/>
          <pc:sldMk cId="3663051905" sldId="729"/>
        </pc:sldMkLst>
      </pc:sldChg>
      <pc:sldChg chg="add">
        <pc:chgData name="Cristian Chilipirea" userId="34ab170da5908fc4" providerId="LiveId" clId="{9AB035DF-204F-496D-AB88-58F479C62841}" dt="2019-09-16T11:20:35.397" v="97"/>
        <pc:sldMkLst>
          <pc:docMk/>
          <pc:sldMk cId="1308554023" sldId="730"/>
        </pc:sldMkLst>
      </pc:sldChg>
      <pc:sldChg chg="add">
        <pc:chgData name="Cristian Chilipirea" userId="34ab170da5908fc4" providerId="LiveId" clId="{9AB035DF-204F-496D-AB88-58F479C62841}" dt="2019-09-16T11:20:35.397" v="97"/>
        <pc:sldMkLst>
          <pc:docMk/>
          <pc:sldMk cId="157960695" sldId="731"/>
        </pc:sldMkLst>
      </pc:sldChg>
      <pc:sldChg chg="add">
        <pc:chgData name="Cristian Chilipirea" userId="34ab170da5908fc4" providerId="LiveId" clId="{9AB035DF-204F-496D-AB88-58F479C62841}" dt="2019-09-16T11:20:35.397" v="97"/>
        <pc:sldMkLst>
          <pc:docMk/>
          <pc:sldMk cId="2066790774" sldId="732"/>
        </pc:sldMkLst>
      </pc:sldChg>
      <pc:sldChg chg="add">
        <pc:chgData name="Cristian Chilipirea" userId="34ab170da5908fc4" providerId="LiveId" clId="{9AB035DF-204F-496D-AB88-58F479C62841}" dt="2019-09-16T11:20:35.397" v="97"/>
        <pc:sldMkLst>
          <pc:docMk/>
          <pc:sldMk cId="994690714" sldId="733"/>
        </pc:sldMkLst>
      </pc:sldChg>
      <pc:sldChg chg="add">
        <pc:chgData name="Cristian Chilipirea" userId="34ab170da5908fc4" providerId="LiveId" clId="{9AB035DF-204F-496D-AB88-58F479C62841}" dt="2019-09-16T11:20:35.397" v="97"/>
        <pc:sldMkLst>
          <pc:docMk/>
          <pc:sldMk cId="2783516798" sldId="734"/>
        </pc:sldMkLst>
      </pc:sldChg>
      <pc:sldChg chg="add">
        <pc:chgData name="Cristian Chilipirea" userId="34ab170da5908fc4" providerId="LiveId" clId="{9AB035DF-204F-496D-AB88-58F479C62841}" dt="2019-09-16T11:20:35.397" v="97"/>
        <pc:sldMkLst>
          <pc:docMk/>
          <pc:sldMk cId="3610497440" sldId="735"/>
        </pc:sldMkLst>
      </pc:sldChg>
      <pc:sldChg chg="add">
        <pc:chgData name="Cristian Chilipirea" userId="34ab170da5908fc4" providerId="LiveId" clId="{9AB035DF-204F-496D-AB88-58F479C62841}" dt="2019-09-16T11:20:35.397" v="97"/>
        <pc:sldMkLst>
          <pc:docMk/>
          <pc:sldMk cId="4221255732" sldId="736"/>
        </pc:sldMkLst>
      </pc:sldChg>
      <pc:sldChg chg="add">
        <pc:chgData name="Cristian Chilipirea" userId="34ab170da5908fc4" providerId="LiveId" clId="{9AB035DF-204F-496D-AB88-58F479C62841}" dt="2019-09-16T11:20:35.397" v="97"/>
        <pc:sldMkLst>
          <pc:docMk/>
          <pc:sldMk cId="2215458018" sldId="737"/>
        </pc:sldMkLst>
      </pc:sldChg>
      <pc:sldChg chg="add">
        <pc:chgData name="Cristian Chilipirea" userId="34ab170da5908fc4" providerId="LiveId" clId="{9AB035DF-204F-496D-AB88-58F479C62841}" dt="2019-09-16T11:20:35.397" v="97"/>
        <pc:sldMkLst>
          <pc:docMk/>
          <pc:sldMk cId="547885942" sldId="738"/>
        </pc:sldMkLst>
      </pc:sldChg>
      <pc:sldChg chg="add">
        <pc:chgData name="Cristian Chilipirea" userId="34ab170da5908fc4" providerId="LiveId" clId="{9AB035DF-204F-496D-AB88-58F479C62841}" dt="2019-09-16T11:20:35.397" v="97"/>
        <pc:sldMkLst>
          <pc:docMk/>
          <pc:sldMk cId="4271052596" sldId="755"/>
        </pc:sldMkLst>
      </pc:sldChg>
      <pc:sldChg chg="add modNotesTx">
        <pc:chgData name="Cristian Chilipirea" userId="34ab170da5908fc4" providerId="LiveId" clId="{9AB035DF-204F-496D-AB88-58F479C62841}" dt="2019-10-02T04:31:11.969" v="1019" actId="20577"/>
        <pc:sldMkLst>
          <pc:docMk/>
          <pc:sldMk cId="2949394042" sldId="756"/>
        </pc:sldMkLst>
      </pc:sldChg>
      <pc:sldChg chg="modSp add">
        <pc:chgData name="Cristian Chilipirea" userId="34ab170da5908fc4" providerId="LiveId" clId="{9AB035DF-204F-496D-AB88-58F479C62841}" dt="2019-10-02T04:38:24.958" v="1643" actId="20577"/>
        <pc:sldMkLst>
          <pc:docMk/>
          <pc:sldMk cId="980195552" sldId="757"/>
        </pc:sldMkLst>
        <pc:spChg chg="mod">
          <ac:chgData name="Cristian Chilipirea" userId="34ab170da5908fc4" providerId="LiveId" clId="{9AB035DF-204F-496D-AB88-58F479C62841}" dt="2019-10-02T04:38:24.958" v="1643" actId="20577"/>
          <ac:spMkLst>
            <pc:docMk/>
            <pc:sldMk cId="980195552" sldId="757"/>
            <ac:spMk id="2" creationId="{D7AA9642-328B-40E5-9C48-BC27B0092EA9}"/>
          </ac:spMkLst>
        </pc:spChg>
        <pc:spChg chg="mod">
          <ac:chgData name="Cristian Chilipirea" userId="34ab170da5908fc4" providerId="LiveId" clId="{9AB035DF-204F-496D-AB88-58F479C62841}" dt="2019-10-02T04:32:49.319" v="1031" actId="113"/>
          <ac:spMkLst>
            <pc:docMk/>
            <pc:sldMk cId="980195552" sldId="757"/>
            <ac:spMk id="6" creationId="{1871B1FF-03F7-4259-BC49-9D360683FE76}"/>
          </ac:spMkLst>
        </pc:spChg>
      </pc:sldChg>
      <pc:sldChg chg="add modNotesTx">
        <pc:chgData name="Cristian Chilipirea" userId="34ab170da5908fc4" providerId="LiveId" clId="{9AB035DF-204F-496D-AB88-58F479C62841}" dt="2019-10-02T04:35:49.313" v="1456" actId="20577"/>
        <pc:sldMkLst>
          <pc:docMk/>
          <pc:sldMk cId="3108532545" sldId="758"/>
        </pc:sldMkLst>
      </pc:sldChg>
      <pc:sldChg chg="modSp add">
        <pc:chgData name="Cristian Chilipirea" userId="34ab170da5908fc4" providerId="LiveId" clId="{9AB035DF-204F-496D-AB88-58F479C62841}" dt="2019-10-02T04:38:16.864" v="1637" actId="20577"/>
        <pc:sldMkLst>
          <pc:docMk/>
          <pc:sldMk cId="4279808228" sldId="759"/>
        </pc:sldMkLst>
        <pc:spChg chg="mod">
          <ac:chgData name="Cristian Chilipirea" userId="34ab170da5908fc4" providerId="LiveId" clId="{9AB035DF-204F-496D-AB88-58F479C62841}" dt="2019-10-02T04:38:16.864" v="1637" actId="20577"/>
          <ac:spMkLst>
            <pc:docMk/>
            <pc:sldMk cId="4279808228" sldId="759"/>
            <ac:spMk id="2" creationId="{D7AA9642-328B-40E5-9C48-BC27B0092EA9}"/>
          </ac:spMkLst>
        </pc:spChg>
        <pc:spChg chg="mod">
          <ac:chgData name="Cristian Chilipirea" userId="34ab170da5908fc4" providerId="LiveId" clId="{9AB035DF-204F-496D-AB88-58F479C62841}" dt="2019-10-02T04:36:00.473" v="1460" actId="113"/>
          <ac:spMkLst>
            <pc:docMk/>
            <pc:sldMk cId="4279808228" sldId="759"/>
            <ac:spMk id="6" creationId="{1871B1FF-03F7-4259-BC49-9D360683FE76}"/>
          </ac:spMkLst>
        </pc:spChg>
      </pc:sldChg>
      <pc:sldChg chg="modSp add modNotesTx">
        <pc:chgData name="Cristian Chilipirea" userId="34ab170da5908fc4" providerId="LiveId" clId="{9AB035DF-204F-496D-AB88-58F479C62841}" dt="2019-10-02T04:38:13.828" v="1634" actId="20577"/>
        <pc:sldMkLst>
          <pc:docMk/>
          <pc:sldMk cId="3655083749" sldId="760"/>
        </pc:sldMkLst>
        <pc:spChg chg="mod">
          <ac:chgData name="Cristian Chilipirea" userId="34ab170da5908fc4" providerId="LiveId" clId="{9AB035DF-204F-496D-AB88-58F479C62841}" dt="2019-10-02T04:38:13.828" v="1634" actId="20577"/>
          <ac:spMkLst>
            <pc:docMk/>
            <pc:sldMk cId="3655083749" sldId="760"/>
            <ac:spMk id="2" creationId="{D7AA9642-328B-40E5-9C48-BC27B0092EA9}"/>
          </ac:spMkLst>
        </pc:spChg>
        <pc:spChg chg="mod">
          <ac:chgData name="Cristian Chilipirea" userId="34ab170da5908fc4" providerId="LiveId" clId="{9AB035DF-204F-496D-AB88-58F479C62841}" dt="2019-10-02T04:36:13.597" v="1464" actId="113"/>
          <ac:spMkLst>
            <pc:docMk/>
            <pc:sldMk cId="3655083749" sldId="760"/>
            <ac:spMk id="6" creationId="{1871B1FF-03F7-4259-BC49-9D360683FE76}"/>
          </ac:spMkLst>
        </pc:spChg>
      </pc:sldChg>
      <pc:sldChg chg="add del">
        <pc:chgData name="Cristian Chilipirea" userId="34ab170da5908fc4" providerId="LiveId" clId="{9AB035DF-204F-496D-AB88-58F479C62841}" dt="2019-10-02T04:38:01.067" v="1631" actId="2696"/>
        <pc:sldMkLst>
          <pc:docMk/>
          <pc:sldMk cId="1897860043" sldId="761"/>
        </pc:sldMkLst>
      </pc:sldChg>
      <pc:sldChg chg="add del">
        <pc:chgData name="Cristian Chilipirea" userId="34ab170da5908fc4" providerId="LiveId" clId="{9AB035DF-204F-496D-AB88-58F479C62841}" dt="2019-10-02T04:37:15.925" v="1627" actId="2696"/>
        <pc:sldMkLst>
          <pc:docMk/>
          <pc:sldMk cId="4217159666" sldId="763"/>
        </pc:sldMkLst>
      </pc:sldChg>
      <pc:sldChg chg="add del">
        <pc:chgData name="Cristian Chilipirea" userId="34ab170da5908fc4" providerId="LiveId" clId="{9AB035DF-204F-496D-AB88-58F479C62841}" dt="2019-10-02T04:37:28.530" v="1629" actId="2696"/>
        <pc:sldMkLst>
          <pc:docMk/>
          <pc:sldMk cId="1888496286" sldId="764"/>
        </pc:sldMkLst>
      </pc:sldChg>
      <pc:sldChg chg="addSp delSp modSp">
        <pc:chgData name="Cristian Chilipirea" userId="34ab170da5908fc4" providerId="LiveId" clId="{9AB035DF-204F-496D-AB88-58F479C62841}" dt="2019-10-02T04:49:35.643" v="1832"/>
        <pc:sldMkLst>
          <pc:docMk/>
          <pc:sldMk cId="1871104779" sldId="772"/>
        </pc:sldMkLst>
        <pc:spChg chg="mod">
          <ac:chgData name="Cristian Chilipirea" userId="34ab170da5908fc4" providerId="LiveId" clId="{9AB035DF-204F-496D-AB88-58F479C62841}" dt="2019-10-02T04:39:38.508" v="1657" actId="20577"/>
          <ac:spMkLst>
            <pc:docMk/>
            <pc:sldMk cId="1871104779" sldId="772"/>
            <ac:spMk id="4" creationId="{00000000-0000-0000-0000-000000000000}"/>
          </ac:spMkLst>
        </pc:spChg>
        <pc:spChg chg="del">
          <ac:chgData name="Cristian Chilipirea" userId="34ab170da5908fc4" providerId="LiveId" clId="{9AB035DF-204F-496D-AB88-58F479C62841}" dt="2019-10-02T04:47:00.319" v="1784" actId="478"/>
          <ac:spMkLst>
            <pc:docMk/>
            <pc:sldMk cId="1871104779" sldId="772"/>
            <ac:spMk id="26" creationId="{00000000-0000-0000-0000-000000000000}"/>
          </ac:spMkLst>
        </pc:spChg>
        <pc:spChg chg="del">
          <ac:chgData name="Cristian Chilipirea" userId="34ab170da5908fc4" providerId="LiveId" clId="{9AB035DF-204F-496D-AB88-58F479C62841}" dt="2019-10-02T04:47:00.319" v="1784" actId="478"/>
          <ac:spMkLst>
            <pc:docMk/>
            <pc:sldMk cId="1871104779" sldId="772"/>
            <ac:spMk id="27" creationId="{00000000-0000-0000-0000-000000000000}"/>
          </ac:spMkLst>
        </pc:spChg>
        <pc:spChg chg="del">
          <ac:chgData name="Cristian Chilipirea" userId="34ab170da5908fc4" providerId="LiveId" clId="{9AB035DF-204F-496D-AB88-58F479C62841}" dt="2019-10-02T04:47:00.319" v="1784" actId="478"/>
          <ac:spMkLst>
            <pc:docMk/>
            <pc:sldMk cId="1871104779" sldId="772"/>
            <ac:spMk id="28" creationId="{00000000-0000-0000-0000-000000000000}"/>
          </ac:spMkLst>
        </pc:spChg>
        <pc:spChg chg="del">
          <ac:chgData name="Cristian Chilipirea" userId="34ab170da5908fc4" providerId="LiveId" clId="{9AB035DF-204F-496D-AB88-58F479C62841}" dt="2019-10-02T04:47:00.319" v="1784" actId="478"/>
          <ac:spMkLst>
            <pc:docMk/>
            <pc:sldMk cId="1871104779" sldId="772"/>
            <ac:spMk id="29" creationId="{00000000-0000-0000-0000-000000000000}"/>
          </ac:spMkLst>
        </pc:spChg>
        <pc:spChg chg="del">
          <ac:chgData name="Cristian Chilipirea" userId="34ab170da5908fc4" providerId="LiveId" clId="{9AB035DF-204F-496D-AB88-58F479C62841}" dt="2019-10-02T04:41:48.303" v="1711" actId="478"/>
          <ac:spMkLst>
            <pc:docMk/>
            <pc:sldMk cId="1871104779" sldId="772"/>
            <ac:spMk id="30" creationId="{00000000-0000-0000-0000-000000000000}"/>
          </ac:spMkLst>
        </pc:spChg>
        <pc:spChg chg="del">
          <ac:chgData name="Cristian Chilipirea" userId="34ab170da5908fc4" providerId="LiveId" clId="{9AB035DF-204F-496D-AB88-58F479C62841}" dt="2019-10-02T04:41:48.303" v="1711" actId="478"/>
          <ac:spMkLst>
            <pc:docMk/>
            <pc:sldMk cId="1871104779" sldId="772"/>
            <ac:spMk id="31" creationId="{00000000-0000-0000-0000-000000000000}"/>
          </ac:spMkLst>
        </pc:spChg>
        <pc:spChg chg="del">
          <ac:chgData name="Cristian Chilipirea" userId="34ab170da5908fc4" providerId="LiveId" clId="{9AB035DF-204F-496D-AB88-58F479C62841}" dt="2019-10-02T04:41:48.303" v="1711" actId="478"/>
          <ac:spMkLst>
            <pc:docMk/>
            <pc:sldMk cId="1871104779" sldId="772"/>
            <ac:spMk id="32" creationId="{00000000-0000-0000-0000-000000000000}"/>
          </ac:spMkLst>
        </pc:spChg>
        <pc:spChg chg="del">
          <ac:chgData name="Cristian Chilipirea" userId="34ab170da5908fc4" providerId="LiveId" clId="{9AB035DF-204F-496D-AB88-58F479C62841}" dt="2019-10-02T04:41:48.303" v="1711" actId="478"/>
          <ac:spMkLst>
            <pc:docMk/>
            <pc:sldMk cId="1871104779" sldId="772"/>
            <ac:spMk id="33" creationId="{00000000-0000-0000-0000-000000000000}"/>
          </ac:spMkLst>
        </pc:spChg>
        <pc:cxnChg chg="add del">
          <ac:chgData name="Cristian Chilipirea" userId="34ab170da5908fc4" providerId="LiveId" clId="{9AB035DF-204F-496D-AB88-58F479C62841}" dt="2019-10-02T04:49:35.230" v="1831" actId="478"/>
          <ac:cxnSpMkLst>
            <pc:docMk/>
            <pc:sldMk cId="1871104779" sldId="772"/>
            <ac:cxnSpMk id="34" creationId="{41016E4D-2796-46C4-9991-F938B00F1C8E}"/>
          </ac:cxnSpMkLst>
        </pc:cxnChg>
        <pc:cxnChg chg="add del">
          <ac:chgData name="Cristian Chilipirea" userId="34ab170da5908fc4" providerId="LiveId" clId="{9AB035DF-204F-496D-AB88-58F479C62841}" dt="2019-10-02T04:49:35.230" v="1831" actId="478"/>
          <ac:cxnSpMkLst>
            <pc:docMk/>
            <pc:sldMk cId="1871104779" sldId="772"/>
            <ac:cxnSpMk id="35" creationId="{0007C8DA-6131-4349-9A77-66C826249FA9}"/>
          </ac:cxnSpMkLst>
        </pc:cxnChg>
        <pc:cxnChg chg="add del">
          <ac:chgData name="Cristian Chilipirea" userId="34ab170da5908fc4" providerId="LiveId" clId="{9AB035DF-204F-496D-AB88-58F479C62841}" dt="2019-10-02T04:49:35.230" v="1831" actId="478"/>
          <ac:cxnSpMkLst>
            <pc:docMk/>
            <pc:sldMk cId="1871104779" sldId="772"/>
            <ac:cxnSpMk id="36" creationId="{953F3FD7-2810-4082-8496-65744C538886}"/>
          </ac:cxnSpMkLst>
        </pc:cxnChg>
        <pc:cxnChg chg="add del">
          <ac:chgData name="Cristian Chilipirea" userId="34ab170da5908fc4" providerId="LiveId" clId="{9AB035DF-204F-496D-AB88-58F479C62841}" dt="2019-10-02T04:49:35.230" v="1831" actId="478"/>
          <ac:cxnSpMkLst>
            <pc:docMk/>
            <pc:sldMk cId="1871104779" sldId="772"/>
            <ac:cxnSpMk id="37" creationId="{307754A6-C070-4683-BF4C-F3AA06DE1E7F}"/>
          </ac:cxnSpMkLst>
        </pc:cxnChg>
        <pc:cxnChg chg="add">
          <ac:chgData name="Cristian Chilipirea" userId="34ab170da5908fc4" providerId="LiveId" clId="{9AB035DF-204F-496D-AB88-58F479C62841}" dt="2019-10-02T04:47:00.628" v="1785"/>
          <ac:cxnSpMkLst>
            <pc:docMk/>
            <pc:sldMk cId="1871104779" sldId="772"/>
            <ac:cxnSpMk id="38" creationId="{12E20EF5-795B-4109-B4BE-DEDF7CA03F5D}"/>
          </ac:cxnSpMkLst>
        </pc:cxnChg>
        <pc:cxnChg chg="add">
          <ac:chgData name="Cristian Chilipirea" userId="34ab170da5908fc4" providerId="LiveId" clId="{9AB035DF-204F-496D-AB88-58F479C62841}" dt="2019-10-02T04:47:00.628" v="1785"/>
          <ac:cxnSpMkLst>
            <pc:docMk/>
            <pc:sldMk cId="1871104779" sldId="772"/>
            <ac:cxnSpMk id="39" creationId="{6070DF56-F364-4761-9404-F18F69DFE957}"/>
          </ac:cxnSpMkLst>
        </pc:cxnChg>
        <pc:cxnChg chg="add">
          <ac:chgData name="Cristian Chilipirea" userId="34ab170da5908fc4" providerId="LiveId" clId="{9AB035DF-204F-496D-AB88-58F479C62841}" dt="2019-10-02T04:47:00.628" v="1785"/>
          <ac:cxnSpMkLst>
            <pc:docMk/>
            <pc:sldMk cId="1871104779" sldId="772"/>
            <ac:cxnSpMk id="40" creationId="{2CF7468C-12C1-4662-96B6-E035685D6042}"/>
          </ac:cxnSpMkLst>
        </pc:cxnChg>
        <pc:cxnChg chg="add">
          <ac:chgData name="Cristian Chilipirea" userId="34ab170da5908fc4" providerId="LiveId" clId="{9AB035DF-204F-496D-AB88-58F479C62841}" dt="2019-10-02T04:47:00.628" v="1785"/>
          <ac:cxnSpMkLst>
            <pc:docMk/>
            <pc:sldMk cId="1871104779" sldId="772"/>
            <ac:cxnSpMk id="41" creationId="{1041A32A-B5D9-4F22-BF6E-8A3F07262027}"/>
          </ac:cxnSpMkLst>
        </pc:cxnChg>
        <pc:cxnChg chg="add">
          <ac:chgData name="Cristian Chilipirea" userId="34ab170da5908fc4" providerId="LiveId" clId="{9AB035DF-204F-496D-AB88-58F479C62841}" dt="2019-10-02T04:49:35.643" v="1832"/>
          <ac:cxnSpMkLst>
            <pc:docMk/>
            <pc:sldMk cId="1871104779" sldId="772"/>
            <ac:cxnSpMk id="42" creationId="{CEF0524F-BF74-41D3-A79F-88F674A78E7C}"/>
          </ac:cxnSpMkLst>
        </pc:cxnChg>
        <pc:cxnChg chg="add">
          <ac:chgData name="Cristian Chilipirea" userId="34ab170da5908fc4" providerId="LiveId" clId="{9AB035DF-204F-496D-AB88-58F479C62841}" dt="2019-10-02T04:49:35.643" v="1832"/>
          <ac:cxnSpMkLst>
            <pc:docMk/>
            <pc:sldMk cId="1871104779" sldId="772"/>
            <ac:cxnSpMk id="43" creationId="{A59173DE-6615-44AA-862F-E1F70246F9C4}"/>
          </ac:cxnSpMkLst>
        </pc:cxnChg>
        <pc:cxnChg chg="add">
          <ac:chgData name="Cristian Chilipirea" userId="34ab170da5908fc4" providerId="LiveId" clId="{9AB035DF-204F-496D-AB88-58F479C62841}" dt="2019-10-02T04:49:35.643" v="1832"/>
          <ac:cxnSpMkLst>
            <pc:docMk/>
            <pc:sldMk cId="1871104779" sldId="772"/>
            <ac:cxnSpMk id="44" creationId="{4680B330-2930-4D7F-A7EF-1F96E3ADD8B2}"/>
          </ac:cxnSpMkLst>
        </pc:cxnChg>
        <pc:cxnChg chg="add">
          <ac:chgData name="Cristian Chilipirea" userId="34ab170da5908fc4" providerId="LiveId" clId="{9AB035DF-204F-496D-AB88-58F479C62841}" dt="2019-10-02T04:49:35.643" v="1832"/>
          <ac:cxnSpMkLst>
            <pc:docMk/>
            <pc:sldMk cId="1871104779" sldId="772"/>
            <ac:cxnSpMk id="45" creationId="{526FE754-684D-4B05-806A-587AB7880CA9}"/>
          </ac:cxnSpMkLst>
        </pc:cxnChg>
      </pc:sldChg>
      <pc:sldChg chg="addSp delSp">
        <pc:chgData name="Cristian Chilipirea" userId="34ab170da5908fc4" providerId="LiveId" clId="{9AB035DF-204F-496D-AB88-58F479C62841}" dt="2019-10-02T04:49:40.023" v="1834"/>
        <pc:sldMkLst>
          <pc:docMk/>
          <pc:sldMk cId="3685215487" sldId="773"/>
        </pc:sldMkLst>
        <pc:spChg chg="del">
          <ac:chgData name="Cristian Chilipirea" userId="34ab170da5908fc4" providerId="LiveId" clId="{9AB035DF-204F-496D-AB88-58F479C62841}" dt="2019-10-02T04:47:04.424" v="1786" actId="478"/>
          <ac:spMkLst>
            <pc:docMk/>
            <pc:sldMk cId="3685215487" sldId="773"/>
            <ac:spMk id="26" creationId="{00000000-0000-0000-0000-000000000000}"/>
          </ac:spMkLst>
        </pc:spChg>
        <pc:spChg chg="del">
          <ac:chgData name="Cristian Chilipirea" userId="34ab170da5908fc4" providerId="LiveId" clId="{9AB035DF-204F-496D-AB88-58F479C62841}" dt="2019-10-02T04:47:04.424" v="1786" actId="478"/>
          <ac:spMkLst>
            <pc:docMk/>
            <pc:sldMk cId="3685215487" sldId="773"/>
            <ac:spMk id="27" creationId="{00000000-0000-0000-0000-000000000000}"/>
          </ac:spMkLst>
        </pc:spChg>
        <pc:spChg chg="del">
          <ac:chgData name="Cristian Chilipirea" userId="34ab170da5908fc4" providerId="LiveId" clId="{9AB035DF-204F-496D-AB88-58F479C62841}" dt="2019-10-02T04:47:04.424" v="1786" actId="478"/>
          <ac:spMkLst>
            <pc:docMk/>
            <pc:sldMk cId="3685215487" sldId="773"/>
            <ac:spMk id="28" creationId="{00000000-0000-0000-0000-000000000000}"/>
          </ac:spMkLst>
        </pc:spChg>
        <pc:spChg chg="del">
          <ac:chgData name="Cristian Chilipirea" userId="34ab170da5908fc4" providerId="LiveId" clId="{9AB035DF-204F-496D-AB88-58F479C62841}" dt="2019-10-02T04:47:04.424" v="1786" actId="478"/>
          <ac:spMkLst>
            <pc:docMk/>
            <pc:sldMk cId="3685215487" sldId="773"/>
            <ac:spMk id="29" creationId="{00000000-0000-0000-0000-000000000000}"/>
          </ac:spMkLst>
        </pc:spChg>
        <pc:spChg chg="del">
          <ac:chgData name="Cristian Chilipirea" userId="34ab170da5908fc4" providerId="LiveId" clId="{9AB035DF-204F-496D-AB88-58F479C62841}" dt="2019-10-02T04:41:55.437" v="1714" actId="478"/>
          <ac:spMkLst>
            <pc:docMk/>
            <pc:sldMk cId="3685215487" sldId="773"/>
            <ac:spMk id="30" creationId="{00000000-0000-0000-0000-000000000000}"/>
          </ac:spMkLst>
        </pc:spChg>
        <pc:spChg chg="del">
          <ac:chgData name="Cristian Chilipirea" userId="34ab170da5908fc4" providerId="LiveId" clId="{9AB035DF-204F-496D-AB88-58F479C62841}" dt="2019-10-02T04:41:52.352" v="1713" actId="478"/>
          <ac:spMkLst>
            <pc:docMk/>
            <pc:sldMk cId="3685215487" sldId="773"/>
            <ac:spMk id="31" creationId="{00000000-0000-0000-0000-000000000000}"/>
          </ac:spMkLst>
        </pc:spChg>
        <pc:spChg chg="del">
          <ac:chgData name="Cristian Chilipirea" userId="34ab170da5908fc4" providerId="LiveId" clId="{9AB035DF-204F-496D-AB88-58F479C62841}" dt="2019-10-02T04:41:52.352" v="1713" actId="478"/>
          <ac:spMkLst>
            <pc:docMk/>
            <pc:sldMk cId="3685215487" sldId="773"/>
            <ac:spMk id="32" creationId="{00000000-0000-0000-0000-000000000000}"/>
          </ac:spMkLst>
        </pc:spChg>
        <pc:spChg chg="del">
          <ac:chgData name="Cristian Chilipirea" userId="34ab170da5908fc4" providerId="LiveId" clId="{9AB035DF-204F-496D-AB88-58F479C62841}" dt="2019-10-02T04:41:52.352" v="1713" actId="478"/>
          <ac:spMkLst>
            <pc:docMk/>
            <pc:sldMk cId="3685215487" sldId="773"/>
            <ac:spMk id="33" creationId="{00000000-0000-0000-0000-000000000000}"/>
          </ac:spMkLst>
        </pc:spChg>
        <pc:cxnChg chg="add del">
          <ac:chgData name="Cristian Chilipirea" userId="34ab170da5908fc4" providerId="LiveId" clId="{9AB035DF-204F-496D-AB88-58F479C62841}" dt="2019-10-02T04:49:39.528" v="1833" actId="478"/>
          <ac:cxnSpMkLst>
            <pc:docMk/>
            <pc:sldMk cId="3685215487" sldId="773"/>
            <ac:cxnSpMk id="34" creationId="{9D6F2693-AB48-4CE2-9375-1962E69B1EA8}"/>
          </ac:cxnSpMkLst>
        </pc:cxnChg>
        <pc:cxnChg chg="add del">
          <ac:chgData name="Cristian Chilipirea" userId="34ab170da5908fc4" providerId="LiveId" clId="{9AB035DF-204F-496D-AB88-58F479C62841}" dt="2019-10-02T04:49:39.528" v="1833" actId="478"/>
          <ac:cxnSpMkLst>
            <pc:docMk/>
            <pc:sldMk cId="3685215487" sldId="773"/>
            <ac:cxnSpMk id="35" creationId="{9A6070E2-39F3-4320-83AB-0C78C626676D}"/>
          </ac:cxnSpMkLst>
        </pc:cxnChg>
        <pc:cxnChg chg="add del">
          <ac:chgData name="Cristian Chilipirea" userId="34ab170da5908fc4" providerId="LiveId" clId="{9AB035DF-204F-496D-AB88-58F479C62841}" dt="2019-10-02T04:49:39.528" v="1833" actId="478"/>
          <ac:cxnSpMkLst>
            <pc:docMk/>
            <pc:sldMk cId="3685215487" sldId="773"/>
            <ac:cxnSpMk id="36" creationId="{F8DD991E-C670-4DD6-A124-A2933A9FFF0E}"/>
          </ac:cxnSpMkLst>
        </pc:cxnChg>
        <pc:cxnChg chg="add del">
          <ac:chgData name="Cristian Chilipirea" userId="34ab170da5908fc4" providerId="LiveId" clId="{9AB035DF-204F-496D-AB88-58F479C62841}" dt="2019-10-02T04:49:39.528" v="1833" actId="478"/>
          <ac:cxnSpMkLst>
            <pc:docMk/>
            <pc:sldMk cId="3685215487" sldId="773"/>
            <ac:cxnSpMk id="37" creationId="{5ED38F63-4EC5-4E5B-9E76-42F6E66125BF}"/>
          </ac:cxnSpMkLst>
        </pc:cxnChg>
        <pc:cxnChg chg="add">
          <ac:chgData name="Cristian Chilipirea" userId="34ab170da5908fc4" providerId="LiveId" clId="{9AB035DF-204F-496D-AB88-58F479C62841}" dt="2019-10-02T04:47:04.807" v="1787"/>
          <ac:cxnSpMkLst>
            <pc:docMk/>
            <pc:sldMk cId="3685215487" sldId="773"/>
            <ac:cxnSpMk id="38" creationId="{F973C48B-901F-4E5E-A0AE-A2919A170899}"/>
          </ac:cxnSpMkLst>
        </pc:cxnChg>
        <pc:cxnChg chg="add">
          <ac:chgData name="Cristian Chilipirea" userId="34ab170da5908fc4" providerId="LiveId" clId="{9AB035DF-204F-496D-AB88-58F479C62841}" dt="2019-10-02T04:47:04.807" v="1787"/>
          <ac:cxnSpMkLst>
            <pc:docMk/>
            <pc:sldMk cId="3685215487" sldId="773"/>
            <ac:cxnSpMk id="39" creationId="{CD9CC19A-1E6C-41F6-A887-8990E85EE0C2}"/>
          </ac:cxnSpMkLst>
        </pc:cxnChg>
        <pc:cxnChg chg="add">
          <ac:chgData name="Cristian Chilipirea" userId="34ab170da5908fc4" providerId="LiveId" clId="{9AB035DF-204F-496D-AB88-58F479C62841}" dt="2019-10-02T04:47:04.807" v="1787"/>
          <ac:cxnSpMkLst>
            <pc:docMk/>
            <pc:sldMk cId="3685215487" sldId="773"/>
            <ac:cxnSpMk id="40" creationId="{398FBD88-A204-46EB-A34F-B9C589E510BE}"/>
          </ac:cxnSpMkLst>
        </pc:cxnChg>
        <pc:cxnChg chg="add">
          <ac:chgData name="Cristian Chilipirea" userId="34ab170da5908fc4" providerId="LiveId" clId="{9AB035DF-204F-496D-AB88-58F479C62841}" dt="2019-10-02T04:47:04.807" v="1787"/>
          <ac:cxnSpMkLst>
            <pc:docMk/>
            <pc:sldMk cId="3685215487" sldId="773"/>
            <ac:cxnSpMk id="41" creationId="{50403D38-4137-4C46-888E-F12B197CA762}"/>
          </ac:cxnSpMkLst>
        </pc:cxnChg>
        <pc:cxnChg chg="add">
          <ac:chgData name="Cristian Chilipirea" userId="34ab170da5908fc4" providerId="LiveId" clId="{9AB035DF-204F-496D-AB88-58F479C62841}" dt="2019-10-02T04:49:40.023" v="1834"/>
          <ac:cxnSpMkLst>
            <pc:docMk/>
            <pc:sldMk cId="3685215487" sldId="773"/>
            <ac:cxnSpMk id="42" creationId="{95446F22-7AB4-4BB7-81A7-0B518C40F22F}"/>
          </ac:cxnSpMkLst>
        </pc:cxnChg>
        <pc:cxnChg chg="add">
          <ac:chgData name="Cristian Chilipirea" userId="34ab170da5908fc4" providerId="LiveId" clId="{9AB035DF-204F-496D-AB88-58F479C62841}" dt="2019-10-02T04:49:40.023" v="1834"/>
          <ac:cxnSpMkLst>
            <pc:docMk/>
            <pc:sldMk cId="3685215487" sldId="773"/>
            <ac:cxnSpMk id="43" creationId="{4D61FA30-2A55-4F16-B6E3-83BA9216F823}"/>
          </ac:cxnSpMkLst>
        </pc:cxnChg>
        <pc:cxnChg chg="add">
          <ac:chgData name="Cristian Chilipirea" userId="34ab170da5908fc4" providerId="LiveId" clId="{9AB035DF-204F-496D-AB88-58F479C62841}" dt="2019-10-02T04:49:40.023" v="1834"/>
          <ac:cxnSpMkLst>
            <pc:docMk/>
            <pc:sldMk cId="3685215487" sldId="773"/>
            <ac:cxnSpMk id="44" creationId="{2539E68C-3555-42B7-A8AA-CB9713DCBD03}"/>
          </ac:cxnSpMkLst>
        </pc:cxnChg>
        <pc:cxnChg chg="add">
          <ac:chgData name="Cristian Chilipirea" userId="34ab170da5908fc4" providerId="LiveId" clId="{9AB035DF-204F-496D-AB88-58F479C62841}" dt="2019-10-02T04:49:40.023" v="1834"/>
          <ac:cxnSpMkLst>
            <pc:docMk/>
            <pc:sldMk cId="3685215487" sldId="773"/>
            <ac:cxnSpMk id="45" creationId="{711E2DC5-E890-4CE0-88B2-E0132F55DAA4}"/>
          </ac:cxnSpMkLst>
        </pc:cxnChg>
      </pc:sldChg>
      <pc:sldChg chg="addSp delSp">
        <pc:chgData name="Cristian Chilipirea" userId="34ab170da5908fc4" providerId="LiveId" clId="{9AB035DF-204F-496D-AB88-58F479C62841}" dt="2019-10-02T04:50:03.890" v="1840"/>
        <pc:sldMkLst>
          <pc:docMk/>
          <pc:sldMk cId="2488444649" sldId="774"/>
        </pc:sldMkLst>
        <pc:spChg chg="del">
          <ac:chgData name="Cristian Chilipirea" userId="34ab170da5908fc4" providerId="LiveId" clId="{9AB035DF-204F-496D-AB88-58F479C62841}" dt="2019-10-02T04:47:21.105" v="1790" actId="478"/>
          <ac:spMkLst>
            <pc:docMk/>
            <pc:sldMk cId="2488444649" sldId="774"/>
            <ac:spMk id="26" creationId="{00000000-0000-0000-0000-000000000000}"/>
          </ac:spMkLst>
        </pc:spChg>
        <pc:spChg chg="del">
          <ac:chgData name="Cristian Chilipirea" userId="34ab170da5908fc4" providerId="LiveId" clId="{9AB035DF-204F-496D-AB88-58F479C62841}" dt="2019-10-02T04:47:21.105" v="1790" actId="478"/>
          <ac:spMkLst>
            <pc:docMk/>
            <pc:sldMk cId="2488444649" sldId="774"/>
            <ac:spMk id="27" creationId="{00000000-0000-0000-0000-000000000000}"/>
          </ac:spMkLst>
        </pc:spChg>
        <pc:spChg chg="del">
          <ac:chgData name="Cristian Chilipirea" userId="34ab170da5908fc4" providerId="LiveId" clId="{9AB035DF-204F-496D-AB88-58F479C62841}" dt="2019-10-02T04:47:21.105" v="1790" actId="478"/>
          <ac:spMkLst>
            <pc:docMk/>
            <pc:sldMk cId="2488444649" sldId="774"/>
            <ac:spMk id="28" creationId="{00000000-0000-0000-0000-000000000000}"/>
          </ac:spMkLst>
        </pc:spChg>
        <pc:spChg chg="del">
          <ac:chgData name="Cristian Chilipirea" userId="34ab170da5908fc4" providerId="LiveId" clId="{9AB035DF-204F-496D-AB88-58F479C62841}" dt="2019-10-02T04:47:21.105" v="1790" actId="478"/>
          <ac:spMkLst>
            <pc:docMk/>
            <pc:sldMk cId="2488444649" sldId="774"/>
            <ac:spMk id="29" creationId="{00000000-0000-0000-0000-000000000000}"/>
          </ac:spMkLst>
        </pc:spChg>
        <pc:spChg chg="del">
          <ac:chgData name="Cristian Chilipirea" userId="34ab170da5908fc4" providerId="LiveId" clId="{9AB035DF-204F-496D-AB88-58F479C62841}" dt="2019-10-02T04:42:32.765" v="1724" actId="478"/>
          <ac:spMkLst>
            <pc:docMk/>
            <pc:sldMk cId="2488444649" sldId="774"/>
            <ac:spMk id="30" creationId="{00000000-0000-0000-0000-000000000000}"/>
          </ac:spMkLst>
        </pc:spChg>
        <pc:spChg chg="del">
          <ac:chgData name="Cristian Chilipirea" userId="34ab170da5908fc4" providerId="LiveId" clId="{9AB035DF-204F-496D-AB88-58F479C62841}" dt="2019-10-02T04:42:28.675" v="1723" actId="478"/>
          <ac:spMkLst>
            <pc:docMk/>
            <pc:sldMk cId="2488444649" sldId="774"/>
            <ac:spMk id="31" creationId="{00000000-0000-0000-0000-000000000000}"/>
          </ac:spMkLst>
        </pc:spChg>
        <pc:spChg chg="del">
          <ac:chgData name="Cristian Chilipirea" userId="34ab170da5908fc4" providerId="LiveId" clId="{9AB035DF-204F-496D-AB88-58F479C62841}" dt="2019-10-02T04:42:28.675" v="1723" actId="478"/>
          <ac:spMkLst>
            <pc:docMk/>
            <pc:sldMk cId="2488444649" sldId="774"/>
            <ac:spMk id="32" creationId="{00000000-0000-0000-0000-000000000000}"/>
          </ac:spMkLst>
        </pc:spChg>
        <pc:spChg chg="del">
          <ac:chgData name="Cristian Chilipirea" userId="34ab170da5908fc4" providerId="LiveId" clId="{9AB035DF-204F-496D-AB88-58F479C62841}" dt="2019-10-02T04:42:28.675" v="1723" actId="478"/>
          <ac:spMkLst>
            <pc:docMk/>
            <pc:sldMk cId="2488444649" sldId="774"/>
            <ac:spMk id="33" creationId="{00000000-0000-0000-0000-000000000000}"/>
          </ac:spMkLst>
        </pc:spChg>
        <pc:cxnChg chg="add del">
          <ac:chgData name="Cristian Chilipirea" userId="34ab170da5908fc4" providerId="LiveId" clId="{9AB035DF-204F-496D-AB88-58F479C62841}" dt="2019-10-02T04:50:03.504" v="1839" actId="478"/>
          <ac:cxnSpMkLst>
            <pc:docMk/>
            <pc:sldMk cId="2488444649" sldId="774"/>
            <ac:cxnSpMk id="34" creationId="{1F1053BC-21EE-45A6-8CF7-FE0D1E200173}"/>
          </ac:cxnSpMkLst>
        </pc:cxnChg>
        <pc:cxnChg chg="add del">
          <ac:chgData name="Cristian Chilipirea" userId="34ab170da5908fc4" providerId="LiveId" clId="{9AB035DF-204F-496D-AB88-58F479C62841}" dt="2019-10-02T04:50:03.504" v="1839" actId="478"/>
          <ac:cxnSpMkLst>
            <pc:docMk/>
            <pc:sldMk cId="2488444649" sldId="774"/>
            <ac:cxnSpMk id="35" creationId="{650117EA-F181-474C-B8F5-61B2115C69E0}"/>
          </ac:cxnSpMkLst>
        </pc:cxnChg>
        <pc:cxnChg chg="add del">
          <ac:chgData name="Cristian Chilipirea" userId="34ab170da5908fc4" providerId="LiveId" clId="{9AB035DF-204F-496D-AB88-58F479C62841}" dt="2019-10-02T04:50:03.504" v="1839" actId="478"/>
          <ac:cxnSpMkLst>
            <pc:docMk/>
            <pc:sldMk cId="2488444649" sldId="774"/>
            <ac:cxnSpMk id="36" creationId="{E4E3EFA3-9AB4-4CC5-BDC4-81A83F62CD60}"/>
          </ac:cxnSpMkLst>
        </pc:cxnChg>
        <pc:cxnChg chg="add del">
          <ac:chgData name="Cristian Chilipirea" userId="34ab170da5908fc4" providerId="LiveId" clId="{9AB035DF-204F-496D-AB88-58F479C62841}" dt="2019-10-02T04:50:03.504" v="1839" actId="478"/>
          <ac:cxnSpMkLst>
            <pc:docMk/>
            <pc:sldMk cId="2488444649" sldId="774"/>
            <ac:cxnSpMk id="37" creationId="{C372356D-29E9-454B-B82A-89D34F8BF2FD}"/>
          </ac:cxnSpMkLst>
        </pc:cxnChg>
        <pc:cxnChg chg="add">
          <ac:chgData name="Cristian Chilipirea" userId="34ab170da5908fc4" providerId="LiveId" clId="{9AB035DF-204F-496D-AB88-58F479C62841}" dt="2019-10-02T04:47:21.434" v="1791"/>
          <ac:cxnSpMkLst>
            <pc:docMk/>
            <pc:sldMk cId="2488444649" sldId="774"/>
            <ac:cxnSpMk id="38" creationId="{2669227F-25D1-469B-9FE3-BFB80339B809}"/>
          </ac:cxnSpMkLst>
        </pc:cxnChg>
        <pc:cxnChg chg="add">
          <ac:chgData name="Cristian Chilipirea" userId="34ab170da5908fc4" providerId="LiveId" clId="{9AB035DF-204F-496D-AB88-58F479C62841}" dt="2019-10-02T04:47:21.434" v="1791"/>
          <ac:cxnSpMkLst>
            <pc:docMk/>
            <pc:sldMk cId="2488444649" sldId="774"/>
            <ac:cxnSpMk id="39" creationId="{F6F0BDFF-5335-4054-8169-EE2347DBF0BF}"/>
          </ac:cxnSpMkLst>
        </pc:cxnChg>
        <pc:cxnChg chg="add">
          <ac:chgData name="Cristian Chilipirea" userId="34ab170da5908fc4" providerId="LiveId" clId="{9AB035DF-204F-496D-AB88-58F479C62841}" dt="2019-10-02T04:47:21.434" v="1791"/>
          <ac:cxnSpMkLst>
            <pc:docMk/>
            <pc:sldMk cId="2488444649" sldId="774"/>
            <ac:cxnSpMk id="40" creationId="{113BA712-53EA-4AF4-A0CA-B8A98EE718F2}"/>
          </ac:cxnSpMkLst>
        </pc:cxnChg>
        <pc:cxnChg chg="add">
          <ac:chgData name="Cristian Chilipirea" userId="34ab170da5908fc4" providerId="LiveId" clId="{9AB035DF-204F-496D-AB88-58F479C62841}" dt="2019-10-02T04:47:21.434" v="1791"/>
          <ac:cxnSpMkLst>
            <pc:docMk/>
            <pc:sldMk cId="2488444649" sldId="774"/>
            <ac:cxnSpMk id="41" creationId="{FB54B942-60CE-4225-93D9-63DC6285D305}"/>
          </ac:cxnSpMkLst>
        </pc:cxnChg>
        <pc:cxnChg chg="add">
          <ac:chgData name="Cristian Chilipirea" userId="34ab170da5908fc4" providerId="LiveId" clId="{9AB035DF-204F-496D-AB88-58F479C62841}" dt="2019-10-02T04:50:03.890" v="1840"/>
          <ac:cxnSpMkLst>
            <pc:docMk/>
            <pc:sldMk cId="2488444649" sldId="774"/>
            <ac:cxnSpMk id="42" creationId="{4CF038B3-08CD-43E1-B1E9-FA374D65A85C}"/>
          </ac:cxnSpMkLst>
        </pc:cxnChg>
        <pc:cxnChg chg="add">
          <ac:chgData name="Cristian Chilipirea" userId="34ab170da5908fc4" providerId="LiveId" clId="{9AB035DF-204F-496D-AB88-58F479C62841}" dt="2019-10-02T04:50:03.890" v="1840"/>
          <ac:cxnSpMkLst>
            <pc:docMk/>
            <pc:sldMk cId="2488444649" sldId="774"/>
            <ac:cxnSpMk id="43" creationId="{B76C875E-E36E-45ED-BDBE-D280871BE555}"/>
          </ac:cxnSpMkLst>
        </pc:cxnChg>
        <pc:cxnChg chg="add">
          <ac:chgData name="Cristian Chilipirea" userId="34ab170da5908fc4" providerId="LiveId" clId="{9AB035DF-204F-496D-AB88-58F479C62841}" dt="2019-10-02T04:50:03.890" v="1840"/>
          <ac:cxnSpMkLst>
            <pc:docMk/>
            <pc:sldMk cId="2488444649" sldId="774"/>
            <ac:cxnSpMk id="44" creationId="{F1AF3D4E-F3A2-4024-BD25-55076F72218A}"/>
          </ac:cxnSpMkLst>
        </pc:cxnChg>
        <pc:cxnChg chg="add">
          <ac:chgData name="Cristian Chilipirea" userId="34ab170da5908fc4" providerId="LiveId" clId="{9AB035DF-204F-496D-AB88-58F479C62841}" dt="2019-10-02T04:50:03.890" v="1840"/>
          <ac:cxnSpMkLst>
            <pc:docMk/>
            <pc:sldMk cId="2488444649" sldId="774"/>
            <ac:cxnSpMk id="45" creationId="{02A758AC-FA09-480A-A2CC-51E80A7F4991}"/>
          </ac:cxnSpMkLst>
        </pc:cxnChg>
      </pc:sldChg>
      <pc:sldChg chg="addSp delSp">
        <pc:chgData name="Cristian Chilipirea" userId="34ab170da5908fc4" providerId="LiveId" clId="{9AB035DF-204F-496D-AB88-58F479C62841}" dt="2019-10-02T04:50:37.929" v="1854"/>
        <pc:sldMkLst>
          <pc:docMk/>
          <pc:sldMk cId="149078042" sldId="776"/>
        </pc:sldMkLst>
        <pc:spChg chg="del">
          <ac:chgData name="Cristian Chilipirea" userId="34ab170da5908fc4" providerId="LiveId" clId="{9AB035DF-204F-496D-AB88-58F479C62841}" dt="2019-10-02T04:47:49.941" v="1804" actId="478"/>
          <ac:spMkLst>
            <pc:docMk/>
            <pc:sldMk cId="149078042" sldId="776"/>
            <ac:spMk id="26" creationId="{00000000-0000-0000-0000-000000000000}"/>
          </ac:spMkLst>
        </pc:spChg>
        <pc:spChg chg="del">
          <ac:chgData name="Cristian Chilipirea" userId="34ab170da5908fc4" providerId="LiveId" clId="{9AB035DF-204F-496D-AB88-58F479C62841}" dt="2019-10-02T04:47:49.941" v="1804" actId="478"/>
          <ac:spMkLst>
            <pc:docMk/>
            <pc:sldMk cId="149078042" sldId="776"/>
            <ac:spMk id="27" creationId="{00000000-0000-0000-0000-000000000000}"/>
          </ac:spMkLst>
        </pc:spChg>
        <pc:spChg chg="del">
          <ac:chgData name="Cristian Chilipirea" userId="34ab170da5908fc4" providerId="LiveId" clId="{9AB035DF-204F-496D-AB88-58F479C62841}" dt="2019-10-02T04:47:49.941" v="1804" actId="478"/>
          <ac:spMkLst>
            <pc:docMk/>
            <pc:sldMk cId="149078042" sldId="776"/>
            <ac:spMk id="28" creationId="{00000000-0000-0000-0000-000000000000}"/>
          </ac:spMkLst>
        </pc:spChg>
        <pc:spChg chg="del">
          <ac:chgData name="Cristian Chilipirea" userId="34ab170da5908fc4" providerId="LiveId" clId="{9AB035DF-204F-496D-AB88-58F479C62841}" dt="2019-10-02T04:47:49.941" v="1804" actId="478"/>
          <ac:spMkLst>
            <pc:docMk/>
            <pc:sldMk cId="149078042" sldId="776"/>
            <ac:spMk id="29" creationId="{00000000-0000-0000-0000-000000000000}"/>
          </ac:spMkLst>
        </pc:spChg>
        <pc:spChg chg="del">
          <ac:chgData name="Cristian Chilipirea" userId="34ab170da5908fc4" providerId="LiveId" clId="{9AB035DF-204F-496D-AB88-58F479C62841}" dt="2019-10-02T04:43:10" v="1738" actId="478"/>
          <ac:spMkLst>
            <pc:docMk/>
            <pc:sldMk cId="149078042" sldId="776"/>
            <ac:spMk id="30" creationId="{00000000-0000-0000-0000-000000000000}"/>
          </ac:spMkLst>
        </pc:spChg>
        <pc:spChg chg="del">
          <ac:chgData name="Cristian Chilipirea" userId="34ab170da5908fc4" providerId="LiveId" clId="{9AB035DF-204F-496D-AB88-58F479C62841}" dt="2019-10-02T04:43:10" v="1738" actId="478"/>
          <ac:spMkLst>
            <pc:docMk/>
            <pc:sldMk cId="149078042" sldId="776"/>
            <ac:spMk id="31" creationId="{00000000-0000-0000-0000-000000000000}"/>
          </ac:spMkLst>
        </pc:spChg>
        <pc:spChg chg="del">
          <ac:chgData name="Cristian Chilipirea" userId="34ab170da5908fc4" providerId="LiveId" clId="{9AB035DF-204F-496D-AB88-58F479C62841}" dt="2019-10-02T04:43:10" v="1738" actId="478"/>
          <ac:spMkLst>
            <pc:docMk/>
            <pc:sldMk cId="149078042" sldId="776"/>
            <ac:spMk id="32" creationId="{00000000-0000-0000-0000-000000000000}"/>
          </ac:spMkLst>
        </pc:spChg>
        <pc:spChg chg="del">
          <ac:chgData name="Cristian Chilipirea" userId="34ab170da5908fc4" providerId="LiveId" clId="{9AB035DF-204F-496D-AB88-58F479C62841}" dt="2019-10-02T04:43:10" v="1738" actId="478"/>
          <ac:spMkLst>
            <pc:docMk/>
            <pc:sldMk cId="149078042" sldId="776"/>
            <ac:spMk id="33" creationId="{00000000-0000-0000-0000-000000000000}"/>
          </ac:spMkLst>
        </pc:spChg>
        <pc:cxnChg chg="add del">
          <ac:chgData name="Cristian Chilipirea" userId="34ab170da5908fc4" providerId="LiveId" clId="{9AB035DF-204F-496D-AB88-58F479C62841}" dt="2019-10-02T04:50:37.671" v="1853" actId="478"/>
          <ac:cxnSpMkLst>
            <pc:docMk/>
            <pc:sldMk cId="149078042" sldId="776"/>
            <ac:cxnSpMk id="34" creationId="{FD532DB5-054A-4452-876A-96CC715308BF}"/>
          </ac:cxnSpMkLst>
        </pc:cxnChg>
        <pc:cxnChg chg="add del">
          <ac:chgData name="Cristian Chilipirea" userId="34ab170da5908fc4" providerId="LiveId" clId="{9AB035DF-204F-496D-AB88-58F479C62841}" dt="2019-10-02T04:50:37.671" v="1853" actId="478"/>
          <ac:cxnSpMkLst>
            <pc:docMk/>
            <pc:sldMk cId="149078042" sldId="776"/>
            <ac:cxnSpMk id="35" creationId="{D5FAD511-4EEF-45D4-A979-77C6449A9583}"/>
          </ac:cxnSpMkLst>
        </pc:cxnChg>
        <pc:cxnChg chg="add del">
          <ac:chgData name="Cristian Chilipirea" userId="34ab170da5908fc4" providerId="LiveId" clId="{9AB035DF-204F-496D-AB88-58F479C62841}" dt="2019-10-02T04:50:37.671" v="1853" actId="478"/>
          <ac:cxnSpMkLst>
            <pc:docMk/>
            <pc:sldMk cId="149078042" sldId="776"/>
            <ac:cxnSpMk id="36" creationId="{8D1014C4-6974-4E98-882A-C26E4B71AE33}"/>
          </ac:cxnSpMkLst>
        </pc:cxnChg>
        <pc:cxnChg chg="add del">
          <ac:chgData name="Cristian Chilipirea" userId="34ab170da5908fc4" providerId="LiveId" clId="{9AB035DF-204F-496D-AB88-58F479C62841}" dt="2019-10-02T04:50:37.671" v="1853" actId="478"/>
          <ac:cxnSpMkLst>
            <pc:docMk/>
            <pc:sldMk cId="149078042" sldId="776"/>
            <ac:cxnSpMk id="37" creationId="{C9DD1324-159B-4066-BBE6-965837D3814A}"/>
          </ac:cxnSpMkLst>
        </pc:cxnChg>
        <pc:cxnChg chg="add">
          <ac:chgData name="Cristian Chilipirea" userId="34ab170da5908fc4" providerId="LiveId" clId="{9AB035DF-204F-496D-AB88-58F479C62841}" dt="2019-10-02T04:47:50.310" v="1805"/>
          <ac:cxnSpMkLst>
            <pc:docMk/>
            <pc:sldMk cId="149078042" sldId="776"/>
            <ac:cxnSpMk id="38" creationId="{1FBE46AD-A08F-4E4E-A429-2BD364A76651}"/>
          </ac:cxnSpMkLst>
        </pc:cxnChg>
        <pc:cxnChg chg="add">
          <ac:chgData name="Cristian Chilipirea" userId="34ab170da5908fc4" providerId="LiveId" clId="{9AB035DF-204F-496D-AB88-58F479C62841}" dt="2019-10-02T04:47:50.310" v="1805"/>
          <ac:cxnSpMkLst>
            <pc:docMk/>
            <pc:sldMk cId="149078042" sldId="776"/>
            <ac:cxnSpMk id="39" creationId="{2B1F8184-B7E7-4439-9938-174E32447F3C}"/>
          </ac:cxnSpMkLst>
        </pc:cxnChg>
        <pc:cxnChg chg="add">
          <ac:chgData name="Cristian Chilipirea" userId="34ab170da5908fc4" providerId="LiveId" clId="{9AB035DF-204F-496D-AB88-58F479C62841}" dt="2019-10-02T04:47:50.310" v="1805"/>
          <ac:cxnSpMkLst>
            <pc:docMk/>
            <pc:sldMk cId="149078042" sldId="776"/>
            <ac:cxnSpMk id="40" creationId="{C4B0A460-82BA-4B61-BF1A-CD7F0714CF93}"/>
          </ac:cxnSpMkLst>
        </pc:cxnChg>
        <pc:cxnChg chg="add">
          <ac:chgData name="Cristian Chilipirea" userId="34ab170da5908fc4" providerId="LiveId" clId="{9AB035DF-204F-496D-AB88-58F479C62841}" dt="2019-10-02T04:47:50.310" v="1805"/>
          <ac:cxnSpMkLst>
            <pc:docMk/>
            <pc:sldMk cId="149078042" sldId="776"/>
            <ac:cxnSpMk id="41" creationId="{8D50F894-3D3F-4E71-9AE6-18CEE5C4652A}"/>
          </ac:cxnSpMkLst>
        </pc:cxnChg>
        <pc:cxnChg chg="add">
          <ac:chgData name="Cristian Chilipirea" userId="34ab170da5908fc4" providerId="LiveId" clId="{9AB035DF-204F-496D-AB88-58F479C62841}" dt="2019-10-02T04:50:37.929" v="1854"/>
          <ac:cxnSpMkLst>
            <pc:docMk/>
            <pc:sldMk cId="149078042" sldId="776"/>
            <ac:cxnSpMk id="42" creationId="{081CE3A6-C04D-45DF-8C7B-B7ABCAFE920F}"/>
          </ac:cxnSpMkLst>
        </pc:cxnChg>
        <pc:cxnChg chg="add">
          <ac:chgData name="Cristian Chilipirea" userId="34ab170da5908fc4" providerId="LiveId" clId="{9AB035DF-204F-496D-AB88-58F479C62841}" dt="2019-10-02T04:50:37.929" v="1854"/>
          <ac:cxnSpMkLst>
            <pc:docMk/>
            <pc:sldMk cId="149078042" sldId="776"/>
            <ac:cxnSpMk id="43" creationId="{73496BF5-DBD3-4108-B299-971D3D802C78}"/>
          </ac:cxnSpMkLst>
        </pc:cxnChg>
        <pc:cxnChg chg="add">
          <ac:chgData name="Cristian Chilipirea" userId="34ab170da5908fc4" providerId="LiveId" clId="{9AB035DF-204F-496D-AB88-58F479C62841}" dt="2019-10-02T04:50:37.929" v="1854"/>
          <ac:cxnSpMkLst>
            <pc:docMk/>
            <pc:sldMk cId="149078042" sldId="776"/>
            <ac:cxnSpMk id="44" creationId="{0AF7D08C-0A97-440C-8EAF-68A8ADE00650}"/>
          </ac:cxnSpMkLst>
        </pc:cxnChg>
        <pc:cxnChg chg="add">
          <ac:chgData name="Cristian Chilipirea" userId="34ab170da5908fc4" providerId="LiveId" clId="{9AB035DF-204F-496D-AB88-58F479C62841}" dt="2019-10-02T04:50:37.929" v="1854"/>
          <ac:cxnSpMkLst>
            <pc:docMk/>
            <pc:sldMk cId="149078042" sldId="776"/>
            <ac:cxnSpMk id="45" creationId="{5AC23632-533A-4E93-AF8A-E01193D8710C}"/>
          </ac:cxnSpMkLst>
        </pc:cxnChg>
      </pc:sldChg>
      <pc:sldChg chg="addSp delSp">
        <pc:chgData name="Cristian Chilipirea" userId="34ab170da5908fc4" providerId="LiveId" clId="{9AB035DF-204F-496D-AB88-58F479C62841}" dt="2019-10-02T04:50:41.893" v="1856"/>
        <pc:sldMkLst>
          <pc:docMk/>
          <pc:sldMk cId="1810419522" sldId="778"/>
        </pc:sldMkLst>
        <pc:spChg chg="del">
          <ac:chgData name="Cristian Chilipirea" userId="34ab170da5908fc4" providerId="LiveId" clId="{9AB035DF-204F-496D-AB88-58F479C62841}" dt="2019-10-02T04:47:56.561" v="1806" actId="478"/>
          <ac:spMkLst>
            <pc:docMk/>
            <pc:sldMk cId="1810419522" sldId="778"/>
            <ac:spMk id="26" creationId="{00000000-0000-0000-0000-000000000000}"/>
          </ac:spMkLst>
        </pc:spChg>
        <pc:spChg chg="del">
          <ac:chgData name="Cristian Chilipirea" userId="34ab170da5908fc4" providerId="LiveId" clId="{9AB035DF-204F-496D-AB88-58F479C62841}" dt="2019-10-02T04:47:56.561" v="1806" actId="478"/>
          <ac:spMkLst>
            <pc:docMk/>
            <pc:sldMk cId="1810419522" sldId="778"/>
            <ac:spMk id="27" creationId="{00000000-0000-0000-0000-000000000000}"/>
          </ac:spMkLst>
        </pc:spChg>
        <pc:spChg chg="del">
          <ac:chgData name="Cristian Chilipirea" userId="34ab170da5908fc4" providerId="LiveId" clId="{9AB035DF-204F-496D-AB88-58F479C62841}" dt="2019-10-02T04:47:56.561" v="1806" actId="478"/>
          <ac:spMkLst>
            <pc:docMk/>
            <pc:sldMk cId="1810419522" sldId="778"/>
            <ac:spMk id="28" creationId="{00000000-0000-0000-0000-000000000000}"/>
          </ac:spMkLst>
        </pc:spChg>
        <pc:spChg chg="del">
          <ac:chgData name="Cristian Chilipirea" userId="34ab170da5908fc4" providerId="LiveId" clId="{9AB035DF-204F-496D-AB88-58F479C62841}" dt="2019-10-02T04:47:56.561" v="1806" actId="478"/>
          <ac:spMkLst>
            <pc:docMk/>
            <pc:sldMk cId="1810419522" sldId="778"/>
            <ac:spMk id="29" creationId="{00000000-0000-0000-0000-000000000000}"/>
          </ac:spMkLst>
        </pc:spChg>
        <pc:spChg chg="del">
          <ac:chgData name="Cristian Chilipirea" userId="34ab170da5908fc4" providerId="LiveId" clId="{9AB035DF-204F-496D-AB88-58F479C62841}" dt="2019-10-02T04:43:15.917" v="1740" actId="478"/>
          <ac:spMkLst>
            <pc:docMk/>
            <pc:sldMk cId="1810419522" sldId="778"/>
            <ac:spMk id="30" creationId="{00000000-0000-0000-0000-000000000000}"/>
          </ac:spMkLst>
        </pc:spChg>
        <pc:spChg chg="del">
          <ac:chgData name="Cristian Chilipirea" userId="34ab170da5908fc4" providerId="LiveId" clId="{9AB035DF-204F-496D-AB88-58F479C62841}" dt="2019-10-02T04:43:15.917" v="1740" actId="478"/>
          <ac:spMkLst>
            <pc:docMk/>
            <pc:sldMk cId="1810419522" sldId="778"/>
            <ac:spMk id="31" creationId="{00000000-0000-0000-0000-000000000000}"/>
          </ac:spMkLst>
        </pc:spChg>
        <pc:spChg chg="del">
          <ac:chgData name="Cristian Chilipirea" userId="34ab170da5908fc4" providerId="LiveId" clId="{9AB035DF-204F-496D-AB88-58F479C62841}" dt="2019-10-02T04:43:15.917" v="1740" actId="478"/>
          <ac:spMkLst>
            <pc:docMk/>
            <pc:sldMk cId="1810419522" sldId="778"/>
            <ac:spMk id="32" creationId="{00000000-0000-0000-0000-000000000000}"/>
          </ac:spMkLst>
        </pc:spChg>
        <pc:spChg chg="del">
          <ac:chgData name="Cristian Chilipirea" userId="34ab170da5908fc4" providerId="LiveId" clId="{9AB035DF-204F-496D-AB88-58F479C62841}" dt="2019-10-02T04:43:15.917" v="1740" actId="478"/>
          <ac:spMkLst>
            <pc:docMk/>
            <pc:sldMk cId="1810419522" sldId="778"/>
            <ac:spMk id="33" creationId="{00000000-0000-0000-0000-000000000000}"/>
          </ac:spMkLst>
        </pc:spChg>
        <pc:cxnChg chg="add del">
          <ac:chgData name="Cristian Chilipirea" userId="34ab170da5908fc4" providerId="LiveId" clId="{9AB035DF-204F-496D-AB88-58F479C62841}" dt="2019-10-02T04:50:41.563" v="1855" actId="478"/>
          <ac:cxnSpMkLst>
            <pc:docMk/>
            <pc:sldMk cId="1810419522" sldId="778"/>
            <ac:cxnSpMk id="34" creationId="{5554B060-E712-4125-A009-5AB2F9EE1ECD}"/>
          </ac:cxnSpMkLst>
        </pc:cxnChg>
        <pc:cxnChg chg="add del">
          <ac:chgData name="Cristian Chilipirea" userId="34ab170da5908fc4" providerId="LiveId" clId="{9AB035DF-204F-496D-AB88-58F479C62841}" dt="2019-10-02T04:50:41.563" v="1855" actId="478"/>
          <ac:cxnSpMkLst>
            <pc:docMk/>
            <pc:sldMk cId="1810419522" sldId="778"/>
            <ac:cxnSpMk id="35" creationId="{08042C20-16AA-4E3C-85B7-6071EDEBE879}"/>
          </ac:cxnSpMkLst>
        </pc:cxnChg>
        <pc:cxnChg chg="add del">
          <ac:chgData name="Cristian Chilipirea" userId="34ab170da5908fc4" providerId="LiveId" clId="{9AB035DF-204F-496D-AB88-58F479C62841}" dt="2019-10-02T04:50:41.563" v="1855" actId="478"/>
          <ac:cxnSpMkLst>
            <pc:docMk/>
            <pc:sldMk cId="1810419522" sldId="778"/>
            <ac:cxnSpMk id="36" creationId="{3B41BA7D-DD94-4B61-86B1-CACFB23B9661}"/>
          </ac:cxnSpMkLst>
        </pc:cxnChg>
        <pc:cxnChg chg="add del">
          <ac:chgData name="Cristian Chilipirea" userId="34ab170da5908fc4" providerId="LiveId" clId="{9AB035DF-204F-496D-AB88-58F479C62841}" dt="2019-10-02T04:50:41.563" v="1855" actId="478"/>
          <ac:cxnSpMkLst>
            <pc:docMk/>
            <pc:sldMk cId="1810419522" sldId="778"/>
            <ac:cxnSpMk id="37" creationId="{3F0805D3-0A21-40E2-8737-EFF89F768D21}"/>
          </ac:cxnSpMkLst>
        </pc:cxnChg>
        <pc:cxnChg chg="add">
          <ac:chgData name="Cristian Chilipirea" userId="34ab170da5908fc4" providerId="LiveId" clId="{9AB035DF-204F-496D-AB88-58F479C62841}" dt="2019-10-02T04:47:56.873" v="1807"/>
          <ac:cxnSpMkLst>
            <pc:docMk/>
            <pc:sldMk cId="1810419522" sldId="778"/>
            <ac:cxnSpMk id="38" creationId="{83D0AC15-4A73-424B-BFC5-DBB39731D472}"/>
          </ac:cxnSpMkLst>
        </pc:cxnChg>
        <pc:cxnChg chg="add">
          <ac:chgData name="Cristian Chilipirea" userId="34ab170da5908fc4" providerId="LiveId" clId="{9AB035DF-204F-496D-AB88-58F479C62841}" dt="2019-10-02T04:47:56.873" v="1807"/>
          <ac:cxnSpMkLst>
            <pc:docMk/>
            <pc:sldMk cId="1810419522" sldId="778"/>
            <ac:cxnSpMk id="39" creationId="{6A5E9026-D2A1-442C-99C4-7BB1FC77545A}"/>
          </ac:cxnSpMkLst>
        </pc:cxnChg>
        <pc:cxnChg chg="add">
          <ac:chgData name="Cristian Chilipirea" userId="34ab170da5908fc4" providerId="LiveId" clId="{9AB035DF-204F-496D-AB88-58F479C62841}" dt="2019-10-02T04:47:56.873" v="1807"/>
          <ac:cxnSpMkLst>
            <pc:docMk/>
            <pc:sldMk cId="1810419522" sldId="778"/>
            <ac:cxnSpMk id="40" creationId="{9A2839DF-2C4A-4FD5-A092-359AD0EFBF18}"/>
          </ac:cxnSpMkLst>
        </pc:cxnChg>
        <pc:cxnChg chg="add">
          <ac:chgData name="Cristian Chilipirea" userId="34ab170da5908fc4" providerId="LiveId" clId="{9AB035DF-204F-496D-AB88-58F479C62841}" dt="2019-10-02T04:47:56.873" v="1807"/>
          <ac:cxnSpMkLst>
            <pc:docMk/>
            <pc:sldMk cId="1810419522" sldId="778"/>
            <ac:cxnSpMk id="41" creationId="{0A8D827C-2C79-4442-9437-A6BEC8B94AE6}"/>
          </ac:cxnSpMkLst>
        </pc:cxnChg>
        <pc:cxnChg chg="add">
          <ac:chgData name="Cristian Chilipirea" userId="34ab170da5908fc4" providerId="LiveId" clId="{9AB035DF-204F-496D-AB88-58F479C62841}" dt="2019-10-02T04:50:41.893" v="1856"/>
          <ac:cxnSpMkLst>
            <pc:docMk/>
            <pc:sldMk cId="1810419522" sldId="778"/>
            <ac:cxnSpMk id="42" creationId="{E6B15430-14BA-4FC9-A0DF-F43A00FE3A7C}"/>
          </ac:cxnSpMkLst>
        </pc:cxnChg>
        <pc:cxnChg chg="add">
          <ac:chgData name="Cristian Chilipirea" userId="34ab170da5908fc4" providerId="LiveId" clId="{9AB035DF-204F-496D-AB88-58F479C62841}" dt="2019-10-02T04:50:41.893" v="1856"/>
          <ac:cxnSpMkLst>
            <pc:docMk/>
            <pc:sldMk cId="1810419522" sldId="778"/>
            <ac:cxnSpMk id="43" creationId="{5A8149D1-9ECA-47B9-A0B8-972983892F9F}"/>
          </ac:cxnSpMkLst>
        </pc:cxnChg>
        <pc:cxnChg chg="add">
          <ac:chgData name="Cristian Chilipirea" userId="34ab170da5908fc4" providerId="LiveId" clId="{9AB035DF-204F-496D-AB88-58F479C62841}" dt="2019-10-02T04:50:41.893" v="1856"/>
          <ac:cxnSpMkLst>
            <pc:docMk/>
            <pc:sldMk cId="1810419522" sldId="778"/>
            <ac:cxnSpMk id="44" creationId="{EA4A8566-03D7-4E60-A9CF-19E5C86B554D}"/>
          </ac:cxnSpMkLst>
        </pc:cxnChg>
        <pc:cxnChg chg="add">
          <ac:chgData name="Cristian Chilipirea" userId="34ab170da5908fc4" providerId="LiveId" clId="{9AB035DF-204F-496D-AB88-58F479C62841}" dt="2019-10-02T04:50:41.893" v="1856"/>
          <ac:cxnSpMkLst>
            <pc:docMk/>
            <pc:sldMk cId="1810419522" sldId="778"/>
            <ac:cxnSpMk id="45" creationId="{6D95A919-470B-4266-AE5C-2285A39CF343}"/>
          </ac:cxnSpMkLst>
        </pc:cxnChg>
      </pc:sldChg>
      <pc:sldChg chg="addSp delSp">
        <pc:chgData name="Cristian Chilipirea" userId="34ab170da5908fc4" providerId="LiveId" clId="{9AB035DF-204F-496D-AB88-58F479C62841}" dt="2019-10-02T04:50:32.203" v="1852"/>
        <pc:sldMkLst>
          <pc:docMk/>
          <pc:sldMk cId="365061819" sldId="779"/>
        </pc:sldMkLst>
        <pc:spChg chg="del">
          <ac:chgData name="Cristian Chilipirea" userId="34ab170da5908fc4" providerId="LiveId" clId="{9AB035DF-204F-496D-AB88-58F479C62841}" dt="2019-10-02T04:47:45.891" v="1802" actId="478"/>
          <ac:spMkLst>
            <pc:docMk/>
            <pc:sldMk cId="365061819" sldId="779"/>
            <ac:spMk id="26" creationId="{00000000-0000-0000-0000-000000000000}"/>
          </ac:spMkLst>
        </pc:spChg>
        <pc:spChg chg="del">
          <ac:chgData name="Cristian Chilipirea" userId="34ab170da5908fc4" providerId="LiveId" clId="{9AB035DF-204F-496D-AB88-58F479C62841}" dt="2019-10-02T04:47:45.891" v="1802" actId="478"/>
          <ac:spMkLst>
            <pc:docMk/>
            <pc:sldMk cId="365061819" sldId="779"/>
            <ac:spMk id="27" creationId="{00000000-0000-0000-0000-000000000000}"/>
          </ac:spMkLst>
        </pc:spChg>
        <pc:spChg chg="del">
          <ac:chgData name="Cristian Chilipirea" userId="34ab170da5908fc4" providerId="LiveId" clId="{9AB035DF-204F-496D-AB88-58F479C62841}" dt="2019-10-02T04:47:45.891" v="1802" actId="478"/>
          <ac:spMkLst>
            <pc:docMk/>
            <pc:sldMk cId="365061819" sldId="779"/>
            <ac:spMk id="28" creationId="{00000000-0000-0000-0000-000000000000}"/>
          </ac:spMkLst>
        </pc:spChg>
        <pc:spChg chg="del">
          <ac:chgData name="Cristian Chilipirea" userId="34ab170da5908fc4" providerId="LiveId" clId="{9AB035DF-204F-496D-AB88-58F479C62841}" dt="2019-10-02T04:47:45.891" v="1802" actId="478"/>
          <ac:spMkLst>
            <pc:docMk/>
            <pc:sldMk cId="365061819" sldId="779"/>
            <ac:spMk id="29" creationId="{00000000-0000-0000-0000-000000000000}"/>
          </ac:spMkLst>
        </pc:spChg>
        <pc:spChg chg="del">
          <ac:chgData name="Cristian Chilipirea" userId="34ab170da5908fc4" providerId="LiveId" clId="{9AB035DF-204F-496D-AB88-58F479C62841}" dt="2019-10-02T04:43:05.363" v="1736" actId="478"/>
          <ac:spMkLst>
            <pc:docMk/>
            <pc:sldMk cId="365061819" sldId="779"/>
            <ac:spMk id="30" creationId="{00000000-0000-0000-0000-000000000000}"/>
          </ac:spMkLst>
        </pc:spChg>
        <pc:spChg chg="del">
          <ac:chgData name="Cristian Chilipirea" userId="34ab170da5908fc4" providerId="LiveId" clId="{9AB035DF-204F-496D-AB88-58F479C62841}" dt="2019-10-02T04:43:05.363" v="1736" actId="478"/>
          <ac:spMkLst>
            <pc:docMk/>
            <pc:sldMk cId="365061819" sldId="779"/>
            <ac:spMk id="31" creationId="{00000000-0000-0000-0000-000000000000}"/>
          </ac:spMkLst>
        </pc:spChg>
        <pc:spChg chg="del">
          <ac:chgData name="Cristian Chilipirea" userId="34ab170da5908fc4" providerId="LiveId" clId="{9AB035DF-204F-496D-AB88-58F479C62841}" dt="2019-10-02T04:43:05.363" v="1736" actId="478"/>
          <ac:spMkLst>
            <pc:docMk/>
            <pc:sldMk cId="365061819" sldId="779"/>
            <ac:spMk id="32" creationId="{00000000-0000-0000-0000-000000000000}"/>
          </ac:spMkLst>
        </pc:spChg>
        <pc:spChg chg="del">
          <ac:chgData name="Cristian Chilipirea" userId="34ab170da5908fc4" providerId="LiveId" clId="{9AB035DF-204F-496D-AB88-58F479C62841}" dt="2019-10-02T04:43:05.363" v="1736" actId="478"/>
          <ac:spMkLst>
            <pc:docMk/>
            <pc:sldMk cId="365061819" sldId="779"/>
            <ac:spMk id="33" creationId="{00000000-0000-0000-0000-000000000000}"/>
          </ac:spMkLst>
        </pc:spChg>
        <pc:cxnChg chg="add del">
          <ac:chgData name="Cristian Chilipirea" userId="34ab170da5908fc4" providerId="LiveId" clId="{9AB035DF-204F-496D-AB88-58F479C62841}" dt="2019-10-02T04:50:31.928" v="1851" actId="478"/>
          <ac:cxnSpMkLst>
            <pc:docMk/>
            <pc:sldMk cId="365061819" sldId="779"/>
            <ac:cxnSpMk id="34" creationId="{0C646D36-775D-4B99-87E5-8C0136BB1E31}"/>
          </ac:cxnSpMkLst>
        </pc:cxnChg>
        <pc:cxnChg chg="add del">
          <ac:chgData name="Cristian Chilipirea" userId="34ab170da5908fc4" providerId="LiveId" clId="{9AB035DF-204F-496D-AB88-58F479C62841}" dt="2019-10-02T04:50:31.928" v="1851" actId="478"/>
          <ac:cxnSpMkLst>
            <pc:docMk/>
            <pc:sldMk cId="365061819" sldId="779"/>
            <ac:cxnSpMk id="35" creationId="{B7BDB7E2-E059-4859-A349-7B0836F6BD06}"/>
          </ac:cxnSpMkLst>
        </pc:cxnChg>
        <pc:cxnChg chg="add del">
          <ac:chgData name="Cristian Chilipirea" userId="34ab170da5908fc4" providerId="LiveId" clId="{9AB035DF-204F-496D-AB88-58F479C62841}" dt="2019-10-02T04:50:31.928" v="1851" actId="478"/>
          <ac:cxnSpMkLst>
            <pc:docMk/>
            <pc:sldMk cId="365061819" sldId="779"/>
            <ac:cxnSpMk id="36" creationId="{48A73476-8ED0-4020-AE3A-6274738EE7A8}"/>
          </ac:cxnSpMkLst>
        </pc:cxnChg>
        <pc:cxnChg chg="add del">
          <ac:chgData name="Cristian Chilipirea" userId="34ab170da5908fc4" providerId="LiveId" clId="{9AB035DF-204F-496D-AB88-58F479C62841}" dt="2019-10-02T04:50:31.928" v="1851" actId="478"/>
          <ac:cxnSpMkLst>
            <pc:docMk/>
            <pc:sldMk cId="365061819" sldId="779"/>
            <ac:cxnSpMk id="37" creationId="{A289524A-6BAD-4633-944C-77FC330C0FE3}"/>
          </ac:cxnSpMkLst>
        </pc:cxnChg>
        <pc:cxnChg chg="add">
          <ac:chgData name="Cristian Chilipirea" userId="34ab170da5908fc4" providerId="LiveId" clId="{9AB035DF-204F-496D-AB88-58F479C62841}" dt="2019-10-02T04:47:46.197" v="1803"/>
          <ac:cxnSpMkLst>
            <pc:docMk/>
            <pc:sldMk cId="365061819" sldId="779"/>
            <ac:cxnSpMk id="38" creationId="{26F12355-A827-45D5-9456-F4519C13984F}"/>
          </ac:cxnSpMkLst>
        </pc:cxnChg>
        <pc:cxnChg chg="add">
          <ac:chgData name="Cristian Chilipirea" userId="34ab170da5908fc4" providerId="LiveId" clId="{9AB035DF-204F-496D-AB88-58F479C62841}" dt="2019-10-02T04:47:46.197" v="1803"/>
          <ac:cxnSpMkLst>
            <pc:docMk/>
            <pc:sldMk cId="365061819" sldId="779"/>
            <ac:cxnSpMk id="39" creationId="{C6728585-24CA-4EA5-A6EF-1837711DB4FF}"/>
          </ac:cxnSpMkLst>
        </pc:cxnChg>
        <pc:cxnChg chg="add">
          <ac:chgData name="Cristian Chilipirea" userId="34ab170da5908fc4" providerId="LiveId" clId="{9AB035DF-204F-496D-AB88-58F479C62841}" dt="2019-10-02T04:47:46.197" v="1803"/>
          <ac:cxnSpMkLst>
            <pc:docMk/>
            <pc:sldMk cId="365061819" sldId="779"/>
            <ac:cxnSpMk id="40" creationId="{4DB7A20A-62EE-46FD-A021-56E5C37D539B}"/>
          </ac:cxnSpMkLst>
        </pc:cxnChg>
        <pc:cxnChg chg="add">
          <ac:chgData name="Cristian Chilipirea" userId="34ab170da5908fc4" providerId="LiveId" clId="{9AB035DF-204F-496D-AB88-58F479C62841}" dt="2019-10-02T04:47:46.197" v="1803"/>
          <ac:cxnSpMkLst>
            <pc:docMk/>
            <pc:sldMk cId="365061819" sldId="779"/>
            <ac:cxnSpMk id="41" creationId="{1FB00355-0FAE-4E15-8CC8-A35B6A2B334B}"/>
          </ac:cxnSpMkLst>
        </pc:cxnChg>
        <pc:cxnChg chg="add">
          <ac:chgData name="Cristian Chilipirea" userId="34ab170da5908fc4" providerId="LiveId" clId="{9AB035DF-204F-496D-AB88-58F479C62841}" dt="2019-10-02T04:50:32.203" v="1852"/>
          <ac:cxnSpMkLst>
            <pc:docMk/>
            <pc:sldMk cId="365061819" sldId="779"/>
            <ac:cxnSpMk id="42" creationId="{1B096DF0-80DD-4534-AE63-0D7EDF77F70E}"/>
          </ac:cxnSpMkLst>
        </pc:cxnChg>
        <pc:cxnChg chg="add">
          <ac:chgData name="Cristian Chilipirea" userId="34ab170da5908fc4" providerId="LiveId" clId="{9AB035DF-204F-496D-AB88-58F479C62841}" dt="2019-10-02T04:50:32.203" v="1852"/>
          <ac:cxnSpMkLst>
            <pc:docMk/>
            <pc:sldMk cId="365061819" sldId="779"/>
            <ac:cxnSpMk id="43" creationId="{9EC4C483-4BDE-4A5C-B838-EB2DD33A5FD0}"/>
          </ac:cxnSpMkLst>
        </pc:cxnChg>
        <pc:cxnChg chg="add">
          <ac:chgData name="Cristian Chilipirea" userId="34ab170da5908fc4" providerId="LiveId" clId="{9AB035DF-204F-496D-AB88-58F479C62841}" dt="2019-10-02T04:50:32.203" v="1852"/>
          <ac:cxnSpMkLst>
            <pc:docMk/>
            <pc:sldMk cId="365061819" sldId="779"/>
            <ac:cxnSpMk id="44" creationId="{6CEA8F51-24AC-4C55-842B-C74E897B2D3C}"/>
          </ac:cxnSpMkLst>
        </pc:cxnChg>
        <pc:cxnChg chg="add">
          <ac:chgData name="Cristian Chilipirea" userId="34ab170da5908fc4" providerId="LiveId" clId="{9AB035DF-204F-496D-AB88-58F479C62841}" dt="2019-10-02T04:50:32.203" v="1852"/>
          <ac:cxnSpMkLst>
            <pc:docMk/>
            <pc:sldMk cId="365061819" sldId="779"/>
            <ac:cxnSpMk id="45" creationId="{EED3B531-C348-4D17-83C5-EEC3A4BCD8ED}"/>
          </ac:cxnSpMkLst>
        </pc:cxnChg>
      </pc:sldChg>
      <pc:sldChg chg="addSp delSp">
        <pc:chgData name="Cristian Chilipirea" userId="34ab170da5908fc4" providerId="LiveId" clId="{9AB035DF-204F-496D-AB88-58F479C62841}" dt="2019-10-02T04:50:08.609" v="1842"/>
        <pc:sldMkLst>
          <pc:docMk/>
          <pc:sldMk cId="4142148759" sldId="780"/>
        </pc:sldMkLst>
        <pc:spChg chg="del">
          <ac:chgData name="Cristian Chilipirea" userId="34ab170da5908fc4" providerId="LiveId" clId="{9AB035DF-204F-496D-AB88-58F479C62841}" dt="2019-10-02T04:47:24.812" v="1792" actId="478"/>
          <ac:spMkLst>
            <pc:docMk/>
            <pc:sldMk cId="4142148759" sldId="780"/>
            <ac:spMk id="26" creationId="{00000000-0000-0000-0000-000000000000}"/>
          </ac:spMkLst>
        </pc:spChg>
        <pc:spChg chg="del">
          <ac:chgData name="Cristian Chilipirea" userId="34ab170da5908fc4" providerId="LiveId" clId="{9AB035DF-204F-496D-AB88-58F479C62841}" dt="2019-10-02T04:47:24.812" v="1792" actId="478"/>
          <ac:spMkLst>
            <pc:docMk/>
            <pc:sldMk cId="4142148759" sldId="780"/>
            <ac:spMk id="27" creationId="{00000000-0000-0000-0000-000000000000}"/>
          </ac:spMkLst>
        </pc:spChg>
        <pc:spChg chg="del">
          <ac:chgData name="Cristian Chilipirea" userId="34ab170da5908fc4" providerId="LiveId" clId="{9AB035DF-204F-496D-AB88-58F479C62841}" dt="2019-10-02T04:47:24.812" v="1792" actId="478"/>
          <ac:spMkLst>
            <pc:docMk/>
            <pc:sldMk cId="4142148759" sldId="780"/>
            <ac:spMk id="28" creationId="{00000000-0000-0000-0000-000000000000}"/>
          </ac:spMkLst>
        </pc:spChg>
        <pc:spChg chg="del">
          <ac:chgData name="Cristian Chilipirea" userId="34ab170da5908fc4" providerId="LiveId" clId="{9AB035DF-204F-496D-AB88-58F479C62841}" dt="2019-10-02T04:47:24.812" v="1792" actId="478"/>
          <ac:spMkLst>
            <pc:docMk/>
            <pc:sldMk cId="4142148759" sldId="780"/>
            <ac:spMk id="29" creationId="{00000000-0000-0000-0000-000000000000}"/>
          </ac:spMkLst>
        </pc:spChg>
        <pc:spChg chg="del">
          <ac:chgData name="Cristian Chilipirea" userId="34ab170da5908fc4" providerId="LiveId" clId="{9AB035DF-204F-496D-AB88-58F479C62841}" dt="2019-10-02T04:42:37.856" v="1726" actId="478"/>
          <ac:spMkLst>
            <pc:docMk/>
            <pc:sldMk cId="4142148759" sldId="780"/>
            <ac:spMk id="30" creationId="{00000000-0000-0000-0000-000000000000}"/>
          </ac:spMkLst>
        </pc:spChg>
        <pc:spChg chg="del">
          <ac:chgData name="Cristian Chilipirea" userId="34ab170da5908fc4" providerId="LiveId" clId="{9AB035DF-204F-496D-AB88-58F479C62841}" dt="2019-10-02T04:42:37.856" v="1726" actId="478"/>
          <ac:spMkLst>
            <pc:docMk/>
            <pc:sldMk cId="4142148759" sldId="780"/>
            <ac:spMk id="31" creationId="{00000000-0000-0000-0000-000000000000}"/>
          </ac:spMkLst>
        </pc:spChg>
        <pc:spChg chg="del">
          <ac:chgData name="Cristian Chilipirea" userId="34ab170da5908fc4" providerId="LiveId" clId="{9AB035DF-204F-496D-AB88-58F479C62841}" dt="2019-10-02T04:42:37.856" v="1726" actId="478"/>
          <ac:spMkLst>
            <pc:docMk/>
            <pc:sldMk cId="4142148759" sldId="780"/>
            <ac:spMk id="32" creationId="{00000000-0000-0000-0000-000000000000}"/>
          </ac:spMkLst>
        </pc:spChg>
        <pc:spChg chg="del">
          <ac:chgData name="Cristian Chilipirea" userId="34ab170da5908fc4" providerId="LiveId" clId="{9AB035DF-204F-496D-AB88-58F479C62841}" dt="2019-10-02T04:42:37.856" v="1726" actId="478"/>
          <ac:spMkLst>
            <pc:docMk/>
            <pc:sldMk cId="4142148759" sldId="780"/>
            <ac:spMk id="33" creationId="{00000000-0000-0000-0000-000000000000}"/>
          </ac:spMkLst>
        </pc:spChg>
        <pc:cxnChg chg="add del">
          <ac:chgData name="Cristian Chilipirea" userId="34ab170da5908fc4" providerId="LiveId" clId="{9AB035DF-204F-496D-AB88-58F479C62841}" dt="2019-10-02T04:50:08.147" v="1841" actId="478"/>
          <ac:cxnSpMkLst>
            <pc:docMk/>
            <pc:sldMk cId="4142148759" sldId="780"/>
            <ac:cxnSpMk id="34" creationId="{C31B1F14-B816-40DA-BA30-3769CB753391}"/>
          </ac:cxnSpMkLst>
        </pc:cxnChg>
        <pc:cxnChg chg="add del">
          <ac:chgData name="Cristian Chilipirea" userId="34ab170da5908fc4" providerId="LiveId" clId="{9AB035DF-204F-496D-AB88-58F479C62841}" dt="2019-10-02T04:50:08.147" v="1841" actId="478"/>
          <ac:cxnSpMkLst>
            <pc:docMk/>
            <pc:sldMk cId="4142148759" sldId="780"/>
            <ac:cxnSpMk id="35" creationId="{CCC2D940-11B1-4252-8D52-27CD068C0B24}"/>
          </ac:cxnSpMkLst>
        </pc:cxnChg>
        <pc:cxnChg chg="add del">
          <ac:chgData name="Cristian Chilipirea" userId="34ab170da5908fc4" providerId="LiveId" clId="{9AB035DF-204F-496D-AB88-58F479C62841}" dt="2019-10-02T04:50:08.147" v="1841" actId="478"/>
          <ac:cxnSpMkLst>
            <pc:docMk/>
            <pc:sldMk cId="4142148759" sldId="780"/>
            <ac:cxnSpMk id="36" creationId="{6259459F-29EC-4A62-A777-5943DC157E3B}"/>
          </ac:cxnSpMkLst>
        </pc:cxnChg>
        <pc:cxnChg chg="add del">
          <ac:chgData name="Cristian Chilipirea" userId="34ab170da5908fc4" providerId="LiveId" clId="{9AB035DF-204F-496D-AB88-58F479C62841}" dt="2019-10-02T04:50:08.147" v="1841" actId="478"/>
          <ac:cxnSpMkLst>
            <pc:docMk/>
            <pc:sldMk cId="4142148759" sldId="780"/>
            <ac:cxnSpMk id="37" creationId="{4396F245-ABFD-4E73-8FE2-C5C38E7F285D}"/>
          </ac:cxnSpMkLst>
        </pc:cxnChg>
        <pc:cxnChg chg="add">
          <ac:chgData name="Cristian Chilipirea" userId="34ab170da5908fc4" providerId="LiveId" clId="{9AB035DF-204F-496D-AB88-58F479C62841}" dt="2019-10-02T04:47:25.224" v="1793"/>
          <ac:cxnSpMkLst>
            <pc:docMk/>
            <pc:sldMk cId="4142148759" sldId="780"/>
            <ac:cxnSpMk id="38" creationId="{D3F6395E-BBC2-40FB-B2D9-0E0FE85FF725}"/>
          </ac:cxnSpMkLst>
        </pc:cxnChg>
        <pc:cxnChg chg="add">
          <ac:chgData name="Cristian Chilipirea" userId="34ab170da5908fc4" providerId="LiveId" clId="{9AB035DF-204F-496D-AB88-58F479C62841}" dt="2019-10-02T04:47:25.224" v="1793"/>
          <ac:cxnSpMkLst>
            <pc:docMk/>
            <pc:sldMk cId="4142148759" sldId="780"/>
            <ac:cxnSpMk id="39" creationId="{6FDE3439-3F7F-4C1E-877A-E547F14591E0}"/>
          </ac:cxnSpMkLst>
        </pc:cxnChg>
        <pc:cxnChg chg="add">
          <ac:chgData name="Cristian Chilipirea" userId="34ab170da5908fc4" providerId="LiveId" clId="{9AB035DF-204F-496D-AB88-58F479C62841}" dt="2019-10-02T04:47:25.224" v="1793"/>
          <ac:cxnSpMkLst>
            <pc:docMk/>
            <pc:sldMk cId="4142148759" sldId="780"/>
            <ac:cxnSpMk id="40" creationId="{CF872F95-FD31-4F72-B8FA-F9F777A43686}"/>
          </ac:cxnSpMkLst>
        </pc:cxnChg>
        <pc:cxnChg chg="add">
          <ac:chgData name="Cristian Chilipirea" userId="34ab170da5908fc4" providerId="LiveId" clId="{9AB035DF-204F-496D-AB88-58F479C62841}" dt="2019-10-02T04:47:25.224" v="1793"/>
          <ac:cxnSpMkLst>
            <pc:docMk/>
            <pc:sldMk cId="4142148759" sldId="780"/>
            <ac:cxnSpMk id="41" creationId="{4A6AB3C9-4067-485E-81A3-AD80AA185130}"/>
          </ac:cxnSpMkLst>
        </pc:cxnChg>
        <pc:cxnChg chg="add">
          <ac:chgData name="Cristian Chilipirea" userId="34ab170da5908fc4" providerId="LiveId" clId="{9AB035DF-204F-496D-AB88-58F479C62841}" dt="2019-10-02T04:50:08.609" v="1842"/>
          <ac:cxnSpMkLst>
            <pc:docMk/>
            <pc:sldMk cId="4142148759" sldId="780"/>
            <ac:cxnSpMk id="42" creationId="{AAF7DBB6-F10B-477A-A33C-A07B3BD6986B}"/>
          </ac:cxnSpMkLst>
        </pc:cxnChg>
        <pc:cxnChg chg="add">
          <ac:chgData name="Cristian Chilipirea" userId="34ab170da5908fc4" providerId="LiveId" clId="{9AB035DF-204F-496D-AB88-58F479C62841}" dt="2019-10-02T04:50:08.609" v="1842"/>
          <ac:cxnSpMkLst>
            <pc:docMk/>
            <pc:sldMk cId="4142148759" sldId="780"/>
            <ac:cxnSpMk id="43" creationId="{F480C352-5027-45F0-93C7-2377A443C124}"/>
          </ac:cxnSpMkLst>
        </pc:cxnChg>
        <pc:cxnChg chg="add">
          <ac:chgData name="Cristian Chilipirea" userId="34ab170da5908fc4" providerId="LiveId" clId="{9AB035DF-204F-496D-AB88-58F479C62841}" dt="2019-10-02T04:50:08.609" v="1842"/>
          <ac:cxnSpMkLst>
            <pc:docMk/>
            <pc:sldMk cId="4142148759" sldId="780"/>
            <ac:cxnSpMk id="44" creationId="{42434FE9-E945-4451-8BB3-7D8C5F8FC17B}"/>
          </ac:cxnSpMkLst>
        </pc:cxnChg>
        <pc:cxnChg chg="add">
          <ac:chgData name="Cristian Chilipirea" userId="34ab170da5908fc4" providerId="LiveId" clId="{9AB035DF-204F-496D-AB88-58F479C62841}" dt="2019-10-02T04:50:08.609" v="1842"/>
          <ac:cxnSpMkLst>
            <pc:docMk/>
            <pc:sldMk cId="4142148759" sldId="780"/>
            <ac:cxnSpMk id="45" creationId="{22C3F04F-AC4D-45B7-9751-DB6755E0FC8E}"/>
          </ac:cxnSpMkLst>
        </pc:cxnChg>
      </pc:sldChg>
      <pc:sldChg chg="addSp delSp">
        <pc:chgData name="Cristian Chilipirea" userId="34ab170da5908fc4" providerId="LiveId" clId="{9AB035DF-204F-496D-AB88-58F479C62841}" dt="2019-10-02T04:50:13.950" v="1844"/>
        <pc:sldMkLst>
          <pc:docMk/>
          <pc:sldMk cId="520976957" sldId="781"/>
        </pc:sldMkLst>
        <pc:spChg chg="del">
          <ac:chgData name="Cristian Chilipirea" userId="34ab170da5908fc4" providerId="LiveId" clId="{9AB035DF-204F-496D-AB88-58F479C62841}" dt="2019-10-02T04:47:29.575" v="1794" actId="478"/>
          <ac:spMkLst>
            <pc:docMk/>
            <pc:sldMk cId="520976957" sldId="781"/>
            <ac:spMk id="26" creationId="{00000000-0000-0000-0000-000000000000}"/>
          </ac:spMkLst>
        </pc:spChg>
        <pc:spChg chg="del">
          <ac:chgData name="Cristian Chilipirea" userId="34ab170da5908fc4" providerId="LiveId" clId="{9AB035DF-204F-496D-AB88-58F479C62841}" dt="2019-10-02T04:47:29.575" v="1794" actId="478"/>
          <ac:spMkLst>
            <pc:docMk/>
            <pc:sldMk cId="520976957" sldId="781"/>
            <ac:spMk id="27" creationId="{00000000-0000-0000-0000-000000000000}"/>
          </ac:spMkLst>
        </pc:spChg>
        <pc:spChg chg="del">
          <ac:chgData name="Cristian Chilipirea" userId="34ab170da5908fc4" providerId="LiveId" clId="{9AB035DF-204F-496D-AB88-58F479C62841}" dt="2019-10-02T04:47:29.575" v="1794" actId="478"/>
          <ac:spMkLst>
            <pc:docMk/>
            <pc:sldMk cId="520976957" sldId="781"/>
            <ac:spMk id="28" creationId="{00000000-0000-0000-0000-000000000000}"/>
          </ac:spMkLst>
        </pc:spChg>
        <pc:spChg chg="del">
          <ac:chgData name="Cristian Chilipirea" userId="34ab170da5908fc4" providerId="LiveId" clId="{9AB035DF-204F-496D-AB88-58F479C62841}" dt="2019-10-02T04:47:29.575" v="1794" actId="478"/>
          <ac:spMkLst>
            <pc:docMk/>
            <pc:sldMk cId="520976957" sldId="781"/>
            <ac:spMk id="29" creationId="{00000000-0000-0000-0000-000000000000}"/>
          </ac:spMkLst>
        </pc:spChg>
        <pc:spChg chg="del">
          <ac:chgData name="Cristian Chilipirea" userId="34ab170da5908fc4" providerId="LiveId" clId="{9AB035DF-204F-496D-AB88-58F479C62841}" dt="2019-10-02T04:42:43.616" v="1728" actId="478"/>
          <ac:spMkLst>
            <pc:docMk/>
            <pc:sldMk cId="520976957" sldId="781"/>
            <ac:spMk id="30" creationId="{00000000-0000-0000-0000-000000000000}"/>
          </ac:spMkLst>
        </pc:spChg>
        <pc:spChg chg="del">
          <ac:chgData name="Cristian Chilipirea" userId="34ab170da5908fc4" providerId="LiveId" clId="{9AB035DF-204F-496D-AB88-58F479C62841}" dt="2019-10-02T04:42:43.616" v="1728" actId="478"/>
          <ac:spMkLst>
            <pc:docMk/>
            <pc:sldMk cId="520976957" sldId="781"/>
            <ac:spMk id="31" creationId="{00000000-0000-0000-0000-000000000000}"/>
          </ac:spMkLst>
        </pc:spChg>
        <pc:spChg chg="del">
          <ac:chgData name="Cristian Chilipirea" userId="34ab170da5908fc4" providerId="LiveId" clId="{9AB035DF-204F-496D-AB88-58F479C62841}" dt="2019-10-02T04:42:43.616" v="1728" actId="478"/>
          <ac:spMkLst>
            <pc:docMk/>
            <pc:sldMk cId="520976957" sldId="781"/>
            <ac:spMk id="32" creationId="{00000000-0000-0000-0000-000000000000}"/>
          </ac:spMkLst>
        </pc:spChg>
        <pc:spChg chg="del">
          <ac:chgData name="Cristian Chilipirea" userId="34ab170da5908fc4" providerId="LiveId" clId="{9AB035DF-204F-496D-AB88-58F479C62841}" dt="2019-10-02T04:42:43.616" v="1728" actId="478"/>
          <ac:spMkLst>
            <pc:docMk/>
            <pc:sldMk cId="520976957" sldId="781"/>
            <ac:spMk id="33" creationId="{00000000-0000-0000-0000-000000000000}"/>
          </ac:spMkLst>
        </pc:spChg>
        <pc:cxnChg chg="add del">
          <ac:chgData name="Cristian Chilipirea" userId="34ab170da5908fc4" providerId="LiveId" clId="{9AB035DF-204F-496D-AB88-58F479C62841}" dt="2019-10-02T04:50:13.619" v="1843" actId="478"/>
          <ac:cxnSpMkLst>
            <pc:docMk/>
            <pc:sldMk cId="520976957" sldId="781"/>
            <ac:cxnSpMk id="34" creationId="{1FD6E803-6A39-457B-ADA8-8C251411A287}"/>
          </ac:cxnSpMkLst>
        </pc:cxnChg>
        <pc:cxnChg chg="add del">
          <ac:chgData name="Cristian Chilipirea" userId="34ab170da5908fc4" providerId="LiveId" clId="{9AB035DF-204F-496D-AB88-58F479C62841}" dt="2019-10-02T04:50:13.619" v="1843" actId="478"/>
          <ac:cxnSpMkLst>
            <pc:docMk/>
            <pc:sldMk cId="520976957" sldId="781"/>
            <ac:cxnSpMk id="35" creationId="{9F254F08-060F-4CD1-B683-684630ACEAA3}"/>
          </ac:cxnSpMkLst>
        </pc:cxnChg>
        <pc:cxnChg chg="add del">
          <ac:chgData name="Cristian Chilipirea" userId="34ab170da5908fc4" providerId="LiveId" clId="{9AB035DF-204F-496D-AB88-58F479C62841}" dt="2019-10-02T04:50:13.619" v="1843" actId="478"/>
          <ac:cxnSpMkLst>
            <pc:docMk/>
            <pc:sldMk cId="520976957" sldId="781"/>
            <ac:cxnSpMk id="36" creationId="{9BC8DF8A-A58B-4F6E-8C0C-A5EFB94655DA}"/>
          </ac:cxnSpMkLst>
        </pc:cxnChg>
        <pc:cxnChg chg="add del">
          <ac:chgData name="Cristian Chilipirea" userId="34ab170da5908fc4" providerId="LiveId" clId="{9AB035DF-204F-496D-AB88-58F479C62841}" dt="2019-10-02T04:50:13.619" v="1843" actId="478"/>
          <ac:cxnSpMkLst>
            <pc:docMk/>
            <pc:sldMk cId="520976957" sldId="781"/>
            <ac:cxnSpMk id="37" creationId="{E94323E5-BF7C-4BE7-A322-D9D2D319B84F}"/>
          </ac:cxnSpMkLst>
        </pc:cxnChg>
        <pc:cxnChg chg="add">
          <ac:chgData name="Cristian Chilipirea" userId="34ab170da5908fc4" providerId="LiveId" clId="{9AB035DF-204F-496D-AB88-58F479C62841}" dt="2019-10-02T04:47:29.920" v="1795"/>
          <ac:cxnSpMkLst>
            <pc:docMk/>
            <pc:sldMk cId="520976957" sldId="781"/>
            <ac:cxnSpMk id="38" creationId="{04E8C283-AE77-4CF6-9144-B599335DB4DD}"/>
          </ac:cxnSpMkLst>
        </pc:cxnChg>
        <pc:cxnChg chg="add">
          <ac:chgData name="Cristian Chilipirea" userId="34ab170da5908fc4" providerId="LiveId" clId="{9AB035DF-204F-496D-AB88-58F479C62841}" dt="2019-10-02T04:47:29.920" v="1795"/>
          <ac:cxnSpMkLst>
            <pc:docMk/>
            <pc:sldMk cId="520976957" sldId="781"/>
            <ac:cxnSpMk id="39" creationId="{6B248407-71D2-419C-A505-E726373CE5B0}"/>
          </ac:cxnSpMkLst>
        </pc:cxnChg>
        <pc:cxnChg chg="add">
          <ac:chgData name="Cristian Chilipirea" userId="34ab170da5908fc4" providerId="LiveId" clId="{9AB035DF-204F-496D-AB88-58F479C62841}" dt="2019-10-02T04:47:29.920" v="1795"/>
          <ac:cxnSpMkLst>
            <pc:docMk/>
            <pc:sldMk cId="520976957" sldId="781"/>
            <ac:cxnSpMk id="40" creationId="{A1100812-FF00-44E8-8A55-FA3431E72E57}"/>
          </ac:cxnSpMkLst>
        </pc:cxnChg>
        <pc:cxnChg chg="add">
          <ac:chgData name="Cristian Chilipirea" userId="34ab170da5908fc4" providerId="LiveId" clId="{9AB035DF-204F-496D-AB88-58F479C62841}" dt="2019-10-02T04:47:29.920" v="1795"/>
          <ac:cxnSpMkLst>
            <pc:docMk/>
            <pc:sldMk cId="520976957" sldId="781"/>
            <ac:cxnSpMk id="41" creationId="{AD87EAF4-8186-482E-92D1-8EA162DC938C}"/>
          </ac:cxnSpMkLst>
        </pc:cxnChg>
        <pc:cxnChg chg="add">
          <ac:chgData name="Cristian Chilipirea" userId="34ab170da5908fc4" providerId="LiveId" clId="{9AB035DF-204F-496D-AB88-58F479C62841}" dt="2019-10-02T04:50:13.950" v="1844"/>
          <ac:cxnSpMkLst>
            <pc:docMk/>
            <pc:sldMk cId="520976957" sldId="781"/>
            <ac:cxnSpMk id="42" creationId="{5D73115C-36CE-4EC2-B764-9733063BAF02}"/>
          </ac:cxnSpMkLst>
        </pc:cxnChg>
        <pc:cxnChg chg="add">
          <ac:chgData name="Cristian Chilipirea" userId="34ab170da5908fc4" providerId="LiveId" clId="{9AB035DF-204F-496D-AB88-58F479C62841}" dt="2019-10-02T04:50:13.950" v="1844"/>
          <ac:cxnSpMkLst>
            <pc:docMk/>
            <pc:sldMk cId="520976957" sldId="781"/>
            <ac:cxnSpMk id="43" creationId="{DB3D5E33-E423-483B-A546-9F54A37E211C}"/>
          </ac:cxnSpMkLst>
        </pc:cxnChg>
        <pc:cxnChg chg="add">
          <ac:chgData name="Cristian Chilipirea" userId="34ab170da5908fc4" providerId="LiveId" clId="{9AB035DF-204F-496D-AB88-58F479C62841}" dt="2019-10-02T04:50:13.950" v="1844"/>
          <ac:cxnSpMkLst>
            <pc:docMk/>
            <pc:sldMk cId="520976957" sldId="781"/>
            <ac:cxnSpMk id="44" creationId="{875CF59A-C2EE-43DA-A705-1CF31FCB72AF}"/>
          </ac:cxnSpMkLst>
        </pc:cxnChg>
        <pc:cxnChg chg="add">
          <ac:chgData name="Cristian Chilipirea" userId="34ab170da5908fc4" providerId="LiveId" clId="{9AB035DF-204F-496D-AB88-58F479C62841}" dt="2019-10-02T04:50:13.950" v="1844"/>
          <ac:cxnSpMkLst>
            <pc:docMk/>
            <pc:sldMk cId="520976957" sldId="781"/>
            <ac:cxnSpMk id="45" creationId="{2753A713-89BC-435C-B684-FB57037512D0}"/>
          </ac:cxnSpMkLst>
        </pc:cxnChg>
      </pc:sldChg>
      <pc:sldChg chg="addSp delSp">
        <pc:chgData name="Cristian Chilipirea" userId="34ab170da5908fc4" providerId="LiveId" clId="{9AB035DF-204F-496D-AB88-58F479C62841}" dt="2019-10-02T04:50:22.922" v="1848"/>
        <pc:sldMkLst>
          <pc:docMk/>
          <pc:sldMk cId="1239345265" sldId="782"/>
        </pc:sldMkLst>
        <pc:spChg chg="del">
          <ac:chgData name="Cristian Chilipirea" userId="34ab170da5908fc4" providerId="LiveId" clId="{9AB035DF-204F-496D-AB88-58F479C62841}" dt="2019-10-02T04:47:37.547" v="1798" actId="478"/>
          <ac:spMkLst>
            <pc:docMk/>
            <pc:sldMk cId="1239345265" sldId="782"/>
            <ac:spMk id="26" creationId="{00000000-0000-0000-0000-000000000000}"/>
          </ac:spMkLst>
        </pc:spChg>
        <pc:spChg chg="del">
          <ac:chgData name="Cristian Chilipirea" userId="34ab170da5908fc4" providerId="LiveId" clId="{9AB035DF-204F-496D-AB88-58F479C62841}" dt="2019-10-02T04:47:37.547" v="1798" actId="478"/>
          <ac:spMkLst>
            <pc:docMk/>
            <pc:sldMk cId="1239345265" sldId="782"/>
            <ac:spMk id="27" creationId="{00000000-0000-0000-0000-000000000000}"/>
          </ac:spMkLst>
        </pc:spChg>
        <pc:spChg chg="del">
          <ac:chgData name="Cristian Chilipirea" userId="34ab170da5908fc4" providerId="LiveId" clId="{9AB035DF-204F-496D-AB88-58F479C62841}" dt="2019-10-02T04:47:37.547" v="1798" actId="478"/>
          <ac:spMkLst>
            <pc:docMk/>
            <pc:sldMk cId="1239345265" sldId="782"/>
            <ac:spMk id="28" creationId="{00000000-0000-0000-0000-000000000000}"/>
          </ac:spMkLst>
        </pc:spChg>
        <pc:spChg chg="del">
          <ac:chgData name="Cristian Chilipirea" userId="34ab170da5908fc4" providerId="LiveId" clId="{9AB035DF-204F-496D-AB88-58F479C62841}" dt="2019-10-02T04:47:37.547" v="1798" actId="478"/>
          <ac:spMkLst>
            <pc:docMk/>
            <pc:sldMk cId="1239345265" sldId="782"/>
            <ac:spMk id="29" creationId="{00000000-0000-0000-0000-000000000000}"/>
          </ac:spMkLst>
        </pc:spChg>
        <pc:spChg chg="del">
          <ac:chgData name="Cristian Chilipirea" userId="34ab170da5908fc4" providerId="LiveId" clId="{9AB035DF-204F-496D-AB88-58F479C62841}" dt="2019-10-02T04:42:54.604" v="1732" actId="478"/>
          <ac:spMkLst>
            <pc:docMk/>
            <pc:sldMk cId="1239345265" sldId="782"/>
            <ac:spMk id="30" creationId="{00000000-0000-0000-0000-000000000000}"/>
          </ac:spMkLst>
        </pc:spChg>
        <pc:spChg chg="del">
          <ac:chgData name="Cristian Chilipirea" userId="34ab170da5908fc4" providerId="LiveId" clId="{9AB035DF-204F-496D-AB88-58F479C62841}" dt="2019-10-02T04:42:54.604" v="1732" actId="478"/>
          <ac:spMkLst>
            <pc:docMk/>
            <pc:sldMk cId="1239345265" sldId="782"/>
            <ac:spMk id="31" creationId="{00000000-0000-0000-0000-000000000000}"/>
          </ac:spMkLst>
        </pc:spChg>
        <pc:spChg chg="del">
          <ac:chgData name="Cristian Chilipirea" userId="34ab170da5908fc4" providerId="LiveId" clId="{9AB035DF-204F-496D-AB88-58F479C62841}" dt="2019-10-02T04:42:54.604" v="1732" actId="478"/>
          <ac:spMkLst>
            <pc:docMk/>
            <pc:sldMk cId="1239345265" sldId="782"/>
            <ac:spMk id="32" creationId="{00000000-0000-0000-0000-000000000000}"/>
          </ac:spMkLst>
        </pc:spChg>
        <pc:spChg chg="del">
          <ac:chgData name="Cristian Chilipirea" userId="34ab170da5908fc4" providerId="LiveId" clId="{9AB035DF-204F-496D-AB88-58F479C62841}" dt="2019-10-02T04:42:54.604" v="1732" actId="478"/>
          <ac:spMkLst>
            <pc:docMk/>
            <pc:sldMk cId="1239345265" sldId="782"/>
            <ac:spMk id="33" creationId="{00000000-0000-0000-0000-000000000000}"/>
          </ac:spMkLst>
        </pc:spChg>
        <pc:cxnChg chg="add del">
          <ac:chgData name="Cristian Chilipirea" userId="34ab170da5908fc4" providerId="LiveId" clId="{9AB035DF-204F-496D-AB88-58F479C62841}" dt="2019-10-02T04:50:22.631" v="1847" actId="478"/>
          <ac:cxnSpMkLst>
            <pc:docMk/>
            <pc:sldMk cId="1239345265" sldId="782"/>
            <ac:cxnSpMk id="34" creationId="{857CE35D-56E8-448B-AAE3-BDB41D440287}"/>
          </ac:cxnSpMkLst>
        </pc:cxnChg>
        <pc:cxnChg chg="add del">
          <ac:chgData name="Cristian Chilipirea" userId="34ab170da5908fc4" providerId="LiveId" clId="{9AB035DF-204F-496D-AB88-58F479C62841}" dt="2019-10-02T04:50:22.631" v="1847" actId="478"/>
          <ac:cxnSpMkLst>
            <pc:docMk/>
            <pc:sldMk cId="1239345265" sldId="782"/>
            <ac:cxnSpMk id="35" creationId="{4CB03F82-EA18-4EA0-98CF-DA2758CC9219}"/>
          </ac:cxnSpMkLst>
        </pc:cxnChg>
        <pc:cxnChg chg="add del">
          <ac:chgData name="Cristian Chilipirea" userId="34ab170da5908fc4" providerId="LiveId" clId="{9AB035DF-204F-496D-AB88-58F479C62841}" dt="2019-10-02T04:50:22.631" v="1847" actId="478"/>
          <ac:cxnSpMkLst>
            <pc:docMk/>
            <pc:sldMk cId="1239345265" sldId="782"/>
            <ac:cxnSpMk id="36" creationId="{7EFF40BB-CA7F-4AB9-AE13-08A466855FE4}"/>
          </ac:cxnSpMkLst>
        </pc:cxnChg>
        <pc:cxnChg chg="add del">
          <ac:chgData name="Cristian Chilipirea" userId="34ab170da5908fc4" providerId="LiveId" clId="{9AB035DF-204F-496D-AB88-58F479C62841}" dt="2019-10-02T04:50:22.631" v="1847" actId="478"/>
          <ac:cxnSpMkLst>
            <pc:docMk/>
            <pc:sldMk cId="1239345265" sldId="782"/>
            <ac:cxnSpMk id="37" creationId="{5DE49250-7533-4CC8-9AB7-7C4874E155A9}"/>
          </ac:cxnSpMkLst>
        </pc:cxnChg>
        <pc:cxnChg chg="add">
          <ac:chgData name="Cristian Chilipirea" userId="34ab170da5908fc4" providerId="LiveId" clId="{9AB035DF-204F-496D-AB88-58F479C62841}" dt="2019-10-02T04:47:37.939" v="1799"/>
          <ac:cxnSpMkLst>
            <pc:docMk/>
            <pc:sldMk cId="1239345265" sldId="782"/>
            <ac:cxnSpMk id="38" creationId="{5699D0C1-8E5B-4674-B4BE-88C3602506AC}"/>
          </ac:cxnSpMkLst>
        </pc:cxnChg>
        <pc:cxnChg chg="add">
          <ac:chgData name="Cristian Chilipirea" userId="34ab170da5908fc4" providerId="LiveId" clId="{9AB035DF-204F-496D-AB88-58F479C62841}" dt="2019-10-02T04:47:37.939" v="1799"/>
          <ac:cxnSpMkLst>
            <pc:docMk/>
            <pc:sldMk cId="1239345265" sldId="782"/>
            <ac:cxnSpMk id="39" creationId="{4ED7E6E8-966C-4422-89CA-72D8F6BCD9EC}"/>
          </ac:cxnSpMkLst>
        </pc:cxnChg>
        <pc:cxnChg chg="add">
          <ac:chgData name="Cristian Chilipirea" userId="34ab170da5908fc4" providerId="LiveId" clId="{9AB035DF-204F-496D-AB88-58F479C62841}" dt="2019-10-02T04:47:37.939" v="1799"/>
          <ac:cxnSpMkLst>
            <pc:docMk/>
            <pc:sldMk cId="1239345265" sldId="782"/>
            <ac:cxnSpMk id="40" creationId="{E28D66EE-9D1A-4492-8660-F6AC19768912}"/>
          </ac:cxnSpMkLst>
        </pc:cxnChg>
        <pc:cxnChg chg="add">
          <ac:chgData name="Cristian Chilipirea" userId="34ab170da5908fc4" providerId="LiveId" clId="{9AB035DF-204F-496D-AB88-58F479C62841}" dt="2019-10-02T04:47:37.939" v="1799"/>
          <ac:cxnSpMkLst>
            <pc:docMk/>
            <pc:sldMk cId="1239345265" sldId="782"/>
            <ac:cxnSpMk id="41" creationId="{7D3716A0-996B-42DB-8AA3-A86ACCFF5956}"/>
          </ac:cxnSpMkLst>
        </pc:cxnChg>
        <pc:cxnChg chg="add">
          <ac:chgData name="Cristian Chilipirea" userId="34ab170da5908fc4" providerId="LiveId" clId="{9AB035DF-204F-496D-AB88-58F479C62841}" dt="2019-10-02T04:50:22.922" v="1848"/>
          <ac:cxnSpMkLst>
            <pc:docMk/>
            <pc:sldMk cId="1239345265" sldId="782"/>
            <ac:cxnSpMk id="42" creationId="{B2707278-E6C1-436C-A462-6E22F4DB5A5F}"/>
          </ac:cxnSpMkLst>
        </pc:cxnChg>
        <pc:cxnChg chg="add">
          <ac:chgData name="Cristian Chilipirea" userId="34ab170da5908fc4" providerId="LiveId" clId="{9AB035DF-204F-496D-AB88-58F479C62841}" dt="2019-10-02T04:50:22.922" v="1848"/>
          <ac:cxnSpMkLst>
            <pc:docMk/>
            <pc:sldMk cId="1239345265" sldId="782"/>
            <ac:cxnSpMk id="43" creationId="{A30FCF18-23C9-4A3A-B33F-1DCA3F16E6F1}"/>
          </ac:cxnSpMkLst>
        </pc:cxnChg>
        <pc:cxnChg chg="add">
          <ac:chgData name="Cristian Chilipirea" userId="34ab170da5908fc4" providerId="LiveId" clId="{9AB035DF-204F-496D-AB88-58F479C62841}" dt="2019-10-02T04:50:22.922" v="1848"/>
          <ac:cxnSpMkLst>
            <pc:docMk/>
            <pc:sldMk cId="1239345265" sldId="782"/>
            <ac:cxnSpMk id="44" creationId="{82B047FF-A871-4EC1-B78A-FCA2A1C7F7EC}"/>
          </ac:cxnSpMkLst>
        </pc:cxnChg>
        <pc:cxnChg chg="add">
          <ac:chgData name="Cristian Chilipirea" userId="34ab170da5908fc4" providerId="LiveId" clId="{9AB035DF-204F-496D-AB88-58F479C62841}" dt="2019-10-02T04:50:22.922" v="1848"/>
          <ac:cxnSpMkLst>
            <pc:docMk/>
            <pc:sldMk cId="1239345265" sldId="782"/>
            <ac:cxnSpMk id="45" creationId="{A44B5AFA-7AF0-45F9-B2F5-0C129D91802B}"/>
          </ac:cxnSpMkLst>
        </pc:cxnChg>
      </pc:sldChg>
      <pc:sldChg chg="addSp delSp">
        <pc:chgData name="Cristian Chilipirea" userId="34ab170da5908fc4" providerId="LiveId" clId="{9AB035DF-204F-496D-AB88-58F479C62841}" dt="2019-10-02T04:50:18.190" v="1846"/>
        <pc:sldMkLst>
          <pc:docMk/>
          <pc:sldMk cId="4027390148" sldId="783"/>
        </pc:sldMkLst>
        <pc:spChg chg="del">
          <ac:chgData name="Cristian Chilipirea" userId="34ab170da5908fc4" providerId="LiveId" clId="{9AB035DF-204F-496D-AB88-58F479C62841}" dt="2019-10-02T04:47:33.841" v="1796" actId="478"/>
          <ac:spMkLst>
            <pc:docMk/>
            <pc:sldMk cId="4027390148" sldId="783"/>
            <ac:spMk id="26" creationId="{00000000-0000-0000-0000-000000000000}"/>
          </ac:spMkLst>
        </pc:spChg>
        <pc:spChg chg="del">
          <ac:chgData name="Cristian Chilipirea" userId="34ab170da5908fc4" providerId="LiveId" clId="{9AB035DF-204F-496D-AB88-58F479C62841}" dt="2019-10-02T04:47:33.841" v="1796" actId="478"/>
          <ac:spMkLst>
            <pc:docMk/>
            <pc:sldMk cId="4027390148" sldId="783"/>
            <ac:spMk id="27" creationId="{00000000-0000-0000-0000-000000000000}"/>
          </ac:spMkLst>
        </pc:spChg>
        <pc:spChg chg="del">
          <ac:chgData name="Cristian Chilipirea" userId="34ab170da5908fc4" providerId="LiveId" clId="{9AB035DF-204F-496D-AB88-58F479C62841}" dt="2019-10-02T04:47:33.841" v="1796" actId="478"/>
          <ac:spMkLst>
            <pc:docMk/>
            <pc:sldMk cId="4027390148" sldId="783"/>
            <ac:spMk id="28" creationId="{00000000-0000-0000-0000-000000000000}"/>
          </ac:spMkLst>
        </pc:spChg>
        <pc:spChg chg="del">
          <ac:chgData name="Cristian Chilipirea" userId="34ab170da5908fc4" providerId="LiveId" clId="{9AB035DF-204F-496D-AB88-58F479C62841}" dt="2019-10-02T04:47:33.841" v="1796" actId="478"/>
          <ac:spMkLst>
            <pc:docMk/>
            <pc:sldMk cId="4027390148" sldId="783"/>
            <ac:spMk id="29" creationId="{00000000-0000-0000-0000-000000000000}"/>
          </ac:spMkLst>
        </pc:spChg>
        <pc:spChg chg="del">
          <ac:chgData name="Cristian Chilipirea" userId="34ab170da5908fc4" providerId="LiveId" clId="{9AB035DF-204F-496D-AB88-58F479C62841}" dt="2019-10-02T04:42:48.702" v="1730" actId="478"/>
          <ac:spMkLst>
            <pc:docMk/>
            <pc:sldMk cId="4027390148" sldId="783"/>
            <ac:spMk id="30" creationId="{00000000-0000-0000-0000-000000000000}"/>
          </ac:spMkLst>
        </pc:spChg>
        <pc:spChg chg="del">
          <ac:chgData name="Cristian Chilipirea" userId="34ab170da5908fc4" providerId="LiveId" clId="{9AB035DF-204F-496D-AB88-58F479C62841}" dt="2019-10-02T04:42:48.702" v="1730" actId="478"/>
          <ac:spMkLst>
            <pc:docMk/>
            <pc:sldMk cId="4027390148" sldId="783"/>
            <ac:spMk id="31" creationId="{00000000-0000-0000-0000-000000000000}"/>
          </ac:spMkLst>
        </pc:spChg>
        <pc:spChg chg="del">
          <ac:chgData name="Cristian Chilipirea" userId="34ab170da5908fc4" providerId="LiveId" clId="{9AB035DF-204F-496D-AB88-58F479C62841}" dt="2019-10-02T04:42:48.702" v="1730" actId="478"/>
          <ac:spMkLst>
            <pc:docMk/>
            <pc:sldMk cId="4027390148" sldId="783"/>
            <ac:spMk id="32" creationId="{00000000-0000-0000-0000-000000000000}"/>
          </ac:spMkLst>
        </pc:spChg>
        <pc:spChg chg="del">
          <ac:chgData name="Cristian Chilipirea" userId="34ab170da5908fc4" providerId="LiveId" clId="{9AB035DF-204F-496D-AB88-58F479C62841}" dt="2019-10-02T04:42:48.702" v="1730" actId="478"/>
          <ac:spMkLst>
            <pc:docMk/>
            <pc:sldMk cId="4027390148" sldId="783"/>
            <ac:spMk id="33" creationId="{00000000-0000-0000-0000-000000000000}"/>
          </ac:spMkLst>
        </pc:spChg>
        <pc:cxnChg chg="add del">
          <ac:chgData name="Cristian Chilipirea" userId="34ab170da5908fc4" providerId="LiveId" clId="{9AB035DF-204F-496D-AB88-58F479C62841}" dt="2019-10-02T04:50:17.916" v="1845" actId="478"/>
          <ac:cxnSpMkLst>
            <pc:docMk/>
            <pc:sldMk cId="4027390148" sldId="783"/>
            <ac:cxnSpMk id="34" creationId="{126B032E-71DB-48B6-B927-30CA1D858A0E}"/>
          </ac:cxnSpMkLst>
        </pc:cxnChg>
        <pc:cxnChg chg="add del">
          <ac:chgData name="Cristian Chilipirea" userId="34ab170da5908fc4" providerId="LiveId" clId="{9AB035DF-204F-496D-AB88-58F479C62841}" dt="2019-10-02T04:50:17.916" v="1845" actId="478"/>
          <ac:cxnSpMkLst>
            <pc:docMk/>
            <pc:sldMk cId="4027390148" sldId="783"/>
            <ac:cxnSpMk id="35" creationId="{D839C71B-84CB-46CA-98CC-7C147F08BC9C}"/>
          </ac:cxnSpMkLst>
        </pc:cxnChg>
        <pc:cxnChg chg="add del">
          <ac:chgData name="Cristian Chilipirea" userId="34ab170da5908fc4" providerId="LiveId" clId="{9AB035DF-204F-496D-AB88-58F479C62841}" dt="2019-10-02T04:50:17.916" v="1845" actId="478"/>
          <ac:cxnSpMkLst>
            <pc:docMk/>
            <pc:sldMk cId="4027390148" sldId="783"/>
            <ac:cxnSpMk id="36" creationId="{18A064D5-3F4E-4963-B355-C3EA78E8CD60}"/>
          </ac:cxnSpMkLst>
        </pc:cxnChg>
        <pc:cxnChg chg="add del">
          <ac:chgData name="Cristian Chilipirea" userId="34ab170da5908fc4" providerId="LiveId" clId="{9AB035DF-204F-496D-AB88-58F479C62841}" dt="2019-10-02T04:50:17.916" v="1845" actId="478"/>
          <ac:cxnSpMkLst>
            <pc:docMk/>
            <pc:sldMk cId="4027390148" sldId="783"/>
            <ac:cxnSpMk id="37" creationId="{AED798D3-125E-4D2E-AFBA-4CB88999BC9C}"/>
          </ac:cxnSpMkLst>
        </pc:cxnChg>
        <pc:cxnChg chg="add">
          <ac:chgData name="Cristian Chilipirea" userId="34ab170da5908fc4" providerId="LiveId" clId="{9AB035DF-204F-496D-AB88-58F479C62841}" dt="2019-10-02T04:47:34.158" v="1797"/>
          <ac:cxnSpMkLst>
            <pc:docMk/>
            <pc:sldMk cId="4027390148" sldId="783"/>
            <ac:cxnSpMk id="38" creationId="{3DF1D172-8F98-4228-B89C-84CD363472EF}"/>
          </ac:cxnSpMkLst>
        </pc:cxnChg>
        <pc:cxnChg chg="add">
          <ac:chgData name="Cristian Chilipirea" userId="34ab170da5908fc4" providerId="LiveId" clId="{9AB035DF-204F-496D-AB88-58F479C62841}" dt="2019-10-02T04:47:34.158" v="1797"/>
          <ac:cxnSpMkLst>
            <pc:docMk/>
            <pc:sldMk cId="4027390148" sldId="783"/>
            <ac:cxnSpMk id="39" creationId="{3C8937BF-4C41-4A97-92DB-D2BB03B879E3}"/>
          </ac:cxnSpMkLst>
        </pc:cxnChg>
        <pc:cxnChg chg="add">
          <ac:chgData name="Cristian Chilipirea" userId="34ab170da5908fc4" providerId="LiveId" clId="{9AB035DF-204F-496D-AB88-58F479C62841}" dt="2019-10-02T04:47:34.158" v="1797"/>
          <ac:cxnSpMkLst>
            <pc:docMk/>
            <pc:sldMk cId="4027390148" sldId="783"/>
            <ac:cxnSpMk id="40" creationId="{47276CB6-6918-40CB-A371-A7F4DBFA6CD0}"/>
          </ac:cxnSpMkLst>
        </pc:cxnChg>
        <pc:cxnChg chg="add">
          <ac:chgData name="Cristian Chilipirea" userId="34ab170da5908fc4" providerId="LiveId" clId="{9AB035DF-204F-496D-AB88-58F479C62841}" dt="2019-10-02T04:47:34.158" v="1797"/>
          <ac:cxnSpMkLst>
            <pc:docMk/>
            <pc:sldMk cId="4027390148" sldId="783"/>
            <ac:cxnSpMk id="41" creationId="{9D66BD24-8CD8-416E-9A01-A0F6A02CFC17}"/>
          </ac:cxnSpMkLst>
        </pc:cxnChg>
        <pc:cxnChg chg="add">
          <ac:chgData name="Cristian Chilipirea" userId="34ab170da5908fc4" providerId="LiveId" clId="{9AB035DF-204F-496D-AB88-58F479C62841}" dt="2019-10-02T04:50:18.190" v="1846"/>
          <ac:cxnSpMkLst>
            <pc:docMk/>
            <pc:sldMk cId="4027390148" sldId="783"/>
            <ac:cxnSpMk id="42" creationId="{9AEDF9CF-C7D1-49C4-85D7-63553AE0D148}"/>
          </ac:cxnSpMkLst>
        </pc:cxnChg>
        <pc:cxnChg chg="add">
          <ac:chgData name="Cristian Chilipirea" userId="34ab170da5908fc4" providerId="LiveId" clId="{9AB035DF-204F-496D-AB88-58F479C62841}" dt="2019-10-02T04:50:18.190" v="1846"/>
          <ac:cxnSpMkLst>
            <pc:docMk/>
            <pc:sldMk cId="4027390148" sldId="783"/>
            <ac:cxnSpMk id="43" creationId="{5797C607-1389-43DF-8609-8976D2481543}"/>
          </ac:cxnSpMkLst>
        </pc:cxnChg>
        <pc:cxnChg chg="add">
          <ac:chgData name="Cristian Chilipirea" userId="34ab170da5908fc4" providerId="LiveId" clId="{9AB035DF-204F-496D-AB88-58F479C62841}" dt="2019-10-02T04:50:18.190" v="1846"/>
          <ac:cxnSpMkLst>
            <pc:docMk/>
            <pc:sldMk cId="4027390148" sldId="783"/>
            <ac:cxnSpMk id="44" creationId="{17F0CCF1-2C9D-4722-B587-48B1C743EB73}"/>
          </ac:cxnSpMkLst>
        </pc:cxnChg>
        <pc:cxnChg chg="add">
          <ac:chgData name="Cristian Chilipirea" userId="34ab170da5908fc4" providerId="LiveId" clId="{9AB035DF-204F-496D-AB88-58F479C62841}" dt="2019-10-02T04:50:18.190" v="1846"/>
          <ac:cxnSpMkLst>
            <pc:docMk/>
            <pc:sldMk cId="4027390148" sldId="783"/>
            <ac:cxnSpMk id="45" creationId="{78F80A0F-6CCA-42EB-85F1-9F250F61375A}"/>
          </ac:cxnSpMkLst>
        </pc:cxnChg>
      </pc:sldChg>
      <pc:sldChg chg="addSp delSp">
        <pc:chgData name="Cristian Chilipirea" userId="34ab170da5908fc4" providerId="LiveId" clId="{9AB035DF-204F-496D-AB88-58F479C62841}" dt="2019-10-02T04:50:27.957" v="1850"/>
        <pc:sldMkLst>
          <pc:docMk/>
          <pc:sldMk cId="3927414747" sldId="784"/>
        </pc:sldMkLst>
        <pc:spChg chg="del">
          <ac:chgData name="Cristian Chilipirea" userId="34ab170da5908fc4" providerId="LiveId" clId="{9AB035DF-204F-496D-AB88-58F479C62841}" dt="2019-10-02T04:47:42.193" v="1800" actId="478"/>
          <ac:spMkLst>
            <pc:docMk/>
            <pc:sldMk cId="3927414747" sldId="784"/>
            <ac:spMk id="26" creationId="{00000000-0000-0000-0000-000000000000}"/>
          </ac:spMkLst>
        </pc:spChg>
        <pc:spChg chg="del">
          <ac:chgData name="Cristian Chilipirea" userId="34ab170da5908fc4" providerId="LiveId" clId="{9AB035DF-204F-496D-AB88-58F479C62841}" dt="2019-10-02T04:47:42.193" v="1800" actId="478"/>
          <ac:spMkLst>
            <pc:docMk/>
            <pc:sldMk cId="3927414747" sldId="784"/>
            <ac:spMk id="27" creationId="{00000000-0000-0000-0000-000000000000}"/>
          </ac:spMkLst>
        </pc:spChg>
        <pc:spChg chg="del">
          <ac:chgData name="Cristian Chilipirea" userId="34ab170da5908fc4" providerId="LiveId" clId="{9AB035DF-204F-496D-AB88-58F479C62841}" dt="2019-10-02T04:47:42.193" v="1800" actId="478"/>
          <ac:spMkLst>
            <pc:docMk/>
            <pc:sldMk cId="3927414747" sldId="784"/>
            <ac:spMk id="28" creationId="{00000000-0000-0000-0000-000000000000}"/>
          </ac:spMkLst>
        </pc:spChg>
        <pc:spChg chg="del">
          <ac:chgData name="Cristian Chilipirea" userId="34ab170da5908fc4" providerId="LiveId" clId="{9AB035DF-204F-496D-AB88-58F479C62841}" dt="2019-10-02T04:47:42.193" v="1800" actId="478"/>
          <ac:spMkLst>
            <pc:docMk/>
            <pc:sldMk cId="3927414747" sldId="784"/>
            <ac:spMk id="29" creationId="{00000000-0000-0000-0000-000000000000}"/>
          </ac:spMkLst>
        </pc:spChg>
        <pc:spChg chg="del">
          <ac:chgData name="Cristian Chilipirea" userId="34ab170da5908fc4" providerId="LiveId" clId="{9AB035DF-204F-496D-AB88-58F479C62841}" dt="2019-10-02T04:43:00.159" v="1734" actId="478"/>
          <ac:spMkLst>
            <pc:docMk/>
            <pc:sldMk cId="3927414747" sldId="784"/>
            <ac:spMk id="30" creationId="{00000000-0000-0000-0000-000000000000}"/>
          </ac:spMkLst>
        </pc:spChg>
        <pc:spChg chg="del">
          <ac:chgData name="Cristian Chilipirea" userId="34ab170da5908fc4" providerId="LiveId" clId="{9AB035DF-204F-496D-AB88-58F479C62841}" dt="2019-10-02T04:43:00.159" v="1734" actId="478"/>
          <ac:spMkLst>
            <pc:docMk/>
            <pc:sldMk cId="3927414747" sldId="784"/>
            <ac:spMk id="31" creationId="{00000000-0000-0000-0000-000000000000}"/>
          </ac:spMkLst>
        </pc:spChg>
        <pc:spChg chg="del">
          <ac:chgData name="Cristian Chilipirea" userId="34ab170da5908fc4" providerId="LiveId" clId="{9AB035DF-204F-496D-AB88-58F479C62841}" dt="2019-10-02T04:43:00.159" v="1734" actId="478"/>
          <ac:spMkLst>
            <pc:docMk/>
            <pc:sldMk cId="3927414747" sldId="784"/>
            <ac:spMk id="32" creationId="{00000000-0000-0000-0000-000000000000}"/>
          </ac:spMkLst>
        </pc:spChg>
        <pc:spChg chg="del">
          <ac:chgData name="Cristian Chilipirea" userId="34ab170da5908fc4" providerId="LiveId" clId="{9AB035DF-204F-496D-AB88-58F479C62841}" dt="2019-10-02T04:43:00.159" v="1734" actId="478"/>
          <ac:spMkLst>
            <pc:docMk/>
            <pc:sldMk cId="3927414747" sldId="784"/>
            <ac:spMk id="33" creationId="{00000000-0000-0000-0000-000000000000}"/>
          </ac:spMkLst>
        </pc:spChg>
        <pc:cxnChg chg="add del">
          <ac:chgData name="Cristian Chilipirea" userId="34ab170da5908fc4" providerId="LiveId" clId="{9AB035DF-204F-496D-AB88-58F479C62841}" dt="2019-10-02T04:50:27.596" v="1849" actId="478"/>
          <ac:cxnSpMkLst>
            <pc:docMk/>
            <pc:sldMk cId="3927414747" sldId="784"/>
            <ac:cxnSpMk id="34" creationId="{60BFBA7E-0EB1-4392-8F4D-FABDB7639F84}"/>
          </ac:cxnSpMkLst>
        </pc:cxnChg>
        <pc:cxnChg chg="add del">
          <ac:chgData name="Cristian Chilipirea" userId="34ab170da5908fc4" providerId="LiveId" clId="{9AB035DF-204F-496D-AB88-58F479C62841}" dt="2019-10-02T04:50:27.596" v="1849" actId="478"/>
          <ac:cxnSpMkLst>
            <pc:docMk/>
            <pc:sldMk cId="3927414747" sldId="784"/>
            <ac:cxnSpMk id="35" creationId="{966B75B9-3F3D-4384-88B8-708133698646}"/>
          </ac:cxnSpMkLst>
        </pc:cxnChg>
        <pc:cxnChg chg="add del">
          <ac:chgData name="Cristian Chilipirea" userId="34ab170da5908fc4" providerId="LiveId" clId="{9AB035DF-204F-496D-AB88-58F479C62841}" dt="2019-10-02T04:50:27.596" v="1849" actId="478"/>
          <ac:cxnSpMkLst>
            <pc:docMk/>
            <pc:sldMk cId="3927414747" sldId="784"/>
            <ac:cxnSpMk id="36" creationId="{3EA6401E-8648-4227-9AFF-5B7893E0DF85}"/>
          </ac:cxnSpMkLst>
        </pc:cxnChg>
        <pc:cxnChg chg="add del">
          <ac:chgData name="Cristian Chilipirea" userId="34ab170da5908fc4" providerId="LiveId" clId="{9AB035DF-204F-496D-AB88-58F479C62841}" dt="2019-10-02T04:50:27.596" v="1849" actId="478"/>
          <ac:cxnSpMkLst>
            <pc:docMk/>
            <pc:sldMk cId="3927414747" sldId="784"/>
            <ac:cxnSpMk id="37" creationId="{4F5568F8-D9B1-482A-B750-4AC64D38F289}"/>
          </ac:cxnSpMkLst>
        </pc:cxnChg>
        <pc:cxnChg chg="add">
          <ac:chgData name="Cristian Chilipirea" userId="34ab170da5908fc4" providerId="LiveId" clId="{9AB035DF-204F-496D-AB88-58F479C62841}" dt="2019-10-02T04:47:42.581" v="1801"/>
          <ac:cxnSpMkLst>
            <pc:docMk/>
            <pc:sldMk cId="3927414747" sldId="784"/>
            <ac:cxnSpMk id="38" creationId="{5263BE09-3F85-4C2D-92D7-5C4E13E2E9E4}"/>
          </ac:cxnSpMkLst>
        </pc:cxnChg>
        <pc:cxnChg chg="add">
          <ac:chgData name="Cristian Chilipirea" userId="34ab170da5908fc4" providerId="LiveId" clId="{9AB035DF-204F-496D-AB88-58F479C62841}" dt="2019-10-02T04:47:42.581" v="1801"/>
          <ac:cxnSpMkLst>
            <pc:docMk/>
            <pc:sldMk cId="3927414747" sldId="784"/>
            <ac:cxnSpMk id="39" creationId="{08FCB786-C82D-4CD9-B1C9-DB8830AEC97B}"/>
          </ac:cxnSpMkLst>
        </pc:cxnChg>
        <pc:cxnChg chg="add">
          <ac:chgData name="Cristian Chilipirea" userId="34ab170da5908fc4" providerId="LiveId" clId="{9AB035DF-204F-496D-AB88-58F479C62841}" dt="2019-10-02T04:47:42.581" v="1801"/>
          <ac:cxnSpMkLst>
            <pc:docMk/>
            <pc:sldMk cId="3927414747" sldId="784"/>
            <ac:cxnSpMk id="40" creationId="{9EF9A6D7-0254-4AFD-A361-3EF101AEB321}"/>
          </ac:cxnSpMkLst>
        </pc:cxnChg>
        <pc:cxnChg chg="add">
          <ac:chgData name="Cristian Chilipirea" userId="34ab170da5908fc4" providerId="LiveId" clId="{9AB035DF-204F-496D-AB88-58F479C62841}" dt="2019-10-02T04:47:42.581" v="1801"/>
          <ac:cxnSpMkLst>
            <pc:docMk/>
            <pc:sldMk cId="3927414747" sldId="784"/>
            <ac:cxnSpMk id="41" creationId="{A6FC455C-0E00-4BEA-A595-AD80979E48D0}"/>
          </ac:cxnSpMkLst>
        </pc:cxnChg>
        <pc:cxnChg chg="add">
          <ac:chgData name="Cristian Chilipirea" userId="34ab170da5908fc4" providerId="LiveId" clId="{9AB035DF-204F-496D-AB88-58F479C62841}" dt="2019-10-02T04:50:27.957" v="1850"/>
          <ac:cxnSpMkLst>
            <pc:docMk/>
            <pc:sldMk cId="3927414747" sldId="784"/>
            <ac:cxnSpMk id="42" creationId="{E574D36E-314F-4791-B633-78611D05E2AC}"/>
          </ac:cxnSpMkLst>
        </pc:cxnChg>
        <pc:cxnChg chg="add">
          <ac:chgData name="Cristian Chilipirea" userId="34ab170da5908fc4" providerId="LiveId" clId="{9AB035DF-204F-496D-AB88-58F479C62841}" dt="2019-10-02T04:50:27.957" v="1850"/>
          <ac:cxnSpMkLst>
            <pc:docMk/>
            <pc:sldMk cId="3927414747" sldId="784"/>
            <ac:cxnSpMk id="43" creationId="{ECF4A82D-4748-4C7C-90E7-254403891864}"/>
          </ac:cxnSpMkLst>
        </pc:cxnChg>
        <pc:cxnChg chg="add">
          <ac:chgData name="Cristian Chilipirea" userId="34ab170da5908fc4" providerId="LiveId" clId="{9AB035DF-204F-496D-AB88-58F479C62841}" dt="2019-10-02T04:50:27.957" v="1850"/>
          <ac:cxnSpMkLst>
            <pc:docMk/>
            <pc:sldMk cId="3927414747" sldId="784"/>
            <ac:cxnSpMk id="44" creationId="{4A2F922C-14C4-4B53-AE85-FEEE6780FEAC}"/>
          </ac:cxnSpMkLst>
        </pc:cxnChg>
        <pc:cxnChg chg="add">
          <ac:chgData name="Cristian Chilipirea" userId="34ab170da5908fc4" providerId="LiveId" clId="{9AB035DF-204F-496D-AB88-58F479C62841}" dt="2019-10-02T04:50:27.957" v="1850"/>
          <ac:cxnSpMkLst>
            <pc:docMk/>
            <pc:sldMk cId="3927414747" sldId="784"/>
            <ac:cxnSpMk id="45" creationId="{957B6130-0666-449A-A902-D1DC9890FD75}"/>
          </ac:cxnSpMkLst>
        </pc:cxnChg>
      </pc:sldChg>
      <pc:sldChg chg="addSp delSp">
        <pc:chgData name="Cristian Chilipirea" userId="34ab170da5908fc4" providerId="LiveId" clId="{9AB035DF-204F-496D-AB88-58F479C62841}" dt="2019-10-02T04:50:51.134" v="1860"/>
        <pc:sldMkLst>
          <pc:docMk/>
          <pc:sldMk cId="3316704494" sldId="785"/>
        </pc:sldMkLst>
        <pc:spChg chg="del">
          <ac:chgData name="Cristian Chilipirea" userId="34ab170da5908fc4" providerId="LiveId" clId="{9AB035DF-204F-496D-AB88-58F479C62841}" dt="2019-10-02T04:48:04.500" v="1810" actId="478"/>
          <ac:spMkLst>
            <pc:docMk/>
            <pc:sldMk cId="3316704494" sldId="785"/>
            <ac:spMk id="26" creationId="{00000000-0000-0000-0000-000000000000}"/>
          </ac:spMkLst>
        </pc:spChg>
        <pc:spChg chg="del">
          <ac:chgData name="Cristian Chilipirea" userId="34ab170da5908fc4" providerId="LiveId" clId="{9AB035DF-204F-496D-AB88-58F479C62841}" dt="2019-10-02T04:48:04.500" v="1810" actId="478"/>
          <ac:spMkLst>
            <pc:docMk/>
            <pc:sldMk cId="3316704494" sldId="785"/>
            <ac:spMk id="27" creationId="{00000000-0000-0000-0000-000000000000}"/>
          </ac:spMkLst>
        </pc:spChg>
        <pc:spChg chg="del">
          <ac:chgData name="Cristian Chilipirea" userId="34ab170da5908fc4" providerId="LiveId" clId="{9AB035DF-204F-496D-AB88-58F479C62841}" dt="2019-10-02T04:48:04.500" v="1810" actId="478"/>
          <ac:spMkLst>
            <pc:docMk/>
            <pc:sldMk cId="3316704494" sldId="785"/>
            <ac:spMk id="28" creationId="{00000000-0000-0000-0000-000000000000}"/>
          </ac:spMkLst>
        </pc:spChg>
        <pc:spChg chg="del">
          <ac:chgData name="Cristian Chilipirea" userId="34ab170da5908fc4" providerId="LiveId" clId="{9AB035DF-204F-496D-AB88-58F479C62841}" dt="2019-10-02T04:48:04.500" v="1810" actId="478"/>
          <ac:spMkLst>
            <pc:docMk/>
            <pc:sldMk cId="3316704494" sldId="785"/>
            <ac:spMk id="29" creationId="{00000000-0000-0000-0000-000000000000}"/>
          </ac:spMkLst>
        </pc:spChg>
        <pc:spChg chg="del">
          <ac:chgData name="Cristian Chilipirea" userId="34ab170da5908fc4" providerId="LiveId" clId="{9AB035DF-204F-496D-AB88-58F479C62841}" dt="2019-10-02T04:43:28.803" v="1745" actId="478"/>
          <ac:spMkLst>
            <pc:docMk/>
            <pc:sldMk cId="3316704494" sldId="785"/>
            <ac:spMk id="30" creationId="{00000000-0000-0000-0000-000000000000}"/>
          </ac:spMkLst>
        </pc:spChg>
        <pc:spChg chg="del">
          <ac:chgData name="Cristian Chilipirea" userId="34ab170da5908fc4" providerId="LiveId" clId="{9AB035DF-204F-496D-AB88-58F479C62841}" dt="2019-10-02T04:43:28.803" v="1745" actId="478"/>
          <ac:spMkLst>
            <pc:docMk/>
            <pc:sldMk cId="3316704494" sldId="785"/>
            <ac:spMk id="31" creationId="{00000000-0000-0000-0000-000000000000}"/>
          </ac:spMkLst>
        </pc:spChg>
        <pc:spChg chg="del">
          <ac:chgData name="Cristian Chilipirea" userId="34ab170da5908fc4" providerId="LiveId" clId="{9AB035DF-204F-496D-AB88-58F479C62841}" dt="2019-10-02T04:43:28.803" v="1745" actId="478"/>
          <ac:spMkLst>
            <pc:docMk/>
            <pc:sldMk cId="3316704494" sldId="785"/>
            <ac:spMk id="32" creationId="{00000000-0000-0000-0000-000000000000}"/>
          </ac:spMkLst>
        </pc:spChg>
        <pc:spChg chg="del">
          <ac:chgData name="Cristian Chilipirea" userId="34ab170da5908fc4" providerId="LiveId" clId="{9AB035DF-204F-496D-AB88-58F479C62841}" dt="2019-10-02T04:43:28.803" v="1745" actId="478"/>
          <ac:spMkLst>
            <pc:docMk/>
            <pc:sldMk cId="3316704494" sldId="785"/>
            <ac:spMk id="33" creationId="{00000000-0000-0000-0000-000000000000}"/>
          </ac:spMkLst>
        </pc:spChg>
        <pc:cxnChg chg="add del">
          <ac:chgData name="Cristian Chilipirea" userId="34ab170da5908fc4" providerId="LiveId" clId="{9AB035DF-204F-496D-AB88-58F479C62841}" dt="2019-10-02T04:50:50.770" v="1859" actId="478"/>
          <ac:cxnSpMkLst>
            <pc:docMk/>
            <pc:sldMk cId="3316704494" sldId="785"/>
            <ac:cxnSpMk id="34" creationId="{57954F4A-D0AB-4516-B58A-DBDE7BFCED83}"/>
          </ac:cxnSpMkLst>
        </pc:cxnChg>
        <pc:cxnChg chg="add del">
          <ac:chgData name="Cristian Chilipirea" userId="34ab170da5908fc4" providerId="LiveId" clId="{9AB035DF-204F-496D-AB88-58F479C62841}" dt="2019-10-02T04:50:50.770" v="1859" actId="478"/>
          <ac:cxnSpMkLst>
            <pc:docMk/>
            <pc:sldMk cId="3316704494" sldId="785"/>
            <ac:cxnSpMk id="35" creationId="{3E8E8FE3-BD0B-436E-BA66-67B07CA1BA71}"/>
          </ac:cxnSpMkLst>
        </pc:cxnChg>
        <pc:cxnChg chg="add del">
          <ac:chgData name="Cristian Chilipirea" userId="34ab170da5908fc4" providerId="LiveId" clId="{9AB035DF-204F-496D-AB88-58F479C62841}" dt="2019-10-02T04:50:50.770" v="1859" actId="478"/>
          <ac:cxnSpMkLst>
            <pc:docMk/>
            <pc:sldMk cId="3316704494" sldId="785"/>
            <ac:cxnSpMk id="36" creationId="{9BEA044C-872B-4531-94A9-F965D5D4DA42}"/>
          </ac:cxnSpMkLst>
        </pc:cxnChg>
        <pc:cxnChg chg="add del">
          <ac:chgData name="Cristian Chilipirea" userId="34ab170da5908fc4" providerId="LiveId" clId="{9AB035DF-204F-496D-AB88-58F479C62841}" dt="2019-10-02T04:50:50.770" v="1859" actId="478"/>
          <ac:cxnSpMkLst>
            <pc:docMk/>
            <pc:sldMk cId="3316704494" sldId="785"/>
            <ac:cxnSpMk id="37" creationId="{FCA9C728-7EB0-4B62-BCEA-CEE743A222A0}"/>
          </ac:cxnSpMkLst>
        </pc:cxnChg>
        <pc:cxnChg chg="add">
          <ac:chgData name="Cristian Chilipirea" userId="34ab170da5908fc4" providerId="LiveId" clId="{9AB035DF-204F-496D-AB88-58F479C62841}" dt="2019-10-02T04:48:04.790" v="1811"/>
          <ac:cxnSpMkLst>
            <pc:docMk/>
            <pc:sldMk cId="3316704494" sldId="785"/>
            <ac:cxnSpMk id="38" creationId="{6135DE3C-121A-4812-8D5D-8ED61116F153}"/>
          </ac:cxnSpMkLst>
        </pc:cxnChg>
        <pc:cxnChg chg="add">
          <ac:chgData name="Cristian Chilipirea" userId="34ab170da5908fc4" providerId="LiveId" clId="{9AB035DF-204F-496D-AB88-58F479C62841}" dt="2019-10-02T04:48:04.790" v="1811"/>
          <ac:cxnSpMkLst>
            <pc:docMk/>
            <pc:sldMk cId="3316704494" sldId="785"/>
            <ac:cxnSpMk id="39" creationId="{7480CB6E-850D-436A-B5B6-0525982C5154}"/>
          </ac:cxnSpMkLst>
        </pc:cxnChg>
        <pc:cxnChg chg="add">
          <ac:chgData name="Cristian Chilipirea" userId="34ab170da5908fc4" providerId="LiveId" clId="{9AB035DF-204F-496D-AB88-58F479C62841}" dt="2019-10-02T04:48:04.790" v="1811"/>
          <ac:cxnSpMkLst>
            <pc:docMk/>
            <pc:sldMk cId="3316704494" sldId="785"/>
            <ac:cxnSpMk id="40" creationId="{4B1CE042-B507-4CA1-9820-063C9B82BA8C}"/>
          </ac:cxnSpMkLst>
        </pc:cxnChg>
        <pc:cxnChg chg="add">
          <ac:chgData name="Cristian Chilipirea" userId="34ab170da5908fc4" providerId="LiveId" clId="{9AB035DF-204F-496D-AB88-58F479C62841}" dt="2019-10-02T04:48:04.790" v="1811"/>
          <ac:cxnSpMkLst>
            <pc:docMk/>
            <pc:sldMk cId="3316704494" sldId="785"/>
            <ac:cxnSpMk id="41" creationId="{376B582A-CFFA-4CAC-AE70-45BF94419965}"/>
          </ac:cxnSpMkLst>
        </pc:cxnChg>
        <pc:cxnChg chg="add">
          <ac:chgData name="Cristian Chilipirea" userId="34ab170da5908fc4" providerId="LiveId" clId="{9AB035DF-204F-496D-AB88-58F479C62841}" dt="2019-10-02T04:50:51.134" v="1860"/>
          <ac:cxnSpMkLst>
            <pc:docMk/>
            <pc:sldMk cId="3316704494" sldId="785"/>
            <ac:cxnSpMk id="42" creationId="{A4EC769C-20EA-4192-A95B-B79A3AD9765C}"/>
          </ac:cxnSpMkLst>
        </pc:cxnChg>
        <pc:cxnChg chg="add">
          <ac:chgData name="Cristian Chilipirea" userId="34ab170da5908fc4" providerId="LiveId" clId="{9AB035DF-204F-496D-AB88-58F479C62841}" dt="2019-10-02T04:50:51.134" v="1860"/>
          <ac:cxnSpMkLst>
            <pc:docMk/>
            <pc:sldMk cId="3316704494" sldId="785"/>
            <ac:cxnSpMk id="43" creationId="{210D1784-7E55-477F-8005-C951C4633129}"/>
          </ac:cxnSpMkLst>
        </pc:cxnChg>
        <pc:cxnChg chg="add">
          <ac:chgData name="Cristian Chilipirea" userId="34ab170da5908fc4" providerId="LiveId" clId="{9AB035DF-204F-496D-AB88-58F479C62841}" dt="2019-10-02T04:50:51.134" v="1860"/>
          <ac:cxnSpMkLst>
            <pc:docMk/>
            <pc:sldMk cId="3316704494" sldId="785"/>
            <ac:cxnSpMk id="44" creationId="{87E5E2C3-6ACA-4104-A88C-1D52EE4D15CD}"/>
          </ac:cxnSpMkLst>
        </pc:cxnChg>
        <pc:cxnChg chg="add">
          <ac:chgData name="Cristian Chilipirea" userId="34ab170da5908fc4" providerId="LiveId" clId="{9AB035DF-204F-496D-AB88-58F479C62841}" dt="2019-10-02T04:50:51.134" v="1860"/>
          <ac:cxnSpMkLst>
            <pc:docMk/>
            <pc:sldMk cId="3316704494" sldId="785"/>
            <ac:cxnSpMk id="45" creationId="{6EEC7264-9019-468F-BC80-5BEC80625B3E}"/>
          </ac:cxnSpMkLst>
        </pc:cxnChg>
      </pc:sldChg>
      <pc:sldChg chg="addSp delSp">
        <pc:chgData name="Cristian Chilipirea" userId="34ab170da5908fc4" providerId="LiveId" clId="{9AB035DF-204F-496D-AB88-58F479C62841}" dt="2019-10-02T04:50:47.039" v="1858"/>
        <pc:sldMkLst>
          <pc:docMk/>
          <pc:sldMk cId="287135735" sldId="786"/>
        </pc:sldMkLst>
        <pc:spChg chg="del">
          <ac:chgData name="Cristian Chilipirea" userId="34ab170da5908fc4" providerId="LiveId" clId="{9AB035DF-204F-496D-AB88-58F479C62841}" dt="2019-10-02T04:48:00.682" v="1808" actId="478"/>
          <ac:spMkLst>
            <pc:docMk/>
            <pc:sldMk cId="287135735" sldId="786"/>
            <ac:spMk id="26" creationId="{00000000-0000-0000-0000-000000000000}"/>
          </ac:spMkLst>
        </pc:spChg>
        <pc:spChg chg="del">
          <ac:chgData name="Cristian Chilipirea" userId="34ab170da5908fc4" providerId="LiveId" clId="{9AB035DF-204F-496D-AB88-58F479C62841}" dt="2019-10-02T04:48:00.682" v="1808" actId="478"/>
          <ac:spMkLst>
            <pc:docMk/>
            <pc:sldMk cId="287135735" sldId="786"/>
            <ac:spMk id="27" creationId="{00000000-0000-0000-0000-000000000000}"/>
          </ac:spMkLst>
        </pc:spChg>
        <pc:spChg chg="del">
          <ac:chgData name="Cristian Chilipirea" userId="34ab170da5908fc4" providerId="LiveId" clId="{9AB035DF-204F-496D-AB88-58F479C62841}" dt="2019-10-02T04:48:00.682" v="1808" actId="478"/>
          <ac:spMkLst>
            <pc:docMk/>
            <pc:sldMk cId="287135735" sldId="786"/>
            <ac:spMk id="28" creationId="{00000000-0000-0000-0000-000000000000}"/>
          </ac:spMkLst>
        </pc:spChg>
        <pc:spChg chg="del">
          <ac:chgData name="Cristian Chilipirea" userId="34ab170da5908fc4" providerId="LiveId" clId="{9AB035DF-204F-496D-AB88-58F479C62841}" dt="2019-10-02T04:48:00.682" v="1808" actId="478"/>
          <ac:spMkLst>
            <pc:docMk/>
            <pc:sldMk cId="287135735" sldId="786"/>
            <ac:spMk id="29" creationId="{00000000-0000-0000-0000-000000000000}"/>
          </ac:spMkLst>
        </pc:spChg>
        <pc:spChg chg="del">
          <ac:chgData name="Cristian Chilipirea" userId="34ab170da5908fc4" providerId="LiveId" clId="{9AB035DF-204F-496D-AB88-58F479C62841}" dt="2019-10-02T04:43:23.186" v="1743" actId="478"/>
          <ac:spMkLst>
            <pc:docMk/>
            <pc:sldMk cId="287135735" sldId="786"/>
            <ac:spMk id="30" creationId="{00000000-0000-0000-0000-000000000000}"/>
          </ac:spMkLst>
        </pc:spChg>
        <pc:spChg chg="del">
          <ac:chgData name="Cristian Chilipirea" userId="34ab170da5908fc4" providerId="LiveId" clId="{9AB035DF-204F-496D-AB88-58F479C62841}" dt="2019-10-02T04:43:20.540" v="1742" actId="478"/>
          <ac:spMkLst>
            <pc:docMk/>
            <pc:sldMk cId="287135735" sldId="786"/>
            <ac:spMk id="31" creationId="{00000000-0000-0000-0000-000000000000}"/>
          </ac:spMkLst>
        </pc:spChg>
        <pc:spChg chg="del">
          <ac:chgData name="Cristian Chilipirea" userId="34ab170da5908fc4" providerId="LiveId" clId="{9AB035DF-204F-496D-AB88-58F479C62841}" dt="2019-10-02T04:43:20.540" v="1742" actId="478"/>
          <ac:spMkLst>
            <pc:docMk/>
            <pc:sldMk cId="287135735" sldId="786"/>
            <ac:spMk id="32" creationId="{00000000-0000-0000-0000-000000000000}"/>
          </ac:spMkLst>
        </pc:spChg>
        <pc:spChg chg="del">
          <ac:chgData name="Cristian Chilipirea" userId="34ab170da5908fc4" providerId="LiveId" clId="{9AB035DF-204F-496D-AB88-58F479C62841}" dt="2019-10-02T04:43:20.540" v="1742" actId="478"/>
          <ac:spMkLst>
            <pc:docMk/>
            <pc:sldMk cId="287135735" sldId="786"/>
            <ac:spMk id="33" creationId="{00000000-0000-0000-0000-000000000000}"/>
          </ac:spMkLst>
        </pc:spChg>
        <pc:cxnChg chg="add del">
          <ac:chgData name="Cristian Chilipirea" userId="34ab170da5908fc4" providerId="LiveId" clId="{9AB035DF-204F-496D-AB88-58F479C62841}" dt="2019-10-02T04:50:46.605" v="1857" actId="478"/>
          <ac:cxnSpMkLst>
            <pc:docMk/>
            <pc:sldMk cId="287135735" sldId="786"/>
            <ac:cxnSpMk id="34" creationId="{6BB745A2-1F49-45D2-8C8E-F2D3DFDD35D1}"/>
          </ac:cxnSpMkLst>
        </pc:cxnChg>
        <pc:cxnChg chg="add del">
          <ac:chgData name="Cristian Chilipirea" userId="34ab170da5908fc4" providerId="LiveId" clId="{9AB035DF-204F-496D-AB88-58F479C62841}" dt="2019-10-02T04:50:46.605" v="1857" actId="478"/>
          <ac:cxnSpMkLst>
            <pc:docMk/>
            <pc:sldMk cId="287135735" sldId="786"/>
            <ac:cxnSpMk id="35" creationId="{90F5D466-5736-4A94-9A2B-CC1EA4B6F097}"/>
          </ac:cxnSpMkLst>
        </pc:cxnChg>
        <pc:cxnChg chg="add del">
          <ac:chgData name="Cristian Chilipirea" userId="34ab170da5908fc4" providerId="LiveId" clId="{9AB035DF-204F-496D-AB88-58F479C62841}" dt="2019-10-02T04:50:46.605" v="1857" actId="478"/>
          <ac:cxnSpMkLst>
            <pc:docMk/>
            <pc:sldMk cId="287135735" sldId="786"/>
            <ac:cxnSpMk id="36" creationId="{7929753E-0A28-4A88-98A5-2AA820883EC3}"/>
          </ac:cxnSpMkLst>
        </pc:cxnChg>
        <pc:cxnChg chg="add del">
          <ac:chgData name="Cristian Chilipirea" userId="34ab170da5908fc4" providerId="LiveId" clId="{9AB035DF-204F-496D-AB88-58F479C62841}" dt="2019-10-02T04:50:46.605" v="1857" actId="478"/>
          <ac:cxnSpMkLst>
            <pc:docMk/>
            <pc:sldMk cId="287135735" sldId="786"/>
            <ac:cxnSpMk id="37" creationId="{7CA72A91-ECEC-4E9D-8811-E9C9B3611B13}"/>
          </ac:cxnSpMkLst>
        </pc:cxnChg>
        <pc:cxnChg chg="add">
          <ac:chgData name="Cristian Chilipirea" userId="34ab170da5908fc4" providerId="LiveId" clId="{9AB035DF-204F-496D-AB88-58F479C62841}" dt="2019-10-02T04:48:01.064" v="1809"/>
          <ac:cxnSpMkLst>
            <pc:docMk/>
            <pc:sldMk cId="287135735" sldId="786"/>
            <ac:cxnSpMk id="38" creationId="{341C083C-746D-4C3A-887A-EDBD742DF2DE}"/>
          </ac:cxnSpMkLst>
        </pc:cxnChg>
        <pc:cxnChg chg="add">
          <ac:chgData name="Cristian Chilipirea" userId="34ab170da5908fc4" providerId="LiveId" clId="{9AB035DF-204F-496D-AB88-58F479C62841}" dt="2019-10-02T04:48:01.064" v="1809"/>
          <ac:cxnSpMkLst>
            <pc:docMk/>
            <pc:sldMk cId="287135735" sldId="786"/>
            <ac:cxnSpMk id="39" creationId="{9CF8258E-F041-4F91-87D4-EC5B22DC435D}"/>
          </ac:cxnSpMkLst>
        </pc:cxnChg>
        <pc:cxnChg chg="add">
          <ac:chgData name="Cristian Chilipirea" userId="34ab170da5908fc4" providerId="LiveId" clId="{9AB035DF-204F-496D-AB88-58F479C62841}" dt="2019-10-02T04:48:01.064" v="1809"/>
          <ac:cxnSpMkLst>
            <pc:docMk/>
            <pc:sldMk cId="287135735" sldId="786"/>
            <ac:cxnSpMk id="40" creationId="{55FE71BC-D2DF-4581-B80C-973D6A61FEE0}"/>
          </ac:cxnSpMkLst>
        </pc:cxnChg>
        <pc:cxnChg chg="add">
          <ac:chgData name="Cristian Chilipirea" userId="34ab170da5908fc4" providerId="LiveId" clId="{9AB035DF-204F-496D-AB88-58F479C62841}" dt="2019-10-02T04:48:01.064" v="1809"/>
          <ac:cxnSpMkLst>
            <pc:docMk/>
            <pc:sldMk cId="287135735" sldId="786"/>
            <ac:cxnSpMk id="41" creationId="{255D081A-771A-492C-92DC-3D9FD748A299}"/>
          </ac:cxnSpMkLst>
        </pc:cxnChg>
        <pc:cxnChg chg="add">
          <ac:chgData name="Cristian Chilipirea" userId="34ab170da5908fc4" providerId="LiveId" clId="{9AB035DF-204F-496D-AB88-58F479C62841}" dt="2019-10-02T04:50:47.039" v="1858"/>
          <ac:cxnSpMkLst>
            <pc:docMk/>
            <pc:sldMk cId="287135735" sldId="786"/>
            <ac:cxnSpMk id="42" creationId="{7FC4EE86-0FA0-40AE-9537-DD363968D1E7}"/>
          </ac:cxnSpMkLst>
        </pc:cxnChg>
        <pc:cxnChg chg="add">
          <ac:chgData name="Cristian Chilipirea" userId="34ab170da5908fc4" providerId="LiveId" clId="{9AB035DF-204F-496D-AB88-58F479C62841}" dt="2019-10-02T04:50:47.039" v="1858"/>
          <ac:cxnSpMkLst>
            <pc:docMk/>
            <pc:sldMk cId="287135735" sldId="786"/>
            <ac:cxnSpMk id="43" creationId="{088AEC64-98D1-4B6E-B9C1-D351DB797F5A}"/>
          </ac:cxnSpMkLst>
        </pc:cxnChg>
        <pc:cxnChg chg="add">
          <ac:chgData name="Cristian Chilipirea" userId="34ab170da5908fc4" providerId="LiveId" clId="{9AB035DF-204F-496D-AB88-58F479C62841}" dt="2019-10-02T04:50:47.039" v="1858"/>
          <ac:cxnSpMkLst>
            <pc:docMk/>
            <pc:sldMk cId="287135735" sldId="786"/>
            <ac:cxnSpMk id="44" creationId="{A40D77FC-62BD-47C9-85DD-2B135325356C}"/>
          </ac:cxnSpMkLst>
        </pc:cxnChg>
        <pc:cxnChg chg="add">
          <ac:chgData name="Cristian Chilipirea" userId="34ab170da5908fc4" providerId="LiveId" clId="{9AB035DF-204F-496D-AB88-58F479C62841}" dt="2019-10-02T04:50:47.039" v="1858"/>
          <ac:cxnSpMkLst>
            <pc:docMk/>
            <pc:sldMk cId="287135735" sldId="786"/>
            <ac:cxnSpMk id="45" creationId="{5C9188AF-6F38-45CB-9AEF-192203771015}"/>
          </ac:cxnSpMkLst>
        </pc:cxnChg>
      </pc:sldChg>
      <pc:sldChg chg="addSp delSp">
        <pc:chgData name="Cristian Chilipirea" userId="34ab170da5908fc4" providerId="LiveId" clId="{9AB035DF-204F-496D-AB88-58F479C62841}" dt="2019-10-02T04:50:56.779" v="1862"/>
        <pc:sldMkLst>
          <pc:docMk/>
          <pc:sldMk cId="3300206008" sldId="787"/>
        </pc:sldMkLst>
        <pc:spChg chg="del">
          <ac:chgData name="Cristian Chilipirea" userId="34ab170da5908fc4" providerId="LiveId" clId="{9AB035DF-204F-496D-AB88-58F479C62841}" dt="2019-10-02T04:48:10.204" v="1812" actId="478"/>
          <ac:spMkLst>
            <pc:docMk/>
            <pc:sldMk cId="3300206008" sldId="787"/>
            <ac:spMk id="26" creationId="{00000000-0000-0000-0000-000000000000}"/>
          </ac:spMkLst>
        </pc:spChg>
        <pc:spChg chg="del">
          <ac:chgData name="Cristian Chilipirea" userId="34ab170da5908fc4" providerId="LiveId" clId="{9AB035DF-204F-496D-AB88-58F479C62841}" dt="2019-10-02T04:48:10.204" v="1812" actId="478"/>
          <ac:spMkLst>
            <pc:docMk/>
            <pc:sldMk cId="3300206008" sldId="787"/>
            <ac:spMk id="27" creationId="{00000000-0000-0000-0000-000000000000}"/>
          </ac:spMkLst>
        </pc:spChg>
        <pc:spChg chg="del">
          <ac:chgData name="Cristian Chilipirea" userId="34ab170da5908fc4" providerId="LiveId" clId="{9AB035DF-204F-496D-AB88-58F479C62841}" dt="2019-10-02T04:48:10.204" v="1812" actId="478"/>
          <ac:spMkLst>
            <pc:docMk/>
            <pc:sldMk cId="3300206008" sldId="787"/>
            <ac:spMk id="28" creationId="{00000000-0000-0000-0000-000000000000}"/>
          </ac:spMkLst>
        </pc:spChg>
        <pc:spChg chg="del">
          <ac:chgData name="Cristian Chilipirea" userId="34ab170da5908fc4" providerId="LiveId" clId="{9AB035DF-204F-496D-AB88-58F479C62841}" dt="2019-10-02T04:48:10.204" v="1812" actId="478"/>
          <ac:spMkLst>
            <pc:docMk/>
            <pc:sldMk cId="3300206008" sldId="787"/>
            <ac:spMk id="29" creationId="{00000000-0000-0000-0000-000000000000}"/>
          </ac:spMkLst>
        </pc:spChg>
        <pc:spChg chg="del">
          <ac:chgData name="Cristian Chilipirea" userId="34ab170da5908fc4" providerId="LiveId" clId="{9AB035DF-204F-496D-AB88-58F479C62841}" dt="2019-10-02T04:43:33.467" v="1747" actId="478"/>
          <ac:spMkLst>
            <pc:docMk/>
            <pc:sldMk cId="3300206008" sldId="787"/>
            <ac:spMk id="30" creationId="{00000000-0000-0000-0000-000000000000}"/>
          </ac:spMkLst>
        </pc:spChg>
        <pc:spChg chg="del">
          <ac:chgData name="Cristian Chilipirea" userId="34ab170da5908fc4" providerId="LiveId" clId="{9AB035DF-204F-496D-AB88-58F479C62841}" dt="2019-10-02T04:43:33.467" v="1747" actId="478"/>
          <ac:spMkLst>
            <pc:docMk/>
            <pc:sldMk cId="3300206008" sldId="787"/>
            <ac:spMk id="31" creationId="{00000000-0000-0000-0000-000000000000}"/>
          </ac:spMkLst>
        </pc:spChg>
        <pc:spChg chg="del">
          <ac:chgData name="Cristian Chilipirea" userId="34ab170da5908fc4" providerId="LiveId" clId="{9AB035DF-204F-496D-AB88-58F479C62841}" dt="2019-10-02T04:43:33.467" v="1747" actId="478"/>
          <ac:spMkLst>
            <pc:docMk/>
            <pc:sldMk cId="3300206008" sldId="787"/>
            <ac:spMk id="32" creationId="{00000000-0000-0000-0000-000000000000}"/>
          </ac:spMkLst>
        </pc:spChg>
        <pc:spChg chg="del">
          <ac:chgData name="Cristian Chilipirea" userId="34ab170da5908fc4" providerId="LiveId" clId="{9AB035DF-204F-496D-AB88-58F479C62841}" dt="2019-10-02T04:43:33.467" v="1747" actId="478"/>
          <ac:spMkLst>
            <pc:docMk/>
            <pc:sldMk cId="3300206008" sldId="787"/>
            <ac:spMk id="33" creationId="{00000000-0000-0000-0000-000000000000}"/>
          </ac:spMkLst>
        </pc:spChg>
        <pc:cxnChg chg="add del">
          <ac:chgData name="Cristian Chilipirea" userId="34ab170da5908fc4" providerId="LiveId" clId="{9AB035DF-204F-496D-AB88-58F479C62841}" dt="2019-10-02T04:50:56.484" v="1861" actId="478"/>
          <ac:cxnSpMkLst>
            <pc:docMk/>
            <pc:sldMk cId="3300206008" sldId="787"/>
            <ac:cxnSpMk id="34" creationId="{FF34A852-0C49-4832-A8ED-31E84DC794FA}"/>
          </ac:cxnSpMkLst>
        </pc:cxnChg>
        <pc:cxnChg chg="add del">
          <ac:chgData name="Cristian Chilipirea" userId="34ab170da5908fc4" providerId="LiveId" clId="{9AB035DF-204F-496D-AB88-58F479C62841}" dt="2019-10-02T04:50:56.484" v="1861" actId="478"/>
          <ac:cxnSpMkLst>
            <pc:docMk/>
            <pc:sldMk cId="3300206008" sldId="787"/>
            <ac:cxnSpMk id="35" creationId="{1208BC18-BE77-4492-BAA6-B4D96AAFFAD8}"/>
          </ac:cxnSpMkLst>
        </pc:cxnChg>
        <pc:cxnChg chg="add del">
          <ac:chgData name="Cristian Chilipirea" userId="34ab170da5908fc4" providerId="LiveId" clId="{9AB035DF-204F-496D-AB88-58F479C62841}" dt="2019-10-02T04:50:56.484" v="1861" actId="478"/>
          <ac:cxnSpMkLst>
            <pc:docMk/>
            <pc:sldMk cId="3300206008" sldId="787"/>
            <ac:cxnSpMk id="36" creationId="{135CA699-ABFA-461F-A27D-DC00CB3A8A11}"/>
          </ac:cxnSpMkLst>
        </pc:cxnChg>
        <pc:cxnChg chg="add del">
          <ac:chgData name="Cristian Chilipirea" userId="34ab170da5908fc4" providerId="LiveId" clId="{9AB035DF-204F-496D-AB88-58F479C62841}" dt="2019-10-02T04:50:56.484" v="1861" actId="478"/>
          <ac:cxnSpMkLst>
            <pc:docMk/>
            <pc:sldMk cId="3300206008" sldId="787"/>
            <ac:cxnSpMk id="37" creationId="{003933C5-F761-40B8-A45C-7C73A62DEEC0}"/>
          </ac:cxnSpMkLst>
        </pc:cxnChg>
        <pc:cxnChg chg="add">
          <ac:chgData name="Cristian Chilipirea" userId="34ab170da5908fc4" providerId="LiveId" clId="{9AB035DF-204F-496D-AB88-58F479C62841}" dt="2019-10-02T04:48:10.529" v="1813"/>
          <ac:cxnSpMkLst>
            <pc:docMk/>
            <pc:sldMk cId="3300206008" sldId="787"/>
            <ac:cxnSpMk id="38" creationId="{2A8C5F73-47A0-478C-8A5D-CB80C29BF645}"/>
          </ac:cxnSpMkLst>
        </pc:cxnChg>
        <pc:cxnChg chg="add">
          <ac:chgData name="Cristian Chilipirea" userId="34ab170da5908fc4" providerId="LiveId" clId="{9AB035DF-204F-496D-AB88-58F479C62841}" dt="2019-10-02T04:48:10.529" v="1813"/>
          <ac:cxnSpMkLst>
            <pc:docMk/>
            <pc:sldMk cId="3300206008" sldId="787"/>
            <ac:cxnSpMk id="39" creationId="{11B3EA35-A156-4598-8E1F-9818C63E3787}"/>
          </ac:cxnSpMkLst>
        </pc:cxnChg>
        <pc:cxnChg chg="add">
          <ac:chgData name="Cristian Chilipirea" userId="34ab170da5908fc4" providerId="LiveId" clId="{9AB035DF-204F-496D-AB88-58F479C62841}" dt="2019-10-02T04:48:10.529" v="1813"/>
          <ac:cxnSpMkLst>
            <pc:docMk/>
            <pc:sldMk cId="3300206008" sldId="787"/>
            <ac:cxnSpMk id="40" creationId="{4A12CB6A-900D-4331-8BC1-57886E7777D4}"/>
          </ac:cxnSpMkLst>
        </pc:cxnChg>
        <pc:cxnChg chg="add">
          <ac:chgData name="Cristian Chilipirea" userId="34ab170da5908fc4" providerId="LiveId" clId="{9AB035DF-204F-496D-AB88-58F479C62841}" dt="2019-10-02T04:48:10.529" v="1813"/>
          <ac:cxnSpMkLst>
            <pc:docMk/>
            <pc:sldMk cId="3300206008" sldId="787"/>
            <ac:cxnSpMk id="41" creationId="{FE1BDAEA-B6C1-40FA-A906-E336A67C6B4A}"/>
          </ac:cxnSpMkLst>
        </pc:cxnChg>
        <pc:cxnChg chg="add">
          <ac:chgData name="Cristian Chilipirea" userId="34ab170da5908fc4" providerId="LiveId" clId="{9AB035DF-204F-496D-AB88-58F479C62841}" dt="2019-10-02T04:50:56.779" v="1862"/>
          <ac:cxnSpMkLst>
            <pc:docMk/>
            <pc:sldMk cId="3300206008" sldId="787"/>
            <ac:cxnSpMk id="42" creationId="{8FF1E12B-9822-4E55-856D-135FB507DF05}"/>
          </ac:cxnSpMkLst>
        </pc:cxnChg>
        <pc:cxnChg chg="add">
          <ac:chgData name="Cristian Chilipirea" userId="34ab170da5908fc4" providerId="LiveId" clId="{9AB035DF-204F-496D-AB88-58F479C62841}" dt="2019-10-02T04:50:56.779" v="1862"/>
          <ac:cxnSpMkLst>
            <pc:docMk/>
            <pc:sldMk cId="3300206008" sldId="787"/>
            <ac:cxnSpMk id="43" creationId="{3AB78148-C29A-4DEA-8B0D-B016C6C6A9F6}"/>
          </ac:cxnSpMkLst>
        </pc:cxnChg>
        <pc:cxnChg chg="add">
          <ac:chgData name="Cristian Chilipirea" userId="34ab170da5908fc4" providerId="LiveId" clId="{9AB035DF-204F-496D-AB88-58F479C62841}" dt="2019-10-02T04:50:56.779" v="1862"/>
          <ac:cxnSpMkLst>
            <pc:docMk/>
            <pc:sldMk cId="3300206008" sldId="787"/>
            <ac:cxnSpMk id="44" creationId="{2D4FD6B9-5C75-421F-975F-25B4B19DE324}"/>
          </ac:cxnSpMkLst>
        </pc:cxnChg>
        <pc:cxnChg chg="add">
          <ac:chgData name="Cristian Chilipirea" userId="34ab170da5908fc4" providerId="LiveId" clId="{9AB035DF-204F-496D-AB88-58F479C62841}" dt="2019-10-02T04:50:56.779" v="1862"/>
          <ac:cxnSpMkLst>
            <pc:docMk/>
            <pc:sldMk cId="3300206008" sldId="787"/>
            <ac:cxnSpMk id="45" creationId="{E701AB97-DD5E-4E91-A4E0-1396049EB365}"/>
          </ac:cxnSpMkLst>
        </pc:cxnChg>
      </pc:sldChg>
      <pc:sldChg chg="addSp delSp">
        <pc:chgData name="Cristian Chilipirea" userId="34ab170da5908fc4" providerId="LiveId" clId="{9AB035DF-204F-496D-AB88-58F479C62841}" dt="2019-10-02T04:51:03.548" v="1864"/>
        <pc:sldMkLst>
          <pc:docMk/>
          <pc:sldMk cId="1758273638" sldId="788"/>
        </pc:sldMkLst>
        <pc:spChg chg="del">
          <ac:chgData name="Cristian Chilipirea" userId="34ab170da5908fc4" providerId="LiveId" clId="{9AB035DF-204F-496D-AB88-58F479C62841}" dt="2019-10-02T04:48:13.678" v="1814" actId="478"/>
          <ac:spMkLst>
            <pc:docMk/>
            <pc:sldMk cId="1758273638" sldId="788"/>
            <ac:spMk id="26" creationId="{00000000-0000-0000-0000-000000000000}"/>
          </ac:spMkLst>
        </pc:spChg>
        <pc:spChg chg="del">
          <ac:chgData name="Cristian Chilipirea" userId="34ab170da5908fc4" providerId="LiveId" clId="{9AB035DF-204F-496D-AB88-58F479C62841}" dt="2019-10-02T04:48:13.678" v="1814" actId="478"/>
          <ac:spMkLst>
            <pc:docMk/>
            <pc:sldMk cId="1758273638" sldId="788"/>
            <ac:spMk id="27" creationId="{00000000-0000-0000-0000-000000000000}"/>
          </ac:spMkLst>
        </pc:spChg>
        <pc:spChg chg="del">
          <ac:chgData name="Cristian Chilipirea" userId="34ab170da5908fc4" providerId="LiveId" clId="{9AB035DF-204F-496D-AB88-58F479C62841}" dt="2019-10-02T04:48:13.678" v="1814" actId="478"/>
          <ac:spMkLst>
            <pc:docMk/>
            <pc:sldMk cId="1758273638" sldId="788"/>
            <ac:spMk id="28" creationId="{00000000-0000-0000-0000-000000000000}"/>
          </ac:spMkLst>
        </pc:spChg>
        <pc:spChg chg="del">
          <ac:chgData name="Cristian Chilipirea" userId="34ab170da5908fc4" providerId="LiveId" clId="{9AB035DF-204F-496D-AB88-58F479C62841}" dt="2019-10-02T04:48:13.678" v="1814" actId="478"/>
          <ac:spMkLst>
            <pc:docMk/>
            <pc:sldMk cId="1758273638" sldId="788"/>
            <ac:spMk id="29" creationId="{00000000-0000-0000-0000-000000000000}"/>
          </ac:spMkLst>
        </pc:spChg>
        <pc:spChg chg="del">
          <ac:chgData name="Cristian Chilipirea" userId="34ab170da5908fc4" providerId="LiveId" clId="{9AB035DF-204F-496D-AB88-58F479C62841}" dt="2019-10-02T04:43:37.952" v="1749" actId="478"/>
          <ac:spMkLst>
            <pc:docMk/>
            <pc:sldMk cId="1758273638" sldId="788"/>
            <ac:spMk id="30" creationId="{00000000-0000-0000-0000-000000000000}"/>
          </ac:spMkLst>
        </pc:spChg>
        <pc:spChg chg="del">
          <ac:chgData name="Cristian Chilipirea" userId="34ab170da5908fc4" providerId="LiveId" clId="{9AB035DF-204F-496D-AB88-58F479C62841}" dt="2019-10-02T04:43:37.952" v="1749" actId="478"/>
          <ac:spMkLst>
            <pc:docMk/>
            <pc:sldMk cId="1758273638" sldId="788"/>
            <ac:spMk id="31" creationId="{00000000-0000-0000-0000-000000000000}"/>
          </ac:spMkLst>
        </pc:spChg>
        <pc:spChg chg="del">
          <ac:chgData name="Cristian Chilipirea" userId="34ab170da5908fc4" providerId="LiveId" clId="{9AB035DF-204F-496D-AB88-58F479C62841}" dt="2019-10-02T04:43:37.952" v="1749" actId="478"/>
          <ac:spMkLst>
            <pc:docMk/>
            <pc:sldMk cId="1758273638" sldId="788"/>
            <ac:spMk id="32" creationId="{00000000-0000-0000-0000-000000000000}"/>
          </ac:spMkLst>
        </pc:spChg>
        <pc:spChg chg="del">
          <ac:chgData name="Cristian Chilipirea" userId="34ab170da5908fc4" providerId="LiveId" clId="{9AB035DF-204F-496D-AB88-58F479C62841}" dt="2019-10-02T04:43:37.952" v="1749" actId="478"/>
          <ac:spMkLst>
            <pc:docMk/>
            <pc:sldMk cId="1758273638" sldId="788"/>
            <ac:spMk id="33" creationId="{00000000-0000-0000-0000-000000000000}"/>
          </ac:spMkLst>
        </pc:spChg>
        <pc:cxnChg chg="add del">
          <ac:chgData name="Cristian Chilipirea" userId="34ab170da5908fc4" providerId="LiveId" clId="{9AB035DF-204F-496D-AB88-58F479C62841}" dt="2019-10-02T04:51:03.023" v="1863" actId="478"/>
          <ac:cxnSpMkLst>
            <pc:docMk/>
            <pc:sldMk cId="1758273638" sldId="788"/>
            <ac:cxnSpMk id="34" creationId="{C4C094F8-7ED9-4ABF-95D6-8EA411C2E117}"/>
          </ac:cxnSpMkLst>
        </pc:cxnChg>
        <pc:cxnChg chg="add del">
          <ac:chgData name="Cristian Chilipirea" userId="34ab170da5908fc4" providerId="LiveId" clId="{9AB035DF-204F-496D-AB88-58F479C62841}" dt="2019-10-02T04:51:03.023" v="1863" actId="478"/>
          <ac:cxnSpMkLst>
            <pc:docMk/>
            <pc:sldMk cId="1758273638" sldId="788"/>
            <ac:cxnSpMk id="35" creationId="{9E022105-6845-4D7D-AC05-ECFE843DFF16}"/>
          </ac:cxnSpMkLst>
        </pc:cxnChg>
        <pc:cxnChg chg="add del">
          <ac:chgData name="Cristian Chilipirea" userId="34ab170da5908fc4" providerId="LiveId" clId="{9AB035DF-204F-496D-AB88-58F479C62841}" dt="2019-10-02T04:51:03.023" v="1863" actId="478"/>
          <ac:cxnSpMkLst>
            <pc:docMk/>
            <pc:sldMk cId="1758273638" sldId="788"/>
            <ac:cxnSpMk id="36" creationId="{520FF1FF-17E8-4A64-A075-49AC054AA22B}"/>
          </ac:cxnSpMkLst>
        </pc:cxnChg>
        <pc:cxnChg chg="add del">
          <ac:chgData name="Cristian Chilipirea" userId="34ab170da5908fc4" providerId="LiveId" clId="{9AB035DF-204F-496D-AB88-58F479C62841}" dt="2019-10-02T04:51:03.023" v="1863" actId="478"/>
          <ac:cxnSpMkLst>
            <pc:docMk/>
            <pc:sldMk cId="1758273638" sldId="788"/>
            <ac:cxnSpMk id="37" creationId="{C3E98073-55B6-4A97-A21A-207FE5682DF2}"/>
          </ac:cxnSpMkLst>
        </pc:cxnChg>
        <pc:cxnChg chg="add">
          <ac:chgData name="Cristian Chilipirea" userId="34ab170da5908fc4" providerId="LiveId" clId="{9AB035DF-204F-496D-AB88-58F479C62841}" dt="2019-10-02T04:48:13.976" v="1815"/>
          <ac:cxnSpMkLst>
            <pc:docMk/>
            <pc:sldMk cId="1758273638" sldId="788"/>
            <ac:cxnSpMk id="38" creationId="{CC5BC522-6D14-4D29-9A93-B800B5B3FEB9}"/>
          </ac:cxnSpMkLst>
        </pc:cxnChg>
        <pc:cxnChg chg="add">
          <ac:chgData name="Cristian Chilipirea" userId="34ab170da5908fc4" providerId="LiveId" clId="{9AB035DF-204F-496D-AB88-58F479C62841}" dt="2019-10-02T04:48:13.976" v="1815"/>
          <ac:cxnSpMkLst>
            <pc:docMk/>
            <pc:sldMk cId="1758273638" sldId="788"/>
            <ac:cxnSpMk id="39" creationId="{B2DEF1E1-10A9-447B-A78C-AF03DB237899}"/>
          </ac:cxnSpMkLst>
        </pc:cxnChg>
        <pc:cxnChg chg="add">
          <ac:chgData name="Cristian Chilipirea" userId="34ab170da5908fc4" providerId="LiveId" clId="{9AB035DF-204F-496D-AB88-58F479C62841}" dt="2019-10-02T04:48:13.976" v="1815"/>
          <ac:cxnSpMkLst>
            <pc:docMk/>
            <pc:sldMk cId="1758273638" sldId="788"/>
            <ac:cxnSpMk id="40" creationId="{8D9B785B-149B-4B39-A710-821B49E868A9}"/>
          </ac:cxnSpMkLst>
        </pc:cxnChg>
        <pc:cxnChg chg="add">
          <ac:chgData name="Cristian Chilipirea" userId="34ab170da5908fc4" providerId="LiveId" clId="{9AB035DF-204F-496D-AB88-58F479C62841}" dt="2019-10-02T04:48:13.976" v="1815"/>
          <ac:cxnSpMkLst>
            <pc:docMk/>
            <pc:sldMk cId="1758273638" sldId="788"/>
            <ac:cxnSpMk id="41" creationId="{E2568FFA-DE18-4A8C-A309-270B30B020F3}"/>
          </ac:cxnSpMkLst>
        </pc:cxnChg>
        <pc:cxnChg chg="add">
          <ac:chgData name="Cristian Chilipirea" userId="34ab170da5908fc4" providerId="LiveId" clId="{9AB035DF-204F-496D-AB88-58F479C62841}" dt="2019-10-02T04:51:03.548" v="1864"/>
          <ac:cxnSpMkLst>
            <pc:docMk/>
            <pc:sldMk cId="1758273638" sldId="788"/>
            <ac:cxnSpMk id="42" creationId="{BC4E00E5-D471-4244-ABBF-58802CD4CE86}"/>
          </ac:cxnSpMkLst>
        </pc:cxnChg>
        <pc:cxnChg chg="add">
          <ac:chgData name="Cristian Chilipirea" userId="34ab170da5908fc4" providerId="LiveId" clId="{9AB035DF-204F-496D-AB88-58F479C62841}" dt="2019-10-02T04:51:03.548" v="1864"/>
          <ac:cxnSpMkLst>
            <pc:docMk/>
            <pc:sldMk cId="1758273638" sldId="788"/>
            <ac:cxnSpMk id="43" creationId="{3597C742-22B7-41DB-B365-84D8C89DCEBE}"/>
          </ac:cxnSpMkLst>
        </pc:cxnChg>
        <pc:cxnChg chg="add">
          <ac:chgData name="Cristian Chilipirea" userId="34ab170da5908fc4" providerId="LiveId" clId="{9AB035DF-204F-496D-AB88-58F479C62841}" dt="2019-10-02T04:51:03.548" v="1864"/>
          <ac:cxnSpMkLst>
            <pc:docMk/>
            <pc:sldMk cId="1758273638" sldId="788"/>
            <ac:cxnSpMk id="44" creationId="{B0436AB1-4C49-43E5-AB93-671EC2B051D0}"/>
          </ac:cxnSpMkLst>
        </pc:cxnChg>
        <pc:cxnChg chg="add">
          <ac:chgData name="Cristian Chilipirea" userId="34ab170da5908fc4" providerId="LiveId" clId="{9AB035DF-204F-496D-AB88-58F479C62841}" dt="2019-10-02T04:51:03.548" v="1864"/>
          <ac:cxnSpMkLst>
            <pc:docMk/>
            <pc:sldMk cId="1758273638" sldId="788"/>
            <ac:cxnSpMk id="45" creationId="{9DE4085A-3774-4949-BC9B-E7D8192B8A84}"/>
          </ac:cxnSpMkLst>
        </pc:cxnChg>
      </pc:sldChg>
      <pc:sldChg chg="addSp delSp">
        <pc:chgData name="Cristian Chilipirea" userId="34ab170da5908fc4" providerId="LiveId" clId="{9AB035DF-204F-496D-AB88-58F479C62841}" dt="2019-10-02T04:51:09.491" v="1866"/>
        <pc:sldMkLst>
          <pc:docMk/>
          <pc:sldMk cId="1451267672" sldId="789"/>
        </pc:sldMkLst>
        <pc:spChg chg="del">
          <ac:chgData name="Cristian Chilipirea" userId="34ab170da5908fc4" providerId="LiveId" clId="{9AB035DF-204F-496D-AB88-58F479C62841}" dt="2019-10-02T04:48:19.030" v="1816" actId="478"/>
          <ac:spMkLst>
            <pc:docMk/>
            <pc:sldMk cId="1451267672" sldId="789"/>
            <ac:spMk id="26" creationId="{00000000-0000-0000-0000-000000000000}"/>
          </ac:spMkLst>
        </pc:spChg>
        <pc:spChg chg="del">
          <ac:chgData name="Cristian Chilipirea" userId="34ab170da5908fc4" providerId="LiveId" clId="{9AB035DF-204F-496D-AB88-58F479C62841}" dt="2019-10-02T04:48:19.030" v="1816" actId="478"/>
          <ac:spMkLst>
            <pc:docMk/>
            <pc:sldMk cId="1451267672" sldId="789"/>
            <ac:spMk id="27" creationId="{00000000-0000-0000-0000-000000000000}"/>
          </ac:spMkLst>
        </pc:spChg>
        <pc:spChg chg="del">
          <ac:chgData name="Cristian Chilipirea" userId="34ab170da5908fc4" providerId="LiveId" clId="{9AB035DF-204F-496D-AB88-58F479C62841}" dt="2019-10-02T04:48:19.030" v="1816" actId="478"/>
          <ac:spMkLst>
            <pc:docMk/>
            <pc:sldMk cId="1451267672" sldId="789"/>
            <ac:spMk id="28" creationId="{00000000-0000-0000-0000-000000000000}"/>
          </ac:spMkLst>
        </pc:spChg>
        <pc:spChg chg="del">
          <ac:chgData name="Cristian Chilipirea" userId="34ab170da5908fc4" providerId="LiveId" clId="{9AB035DF-204F-496D-AB88-58F479C62841}" dt="2019-10-02T04:48:19.030" v="1816" actId="478"/>
          <ac:spMkLst>
            <pc:docMk/>
            <pc:sldMk cId="1451267672" sldId="789"/>
            <ac:spMk id="29" creationId="{00000000-0000-0000-0000-000000000000}"/>
          </ac:spMkLst>
        </pc:spChg>
        <pc:spChg chg="del">
          <ac:chgData name="Cristian Chilipirea" userId="34ab170da5908fc4" providerId="LiveId" clId="{9AB035DF-204F-496D-AB88-58F479C62841}" dt="2019-10-02T04:43:42.248" v="1751" actId="478"/>
          <ac:spMkLst>
            <pc:docMk/>
            <pc:sldMk cId="1451267672" sldId="789"/>
            <ac:spMk id="30" creationId="{00000000-0000-0000-0000-000000000000}"/>
          </ac:spMkLst>
        </pc:spChg>
        <pc:spChg chg="del">
          <ac:chgData name="Cristian Chilipirea" userId="34ab170da5908fc4" providerId="LiveId" clId="{9AB035DF-204F-496D-AB88-58F479C62841}" dt="2019-10-02T04:43:42.248" v="1751" actId="478"/>
          <ac:spMkLst>
            <pc:docMk/>
            <pc:sldMk cId="1451267672" sldId="789"/>
            <ac:spMk id="31" creationId="{00000000-0000-0000-0000-000000000000}"/>
          </ac:spMkLst>
        </pc:spChg>
        <pc:spChg chg="del">
          <ac:chgData name="Cristian Chilipirea" userId="34ab170da5908fc4" providerId="LiveId" clId="{9AB035DF-204F-496D-AB88-58F479C62841}" dt="2019-10-02T04:43:42.248" v="1751" actId="478"/>
          <ac:spMkLst>
            <pc:docMk/>
            <pc:sldMk cId="1451267672" sldId="789"/>
            <ac:spMk id="32" creationId="{00000000-0000-0000-0000-000000000000}"/>
          </ac:spMkLst>
        </pc:spChg>
        <pc:spChg chg="del">
          <ac:chgData name="Cristian Chilipirea" userId="34ab170da5908fc4" providerId="LiveId" clId="{9AB035DF-204F-496D-AB88-58F479C62841}" dt="2019-10-02T04:43:42.248" v="1751" actId="478"/>
          <ac:spMkLst>
            <pc:docMk/>
            <pc:sldMk cId="1451267672" sldId="789"/>
            <ac:spMk id="33" creationId="{00000000-0000-0000-0000-000000000000}"/>
          </ac:spMkLst>
        </pc:spChg>
        <pc:cxnChg chg="add del">
          <ac:chgData name="Cristian Chilipirea" userId="34ab170da5908fc4" providerId="LiveId" clId="{9AB035DF-204F-496D-AB88-58F479C62841}" dt="2019-10-02T04:51:07.941" v="1865" actId="478"/>
          <ac:cxnSpMkLst>
            <pc:docMk/>
            <pc:sldMk cId="1451267672" sldId="789"/>
            <ac:cxnSpMk id="34" creationId="{7D52CDDA-5561-43D6-BE55-879B55AD731D}"/>
          </ac:cxnSpMkLst>
        </pc:cxnChg>
        <pc:cxnChg chg="add del">
          <ac:chgData name="Cristian Chilipirea" userId="34ab170da5908fc4" providerId="LiveId" clId="{9AB035DF-204F-496D-AB88-58F479C62841}" dt="2019-10-02T04:51:07.941" v="1865" actId="478"/>
          <ac:cxnSpMkLst>
            <pc:docMk/>
            <pc:sldMk cId="1451267672" sldId="789"/>
            <ac:cxnSpMk id="35" creationId="{DC02D51C-684E-42D9-BB81-A5F40AE6F116}"/>
          </ac:cxnSpMkLst>
        </pc:cxnChg>
        <pc:cxnChg chg="add del">
          <ac:chgData name="Cristian Chilipirea" userId="34ab170da5908fc4" providerId="LiveId" clId="{9AB035DF-204F-496D-AB88-58F479C62841}" dt="2019-10-02T04:51:07.941" v="1865" actId="478"/>
          <ac:cxnSpMkLst>
            <pc:docMk/>
            <pc:sldMk cId="1451267672" sldId="789"/>
            <ac:cxnSpMk id="36" creationId="{9F8856F0-CD94-4266-8A7B-E71711596B07}"/>
          </ac:cxnSpMkLst>
        </pc:cxnChg>
        <pc:cxnChg chg="add del">
          <ac:chgData name="Cristian Chilipirea" userId="34ab170da5908fc4" providerId="LiveId" clId="{9AB035DF-204F-496D-AB88-58F479C62841}" dt="2019-10-02T04:51:07.941" v="1865" actId="478"/>
          <ac:cxnSpMkLst>
            <pc:docMk/>
            <pc:sldMk cId="1451267672" sldId="789"/>
            <ac:cxnSpMk id="37" creationId="{D7935A20-37D7-4621-8C29-C48C667EBA71}"/>
          </ac:cxnSpMkLst>
        </pc:cxnChg>
        <pc:cxnChg chg="add">
          <ac:chgData name="Cristian Chilipirea" userId="34ab170da5908fc4" providerId="LiveId" clId="{9AB035DF-204F-496D-AB88-58F479C62841}" dt="2019-10-02T04:48:19.342" v="1817"/>
          <ac:cxnSpMkLst>
            <pc:docMk/>
            <pc:sldMk cId="1451267672" sldId="789"/>
            <ac:cxnSpMk id="38" creationId="{42BB7488-02B8-4FBD-9358-226D6DCF20DB}"/>
          </ac:cxnSpMkLst>
        </pc:cxnChg>
        <pc:cxnChg chg="add">
          <ac:chgData name="Cristian Chilipirea" userId="34ab170da5908fc4" providerId="LiveId" clId="{9AB035DF-204F-496D-AB88-58F479C62841}" dt="2019-10-02T04:48:19.342" v="1817"/>
          <ac:cxnSpMkLst>
            <pc:docMk/>
            <pc:sldMk cId="1451267672" sldId="789"/>
            <ac:cxnSpMk id="39" creationId="{336A989B-C165-4B62-8E57-437AE08E47C6}"/>
          </ac:cxnSpMkLst>
        </pc:cxnChg>
        <pc:cxnChg chg="add">
          <ac:chgData name="Cristian Chilipirea" userId="34ab170da5908fc4" providerId="LiveId" clId="{9AB035DF-204F-496D-AB88-58F479C62841}" dt="2019-10-02T04:48:19.342" v="1817"/>
          <ac:cxnSpMkLst>
            <pc:docMk/>
            <pc:sldMk cId="1451267672" sldId="789"/>
            <ac:cxnSpMk id="40" creationId="{DFDD8134-9131-492F-8B8F-E1CA2F95FA7E}"/>
          </ac:cxnSpMkLst>
        </pc:cxnChg>
        <pc:cxnChg chg="add">
          <ac:chgData name="Cristian Chilipirea" userId="34ab170da5908fc4" providerId="LiveId" clId="{9AB035DF-204F-496D-AB88-58F479C62841}" dt="2019-10-02T04:48:19.342" v="1817"/>
          <ac:cxnSpMkLst>
            <pc:docMk/>
            <pc:sldMk cId="1451267672" sldId="789"/>
            <ac:cxnSpMk id="41" creationId="{F693D159-D100-40A5-8C14-134ECE20BB86}"/>
          </ac:cxnSpMkLst>
        </pc:cxnChg>
        <pc:cxnChg chg="add">
          <ac:chgData name="Cristian Chilipirea" userId="34ab170da5908fc4" providerId="LiveId" clId="{9AB035DF-204F-496D-AB88-58F479C62841}" dt="2019-10-02T04:51:09.491" v="1866"/>
          <ac:cxnSpMkLst>
            <pc:docMk/>
            <pc:sldMk cId="1451267672" sldId="789"/>
            <ac:cxnSpMk id="42" creationId="{58C3B25C-97A9-454C-BC35-6A30FB315789}"/>
          </ac:cxnSpMkLst>
        </pc:cxnChg>
        <pc:cxnChg chg="add">
          <ac:chgData name="Cristian Chilipirea" userId="34ab170da5908fc4" providerId="LiveId" clId="{9AB035DF-204F-496D-AB88-58F479C62841}" dt="2019-10-02T04:51:09.491" v="1866"/>
          <ac:cxnSpMkLst>
            <pc:docMk/>
            <pc:sldMk cId="1451267672" sldId="789"/>
            <ac:cxnSpMk id="43" creationId="{E748ABEE-ECF2-426D-9811-F251312B5100}"/>
          </ac:cxnSpMkLst>
        </pc:cxnChg>
        <pc:cxnChg chg="add">
          <ac:chgData name="Cristian Chilipirea" userId="34ab170da5908fc4" providerId="LiveId" clId="{9AB035DF-204F-496D-AB88-58F479C62841}" dt="2019-10-02T04:51:09.491" v="1866"/>
          <ac:cxnSpMkLst>
            <pc:docMk/>
            <pc:sldMk cId="1451267672" sldId="789"/>
            <ac:cxnSpMk id="44" creationId="{F19ACE7C-6FBD-469D-8209-070EEBC4331D}"/>
          </ac:cxnSpMkLst>
        </pc:cxnChg>
        <pc:cxnChg chg="add">
          <ac:chgData name="Cristian Chilipirea" userId="34ab170da5908fc4" providerId="LiveId" clId="{9AB035DF-204F-496D-AB88-58F479C62841}" dt="2019-10-02T04:51:09.491" v="1866"/>
          <ac:cxnSpMkLst>
            <pc:docMk/>
            <pc:sldMk cId="1451267672" sldId="789"/>
            <ac:cxnSpMk id="45" creationId="{D58437E8-C668-4234-A05D-68B05AC3269C}"/>
          </ac:cxnSpMkLst>
        </pc:cxnChg>
      </pc:sldChg>
      <pc:sldChg chg="addSp delSp">
        <pc:chgData name="Cristian Chilipirea" userId="34ab170da5908fc4" providerId="LiveId" clId="{9AB035DF-204F-496D-AB88-58F479C62841}" dt="2019-10-02T04:51:15.656" v="1868"/>
        <pc:sldMkLst>
          <pc:docMk/>
          <pc:sldMk cId="945283713" sldId="790"/>
        </pc:sldMkLst>
        <pc:spChg chg="del">
          <ac:chgData name="Cristian Chilipirea" userId="34ab170da5908fc4" providerId="LiveId" clId="{9AB035DF-204F-496D-AB88-58F479C62841}" dt="2019-10-02T04:48:22.841" v="1818" actId="478"/>
          <ac:spMkLst>
            <pc:docMk/>
            <pc:sldMk cId="945283713" sldId="790"/>
            <ac:spMk id="26" creationId="{00000000-0000-0000-0000-000000000000}"/>
          </ac:spMkLst>
        </pc:spChg>
        <pc:spChg chg="del">
          <ac:chgData name="Cristian Chilipirea" userId="34ab170da5908fc4" providerId="LiveId" clId="{9AB035DF-204F-496D-AB88-58F479C62841}" dt="2019-10-02T04:48:22.841" v="1818" actId="478"/>
          <ac:spMkLst>
            <pc:docMk/>
            <pc:sldMk cId="945283713" sldId="790"/>
            <ac:spMk id="27" creationId="{00000000-0000-0000-0000-000000000000}"/>
          </ac:spMkLst>
        </pc:spChg>
        <pc:spChg chg="del">
          <ac:chgData name="Cristian Chilipirea" userId="34ab170da5908fc4" providerId="LiveId" clId="{9AB035DF-204F-496D-AB88-58F479C62841}" dt="2019-10-02T04:48:22.841" v="1818" actId="478"/>
          <ac:spMkLst>
            <pc:docMk/>
            <pc:sldMk cId="945283713" sldId="790"/>
            <ac:spMk id="28" creationId="{00000000-0000-0000-0000-000000000000}"/>
          </ac:spMkLst>
        </pc:spChg>
        <pc:spChg chg="del">
          <ac:chgData name="Cristian Chilipirea" userId="34ab170da5908fc4" providerId="LiveId" clId="{9AB035DF-204F-496D-AB88-58F479C62841}" dt="2019-10-02T04:48:22.841" v="1818" actId="478"/>
          <ac:spMkLst>
            <pc:docMk/>
            <pc:sldMk cId="945283713" sldId="790"/>
            <ac:spMk id="29" creationId="{00000000-0000-0000-0000-000000000000}"/>
          </ac:spMkLst>
        </pc:spChg>
        <pc:spChg chg="del">
          <ac:chgData name="Cristian Chilipirea" userId="34ab170da5908fc4" providerId="LiveId" clId="{9AB035DF-204F-496D-AB88-58F479C62841}" dt="2019-10-02T04:43:46.982" v="1753" actId="478"/>
          <ac:spMkLst>
            <pc:docMk/>
            <pc:sldMk cId="945283713" sldId="790"/>
            <ac:spMk id="30" creationId="{00000000-0000-0000-0000-000000000000}"/>
          </ac:spMkLst>
        </pc:spChg>
        <pc:spChg chg="del">
          <ac:chgData name="Cristian Chilipirea" userId="34ab170da5908fc4" providerId="LiveId" clId="{9AB035DF-204F-496D-AB88-58F479C62841}" dt="2019-10-02T04:43:46.982" v="1753" actId="478"/>
          <ac:spMkLst>
            <pc:docMk/>
            <pc:sldMk cId="945283713" sldId="790"/>
            <ac:spMk id="31" creationId="{00000000-0000-0000-0000-000000000000}"/>
          </ac:spMkLst>
        </pc:spChg>
        <pc:spChg chg="del">
          <ac:chgData name="Cristian Chilipirea" userId="34ab170da5908fc4" providerId="LiveId" clId="{9AB035DF-204F-496D-AB88-58F479C62841}" dt="2019-10-02T04:43:46.982" v="1753" actId="478"/>
          <ac:spMkLst>
            <pc:docMk/>
            <pc:sldMk cId="945283713" sldId="790"/>
            <ac:spMk id="32" creationId="{00000000-0000-0000-0000-000000000000}"/>
          </ac:spMkLst>
        </pc:spChg>
        <pc:spChg chg="del">
          <ac:chgData name="Cristian Chilipirea" userId="34ab170da5908fc4" providerId="LiveId" clId="{9AB035DF-204F-496D-AB88-58F479C62841}" dt="2019-10-02T04:43:46.982" v="1753" actId="478"/>
          <ac:spMkLst>
            <pc:docMk/>
            <pc:sldMk cId="945283713" sldId="790"/>
            <ac:spMk id="33" creationId="{00000000-0000-0000-0000-000000000000}"/>
          </ac:spMkLst>
        </pc:spChg>
        <pc:cxnChg chg="add del">
          <ac:chgData name="Cristian Chilipirea" userId="34ab170da5908fc4" providerId="LiveId" clId="{9AB035DF-204F-496D-AB88-58F479C62841}" dt="2019-10-02T04:51:15.172" v="1867" actId="478"/>
          <ac:cxnSpMkLst>
            <pc:docMk/>
            <pc:sldMk cId="945283713" sldId="790"/>
            <ac:cxnSpMk id="34" creationId="{53E42D16-4295-44E5-BDEA-7EE8F4E19DBE}"/>
          </ac:cxnSpMkLst>
        </pc:cxnChg>
        <pc:cxnChg chg="add del">
          <ac:chgData name="Cristian Chilipirea" userId="34ab170da5908fc4" providerId="LiveId" clId="{9AB035DF-204F-496D-AB88-58F479C62841}" dt="2019-10-02T04:51:15.172" v="1867" actId="478"/>
          <ac:cxnSpMkLst>
            <pc:docMk/>
            <pc:sldMk cId="945283713" sldId="790"/>
            <ac:cxnSpMk id="35" creationId="{AFD69938-D3C0-4937-A216-782631C9AD4E}"/>
          </ac:cxnSpMkLst>
        </pc:cxnChg>
        <pc:cxnChg chg="add del">
          <ac:chgData name="Cristian Chilipirea" userId="34ab170da5908fc4" providerId="LiveId" clId="{9AB035DF-204F-496D-AB88-58F479C62841}" dt="2019-10-02T04:51:15.172" v="1867" actId="478"/>
          <ac:cxnSpMkLst>
            <pc:docMk/>
            <pc:sldMk cId="945283713" sldId="790"/>
            <ac:cxnSpMk id="36" creationId="{857FD540-4404-4BD1-89ED-E9E9A0F47E84}"/>
          </ac:cxnSpMkLst>
        </pc:cxnChg>
        <pc:cxnChg chg="add del">
          <ac:chgData name="Cristian Chilipirea" userId="34ab170da5908fc4" providerId="LiveId" clId="{9AB035DF-204F-496D-AB88-58F479C62841}" dt="2019-10-02T04:51:15.172" v="1867" actId="478"/>
          <ac:cxnSpMkLst>
            <pc:docMk/>
            <pc:sldMk cId="945283713" sldId="790"/>
            <ac:cxnSpMk id="37" creationId="{1B3834B3-1FB3-43B8-84F8-8842067105E8}"/>
          </ac:cxnSpMkLst>
        </pc:cxnChg>
        <pc:cxnChg chg="add">
          <ac:chgData name="Cristian Chilipirea" userId="34ab170da5908fc4" providerId="LiveId" clId="{9AB035DF-204F-496D-AB88-58F479C62841}" dt="2019-10-02T04:48:23.263" v="1819"/>
          <ac:cxnSpMkLst>
            <pc:docMk/>
            <pc:sldMk cId="945283713" sldId="790"/>
            <ac:cxnSpMk id="38" creationId="{D92B6079-86C6-4B54-AD91-1D32C6C7CF7C}"/>
          </ac:cxnSpMkLst>
        </pc:cxnChg>
        <pc:cxnChg chg="add">
          <ac:chgData name="Cristian Chilipirea" userId="34ab170da5908fc4" providerId="LiveId" clId="{9AB035DF-204F-496D-AB88-58F479C62841}" dt="2019-10-02T04:48:23.263" v="1819"/>
          <ac:cxnSpMkLst>
            <pc:docMk/>
            <pc:sldMk cId="945283713" sldId="790"/>
            <ac:cxnSpMk id="39" creationId="{4A338E49-44E2-45BD-94F2-6CE6C75A206E}"/>
          </ac:cxnSpMkLst>
        </pc:cxnChg>
        <pc:cxnChg chg="add">
          <ac:chgData name="Cristian Chilipirea" userId="34ab170da5908fc4" providerId="LiveId" clId="{9AB035DF-204F-496D-AB88-58F479C62841}" dt="2019-10-02T04:48:23.263" v="1819"/>
          <ac:cxnSpMkLst>
            <pc:docMk/>
            <pc:sldMk cId="945283713" sldId="790"/>
            <ac:cxnSpMk id="40" creationId="{0316B8BA-0274-4B7B-BA9A-578A338CE8D2}"/>
          </ac:cxnSpMkLst>
        </pc:cxnChg>
        <pc:cxnChg chg="add">
          <ac:chgData name="Cristian Chilipirea" userId="34ab170da5908fc4" providerId="LiveId" clId="{9AB035DF-204F-496D-AB88-58F479C62841}" dt="2019-10-02T04:48:23.263" v="1819"/>
          <ac:cxnSpMkLst>
            <pc:docMk/>
            <pc:sldMk cId="945283713" sldId="790"/>
            <ac:cxnSpMk id="41" creationId="{F7CC1163-B3E6-4BAB-AF91-D97038C85A8B}"/>
          </ac:cxnSpMkLst>
        </pc:cxnChg>
        <pc:cxnChg chg="add">
          <ac:chgData name="Cristian Chilipirea" userId="34ab170da5908fc4" providerId="LiveId" clId="{9AB035DF-204F-496D-AB88-58F479C62841}" dt="2019-10-02T04:51:15.656" v="1868"/>
          <ac:cxnSpMkLst>
            <pc:docMk/>
            <pc:sldMk cId="945283713" sldId="790"/>
            <ac:cxnSpMk id="42" creationId="{99DB5FFC-9A21-4FE0-A2B2-3323ADB5348C}"/>
          </ac:cxnSpMkLst>
        </pc:cxnChg>
        <pc:cxnChg chg="add">
          <ac:chgData name="Cristian Chilipirea" userId="34ab170da5908fc4" providerId="LiveId" clId="{9AB035DF-204F-496D-AB88-58F479C62841}" dt="2019-10-02T04:51:15.656" v="1868"/>
          <ac:cxnSpMkLst>
            <pc:docMk/>
            <pc:sldMk cId="945283713" sldId="790"/>
            <ac:cxnSpMk id="43" creationId="{4A6F4EA8-9AED-454B-A01C-EB66EB43F510}"/>
          </ac:cxnSpMkLst>
        </pc:cxnChg>
        <pc:cxnChg chg="add">
          <ac:chgData name="Cristian Chilipirea" userId="34ab170da5908fc4" providerId="LiveId" clId="{9AB035DF-204F-496D-AB88-58F479C62841}" dt="2019-10-02T04:51:15.656" v="1868"/>
          <ac:cxnSpMkLst>
            <pc:docMk/>
            <pc:sldMk cId="945283713" sldId="790"/>
            <ac:cxnSpMk id="44" creationId="{54BE5FA3-98B9-4D6B-B6FF-E0D1501BDA63}"/>
          </ac:cxnSpMkLst>
        </pc:cxnChg>
        <pc:cxnChg chg="add">
          <ac:chgData name="Cristian Chilipirea" userId="34ab170da5908fc4" providerId="LiveId" clId="{9AB035DF-204F-496D-AB88-58F479C62841}" dt="2019-10-02T04:51:15.656" v="1868"/>
          <ac:cxnSpMkLst>
            <pc:docMk/>
            <pc:sldMk cId="945283713" sldId="790"/>
            <ac:cxnSpMk id="45" creationId="{C5729331-C37A-4438-9F6C-543BBFB9363D}"/>
          </ac:cxnSpMkLst>
        </pc:cxnChg>
      </pc:sldChg>
      <pc:sldChg chg="addSp delSp">
        <pc:chgData name="Cristian Chilipirea" userId="34ab170da5908fc4" providerId="LiveId" clId="{9AB035DF-204F-496D-AB88-58F479C62841}" dt="2019-10-02T04:51:20.962" v="1870"/>
        <pc:sldMkLst>
          <pc:docMk/>
          <pc:sldMk cId="1335641931" sldId="791"/>
        </pc:sldMkLst>
        <pc:spChg chg="del">
          <ac:chgData name="Cristian Chilipirea" userId="34ab170da5908fc4" providerId="LiveId" clId="{9AB035DF-204F-496D-AB88-58F479C62841}" dt="2019-10-02T04:48:28.341" v="1820" actId="478"/>
          <ac:spMkLst>
            <pc:docMk/>
            <pc:sldMk cId="1335641931" sldId="791"/>
            <ac:spMk id="26" creationId="{00000000-0000-0000-0000-000000000000}"/>
          </ac:spMkLst>
        </pc:spChg>
        <pc:spChg chg="del">
          <ac:chgData name="Cristian Chilipirea" userId="34ab170da5908fc4" providerId="LiveId" clId="{9AB035DF-204F-496D-AB88-58F479C62841}" dt="2019-10-02T04:48:28.341" v="1820" actId="478"/>
          <ac:spMkLst>
            <pc:docMk/>
            <pc:sldMk cId="1335641931" sldId="791"/>
            <ac:spMk id="27" creationId="{00000000-0000-0000-0000-000000000000}"/>
          </ac:spMkLst>
        </pc:spChg>
        <pc:spChg chg="del">
          <ac:chgData name="Cristian Chilipirea" userId="34ab170da5908fc4" providerId="LiveId" clId="{9AB035DF-204F-496D-AB88-58F479C62841}" dt="2019-10-02T04:48:28.341" v="1820" actId="478"/>
          <ac:spMkLst>
            <pc:docMk/>
            <pc:sldMk cId="1335641931" sldId="791"/>
            <ac:spMk id="28" creationId="{00000000-0000-0000-0000-000000000000}"/>
          </ac:spMkLst>
        </pc:spChg>
        <pc:spChg chg="del">
          <ac:chgData name="Cristian Chilipirea" userId="34ab170da5908fc4" providerId="LiveId" clId="{9AB035DF-204F-496D-AB88-58F479C62841}" dt="2019-10-02T04:48:28.341" v="1820" actId="478"/>
          <ac:spMkLst>
            <pc:docMk/>
            <pc:sldMk cId="1335641931" sldId="791"/>
            <ac:spMk id="29" creationId="{00000000-0000-0000-0000-000000000000}"/>
          </ac:spMkLst>
        </pc:spChg>
        <pc:spChg chg="del">
          <ac:chgData name="Cristian Chilipirea" userId="34ab170da5908fc4" providerId="LiveId" clId="{9AB035DF-204F-496D-AB88-58F479C62841}" dt="2019-10-02T04:43:51.052" v="1755" actId="478"/>
          <ac:spMkLst>
            <pc:docMk/>
            <pc:sldMk cId="1335641931" sldId="791"/>
            <ac:spMk id="30" creationId="{00000000-0000-0000-0000-000000000000}"/>
          </ac:spMkLst>
        </pc:spChg>
        <pc:spChg chg="del">
          <ac:chgData name="Cristian Chilipirea" userId="34ab170da5908fc4" providerId="LiveId" clId="{9AB035DF-204F-496D-AB88-58F479C62841}" dt="2019-10-02T04:43:51.052" v="1755" actId="478"/>
          <ac:spMkLst>
            <pc:docMk/>
            <pc:sldMk cId="1335641931" sldId="791"/>
            <ac:spMk id="31" creationId="{00000000-0000-0000-0000-000000000000}"/>
          </ac:spMkLst>
        </pc:spChg>
        <pc:spChg chg="del">
          <ac:chgData name="Cristian Chilipirea" userId="34ab170da5908fc4" providerId="LiveId" clId="{9AB035DF-204F-496D-AB88-58F479C62841}" dt="2019-10-02T04:43:51.052" v="1755" actId="478"/>
          <ac:spMkLst>
            <pc:docMk/>
            <pc:sldMk cId="1335641931" sldId="791"/>
            <ac:spMk id="32" creationId="{00000000-0000-0000-0000-000000000000}"/>
          </ac:spMkLst>
        </pc:spChg>
        <pc:spChg chg="del">
          <ac:chgData name="Cristian Chilipirea" userId="34ab170da5908fc4" providerId="LiveId" clId="{9AB035DF-204F-496D-AB88-58F479C62841}" dt="2019-10-02T04:43:51.052" v="1755" actId="478"/>
          <ac:spMkLst>
            <pc:docMk/>
            <pc:sldMk cId="1335641931" sldId="791"/>
            <ac:spMk id="33" creationId="{00000000-0000-0000-0000-000000000000}"/>
          </ac:spMkLst>
        </pc:spChg>
        <pc:cxnChg chg="add del">
          <ac:chgData name="Cristian Chilipirea" userId="34ab170da5908fc4" providerId="LiveId" clId="{9AB035DF-204F-496D-AB88-58F479C62841}" dt="2019-10-02T04:51:20.594" v="1869" actId="478"/>
          <ac:cxnSpMkLst>
            <pc:docMk/>
            <pc:sldMk cId="1335641931" sldId="791"/>
            <ac:cxnSpMk id="35" creationId="{2C525145-680B-45DB-BD01-006ACE8B11CC}"/>
          </ac:cxnSpMkLst>
        </pc:cxnChg>
        <pc:cxnChg chg="add del">
          <ac:chgData name="Cristian Chilipirea" userId="34ab170da5908fc4" providerId="LiveId" clId="{9AB035DF-204F-496D-AB88-58F479C62841}" dt="2019-10-02T04:51:20.594" v="1869" actId="478"/>
          <ac:cxnSpMkLst>
            <pc:docMk/>
            <pc:sldMk cId="1335641931" sldId="791"/>
            <ac:cxnSpMk id="36" creationId="{D4223AD6-1B76-488F-8A05-21D54E97FA5C}"/>
          </ac:cxnSpMkLst>
        </pc:cxnChg>
        <pc:cxnChg chg="add del">
          <ac:chgData name="Cristian Chilipirea" userId="34ab170da5908fc4" providerId="LiveId" clId="{9AB035DF-204F-496D-AB88-58F479C62841}" dt="2019-10-02T04:51:20.594" v="1869" actId="478"/>
          <ac:cxnSpMkLst>
            <pc:docMk/>
            <pc:sldMk cId="1335641931" sldId="791"/>
            <ac:cxnSpMk id="37" creationId="{97566739-FF7C-49F1-A50E-A46D0D782C73}"/>
          </ac:cxnSpMkLst>
        </pc:cxnChg>
        <pc:cxnChg chg="add del">
          <ac:chgData name="Cristian Chilipirea" userId="34ab170da5908fc4" providerId="LiveId" clId="{9AB035DF-204F-496D-AB88-58F479C62841}" dt="2019-10-02T04:51:20.594" v="1869" actId="478"/>
          <ac:cxnSpMkLst>
            <pc:docMk/>
            <pc:sldMk cId="1335641931" sldId="791"/>
            <ac:cxnSpMk id="38" creationId="{AA8B5E0A-7138-48FA-8043-7717CE275DF1}"/>
          </ac:cxnSpMkLst>
        </pc:cxnChg>
        <pc:cxnChg chg="add">
          <ac:chgData name="Cristian Chilipirea" userId="34ab170da5908fc4" providerId="LiveId" clId="{9AB035DF-204F-496D-AB88-58F479C62841}" dt="2019-10-02T04:48:28.741" v="1821"/>
          <ac:cxnSpMkLst>
            <pc:docMk/>
            <pc:sldMk cId="1335641931" sldId="791"/>
            <ac:cxnSpMk id="39" creationId="{76481BE6-8EC8-4C3F-B83E-A7E44A019682}"/>
          </ac:cxnSpMkLst>
        </pc:cxnChg>
        <pc:cxnChg chg="add">
          <ac:chgData name="Cristian Chilipirea" userId="34ab170da5908fc4" providerId="LiveId" clId="{9AB035DF-204F-496D-AB88-58F479C62841}" dt="2019-10-02T04:48:28.741" v="1821"/>
          <ac:cxnSpMkLst>
            <pc:docMk/>
            <pc:sldMk cId="1335641931" sldId="791"/>
            <ac:cxnSpMk id="40" creationId="{53F106B6-6B2C-4361-8E40-39D6A2EED403}"/>
          </ac:cxnSpMkLst>
        </pc:cxnChg>
        <pc:cxnChg chg="add">
          <ac:chgData name="Cristian Chilipirea" userId="34ab170da5908fc4" providerId="LiveId" clId="{9AB035DF-204F-496D-AB88-58F479C62841}" dt="2019-10-02T04:48:28.741" v="1821"/>
          <ac:cxnSpMkLst>
            <pc:docMk/>
            <pc:sldMk cId="1335641931" sldId="791"/>
            <ac:cxnSpMk id="41" creationId="{9DE145E5-4F23-497D-8EFA-D4FC13F8E399}"/>
          </ac:cxnSpMkLst>
        </pc:cxnChg>
        <pc:cxnChg chg="add">
          <ac:chgData name="Cristian Chilipirea" userId="34ab170da5908fc4" providerId="LiveId" clId="{9AB035DF-204F-496D-AB88-58F479C62841}" dt="2019-10-02T04:48:28.741" v="1821"/>
          <ac:cxnSpMkLst>
            <pc:docMk/>
            <pc:sldMk cId="1335641931" sldId="791"/>
            <ac:cxnSpMk id="42" creationId="{463560FF-FF03-46BF-8199-DFB20473E210}"/>
          </ac:cxnSpMkLst>
        </pc:cxnChg>
        <pc:cxnChg chg="add">
          <ac:chgData name="Cristian Chilipirea" userId="34ab170da5908fc4" providerId="LiveId" clId="{9AB035DF-204F-496D-AB88-58F479C62841}" dt="2019-10-02T04:51:20.962" v="1870"/>
          <ac:cxnSpMkLst>
            <pc:docMk/>
            <pc:sldMk cId="1335641931" sldId="791"/>
            <ac:cxnSpMk id="43" creationId="{9780EC7A-3026-410D-B9AA-937DDB2529E0}"/>
          </ac:cxnSpMkLst>
        </pc:cxnChg>
        <pc:cxnChg chg="add">
          <ac:chgData name="Cristian Chilipirea" userId="34ab170da5908fc4" providerId="LiveId" clId="{9AB035DF-204F-496D-AB88-58F479C62841}" dt="2019-10-02T04:51:20.962" v="1870"/>
          <ac:cxnSpMkLst>
            <pc:docMk/>
            <pc:sldMk cId="1335641931" sldId="791"/>
            <ac:cxnSpMk id="44" creationId="{643BAABC-3261-494F-97C6-69D64C8A56EA}"/>
          </ac:cxnSpMkLst>
        </pc:cxnChg>
        <pc:cxnChg chg="add">
          <ac:chgData name="Cristian Chilipirea" userId="34ab170da5908fc4" providerId="LiveId" clId="{9AB035DF-204F-496D-AB88-58F479C62841}" dt="2019-10-02T04:51:20.962" v="1870"/>
          <ac:cxnSpMkLst>
            <pc:docMk/>
            <pc:sldMk cId="1335641931" sldId="791"/>
            <ac:cxnSpMk id="45" creationId="{EDC6118B-7819-4C2E-B20F-7B04923E1F80}"/>
          </ac:cxnSpMkLst>
        </pc:cxnChg>
        <pc:cxnChg chg="add">
          <ac:chgData name="Cristian Chilipirea" userId="34ab170da5908fc4" providerId="LiveId" clId="{9AB035DF-204F-496D-AB88-58F479C62841}" dt="2019-10-02T04:51:20.962" v="1870"/>
          <ac:cxnSpMkLst>
            <pc:docMk/>
            <pc:sldMk cId="1335641931" sldId="791"/>
            <ac:cxnSpMk id="46" creationId="{3098E65F-0A2F-467A-AD16-3F80D78EC917}"/>
          </ac:cxnSpMkLst>
        </pc:cxnChg>
      </pc:sldChg>
      <pc:sldChg chg="addSp delSp">
        <pc:chgData name="Cristian Chilipirea" userId="34ab170da5908fc4" providerId="LiveId" clId="{9AB035DF-204F-496D-AB88-58F479C62841}" dt="2019-10-02T04:51:25.399" v="1872"/>
        <pc:sldMkLst>
          <pc:docMk/>
          <pc:sldMk cId="1477966058" sldId="792"/>
        </pc:sldMkLst>
        <pc:spChg chg="del">
          <ac:chgData name="Cristian Chilipirea" userId="34ab170da5908fc4" providerId="LiveId" clId="{9AB035DF-204F-496D-AB88-58F479C62841}" dt="2019-10-02T04:48:31.997" v="1822" actId="478"/>
          <ac:spMkLst>
            <pc:docMk/>
            <pc:sldMk cId="1477966058" sldId="792"/>
            <ac:spMk id="26" creationId="{00000000-0000-0000-0000-000000000000}"/>
          </ac:spMkLst>
        </pc:spChg>
        <pc:spChg chg="del">
          <ac:chgData name="Cristian Chilipirea" userId="34ab170da5908fc4" providerId="LiveId" clId="{9AB035DF-204F-496D-AB88-58F479C62841}" dt="2019-10-02T04:48:31.997" v="1822" actId="478"/>
          <ac:spMkLst>
            <pc:docMk/>
            <pc:sldMk cId="1477966058" sldId="792"/>
            <ac:spMk id="27" creationId="{00000000-0000-0000-0000-000000000000}"/>
          </ac:spMkLst>
        </pc:spChg>
        <pc:spChg chg="del">
          <ac:chgData name="Cristian Chilipirea" userId="34ab170da5908fc4" providerId="LiveId" clId="{9AB035DF-204F-496D-AB88-58F479C62841}" dt="2019-10-02T04:48:31.997" v="1822" actId="478"/>
          <ac:spMkLst>
            <pc:docMk/>
            <pc:sldMk cId="1477966058" sldId="792"/>
            <ac:spMk id="28" creationId="{00000000-0000-0000-0000-000000000000}"/>
          </ac:spMkLst>
        </pc:spChg>
        <pc:spChg chg="del">
          <ac:chgData name="Cristian Chilipirea" userId="34ab170da5908fc4" providerId="LiveId" clId="{9AB035DF-204F-496D-AB88-58F479C62841}" dt="2019-10-02T04:48:31.997" v="1822" actId="478"/>
          <ac:spMkLst>
            <pc:docMk/>
            <pc:sldMk cId="1477966058" sldId="792"/>
            <ac:spMk id="29" creationId="{00000000-0000-0000-0000-000000000000}"/>
          </ac:spMkLst>
        </pc:spChg>
        <pc:spChg chg="del">
          <ac:chgData name="Cristian Chilipirea" userId="34ab170da5908fc4" providerId="LiveId" clId="{9AB035DF-204F-496D-AB88-58F479C62841}" dt="2019-10-02T04:43:55.259" v="1757" actId="478"/>
          <ac:spMkLst>
            <pc:docMk/>
            <pc:sldMk cId="1477966058" sldId="792"/>
            <ac:spMk id="30" creationId="{00000000-0000-0000-0000-000000000000}"/>
          </ac:spMkLst>
        </pc:spChg>
        <pc:spChg chg="del">
          <ac:chgData name="Cristian Chilipirea" userId="34ab170da5908fc4" providerId="LiveId" clId="{9AB035DF-204F-496D-AB88-58F479C62841}" dt="2019-10-02T04:43:55.259" v="1757" actId="478"/>
          <ac:spMkLst>
            <pc:docMk/>
            <pc:sldMk cId="1477966058" sldId="792"/>
            <ac:spMk id="31" creationId="{00000000-0000-0000-0000-000000000000}"/>
          </ac:spMkLst>
        </pc:spChg>
        <pc:spChg chg="del">
          <ac:chgData name="Cristian Chilipirea" userId="34ab170da5908fc4" providerId="LiveId" clId="{9AB035DF-204F-496D-AB88-58F479C62841}" dt="2019-10-02T04:43:55.259" v="1757" actId="478"/>
          <ac:spMkLst>
            <pc:docMk/>
            <pc:sldMk cId="1477966058" sldId="792"/>
            <ac:spMk id="32" creationId="{00000000-0000-0000-0000-000000000000}"/>
          </ac:spMkLst>
        </pc:spChg>
        <pc:spChg chg="del">
          <ac:chgData name="Cristian Chilipirea" userId="34ab170da5908fc4" providerId="LiveId" clId="{9AB035DF-204F-496D-AB88-58F479C62841}" dt="2019-10-02T04:43:55.259" v="1757" actId="478"/>
          <ac:spMkLst>
            <pc:docMk/>
            <pc:sldMk cId="1477966058" sldId="792"/>
            <ac:spMk id="33" creationId="{00000000-0000-0000-0000-000000000000}"/>
          </ac:spMkLst>
        </pc:spChg>
        <pc:cxnChg chg="add del">
          <ac:chgData name="Cristian Chilipirea" userId="34ab170da5908fc4" providerId="LiveId" clId="{9AB035DF-204F-496D-AB88-58F479C62841}" dt="2019-10-02T04:51:25.110" v="1871" actId="478"/>
          <ac:cxnSpMkLst>
            <pc:docMk/>
            <pc:sldMk cId="1477966058" sldId="792"/>
            <ac:cxnSpMk id="35" creationId="{7BDEDE25-D0EF-41D1-AAED-AF332C59CB67}"/>
          </ac:cxnSpMkLst>
        </pc:cxnChg>
        <pc:cxnChg chg="add del">
          <ac:chgData name="Cristian Chilipirea" userId="34ab170da5908fc4" providerId="LiveId" clId="{9AB035DF-204F-496D-AB88-58F479C62841}" dt="2019-10-02T04:51:25.110" v="1871" actId="478"/>
          <ac:cxnSpMkLst>
            <pc:docMk/>
            <pc:sldMk cId="1477966058" sldId="792"/>
            <ac:cxnSpMk id="36" creationId="{BFF7FBD8-86C7-4E55-9CEB-188BBF4BACE1}"/>
          </ac:cxnSpMkLst>
        </pc:cxnChg>
        <pc:cxnChg chg="add del">
          <ac:chgData name="Cristian Chilipirea" userId="34ab170da5908fc4" providerId="LiveId" clId="{9AB035DF-204F-496D-AB88-58F479C62841}" dt="2019-10-02T04:51:25.110" v="1871" actId="478"/>
          <ac:cxnSpMkLst>
            <pc:docMk/>
            <pc:sldMk cId="1477966058" sldId="792"/>
            <ac:cxnSpMk id="37" creationId="{C03B4B2A-75D8-4ADC-96FF-3343D2BD964F}"/>
          </ac:cxnSpMkLst>
        </pc:cxnChg>
        <pc:cxnChg chg="add del">
          <ac:chgData name="Cristian Chilipirea" userId="34ab170da5908fc4" providerId="LiveId" clId="{9AB035DF-204F-496D-AB88-58F479C62841}" dt="2019-10-02T04:51:25.110" v="1871" actId="478"/>
          <ac:cxnSpMkLst>
            <pc:docMk/>
            <pc:sldMk cId="1477966058" sldId="792"/>
            <ac:cxnSpMk id="38" creationId="{D623B223-3CB3-4714-9AD6-E828406A7D9F}"/>
          </ac:cxnSpMkLst>
        </pc:cxnChg>
        <pc:cxnChg chg="add">
          <ac:chgData name="Cristian Chilipirea" userId="34ab170da5908fc4" providerId="LiveId" clId="{9AB035DF-204F-496D-AB88-58F479C62841}" dt="2019-10-02T04:48:32.342" v="1823"/>
          <ac:cxnSpMkLst>
            <pc:docMk/>
            <pc:sldMk cId="1477966058" sldId="792"/>
            <ac:cxnSpMk id="39" creationId="{F1EB1442-B94F-4D0B-BDA5-8F740DE0F63B}"/>
          </ac:cxnSpMkLst>
        </pc:cxnChg>
        <pc:cxnChg chg="add">
          <ac:chgData name="Cristian Chilipirea" userId="34ab170da5908fc4" providerId="LiveId" clId="{9AB035DF-204F-496D-AB88-58F479C62841}" dt="2019-10-02T04:48:32.342" v="1823"/>
          <ac:cxnSpMkLst>
            <pc:docMk/>
            <pc:sldMk cId="1477966058" sldId="792"/>
            <ac:cxnSpMk id="40" creationId="{BD4F363E-56B3-4FBD-94C5-A0C073CB7FC9}"/>
          </ac:cxnSpMkLst>
        </pc:cxnChg>
        <pc:cxnChg chg="add">
          <ac:chgData name="Cristian Chilipirea" userId="34ab170da5908fc4" providerId="LiveId" clId="{9AB035DF-204F-496D-AB88-58F479C62841}" dt="2019-10-02T04:48:32.342" v="1823"/>
          <ac:cxnSpMkLst>
            <pc:docMk/>
            <pc:sldMk cId="1477966058" sldId="792"/>
            <ac:cxnSpMk id="41" creationId="{1AE4D349-56D2-4C1E-B5D9-9C81BAACDBED}"/>
          </ac:cxnSpMkLst>
        </pc:cxnChg>
        <pc:cxnChg chg="add">
          <ac:chgData name="Cristian Chilipirea" userId="34ab170da5908fc4" providerId="LiveId" clId="{9AB035DF-204F-496D-AB88-58F479C62841}" dt="2019-10-02T04:48:32.342" v="1823"/>
          <ac:cxnSpMkLst>
            <pc:docMk/>
            <pc:sldMk cId="1477966058" sldId="792"/>
            <ac:cxnSpMk id="42" creationId="{743883FD-F148-41D0-9CC8-F41E0AE21B7C}"/>
          </ac:cxnSpMkLst>
        </pc:cxnChg>
        <pc:cxnChg chg="add">
          <ac:chgData name="Cristian Chilipirea" userId="34ab170da5908fc4" providerId="LiveId" clId="{9AB035DF-204F-496D-AB88-58F479C62841}" dt="2019-10-02T04:51:25.399" v="1872"/>
          <ac:cxnSpMkLst>
            <pc:docMk/>
            <pc:sldMk cId="1477966058" sldId="792"/>
            <ac:cxnSpMk id="43" creationId="{5C9218B9-FDB1-4B5F-89C6-EDC73E19A021}"/>
          </ac:cxnSpMkLst>
        </pc:cxnChg>
        <pc:cxnChg chg="add">
          <ac:chgData name="Cristian Chilipirea" userId="34ab170da5908fc4" providerId="LiveId" clId="{9AB035DF-204F-496D-AB88-58F479C62841}" dt="2019-10-02T04:51:25.399" v="1872"/>
          <ac:cxnSpMkLst>
            <pc:docMk/>
            <pc:sldMk cId="1477966058" sldId="792"/>
            <ac:cxnSpMk id="44" creationId="{329C1A38-3BA3-4794-9B6D-A927024AD38E}"/>
          </ac:cxnSpMkLst>
        </pc:cxnChg>
        <pc:cxnChg chg="add">
          <ac:chgData name="Cristian Chilipirea" userId="34ab170da5908fc4" providerId="LiveId" clId="{9AB035DF-204F-496D-AB88-58F479C62841}" dt="2019-10-02T04:51:25.399" v="1872"/>
          <ac:cxnSpMkLst>
            <pc:docMk/>
            <pc:sldMk cId="1477966058" sldId="792"/>
            <ac:cxnSpMk id="45" creationId="{5FE1681A-A7C2-497F-92BE-47DFF42B996C}"/>
          </ac:cxnSpMkLst>
        </pc:cxnChg>
        <pc:cxnChg chg="add">
          <ac:chgData name="Cristian Chilipirea" userId="34ab170da5908fc4" providerId="LiveId" clId="{9AB035DF-204F-496D-AB88-58F479C62841}" dt="2019-10-02T04:51:25.399" v="1872"/>
          <ac:cxnSpMkLst>
            <pc:docMk/>
            <pc:sldMk cId="1477966058" sldId="792"/>
            <ac:cxnSpMk id="46" creationId="{5BFD473C-CFDE-40C2-9F0F-8BFF90402D17}"/>
          </ac:cxnSpMkLst>
        </pc:cxnChg>
      </pc:sldChg>
      <pc:sldChg chg="add del">
        <pc:chgData name="Cristian Chilipirea" userId="34ab170da5908fc4" providerId="LiveId" clId="{9AB035DF-204F-496D-AB88-58F479C62841}" dt="2019-10-02T04:37:23.536" v="1628" actId="2696"/>
        <pc:sldMkLst>
          <pc:docMk/>
          <pc:sldMk cId="676713201" sldId="812"/>
        </pc:sldMkLst>
      </pc:sldChg>
      <pc:sldChg chg="addSp delSp add ord modAnim">
        <pc:chgData name="Cristian Chilipirea" userId="34ab170da5908fc4" providerId="LiveId" clId="{9AB035DF-204F-496D-AB88-58F479C62841}" dt="2019-10-02T04:37:42.857" v="1630"/>
        <pc:sldMkLst>
          <pc:docMk/>
          <pc:sldMk cId="589815103" sldId="813"/>
        </pc:sldMkLst>
        <pc:spChg chg="del">
          <ac:chgData name="Cristian Chilipirea" userId="34ab170da5908fc4" providerId="LiveId" clId="{9AB035DF-204F-496D-AB88-58F479C62841}" dt="2019-09-16T11:26:27.770" v="103" actId="478"/>
          <ac:spMkLst>
            <pc:docMk/>
            <pc:sldMk cId="589815103" sldId="813"/>
            <ac:spMk id="2" creationId="{43FA5594-AA1B-4584-9F67-9BFFA9638EFF}"/>
          </ac:spMkLst>
        </pc:spChg>
        <pc:spChg chg="del">
          <ac:chgData name="Cristian Chilipirea" userId="34ab170da5908fc4" providerId="LiveId" clId="{9AB035DF-204F-496D-AB88-58F479C62841}" dt="2019-09-16T11:26:24.520" v="102"/>
          <ac:spMkLst>
            <pc:docMk/>
            <pc:sldMk cId="589815103" sldId="813"/>
            <ac:spMk id="3" creationId="{14EA3B78-AD6D-4689-BEDE-412C717AAA61}"/>
          </ac:spMkLst>
        </pc:spChg>
        <pc:spChg chg="add">
          <ac:chgData name="Cristian Chilipirea" userId="34ab170da5908fc4" providerId="LiveId" clId="{9AB035DF-204F-496D-AB88-58F479C62841}" dt="2019-09-16T11:26:24.520" v="102"/>
          <ac:spMkLst>
            <pc:docMk/>
            <pc:sldMk cId="589815103" sldId="813"/>
            <ac:spMk id="5" creationId="{F01E0A27-F103-4D38-A643-6CBF0CDCAA47}"/>
          </ac:spMkLst>
        </pc:spChg>
      </pc:sldChg>
      <pc:sldChg chg="del">
        <pc:chgData name="Cristian Chilipirea" userId="34ab170da5908fc4" providerId="LiveId" clId="{9AB035DF-204F-496D-AB88-58F479C62841}" dt="2019-10-02T04:52:30.604" v="1877" actId="2696"/>
        <pc:sldMkLst>
          <pc:docMk/>
          <pc:sldMk cId="3729647363" sldId="815"/>
        </pc:sldMkLst>
      </pc:sldChg>
    </pc:docChg>
  </pc:docChgLst>
  <pc:docChgLst>
    <pc:chgData name="Cristian Chilipirea" userId="34ab170da5908fc4" providerId="LiveId" clId="{ECE0AB1C-94FB-404B-AEE5-9CD623577DC8}"/>
    <pc:docChg chg="undo custSel addSld delSld modSld sldOrd modSection">
      <pc:chgData name="Cristian Chilipirea" userId="34ab170da5908fc4" providerId="LiveId" clId="{ECE0AB1C-94FB-404B-AEE5-9CD623577DC8}" dt="2019-10-05T18:41:27.176" v="4712" actId="2696"/>
      <pc:docMkLst>
        <pc:docMk/>
      </pc:docMkLst>
      <pc:sldChg chg="addSp delSp modSp add del ord">
        <pc:chgData name="Cristian Chilipirea" userId="34ab170da5908fc4" providerId="LiveId" clId="{ECE0AB1C-94FB-404B-AEE5-9CD623577DC8}" dt="2019-10-05T14:54:25.079" v="425" actId="20577"/>
        <pc:sldMkLst>
          <pc:docMk/>
          <pc:sldMk cId="3711501159" sldId="265"/>
        </pc:sldMkLst>
        <pc:spChg chg="add mod">
          <ac:chgData name="Cristian Chilipirea" userId="34ab170da5908fc4" providerId="LiveId" clId="{ECE0AB1C-94FB-404B-AEE5-9CD623577DC8}" dt="2019-10-05T14:54:15.845" v="418" actId="1076"/>
          <ac:spMkLst>
            <pc:docMk/>
            <pc:sldMk cId="3711501159" sldId="265"/>
            <ac:spMk id="3" creationId="{500E609F-07D0-405C-A0FF-45B23E307A5B}"/>
          </ac:spMkLst>
        </pc:spChg>
        <pc:spChg chg="del">
          <ac:chgData name="Cristian Chilipirea" userId="34ab170da5908fc4" providerId="LiveId" clId="{ECE0AB1C-94FB-404B-AEE5-9CD623577DC8}" dt="2019-10-05T14:46:15.551" v="353" actId="478"/>
          <ac:spMkLst>
            <pc:docMk/>
            <pc:sldMk cId="3711501159" sldId="265"/>
            <ac:spMk id="10" creationId="{00000000-0000-0000-0000-000000000000}"/>
          </ac:spMkLst>
        </pc:spChg>
        <pc:spChg chg="del">
          <ac:chgData name="Cristian Chilipirea" userId="34ab170da5908fc4" providerId="LiveId" clId="{ECE0AB1C-94FB-404B-AEE5-9CD623577DC8}" dt="2019-10-05T14:46:16.045" v="354" actId="478"/>
          <ac:spMkLst>
            <pc:docMk/>
            <pc:sldMk cId="3711501159" sldId="265"/>
            <ac:spMk id="11" creationId="{00000000-0000-0000-0000-000000000000}"/>
          </ac:spMkLst>
        </pc:spChg>
        <pc:spChg chg="del">
          <ac:chgData name="Cristian Chilipirea" userId="34ab170da5908fc4" providerId="LiveId" clId="{ECE0AB1C-94FB-404B-AEE5-9CD623577DC8}" dt="2019-10-05T14:46:16.669" v="355" actId="478"/>
          <ac:spMkLst>
            <pc:docMk/>
            <pc:sldMk cId="3711501159" sldId="265"/>
            <ac:spMk id="12" creationId="{00000000-0000-0000-0000-000000000000}"/>
          </ac:spMkLst>
        </pc:spChg>
        <pc:spChg chg="mod">
          <ac:chgData name="Cristian Chilipirea" userId="34ab170da5908fc4" providerId="LiveId" clId="{ECE0AB1C-94FB-404B-AEE5-9CD623577DC8}" dt="2019-10-05T14:45:37.417" v="336" actId="20577"/>
          <ac:spMkLst>
            <pc:docMk/>
            <pc:sldMk cId="3711501159" sldId="265"/>
            <ac:spMk id="14" creationId="{00000000-0000-0000-0000-000000000000}"/>
          </ac:spMkLst>
        </pc:spChg>
        <pc:spChg chg="mod">
          <ac:chgData name="Cristian Chilipirea" userId="34ab170da5908fc4" providerId="LiveId" clId="{ECE0AB1C-94FB-404B-AEE5-9CD623577DC8}" dt="2019-10-05T14:45:41.330" v="346" actId="20577"/>
          <ac:spMkLst>
            <pc:docMk/>
            <pc:sldMk cId="3711501159" sldId="265"/>
            <ac:spMk id="16" creationId="{00000000-0000-0000-0000-000000000000}"/>
          </ac:spMkLst>
        </pc:spChg>
        <pc:spChg chg="add mod">
          <ac:chgData name="Cristian Chilipirea" userId="34ab170da5908fc4" providerId="LiveId" clId="{ECE0AB1C-94FB-404B-AEE5-9CD623577DC8}" dt="2019-10-05T14:54:25.079" v="425" actId="20577"/>
          <ac:spMkLst>
            <pc:docMk/>
            <pc:sldMk cId="3711501159" sldId="265"/>
            <ac:spMk id="20" creationId="{5B6D3EFA-66BA-4EEC-BD3A-A439692ABAC2}"/>
          </ac:spMkLst>
        </pc:spChg>
        <pc:picChg chg="add mod">
          <ac:chgData name="Cristian Chilipirea" userId="34ab170da5908fc4" providerId="LiveId" clId="{ECE0AB1C-94FB-404B-AEE5-9CD623577DC8}" dt="2019-10-05T14:47:48.927" v="365" actId="1076"/>
          <ac:picMkLst>
            <pc:docMk/>
            <pc:sldMk cId="3711501159" sldId="265"/>
            <ac:picMk id="18" creationId="{1EC772C2-4C56-490E-8F4E-1D3FDEB8A0B9}"/>
          </ac:picMkLst>
        </pc:picChg>
        <pc:picChg chg="add mod">
          <ac:chgData name="Cristian Chilipirea" userId="34ab170da5908fc4" providerId="LiveId" clId="{ECE0AB1C-94FB-404B-AEE5-9CD623577DC8}" dt="2019-10-05T14:47:58.746" v="366" actId="1076"/>
          <ac:picMkLst>
            <pc:docMk/>
            <pc:sldMk cId="3711501159" sldId="265"/>
            <ac:picMk id="19" creationId="{6C17322F-A424-40BF-8B06-5C7C890BB453}"/>
          </ac:picMkLst>
        </pc:picChg>
      </pc:sldChg>
      <pc:sldChg chg="del">
        <pc:chgData name="Cristian Chilipirea" userId="34ab170da5908fc4" providerId="LiveId" clId="{ECE0AB1C-94FB-404B-AEE5-9CD623577DC8}" dt="2019-10-05T14:42:18.992" v="228" actId="2696"/>
        <pc:sldMkLst>
          <pc:docMk/>
          <pc:sldMk cId="4060141615" sldId="266"/>
        </pc:sldMkLst>
      </pc:sldChg>
      <pc:sldChg chg="del">
        <pc:chgData name="Cristian Chilipirea" userId="34ab170da5908fc4" providerId="LiveId" clId="{ECE0AB1C-94FB-404B-AEE5-9CD623577DC8}" dt="2019-10-05T14:42:19.152" v="232" actId="2696"/>
        <pc:sldMkLst>
          <pc:docMk/>
          <pc:sldMk cId="3613156644" sldId="267"/>
        </pc:sldMkLst>
      </pc:sldChg>
      <pc:sldChg chg="del">
        <pc:chgData name="Cristian Chilipirea" userId="34ab170da5908fc4" providerId="LiveId" clId="{ECE0AB1C-94FB-404B-AEE5-9CD623577DC8}" dt="2019-10-05T14:42:19.025" v="229" actId="2696"/>
        <pc:sldMkLst>
          <pc:docMk/>
          <pc:sldMk cId="1107452404" sldId="268"/>
        </pc:sldMkLst>
      </pc:sldChg>
      <pc:sldChg chg="del">
        <pc:chgData name="Cristian Chilipirea" userId="34ab170da5908fc4" providerId="LiveId" clId="{ECE0AB1C-94FB-404B-AEE5-9CD623577DC8}" dt="2019-10-05T14:42:19.070" v="230" actId="2696"/>
        <pc:sldMkLst>
          <pc:docMk/>
          <pc:sldMk cId="3681136299" sldId="269"/>
        </pc:sldMkLst>
      </pc:sldChg>
      <pc:sldChg chg="del">
        <pc:chgData name="Cristian Chilipirea" userId="34ab170da5908fc4" providerId="LiveId" clId="{ECE0AB1C-94FB-404B-AEE5-9CD623577DC8}" dt="2019-10-05T14:42:19.178" v="233" actId="2696"/>
        <pc:sldMkLst>
          <pc:docMk/>
          <pc:sldMk cId="4120009218" sldId="270"/>
        </pc:sldMkLst>
      </pc:sldChg>
      <pc:sldChg chg="del">
        <pc:chgData name="Cristian Chilipirea" userId="34ab170da5908fc4" providerId="LiveId" clId="{ECE0AB1C-94FB-404B-AEE5-9CD623577DC8}" dt="2019-10-05T14:42:19.228" v="235" actId="2696"/>
        <pc:sldMkLst>
          <pc:docMk/>
          <pc:sldMk cId="2285819718" sldId="271"/>
        </pc:sldMkLst>
      </pc:sldChg>
      <pc:sldChg chg="del">
        <pc:chgData name="Cristian Chilipirea" userId="34ab170da5908fc4" providerId="LiveId" clId="{ECE0AB1C-94FB-404B-AEE5-9CD623577DC8}" dt="2019-10-05T14:42:19.253" v="236" actId="2696"/>
        <pc:sldMkLst>
          <pc:docMk/>
          <pc:sldMk cId="432303333" sldId="272"/>
        </pc:sldMkLst>
      </pc:sldChg>
      <pc:sldChg chg="del">
        <pc:chgData name="Cristian Chilipirea" userId="34ab170da5908fc4" providerId="LiveId" clId="{ECE0AB1C-94FB-404B-AEE5-9CD623577DC8}" dt="2019-10-05T14:42:19.416" v="241" actId="2696"/>
        <pc:sldMkLst>
          <pc:docMk/>
          <pc:sldMk cId="2270739824" sldId="273"/>
        </pc:sldMkLst>
      </pc:sldChg>
      <pc:sldChg chg="del">
        <pc:chgData name="Cristian Chilipirea" userId="34ab170da5908fc4" providerId="LiveId" clId="{ECE0AB1C-94FB-404B-AEE5-9CD623577DC8}" dt="2019-10-05T14:42:19.448" v="242" actId="2696"/>
        <pc:sldMkLst>
          <pc:docMk/>
          <pc:sldMk cId="1272350980" sldId="274"/>
        </pc:sldMkLst>
      </pc:sldChg>
      <pc:sldChg chg="del">
        <pc:chgData name="Cristian Chilipirea" userId="34ab170da5908fc4" providerId="LiveId" clId="{ECE0AB1C-94FB-404B-AEE5-9CD623577DC8}" dt="2019-10-05T14:42:19.472" v="243" actId="2696"/>
        <pc:sldMkLst>
          <pc:docMk/>
          <pc:sldMk cId="2041594621" sldId="275"/>
        </pc:sldMkLst>
      </pc:sldChg>
      <pc:sldChg chg="del">
        <pc:chgData name="Cristian Chilipirea" userId="34ab170da5908fc4" providerId="LiveId" clId="{ECE0AB1C-94FB-404B-AEE5-9CD623577DC8}" dt="2019-10-05T14:42:19.286" v="237" actId="2696"/>
        <pc:sldMkLst>
          <pc:docMk/>
          <pc:sldMk cId="1664608324" sldId="276"/>
        </pc:sldMkLst>
      </pc:sldChg>
      <pc:sldChg chg="del">
        <pc:chgData name="Cristian Chilipirea" userId="34ab170da5908fc4" providerId="LiveId" clId="{ECE0AB1C-94FB-404B-AEE5-9CD623577DC8}" dt="2019-10-05T14:42:19.376" v="240" actId="2696"/>
        <pc:sldMkLst>
          <pc:docMk/>
          <pc:sldMk cId="1054172847" sldId="277"/>
        </pc:sldMkLst>
      </pc:sldChg>
      <pc:sldChg chg="del">
        <pc:chgData name="Cristian Chilipirea" userId="34ab170da5908fc4" providerId="LiveId" clId="{ECE0AB1C-94FB-404B-AEE5-9CD623577DC8}" dt="2019-10-05T14:42:19.316" v="238" actId="2696"/>
        <pc:sldMkLst>
          <pc:docMk/>
          <pc:sldMk cId="3660007967" sldId="278"/>
        </pc:sldMkLst>
      </pc:sldChg>
      <pc:sldChg chg="del">
        <pc:chgData name="Cristian Chilipirea" userId="34ab170da5908fc4" providerId="LiveId" clId="{ECE0AB1C-94FB-404B-AEE5-9CD623577DC8}" dt="2019-10-05T14:42:19.509" v="244" actId="2696"/>
        <pc:sldMkLst>
          <pc:docMk/>
          <pc:sldMk cId="3583330950" sldId="279"/>
        </pc:sldMkLst>
      </pc:sldChg>
      <pc:sldChg chg="del">
        <pc:chgData name="Cristian Chilipirea" userId="34ab170da5908fc4" providerId="LiveId" clId="{ECE0AB1C-94FB-404B-AEE5-9CD623577DC8}" dt="2019-10-05T14:42:21.766" v="302" actId="2696"/>
        <pc:sldMkLst>
          <pc:docMk/>
          <pc:sldMk cId="2767160606" sldId="300"/>
        </pc:sldMkLst>
      </pc:sldChg>
      <pc:sldChg chg="del">
        <pc:chgData name="Cristian Chilipirea" userId="34ab170da5908fc4" providerId="LiveId" clId="{ECE0AB1C-94FB-404B-AEE5-9CD623577DC8}" dt="2019-10-05T14:42:21.790" v="303" actId="2696"/>
        <pc:sldMkLst>
          <pc:docMk/>
          <pc:sldMk cId="3657203518" sldId="301"/>
        </pc:sldMkLst>
      </pc:sldChg>
      <pc:sldChg chg="del">
        <pc:chgData name="Cristian Chilipirea" userId="34ab170da5908fc4" providerId="LiveId" clId="{ECE0AB1C-94FB-404B-AEE5-9CD623577DC8}" dt="2019-10-05T14:42:21.817" v="304" actId="2696"/>
        <pc:sldMkLst>
          <pc:docMk/>
          <pc:sldMk cId="1236400898" sldId="302"/>
        </pc:sldMkLst>
      </pc:sldChg>
      <pc:sldChg chg="del">
        <pc:chgData name="Cristian Chilipirea" userId="34ab170da5908fc4" providerId="LiveId" clId="{ECE0AB1C-94FB-404B-AEE5-9CD623577DC8}" dt="2019-10-05T14:42:21.827" v="305" actId="2696"/>
        <pc:sldMkLst>
          <pc:docMk/>
          <pc:sldMk cId="2866173780" sldId="303"/>
        </pc:sldMkLst>
      </pc:sldChg>
      <pc:sldChg chg="del">
        <pc:chgData name="Cristian Chilipirea" userId="34ab170da5908fc4" providerId="LiveId" clId="{ECE0AB1C-94FB-404B-AEE5-9CD623577DC8}" dt="2019-10-05T14:42:21.862" v="307" actId="2696"/>
        <pc:sldMkLst>
          <pc:docMk/>
          <pc:sldMk cId="1556281518" sldId="304"/>
        </pc:sldMkLst>
      </pc:sldChg>
      <pc:sldChg chg="del">
        <pc:chgData name="Cristian Chilipirea" userId="34ab170da5908fc4" providerId="LiveId" clId="{ECE0AB1C-94FB-404B-AEE5-9CD623577DC8}" dt="2019-10-05T14:42:21.852" v="306" actId="2696"/>
        <pc:sldMkLst>
          <pc:docMk/>
          <pc:sldMk cId="1347136458" sldId="305"/>
        </pc:sldMkLst>
      </pc:sldChg>
      <pc:sldChg chg="modSp">
        <pc:chgData name="Cristian Chilipirea" userId="34ab170da5908fc4" providerId="LiveId" clId="{ECE0AB1C-94FB-404B-AEE5-9CD623577DC8}" dt="2019-10-05T14:42:08.900" v="194" actId="20577"/>
        <pc:sldMkLst>
          <pc:docMk/>
          <pc:sldMk cId="0" sldId="485"/>
        </pc:sldMkLst>
        <pc:spChg chg="mod">
          <ac:chgData name="Cristian Chilipirea" userId="34ab170da5908fc4" providerId="LiveId" clId="{ECE0AB1C-94FB-404B-AEE5-9CD623577DC8}" dt="2019-10-05T14:42:08.900" v="194" actId="20577"/>
          <ac:spMkLst>
            <pc:docMk/>
            <pc:sldMk cId="0" sldId="485"/>
            <ac:spMk id="15361" creationId="{B7373C27-AE51-474E-BA1F-0C5F0233AACE}"/>
          </ac:spMkLst>
        </pc:spChg>
        <pc:spChg chg="mod">
          <ac:chgData name="Cristian Chilipirea" userId="34ab170da5908fc4" providerId="LiveId" clId="{ECE0AB1C-94FB-404B-AEE5-9CD623577DC8}" dt="2019-10-05T14:41:57.482" v="174" actId="403"/>
          <ac:spMkLst>
            <pc:docMk/>
            <pc:sldMk cId="0" sldId="485"/>
            <ac:spMk id="15363" creationId="{8AD4A1D2-344F-4CD3-949B-26BEB5FF75C3}"/>
          </ac:spMkLst>
        </pc:spChg>
      </pc:sldChg>
      <pc:sldChg chg="add">
        <pc:chgData name="Cristian Chilipirea" userId="34ab170da5908fc4" providerId="LiveId" clId="{ECE0AB1C-94FB-404B-AEE5-9CD623577DC8}" dt="2019-10-05T14:42:25.189" v="321"/>
        <pc:sldMkLst>
          <pc:docMk/>
          <pc:sldMk cId="1470608215" sldId="486"/>
        </pc:sldMkLst>
      </pc:sldChg>
      <pc:sldChg chg="del">
        <pc:chgData name="Cristian Chilipirea" userId="34ab170da5908fc4" providerId="LiveId" clId="{ECE0AB1C-94FB-404B-AEE5-9CD623577DC8}" dt="2019-10-05T14:42:18.303" v="215" actId="2696"/>
        <pc:sldMkLst>
          <pc:docMk/>
          <pc:sldMk cId="4047009892" sldId="486"/>
        </pc:sldMkLst>
      </pc:sldChg>
      <pc:sldChg chg="addSp add">
        <pc:chgData name="Cristian Chilipirea" userId="34ab170da5908fc4" providerId="LiveId" clId="{ECE0AB1C-94FB-404B-AEE5-9CD623577DC8}" dt="2019-10-05T14:55:20.764" v="432"/>
        <pc:sldMkLst>
          <pc:docMk/>
          <pc:sldMk cId="2634395717" sldId="487"/>
        </pc:sldMkLst>
        <pc:spChg chg="add">
          <ac:chgData name="Cristian Chilipirea" userId="34ab170da5908fc4" providerId="LiveId" clId="{ECE0AB1C-94FB-404B-AEE5-9CD623577DC8}" dt="2019-10-05T14:54:48.849" v="430"/>
          <ac:spMkLst>
            <pc:docMk/>
            <pc:sldMk cId="2634395717" sldId="487"/>
            <ac:spMk id="13" creationId="{6461AE19-5D85-4DE7-A5B6-EE569D83FF7C}"/>
          </ac:spMkLst>
        </pc:spChg>
        <pc:spChg chg="add">
          <ac:chgData name="Cristian Chilipirea" userId="34ab170da5908fc4" providerId="LiveId" clId="{ECE0AB1C-94FB-404B-AEE5-9CD623577DC8}" dt="2019-10-05T14:54:48.849" v="430"/>
          <ac:spMkLst>
            <pc:docMk/>
            <pc:sldMk cId="2634395717" sldId="487"/>
            <ac:spMk id="18" creationId="{0D427630-64CD-44B7-88F3-C7B4E96CC526}"/>
          </ac:spMkLst>
        </pc:spChg>
        <pc:picChg chg="add">
          <ac:chgData name="Cristian Chilipirea" userId="34ab170da5908fc4" providerId="LiveId" clId="{ECE0AB1C-94FB-404B-AEE5-9CD623577DC8}" dt="2019-10-05T14:55:16.516" v="431"/>
          <ac:picMkLst>
            <pc:docMk/>
            <pc:sldMk cId="2634395717" sldId="487"/>
            <ac:picMk id="19" creationId="{E5B6DBBD-8BA5-4802-A7D6-FA4FA2E6BFC9}"/>
          </ac:picMkLst>
        </pc:picChg>
        <pc:picChg chg="add">
          <ac:chgData name="Cristian Chilipirea" userId="34ab170da5908fc4" providerId="LiveId" clId="{ECE0AB1C-94FB-404B-AEE5-9CD623577DC8}" dt="2019-10-05T14:55:20.764" v="432"/>
          <ac:picMkLst>
            <pc:docMk/>
            <pc:sldMk cId="2634395717" sldId="487"/>
            <ac:picMk id="20" creationId="{302DD1E4-6721-44B1-953D-DBBE511A9903}"/>
          </ac:picMkLst>
        </pc:picChg>
      </pc:sldChg>
      <pc:sldChg chg="add del">
        <pc:chgData name="Cristian Chilipirea" userId="34ab170da5908fc4" providerId="LiveId" clId="{ECE0AB1C-94FB-404B-AEE5-9CD623577DC8}" dt="2019-10-05T14:46:02.959" v="351" actId="2696"/>
        <pc:sldMkLst>
          <pc:docMk/>
          <pc:sldMk cId="3682270496" sldId="487"/>
        </pc:sldMkLst>
      </pc:sldChg>
      <pc:sldChg chg="addSp delSp modSp add">
        <pc:chgData name="Cristian Chilipirea" userId="34ab170da5908fc4" providerId="LiveId" clId="{ECE0AB1C-94FB-404B-AEE5-9CD623577DC8}" dt="2019-10-05T14:54:41.864" v="426"/>
        <pc:sldMkLst>
          <pc:docMk/>
          <pc:sldMk cId="342032967" sldId="488"/>
        </pc:sldMkLst>
        <pc:spChg chg="add">
          <ac:chgData name="Cristian Chilipirea" userId="34ab170da5908fc4" providerId="LiveId" clId="{ECE0AB1C-94FB-404B-AEE5-9CD623577DC8}" dt="2019-10-05T14:54:41.864" v="426"/>
          <ac:spMkLst>
            <pc:docMk/>
            <pc:sldMk cId="342032967" sldId="488"/>
            <ac:spMk id="22" creationId="{6EEAED96-5AAA-4FDF-ADAB-004B1F324D22}"/>
          </ac:spMkLst>
        </pc:spChg>
        <pc:spChg chg="add">
          <ac:chgData name="Cristian Chilipirea" userId="34ab170da5908fc4" providerId="LiveId" clId="{ECE0AB1C-94FB-404B-AEE5-9CD623577DC8}" dt="2019-10-05T14:54:41.864" v="426"/>
          <ac:spMkLst>
            <pc:docMk/>
            <pc:sldMk cId="342032967" sldId="488"/>
            <ac:spMk id="23" creationId="{5E4CAFC4-2515-4180-A009-3EB01133A200}"/>
          </ac:spMkLst>
        </pc:spChg>
        <pc:picChg chg="add mod">
          <ac:chgData name="Cristian Chilipirea" userId="34ab170da5908fc4" providerId="LiveId" clId="{ECE0AB1C-94FB-404B-AEE5-9CD623577DC8}" dt="2019-10-05T14:48:31.003" v="372" actId="1076"/>
          <ac:picMkLst>
            <pc:docMk/>
            <pc:sldMk cId="342032967" sldId="488"/>
            <ac:picMk id="12" creationId="{FB00EC70-921C-421B-8760-34FC2CA7A49B}"/>
          </ac:picMkLst>
        </pc:picChg>
        <pc:picChg chg="add mod">
          <ac:chgData name="Cristian Chilipirea" userId="34ab170da5908fc4" providerId="LiveId" clId="{ECE0AB1C-94FB-404B-AEE5-9CD623577DC8}" dt="2019-10-05T14:48:25.541" v="371" actId="1076"/>
          <ac:picMkLst>
            <pc:docMk/>
            <pc:sldMk cId="342032967" sldId="488"/>
            <ac:picMk id="13" creationId="{F9D350FA-9048-4B02-ABD2-9C5600D747B0}"/>
          </ac:picMkLst>
        </pc:picChg>
        <pc:picChg chg="mod">
          <ac:chgData name="Cristian Chilipirea" userId="34ab170da5908fc4" providerId="LiveId" clId="{ECE0AB1C-94FB-404B-AEE5-9CD623577DC8}" dt="2019-10-05T14:47:43.509" v="363" actId="1076"/>
          <ac:picMkLst>
            <pc:docMk/>
            <pc:sldMk cId="342032967" sldId="488"/>
            <ac:picMk id="18" creationId="{1EC772C2-4C56-490E-8F4E-1D3FDEB8A0B9}"/>
          </ac:picMkLst>
        </pc:picChg>
        <pc:picChg chg="mod">
          <ac:chgData name="Cristian Chilipirea" userId="34ab170da5908fc4" providerId="LiveId" clId="{ECE0AB1C-94FB-404B-AEE5-9CD623577DC8}" dt="2019-10-05T14:47:46.103" v="364" actId="1076"/>
          <ac:picMkLst>
            <pc:docMk/>
            <pc:sldMk cId="342032967" sldId="488"/>
            <ac:picMk id="19" creationId="{6C17322F-A424-40BF-8B06-5C7C890BB453}"/>
          </ac:picMkLst>
        </pc:picChg>
        <pc:picChg chg="add del mod">
          <ac:chgData name="Cristian Chilipirea" userId="34ab170da5908fc4" providerId="LiveId" clId="{ECE0AB1C-94FB-404B-AEE5-9CD623577DC8}" dt="2019-10-05T14:52:19.901" v="379" actId="478"/>
          <ac:picMkLst>
            <pc:docMk/>
            <pc:sldMk cId="342032967" sldId="488"/>
            <ac:picMk id="20" creationId="{4304D319-AE0C-41C0-8424-00784DBC3477}"/>
          </ac:picMkLst>
        </pc:picChg>
        <pc:picChg chg="add">
          <ac:chgData name="Cristian Chilipirea" userId="34ab170da5908fc4" providerId="LiveId" clId="{ECE0AB1C-94FB-404B-AEE5-9CD623577DC8}" dt="2019-10-05T14:52:22.731" v="380"/>
          <ac:picMkLst>
            <pc:docMk/>
            <pc:sldMk cId="342032967" sldId="488"/>
            <ac:picMk id="21" creationId="{C0699629-0B7B-47D6-A8BC-6ABD2C705623}"/>
          </ac:picMkLst>
        </pc:picChg>
        <pc:picChg chg="mod">
          <ac:chgData name="Cristian Chilipirea" userId="34ab170da5908fc4" providerId="LiveId" clId="{ECE0AB1C-94FB-404B-AEE5-9CD623577DC8}" dt="2019-10-05T14:47:34.147" v="361" actId="1076"/>
          <ac:picMkLst>
            <pc:docMk/>
            <pc:sldMk cId="342032967" sldId="488"/>
            <ac:picMk id="1028" creationId="{00000000-0000-0000-0000-000000000000}"/>
          </ac:picMkLst>
        </pc:picChg>
      </pc:sldChg>
      <pc:sldChg chg="add del">
        <pc:chgData name="Cristian Chilipirea" userId="34ab170da5908fc4" providerId="LiveId" clId="{ECE0AB1C-94FB-404B-AEE5-9CD623577DC8}" dt="2019-10-05T14:46:02.092" v="350" actId="2696"/>
        <pc:sldMkLst>
          <pc:docMk/>
          <pc:sldMk cId="2640922579" sldId="488"/>
        </pc:sldMkLst>
      </pc:sldChg>
      <pc:sldChg chg="addSp modSp add ord">
        <pc:chgData name="Cristian Chilipirea" userId="34ab170da5908fc4" providerId="LiveId" clId="{ECE0AB1C-94FB-404B-AEE5-9CD623577DC8}" dt="2019-10-05T14:54:44.581" v="429"/>
        <pc:sldMkLst>
          <pc:docMk/>
          <pc:sldMk cId="3496209677" sldId="489"/>
        </pc:sldMkLst>
        <pc:spChg chg="add">
          <ac:chgData name="Cristian Chilipirea" userId="34ab170da5908fc4" providerId="LiveId" clId="{ECE0AB1C-94FB-404B-AEE5-9CD623577DC8}" dt="2019-10-05T14:54:44.581" v="429"/>
          <ac:spMkLst>
            <pc:docMk/>
            <pc:sldMk cId="3496209677" sldId="489"/>
            <ac:spMk id="13" creationId="{C6FD1427-2D98-4F77-AA66-5035F93988C5}"/>
          </ac:spMkLst>
        </pc:spChg>
        <pc:spChg chg="add">
          <ac:chgData name="Cristian Chilipirea" userId="34ab170da5908fc4" providerId="LiveId" clId="{ECE0AB1C-94FB-404B-AEE5-9CD623577DC8}" dt="2019-10-05T14:54:44.581" v="429"/>
          <ac:spMkLst>
            <pc:docMk/>
            <pc:sldMk cId="3496209677" sldId="489"/>
            <ac:spMk id="20" creationId="{1291E359-9548-4395-A60F-C6C253BCCE79}"/>
          </ac:spMkLst>
        </pc:spChg>
        <pc:picChg chg="add">
          <ac:chgData name="Cristian Chilipirea" userId="34ab170da5908fc4" providerId="LiveId" clId="{ECE0AB1C-94FB-404B-AEE5-9CD623577DC8}" dt="2019-10-05T14:53:48.344" v="405"/>
          <ac:picMkLst>
            <pc:docMk/>
            <pc:sldMk cId="3496209677" sldId="489"/>
            <ac:picMk id="12" creationId="{7F599628-4295-4E96-AA97-5A986C538891}"/>
          </ac:picMkLst>
        </pc:picChg>
        <pc:picChg chg="mod">
          <ac:chgData name="Cristian Chilipirea" userId="34ab170da5908fc4" providerId="LiveId" clId="{ECE0AB1C-94FB-404B-AEE5-9CD623577DC8}" dt="2019-10-05T14:48:46.142" v="375" actId="1076"/>
          <ac:picMkLst>
            <pc:docMk/>
            <pc:sldMk cId="3496209677" sldId="489"/>
            <ac:picMk id="1028" creationId="{00000000-0000-0000-0000-000000000000}"/>
          </ac:picMkLst>
        </pc:picChg>
      </pc:sldChg>
      <pc:sldChg chg="addSp modSp add">
        <pc:chgData name="Cristian Chilipirea" userId="34ab170da5908fc4" providerId="LiveId" clId="{ECE0AB1C-94FB-404B-AEE5-9CD623577DC8}" dt="2019-10-05T14:54:42.601" v="427"/>
        <pc:sldMkLst>
          <pc:docMk/>
          <pc:sldMk cId="1250955059" sldId="490"/>
        </pc:sldMkLst>
        <pc:spChg chg="add mod">
          <ac:chgData name="Cristian Chilipirea" userId="34ab170da5908fc4" providerId="LiveId" clId="{ECE0AB1C-94FB-404B-AEE5-9CD623577DC8}" dt="2019-10-05T14:52:52.294" v="392" actId="1076"/>
          <ac:spMkLst>
            <pc:docMk/>
            <pc:sldMk cId="1250955059" sldId="490"/>
            <ac:spMk id="3" creationId="{B6FF2E3D-5B19-49C9-A012-E2BEECED339B}"/>
          </ac:spMkLst>
        </pc:spChg>
        <pc:spChg chg="add">
          <ac:chgData name="Cristian Chilipirea" userId="34ab170da5908fc4" providerId="LiveId" clId="{ECE0AB1C-94FB-404B-AEE5-9CD623577DC8}" dt="2019-10-05T14:54:42.601" v="427"/>
          <ac:spMkLst>
            <pc:docMk/>
            <pc:sldMk cId="1250955059" sldId="490"/>
            <ac:spMk id="20" creationId="{A9BFA01A-5A31-4563-BD33-F2B1552F48AB}"/>
          </ac:spMkLst>
        </pc:spChg>
        <pc:spChg chg="add">
          <ac:chgData name="Cristian Chilipirea" userId="34ab170da5908fc4" providerId="LiveId" clId="{ECE0AB1C-94FB-404B-AEE5-9CD623577DC8}" dt="2019-10-05T14:54:42.601" v="427"/>
          <ac:spMkLst>
            <pc:docMk/>
            <pc:sldMk cId="1250955059" sldId="490"/>
            <ac:spMk id="22" creationId="{DE7ABF51-C46C-4771-8B43-C243DE02992D}"/>
          </ac:spMkLst>
        </pc:spChg>
      </pc:sldChg>
      <pc:sldChg chg="addSp delSp add">
        <pc:chgData name="Cristian Chilipirea" userId="34ab170da5908fc4" providerId="LiveId" clId="{ECE0AB1C-94FB-404B-AEE5-9CD623577DC8}" dt="2019-10-05T14:54:43.424" v="428"/>
        <pc:sldMkLst>
          <pc:docMk/>
          <pc:sldMk cId="3886114093" sldId="491"/>
        </pc:sldMkLst>
        <pc:spChg chg="del">
          <ac:chgData name="Cristian Chilipirea" userId="34ab170da5908fc4" providerId="LiveId" clId="{ECE0AB1C-94FB-404B-AEE5-9CD623577DC8}" dt="2019-10-05T14:53:12.314" v="394" actId="478"/>
          <ac:spMkLst>
            <pc:docMk/>
            <pc:sldMk cId="3886114093" sldId="491"/>
            <ac:spMk id="3" creationId="{B6FF2E3D-5B19-49C9-A012-E2BEECED339B}"/>
          </ac:spMkLst>
        </pc:spChg>
        <pc:spChg chg="add">
          <ac:chgData name="Cristian Chilipirea" userId="34ab170da5908fc4" providerId="LiveId" clId="{ECE0AB1C-94FB-404B-AEE5-9CD623577DC8}" dt="2019-10-05T14:54:43.424" v="428"/>
          <ac:spMkLst>
            <pc:docMk/>
            <pc:sldMk cId="3886114093" sldId="491"/>
            <ac:spMk id="24" creationId="{20174C2B-3ECD-49F0-B2B9-7E3CC0521805}"/>
          </ac:spMkLst>
        </pc:spChg>
        <pc:spChg chg="add">
          <ac:chgData name="Cristian Chilipirea" userId="34ab170da5908fc4" providerId="LiveId" clId="{ECE0AB1C-94FB-404B-AEE5-9CD623577DC8}" dt="2019-10-05T14:54:43.424" v="428"/>
          <ac:spMkLst>
            <pc:docMk/>
            <pc:sldMk cId="3886114093" sldId="491"/>
            <ac:spMk id="25" creationId="{523101A2-B793-4911-9598-378FCB8A3AA1}"/>
          </ac:spMkLst>
        </pc:spChg>
        <pc:picChg chg="del">
          <ac:chgData name="Cristian Chilipirea" userId="34ab170da5908fc4" providerId="LiveId" clId="{ECE0AB1C-94FB-404B-AEE5-9CD623577DC8}" dt="2019-10-05T14:53:41.589" v="404" actId="478"/>
          <ac:picMkLst>
            <pc:docMk/>
            <pc:sldMk cId="3886114093" sldId="491"/>
            <ac:picMk id="12" creationId="{FB00EC70-921C-421B-8760-34FC2CA7A49B}"/>
          </ac:picMkLst>
        </pc:picChg>
        <pc:picChg chg="del">
          <ac:chgData name="Cristian Chilipirea" userId="34ab170da5908fc4" providerId="LiveId" clId="{ECE0AB1C-94FB-404B-AEE5-9CD623577DC8}" dt="2019-10-05T14:53:38.381" v="401" actId="478"/>
          <ac:picMkLst>
            <pc:docMk/>
            <pc:sldMk cId="3886114093" sldId="491"/>
            <ac:picMk id="13" creationId="{F9D350FA-9048-4B02-ABD2-9C5600D747B0}"/>
          </ac:picMkLst>
        </pc:picChg>
        <pc:picChg chg="add del">
          <ac:chgData name="Cristian Chilipirea" userId="34ab170da5908fc4" providerId="LiveId" clId="{ECE0AB1C-94FB-404B-AEE5-9CD623577DC8}" dt="2019-10-05T14:53:40.246" v="403" actId="478"/>
          <ac:picMkLst>
            <pc:docMk/>
            <pc:sldMk cId="3886114093" sldId="491"/>
            <ac:picMk id="18" creationId="{1EC772C2-4C56-490E-8F4E-1D3FDEB8A0B9}"/>
          </ac:picMkLst>
        </pc:picChg>
        <pc:picChg chg="add">
          <ac:chgData name="Cristian Chilipirea" userId="34ab170da5908fc4" providerId="LiveId" clId="{ECE0AB1C-94FB-404B-AEE5-9CD623577DC8}" dt="2019-10-05T14:53:17.785" v="395"/>
          <ac:picMkLst>
            <pc:docMk/>
            <pc:sldMk cId="3886114093" sldId="491"/>
            <ac:picMk id="20" creationId="{B96442F9-E5FF-4F55-8EAE-B9F4E9A4F259}"/>
          </ac:picMkLst>
        </pc:picChg>
        <pc:picChg chg="add del">
          <ac:chgData name="Cristian Chilipirea" userId="34ab170da5908fc4" providerId="LiveId" clId="{ECE0AB1C-94FB-404B-AEE5-9CD623577DC8}" dt="2019-10-05T14:53:27.745" v="398"/>
          <ac:picMkLst>
            <pc:docMk/>
            <pc:sldMk cId="3886114093" sldId="491"/>
            <ac:picMk id="22" creationId="{FF6BE129-C1D1-4EFA-9487-EC86412746AE}"/>
          </ac:picMkLst>
        </pc:picChg>
        <pc:picChg chg="add del">
          <ac:chgData name="Cristian Chilipirea" userId="34ab170da5908fc4" providerId="LiveId" clId="{ECE0AB1C-94FB-404B-AEE5-9CD623577DC8}" dt="2019-10-05T14:53:34.269" v="400"/>
          <ac:picMkLst>
            <pc:docMk/>
            <pc:sldMk cId="3886114093" sldId="491"/>
            <ac:picMk id="23" creationId="{7894DF61-7712-4223-8D05-BD02F216DCE0}"/>
          </ac:picMkLst>
        </pc:picChg>
        <pc:picChg chg="del">
          <ac:chgData name="Cristian Chilipirea" userId="34ab170da5908fc4" providerId="LiveId" clId="{ECE0AB1C-94FB-404B-AEE5-9CD623577DC8}" dt="2019-10-05T14:53:19.610" v="396" actId="478"/>
          <ac:picMkLst>
            <pc:docMk/>
            <pc:sldMk cId="3886114093" sldId="491"/>
            <ac:picMk id="1028" creationId="{00000000-0000-0000-0000-000000000000}"/>
          </ac:picMkLst>
        </pc:picChg>
      </pc:sldChg>
      <pc:sldChg chg="addSp delSp add">
        <pc:chgData name="Cristian Chilipirea" userId="34ab170da5908fc4" providerId="LiveId" clId="{ECE0AB1C-94FB-404B-AEE5-9CD623577DC8}" dt="2019-10-05T14:55:39.930" v="436"/>
        <pc:sldMkLst>
          <pc:docMk/>
          <pc:sldMk cId="2857818178" sldId="492"/>
        </pc:sldMkLst>
        <pc:picChg chg="del">
          <ac:chgData name="Cristian Chilipirea" userId="34ab170da5908fc4" providerId="LiveId" clId="{ECE0AB1C-94FB-404B-AEE5-9CD623577DC8}" dt="2019-10-05T14:55:39.657" v="435" actId="478"/>
          <ac:picMkLst>
            <pc:docMk/>
            <pc:sldMk cId="2857818178" sldId="492"/>
            <ac:picMk id="20" creationId="{302DD1E4-6721-44B1-953D-DBBE511A9903}"/>
          </ac:picMkLst>
        </pc:picChg>
        <pc:picChg chg="add">
          <ac:chgData name="Cristian Chilipirea" userId="34ab170da5908fc4" providerId="LiveId" clId="{ECE0AB1C-94FB-404B-AEE5-9CD623577DC8}" dt="2019-10-05T14:55:30.202" v="434"/>
          <ac:picMkLst>
            <pc:docMk/>
            <pc:sldMk cId="2857818178" sldId="492"/>
            <ac:picMk id="21" creationId="{F3BC622E-F54A-4C6E-A187-C7EED92829D9}"/>
          </ac:picMkLst>
        </pc:picChg>
        <pc:picChg chg="add">
          <ac:chgData name="Cristian Chilipirea" userId="34ab170da5908fc4" providerId="LiveId" clId="{ECE0AB1C-94FB-404B-AEE5-9CD623577DC8}" dt="2019-10-05T14:55:39.930" v="436"/>
          <ac:picMkLst>
            <pc:docMk/>
            <pc:sldMk cId="2857818178" sldId="492"/>
            <ac:picMk id="22" creationId="{F2FC8448-8C6C-4E1D-8341-BD165CC4B83E}"/>
          </ac:picMkLst>
        </pc:picChg>
      </pc:sldChg>
      <pc:sldChg chg="addSp modSp add">
        <pc:chgData name="Cristian Chilipirea" userId="34ab170da5908fc4" providerId="LiveId" clId="{ECE0AB1C-94FB-404B-AEE5-9CD623577DC8}" dt="2019-10-05T14:56:03.740" v="439" actId="1076"/>
        <pc:sldMkLst>
          <pc:docMk/>
          <pc:sldMk cId="3863573996" sldId="493"/>
        </pc:sldMkLst>
        <pc:picChg chg="add mod">
          <ac:chgData name="Cristian Chilipirea" userId="34ab170da5908fc4" providerId="LiveId" clId="{ECE0AB1C-94FB-404B-AEE5-9CD623577DC8}" dt="2019-10-05T14:56:03.740" v="439" actId="1076"/>
          <ac:picMkLst>
            <pc:docMk/>
            <pc:sldMk cId="3863573996" sldId="493"/>
            <ac:picMk id="20" creationId="{2B8A3676-A450-487E-B789-91CAB4143F52}"/>
          </ac:picMkLst>
        </pc:picChg>
      </pc:sldChg>
      <pc:sldChg chg="addSp modSp add">
        <pc:chgData name="Cristian Chilipirea" userId="34ab170da5908fc4" providerId="LiveId" clId="{ECE0AB1C-94FB-404B-AEE5-9CD623577DC8}" dt="2019-10-05T14:56:17.607" v="442" actId="1076"/>
        <pc:sldMkLst>
          <pc:docMk/>
          <pc:sldMk cId="1961712769" sldId="494"/>
        </pc:sldMkLst>
        <pc:picChg chg="add mod">
          <ac:chgData name="Cristian Chilipirea" userId="34ab170da5908fc4" providerId="LiveId" clId="{ECE0AB1C-94FB-404B-AEE5-9CD623577DC8}" dt="2019-10-05T14:56:17.607" v="442" actId="1076"/>
          <ac:picMkLst>
            <pc:docMk/>
            <pc:sldMk cId="1961712769" sldId="494"/>
            <ac:picMk id="23" creationId="{97B142C2-71F2-4CC8-BF7A-41D895F797CA}"/>
          </ac:picMkLst>
        </pc:picChg>
      </pc:sldChg>
      <pc:sldChg chg="addSp delSp modSp add">
        <pc:chgData name="Cristian Chilipirea" userId="34ab170da5908fc4" providerId="LiveId" clId="{ECE0AB1C-94FB-404B-AEE5-9CD623577DC8}" dt="2019-10-05T14:56:45.969" v="449" actId="478"/>
        <pc:sldMkLst>
          <pc:docMk/>
          <pc:sldMk cId="333888997" sldId="495"/>
        </pc:sldMkLst>
        <pc:picChg chg="del">
          <ac:chgData name="Cristian Chilipirea" userId="34ab170da5908fc4" providerId="LiveId" clId="{ECE0AB1C-94FB-404B-AEE5-9CD623577DC8}" dt="2019-10-05T14:56:45.969" v="449" actId="478"/>
          <ac:picMkLst>
            <pc:docMk/>
            <pc:sldMk cId="333888997" sldId="495"/>
            <ac:picMk id="21" creationId="{F3BC622E-F54A-4C6E-A187-C7EED92829D9}"/>
          </ac:picMkLst>
        </pc:picChg>
        <pc:picChg chg="add del mod">
          <ac:chgData name="Cristian Chilipirea" userId="34ab170da5908fc4" providerId="LiveId" clId="{ECE0AB1C-94FB-404B-AEE5-9CD623577DC8}" dt="2019-10-05T14:56:32.734" v="447" actId="1076"/>
          <ac:picMkLst>
            <pc:docMk/>
            <pc:sldMk cId="333888997" sldId="495"/>
            <ac:picMk id="23" creationId="{97B142C2-71F2-4CC8-BF7A-41D895F797CA}"/>
          </ac:picMkLst>
        </pc:picChg>
        <pc:picChg chg="add">
          <ac:chgData name="Cristian Chilipirea" userId="34ab170da5908fc4" providerId="LiveId" clId="{ECE0AB1C-94FB-404B-AEE5-9CD623577DC8}" dt="2019-10-05T14:56:41.680" v="448"/>
          <ac:picMkLst>
            <pc:docMk/>
            <pc:sldMk cId="333888997" sldId="495"/>
            <ac:picMk id="24" creationId="{CA14F8FD-7A1B-449A-826B-8C06FA9C589F}"/>
          </ac:picMkLst>
        </pc:picChg>
      </pc:sldChg>
      <pc:sldChg chg="addSp modSp add">
        <pc:chgData name="Cristian Chilipirea" userId="34ab170da5908fc4" providerId="LiveId" clId="{ECE0AB1C-94FB-404B-AEE5-9CD623577DC8}" dt="2019-10-05T14:56:59.700" v="452" actId="1076"/>
        <pc:sldMkLst>
          <pc:docMk/>
          <pc:sldMk cId="2498226799" sldId="496"/>
        </pc:sldMkLst>
        <pc:picChg chg="add mod">
          <ac:chgData name="Cristian Chilipirea" userId="34ab170da5908fc4" providerId="LiveId" clId="{ECE0AB1C-94FB-404B-AEE5-9CD623577DC8}" dt="2019-10-05T14:56:59.700" v="452" actId="1076"/>
          <ac:picMkLst>
            <pc:docMk/>
            <pc:sldMk cId="2498226799" sldId="496"/>
            <ac:picMk id="21" creationId="{EEBE54FF-AB61-4662-83C8-9A3A248D7FF4}"/>
          </ac:picMkLst>
        </pc:picChg>
      </pc:sldChg>
      <pc:sldChg chg="addSp delSp add">
        <pc:chgData name="Cristian Chilipirea" userId="34ab170da5908fc4" providerId="LiveId" clId="{ECE0AB1C-94FB-404B-AEE5-9CD623577DC8}" dt="2019-10-05T14:57:32.549" v="460" actId="478"/>
        <pc:sldMkLst>
          <pc:docMk/>
          <pc:sldMk cId="1526653124" sldId="497"/>
        </pc:sldMkLst>
        <pc:picChg chg="del">
          <ac:chgData name="Cristian Chilipirea" userId="34ab170da5908fc4" providerId="LiveId" clId="{ECE0AB1C-94FB-404B-AEE5-9CD623577DC8}" dt="2019-10-05T14:57:18.598" v="455" actId="478"/>
          <ac:picMkLst>
            <pc:docMk/>
            <pc:sldMk cId="1526653124" sldId="497"/>
            <ac:picMk id="19" creationId="{E5B6DBBD-8BA5-4802-A7D6-FA4FA2E6BFC9}"/>
          </ac:picMkLst>
        </pc:picChg>
        <pc:picChg chg="add">
          <ac:chgData name="Cristian Chilipirea" userId="34ab170da5908fc4" providerId="LiveId" clId="{ECE0AB1C-94FB-404B-AEE5-9CD623577DC8}" dt="2019-10-05T14:57:06.055" v="454"/>
          <ac:picMkLst>
            <pc:docMk/>
            <pc:sldMk cId="1526653124" sldId="497"/>
            <ac:picMk id="25" creationId="{A88665B9-729D-4C7E-A80B-08DFB32AC5D7}"/>
          </ac:picMkLst>
        </pc:picChg>
        <pc:picChg chg="add">
          <ac:chgData name="Cristian Chilipirea" userId="34ab170da5908fc4" providerId="LiveId" clId="{ECE0AB1C-94FB-404B-AEE5-9CD623577DC8}" dt="2019-10-05T14:57:18.932" v="456"/>
          <ac:picMkLst>
            <pc:docMk/>
            <pc:sldMk cId="1526653124" sldId="497"/>
            <ac:picMk id="26" creationId="{1DC59AF3-E61B-45AC-9071-5F7E2849F3A9}"/>
          </ac:picMkLst>
        </pc:picChg>
        <pc:picChg chg="del">
          <ac:chgData name="Cristian Chilipirea" userId="34ab170da5908fc4" providerId="LiveId" clId="{ECE0AB1C-94FB-404B-AEE5-9CD623577DC8}" dt="2019-10-05T14:57:32.549" v="460" actId="478"/>
          <ac:picMkLst>
            <pc:docMk/>
            <pc:sldMk cId="1526653124" sldId="497"/>
            <ac:picMk id="1028" creationId="{00000000-0000-0000-0000-000000000000}"/>
          </ac:picMkLst>
        </pc:picChg>
      </pc:sldChg>
      <pc:sldChg chg="delSp add">
        <pc:chgData name="Cristian Chilipirea" userId="34ab170da5908fc4" providerId="LiveId" clId="{ECE0AB1C-94FB-404B-AEE5-9CD623577DC8}" dt="2019-10-05T14:57:29.438" v="459" actId="478"/>
        <pc:sldMkLst>
          <pc:docMk/>
          <pc:sldMk cId="4046978411" sldId="498"/>
        </pc:sldMkLst>
        <pc:picChg chg="del">
          <ac:chgData name="Cristian Chilipirea" userId="34ab170da5908fc4" providerId="LiveId" clId="{ECE0AB1C-94FB-404B-AEE5-9CD623577DC8}" dt="2019-10-05T14:57:25.150" v="458" actId="478"/>
          <ac:picMkLst>
            <pc:docMk/>
            <pc:sldMk cId="4046978411" sldId="498"/>
            <ac:picMk id="24" creationId="{CA14F8FD-7A1B-449A-826B-8C06FA9C589F}"/>
          </ac:picMkLst>
        </pc:picChg>
        <pc:picChg chg="del">
          <ac:chgData name="Cristian Chilipirea" userId="34ab170da5908fc4" providerId="LiveId" clId="{ECE0AB1C-94FB-404B-AEE5-9CD623577DC8}" dt="2019-10-05T14:57:29.438" v="459" actId="478"/>
          <ac:picMkLst>
            <pc:docMk/>
            <pc:sldMk cId="4046978411" sldId="498"/>
            <ac:picMk id="1028" creationId="{00000000-0000-0000-0000-000000000000}"/>
          </ac:picMkLst>
        </pc:picChg>
      </pc:sldChg>
      <pc:sldChg chg="addSp delSp add">
        <pc:chgData name="Cristian Chilipirea" userId="34ab170da5908fc4" providerId="LiveId" clId="{ECE0AB1C-94FB-404B-AEE5-9CD623577DC8}" dt="2019-10-05T15:01:39.398" v="493" actId="478"/>
        <pc:sldMkLst>
          <pc:docMk/>
          <pc:sldMk cId="1394641541" sldId="499"/>
        </pc:sldMkLst>
        <pc:picChg chg="del">
          <ac:chgData name="Cristian Chilipirea" userId="34ab170da5908fc4" providerId="LiveId" clId="{ECE0AB1C-94FB-404B-AEE5-9CD623577DC8}" dt="2019-10-05T14:57:56.058" v="465" actId="478"/>
          <ac:picMkLst>
            <pc:docMk/>
            <pc:sldMk cId="1394641541" sldId="499"/>
            <ac:picMk id="20" creationId="{2B8A3676-A450-487E-B789-91CAB4143F52}"/>
          </ac:picMkLst>
        </pc:picChg>
        <pc:picChg chg="del">
          <ac:chgData name="Cristian Chilipirea" userId="34ab170da5908fc4" providerId="LiveId" clId="{ECE0AB1C-94FB-404B-AEE5-9CD623577DC8}" dt="2019-10-05T15:01:39.398" v="493" actId="478"/>
          <ac:picMkLst>
            <pc:docMk/>
            <pc:sldMk cId="1394641541" sldId="499"/>
            <ac:picMk id="23" creationId="{97B142C2-71F2-4CC8-BF7A-41D895F797CA}"/>
          </ac:picMkLst>
        </pc:picChg>
        <pc:picChg chg="add">
          <ac:chgData name="Cristian Chilipirea" userId="34ab170da5908fc4" providerId="LiveId" clId="{ECE0AB1C-94FB-404B-AEE5-9CD623577DC8}" dt="2019-10-05T14:57:46.368" v="463"/>
          <ac:picMkLst>
            <pc:docMk/>
            <pc:sldMk cId="1394641541" sldId="499"/>
            <ac:picMk id="24" creationId="{BF6C5699-D419-4BB4-9A5C-72C3FEC03249}"/>
          </ac:picMkLst>
        </pc:picChg>
        <pc:picChg chg="del">
          <ac:chgData name="Cristian Chilipirea" userId="34ab170da5908fc4" providerId="LiveId" clId="{ECE0AB1C-94FB-404B-AEE5-9CD623577DC8}" dt="2019-10-05T14:57:45.161" v="462" actId="478"/>
          <ac:picMkLst>
            <pc:docMk/>
            <pc:sldMk cId="1394641541" sldId="499"/>
            <ac:picMk id="26" creationId="{1DC59AF3-E61B-45AC-9071-5F7E2849F3A9}"/>
          </ac:picMkLst>
        </pc:picChg>
        <pc:picChg chg="add">
          <ac:chgData name="Cristian Chilipirea" userId="34ab170da5908fc4" providerId="LiveId" clId="{ECE0AB1C-94FB-404B-AEE5-9CD623577DC8}" dt="2019-10-05T14:57:52.128" v="464"/>
          <ac:picMkLst>
            <pc:docMk/>
            <pc:sldMk cId="1394641541" sldId="499"/>
            <ac:picMk id="27" creationId="{B9DAB2C4-A2B5-432A-92EA-E076964D1B07}"/>
          </ac:picMkLst>
        </pc:picChg>
        <pc:picChg chg="add">
          <ac:chgData name="Cristian Chilipirea" userId="34ab170da5908fc4" providerId="LiveId" clId="{ECE0AB1C-94FB-404B-AEE5-9CD623577DC8}" dt="2019-10-05T15:01:38.006" v="492"/>
          <ac:picMkLst>
            <pc:docMk/>
            <pc:sldMk cId="1394641541" sldId="499"/>
            <ac:picMk id="28" creationId="{A8F0E8F3-8AD1-4AD0-A9B9-B545D617F2AF}"/>
          </ac:picMkLst>
        </pc:picChg>
      </pc:sldChg>
      <pc:sldChg chg="addSp delSp add">
        <pc:chgData name="Cristian Chilipirea" userId="34ab170da5908fc4" providerId="LiveId" clId="{ECE0AB1C-94FB-404B-AEE5-9CD623577DC8}" dt="2019-10-05T15:01:45.006" v="495" actId="478"/>
        <pc:sldMkLst>
          <pc:docMk/>
          <pc:sldMk cId="1433468797" sldId="500"/>
        </pc:sldMkLst>
        <pc:picChg chg="add">
          <ac:chgData name="Cristian Chilipirea" userId="34ab170da5908fc4" providerId="LiveId" clId="{ECE0AB1C-94FB-404B-AEE5-9CD623577DC8}" dt="2019-10-05T15:01:42.927" v="494"/>
          <ac:picMkLst>
            <pc:docMk/>
            <pc:sldMk cId="1433468797" sldId="500"/>
            <ac:picMk id="20" creationId="{C3F3DF41-D7E2-4253-A6E5-3C3137FAA58F}"/>
          </ac:picMkLst>
        </pc:picChg>
        <pc:picChg chg="del">
          <ac:chgData name="Cristian Chilipirea" userId="34ab170da5908fc4" providerId="LiveId" clId="{ECE0AB1C-94FB-404B-AEE5-9CD623577DC8}" dt="2019-10-05T15:01:45.006" v="495" actId="478"/>
          <ac:picMkLst>
            <pc:docMk/>
            <pc:sldMk cId="1433468797" sldId="500"/>
            <ac:picMk id="23" creationId="{97B142C2-71F2-4CC8-BF7A-41D895F797CA}"/>
          </ac:picMkLst>
        </pc:picChg>
        <pc:picChg chg="del">
          <ac:chgData name="Cristian Chilipirea" userId="34ab170da5908fc4" providerId="LiveId" clId="{ECE0AB1C-94FB-404B-AEE5-9CD623577DC8}" dt="2019-10-05T14:58:01.218" v="467" actId="478"/>
          <ac:picMkLst>
            <pc:docMk/>
            <pc:sldMk cId="1433468797" sldId="500"/>
            <ac:picMk id="27" creationId="{B9DAB2C4-A2B5-432A-92EA-E076964D1B07}"/>
          </ac:picMkLst>
        </pc:picChg>
      </pc:sldChg>
      <pc:sldChg chg="addSp delSp add">
        <pc:chgData name="Cristian Chilipirea" userId="34ab170da5908fc4" providerId="LiveId" clId="{ECE0AB1C-94FB-404B-AEE5-9CD623577DC8}" dt="2019-10-05T15:01:51.478" v="497" actId="478"/>
        <pc:sldMkLst>
          <pc:docMk/>
          <pc:sldMk cId="2511318372" sldId="501"/>
        </pc:sldMkLst>
        <pc:picChg chg="add">
          <ac:chgData name="Cristian Chilipirea" userId="34ab170da5908fc4" providerId="LiveId" clId="{ECE0AB1C-94FB-404B-AEE5-9CD623577DC8}" dt="2019-10-05T14:58:06.115" v="469"/>
          <ac:picMkLst>
            <pc:docMk/>
            <pc:sldMk cId="2511318372" sldId="501"/>
            <ac:picMk id="19" creationId="{05A7F1CB-6CF0-4326-B44F-91789715DB7C}"/>
          </ac:picMkLst>
        </pc:picChg>
        <pc:picChg chg="add">
          <ac:chgData name="Cristian Chilipirea" userId="34ab170da5908fc4" providerId="LiveId" clId="{ECE0AB1C-94FB-404B-AEE5-9CD623577DC8}" dt="2019-10-05T15:01:48.552" v="496"/>
          <ac:picMkLst>
            <pc:docMk/>
            <pc:sldMk cId="2511318372" sldId="501"/>
            <ac:picMk id="20" creationId="{641F1DAE-6853-4AFE-9776-1702D68F94C2}"/>
          </ac:picMkLst>
        </pc:picChg>
        <pc:picChg chg="del">
          <ac:chgData name="Cristian Chilipirea" userId="34ab170da5908fc4" providerId="LiveId" clId="{ECE0AB1C-94FB-404B-AEE5-9CD623577DC8}" dt="2019-10-05T15:01:51.478" v="497" actId="478"/>
          <ac:picMkLst>
            <pc:docMk/>
            <pc:sldMk cId="2511318372" sldId="501"/>
            <ac:picMk id="21" creationId="{EEBE54FF-AB61-4662-83C8-9A3A248D7FF4}"/>
          </ac:picMkLst>
        </pc:picChg>
        <pc:picChg chg="del">
          <ac:chgData name="Cristian Chilipirea" userId="34ab170da5908fc4" providerId="LiveId" clId="{ECE0AB1C-94FB-404B-AEE5-9CD623577DC8}" dt="2019-10-05T14:58:07.726" v="470" actId="478"/>
          <ac:picMkLst>
            <pc:docMk/>
            <pc:sldMk cId="2511318372" sldId="501"/>
            <ac:picMk id="23" creationId="{97B142C2-71F2-4CC8-BF7A-41D895F797CA}"/>
          </ac:picMkLst>
        </pc:picChg>
      </pc:sldChg>
      <pc:sldChg chg="del">
        <pc:chgData name="Cristian Chilipirea" userId="34ab170da5908fc4" providerId="LiveId" clId="{ECE0AB1C-94FB-404B-AEE5-9CD623577DC8}" dt="2019-10-05T14:42:19.923" v="253" actId="2696"/>
        <pc:sldMkLst>
          <pc:docMk/>
          <pc:sldMk cId="4179478191" sldId="502"/>
        </pc:sldMkLst>
      </pc:sldChg>
      <pc:sldChg chg="addSp delSp add">
        <pc:chgData name="Cristian Chilipirea" userId="34ab170da5908fc4" providerId="LiveId" clId="{ECE0AB1C-94FB-404B-AEE5-9CD623577DC8}" dt="2019-10-05T15:01:56.306" v="499" actId="478"/>
        <pc:sldMkLst>
          <pc:docMk/>
          <pc:sldMk cId="4217530091" sldId="502"/>
        </pc:sldMkLst>
        <pc:picChg chg="del">
          <ac:chgData name="Cristian Chilipirea" userId="34ab170da5908fc4" providerId="LiveId" clId="{ECE0AB1C-94FB-404B-AEE5-9CD623577DC8}" dt="2019-10-05T14:58:15.758" v="473" actId="478"/>
          <ac:picMkLst>
            <pc:docMk/>
            <pc:sldMk cId="4217530091" sldId="502"/>
            <ac:picMk id="19" creationId="{05A7F1CB-6CF0-4326-B44F-91789715DB7C}"/>
          </ac:picMkLst>
        </pc:picChg>
        <pc:picChg chg="add">
          <ac:chgData name="Cristian Chilipirea" userId="34ab170da5908fc4" providerId="LiveId" clId="{ECE0AB1C-94FB-404B-AEE5-9CD623577DC8}" dt="2019-10-05T15:01:53.460" v="498"/>
          <ac:picMkLst>
            <pc:docMk/>
            <pc:sldMk cId="4217530091" sldId="502"/>
            <ac:picMk id="20" creationId="{1DA33A3A-686A-423C-8FCF-78CE77207C38}"/>
          </ac:picMkLst>
        </pc:picChg>
        <pc:picChg chg="del">
          <ac:chgData name="Cristian Chilipirea" userId="34ab170da5908fc4" providerId="LiveId" clId="{ECE0AB1C-94FB-404B-AEE5-9CD623577DC8}" dt="2019-10-05T15:01:56.306" v="499" actId="478"/>
          <ac:picMkLst>
            <pc:docMk/>
            <pc:sldMk cId="4217530091" sldId="502"/>
            <ac:picMk id="21" creationId="{EEBE54FF-AB61-4662-83C8-9A3A248D7FF4}"/>
          </ac:picMkLst>
        </pc:picChg>
      </pc:sldChg>
      <pc:sldChg chg="addSp delSp add">
        <pc:chgData name="Cristian Chilipirea" userId="34ab170da5908fc4" providerId="LiveId" clId="{ECE0AB1C-94FB-404B-AEE5-9CD623577DC8}" dt="2019-10-05T15:02:09.867" v="503" actId="478"/>
        <pc:sldMkLst>
          <pc:docMk/>
          <pc:sldMk cId="2959140531" sldId="503"/>
        </pc:sldMkLst>
        <pc:picChg chg="add del">
          <ac:chgData name="Cristian Chilipirea" userId="34ab170da5908fc4" providerId="LiveId" clId="{ECE0AB1C-94FB-404B-AEE5-9CD623577DC8}" dt="2019-10-05T15:02:06.827" v="501"/>
          <ac:picMkLst>
            <pc:docMk/>
            <pc:sldMk cId="2959140531" sldId="503"/>
            <ac:picMk id="20" creationId="{B552EE5A-D140-4A81-984E-BB168E37862F}"/>
          </ac:picMkLst>
        </pc:picChg>
        <pc:picChg chg="del">
          <ac:chgData name="Cristian Chilipirea" userId="34ab170da5908fc4" providerId="LiveId" clId="{ECE0AB1C-94FB-404B-AEE5-9CD623577DC8}" dt="2019-10-05T14:58:19.174" v="474" actId="478"/>
          <ac:picMkLst>
            <pc:docMk/>
            <pc:sldMk cId="2959140531" sldId="503"/>
            <ac:picMk id="21" creationId="{EEBE54FF-AB61-4662-83C8-9A3A248D7FF4}"/>
          </ac:picMkLst>
        </pc:picChg>
        <pc:picChg chg="add">
          <ac:chgData name="Cristian Chilipirea" userId="34ab170da5908fc4" providerId="LiveId" clId="{ECE0AB1C-94FB-404B-AEE5-9CD623577DC8}" dt="2019-10-05T15:02:08.368" v="502"/>
          <ac:picMkLst>
            <pc:docMk/>
            <pc:sldMk cId="2959140531" sldId="503"/>
            <ac:picMk id="23" creationId="{9EA1B321-51BD-4789-8CED-FC08E10D788D}"/>
          </ac:picMkLst>
        </pc:picChg>
        <pc:picChg chg="del">
          <ac:chgData name="Cristian Chilipirea" userId="34ab170da5908fc4" providerId="LiveId" clId="{ECE0AB1C-94FB-404B-AEE5-9CD623577DC8}" dt="2019-10-05T15:02:09.867" v="503" actId="478"/>
          <ac:picMkLst>
            <pc:docMk/>
            <pc:sldMk cId="2959140531" sldId="503"/>
            <ac:picMk id="25" creationId="{A88665B9-729D-4C7E-A80B-08DFB32AC5D7}"/>
          </ac:picMkLst>
        </pc:picChg>
      </pc:sldChg>
      <pc:sldChg chg="del">
        <pc:chgData name="Cristian Chilipirea" userId="34ab170da5908fc4" providerId="LiveId" clId="{ECE0AB1C-94FB-404B-AEE5-9CD623577DC8}" dt="2019-10-05T14:42:19.947" v="254" actId="2696"/>
        <pc:sldMkLst>
          <pc:docMk/>
          <pc:sldMk cId="4218951105" sldId="503"/>
        </pc:sldMkLst>
      </pc:sldChg>
      <pc:sldChg chg="del">
        <pc:chgData name="Cristian Chilipirea" userId="34ab170da5908fc4" providerId="LiveId" clId="{ECE0AB1C-94FB-404B-AEE5-9CD623577DC8}" dt="2019-10-05T14:42:19.981" v="255" actId="2696"/>
        <pc:sldMkLst>
          <pc:docMk/>
          <pc:sldMk cId="1318551832" sldId="504"/>
        </pc:sldMkLst>
      </pc:sldChg>
      <pc:sldChg chg="addSp delSp add">
        <pc:chgData name="Cristian Chilipirea" userId="34ab170da5908fc4" providerId="LiveId" clId="{ECE0AB1C-94FB-404B-AEE5-9CD623577DC8}" dt="2019-10-05T15:02:12.291" v="505" actId="478"/>
        <pc:sldMkLst>
          <pc:docMk/>
          <pc:sldMk cId="3895851104" sldId="504"/>
        </pc:sldMkLst>
        <pc:picChg chg="del">
          <ac:chgData name="Cristian Chilipirea" userId="34ab170da5908fc4" providerId="LiveId" clId="{ECE0AB1C-94FB-404B-AEE5-9CD623577DC8}" dt="2019-10-05T14:58:30.975" v="477" actId="478"/>
          <ac:picMkLst>
            <pc:docMk/>
            <pc:sldMk cId="3895851104" sldId="504"/>
            <ac:picMk id="19" creationId="{05A7F1CB-6CF0-4326-B44F-91789715DB7C}"/>
          </ac:picMkLst>
        </pc:picChg>
        <pc:picChg chg="add">
          <ac:chgData name="Cristian Chilipirea" userId="34ab170da5908fc4" providerId="LiveId" clId="{ECE0AB1C-94FB-404B-AEE5-9CD623577DC8}" dt="2019-10-05T15:02:11.161" v="504"/>
          <ac:picMkLst>
            <pc:docMk/>
            <pc:sldMk cId="3895851104" sldId="504"/>
            <ac:picMk id="20" creationId="{1A8361D3-469D-4D5D-893B-A69EA36BD698}"/>
          </ac:picMkLst>
        </pc:picChg>
        <pc:picChg chg="del">
          <ac:chgData name="Cristian Chilipirea" userId="34ab170da5908fc4" providerId="LiveId" clId="{ECE0AB1C-94FB-404B-AEE5-9CD623577DC8}" dt="2019-10-05T15:02:12.291" v="505" actId="478"/>
          <ac:picMkLst>
            <pc:docMk/>
            <pc:sldMk cId="3895851104" sldId="504"/>
            <ac:picMk id="25" creationId="{A88665B9-729D-4C7E-A80B-08DFB32AC5D7}"/>
          </ac:picMkLst>
        </pc:picChg>
      </pc:sldChg>
      <pc:sldChg chg="addSp delSp add">
        <pc:chgData name="Cristian Chilipirea" userId="34ab170da5908fc4" providerId="LiveId" clId="{ECE0AB1C-94FB-404B-AEE5-9CD623577DC8}" dt="2019-10-05T14:58:44.115" v="480"/>
        <pc:sldMkLst>
          <pc:docMk/>
          <pc:sldMk cId="331252792" sldId="505"/>
        </pc:sldMkLst>
        <pc:picChg chg="add">
          <ac:chgData name="Cristian Chilipirea" userId="34ab170da5908fc4" providerId="LiveId" clId="{ECE0AB1C-94FB-404B-AEE5-9CD623577DC8}" dt="2019-10-05T14:58:44.115" v="480"/>
          <ac:picMkLst>
            <pc:docMk/>
            <pc:sldMk cId="331252792" sldId="505"/>
            <ac:picMk id="20" creationId="{3D79B6CD-925A-4906-9C16-820FA9C5FC0D}"/>
          </ac:picMkLst>
        </pc:picChg>
        <pc:picChg chg="del">
          <ac:chgData name="Cristian Chilipirea" userId="34ab170da5908fc4" providerId="LiveId" clId="{ECE0AB1C-94FB-404B-AEE5-9CD623577DC8}" dt="2019-10-05T14:58:43.834" v="479" actId="478"/>
          <ac:picMkLst>
            <pc:docMk/>
            <pc:sldMk cId="331252792" sldId="505"/>
            <ac:picMk id="22" creationId="{F2FC8448-8C6C-4E1D-8341-BD165CC4B83E}"/>
          </ac:picMkLst>
        </pc:picChg>
        <pc:picChg chg="del">
          <ac:chgData name="Cristian Chilipirea" userId="34ab170da5908fc4" providerId="LiveId" clId="{ECE0AB1C-94FB-404B-AEE5-9CD623577DC8}" dt="2019-10-05T14:58:32.550" v="478" actId="478"/>
          <ac:picMkLst>
            <pc:docMk/>
            <pc:sldMk cId="331252792" sldId="505"/>
            <ac:picMk id="25" creationId="{A88665B9-729D-4C7E-A80B-08DFB32AC5D7}"/>
          </ac:picMkLst>
        </pc:picChg>
      </pc:sldChg>
      <pc:sldChg chg="addSp add">
        <pc:chgData name="Cristian Chilipirea" userId="34ab170da5908fc4" providerId="LiveId" clId="{ECE0AB1C-94FB-404B-AEE5-9CD623577DC8}" dt="2019-10-05T15:00:13.276" v="483"/>
        <pc:sldMkLst>
          <pc:docMk/>
          <pc:sldMk cId="1102121512" sldId="506"/>
        </pc:sldMkLst>
        <pc:spChg chg="add">
          <ac:chgData name="Cristian Chilipirea" userId="34ab170da5908fc4" providerId="LiveId" clId="{ECE0AB1C-94FB-404B-AEE5-9CD623577DC8}" dt="2019-10-05T15:00:13.276" v="483"/>
          <ac:spMkLst>
            <pc:docMk/>
            <pc:sldMk cId="1102121512" sldId="506"/>
            <ac:spMk id="28" creationId="{CAB0AECB-C518-476F-80CA-B1F5992CDBAB}"/>
          </ac:spMkLst>
        </pc:spChg>
        <pc:picChg chg="add">
          <ac:chgData name="Cristian Chilipirea" userId="34ab170da5908fc4" providerId="LiveId" clId="{ECE0AB1C-94FB-404B-AEE5-9CD623577DC8}" dt="2019-10-05T14:59:45.336" v="482"/>
          <ac:picMkLst>
            <pc:docMk/>
            <pc:sldMk cId="1102121512" sldId="506"/>
            <ac:picMk id="27" creationId="{0874AF4E-ED67-4721-B4C4-5A384B74EC92}"/>
          </ac:picMkLst>
        </pc:picChg>
      </pc:sldChg>
      <pc:sldChg chg="del">
        <pc:chgData name="Cristian Chilipirea" userId="34ab170da5908fc4" providerId="LiveId" clId="{ECE0AB1C-94FB-404B-AEE5-9CD623577DC8}" dt="2019-10-05T14:42:20.037" v="258" actId="2696"/>
        <pc:sldMkLst>
          <pc:docMk/>
          <pc:sldMk cId="3954935263" sldId="506"/>
        </pc:sldMkLst>
      </pc:sldChg>
      <pc:sldChg chg="del">
        <pc:chgData name="Cristian Chilipirea" userId="34ab170da5908fc4" providerId="LiveId" clId="{ECE0AB1C-94FB-404B-AEE5-9CD623577DC8}" dt="2019-10-05T14:42:20.058" v="259" actId="2696"/>
        <pc:sldMkLst>
          <pc:docMk/>
          <pc:sldMk cId="2243301819" sldId="507"/>
        </pc:sldMkLst>
      </pc:sldChg>
      <pc:sldChg chg="delSp add">
        <pc:chgData name="Cristian Chilipirea" userId="34ab170da5908fc4" providerId="LiveId" clId="{ECE0AB1C-94FB-404B-AEE5-9CD623577DC8}" dt="2019-10-05T15:00:22.009" v="485" actId="478"/>
        <pc:sldMkLst>
          <pc:docMk/>
          <pc:sldMk cId="2912757962" sldId="507"/>
        </pc:sldMkLst>
        <pc:picChg chg="del">
          <ac:chgData name="Cristian Chilipirea" userId="34ab170da5908fc4" providerId="LiveId" clId="{ECE0AB1C-94FB-404B-AEE5-9CD623577DC8}" dt="2019-10-05T15:00:22.009" v="485" actId="478"/>
          <ac:picMkLst>
            <pc:docMk/>
            <pc:sldMk cId="2912757962" sldId="507"/>
            <ac:picMk id="24" creationId="{CA14F8FD-7A1B-449A-826B-8C06FA9C589F}"/>
          </ac:picMkLst>
        </pc:picChg>
      </pc:sldChg>
      <pc:sldChg chg="addSp delSp add">
        <pc:chgData name="Cristian Chilipirea" userId="34ab170da5908fc4" providerId="LiveId" clId="{ECE0AB1C-94FB-404B-AEE5-9CD623577DC8}" dt="2019-10-05T15:00:55.990" v="491" actId="478"/>
        <pc:sldMkLst>
          <pc:docMk/>
          <pc:sldMk cId="618018145" sldId="508"/>
        </pc:sldMkLst>
        <pc:spChg chg="del">
          <ac:chgData name="Cristian Chilipirea" userId="34ab170da5908fc4" providerId="LiveId" clId="{ECE0AB1C-94FB-404B-AEE5-9CD623577DC8}" dt="2019-10-05T15:00:55.990" v="491" actId="478"/>
          <ac:spMkLst>
            <pc:docMk/>
            <pc:sldMk cId="618018145" sldId="508"/>
            <ac:spMk id="28" creationId="{CAB0AECB-C518-476F-80CA-B1F5992CDBAB}"/>
          </ac:spMkLst>
        </pc:spChg>
        <pc:picChg chg="del">
          <ac:chgData name="Cristian Chilipirea" userId="34ab170da5908fc4" providerId="LiveId" clId="{ECE0AB1C-94FB-404B-AEE5-9CD623577DC8}" dt="2019-10-05T15:00:38.970" v="488" actId="478"/>
          <ac:picMkLst>
            <pc:docMk/>
            <pc:sldMk cId="618018145" sldId="508"/>
            <ac:picMk id="20" creationId="{2B8A3676-A450-487E-B789-91CAB4143F52}"/>
          </ac:picMkLst>
        </pc:picChg>
        <pc:picChg chg="add">
          <ac:chgData name="Cristian Chilipirea" userId="34ab170da5908fc4" providerId="LiveId" clId="{ECE0AB1C-94FB-404B-AEE5-9CD623577DC8}" dt="2019-10-05T15:00:28.872" v="487"/>
          <ac:picMkLst>
            <pc:docMk/>
            <pc:sldMk cId="618018145" sldId="508"/>
            <ac:picMk id="24" creationId="{07CBA9D5-F866-4D05-8D17-5ADF509DFE8D}"/>
          </ac:picMkLst>
        </pc:picChg>
        <pc:picChg chg="del">
          <ac:chgData name="Cristian Chilipirea" userId="34ab170da5908fc4" providerId="LiveId" clId="{ECE0AB1C-94FB-404B-AEE5-9CD623577DC8}" dt="2019-10-05T15:00:51.534" v="489" actId="478"/>
          <ac:picMkLst>
            <pc:docMk/>
            <pc:sldMk cId="618018145" sldId="508"/>
            <ac:picMk id="26" creationId="{1DC59AF3-E61B-45AC-9071-5F7E2849F3A9}"/>
          </ac:picMkLst>
        </pc:picChg>
        <pc:picChg chg="add">
          <ac:chgData name="Cristian Chilipirea" userId="34ab170da5908fc4" providerId="LiveId" clId="{ECE0AB1C-94FB-404B-AEE5-9CD623577DC8}" dt="2019-10-05T15:00:51.956" v="490"/>
          <ac:picMkLst>
            <pc:docMk/>
            <pc:sldMk cId="618018145" sldId="508"/>
            <ac:picMk id="29" creationId="{90D13E9A-92E8-48E9-9B6F-C66F1F95CBCD}"/>
          </ac:picMkLst>
        </pc:picChg>
      </pc:sldChg>
      <pc:sldChg chg="del">
        <pc:chgData name="Cristian Chilipirea" userId="34ab170da5908fc4" providerId="LiveId" clId="{ECE0AB1C-94FB-404B-AEE5-9CD623577DC8}" dt="2019-10-05T14:42:20.075" v="260" actId="2696"/>
        <pc:sldMkLst>
          <pc:docMk/>
          <pc:sldMk cId="2538225952" sldId="508"/>
        </pc:sldMkLst>
      </pc:sldChg>
      <pc:sldChg chg="add">
        <pc:chgData name="Cristian Chilipirea" userId="34ab170da5908fc4" providerId="LiveId" clId="{ECE0AB1C-94FB-404B-AEE5-9CD623577DC8}" dt="2019-10-05T15:02:34.666" v="506"/>
        <pc:sldMkLst>
          <pc:docMk/>
          <pc:sldMk cId="2293877220" sldId="509"/>
        </pc:sldMkLst>
      </pc:sldChg>
      <pc:sldChg chg="del">
        <pc:chgData name="Cristian Chilipirea" userId="34ab170da5908fc4" providerId="LiveId" clId="{ECE0AB1C-94FB-404B-AEE5-9CD623577DC8}" dt="2019-10-05T14:42:20.097" v="261" actId="2696"/>
        <pc:sldMkLst>
          <pc:docMk/>
          <pc:sldMk cId="4237159065" sldId="509"/>
        </pc:sldMkLst>
      </pc:sldChg>
      <pc:sldChg chg="del">
        <pc:chgData name="Cristian Chilipirea" userId="34ab170da5908fc4" providerId="LiveId" clId="{ECE0AB1C-94FB-404B-AEE5-9CD623577DC8}" dt="2019-10-05T14:42:20.120" v="262" actId="2696"/>
        <pc:sldMkLst>
          <pc:docMk/>
          <pc:sldMk cId="692650189" sldId="510"/>
        </pc:sldMkLst>
      </pc:sldChg>
      <pc:sldChg chg="del">
        <pc:chgData name="Cristian Chilipirea" userId="34ab170da5908fc4" providerId="LiveId" clId="{ECE0AB1C-94FB-404B-AEE5-9CD623577DC8}" dt="2019-10-05T14:42:20.147" v="263" actId="2696"/>
        <pc:sldMkLst>
          <pc:docMk/>
          <pc:sldMk cId="300928251" sldId="511"/>
        </pc:sldMkLst>
      </pc:sldChg>
      <pc:sldChg chg="del">
        <pc:chgData name="Cristian Chilipirea" userId="34ab170da5908fc4" providerId="LiveId" clId="{ECE0AB1C-94FB-404B-AEE5-9CD623577DC8}" dt="2019-10-05T14:42:20.174" v="264" actId="2696"/>
        <pc:sldMkLst>
          <pc:docMk/>
          <pc:sldMk cId="69802624" sldId="512"/>
        </pc:sldMkLst>
      </pc:sldChg>
      <pc:sldChg chg="del">
        <pc:chgData name="Cristian Chilipirea" userId="34ab170da5908fc4" providerId="LiveId" clId="{ECE0AB1C-94FB-404B-AEE5-9CD623577DC8}" dt="2019-10-05T14:42:20.202" v="265" actId="2696"/>
        <pc:sldMkLst>
          <pc:docMk/>
          <pc:sldMk cId="3829719932" sldId="513"/>
        </pc:sldMkLst>
      </pc:sldChg>
      <pc:sldChg chg="modSp add">
        <pc:chgData name="Cristian Chilipirea" userId="34ab170da5908fc4" providerId="LiveId" clId="{ECE0AB1C-94FB-404B-AEE5-9CD623577DC8}" dt="2019-10-05T15:10:58.258" v="528" actId="20577"/>
        <pc:sldMkLst>
          <pc:docMk/>
          <pc:sldMk cId="2175342950" sldId="517"/>
        </pc:sldMkLst>
        <pc:spChg chg="mod">
          <ac:chgData name="Cristian Chilipirea" userId="34ab170da5908fc4" providerId="LiveId" clId="{ECE0AB1C-94FB-404B-AEE5-9CD623577DC8}" dt="2019-10-05T15:10:58.258" v="528" actId="20577"/>
          <ac:spMkLst>
            <pc:docMk/>
            <pc:sldMk cId="2175342950" sldId="517"/>
            <ac:spMk id="2" creationId="{8318E2F4-A46B-4FEA-A012-DC630978291D}"/>
          </ac:spMkLst>
        </pc:spChg>
      </pc:sldChg>
      <pc:sldChg chg="addSp delSp modSp add">
        <pc:chgData name="Cristian Chilipirea" userId="34ab170da5908fc4" providerId="LiveId" clId="{ECE0AB1C-94FB-404B-AEE5-9CD623577DC8}" dt="2019-10-05T15:28:10.385" v="1242" actId="1076"/>
        <pc:sldMkLst>
          <pc:docMk/>
          <pc:sldMk cId="588404857" sldId="518"/>
        </pc:sldMkLst>
        <pc:spChg chg="mod">
          <ac:chgData name="Cristian Chilipirea" userId="34ab170da5908fc4" providerId="LiveId" clId="{ECE0AB1C-94FB-404B-AEE5-9CD623577DC8}" dt="2019-10-05T15:24:34.203" v="747" actId="20577"/>
          <ac:spMkLst>
            <pc:docMk/>
            <pc:sldMk cId="588404857" sldId="518"/>
            <ac:spMk id="2" creationId="{786DD928-F003-4307-B022-BECB170DD42A}"/>
          </ac:spMkLst>
        </pc:spChg>
        <pc:spChg chg="del">
          <ac:chgData name="Cristian Chilipirea" userId="34ab170da5908fc4" providerId="LiveId" clId="{ECE0AB1C-94FB-404B-AEE5-9CD623577DC8}" dt="2019-10-05T15:24:39.668" v="748" actId="478"/>
          <ac:spMkLst>
            <pc:docMk/>
            <pc:sldMk cId="588404857" sldId="518"/>
            <ac:spMk id="3" creationId="{A66F8D45-AAAB-466A-AAD7-CA3DBE61D093}"/>
          </ac:spMkLst>
        </pc:spChg>
        <pc:spChg chg="add mod">
          <ac:chgData name="Cristian Chilipirea" userId="34ab170da5908fc4" providerId="LiveId" clId="{ECE0AB1C-94FB-404B-AEE5-9CD623577DC8}" dt="2019-10-05T15:27:20.380" v="1157" actId="1076"/>
          <ac:spMkLst>
            <pc:docMk/>
            <pc:sldMk cId="588404857" sldId="518"/>
            <ac:spMk id="4" creationId="{A92F842A-3D0A-40DF-90FA-3277608F92EE}"/>
          </ac:spMkLst>
        </pc:spChg>
        <pc:spChg chg="add mod">
          <ac:chgData name="Cristian Chilipirea" userId="34ab170da5908fc4" providerId="LiveId" clId="{ECE0AB1C-94FB-404B-AEE5-9CD623577DC8}" dt="2019-10-05T15:27:49.255" v="1238" actId="20577"/>
          <ac:spMkLst>
            <pc:docMk/>
            <pc:sldMk cId="588404857" sldId="518"/>
            <ac:spMk id="5" creationId="{9B951177-97E8-4E83-8442-498EE19A91BF}"/>
          </ac:spMkLst>
        </pc:spChg>
        <pc:picChg chg="add del">
          <ac:chgData name="Cristian Chilipirea" userId="34ab170da5908fc4" providerId="LiveId" clId="{ECE0AB1C-94FB-404B-AEE5-9CD623577DC8}" dt="2019-10-05T15:28:08.267" v="1240" actId="478"/>
          <ac:picMkLst>
            <pc:docMk/>
            <pc:sldMk cId="588404857" sldId="518"/>
            <ac:picMk id="6" creationId="{1C14EA91-68BA-4B89-A627-D4270FC6C5C5}"/>
          </ac:picMkLst>
        </pc:picChg>
        <pc:picChg chg="add mod">
          <ac:chgData name="Cristian Chilipirea" userId="34ab170da5908fc4" providerId="LiveId" clId="{ECE0AB1C-94FB-404B-AEE5-9CD623577DC8}" dt="2019-10-05T15:28:10.385" v="1242" actId="1076"/>
          <ac:picMkLst>
            <pc:docMk/>
            <pc:sldMk cId="588404857" sldId="518"/>
            <ac:picMk id="7" creationId="{24361EB5-30D9-4AF0-A7BE-882AABCBF40D}"/>
          </ac:picMkLst>
        </pc:picChg>
        <pc:picChg chg="add mod">
          <ac:chgData name="Cristian Chilipirea" userId="34ab170da5908fc4" providerId="LiveId" clId="{ECE0AB1C-94FB-404B-AEE5-9CD623577DC8}" dt="2019-10-05T15:28:10.385" v="1242" actId="1076"/>
          <ac:picMkLst>
            <pc:docMk/>
            <pc:sldMk cId="588404857" sldId="518"/>
            <ac:picMk id="8" creationId="{09449722-DC4E-43CE-ADC7-6E1681FFEF6D}"/>
          </ac:picMkLst>
        </pc:picChg>
      </pc:sldChg>
      <pc:sldChg chg="addSp delSp modSp add">
        <pc:chgData name="Cristian Chilipirea" userId="34ab170da5908fc4" providerId="LiveId" clId="{ECE0AB1C-94FB-404B-AEE5-9CD623577DC8}" dt="2019-10-05T15:19:10.855" v="590" actId="207"/>
        <pc:sldMkLst>
          <pc:docMk/>
          <pc:sldMk cId="1253624407" sldId="519"/>
        </pc:sldMkLst>
        <pc:spChg chg="del">
          <ac:chgData name="Cristian Chilipirea" userId="34ab170da5908fc4" providerId="LiveId" clId="{ECE0AB1C-94FB-404B-AEE5-9CD623577DC8}" dt="2019-10-05T15:13:24.639" v="545" actId="478"/>
          <ac:spMkLst>
            <pc:docMk/>
            <pc:sldMk cId="1253624407" sldId="519"/>
            <ac:spMk id="13" creationId="{6461AE19-5D85-4DE7-A5B6-EE569D83FF7C}"/>
          </ac:spMkLst>
        </pc:spChg>
        <pc:spChg chg="mod">
          <ac:chgData name="Cristian Chilipirea" userId="34ab170da5908fc4" providerId="LiveId" clId="{ECE0AB1C-94FB-404B-AEE5-9CD623577DC8}" dt="2019-10-05T15:14:00.022" v="548" actId="20577"/>
          <ac:spMkLst>
            <pc:docMk/>
            <pc:sldMk cId="1253624407" sldId="519"/>
            <ac:spMk id="14" creationId="{00000000-0000-0000-0000-000000000000}"/>
          </ac:spMkLst>
        </pc:spChg>
        <pc:spChg chg="mod">
          <ac:chgData name="Cristian Chilipirea" userId="34ab170da5908fc4" providerId="LiveId" clId="{ECE0AB1C-94FB-404B-AEE5-9CD623577DC8}" dt="2019-10-05T15:14:01.839" v="549" actId="20577"/>
          <ac:spMkLst>
            <pc:docMk/>
            <pc:sldMk cId="1253624407" sldId="519"/>
            <ac:spMk id="16" creationId="{00000000-0000-0000-0000-000000000000}"/>
          </ac:spMkLst>
        </pc:spChg>
        <pc:spChg chg="del">
          <ac:chgData name="Cristian Chilipirea" userId="34ab170da5908fc4" providerId="LiveId" clId="{ECE0AB1C-94FB-404B-AEE5-9CD623577DC8}" dt="2019-10-05T15:13:20.624" v="544" actId="478"/>
          <ac:spMkLst>
            <pc:docMk/>
            <pc:sldMk cId="1253624407" sldId="519"/>
            <ac:spMk id="18" creationId="{0D427630-64CD-44B7-88F3-C7B4E96CC526}"/>
          </ac:spMkLst>
        </pc:spChg>
        <pc:spChg chg="add del">
          <ac:chgData name="Cristian Chilipirea" userId="34ab170da5908fc4" providerId="LiveId" clId="{ECE0AB1C-94FB-404B-AEE5-9CD623577DC8}" dt="2019-10-05T15:13:03.767" v="535"/>
          <ac:spMkLst>
            <pc:docMk/>
            <pc:sldMk cId="1253624407" sldId="519"/>
            <ac:spMk id="21" creationId="{5A021EB7-E6A1-48DD-8119-B5F925E5C135}"/>
          </ac:spMkLst>
        </pc:spChg>
        <pc:spChg chg="add del">
          <ac:chgData name="Cristian Chilipirea" userId="34ab170da5908fc4" providerId="LiveId" clId="{ECE0AB1C-94FB-404B-AEE5-9CD623577DC8}" dt="2019-10-05T15:13:03.767" v="535"/>
          <ac:spMkLst>
            <pc:docMk/>
            <pc:sldMk cId="1253624407" sldId="519"/>
            <ac:spMk id="22" creationId="{E865919D-71A7-45F3-B147-6BA47DBBE39D}"/>
          </ac:spMkLst>
        </pc:spChg>
        <pc:spChg chg="add mod">
          <ac:chgData name="Cristian Chilipirea" userId="34ab170da5908fc4" providerId="LiveId" clId="{ECE0AB1C-94FB-404B-AEE5-9CD623577DC8}" dt="2019-10-05T15:14:34.015" v="554" actId="20577"/>
          <ac:spMkLst>
            <pc:docMk/>
            <pc:sldMk cId="1253624407" sldId="519"/>
            <ac:spMk id="23" creationId="{F0472A92-0F33-4A36-93F3-ADFB9EC6E7B2}"/>
          </ac:spMkLst>
        </pc:spChg>
        <pc:spChg chg="add mod">
          <ac:chgData name="Cristian Chilipirea" userId="34ab170da5908fc4" providerId="LiveId" clId="{ECE0AB1C-94FB-404B-AEE5-9CD623577DC8}" dt="2019-10-05T15:14:39.324" v="558" actId="20577"/>
          <ac:spMkLst>
            <pc:docMk/>
            <pc:sldMk cId="1253624407" sldId="519"/>
            <ac:spMk id="25" creationId="{7A546158-C9C2-4333-A74A-5ECC5408A765}"/>
          </ac:spMkLst>
        </pc:spChg>
        <pc:spChg chg="add">
          <ac:chgData name="Cristian Chilipirea" userId="34ab170da5908fc4" providerId="LiveId" clId="{ECE0AB1C-94FB-404B-AEE5-9CD623577DC8}" dt="2019-10-05T15:13:40.614" v="547"/>
          <ac:spMkLst>
            <pc:docMk/>
            <pc:sldMk cId="1253624407" sldId="519"/>
            <ac:spMk id="26" creationId="{67743FCB-FACC-4AED-B8BD-F2C6DDE8F4B7}"/>
          </ac:spMkLst>
        </pc:spChg>
        <pc:picChg chg="mod">
          <ac:chgData name="Cristian Chilipirea" userId="34ab170da5908fc4" providerId="LiveId" clId="{ECE0AB1C-94FB-404B-AEE5-9CD623577DC8}" dt="2019-10-05T15:13:17.685" v="542" actId="1076"/>
          <ac:picMkLst>
            <pc:docMk/>
            <pc:sldMk cId="1253624407" sldId="519"/>
            <ac:picMk id="17" creationId="{00000000-0000-0000-0000-000000000000}"/>
          </ac:picMkLst>
        </pc:picChg>
        <pc:picChg chg="del">
          <ac:chgData name="Cristian Chilipirea" userId="34ab170da5908fc4" providerId="LiveId" clId="{ECE0AB1C-94FB-404B-AEE5-9CD623577DC8}" dt="2019-10-05T15:13:19.067" v="543" actId="478"/>
          <ac:picMkLst>
            <pc:docMk/>
            <pc:sldMk cId="1253624407" sldId="519"/>
            <ac:picMk id="19" creationId="{05A7F1CB-6CF0-4326-B44F-91789715DB7C}"/>
          </ac:picMkLst>
        </pc:picChg>
        <pc:picChg chg="mod">
          <ac:chgData name="Cristian Chilipirea" userId="34ab170da5908fc4" providerId="LiveId" clId="{ECE0AB1C-94FB-404B-AEE5-9CD623577DC8}" dt="2019-10-05T15:19:10.855" v="590" actId="207"/>
          <ac:picMkLst>
            <pc:docMk/>
            <pc:sldMk cId="1253624407" sldId="519"/>
            <ac:picMk id="20" creationId="{3D79B6CD-925A-4906-9C16-820FA9C5FC0D}"/>
          </ac:picMkLst>
        </pc:picChg>
        <pc:picChg chg="mod">
          <ac:chgData name="Cristian Chilipirea" userId="34ab170da5908fc4" providerId="LiveId" clId="{ECE0AB1C-94FB-404B-AEE5-9CD623577DC8}" dt="2019-10-05T15:18:58.837" v="588" actId="207"/>
          <ac:picMkLst>
            <pc:docMk/>
            <pc:sldMk cId="1253624407" sldId="519"/>
            <ac:picMk id="24" creationId="{BF6C5699-D419-4BB4-9A5C-72C3FEC03249}"/>
          </ac:picMkLst>
        </pc:picChg>
        <pc:picChg chg="mod">
          <ac:chgData name="Cristian Chilipirea" userId="34ab170da5908fc4" providerId="LiveId" clId="{ECE0AB1C-94FB-404B-AEE5-9CD623577DC8}" dt="2019-10-05T15:13:14.725" v="540" actId="14100"/>
          <ac:picMkLst>
            <pc:docMk/>
            <pc:sldMk cId="1253624407" sldId="519"/>
            <ac:picMk id="1030" creationId="{00000000-0000-0000-0000-000000000000}"/>
          </ac:picMkLst>
        </pc:picChg>
      </pc:sldChg>
      <pc:sldChg chg="add del">
        <pc:chgData name="Cristian Chilipirea" userId="34ab170da5908fc4" providerId="LiveId" clId="{ECE0AB1C-94FB-404B-AEE5-9CD623577DC8}" dt="2019-10-05T15:12:58.243" v="532" actId="2696"/>
        <pc:sldMkLst>
          <pc:docMk/>
          <pc:sldMk cId="1274686327" sldId="519"/>
        </pc:sldMkLst>
      </pc:sldChg>
      <pc:sldChg chg="modSp add">
        <pc:chgData name="Cristian Chilipirea" userId="34ab170da5908fc4" providerId="LiveId" clId="{ECE0AB1C-94FB-404B-AEE5-9CD623577DC8}" dt="2019-10-05T15:19:36.627" v="594" actId="207"/>
        <pc:sldMkLst>
          <pc:docMk/>
          <pc:sldMk cId="2743680621" sldId="520"/>
        </pc:sldMkLst>
        <pc:picChg chg="mod">
          <ac:chgData name="Cristian Chilipirea" userId="34ab170da5908fc4" providerId="LiveId" clId="{ECE0AB1C-94FB-404B-AEE5-9CD623577DC8}" dt="2019-10-05T15:19:36.627" v="594" actId="207"/>
          <ac:picMkLst>
            <pc:docMk/>
            <pc:sldMk cId="2743680621" sldId="520"/>
            <ac:picMk id="20" creationId="{3D79B6CD-925A-4906-9C16-820FA9C5FC0D}"/>
          </ac:picMkLst>
        </pc:picChg>
        <pc:picChg chg="mod">
          <ac:chgData name="Cristian Chilipirea" userId="34ab170da5908fc4" providerId="LiveId" clId="{ECE0AB1C-94FB-404B-AEE5-9CD623577DC8}" dt="2019-10-05T15:19:30.878" v="592" actId="207"/>
          <ac:picMkLst>
            <pc:docMk/>
            <pc:sldMk cId="2743680621" sldId="520"/>
            <ac:picMk id="24" creationId="{BF6C5699-D419-4BB4-9A5C-72C3FEC03249}"/>
          </ac:picMkLst>
        </pc:picChg>
      </pc:sldChg>
      <pc:sldChg chg="addSp delSp modSp add ord">
        <pc:chgData name="Cristian Chilipirea" userId="34ab170da5908fc4" providerId="LiveId" clId="{ECE0AB1C-94FB-404B-AEE5-9CD623577DC8}" dt="2019-10-05T15:16:05.345" v="567" actId="1076"/>
        <pc:sldMkLst>
          <pc:docMk/>
          <pc:sldMk cId="1354638091" sldId="521"/>
        </pc:sldMkLst>
        <pc:spChg chg="del">
          <ac:chgData name="Cristian Chilipirea" userId="34ab170da5908fc4" providerId="LiveId" clId="{ECE0AB1C-94FB-404B-AEE5-9CD623577DC8}" dt="2019-10-05T15:15:47.279" v="561" actId="478"/>
          <ac:spMkLst>
            <pc:docMk/>
            <pc:sldMk cId="1354638091" sldId="521"/>
            <ac:spMk id="13" creationId="{6461AE19-5D85-4DE7-A5B6-EE569D83FF7C}"/>
          </ac:spMkLst>
        </pc:spChg>
        <pc:spChg chg="mod">
          <ac:chgData name="Cristian Chilipirea" userId="34ab170da5908fc4" providerId="LiveId" clId="{ECE0AB1C-94FB-404B-AEE5-9CD623577DC8}" dt="2019-10-05T15:15:53.431" v="564" actId="20577"/>
          <ac:spMkLst>
            <pc:docMk/>
            <pc:sldMk cId="1354638091" sldId="521"/>
            <ac:spMk id="14" creationId="{00000000-0000-0000-0000-000000000000}"/>
          </ac:spMkLst>
        </pc:spChg>
        <pc:spChg chg="mod">
          <ac:chgData name="Cristian Chilipirea" userId="34ab170da5908fc4" providerId="LiveId" clId="{ECE0AB1C-94FB-404B-AEE5-9CD623577DC8}" dt="2019-10-05T15:15:56.556" v="565" actId="20577"/>
          <ac:spMkLst>
            <pc:docMk/>
            <pc:sldMk cId="1354638091" sldId="521"/>
            <ac:spMk id="16" creationId="{00000000-0000-0000-0000-000000000000}"/>
          </ac:spMkLst>
        </pc:spChg>
        <pc:spChg chg="del">
          <ac:chgData name="Cristian Chilipirea" userId="34ab170da5908fc4" providerId="LiveId" clId="{ECE0AB1C-94FB-404B-AEE5-9CD623577DC8}" dt="2019-10-05T15:15:47.279" v="561" actId="478"/>
          <ac:spMkLst>
            <pc:docMk/>
            <pc:sldMk cId="1354638091" sldId="521"/>
            <ac:spMk id="18" creationId="{0D427630-64CD-44B7-88F3-C7B4E96CC526}"/>
          </ac:spMkLst>
        </pc:spChg>
        <pc:picChg chg="del">
          <ac:chgData name="Cristian Chilipirea" userId="34ab170da5908fc4" providerId="LiveId" clId="{ECE0AB1C-94FB-404B-AEE5-9CD623577DC8}" dt="2019-10-05T15:15:47.279" v="561" actId="478"/>
          <ac:picMkLst>
            <pc:docMk/>
            <pc:sldMk cId="1354638091" sldId="521"/>
            <ac:picMk id="17" creationId="{00000000-0000-0000-0000-000000000000}"/>
          </ac:picMkLst>
        </pc:picChg>
        <pc:picChg chg="del">
          <ac:chgData name="Cristian Chilipirea" userId="34ab170da5908fc4" providerId="LiveId" clId="{ECE0AB1C-94FB-404B-AEE5-9CD623577DC8}" dt="2019-10-05T15:15:47.279" v="561" actId="478"/>
          <ac:picMkLst>
            <pc:docMk/>
            <pc:sldMk cId="1354638091" sldId="521"/>
            <ac:picMk id="19" creationId="{05A7F1CB-6CF0-4326-B44F-91789715DB7C}"/>
          </ac:picMkLst>
        </pc:picChg>
        <pc:picChg chg="add mod">
          <ac:chgData name="Cristian Chilipirea" userId="34ab170da5908fc4" providerId="LiveId" clId="{ECE0AB1C-94FB-404B-AEE5-9CD623577DC8}" dt="2019-10-05T15:15:51.545" v="563" actId="1076"/>
          <ac:picMkLst>
            <pc:docMk/>
            <pc:sldMk cId="1354638091" sldId="521"/>
            <ac:picMk id="21" creationId="{AC6CF665-FECA-41B5-B537-402572945847}"/>
          </ac:picMkLst>
        </pc:picChg>
        <pc:picChg chg="add mod">
          <ac:chgData name="Cristian Chilipirea" userId="34ab170da5908fc4" providerId="LiveId" clId="{ECE0AB1C-94FB-404B-AEE5-9CD623577DC8}" dt="2019-10-05T15:15:51.545" v="563" actId="1076"/>
          <ac:picMkLst>
            <pc:docMk/>
            <pc:sldMk cId="1354638091" sldId="521"/>
            <ac:picMk id="22" creationId="{4EE68810-1E08-4C7A-B021-1A35E634A36D}"/>
          </ac:picMkLst>
        </pc:picChg>
        <pc:picChg chg="add mod">
          <ac:chgData name="Cristian Chilipirea" userId="34ab170da5908fc4" providerId="LiveId" clId="{ECE0AB1C-94FB-404B-AEE5-9CD623577DC8}" dt="2019-10-05T15:15:51.545" v="563" actId="1076"/>
          <ac:picMkLst>
            <pc:docMk/>
            <pc:sldMk cId="1354638091" sldId="521"/>
            <ac:picMk id="23" creationId="{65D51A5F-3B77-4006-B2A3-A7D3E835F455}"/>
          </ac:picMkLst>
        </pc:picChg>
        <pc:picChg chg="add mod">
          <ac:chgData name="Cristian Chilipirea" userId="34ab170da5908fc4" providerId="LiveId" clId="{ECE0AB1C-94FB-404B-AEE5-9CD623577DC8}" dt="2019-10-05T15:15:51.545" v="563" actId="1076"/>
          <ac:picMkLst>
            <pc:docMk/>
            <pc:sldMk cId="1354638091" sldId="521"/>
            <ac:picMk id="25" creationId="{2622BA1B-D5A0-4161-A26E-B4FED549107A}"/>
          </ac:picMkLst>
        </pc:picChg>
        <pc:picChg chg="add mod">
          <ac:chgData name="Cristian Chilipirea" userId="34ab170da5908fc4" providerId="LiveId" clId="{ECE0AB1C-94FB-404B-AEE5-9CD623577DC8}" dt="2019-10-05T15:15:51.545" v="563" actId="1076"/>
          <ac:picMkLst>
            <pc:docMk/>
            <pc:sldMk cId="1354638091" sldId="521"/>
            <ac:picMk id="26" creationId="{68573AAE-2A7A-4662-BFC5-C1562BABB573}"/>
          </ac:picMkLst>
        </pc:picChg>
        <pc:picChg chg="add mod">
          <ac:chgData name="Cristian Chilipirea" userId="34ab170da5908fc4" providerId="LiveId" clId="{ECE0AB1C-94FB-404B-AEE5-9CD623577DC8}" dt="2019-10-05T15:16:05.345" v="567" actId="1076"/>
          <ac:picMkLst>
            <pc:docMk/>
            <pc:sldMk cId="1354638091" sldId="521"/>
            <ac:picMk id="27" creationId="{6A3FFB41-4C07-43F5-A4F5-A9FD875DCAA8}"/>
          </ac:picMkLst>
        </pc:picChg>
        <pc:picChg chg="add mod">
          <ac:chgData name="Cristian Chilipirea" userId="34ab170da5908fc4" providerId="LiveId" clId="{ECE0AB1C-94FB-404B-AEE5-9CD623577DC8}" dt="2019-10-05T15:16:05.345" v="567" actId="1076"/>
          <ac:picMkLst>
            <pc:docMk/>
            <pc:sldMk cId="1354638091" sldId="521"/>
            <ac:picMk id="28" creationId="{734A5FDF-6F94-41A4-9C40-7F3EE7F0A987}"/>
          </ac:picMkLst>
        </pc:picChg>
        <pc:picChg chg="add mod">
          <ac:chgData name="Cristian Chilipirea" userId="34ab170da5908fc4" providerId="LiveId" clId="{ECE0AB1C-94FB-404B-AEE5-9CD623577DC8}" dt="2019-10-05T15:16:05.345" v="567" actId="1076"/>
          <ac:picMkLst>
            <pc:docMk/>
            <pc:sldMk cId="1354638091" sldId="521"/>
            <ac:picMk id="29" creationId="{7E73C588-1A7E-408B-8545-E0A53A3CC930}"/>
          </ac:picMkLst>
        </pc:picChg>
        <pc:picChg chg="del">
          <ac:chgData name="Cristian Chilipirea" userId="34ab170da5908fc4" providerId="LiveId" clId="{ECE0AB1C-94FB-404B-AEE5-9CD623577DC8}" dt="2019-10-05T15:15:47.279" v="561" actId="478"/>
          <ac:picMkLst>
            <pc:docMk/>
            <pc:sldMk cId="1354638091" sldId="521"/>
            <ac:picMk id="1030" creationId="{00000000-0000-0000-0000-000000000000}"/>
          </ac:picMkLst>
        </pc:picChg>
      </pc:sldChg>
      <pc:sldChg chg="addSp delSp modSp add">
        <pc:chgData name="Cristian Chilipirea" userId="34ab170da5908fc4" providerId="LiveId" clId="{ECE0AB1C-94FB-404B-AEE5-9CD623577DC8}" dt="2019-10-05T15:21:15.888" v="639" actId="113"/>
        <pc:sldMkLst>
          <pc:docMk/>
          <pc:sldMk cId="2315132747" sldId="522"/>
        </pc:sldMkLst>
        <pc:spChg chg="add del mod ord">
          <ac:chgData name="Cristian Chilipirea" userId="34ab170da5908fc4" providerId="LiveId" clId="{ECE0AB1C-94FB-404B-AEE5-9CD623577DC8}" dt="2019-10-05T15:17:59.663" v="579" actId="478"/>
          <ac:spMkLst>
            <pc:docMk/>
            <pc:sldMk cId="2315132747" sldId="522"/>
            <ac:spMk id="3" creationId="{5D3FEB5C-AD0C-44AB-A2D7-60463FB986AE}"/>
          </ac:spMkLst>
        </pc:spChg>
        <pc:spChg chg="del">
          <ac:chgData name="Cristian Chilipirea" userId="34ab170da5908fc4" providerId="LiveId" clId="{ECE0AB1C-94FB-404B-AEE5-9CD623577DC8}" dt="2019-10-05T15:16:38.870" v="569" actId="478"/>
          <ac:spMkLst>
            <pc:docMk/>
            <pc:sldMk cId="2315132747" sldId="522"/>
            <ac:spMk id="13" creationId="{C6FD1427-2D98-4F77-AA66-5035F93988C5}"/>
          </ac:spMkLst>
        </pc:spChg>
        <pc:spChg chg="del">
          <ac:chgData name="Cristian Chilipirea" userId="34ab170da5908fc4" providerId="LiveId" clId="{ECE0AB1C-94FB-404B-AEE5-9CD623577DC8}" dt="2019-10-05T15:16:43.094" v="571" actId="478"/>
          <ac:spMkLst>
            <pc:docMk/>
            <pc:sldMk cId="2315132747" sldId="522"/>
            <ac:spMk id="20" creationId="{1291E359-9548-4395-A60F-C6C253BCCE79}"/>
          </ac:spMkLst>
        </pc:spChg>
        <pc:spChg chg="add mod">
          <ac:chgData name="Cristian Chilipirea" userId="34ab170da5908fc4" providerId="LiveId" clId="{ECE0AB1C-94FB-404B-AEE5-9CD623577DC8}" dt="2019-10-05T15:20:51.455" v="625" actId="113"/>
          <ac:spMkLst>
            <pc:docMk/>
            <pc:sldMk cId="2315132747" sldId="522"/>
            <ac:spMk id="21" creationId="{9F2F5CD2-5DCE-40A2-B979-59A7A4EA2D18}"/>
          </ac:spMkLst>
        </pc:spChg>
        <pc:spChg chg="add mod">
          <ac:chgData name="Cristian Chilipirea" userId="34ab170da5908fc4" providerId="LiveId" clId="{ECE0AB1C-94FB-404B-AEE5-9CD623577DC8}" dt="2019-10-05T15:21:15.888" v="639" actId="113"/>
          <ac:spMkLst>
            <pc:docMk/>
            <pc:sldMk cId="2315132747" sldId="522"/>
            <ac:spMk id="22" creationId="{4359C360-8B20-4FDB-9302-62224F94F3EE}"/>
          </ac:spMkLst>
        </pc:spChg>
        <pc:spChg chg="add mod">
          <ac:chgData name="Cristian Chilipirea" userId="34ab170da5908fc4" providerId="LiveId" clId="{ECE0AB1C-94FB-404B-AEE5-9CD623577DC8}" dt="2019-10-05T15:17:04.442" v="573" actId="20577"/>
          <ac:spMkLst>
            <pc:docMk/>
            <pc:sldMk cId="2315132747" sldId="522"/>
            <ac:spMk id="23" creationId="{F2E7A548-FF4A-4043-BF4A-FF96295F9751}"/>
          </ac:spMkLst>
        </pc:spChg>
        <pc:picChg chg="del">
          <ac:chgData name="Cristian Chilipirea" userId="34ab170da5908fc4" providerId="LiveId" clId="{ECE0AB1C-94FB-404B-AEE5-9CD623577DC8}" dt="2019-10-05T15:16:41.231" v="570" actId="478"/>
          <ac:picMkLst>
            <pc:docMk/>
            <pc:sldMk cId="2315132747" sldId="522"/>
            <ac:picMk id="12" creationId="{7F599628-4295-4E96-AA97-5A986C538891}"/>
          </ac:picMkLst>
        </pc:picChg>
        <pc:picChg chg="del">
          <ac:chgData name="Cristian Chilipirea" userId="34ab170da5908fc4" providerId="LiveId" clId="{ECE0AB1C-94FB-404B-AEE5-9CD623577DC8}" dt="2019-10-05T15:16:38.870" v="569" actId="478"/>
          <ac:picMkLst>
            <pc:docMk/>
            <pc:sldMk cId="2315132747" sldId="522"/>
            <ac:picMk id="17" creationId="{00000000-0000-0000-0000-000000000000}"/>
          </ac:picMkLst>
        </pc:picChg>
        <pc:picChg chg="mod">
          <ac:chgData name="Cristian Chilipirea" userId="34ab170da5908fc4" providerId="LiveId" clId="{ECE0AB1C-94FB-404B-AEE5-9CD623577DC8}" dt="2019-10-05T15:18:12.117" v="582" actId="207"/>
          <ac:picMkLst>
            <pc:docMk/>
            <pc:sldMk cId="2315132747" sldId="522"/>
            <ac:picMk id="18" creationId="{1EC772C2-4C56-490E-8F4E-1D3FDEB8A0B9}"/>
          </ac:picMkLst>
        </pc:picChg>
        <pc:picChg chg="mod">
          <ac:chgData name="Cristian Chilipirea" userId="34ab170da5908fc4" providerId="LiveId" clId="{ECE0AB1C-94FB-404B-AEE5-9CD623577DC8}" dt="2019-10-05T15:17:54.955" v="578" actId="207"/>
          <ac:picMkLst>
            <pc:docMk/>
            <pc:sldMk cId="2315132747" sldId="522"/>
            <ac:picMk id="19" creationId="{6C17322F-A424-40BF-8B06-5C7C890BB453}"/>
          </ac:picMkLst>
        </pc:picChg>
        <pc:picChg chg="del">
          <ac:chgData name="Cristian Chilipirea" userId="34ab170da5908fc4" providerId="LiveId" clId="{ECE0AB1C-94FB-404B-AEE5-9CD623577DC8}" dt="2019-10-05T15:16:43.094" v="571" actId="478"/>
          <ac:picMkLst>
            <pc:docMk/>
            <pc:sldMk cId="2315132747" sldId="522"/>
            <ac:picMk id="1028" creationId="{00000000-0000-0000-0000-000000000000}"/>
          </ac:picMkLst>
        </pc:picChg>
        <pc:picChg chg="del">
          <ac:chgData name="Cristian Chilipirea" userId="34ab170da5908fc4" providerId="LiveId" clId="{ECE0AB1C-94FB-404B-AEE5-9CD623577DC8}" dt="2019-10-05T15:16:43.094" v="571" actId="478"/>
          <ac:picMkLst>
            <pc:docMk/>
            <pc:sldMk cId="2315132747" sldId="522"/>
            <ac:picMk id="1030" creationId="{00000000-0000-0000-0000-000000000000}"/>
          </ac:picMkLst>
        </pc:picChg>
      </pc:sldChg>
      <pc:sldChg chg="add">
        <pc:chgData name="Cristian Chilipirea" userId="34ab170da5908fc4" providerId="LiveId" clId="{ECE0AB1C-94FB-404B-AEE5-9CD623577DC8}" dt="2019-10-05T15:20:12.121" v="595"/>
        <pc:sldMkLst>
          <pc:docMk/>
          <pc:sldMk cId="1139036297" sldId="523"/>
        </pc:sldMkLst>
      </pc:sldChg>
      <pc:sldChg chg="addSp delSp modSp add">
        <pc:chgData name="Cristian Chilipirea" userId="34ab170da5908fc4" providerId="LiveId" clId="{ECE0AB1C-94FB-404B-AEE5-9CD623577DC8}" dt="2019-10-05T15:22:35.977" v="668" actId="166"/>
        <pc:sldMkLst>
          <pc:docMk/>
          <pc:sldMk cId="3734684447" sldId="524"/>
        </pc:sldMkLst>
        <pc:picChg chg="mod">
          <ac:chgData name="Cristian Chilipirea" userId="34ab170da5908fc4" providerId="LiveId" clId="{ECE0AB1C-94FB-404B-AEE5-9CD623577DC8}" dt="2019-10-05T15:22:35.977" v="668" actId="166"/>
          <ac:picMkLst>
            <pc:docMk/>
            <pc:sldMk cId="3734684447" sldId="524"/>
            <ac:picMk id="24" creationId="{BF6C5699-D419-4BB4-9A5C-72C3FEC03249}"/>
          </ac:picMkLst>
        </pc:picChg>
        <pc:picChg chg="add mod">
          <ac:chgData name="Cristian Chilipirea" userId="34ab170da5908fc4" providerId="LiveId" clId="{ECE0AB1C-94FB-404B-AEE5-9CD623577DC8}" dt="2019-10-05T15:21:56.695" v="644" actId="1076"/>
          <ac:picMkLst>
            <pc:docMk/>
            <pc:sldMk cId="3734684447" sldId="524"/>
            <ac:picMk id="30" creationId="{969148ED-7797-4477-90DD-1EEE49959ED2}"/>
          </ac:picMkLst>
        </pc:picChg>
        <pc:picChg chg="add del mod">
          <ac:chgData name="Cristian Chilipirea" userId="34ab170da5908fc4" providerId="LiveId" clId="{ECE0AB1C-94FB-404B-AEE5-9CD623577DC8}" dt="2019-10-05T15:22:00.847" v="647" actId="478"/>
          <ac:picMkLst>
            <pc:docMk/>
            <pc:sldMk cId="3734684447" sldId="524"/>
            <ac:picMk id="31" creationId="{6C989DEE-FAD0-4E1F-945E-BA648FBF1B05}"/>
          </ac:picMkLst>
        </pc:picChg>
        <pc:picChg chg="add mod">
          <ac:chgData name="Cristian Chilipirea" userId="34ab170da5908fc4" providerId="LiveId" clId="{ECE0AB1C-94FB-404B-AEE5-9CD623577DC8}" dt="2019-10-05T15:22:06.135" v="649" actId="1076"/>
          <ac:picMkLst>
            <pc:docMk/>
            <pc:sldMk cId="3734684447" sldId="524"/>
            <ac:picMk id="32" creationId="{FADB5B6D-F53D-4424-9A62-EEAF4501C9AC}"/>
          </ac:picMkLst>
        </pc:picChg>
        <pc:cxnChg chg="add mod">
          <ac:chgData name="Cristian Chilipirea" userId="34ab170da5908fc4" providerId="LiveId" clId="{ECE0AB1C-94FB-404B-AEE5-9CD623577DC8}" dt="2019-10-05T15:22:21.636" v="663" actId="692"/>
          <ac:cxnSpMkLst>
            <pc:docMk/>
            <pc:sldMk cId="3734684447" sldId="524"/>
            <ac:cxnSpMk id="4" creationId="{CE4355C0-3039-4623-9318-12FA027CDAB3}"/>
          </ac:cxnSpMkLst>
        </pc:cxnChg>
        <pc:cxnChg chg="add mod">
          <ac:chgData name="Cristian Chilipirea" userId="34ab170da5908fc4" providerId="LiveId" clId="{ECE0AB1C-94FB-404B-AEE5-9CD623577DC8}" dt="2019-10-05T15:22:32.782" v="667" actId="14100"/>
          <ac:cxnSpMkLst>
            <pc:docMk/>
            <pc:sldMk cId="3734684447" sldId="524"/>
            <ac:cxnSpMk id="33" creationId="{03FDE7CB-C3C1-426B-8342-9B20FBE9B79E}"/>
          </ac:cxnSpMkLst>
        </pc:cxnChg>
      </pc:sldChg>
      <pc:sldChg chg="addSp delSp modSp add">
        <pc:chgData name="Cristian Chilipirea" userId="34ab170da5908fc4" providerId="LiveId" clId="{ECE0AB1C-94FB-404B-AEE5-9CD623577DC8}" dt="2019-10-05T15:24:13.827" v="723" actId="1076"/>
        <pc:sldMkLst>
          <pc:docMk/>
          <pc:sldMk cId="2929168824" sldId="525"/>
        </pc:sldMkLst>
        <pc:spChg chg="add mod">
          <ac:chgData name="Cristian Chilipirea" userId="34ab170da5908fc4" providerId="LiveId" clId="{ECE0AB1C-94FB-404B-AEE5-9CD623577DC8}" dt="2019-10-05T15:24:13.827" v="723" actId="1076"/>
          <ac:spMkLst>
            <pc:docMk/>
            <pc:sldMk cId="2929168824" sldId="525"/>
            <ac:spMk id="5" creationId="{40106CA2-C4B6-43A9-9048-91789110F23D}"/>
          </ac:spMkLst>
        </pc:spChg>
        <pc:picChg chg="del">
          <ac:chgData name="Cristian Chilipirea" userId="34ab170da5908fc4" providerId="LiveId" clId="{ECE0AB1C-94FB-404B-AEE5-9CD623577DC8}" dt="2019-10-05T15:23:16.629" v="677"/>
          <ac:picMkLst>
            <pc:docMk/>
            <pc:sldMk cId="2929168824" sldId="525"/>
            <ac:picMk id="30" creationId="{969148ED-7797-4477-90DD-1EEE49959ED2}"/>
          </ac:picMkLst>
        </pc:picChg>
        <pc:picChg chg="add del">
          <ac:chgData name="Cristian Chilipirea" userId="34ab170da5908fc4" providerId="LiveId" clId="{ECE0AB1C-94FB-404B-AEE5-9CD623577DC8}" dt="2019-10-05T15:23:00.991" v="672"/>
          <ac:picMkLst>
            <pc:docMk/>
            <pc:sldMk cId="2929168824" sldId="525"/>
            <ac:picMk id="31" creationId="{9353E39D-2FCD-4D21-9909-59D2EA6BDEB0}"/>
          </ac:picMkLst>
        </pc:picChg>
        <pc:picChg chg="del mod">
          <ac:chgData name="Cristian Chilipirea" userId="34ab170da5908fc4" providerId="LiveId" clId="{ECE0AB1C-94FB-404B-AEE5-9CD623577DC8}" dt="2019-10-05T15:23:11.456" v="674"/>
          <ac:picMkLst>
            <pc:docMk/>
            <pc:sldMk cId="2929168824" sldId="525"/>
            <ac:picMk id="32" creationId="{FADB5B6D-F53D-4424-9A62-EEAF4501C9AC}"/>
          </ac:picMkLst>
        </pc:picChg>
        <pc:picChg chg="add mod">
          <ac:chgData name="Cristian Chilipirea" userId="34ab170da5908fc4" providerId="LiveId" clId="{ECE0AB1C-94FB-404B-AEE5-9CD623577DC8}" dt="2019-10-05T15:23:15.433" v="676" actId="1076"/>
          <ac:picMkLst>
            <pc:docMk/>
            <pc:sldMk cId="2929168824" sldId="525"/>
            <ac:picMk id="34" creationId="{1480EDFE-9082-4616-9631-93D79B94B5EF}"/>
          </ac:picMkLst>
        </pc:picChg>
        <pc:picChg chg="add mod">
          <ac:chgData name="Cristian Chilipirea" userId="34ab170da5908fc4" providerId="LiveId" clId="{ECE0AB1C-94FB-404B-AEE5-9CD623577DC8}" dt="2019-10-05T15:23:19.610" v="679" actId="1076"/>
          <ac:picMkLst>
            <pc:docMk/>
            <pc:sldMk cId="2929168824" sldId="525"/>
            <ac:picMk id="35" creationId="{6E022A2D-AF30-42A6-B30E-5DC6EF6D6B6D}"/>
          </ac:picMkLst>
        </pc:picChg>
        <pc:cxnChg chg="mod">
          <ac:chgData name="Cristian Chilipirea" userId="34ab170da5908fc4" providerId="LiveId" clId="{ECE0AB1C-94FB-404B-AEE5-9CD623577DC8}" dt="2019-10-05T15:23:10.097" v="673" actId="14100"/>
          <ac:cxnSpMkLst>
            <pc:docMk/>
            <pc:sldMk cId="2929168824" sldId="525"/>
            <ac:cxnSpMk id="33" creationId="{03FDE7CB-C3C1-426B-8342-9B20FBE9B79E}"/>
          </ac:cxnSpMkLst>
        </pc:cxnChg>
      </pc:sldChg>
      <pc:sldChg chg="delSp add ord">
        <pc:chgData name="Cristian Chilipirea" userId="34ab170da5908fc4" providerId="LiveId" clId="{ECE0AB1C-94FB-404B-AEE5-9CD623577DC8}" dt="2019-10-05T16:14:09.025" v="1645"/>
        <pc:sldMkLst>
          <pc:docMk/>
          <pc:sldMk cId="4087136621" sldId="526"/>
        </pc:sldMkLst>
        <pc:spChg chg="del">
          <ac:chgData name="Cristian Chilipirea" userId="34ab170da5908fc4" providerId="LiveId" clId="{ECE0AB1C-94FB-404B-AEE5-9CD623577DC8}" dt="2019-10-05T15:28:37.328" v="1244" actId="478"/>
          <ac:spMkLst>
            <pc:docMk/>
            <pc:sldMk cId="4087136621" sldId="526"/>
            <ac:spMk id="4" creationId="{A92F842A-3D0A-40DF-90FA-3277608F92EE}"/>
          </ac:spMkLst>
        </pc:spChg>
        <pc:spChg chg="del">
          <ac:chgData name="Cristian Chilipirea" userId="34ab170da5908fc4" providerId="LiveId" clId="{ECE0AB1C-94FB-404B-AEE5-9CD623577DC8}" dt="2019-10-05T15:28:38.983" v="1245" actId="478"/>
          <ac:spMkLst>
            <pc:docMk/>
            <pc:sldMk cId="4087136621" sldId="526"/>
            <ac:spMk id="5" creationId="{9B951177-97E8-4E83-8442-498EE19A91BF}"/>
          </ac:spMkLst>
        </pc:spChg>
      </pc:sldChg>
      <pc:sldChg chg="addSp delSp add ord">
        <pc:chgData name="Cristian Chilipirea" userId="34ab170da5908fc4" providerId="LiveId" clId="{ECE0AB1C-94FB-404B-AEE5-9CD623577DC8}" dt="2019-10-05T15:32:57.827" v="1249"/>
        <pc:sldMkLst>
          <pc:docMk/>
          <pc:sldMk cId="2363452254" sldId="527"/>
        </pc:sldMkLst>
        <pc:picChg chg="del">
          <ac:chgData name="Cristian Chilipirea" userId="34ab170da5908fc4" providerId="LiveId" clId="{ECE0AB1C-94FB-404B-AEE5-9CD623577DC8}" dt="2019-10-05T15:32:57.324" v="1248" actId="478"/>
          <ac:picMkLst>
            <pc:docMk/>
            <pc:sldMk cId="2363452254" sldId="527"/>
            <ac:picMk id="20" creationId="{3D79B6CD-925A-4906-9C16-820FA9C5FC0D}"/>
          </ac:picMkLst>
        </pc:picChg>
        <pc:picChg chg="add">
          <ac:chgData name="Cristian Chilipirea" userId="34ab170da5908fc4" providerId="LiveId" clId="{ECE0AB1C-94FB-404B-AEE5-9CD623577DC8}" dt="2019-10-05T15:32:57.827" v="1249"/>
          <ac:picMkLst>
            <pc:docMk/>
            <pc:sldMk cId="2363452254" sldId="527"/>
            <ac:picMk id="30" creationId="{BB9E464B-C80A-4437-8241-2D9DCCC295D0}"/>
          </ac:picMkLst>
        </pc:picChg>
        <pc:picChg chg="add">
          <ac:chgData name="Cristian Chilipirea" userId="34ab170da5908fc4" providerId="LiveId" clId="{ECE0AB1C-94FB-404B-AEE5-9CD623577DC8}" dt="2019-10-05T15:32:57.827" v="1249"/>
          <ac:picMkLst>
            <pc:docMk/>
            <pc:sldMk cId="2363452254" sldId="527"/>
            <ac:picMk id="31" creationId="{59DD1468-8B75-44E3-A0EB-D879BC14B0F0}"/>
          </ac:picMkLst>
        </pc:picChg>
      </pc:sldChg>
      <pc:sldChg chg="addSp modSp add">
        <pc:chgData name="Cristian Chilipirea" userId="34ab170da5908fc4" providerId="LiveId" clId="{ECE0AB1C-94FB-404B-AEE5-9CD623577DC8}" dt="2019-10-05T15:33:17.957" v="1256" actId="14100"/>
        <pc:sldMkLst>
          <pc:docMk/>
          <pc:sldMk cId="1139436249" sldId="528"/>
        </pc:sldMkLst>
        <pc:cxnChg chg="add mod">
          <ac:chgData name="Cristian Chilipirea" userId="34ab170da5908fc4" providerId="LiveId" clId="{ECE0AB1C-94FB-404B-AEE5-9CD623577DC8}" dt="2019-10-05T15:33:12.102" v="1253" actId="14100"/>
          <ac:cxnSpMkLst>
            <pc:docMk/>
            <pc:sldMk cId="1139436249" sldId="528"/>
            <ac:cxnSpMk id="32" creationId="{462A4D18-6235-403C-9C86-226A0195AA18}"/>
          </ac:cxnSpMkLst>
        </pc:cxnChg>
        <pc:cxnChg chg="add mod">
          <ac:chgData name="Cristian Chilipirea" userId="34ab170da5908fc4" providerId="LiveId" clId="{ECE0AB1C-94FB-404B-AEE5-9CD623577DC8}" dt="2019-10-05T15:33:17.957" v="1256" actId="14100"/>
          <ac:cxnSpMkLst>
            <pc:docMk/>
            <pc:sldMk cId="1139436249" sldId="528"/>
            <ac:cxnSpMk id="33" creationId="{E6ECE387-2075-400F-9C39-02ACF8687AF5}"/>
          </ac:cxnSpMkLst>
        </pc:cxnChg>
      </pc:sldChg>
      <pc:sldChg chg="addSp delSp modSp add">
        <pc:chgData name="Cristian Chilipirea" userId="34ab170da5908fc4" providerId="LiveId" clId="{ECE0AB1C-94FB-404B-AEE5-9CD623577DC8}" dt="2019-10-05T15:34:41.749" v="1306" actId="1076"/>
        <pc:sldMkLst>
          <pc:docMk/>
          <pc:sldMk cId="1896926923" sldId="529"/>
        </pc:sldMkLst>
        <pc:spChg chg="add mod">
          <ac:chgData name="Cristian Chilipirea" userId="34ab170da5908fc4" providerId="LiveId" clId="{ECE0AB1C-94FB-404B-AEE5-9CD623577DC8}" dt="2019-10-05T15:34:41.749" v="1306" actId="1076"/>
          <ac:spMkLst>
            <pc:docMk/>
            <pc:sldMk cId="1896926923" sldId="529"/>
            <ac:spMk id="36" creationId="{560CACBD-491E-4BC1-91E3-84AB66F61947}"/>
          </ac:spMkLst>
        </pc:spChg>
        <pc:picChg chg="del">
          <ac:chgData name="Cristian Chilipirea" userId="34ab170da5908fc4" providerId="LiveId" clId="{ECE0AB1C-94FB-404B-AEE5-9CD623577DC8}" dt="2019-10-05T15:33:35.796" v="1264" actId="478"/>
          <ac:picMkLst>
            <pc:docMk/>
            <pc:sldMk cId="1896926923" sldId="529"/>
            <ac:picMk id="31" creationId="{59DD1468-8B75-44E3-A0EB-D879BC14B0F0}"/>
          </ac:picMkLst>
        </pc:picChg>
        <pc:picChg chg="add mod">
          <ac:chgData name="Cristian Chilipirea" userId="34ab170da5908fc4" providerId="LiveId" clId="{ECE0AB1C-94FB-404B-AEE5-9CD623577DC8}" dt="2019-10-05T15:33:28.342" v="1259" actId="1076"/>
          <ac:picMkLst>
            <pc:docMk/>
            <pc:sldMk cId="1896926923" sldId="529"/>
            <ac:picMk id="34" creationId="{57F5056F-541D-4BC0-AD4A-7CBFCCFF6CBA}"/>
          </ac:picMkLst>
        </pc:picChg>
        <pc:picChg chg="add mod">
          <ac:chgData name="Cristian Chilipirea" userId="34ab170da5908fc4" providerId="LiveId" clId="{ECE0AB1C-94FB-404B-AEE5-9CD623577DC8}" dt="2019-10-05T15:33:32.311" v="1261" actId="1076"/>
          <ac:picMkLst>
            <pc:docMk/>
            <pc:sldMk cId="1896926923" sldId="529"/>
            <ac:picMk id="35" creationId="{B50DBBE7-E624-4A0E-A630-DD5E13955AAA}"/>
          </ac:picMkLst>
        </pc:picChg>
        <pc:cxnChg chg="del mod">
          <ac:chgData name="Cristian Chilipirea" userId="34ab170da5908fc4" providerId="LiveId" clId="{ECE0AB1C-94FB-404B-AEE5-9CD623577DC8}" dt="2019-10-05T15:33:35.074" v="1263" actId="478"/>
          <ac:cxnSpMkLst>
            <pc:docMk/>
            <pc:sldMk cId="1896926923" sldId="529"/>
            <ac:cxnSpMk id="32" creationId="{462A4D18-6235-403C-9C86-226A0195AA18}"/>
          </ac:cxnSpMkLst>
        </pc:cxnChg>
        <pc:cxnChg chg="del mod">
          <ac:chgData name="Cristian Chilipirea" userId="34ab170da5908fc4" providerId="LiveId" clId="{ECE0AB1C-94FB-404B-AEE5-9CD623577DC8}" dt="2019-10-05T15:33:33.599" v="1262" actId="478"/>
          <ac:cxnSpMkLst>
            <pc:docMk/>
            <pc:sldMk cId="1896926923" sldId="529"/>
            <ac:cxnSpMk id="33" creationId="{E6ECE387-2075-400F-9C39-02ACF8687AF5}"/>
          </ac:cxnSpMkLst>
        </pc:cxnChg>
      </pc:sldChg>
      <pc:sldChg chg="del">
        <pc:chgData name="Cristian Chilipirea" userId="34ab170da5908fc4" providerId="LiveId" clId="{ECE0AB1C-94FB-404B-AEE5-9CD623577DC8}" dt="2019-10-05T14:42:21.328" v="284" actId="2696"/>
        <pc:sldMkLst>
          <pc:docMk/>
          <pc:sldMk cId="1474753672" sldId="539"/>
        </pc:sldMkLst>
      </pc:sldChg>
      <pc:sldChg chg="del">
        <pc:chgData name="Cristian Chilipirea" userId="34ab170da5908fc4" providerId="LiveId" clId="{ECE0AB1C-94FB-404B-AEE5-9CD623577DC8}" dt="2019-10-05T14:42:21.354" v="285" actId="2696"/>
        <pc:sldMkLst>
          <pc:docMk/>
          <pc:sldMk cId="2382776210" sldId="540"/>
        </pc:sldMkLst>
      </pc:sldChg>
      <pc:sldChg chg="del">
        <pc:chgData name="Cristian Chilipirea" userId="34ab170da5908fc4" providerId="LiveId" clId="{ECE0AB1C-94FB-404B-AEE5-9CD623577DC8}" dt="2019-10-05T14:42:21.372" v="286" actId="2696"/>
        <pc:sldMkLst>
          <pc:docMk/>
          <pc:sldMk cId="3055059397" sldId="541"/>
        </pc:sldMkLst>
      </pc:sldChg>
      <pc:sldChg chg="del">
        <pc:chgData name="Cristian Chilipirea" userId="34ab170da5908fc4" providerId="LiveId" clId="{ECE0AB1C-94FB-404B-AEE5-9CD623577DC8}" dt="2019-10-05T14:42:21.397" v="287" actId="2696"/>
        <pc:sldMkLst>
          <pc:docMk/>
          <pc:sldMk cId="3772970979" sldId="542"/>
        </pc:sldMkLst>
      </pc:sldChg>
      <pc:sldChg chg="del">
        <pc:chgData name="Cristian Chilipirea" userId="34ab170da5908fc4" providerId="LiveId" clId="{ECE0AB1C-94FB-404B-AEE5-9CD623577DC8}" dt="2019-10-05T14:42:21.414" v="288" actId="2696"/>
        <pc:sldMkLst>
          <pc:docMk/>
          <pc:sldMk cId="126525187" sldId="543"/>
        </pc:sldMkLst>
      </pc:sldChg>
      <pc:sldChg chg="del">
        <pc:chgData name="Cristian Chilipirea" userId="34ab170da5908fc4" providerId="LiveId" clId="{ECE0AB1C-94FB-404B-AEE5-9CD623577DC8}" dt="2019-10-05T14:42:21.441" v="289" actId="2696"/>
        <pc:sldMkLst>
          <pc:docMk/>
          <pc:sldMk cId="2871384233" sldId="544"/>
        </pc:sldMkLst>
      </pc:sldChg>
      <pc:sldChg chg="del">
        <pc:chgData name="Cristian Chilipirea" userId="34ab170da5908fc4" providerId="LiveId" clId="{ECE0AB1C-94FB-404B-AEE5-9CD623577DC8}" dt="2019-10-05T14:42:21.462" v="290" actId="2696"/>
        <pc:sldMkLst>
          <pc:docMk/>
          <pc:sldMk cId="3672547213" sldId="545"/>
        </pc:sldMkLst>
      </pc:sldChg>
      <pc:sldChg chg="del">
        <pc:chgData name="Cristian Chilipirea" userId="34ab170da5908fc4" providerId="LiveId" clId="{ECE0AB1C-94FB-404B-AEE5-9CD623577DC8}" dt="2019-10-05T14:42:21.490" v="291" actId="2696"/>
        <pc:sldMkLst>
          <pc:docMk/>
          <pc:sldMk cId="768105071" sldId="546"/>
        </pc:sldMkLst>
      </pc:sldChg>
      <pc:sldChg chg="del">
        <pc:chgData name="Cristian Chilipirea" userId="34ab170da5908fc4" providerId="LiveId" clId="{ECE0AB1C-94FB-404B-AEE5-9CD623577DC8}" dt="2019-10-05T14:42:21.507" v="292" actId="2696"/>
        <pc:sldMkLst>
          <pc:docMk/>
          <pc:sldMk cId="3071989838" sldId="547"/>
        </pc:sldMkLst>
      </pc:sldChg>
      <pc:sldChg chg="del">
        <pc:chgData name="Cristian Chilipirea" userId="34ab170da5908fc4" providerId="LiveId" clId="{ECE0AB1C-94FB-404B-AEE5-9CD623577DC8}" dt="2019-10-05T14:42:21.528" v="293" actId="2696"/>
        <pc:sldMkLst>
          <pc:docMk/>
          <pc:sldMk cId="814351154" sldId="548"/>
        </pc:sldMkLst>
      </pc:sldChg>
      <pc:sldChg chg="del">
        <pc:chgData name="Cristian Chilipirea" userId="34ab170da5908fc4" providerId="LiveId" clId="{ECE0AB1C-94FB-404B-AEE5-9CD623577DC8}" dt="2019-10-05T14:42:21.551" v="294" actId="2696"/>
        <pc:sldMkLst>
          <pc:docMk/>
          <pc:sldMk cId="382575787" sldId="549"/>
        </pc:sldMkLst>
      </pc:sldChg>
      <pc:sldChg chg="del">
        <pc:chgData name="Cristian Chilipirea" userId="34ab170da5908fc4" providerId="LiveId" clId="{ECE0AB1C-94FB-404B-AEE5-9CD623577DC8}" dt="2019-10-05T14:42:21.581" v="295" actId="2696"/>
        <pc:sldMkLst>
          <pc:docMk/>
          <pc:sldMk cId="2353374741" sldId="550"/>
        </pc:sldMkLst>
      </pc:sldChg>
      <pc:sldChg chg="del">
        <pc:chgData name="Cristian Chilipirea" userId="34ab170da5908fc4" providerId="LiveId" clId="{ECE0AB1C-94FB-404B-AEE5-9CD623577DC8}" dt="2019-10-05T14:42:21.606" v="296" actId="2696"/>
        <pc:sldMkLst>
          <pc:docMk/>
          <pc:sldMk cId="1285537071" sldId="551"/>
        </pc:sldMkLst>
      </pc:sldChg>
      <pc:sldChg chg="del">
        <pc:chgData name="Cristian Chilipirea" userId="34ab170da5908fc4" providerId="LiveId" clId="{ECE0AB1C-94FB-404B-AEE5-9CD623577DC8}" dt="2019-10-05T14:42:21.636" v="297" actId="2696"/>
        <pc:sldMkLst>
          <pc:docMk/>
          <pc:sldMk cId="274436833" sldId="552"/>
        </pc:sldMkLst>
      </pc:sldChg>
      <pc:sldChg chg="del">
        <pc:chgData name="Cristian Chilipirea" userId="34ab170da5908fc4" providerId="LiveId" clId="{ECE0AB1C-94FB-404B-AEE5-9CD623577DC8}" dt="2019-10-05T14:42:21.664" v="298" actId="2696"/>
        <pc:sldMkLst>
          <pc:docMk/>
          <pc:sldMk cId="3426350562" sldId="553"/>
        </pc:sldMkLst>
      </pc:sldChg>
      <pc:sldChg chg="del">
        <pc:chgData name="Cristian Chilipirea" userId="34ab170da5908fc4" providerId="LiveId" clId="{ECE0AB1C-94FB-404B-AEE5-9CD623577DC8}" dt="2019-10-05T14:42:21.692" v="299" actId="2696"/>
        <pc:sldMkLst>
          <pc:docMk/>
          <pc:sldMk cId="766848005" sldId="554"/>
        </pc:sldMkLst>
      </pc:sldChg>
      <pc:sldChg chg="del">
        <pc:chgData name="Cristian Chilipirea" userId="34ab170da5908fc4" providerId="LiveId" clId="{ECE0AB1C-94FB-404B-AEE5-9CD623577DC8}" dt="2019-10-05T14:42:21.718" v="300" actId="2696"/>
        <pc:sldMkLst>
          <pc:docMk/>
          <pc:sldMk cId="87554675" sldId="555"/>
        </pc:sldMkLst>
      </pc:sldChg>
      <pc:sldChg chg="del">
        <pc:chgData name="Cristian Chilipirea" userId="34ab170da5908fc4" providerId="LiveId" clId="{ECE0AB1C-94FB-404B-AEE5-9CD623577DC8}" dt="2019-10-05T14:42:21.745" v="301" actId="2696"/>
        <pc:sldMkLst>
          <pc:docMk/>
          <pc:sldMk cId="2103566945" sldId="556"/>
        </pc:sldMkLst>
      </pc:sldChg>
      <pc:sldChg chg="addSp delSp modSp add">
        <pc:chgData name="Cristian Chilipirea" userId="34ab170da5908fc4" providerId="LiveId" clId="{ECE0AB1C-94FB-404B-AEE5-9CD623577DC8}" dt="2019-10-05T16:12:23.059" v="1613" actId="113"/>
        <pc:sldMkLst>
          <pc:docMk/>
          <pc:sldMk cId="861391524" sldId="678"/>
        </pc:sldMkLst>
        <pc:spChg chg="add mod ord">
          <ac:chgData name="Cristian Chilipirea" userId="34ab170da5908fc4" providerId="LiveId" clId="{ECE0AB1C-94FB-404B-AEE5-9CD623577DC8}" dt="2019-10-05T15:58:08.800" v="1339" actId="167"/>
          <ac:spMkLst>
            <pc:docMk/>
            <pc:sldMk cId="861391524" sldId="678"/>
            <ac:spMk id="2" creationId="{78B80514-0D7F-443E-AF9A-05B8D07573B3}"/>
          </ac:spMkLst>
        </pc:spChg>
        <pc:spChg chg="mod">
          <ac:chgData name="Cristian Chilipirea" userId="34ab170da5908fc4" providerId="LiveId" clId="{ECE0AB1C-94FB-404B-AEE5-9CD623577DC8}" dt="2019-10-05T15:58:05.187" v="1338" actId="207"/>
          <ac:spMkLst>
            <pc:docMk/>
            <pc:sldMk cId="861391524" sldId="678"/>
            <ac:spMk id="3" creationId="{00000000-0000-0000-0000-000000000000}"/>
          </ac:spMkLst>
        </pc:spChg>
        <pc:spChg chg="add mod">
          <ac:chgData name="Cristian Chilipirea" userId="34ab170da5908fc4" providerId="LiveId" clId="{ECE0AB1C-94FB-404B-AEE5-9CD623577DC8}" dt="2019-10-05T16:01:37.038" v="1396" actId="1076"/>
          <ac:spMkLst>
            <pc:docMk/>
            <pc:sldMk cId="861391524" sldId="678"/>
            <ac:spMk id="4" creationId="{1D9DA1FC-EEAF-4C34-811B-279359BB0EAB}"/>
          </ac:spMkLst>
        </pc:spChg>
        <pc:spChg chg="add del">
          <ac:chgData name="Cristian Chilipirea" userId="34ab170da5908fc4" providerId="LiveId" clId="{ECE0AB1C-94FB-404B-AEE5-9CD623577DC8}" dt="2019-10-05T16:00:01.242" v="1365" actId="478"/>
          <ac:spMkLst>
            <pc:docMk/>
            <pc:sldMk cId="861391524" sldId="678"/>
            <ac:spMk id="6" creationId="{F19B7D83-E96C-4B66-88A9-0CB44182C1C4}"/>
          </ac:spMkLst>
        </pc:spChg>
        <pc:spChg chg="add mod">
          <ac:chgData name="Cristian Chilipirea" userId="34ab170da5908fc4" providerId="LiveId" clId="{ECE0AB1C-94FB-404B-AEE5-9CD623577DC8}" dt="2019-10-05T16:12:23.059" v="1613" actId="113"/>
          <ac:spMkLst>
            <pc:docMk/>
            <pc:sldMk cId="861391524" sldId="678"/>
            <ac:spMk id="7" creationId="{8616A0F7-F43F-4038-BD80-BE0C1DC5B03E}"/>
          </ac:spMkLst>
        </pc:spChg>
        <pc:spChg chg="add mod">
          <ac:chgData name="Cristian Chilipirea" userId="34ab170da5908fc4" providerId="LiveId" clId="{ECE0AB1C-94FB-404B-AEE5-9CD623577DC8}" dt="2019-10-05T15:57:57.722" v="1337" actId="1076"/>
          <ac:spMkLst>
            <pc:docMk/>
            <pc:sldMk cId="861391524" sldId="678"/>
            <ac:spMk id="35" creationId="{27FB0FC7-C7A5-41A5-8D44-82B3A6A13C53}"/>
          </ac:spMkLst>
        </pc:spChg>
        <pc:spChg chg="add mod ord">
          <ac:chgData name="Cristian Chilipirea" userId="34ab170da5908fc4" providerId="LiveId" clId="{ECE0AB1C-94FB-404B-AEE5-9CD623577DC8}" dt="2019-10-05T16:00:16.786" v="1369" actId="167"/>
          <ac:spMkLst>
            <pc:docMk/>
            <pc:sldMk cId="861391524" sldId="678"/>
            <ac:spMk id="38" creationId="{7860BF86-864A-4B50-A42B-4CA5B2FC5636}"/>
          </ac:spMkLst>
        </pc:spChg>
        <pc:spChg chg="add mod ord">
          <ac:chgData name="Cristian Chilipirea" userId="34ab170da5908fc4" providerId="LiveId" clId="{ECE0AB1C-94FB-404B-AEE5-9CD623577DC8}" dt="2019-10-05T16:00:28.391" v="1374" actId="14100"/>
          <ac:spMkLst>
            <pc:docMk/>
            <pc:sldMk cId="861391524" sldId="678"/>
            <ac:spMk id="39" creationId="{C80215EC-058E-4028-B9DE-2F0E4046959E}"/>
          </ac:spMkLst>
        </pc:spChg>
        <pc:spChg chg="add mod ord">
          <ac:chgData name="Cristian Chilipirea" userId="34ab170da5908fc4" providerId="LiveId" clId="{ECE0AB1C-94FB-404B-AEE5-9CD623577DC8}" dt="2019-10-05T16:00:48.959" v="1382" actId="167"/>
          <ac:spMkLst>
            <pc:docMk/>
            <pc:sldMk cId="861391524" sldId="678"/>
            <ac:spMk id="40" creationId="{8AE55280-57E9-44F2-B46A-8906DCDC19C4}"/>
          </ac:spMkLst>
        </pc:spChg>
        <pc:spChg chg="add mod ord">
          <ac:chgData name="Cristian Chilipirea" userId="34ab170da5908fc4" providerId="LiveId" clId="{ECE0AB1C-94FB-404B-AEE5-9CD623577DC8}" dt="2019-10-05T16:00:46.728" v="1381" actId="167"/>
          <ac:spMkLst>
            <pc:docMk/>
            <pc:sldMk cId="861391524" sldId="678"/>
            <ac:spMk id="41" creationId="{A9648DFD-6A12-47E5-ABEA-823719AA7E60}"/>
          </ac:spMkLst>
        </pc:spChg>
        <pc:spChg chg="add del">
          <ac:chgData name="Cristian Chilipirea" userId="34ab170da5908fc4" providerId="LiveId" clId="{ECE0AB1C-94FB-404B-AEE5-9CD623577DC8}" dt="2019-10-05T16:00:51.333" v="1384"/>
          <ac:spMkLst>
            <pc:docMk/>
            <pc:sldMk cId="861391524" sldId="678"/>
            <ac:spMk id="42" creationId="{E5E1AA4D-B7F6-4B39-AA3A-B01A85E2B7FC}"/>
          </ac:spMkLst>
        </pc:spChg>
        <pc:spChg chg="add mod">
          <ac:chgData name="Cristian Chilipirea" userId="34ab170da5908fc4" providerId="LiveId" clId="{ECE0AB1C-94FB-404B-AEE5-9CD623577DC8}" dt="2019-10-05T16:01:33.479" v="1395" actId="1076"/>
          <ac:spMkLst>
            <pc:docMk/>
            <pc:sldMk cId="861391524" sldId="678"/>
            <ac:spMk id="43" creationId="{C80FD8CE-5EA8-4078-BD60-E3BA351E84E3}"/>
          </ac:spMkLst>
        </pc:spChg>
        <pc:spChg chg="add mod">
          <ac:chgData name="Cristian Chilipirea" userId="34ab170da5908fc4" providerId="LiveId" clId="{ECE0AB1C-94FB-404B-AEE5-9CD623577DC8}" dt="2019-10-05T16:01:28.157" v="1394" actId="1076"/>
          <ac:spMkLst>
            <pc:docMk/>
            <pc:sldMk cId="861391524" sldId="678"/>
            <ac:spMk id="44" creationId="{62B08709-9D75-45A2-882E-2375FB114A94}"/>
          </ac:spMkLst>
        </pc:spChg>
        <pc:spChg chg="add mod">
          <ac:chgData name="Cristian Chilipirea" userId="34ab170da5908fc4" providerId="LiveId" clId="{ECE0AB1C-94FB-404B-AEE5-9CD623577DC8}" dt="2019-10-05T16:01:25.221" v="1393" actId="1076"/>
          <ac:spMkLst>
            <pc:docMk/>
            <pc:sldMk cId="861391524" sldId="678"/>
            <ac:spMk id="45" creationId="{3A4FAC26-558E-4DAD-9690-E66220C8C7ED}"/>
          </ac:spMkLst>
        </pc:spChg>
        <pc:spChg chg="add mod">
          <ac:chgData name="Cristian Chilipirea" userId="34ab170da5908fc4" providerId="LiveId" clId="{ECE0AB1C-94FB-404B-AEE5-9CD623577DC8}" dt="2019-10-05T16:01:17.356" v="1392" actId="1076"/>
          <ac:spMkLst>
            <pc:docMk/>
            <pc:sldMk cId="861391524" sldId="678"/>
            <ac:spMk id="46" creationId="{4E966AEB-C5F0-4F22-9DF1-8E69CDA548F3}"/>
          </ac:spMkLst>
        </pc:spChg>
        <pc:spChg chg="mod">
          <ac:chgData name="Cristian Chilipirea" userId="34ab170da5908fc4" providerId="LiveId" clId="{ECE0AB1C-94FB-404B-AEE5-9CD623577DC8}" dt="2019-10-05T15:59:20.969" v="1357" actId="20577"/>
          <ac:spMkLst>
            <pc:docMk/>
            <pc:sldMk cId="861391524" sldId="678"/>
            <ac:spMk id="108" creationId="{00000000-0000-0000-0000-000000000000}"/>
          </ac:spMkLst>
        </pc:spChg>
        <pc:spChg chg="mod">
          <ac:chgData name="Cristian Chilipirea" userId="34ab170da5908fc4" providerId="LiveId" clId="{ECE0AB1C-94FB-404B-AEE5-9CD623577DC8}" dt="2019-10-05T15:56:35.333" v="1324" actId="20577"/>
          <ac:spMkLst>
            <pc:docMk/>
            <pc:sldMk cId="861391524" sldId="678"/>
            <ac:spMk id="110" creationId="{00000000-0000-0000-0000-000000000000}"/>
          </ac:spMkLst>
        </pc:spChg>
        <pc:picChg chg="mod">
          <ac:chgData name="Cristian Chilipirea" userId="34ab170da5908fc4" providerId="LiveId" clId="{ECE0AB1C-94FB-404B-AEE5-9CD623577DC8}" dt="2019-10-05T15:56:41.599" v="1325" actId="1076"/>
          <ac:picMkLst>
            <pc:docMk/>
            <pc:sldMk cId="861391524" sldId="678"/>
            <ac:picMk id="114" creationId="{00000000-0000-0000-0000-000000000000}"/>
          </ac:picMkLst>
        </pc:picChg>
        <pc:picChg chg="mod">
          <ac:chgData name="Cristian Chilipirea" userId="34ab170da5908fc4" providerId="LiveId" clId="{ECE0AB1C-94FB-404B-AEE5-9CD623577DC8}" dt="2019-10-05T15:56:43.920" v="1326" actId="1076"/>
          <ac:picMkLst>
            <pc:docMk/>
            <pc:sldMk cId="861391524" sldId="678"/>
            <ac:picMk id="115" creationId="{00000000-0000-0000-0000-000000000000}"/>
          </ac:picMkLst>
        </pc:picChg>
        <pc:picChg chg="mod">
          <ac:chgData name="Cristian Chilipirea" userId="34ab170da5908fc4" providerId="LiveId" clId="{ECE0AB1C-94FB-404B-AEE5-9CD623577DC8}" dt="2019-10-05T15:56:45.848" v="1327" actId="1076"/>
          <ac:picMkLst>
            <pc:docMk/>
            <pc:sldMk cId="861391524" sldId="678"/>
            <ac:picMk id="116" creationId="{00000000-0000-0000-0000-000000000000}"/>
          </ac:picMkLst>
        </pc:picChg>
        <pc:picChg chg="mod">
          <ac:chgData name="Cristian Chilipirea" userId="34ab170da5908fc4" providerId="LiveId" clId="{ECE0AB1C-94FB-404B-AEE5-9CD623577DC8}" dt="2019-10-05T15:56:47.753" v="1328" actId="1076"/>
          <ac:picMkLst>
            <pc:docMk/>
            <pc:sldMk cId="861391524" sldId="678"/>
            <ac:picMk id="117" creationId="{00000000-0000-0000-0000-000000000000}"/>
          </ac:picMkLst>
        </pc:picChg>
      </pc:sldChg>
      <pc:sldChg chg="addSp delSp modSp add">
        <pc:chgData name="Cristian Chilipirea" userId="34ab170da5908fc4" providerId="LiveId" clId="{ECE0AB1C-94FB-404B-AEE5-9CD623577DC8}" dt="2019-10-05T16:12:26.115" v="1614"/>
        <pc:sldMkLst>
          <pc:docMk/>
          <pc:sldMk cId="1298077441" sldId="679"/>
        </pc:sldMkLst>
        <pc:spChg chg="add del">
          <ac:chgData name="Cristian Chilipirea" userId="34ab170da5908fc4" providerId="LiveId" clId="{ECE0AB1C-94FB-404B-AEE5-9CD623577DC8}" dt="2019-10-05T16:12:16.859" v="1611"/>
          <ac:spMkLst>
            <pc:docMk/>
            <pc:sldMk cId="1298077441" sldId="679"/>
            <ac:spMk id="47" creationId="{8DCD1806-FB3C-47C1-A02D-C3F105D8D919}"/>
          </ac:spMkLst>
        </pc:spChg>
        <pc:spChg chg="add">
          <ac:chgData name="Cristian Chilipirea" userId="34ab170da5908fc4" providerId="LiveId" clId="{ECE0AB1C-94FB-404B-AEE5-9CD623577DC8}" dt="2019-10-05T16:12:26.115" v="1614"/>
          <ac:spMkLst>
            <pc:docMk/>
            <pc:sldMk cId="1298077441" sldId="679"/>
            <ac:spMk id="48" creationId="{BAEB32B7-3AE1-4C4E-B1C8-09AAC674F363}"/>
          </ac:spMkLst>
        </pc:spChg>
        <pc:cxnChg chg="mod">
          <ac:chgData name="Cristian Chilipirea" userId="34ab170da5908fc4" providerId="LiveId" clId="{ECE0AB1C-94FB-404B-AEE5-9CD623577DC8}" dt="2019-10-05T16:01:47.208" v="1398" actId="1076"/>
          <ac:cxnSpMkLst>
            <pc:docMk/>
            <pc:sldMk cId="1298077441" sldId="679"/>
            <ac:cxnSpMk id="104" creationId="{00000000-0000-0000-0000-000000000000}"/>
          </ac:cxnSpMkLst>
        </pc:cxnChg>
      </pc:sldChg>
      <pc:sldChg chg="add del">
        <pc:chgData name="Cristian Chilipirea" userId="34ab170da5908fc4" providerId="LiveId" clId="{ECE0AB1C-94FB-404B-AEE5-9CD623577DC8}" dt="2019-10-05T15:57:24.186" v="1330" actId="2696"/>
        <pc:sldMkLst>
          <pc:docMk/>
          <pc:sldMk cId="3543546450" sldId="679"/>
        </pc:sldMkLst>
      </pc:sldChg>
      <pc:sldChg chg="addSp delSp modSp add">
        <pc:chgData name="Cristian Chilipirea" userId="34ab170da5908fc4" providerId="LiveId" clId="{ECE0AB1C-94FB-404B-AEE5-9CD623577DC8}" dt="2019-10-05T16:12:27.409" v="1615"/>
        <pc:sldMkLst>
          <pc:docMk/>
          <pc:sldMk cId="12007084" sldId="680"/>
        </pc:sldMkLst>
        <pc:spChg chg="add del mod">
          <ac:chgData name="Cristian Chilipirea" userId="34ab170da5908fc4" providerId="LiveId" clId="{ECE0AB1C-94FB-404B-AEE5-9CD623577DC8}" dt="2019-10-05T16:12:16.299" v="1610"/>
          <ac:spMkLst>
            <pc:docMk/>
            <pc:sldMk cId="12007084" sldId="680"/>
            <ac:spMk id="47" creationId="{CB069449-E276-4E2D-93F7-0C3C3413D87F}"/>
          </ac:spMkLst>
        </pc:spChg>
        <pc:spChg chg="add del mod">
          <ac:chgData name="Cristian Chilipirea" userId="34ab170da5908fc4" providerId="LiveId" clId="{ECE0AB1C-94FB-404B-AEE5-9CD623577DC8}" dt="2019-10-05T16:12:15.555" v="1608"/>
          <ac:spMkLst>
            <pc:docMk/>
            <pc:sldMk cId="12007084" sldId="680"/>
            <ac:spMk id="48" creationId="{791FD7AB-8B66-493C-B0D9-A6F43DEFAC83}"/>
          </ac:spMkLst>
        </pc:spChg>
        <pc:spChg chg="add del">
          <ac:chgData name="Cristian Chilipirea" userId="34ab170da5908fc4" providerId="LiveId" clId="{ECE0AB1C-94FB-404B-AEE5-9CD623577DC8}" dt="2019-10-05T16:12:14.459" v="1606"/>
          <ac:spMkLst>
            <pc:docMk/>
            <pc:sldMk cId="12007084" sldId="680"/>
            <ac:spMk id="49" creationId="{78D509D9-6BFE-4829-A97B-7E77327E5FC5}"/>
          </ac:spMkLst>
        </pc:spChg>
        <pc:spChg chg="add">
          <ac:chgData name="Cristian Chilipirea" userId="34ab170da5908fc4" providerId="LiveId" clId="{ECE0AB1C-94FB-404B-AEE5-9CD623577DC8}" dt="2019-10-05T16:12:27.409" v="1615"/>
          <ac:spMkLst>
            <pc:docMk/>
            <pc:sldMk cId="12007084" sldId="680"/>
            <ac:spMk id="50" creationId="{490C9B8A-9B65-422A-B058-1E7BA12BA1B4}"/>
          </ac:spMkLst>
        </pc:spChg>
        <pc:cxnChg chg="mod">
          <ac:chgData name="Cristian Chilipirea" userId="34ab170da5908fc4" providerId="LiveId" clId="{ECE0AB1C-94FB-404B-AEE5-9CD623577DC8}" dt="2019-10-05T16:01:54.899" v="1400" actId="1076"/>
          <ac:cxnSpMkLst>
            <pc:docMk/>
            <pc:sldMk cId="12007084" sldId="680"/>
            <ac:cxnSpMk id="104" creationId="{00000000-0000-0000-0000-000000000000}"/>
          </ac:cxnSpMkLst>
        </pc:cxnChg>
      </pc:sldChg>
      <pc:sldChg chg="addSp modSp add">
        <pc:chgData name="Cristian Chilipirea" userId="34ab170da5908fc4" providerId="LiveId" clId="{ECE0AB1C-94FB-404B-AEE5-9CD623577DC8}" dt="2019-10-05T16:12:29.636" v="1616"/>
        <pc:sldMkLst>
          <pc:docMk/>
          <pc:sldMk cId="4147451045" sldId="681"/>
        </pc:sldMkLst>
        <pc:spChg chg="add">
          <ac:chgData name="Cristian Chilipirea" userId="34ab170da5908fc4" providerId="LiveId" clId="{ECE0AB1C-94FB-404B-AEE5-9CD623577DC8}" dt="2019-10-05T16:12:29.636" v="1616"/>
          <ac:spMkLst>
            <pc:docMk/>
            <pc:sldMk cId="4147451045" sldId="681"/>
            <ac:spMk id="47" creationId="{8CBA9C3E-A164-4B52-AEB6-F804AF012FFC}"/>
          </ac:spMkLst>
        </pc:spChg>
        <pc:cxnChg chg="mod">
          <ac:chgData name="Cristian Chilipirea" userId="34ab170da5908fc4" providerId="LiveId" clId="{ECE0AB1C-94FB-404B-AEE5-9CD623577DC8}" dt="2019-10-05T16:02:03.234" v="1402" actId="1076"/>
          <ac:cxnSpMkLst>
            <pc:docMk/>
            <pc:sldMk cId="4147451045" sldId="681"/>
            <ac:cxnSpMk id="105" creationId="{00000000-0000-0000-0000-000000000000}"/>
          </ac:cxnSpMkLst>
        </pc:cxnChg>
      </pc:sldChg>
      <pc:sldChg chg="addSp delSp modSp add">
        <pc:chgData name="Cristian Chilipirea" userId="34ab170da5908fc4" providerId="LiveId" clId="{ECE0AB1C-94FB-404B-AEE5-9CD623577DC8}" dt="2019-10-05T16:12:30.868" v="1617"/>
        <pc:sldMkLst>
          <pc:docMk/>
          <pc:sldMk cId="2279678878" sldId="682"/>
        </pc:sldMkLst>
        <pc:spChg chg="add">
          <ac:chgData name="Cristian Chilipirea" userId="34ab170da5908fc4" providerId="LiveId" clId="{ECE0AB1C-94FB-404B-AEE5-9CD623577DC8}" dt="2019-10-05T16:12:30.868" v="1617"/>
          <ac:spMkLst>
            <pc:docMk/>
            <pc:sldMk cId="2279678878" sldId="682"/>
            <ac:spMk id="53" creationId="{8BE1D2D9-CEC7-456E-87F6-DE376A38E83F}"/>
          </ac:spMkLst>
        </pc:spChg>
        <pc:spChg chg="mod">
          <ac:chgData name="Cristian Chilipirea" userId="34ab170da5908fc4" providerId="LiveId" clId="{ECE0AB1C-94FB-404B-AEE5-9CD623577DC8}" dt="2019-10-05T16:04:46.823" v="1437" actId="20577"/>
          <ac:spMkLst>
            <pc:docMk/>
            <pc:sldMk cId="2279678878" sldId="682"/>
            <ac:spMk id="110" creationId="{00000000-0000-0000-0000-000000000000}"/>
          </ac:spMkLst>
        </pc:spChg>
        <pc:picChg chg="add mod">
          <ac:chgData name="Cristian Chilipirea" userId="34ab170da5908fc4" providerId="LiveId" clId="{ECE0AB1C-94FB-404B-AEE5-9CD623577DC8}" dt="2019-10-05T16:02:53.106" v="1409" actId="1076"/>
          <ac:picMkLst>
            <pc:docMk/>
            <pc:sldMk cId="2279678878" sldId="682"/>
            <ac:picMk id="47" creationId="{3A60D133-E7F9-4338-92AD-104337E10B66}"/>
          </ac:picMkLst>
        </pc:picChg>
        <pc:picChg chg="add mod">
          <ac:chgData name="Cristian Chilipirea" userId="34ab170da5908fc4" providerId="LiveId" clId="{ECE0AB1C-94FB-404B-AEE5-9CD623577DC8}" dt="2019-10-05T16:03:52.478" v="1422" actId="1076"/>
          <ac:picMkLst>
            <pc:docMk/>
            <pc:sldMk cId="2279678878" sldId="682"/>
            <ac:picMk id="48" creationId="{05DB2274-7592-429A-92E3-81F79633BBCF}"/>
          </ac:picMkLst>
        </pc:picChg>
        <pc:picChg chg="add mod">
          <ac:chgData name="Cristian Chilipirea" userId="34ab170da5908fc4" providerId="LiveId" clId="{ECE0AB1C-94FB-404B-AEE5-9CD623577DC8}" dt="2019-10-05T16:03:30.658" v="1414" actId="1076"/>
          <ac:picMkLst>
            <pc:docMk/>
            <pc:sldMk cId="2279678878" sldId="682"/>
            <ac:picMk id="49" creationId="{2104CDAC-29AD-450D-A72C-AF023ACD1962}"/>
          </ac:picMkLst>
        </pc:picChg>
        <pc:picChg chg="add mod">
          <ac:chgData name="Cristian Chilipirea" userId="34ab170da5908fc4" providerId="LiveId" clId="{ECE0AB1C-94FB-404B-AEE5-9CD623577DC8}" dt="2019-10-05T16:03:37.042" v="1416" actId="1076"/>
          <ac:picMkLst>
            <pc:docMk/>
            <pc:sldMk cId="2279678878" sldId="682"/>
            <ac:picMk id="50" creationId="{4B3FAFF0-C906-4D6F-9944-610864A65944}"/>
          </ac:picMkLst>
        </pc:picChg>
        <pc:picChg chg="add mod">
          <ac:chgData name="Cristian Chilipirea" userId="34ab170da5908fc4" providerId="LiveId" clId="{ECE0AB1C-94FB-404B-AEE5-9CD623577DC8}" dt="2019-10-05T16:03:47.129" v="1418" actId="1076"/>
          <ac:picMkLst>
            <pc:docMk/>
            <pc:sldMk cId="2279678878" sldId="682"/>
            <ac:picMk id="51" creationId="{FB2A3D5B-B2C4-4916-9E44-4D244DB7C5D8}"/>
          </ac:picMkLst>
        </pc:picChg>
        <pc:picChg chg="add mod">
          <ac:chgData name="Cristian Chilipirea" userId="34ab170da5908fc4" providerId="LiveId" clId="{ECE0AB1C-94FB-404B-AEE5-9CD623577DC8}" dt="2019-10-05T16:03:55.835" v="1423" actId="1076"/>
          <ac:picMkLst>
            <pc:docMk/>
            <pc:sldMk cId="2279678878" sldId="682"/>
            <ac:picMk id="52" creationId="{4DA22955-A7A9-4EE0-8FFB-194066E7E3AA}"/>
          </ac:picMkLst>
        </pc:picChg>
        <pc:picChg chg="del">
          <ac:chgData name="Cristian Chilipirea" userId="34ab170da5908fc4" providerId="LiveId" clId="{ECE0AB1C-94FB-404B-AEE5-9CD623577DC8}" dt="2019-10-05T16:02:36.985" v="1405" actId="478"/>
          <ac:picMkLst>
            <pc:docMk/>
            <pc:sldMk cId="2279678878" sldId="682"/>
            <ac:picMk id="1026" creationId="{00000000-0000-0000-0000-000000000000}"/>
          </ac:picMkLst>
        </pc:picChg>
        <pc:cxnChg chg="mod">
          <ac:chgData name="Cristian Chilipirea" userId="34ab170da5908fc4" providerId="LiveId" clId="{ECE0AB1C-94FB-404B-AEE5-9CD623577DC8}" dt="2019-10-05T16:02:19.400" v="1404" actId="1076"/>
          <ac:cxnSpMkLst>
            <pc:docMk/>
            <pc:sldMk cId="2279678878" sldId="682"/>
            <ac:cxnSpMk id="105" creationId="{00000000-0000-0000-0000-000000000000}"/>
          </ac:cxnSpMkLst>
        </pc:cxnChg>
      </pc:sldChg>
      <pc:sldChg chg="addSp modSp add">
        <pc:chgData name="Cristian Chilipirea" userId="34ab170da5908fc4" providerId="LiveId" clId="{ECE0AB1C-94FB-404B-AEE5-9CD623577DC8}" dt="2019-10-05T16:12:32.322" v="1618"/>
        <pc:sldMkLst>
          <pc:docMk/>
          <pc:sldMk cId="327064126" sldId="683"/>
        </pc:sldMkLst>
        <pc:spChg chg="add">
          <ac:chgData name="Cristian Chilipirea" userId="34ab170da5908fc4" providerId="LiveId" clId="{ECE0AB1C-94FB-404B-AEE5-9CD623577DC8}" dt="2019-10-05T16:12:32.322" v="1618"/>
          <ac:spMkLst>
            <pc:docMk/>
            <pc:sldMk cId="327064126" sldId="683"/>
            <ac:spMk id="53" creationId="{5D9B7082-D085-4B5A-82FE-8554258EDD3D}"/>
          </ac:spMkLst>
        </pc:spChg>
        <pc:spChg chg="mod">
          <ac:chgData name="Cristian Chilipirea" userId="34ab170da5908fc4" providerId="LiveId" clId="{ECE0AB1C-94FB-404B-AEE5-9CD623577DC8}" dt="2019-10-05T16:04:44.690" v="1436" actId="20577"/>
          <ac:spMkLst>
            <pc:docMk/>
            <pc:sldMk cId="327064126" sldId="683"/>
            <ac:spMk id="110" creationId="{00000000-0000-0000-0000-000000000000}"/>
          </ac:spMkLst>
        </pc:spChg>
        <pc:cxnChg chg="mod">
          <ac:chgData name="Cristian Chilipirea" userId="34ab170da5908fc4" providerId="LiveId" clId="{ECE0AB1C-94FB-404B-AEE5-9CD623577DC8}" dt="2019-10-05T16:04:09.777" v="1425" actId="1076"/>
          <ac:cxnSpMkLst>
            <pc:docMk/>
            <pc:sldMk cId="327064126" sldId="683"/>
            <ac:cxnSpMk id="101" creationId="{00000000-0000-0000-0000-000000000000}"/>
          </ac:cxnSpMkLst>
        </pc:cxnChg>
      </pc:sldChg>
      <pc:sldChg chg="addSp modSp add">
        <pc:chgData name="Cristian Chilipirea" userId="34ab170da5908fc4" providerId="LiveId" clId="{ECE0AB1C-94FB-404B-AEE5-9CD623577DC8}" dt="2019-10-05T16:12:34.729" v="1619"/>
        <pc:sldMkLst>
          <pc:docMk/>
          <pc:sldMk cId="2320075355" sldId="684"/>
        </pc:sldMkLst>
        <pc:spChg chg="add">
          <ac:chgData name="Cristian Chilipirea" userId="34ab170da5908fc4" providerId="LiveId" clId="{ECE0AB1C-94FB-404B-AEE5-9CD623577DC8}" dt="2019-10-05T16:12:34.729" v="1619"/>
          <ac:spMkLst>
            <pc:docMk/>
            <pc:sldMk cId="2320075355" sldId="684"/>
            <ac:spMk id="53" creationId="{6462F00B-6AF5-4F8A-BA1B-F488516FE6CE}"/>
          </ac:spMkLst>
        </pc:spChg>
        <pc:spChg chg="mod">
          <ac:chgData name="Cristian Chilipirea" userId="34ab170da5908fc4" providerId="LiveId" clId="{ECE0AB1C-94FB-404B-AEE5-9CD623577DC8}" dt="2019-10-05T16:04:42.287" v="1435" actId="20577"/>
          <ac:spMkLst>
            <pc:docMk/>
            <pc:sldMk cId="2320075355" sldId="684"/>
            <ac:spMk id="110" creationId="{00000000-0000-0000-0000-000000000000}"/>
          </ac:spMkLst>
        </pc:spChg>
        <pc:cxnChg chg="mod">
          <ac:chgData name="Cristian Chilipirea" userId="34ab170da5908fc4" providerId="LiveId" clId="{ECE0AB1C-94FB-404B-AEE5-9CD623577DC8}" dt="2019-10-05T16:04:16.381" v="1427" actId="1076"/>
          <ac:cxnSpMkLst>
            <pc:docMk/>
            <pc:sldMk cId="2320075355" sldId="684"/>
            <ac:cxnSpMk id="106" creationId="{00000000-0000-0000-0000-000000000000}"/>
          </ac:cxnSpMkLst>
        </pc:cxnChg>
      </pc:sldChg>
      <pc:sldChg chg="addSp delSp modSp add">
        <pc:chgData name="Cristian Chilipirea" userId="34ab170da5908fc4" providerId="LiveId" clId="{ECE0AB1C-94FB-404B-AEE5-9CD623577DC8}" dt="2019-10-05T16:12:36.126" v="1620"/>
        <pc:sldMkLst>
          <pc:docMk/>
          <pc:sldMk cId="38210576" sldId="685"/>
        </pc:sldMkLst>
        <pc:spChg chg="add">
          <ac:chgData name="Cristian Chilipirea" userId="34ab170da5908fc4" providerId="LiveId" clId="{ECE0AB1C-94FB-404B-AEE5-9CD623577DC8}" dt="2019-10-05T16:12:36.126" v="1620"/>
          <ac:spMkLst>
            <pc:docMk/>
            <pc:sldMk cId="38210576" sldId="685"/>
            <ac:spMk id="54" creationId="{22E553CE-7F44-4D15-8FFC-894406D234B9}"/>
          </ac:spMkLst>
        </pc:spChg>
        <pc:picChg chg="del">
          <ac:chgData name="Cristian Chilipirea" userId="34ab170da5908fc4" providerId="LiveId" clId="{ECE0AB1C-94FB-404B-AEE5-9CD623577DC8}" dt="2019-10-05T16:04:28.191" v="1431" actId="478"/>
          <ac:picMkLst>
            <pc:docMk/>
            <pc:sldMk cId="38210576" sldId="685"/>
            <ac:picMk id="48" creationId="{05DB2274-7592-429A-92E3-81F79633BBCF}"/>
          </ac:picMkLst>
        </pc:picChg>
        <pc:picChg chg="del">
          <ac:chgData name="Cristian Chilipirea" userId="34ab170da5908fc4" providerId="LiveId" clId="{ECE0AB1C-94FB-404B-AEE5-9CD623577DC8}" dt="2019-10-05T16:04:26.837" v="1430" actId="478"/>
          <ac:picMkLst>
            <pc:docMk/>
            <pc:sldMk cId="38210576" sldId="685"/>
            <ac:picMk id="49" creationId="{2104CDAC-29AD-450D-A72C-AF023ACD1962}"/>
          </ac:picMkLst>
        </pc:picChg>
        <pc:picChg chg="del">
          <ac:chgData name="Cristian Chilipirea" userId="34ab170da5908fc4" providerId="LiveId" clId="{ECE0AB1C-94FB-404B-AEE5-9CD623577DC8}" dt="2019-10-05T16:04:28.926" v="1432" actId="478"/>
          <ac:picMkLst>
            <pc:docMk/>
            <pc:sldMk cId="38210576" sldId="685"/>
            <ac:picMk id="50" creationId="{4B3FAFF0-C906-4D6F-9944-610864A65944}"/>
          </ac:picMkLst>
        </pc:picChg>
        <pc:picChg chg="del">
          <ac:chgData name="Cristian Chilipirea" userId="34ab170da5908fc4" providerId="LiveId" clId="{ECE0AB1C-94FB-404B-AEE5-9CD623577DC8}" dt="2019-10-05T16:04:30.378" v="1433" actId="478"/>
          <ac:picMkLst>
            <pc:docMk/>
            <pc:sldMk cId="38210576" sldId="685"/>
            <ac:picMk id="51" creationId="{FB2A3D5B-B2C4-4916-9E44-4D244DB7C5D8}"/>
          </ac:picMkLst>
        </pc:picChg>
        <pc:picChg chg="del">
          <ac:chgData name="Cristian Chilipirea" userId="34ab170da5908fc4" providerId="LiveId" clId="{ECE0AB1C-94FB-404B-AEE5-9CD623577DC8}" dt="2019-10-05T16:04:31.993" v="1434" actId="478"/>
          <ac:picMkLst>
            <pc:docMk/>
            <pc:sldMk cId="38210576" sldId="685"/>
            <ac:picMk id="52" creationId="{4DA22955-A7A9-4EE0-8FFB-194066E7E3AA}"/>
          </ac:picMkLst>
        </pc:picChg>
        <pc:picChg chg="add">
          <ac:chgData name="Cristian Chilipirea" userId="34ab170da5908fc4" providerId="LiveId" clId="{ECE0AB1C-94FB-404B-AEE5-9CD623577DC8}" dt="2019-10-05T16:04:57.053" v="1438"/>
          <ac:picMkLst>
            <pc:docMk/>
            <pc:sldMk cId="38210576" sldId="685"/>
            <ac:picMk id="53" creationId="{265CA1DA-D05D-4765-A902-5043B893B4BA}"/>
          </ac:picMkLst>
        </pc:picChg>
        <pc:cxnChg chg="mod">
          <ac:chgData name="Cristian Chilipirea" userId="34ab170da5908fc4" providerId="LiveId" clId="{ECE0AB1C-94FB-404B-AEE5-9CD623577DC8}" dt="2019-10-05T16:04:21.783" v="1429" actId="1076"/>
          <ac:cxnSpMkLst>
            <pc:docMk/>
            <pc:sldMk cId="38210576" sldId="685"/>
            <ac:cxnSpMk id="105" creationId="{00000000-0000-0000-0000-000000000000}"/>
          </ac:cxnSpMkLst>
        </pc:cxnChg>
      </pc:sldChg>
      <pc:sldChg chg="addSp delSp modSp add">
        <pc:chgData name="Cristian Chilipirea" userId="34ab170da5908fc4" providerId="LiveId" clId="{ECE0AB1C-94FB-404B-AEE5-9CD623577DC8}" dt="2019-10-05T16:12:37.589" v="1621"/>
        <pc:sldMkLst>
          <pc:docMk/>
          <pc:sldMk cId="2030991574" sldId="686"/>
        </pc:sldMkLst>
        <pc:spChg chg="add">
          <ac:chgData name="Cristian Chilipirea" userId="34ab170da5908fc4" providerId="LiveId" clId="{ECE0AB1C-94FB-404B-AEE5-9CD623577DC8}" dt="2019-10-05T16:12:37.589" v="1621"/>
          <ac:spMkLst>
            <pc:docMk/>
            <pc:sldMk cId="2030991574" sldId="686"/>
            <ac:spMk id="54" creationId="{46C3CA19-80E8-41CE-8ED8-F112D7656A68}"/>
          </ac:spMkLst>
        </pc:spChg>
        <pc:spChg chg="mod">
          <ac:chgData name="Cristian Chilipirea" userId="34ab170da5908fc4" providerId="LiveId" clId="{ECE0AB1C-94FB-404B-AEE5-9CD623577DC8}" dt="2019-10-05T16:05:42.851" v="1442" actId="20577"/>
          <ac:spMkLst>
            <pc:docMk/>
            <pc:sldMk cId="2030991574" sldId="686"/>
            <ac:spMk id="110" creationId="{00000000-0000-0000-0000-000000000000}"/>
          </ac:spMkLst>
        </pc:spChg>
        <pc:picChg chg="add">
          <ac:chgData name="Cristian Chilipirea" userId="34ab170da5908fc4" providerId="LiveId" clId="{ECE0AB1C-94FB-404B-AEE5-9CD623577DC8}" dt="2019-10-05T16:05:53.649" v="1443"/>
          <ac:picMkLst>
            <pc:docMk/>
            <pc:sldMk cId="2030991574" sldId="686"/>
            <ac:picMk id="48" creationId="{4CC07456-7D1D-4D66-9815-EC2499BA70AF}"/>
          </ac:picMkLst>
        </pc:picChg>
        <pc:picChg chg="add">
          <ac:chgData name="Cristian Chilipirea" userId="34ab170da5908fc4" providerId="LiveId" clId="{ECE0AB1C-94FB-404B-AEE5-9CD623577DC8}" dt="2019-10-05T16:05:53.649" v="1443"/>
          <ac:picMkLst>
            <pc:docMk/>
            <pc:sldMk cId="2030991574" sldId="686"/>
            <ac:picMk id="49" creationId="{41B3A634-72F0-42CA-A7EE-D2412DA6F1FD}"/>
          </ac:picMkLst>
        </pc:picChg>
        <pc:picChg chg="add">
          <ac:chgData name="Cristian Chilipirea" userId="34ab170da5908fc4" providerId="LiveId" clId="{ECE0AB1C-94FB-404B-AEE5-9CD623577DC8}" dt="2019-10-05T16:05:53.649" v="1443"/>
          <ac:picMkLst>
            <pc:docMk/>
            <pc:sldMk cId="2030991574" sldId="686"/>
            <ac:picMk id="50" creationId="{99CD63D3-7B27-4588-9FC4-AEA63FECFD8A}"/>
          </ac:picMkLst>
        </pc:picChg>
        <pc:picChg chg="add">
          <ac:chgData name="Cristian Chilipirea" userId="34ab170da5908fc4" providerId="LiveId" clId="{ECE0AB1C-94FB-404B-AEE5-9CD623577DC8}" dt="2019-10-05T16:05:53.649" v="1443"/>
          <ac:picMkLst>
            <pc:docMk/>
            <pc:sldMk cId="2030991574" sldId="686"/>
            <ac:picMk id="51" creationId="{E5EDB87A-6359-46B0-86F4-75E5321EA3D6}"/>
          </ac:picMkLst>
        </pc:picChg>
        <pc:picChg chg="add">
          <ac:chgData name="Cristian Chilipirea" userId="34ab170da5908fc4" providerId="LiveId" clId="{ECE0AB1C-94FB-404B-AEE5-9CD623577DC8}" dt="2019-10-05T16:05:53.649" v="1443"/>
          <ac:picMkLst>
            <pc:docMk/>
            <pc:sldMk cId="2030991574" sldId="686"/>
            <ac:picMk id="52" creationId="{950CA892-D3CD-4D8F-8062-8783FBE7932C}"/>
          </ac:picMkLst>
        </pc:picChg>
        <pc:picChg chg="del">
          <ac:chgData name="Cristian Chilipirea" userId="34ab170da5908fc4" providerId="LiveId" clId="{ECE0AB1C-94FB-404B-AEE5-9CD623577DC8}" dt="2019-10-05T16:05:38.797" v="1441" actId="478"/>
          <ac:picMkLst>
            <pc:docMk/>
            <pc:sldMk cId="2030991574" sldId="686"/>
            <ac:picMk id="53" creationId="{265CA1DA-D05D-4765-A902-5043B893B4BA}"/>
          </ac:picMkLst>
        </pc:picChg>
        <pc:cxnChg chg="mod">
          <ac:chgData name="Cristian Chilipirea" userId="34ab170da5908fc4" providerId="LiveId" clId="{ECE0AB1C-94FB-404B-AEE5-9CD623577DC8}" dt="2019-10-05T16:05:24.897" v="1440" actId="1076"/>
          <ac:cxnSpMkLst>
            <pc:docMk/>
            <pc:sldMk cId="2030991574" sldId="686"/>
            <ac:cxnSpMk id="103" creationId="{00000000-0000-0000-0000-000000000000}"/>
          </ac:cxnSpMkLst>
        </pc:cxnChg>
      </pc:sldChg>
      <pc:sldChg chg="addSp modSp add">
        <pc:chgData name="Cristian Chilipirea" userId="34ab170da5908fc4" providerId="LiveId" clId="{ECE0AB1C-94FB-404B-AEE5-9CD623577DC8}" dt="2019-10-05T16:12:39.823" v="1622"/>
        <pc:sldMkLst>
          <pc:docMk/>
          <pc:sldMk cId="4073325983" sldId="687"/>
        </pc:sldMkLst>
        <pc:spChg chg="add">
          <ac:chgData name="Cristian Chilipirea" userId="34ab170da5908fc4" providerId="LiveId" clId="{ECE0AB1C-94FB-404B-AEE5-9CD623577DC8}" dt="2019-10-05T16:12:39.823" v="1622"/>
          <ac:spMkLst>
            <pc:docMk/>
            <pc:sldMk cId="4073325983" sldId="687"/>
            <ac:spMk id="53" creationId="{49DF2565-FA1B-4197-B380-A5C9FD4810B6}"/>
          </ac:spMkLst>
        </pc:spChg>
        <pc:cxnChg chg="mod">
          <ac:chgData name="Cristian Chilipirea" userId="34ab170da5908fc4" providerId="LiveId" clId="{ECE0AB1C-94FB-404B-AEE5-9CD623577DC8}" dt="2019-10-05T16:06:09.377" v="1445" actId="1076"/>
          <ac:cxnSpMkLst>
            <pc:docMk/>
            <pc:sldMk cId="4073325983" sldId="687"/>
            <ac:cxnSpMk id="106" creationId="{00000000-0000-0000-0000-000000000000}"/>
          </ac:cxnSpMkLst>
        </pc:cxnChg>
      </pc:sldChg>
      <pc:sldChg chg="modSp add">
        <pc:chgData name="Cristian Chilipirea" userId="34ab170da5908fc4" providerId="LiveId" clId="{ECE0AB1C-94FB-404B-AEE5-9CD623577DC8}" dt="2019-10-05T16:06:18.134" v="1449" actId="1076"/>
        <pc:sldMkLst>
          <pc:docMk/>
          <pc:sldMk cId="1540760537" sldId="688"/>
        </pc:sldMkLst>
        <pc:cxnChg chg="mod">
          <ac:chgData name="Cristian Chilipirea" userId="34ab170da5908fc4" providerId="LiveId" clId="{ECE0AB1C-94FB-404B-AEE5-9CD623577DC8}" dt="2019-10-05T16:06:18.134" v="1449" actId="1076"/>
          <ac:cxnSpMkLst>
            <pc:docMk/>
            <pc:sldMk cId="1540760537" sldId="688"/>
            <ac:cxnSpMk id="101" creationId="{00000000-0000-0000-0000-000000000000}"/>
          </ac:cxnSpMkLst>
        </pc:cxnChg>
        <pc:cxnChg chg="mod">
          <ac:chgData name="Cristian Chilipirea" userId="34ab170da5908fc4" providerId="LiveId" clId="{ECE0AB1C-94FB-404B-AEE5-9CD623577DC8}" dt="2019-10-05T16:06:14.072" v="1447" actId="1076"/>
          <ac:cxnSpMkLst>
            <pc:docMk/>
            <pc:sldMk cId="1540760537" sldId="688"/>
            <ac:cxnSpMk id="103" creationId="{00000000-0000-0000-0000-000000000000}"/>
          </ac:cxnSpMkLst>
        </pc:cxnChg>
      </pc:sldChg>
      <pc:sldChg chg="addSp modSp add">
        <pc:chgData name="Cristian Chilipirea" userId="34ab170da5908fc4" providerId="LiveId" clId="{ECE0AB1C-94FB-404B-AEE5-9CD623577DC8}" dt="2019-10-05T16:12:41.540" v="1623"/>
        <pc:sldMkLst>
          <pc:docMk/>
          <pc:sldMk cId="1178624156" sldId="689"/>
        </pc:sldMkLst>
        <pc:spChg chg="add">
          <ac:chgData name="Cristian Chilipirea" userId="34ab170da5908fc4" providerId="LiveId" clId="{ECE0AB1C-94FB-404B-AEE5-9CD623577DC8}" dt="2019-10-05T16:12:41.540" v="1623"/>
          <ac:spMkLst>
            <pc:docMk/>
            <pc:sldMk cId="1178624156" sldId="689"/>
            <ac:spMk id="53" creationId="{9CF0BF2E-44AB-48A9-9DCE-E6D2935D1E1F}"/>
          </ac:spMkLst>
        </pc:spChg>
        <pc:cxnChg chg="mod">
          <ac:chgData name="Cristian Chilipirea" userId="34ab170da5908fc4" providerId="LiveId" clId="{ECE0AB1C-94FB-404B-AEE5-9CD623577DC8}" dt="2019-10-05T16:06:23.279" v="1451" actId="1076"/>
          <ac:cxnSpMkLst>
            <pc:docMk/>
            <pc:sldMk cId="1178624156" sldId="689"/>
            <ac:cxnSpMk id="101" creationId="{00000000-0000-0000-0000-000000000000}"/>
          </ac:cxnSpMkLst>
        </pc:cxnChg>
      </pc:sldChg>
      <pc:sldChg chg="addSp modSp add">
        <pc:chgData name="Cristian Chilipirea" userId="34ab170da5908fc4" providerId="LiveId" clId="{ECE0AB1C-94FB-404B-AEE5-9CD623577DC8}" dt="2019-10-05T16:12:43.188" v="1624"/>
        <pc:sldMkLst>
          <pc:docMk/>
          <pc:sldMk cId="3640393545" sldId="690"/>
        </pc:sldMkLst>
        <pc:spChg chg="add">
          <ac:chgData name="Cristian Chilipirea" userId="34ab170da5908fc4" providerId="LiveId" clId="{ECE0AB1C-94FB-404B-AEE5-9CD623577DC8}" dt="2019-10-05T16:12:43.188" v="1624"/>
          <ac:spMkLst>
            <pc:docMk/>
            <pc:sldMk cId="3640393545" sldId="690"/>
            <ac:spMk id="53" creationId="{46DC838F-B9A8-481D-9D01-7865E67F8C95}"/>
          </ac:spMkLst>
        </pc:spChg>
        <pc:cxnChg chg="mod">
          <ac:chgData name="Cristian Chilipirea" userId="34ab170da5908fc4" providerId="LiveId" clId="{ECE0AB1C-94FB-404B-AEE5-9CD623577DC8}" dt="2019-10-05T16:06:27.600" v="1453" actId="1076"/>
          <ac:cxnSpMkLst>
            <pc:docMk/>
            <pc:sldMk cId="3640393545" sldId="690"/>
            <ac:cxnSpMk id="104" creationId="{00000000-0000-0000-0000-000000000000}"/>
          </ac:cxnSpMkLst>
        </pc:cxnChg>
      </pc:sldChg>
      <pc:sldChg chg="addSp modSp add">
        <pc:chgData name="Cristian Chilipirea" userId="34ab170da5908fc4" providerId="LiveId" clId="{ECE0AB1C-94FB-404B-AEE5-9CD623577DC8}" dt="2019-10-05T16:12:45.301" v="1625"/>
        <pc:sldMkLst>
          <pc:docMk/>
          <pc:sldMk cId="1967278814" sldId="691"/>
        </pc:sldMkLst>
        <pc:spChg chg="add">
          <ac:chgData name="Cristian Chilipirea" userId="34ab170da5908fc4" providerId="LiveId" clId="{ECE0AB1C-94FB-404B-AEE5-9CD623577DC8}" dt="2019-10-05T16:12:45.301" v="1625"/>
          <ac:spMkLst>
            <pc:docMk/>
            <pc:sldMk cId="1967278814" sldId="691"/>
            <ac:spMk id="53" creationId="{35544A0F-1D62-484B-A228-859EA94C6115}"/>
          </ac:spMkLst>
        </pc:spChg>
        <pc:cxnChg chg="mod">
          <ac:chgData name="Cristian Chilipirea" userId="34ab170da5908fc4" providerId="LiveId" clId="{ECE0AB1C-94FB-404B-AEE5-9CD623577DC8}" dt="2019-10-05T16:06:33.460" v="1455" actId="1076"/>
          <ac:cxnSpMkLst>
            <pc:docMk/>
            <pc:sldMk cId="1967278814" sldId="691"/>
            <ac:cxnSpMk id="101" creationId="{00000000-0000-0000-0000-000000000000}"/>
          </ac:cxnSpMkLst>
        </pc:cxnChg>
      </pc:sldChg>
      <pc:sldChg chg="addSp modSp add">
        <pc:chgData name="Cristian Chilipirea" userId="34ab170da5908fc4" providerId="LiveId" clId="{ECE0AB1C-94FB-404B-AEE5-9CD623577DC8}" dt="2019-10-05T16:12:46.774" v="1626"/>
        <pc:sldMkLst>
          <pc:docMk/>
          <pc:sldMk cId="2505831058" sldId="692"/>
        </pc:sldMkLst>
        <pc:spChg chg="add">
          <ac:chgData name="Cristian Chilipirea" userId="34ab170da5908fc4" providerId="LiveId" clId="{ECE0AB1C-94FB-404B-AEE5-9CD623577DC8}" dt="2019-10-05T16:12:46.774" v="1626"/>
          <ac:spMkLst>
            <pc:docMk/>
            <pc:sldMk cId="2505831058" sldId="692"/>
            <ac:spMk id="53" creationId="{82888198-B367-47B9-BA31-799A7D308057}"/>
          </ac:spMkLst>
        </pc:spChg>
        <pc:cxnChg chg="mod">
          <ac:chgData name="Cristian Chilipirea" userId="34ab170da5908fc4" providerId="LiveId" clId="{ECE0AB1C-94FB-404B-AEE5-9CD623577DC8}" dt="2019-10-05T16:06:37.711" v="1457" actId="1076"/>
          <ac:cxnSpMkLst>
            <pc:docMk/>
            <pc:sldMk cId="2505831058" sldId="692"/>
            <ac:cxnSpMk id="101" creationId="{00000000-0000-0000-0000-000000000000}"/>
          </ac:cxnSpMkLst>
        </pc:cxnChg>
      </pc:sldChg>
      <pc:sldChg chg="addSp modSp add">
        <pc:chgData name="Cristian Chilipirea" userId="34ab170da5908fc4" providerId="LiveId" clId="{ECE0AB1C-94FB-404B-AEE5-9CD623577DC8}" dt="2019-10-05T16:12:48.863" v="1627"/>
        <pc:sldMkLst>
          <pc:docMk/>
          <pc:sldMk cId="1229297658" sldId="693"/>
        </pc:sldMkLst>
        <pc:spChg chg="add">
          <ac:chgData name="Cristian Chilipirea" userId="34ab170da5908fc4" providerId="LiveId" clId="{ECE0AB1C-94FB-404B-AEE5-9CD623577DC8}" dt="2019-10-05T16:12:48.863" v="1627"/>
          <ac:spMkLst>
            <pc:docMk/>
            <pc:sldMk cId="1229297658" sldId="693"/>
            <ac:spMk id="53" creationId="{E497A44D-A801-4D57-9A57-F7FA70334E05}"/>
          </ac:spMkLst>
        </pc:spChg>
        <pc:cxnChg chg="mod">
          <ac:chgData name="Cristian Chilipirea" userId="34ab170da5908fc4" providerId="LiveId" clId="{ECE0AB1C-94FB-404B-AEE5-9CD623577DC8}" dt="2019-10-05T16:06:44.192" v="1459" actId="1076"/>
          <ac:cxnSpMkLst>
            <pc:docMk/>
            <pc:sldMk cId="1229297658" sldId="693"/>
            <ac:cxnSpMk id="103" creationId="{00000000-0000-0000-0000-000000000000}"/>
          </ac:cxnSpMkLst>
        </pc:cxnChg>
      </pc:sldChg>
      <pc:sldChg chg="addSp modSp add">
        <pc:chgData name="Cristian Chilipirea" userId="34ab170da5908fc4" providerId="LiveId" clId="{ECE0AB1C-94FB-404B-AEE5-9CD623577DC8}" dt="2019-10-05T16:12:50.676" v="1628"/>
        <pc:sldMkLst>
          <pc:docMk/>
          <pc:sldMk cId="2649160167" sldId="694"/>
        </pc:sldMkLst>
        <pc:spChg chg="add">
          <ac:chgData name="Cristian Chilipirea" userId="34ab170da5908fc4" providerId="LiveId" clId="{ECE0AB1C-94FB-404B-AEE5-9CD623577DC8}" dt="2019-10-05T16:12:50.676" v="1628"/>
          <ac:spMkLst>
            <pc:docMk/>
            <pc:sldMk cId="2649160167" sldId="694"/>
            <ac:spMk id="53" creationId="{4C8B50AB-4796-4EA3-8550-FC3FDADC1DBB}"/>
          </ac:spMkLst>
        </pc:spChg>
        <pc:cxnChg chg="mod">
          <ac:chgData name="Cristian Chilipirea" userId="34ab170da5908fc4" providerId="LiveId" clId="{ECE0AB1C-94FB-404B-AEE5-9CD623577DC8}" dt="2019-10-05T16:06:53.807" v="1462" actId="1076"/>
          <ac:cxnSpMkLst>
            <pc:docMk/>
            <pc:sldMk cId="2649160167" sldId="694"/>
            <ac:cxnSpMk id="101" creationId="{00000000-0000-0000-0000-000000000000}"/>
          </ac:cxnSpMkLst>
        </pc:cxnChg>
        <pc:cxnChg chg="mod">
          <ac:chgData name="Cristian Chilipirea" userId="34ab170da5908fc4" providerId="LiveId" clId="{ECE0AB1C-94FB-404B-AEE5-9CD623577DC8}" dt="2019-10-05T16:06:51.806" v="1461" actId="1076"/>
          <ac:cxnSpMkLst>
            <pc:docMk/>
            <pc:sldMk cId="2649160167" sldId="694"/>
            <ac:cxnSpMk id="104" creationId="{00000000-0000-0000-0000-000000000000}"/>
          </ac:cxnSpMkLst>
        </pc:cxnChg>
      </pc:sldChg>
      <pc:sldChg chg="addSp modSp add">
        <pc:chgData name="Cristian Chilipirea" userId="34ab170da5908fc4" providerId="LiveId" clId="{ECE0AB1C-94FB-404B-AEE5-9CD623577DC8}" dt="2019-10-05T16:12:52.923" v="1629"/>
        <pc:sldMkLst>
          <pc:docMk/>
          <pc:sldMk cId="2026305991" sldId="695"/>
        </pc:sldMkLst>
        <pc:spChg chg="add">
          <ac:chgData name="Cristian Chilipirea" userId="34ab170da5908fc4" providerId="LiveId" clId="{ECE0AB1C-94FB-404B-AEE5-9CD623577DC8}" dt="2019-10-05T16:12:52.923" v="1629"/>
          <ac:spMkLst>
            <pc:docMk/>
            <pc:sldMk cId="2026305991" sldId="695"/>
            <ac:spMk id="53" creationId="{4C350CB6-B43A-44EE-91F0-4667BCDB6750}"/>
          </ac:spMkLst>
        </pc:spChg>
        <pc:cxnChg chg="mod">
          <ac:chgData name="Cristian Chilipirea" userId="34ab170da5908fc4" providerId="LiveId" clId="{ECE0AB1C-94FB-404B-AEE5-9CD623577DC8}" dt="2019-10-05T16:07:04.391" v="1464" actId="1076"/>
          <ac:cxnSpMkLst>
            <pc:docMk/>
            <pc:sldMk cId="2026305991" sldId="695"/>
            <ac:cxnSpMk id="105" creationId="{00000000-0000-0000-0000-000000000000}"/>
          </ac:cxnSpMkLst>
        </pc:cxnChg>
      </pc:sldChg>
      <pc:sldChg chg="addSp modSp add">
        <pc:chgData name="Cristian Chilipirea" userId="34ab170da5908fc4" providerId="LiveId" clId="{ECE0AB1C-94FB-404B-AEE5-9CD623577DC8}" dt="2019-10-05T16:12:54.759" v="1630"/>
        <pc:sldMkLst>
          <pc:docMk/>
          <pc:sldMk cId="3681541694" sldId="696"/>
        </pc:sldMkLst>
        <pc:spChg chg="add">
          <ac:chgData name="Cristian Chilipirea" userId="34ab170da5908fc4" providerId="LiveId" clId="{ECE0AB1C-94FB-404B-AEE5-9CD623577DC8}" dt="2019-10-05T16:12:54.759" v="1630"/>
          <ac:spMkLst>
            <pc:docMk/>
            <pc:sldMk cId="3681541694" sldId="696"/>
            <ac:spMk id="53" creationId="{06B22441-B272-46E0-B920-788187FB9897}"/>
          </ac:spMkLst>
        </pc:spChg>
        <pc:cxnChg chg="mod">
          <ac:chgData name="Cristian Chilipirea" userId="34ab170da5908fc4" providerId="LiveId" clId="{ECE0AB1C-94FB-404B-AEE5-9CD623577DC8}" dt="2019-10-05T16:07:08.938" v="1466" actId="1076"/>
          <ac:cxnSpMkLst>
            <pc:docMk/>
            <pc:sldMk cId="3681541694" sldId="696"/>
            <ac:cxnSpMk id="103" creationId="{00000000-0000-0000-0000-000000000000}"/>
          </ac:cxnSpMkLst>
        </pc:cxnChg>
      </pc:sldChg>
      <pc:sldChg chg="addSp modSp add">
        <pc:chgData name="Cristian Chilipirea" userId="34ab170da5908fc4" providerId="LiveId" clId="{ECE0AB1C-94FB-404B-AEE5-9CD623577DC8}" dt="2019-10-05T16:12:56.906" v="1631"/>
        <pc:sldMkLst>
          <pc:docMk/>
          <pc:sldMk cId="3108020916" sldId="697"/>
        </pc:sldMkLst>
        <pc:spChg chg="add">
          <ac:chgData name="Cristian Chilipirea" userId="34ab170da5908fc4" providerId="LiveId" clId="{ECE0AB1C-94FB-404B-AEE5-9CD623577DC8}" dt="2019-10-05T16:12:56.906" v="1631"/>
          <ac:spMkLst>
            <pc:docMk/>
            <pc:sldMk cId="3108020916" sldId="697"/>
            <ac:spMk id="53" creationId="{50A07831-8532-4792-BF0E-0248FDC60077}"/>
          </ac:spMkLst>
        </pc:spChg>
        <pc:cxnChg chg="mod">
          <ac:chgData name="Cristian Chilipirea" userId="34ab170da5908fc4" providerId="LiveId" clId="{ECE0AB1C-94FB-404B-AEE5-9CD623577DC8}" dt="2019-10-05T16:07:12.950" v="1468" actId="1076"/>
          <ac:cxnSpMkLst>
            <pc:docMk/>
            <pc:sldMk cId="3108020916" sldId="697"/>
            <ac:cxnSpMk id="105" creationId="{00000000-0000-0000-0000-000000000000}"/>
          </ac:cxnSpMkLst>
        </pc:cxnChg>
      </pc:sldChg>
      <pc:sldChg chg="addSp modSp add">
        <pc:chgData name="Cristian Chilipirea" userId="34ab170da5908fc4" providerId="LiveId" clId="{ECE0AB1C-94FB-404B-AEE5-9CD623577DC8}" dt="2019-10-05T16:12:59.302" v="1632"/>
        <pc:sldMkLst>
          <pc:docMk/>
          <pc:sldMk cId="2378560230" sldId="698"/>
        </pc:sldMkLst>
        <pc:spChg chg="add">
          <ac:chgData name="Cristian Chilipirea" userId="34ab170da5908fc4" providerId="LiveId" clId="{ECE0AB1C-94FB-404B-AEE5-9CD623577DC8}" dt="2019-10-05T16:12:59.302" v="1632"/>
          <ac:spMkLst>
            <pc:docMk/>
            <pc:sldMk cId="2378560230" sldId="698"/>
            <ac:spMk id="53" creationId="{60F50FF1-8687-413D-BE98-D40FC1C09033}"/>
          </ac:spMkLst>
        </pc:spChg>
        <pc:cxnChg chg="mod">
          <ac:chgData name="Cristian Chilipirea" userId="34ab170da5908fc4" providerId="LiveId" clId="{ECE0AB1C-94FB-404B-AEE5-9CD623577DC8}" dt="2019-10-05T16:07:17.437" v="1470" actId="1076"/>
          <ac:cxnSpMkLst>
            <pc:docMk/>
            <pc:sldMk cId="2378560230" sldId="698"/>
            <ac:cxnSpMk id="103" creationId="{00000000-0000-0000-0000-000000000000}"/>
          </ac:cxnSpMkLst>
        </pc:cxnChg>
      </pc:sldChg>
      <pc:sldChg chg="addSp modSp add">
        <pc:chgData name="Cristian Chilipirea" userId="34ab170da5908fc4" providerId="LiveId" clId="{ECE0AB1C-94FB-404B-AEE5-9CD623577DC8}" dt="2019-10-05T16:13:01.328" v="1633"/>
        <pc:sldMkLst>
          <pc:docMk/>
          <pc:sldMk cId="711565436" sldId="699"/>
        </pc:sldMkLst>
        <pc:spChg chg="add">
          <ac:chgData name="Cristian Chilipirea" userId="34ab170da5908fc4" providerId="LiveId" clId="{ECE0AB1C-94FB-404B-AEE5-9CD623577DC8}" dt="2019-10-05T16:13:01.328" v="1633"/>
          <ac:spMkLst>
            <pc:docMk/>
            <pc:sldMk cId="711565436" sldId="699"/>
            <ac:spMk id="53" creationId="{FC0F6838-64FD-4501-8B6E-7253C8DBCA08}"/>
          </ac:spMkLst>
        </pc:spChg>
        <pc:cxnChg chg="mod">
          <ac:chgData name="Cristian Chilipirea" userId="34ab170da5908fc4" providerId="LiveId" clId="{ECE0AB1C-94FB-404B-AEE5-9CD623577DC8}" dt="2019-10-05T16:07:22.266" v="1472" actId="1076"/>
          <ac:cxnSpMkLst>
            <pc:docMk/>
            <pc:sldMk cId="711565436" sldId="699"/>
            <ac:cxnSpMk id="105" creationId="{00000000-0000-0000-0000-000000000000}"/>
          </ac:cxnSpMkLst>
        </pc:cxnChg>
      </pc:sldChg>
      <pc:sldChg chg="addSp delSp modSp add">
        <pc:chgData name="Cristian Chilipirea" userId="34ab170da5908fc4" providerId="LiveId" clId="{ECE0AB1C-94FB-404B-AEE5-9CD623577DC8}" dt="2019-10-05T16:13:03.619" v="1634"/>
        <pc:sldMkLst>
          <pc:docMk/>
          <pc:sldMk cId="3865367826" sldId="700"/>
        </pc:sldMkLst>
        <pc:spChg chg="add">
          <ac:chgData name="Cristian Chilipirea" userId="34ab170da5908fc4" providerId="LiveId" clId="{ECE0AB1C-94FB-404B-AEE5-9CD623577DC8}" dt="2019-10-05T16:13:03.619" v="1634"/>
          <ac:spMkLst>
            <pc:docMk/>
            <pc:sldMk cId="3865367826" sldId="700"/>
            <ac:spMk id="54" creationId="{F321C427-FC61-43E2-A360-B1DBE0D26C93}"/>
          </ac:spMkLst>
        </pc:spChg>
        <pc:spChg chg="mod">
          <ac:chgData name="Cristian Chilipirea" userId="34ab170da5908fc4" providerId="LiveId" clId="{ECE0AB1C-94FB-404B-AEE5-9CD623577DC8}" dt="2019-10-05T16:07:35.344" v="1480" actId="20577"/>
          <ac:spMkLst>
            <pc:docMk/>
            <pc:sldMk cId="3865367826" sldId="700"/>
            <ac:spMk id="110" creationId="{00000000-0000-0000-0000-000000000000}"/>
          </ac:spMkLst>
        </pc:spChg>
        <pc:picChg chg="del">
          <ac:chgData name="Cristian Chilipirea" userId="34ab170da5908fc4" providerId="LiveId" clId="{ECE0AB1C-94FB-404B-AEE5-9CD623577DC8}" dt="2019-10-05T16:07:33.296" v="1479" actId="478"/>
          <ac:picMkLst>
            <pc:docMk/>
            <pc:sldMk cId="3865367826" sldId="700"/>
            <ac:picMk id="48" creationId="{4CC07456-7D1D-4D66-9815-EC2499BA70AF}"/>
          </ac:picMkLst>
        </pc:picChg>
        <pc:picChg chg="del">
          <ac:chgData name="Cristian Chilipirea" userId="34ab170da5908fc4" providerId="LiveId" clId="{ECE0AB1C-94FB-404B-AEE5-9CD623577DC8}" dt="2019-10-05T16:07:32.070" v="1478" actId="478"/>
          <ac:picMkLst>
            <pc:docMk/>
            <pc:sldMk cId="3865367826" sldId="700"/>
            <ac:picMk id="49" creationId="{41B3A634-72F0-42CA-A7EE-D2412DA6F1FD}"/>
          </ac:picMkLst>
        </pc:picChg>
        <pc:picChg chg="del">
          <ac:chgData name="Cristian Chilipirea" userId="34ab170da5908fc4" providerId="LiveId" clId="{ECE0AB1C-94FB-404B-AEE5-9CD623577DC8}" dt="2019-10-05T16:07:31.317" v="1477" actId="478"/>
          <ac:picMkLst>
            <pc:docMk/>
            <pc:sldMk cId="3865367826" sldId="700"/>
            <ac:picMk id="50" creationId="{99CD63D3-7B27-4588-9FC4-AEA63FECFD8A}"/>
          </ac:picMkLst>
        </pc:picChg>
        <pc:picChg chg="del">
          <ac:chgData name="Cristian Chilipirea" userId="34ab170da5908fc4" providerId="LiveId" clId="{ECE0AB1C-94FB-404B-AEE5-9CD623577DC8}" dt="2019-10-05T16:07:30.913" v="1476" actId="478"/>
          <ac:picMkLst>
            <pc:docMk/>
            <pc:sldMk cId="3865367826" sldId="700"/>
            <ac:picMk id="51" creationId="{E5EDB87A-6359-46B0-86F4-75E5321EA3D6}"/>
          </ac:picMkLst>
        </pc:picChg>
        <pc:picChg chg="del">
          <ac:chgData name="Cristian Chilipirea" userId="34ab170da5908fc4" providerId="LiveId" clId="{ECE0AB1C-94FB-404B-AEE5-9CD623577DC8}" dt="2019-10-05T16:07:29.669" v="1475" actId="478"/>
          <ac:picMkLst>
            <pc:docMk/>
            <pc:sldMk cId="3865367826" sldId="700"/>
            <ac:picMk id="52" creationId="{950CA892-D3CD-4D8F-8062-8783FBE7932C}"/>
          </ac:picMkLst>
        </pc:picChg>
        <pc:picChg chg="add">
          <ac:chgData name="Cristian Chilipirea" userId="34ab170da5908fc4" providerId="LiveId" clId="{ECE0AB1C-94FB-404B-AEE5-9CD623577DC8}" dt="2019-10-05T16:07:51.619" v="1481"/>
          <ac:picMkLst>
            <pc:docMk/>
            <pc:sldMk cId="3865367826" sldId="700"/>
            <ac:picMk id="53" creationId="{792541F0-09BE-43B2-90B2-1397C0FC5B12}"/>
          </ac:picMkLst>
        </pc:picChg>
        <pc:cxnChg chg="mod">
          <ac:chgData name="Cristian Chilipirea" userId="34ab170da5908fc4" providerId="LiveId" clId="{ECE0AB1C-94FB-404B-AEE5-9CD623577DC8}" dt="2019-10-05T16:07:26.731" v="1474" actId="1076"/>
          <ac:cxnSpMkLst>
            <pc:docMk/>
            <pc:sldMk cId="3865367826" sldId="700"/>
            <ac:cxnSpMk id="103" creationId="{00000000-0000-0000-0000-000000000000}"/>
          </ac:cxnSpMkLst>
        </pc:cxnChg>
      </pc:sldChg>
      <pc:sldChg chg="addSp modSp add">
        <pc:chgData name="Cristian Chilipirea" userId="34ab170da5908fc4" providerId="LiveId" clId="{ECE0AB1C-94FB-404B-AEE5-9CD623577DC8}" dt="2019-10-05T16:13:05.605" v="1635"/>
        <pc:sldMkLst>
          <pc:docMk/>
          <pc:sldMk cId="2895550365" sldId="701"/>
        </pc:sldMkLst>
        <pc:spChg chg="add">
          <ac:chgData name="Cristian Chilipirea" userId="34ab170da5908fc4" providerId="LiveId" clId="{ECE0AB1C-94FB-404B-AEE5-9CD623577DC8}" dt="2019-10-05T16:13:05.605" v="1635"/>
          <ac:spMkLst>
            <pc:docMk/>
            <pc:sldMk cId="2895550365" sldId="701"/>
            <ac:spMk id="48" creationId="{7A496916-02BC-4A72-A1FA-AF1B9B3196EE}"/>
          </ac:spMkLst>
        </pc:spChg>
        <pc:cxnChg chg="mod">
          <ac:chgData name="Cristian Chilipirea" userId="34ab170da5908fc4" providerId="LiveId" clId="{ECE0AB1C-94FB-404B-AEE5-9CD623577DC8}" dt="2019-10-05T16:08:15.794" v="1485" actId="1076"/>
          <ac:cxnSpMkLst>
            <pc:docMk/>
            <pc:sldMk cId="2895550365" sldId="701"/>
            <ac:cxnSpMk id="103" creationId="{00000000-0000-0000-0000-000000000000}"/>
          </ac:cxnSpMkLst>
        </pc:cxnChg>
      </pc:sldChg>
      <pc:sldChg chg="del">
        <pc:chgData name="Cristian Chilipirea" userId="34ab170da5908fc4" providerId="LiveId" clId="{ECE0AB1C-94FB-404B-AEE5-9CD623577DC8}" dt="2019-10-05T14:42:17.469" v="195" actId="2696"/>
        <pc:sldMkLst>
          <pc:docMk/>
          <pc:sldMk cId="136830689" sldId="702"/>
        </pc:sldMkLst>
      </pc:sldChg>
      <pc:sldChg chg="addSp delSp modSp add">
        <pc:chgData name="Cristian Chilipirea" userId="34ab170da5908fc4" providerId="LiveId" clId="{ECE0AB1C-94FB-404B-AEE5-9CD623577DC8}" dt="2019-10-05T16:13:07.598" v="1636"/>
        <pc:sldMkLst>
          <pc:docMk/>
          <pc:sldMk cId="778634739" sldId="702"/>
        </pc:sldMkLst>
        <pc:spChg chg="add">
          <ac:chgData name="Cristian Chilipirea" userId="34ab170da5908fc4" providerId="LiveId" clId="{ECE0AB1C-94FB-404B-AEE5-9CD623577DC8}" dt="2019-10-05T16:13:07.598" v="1636"/>
          <ac:spMkLst>
            <pc:docMk/>
            <pc:sldMk cId="778634739" sldId="702"/>
            <ac:spMk id="54" creationId="{B62F42CC-A4EA-442D-B4C0-775E49C1987E}"/>
          </ac:spMkLst>
        </pc:spChg>
        <pc:spChg chg="mod">
          <ac:chgData name="Cristian Chilipirea" userId="34ab170da5908fc4" providerId="LiveId" clId="{ECE0AB1C-94FB-404B-AEE5-9CD623577DC8}" dt="2019-10-05T16:08:37.957" v="1489" actId="20577"/>
          <ac:spMkLst>
            <pc:docMk/>
            <pc:sldMk cId="778634739" sldId="702"/>
            <ac:spMk id="110" creationId="{00000000-0000-0000-0000-000000000000}"/>
          </ac:spMkLst>
        </pc:spChg>
        <pc:picChg chg="add">
          <ac:chgData name="Cristian Chilipirea" userId="34ab170da5908fc4" providerId="LiveId" clId="{ECE0AB1C-94FB-404B-AEE5-9CD623577DC8}" dt="2019-10-05T16:08:32.509" v="1488"/>
          <ac:picMkLst>
            <pc:docMk/>
            <pc:sldMk cId="778634739" sldId="702"/>
            <ac:picMk id="48" creationId="{5C621818-FB25-430E-A5D6-7D591BD9247A}"/>
          </ac:picMkLst>
        </pc:picChg>
        <pc:picChg chg="add">
          <ac:chgData name="Cristian Chilipirea" userId="34ab170da5908fc4" providerId="LiveId" clId="{ECE0AB1C-94FB-404B-AEE5-9CD623577DC8}" dt="2019-10-05T16:08:32.509" v="1488"/>
          <ac:picMkLst>
            <pc:docMk/>
            <pc:sldMk cId="778634739" sldId="702"/>
            <ac:picMk id="49" creationId="{A7E9E7A5-A584-41F5-A0A7-8C2C2C838FC8}"/>
          </ac:picMkLst>
        </pc:picChg>
        <pc:picChg chg="add">
          <ac:chgData name="Cristian Chilipirea" userId="34ab170da5908fc4" providerId="LiveId" clId="{ECE0AB1C-94FB-404B-AEE5-9CD623577DC8}" dt="2019-10-05T16:08:32.509" v="1488"/>
          <ac:picMkLst>
            <pc:docMk/>
            <pc:sldMk cId="778634739" sldId="702"/>
            <ac:picMk id="50" creationId="{90289B23-C96A-4CF2-9CE0-BDA5ADD9F7C6}"/>
          </ac:picMkLst>
        </pc:picChg>
        <pc:picChg chg="add">
          <ac:chgData name="Cristian Chilipirea" userId="34ab170da5908fc4" providerId="LiveId" clId="{ECE0AB1C-94FB-404B-AEE5-9CD623577DC8}" dt="2019-10-05T16:08:32.509" v="1488"/>
          <ac:picMkLst>
            <pc:docMk/>
            <pc:sldMk cId="778634739" sldId="702"/>
            <ac:picMk id="51" creationId="{E80CC8B7-17A6-4CD8-B1D5-B76D0A712B82}"/>
          </ac:picMkLst>
        </pc:picChg>
        <pc:picChg chg="add">
          <ac:chgData name="Cristian Chilipirea" userId="34ab170da5908fc4" providerId="LiveId" clId="{ECE0AB1C-94FB-404B-AEE5-9CD623577DC8}" dt="2019-10-05T16:08:32.509" v="1488"/>
          <ac:picMkLst>
            <pc:docMk/>
            <pc:sldMk cId="778634739" sldId="702"/>
            <ac:picMk id="52" creationId="{6A529E44-B067-4EFD-8539-C0C50381F970}"/>
          </ac:picMkLst>
        </pc:picChg>
        <pc:picChg chg="del">
          <ac:chgData name="Cristian Chilipirea" userId="34ab170da5908fc4" providerId="LiveId" clId="{ECE0AB1C-94FB-404B-AEE5-9CD623577DC8}" dt="2019-10-05T16:08:38.949" v="1490" actId="478"/>
          <ac:picMkLst>
            <pc:docMk/>
            <pc:sldMk cId="778634739" sldId="702"/>
            <ac:picMk id="53" creationId="{792541F0-09BE-43B2-90B2-1397C0FC5B12}"/>
          </ac:picMkLst>
        </pc:picChg>
        <pc:cxnChg chg="mod">
          <ac:chgData name="Cristian Chilipirea" userId="34ab170da5908fc4" providerId="LiveId" clId="{ECE0AB1C-94FB-404B-AEE5-9CD623577DC8}" dt="2019-10-05T16:08:22.490" v="1487" actId="1076"/>
          <ac:cxnSpMkLst>
            <pc:docMk/>
            <pc:sldMk cId="778634739" sldId="702"/>
            <ac:cxnSpMk id="106" creationId="{00000000-0000-0000-0000-000000000000}"/>
          </ac:cxnSpMkLst>
        </pc:cxnChg>
      </pc:sldChg>
      <pc:sldChg chg="del">
        <pc:chgData name="Cristian Chilipirea" userId="34ab170da5908fc4" providerId="LiveId" clId="{ECE0AB1C-94FB-404B-AEE5-9CD623577DC8}" dt="2019-10-05T14:42:17.547" v="196" actId="2696"/>
        <pc:sldMkLst>
          <pc:docMk/>
          <pc:sldMk cId="2202504594" sldId="703"/>
        </pc:sldMkLst>
      </pc:sldChg>
      <pc:sldChg chg="addSp delSp modSp add">
        <pc:chgData name="Cristian Chilipirea" userId="34ab170da5908fc4" providerId="LiveId" clId="{ECE0AB1C-94FB-404B-AEE5-9CD623577DC8}" dt="2019-10-05T16:13:12.968" v="1637"/>
        <pc:sldMkLst>
          <pc:docMk/>
          <pc:sldMk cId="2436279347" sldId="703"/>
        </pc:sldMkLst>
        <pc:spChg chg="add">
          <ac:chgData name="Cristian Chilipirea" userId="34ab170da5908fc4" providerId="LiveId" clId="{ECE0AB1C-94FB-404B-AEE5-9CD623577DC8}" dt="2019-10-05T16:13:12.968" v="1637"/>
          <ac:spMkLst>
            <pc:docMk/>
            <pc:sldMk cId="2436279347" sldId="703"/>
            <ac:spMk id="54" creationId="{B636199A-53E4-4CCC-940A-249E217D7EBA}"/>
          </ac:spMkLst>
        </pc:spChg>
        <pc:spChg chg="mod">
          <ac:chgData name="Cristian Chilipirea" userId="34ab170da5908fc4" providerId="LiveId" clId="{ECE0AB1C-94FB-404B-AEE5-9CD623577DC8}" dt="2019-10-05T16:09:07.527" v="1499" actId="20577"/>
          <ac:spMkLst>
            <pc:docMk/>
            <pc:sldMk cId="2436279347" sldId="703"/>
            <ac:spMk id="110" creationId="{00000000-0000-0000-0000-000000000000}"/>
          </ac:spMkLst>
        </pc:spChg>
        <pc:picChg chg="del">
          <ac:chgData name="Cristian Chilipirea" userId="34ab170da5908fc4" providerId="LiveId" clId="{ECE0AB1C-94FB-404B-AEE5-9CD623577DC8}" dt="2019-10-05T16:09:00.562" v="1497" actId="478"/>
          <ac:picMkLst>
            <pc:docMk/>
            <pc:sldMk cId="2436279347" sldId="703"/>
            <ac:picMk id="48" creationId="{5C621818-FB25-430E-A5D6-7D591BD9247A}"/>
          </ac:picMkLst>
        </pc:picChg>
        <pc:picChg chg="del">
          <ac:chgData name="Cristian Chilipirea" userId="34ab170da5908fc4" providerId="LiveId" clId="{ECE0AB1C-94FB-404B-AEE5-9CD623577DC8}" dt="2019-10-05T16:08:59.496" v="1496" actId="478"/>
          <ac:picMkLst>
            <pc:docMk/>
            <pc:sldMk cId="2436279347" sldId="703"/>
            <ac:picMk id="49" creationId="{A7E9E7A5-A584-41F5-A0A7-8C2C2C838FC8}"/>
          </ac:picMkLst>
        </pc:picChg>
        <pc:picChg chg="del">
          <ac:chgData name="Cristian Chilipirea" userId="34ab170da5908fc4" providerId="LiveId" clId="{ECE0AB1C-94FB-404B-AEE5-9CD623577DC8}" dt="2019-10-05T16:08:58.764" v="1495" actId="478"/>
          <ac:picMkLst>
            <pc:docMk/>
            <pc:sldMk cId="2436279347" sldId="703"/>
            <ac:picMk id="50" creationId="{90289B23-C96A-4CF2-9CE0-BDA5ADD9F7C6}"/>
          </ac:picMkLst>
        </pc:picChg>
        <pc:picChg chg="del">
          <ac:chgData name="Cristian Chilipirea" userId="34ab170da5908fc4" providerId="LiveId" clId="{ECE0AB1C-94FB-404B-AEE5-9CD623577DC8}" dt="2019-10-05T16:08:57.469" v="1494" actId="478"/>
          <ac:picMkLst>
            <pc:docMk/>
            <pc:sldMk cId="2436279347" sldId="703"/>
            <ac:picMk id="51" creationId="{E80CC8B7-17A6-4CD8-B1D5-B76D0A712B82}"/>
          </ac:picMkLst>
        </pc:picChg>
        <pc:picChg chg="del">
          <ac:chgData name="Cristian Chilipirea" userId="34ab170da5908fc4" providerId="LiveId" clId="{ECE0AB1C-94FB-404B-AEE5-9CD623577DC8}" dt="2019-10-05T16:08:55.741" v="1493" actId="478"/>
          <ac:picMkLst>
            <pc:docMk/>
            <pc:sldMk cId="2436279347" sldId="703"/>
            <ac:picMk id="52" creationId="{6A529E44-B067-4EFD-8539-C0C50381F970}"/>
          </ac:picMkLst>
        </pc:picChg>
        <pc:picChg chg="add">
          <ac:chgData name="Cristian Chilipirea" userId="34ab170da5908fc4" providerId="LiveId" clId="{ECE0AB1C-94FB-404B-AEE5-9CD623577DC8}" dt="2019-10-05T16:09:05.498" v="1498"/>
          <ac:picMkLst>
            <pc:docMk/>
            <pc:sldMk cId="2436279347" sldId="703"/>
            <ac:picMk id="53" creationId="{8481181C-F3A8-4ADA-8D28-63FAD6E8D0AC}"/>
          </ac:picMkLst>
        </pc:picChg>
        <pc:cxnChg chg="mod">
          <ac:chgData name="Cristian Chilipirea" userId="34ab170da5908fc4" providerId="LiveId" clId="{ECE0AB1C-94FB-404B-AEE5-9CD623577DC8}" dt="2019-10-05T16:08:43.430" v="1492" actId="1076"/>
          <ac:cxnSpMkLst>
            <pc:docMk/>
            <pc:sldMk cId="2436279347" sldId="703"/>
            <ac:cxnSpMk id="106" creationId="{00000000-0000-0000-0000-000000000000}"/>
          </ac:cxnSpMkLst>
        </pc:cxnChg>
      </pc:sldChg>
      <pc:sldChg chg="addSp delSp modSp add">
        <pc:chgData name="Cristian Chilipirea" userId="34ab170da5908fc4" providerId="LiveId" clId="{ECE0AB1C-94FB-404B-AEE5-9CD623577DC8}" dt="2019-10-05T16:13:14.962" v="1638"/>
        <pc:sldMkLst>
          <pc:docMk/>
          <pc:sldMk cId="970100019" sldId="704"/>
        </pc:sldMkLst>
        <pc:spChg chg="add">
          <ac:chgData name="Cristian Chilipirea" userId="34ab170da5908fc4" providerId="LiveId" clId="{ECE0AB1C-94FB-404B-AEE5-9CD623577DC8}" dt="2019-10-05T16:13:14.962" v="1638"/>
          <ac:spMkLst>
            <pc:docMk/>
            <pc:sldMk cId="970100019" sldId="704"/>
            <ac:spMk id="54" creationId="{387CA2B5-3759-482B-8D3D-BDB8A57A8E12}"/>
          </ac:spMkLst>
        </pc:spChg>
        <pc:spChg chg="mod">
          <ac:chgData name="Cristian Chilipirea" userId="34ab170da5908fc4" providerId="LiveId" clId="{ECE0AB1C-94FB-404B-AEE5-9CD623577DC8}" dt="2019-10-05T16:09:27.076" v="1502" actId="20577"/>
          <ac:spMkLst>
            <pc:docMk/>
            <pc:sldMk cId="970100019" sldId="704"/>
            <ac:spMk id="110" creationId="{00000000-0000-0000-0000-000000000000}"/>
          </ac:spMkLst>
        </pc:spChg>
        <pc:picChg chg="add">
          <ac:chgData name="Cristian Chilipirea" userId="34ab170da5908fc4" providerId="LiveId" clId="{ECE0AB1C-94FB-404B-AEE5-9CD623577DC8}" dt="2019-10-05T16:09:35.468" v="1503"/>
          <ac:picMkLst>
            <pc:docMk/>
            <pc:sldMk cId="970100019" sldId="704"/>
            <ac:picMk id="48" creationId="{F6FEE7C5-ACB9-43F7-9AE8-A9A9F457C100}"/>
          </ac:picMkLst>
        </pc:picChg>
        <pc:picChg chg="add">
          <ac:chgData name="Cristian Chilipirea" userId="34ab170da5908fc4" providerId="LiveId" clId="{ECE0AB1C-94FB-404B-AEE5-9CD623577DC8}" dt="2019-10-05T16:09:35.468" v="1503"/>
          <ac:picMkLst>
            <pc:docMk/>
            <pc:sldMk cId="970100019" sldId="704"/>
            <ac:picMk id="49" creationId="{E6AA631D-FEC6-426D-B4D0-57B6E16D7001}"/>
          </ac:picMkLst>
        </pc:picChg>
        <pc:picChg chg="add">
          <ac:chgData name="Cristian Chilipirea" userId="34ab170da5908fc4" providerId="LiveId" clId="{ECE0AB1C-94FB-404B-AEE5-9CD623577DC8}" dt="2019-10-05T16:09:35.468" v="1503"/>
          <ac:picMkLst>
            <pc:docMk/>
            <pc:sldMk cId="970100019" sldId="704"/>
            <ac:picMk id="50" creationId="{843B4A47-9102-486C-ABBC-F91990188B1A}"/>
          </ac:picMkLst>
        </pc:picChg>
        <pc:picChg chg="add">
          <ac:chgData name="Cristian Chilipirea" userId="34ab170da5908fc4" providerId="LiveId" clId="{ECE0AB1C-94FB-404B-AEE5-9CD623577DC8}" dt="2019-10-05T16:09:35.468" v="1503"/>
          <ac:picMkLst>
            <pc:docMk/>
            <pc:sldMk cId="970100019" sldId="704"/>
            <ac:picMk id="51" creationId="{0249E185-5FED-47E7-B006-81E166489A3E}"/>
          </ac:picMkLst>
        </pc:picChg>
        <pc:picChg chg="add">
          <ac:chgData name="Cristian Chilipirea" userId="34ab170da5908fc4" providerId="LiveId" clId="{ECE0AB1C-94FB-404B-AEE5-9CD623577DC8}" dt="2019-10-05T16:09:35.468" v="1503"/>
          <ac:picMkLst>
            <pc:docMk/>
            <pc:sldMk cId="970100019" sldId="704"/>
            <ac:picMk id="52" creationId="{7ADA0E8F-6255-4D6E-B74C-810E009D3B9F}"/>
          </ac:picMkLst>
        </pc:picChg>
        <pc:picChg chg="del">
          <ac:chgData name="Cristian Chilipirea" userId="34ab170da5908fc4" providerId="LiveId" clId="{ECE0AB1C-94FB-404B-AEE5-9CD623577DC8}" dt="2019-10-05T16:09:39.197" v="1504" actId="478"/>
          <ac:picMkLst>
            <pc:docMk/>
            <pc:sldMk cId="970100019" sldId="704"/>
            <ac:picMk id="53" creationId="{8481181C-F3A8-4ADA-8D28-63FAD6E8D0AC}"/>
          </ac:picMkLst>
        </pc:picChg>
        <pc:cxnChg chg="mod">
          <ac:chgData name="Cristian Chilipirea" userId="34ab170da5908fc4" providerId="LiveId" clId="{ECE0AB1C-94FB-404B-AEE5-9CD623577DC8}" dt="2019-10-05T16:09:18.308" v="1501" actId="1076"/>
          <ac:cxnSpMkLst>
            <pc:docMk/>
            <pc:sldMk cId="970100019" sldId="704"/>
            <ac:cxnSpMk id="101" creationId="{00000000-0000-0000-0000-000000000000}"/>
          </ac:cxnSpMkLst>
        </pc:cxnChg>
      </pc:sldChg>
      <pc:sldChg chg="del">
        <pc:chgData name="Cristian Chilipirea" userId="34ab170da5908fc4" providerId="LiveId" clId="{ECE0AB1C-94FB-404B-AEE5-9CD623577DC8}" dt="2019-10-05T14:42:18.340" v="216" actId="2696"/>
        <pc:sldMkLst>
          <pc:docMk/>
          <pc:sldMk cId="3668110193" sldId="704"/>
        </pc:sldMkLst>
      </pc:sldChg>
      <pc:sldChg chg="del">
        <pc:chgData name="Cristian Chilipirea" userId="34ab170da5908fc4" providerId="LiveId" clId="{ECE0AB1C-94FB-404B-AEE5-9CD623577DC8}" dt="2019-10-05T14:42:18.564" v="219" actId="2696"/>
        <pc:sldMkLst>
          <pc:docMk/>
          <pc:sldMk cId="1029215833" sldId="705"/>
        </pc:sldMkLst>
      </pc:sldChg>
      <pc:sldChg chg="addSp modSp add">
        <pc:chgData name="Cristian Chilipirea" userId="34ab170da5908fc4" providerId="LiveId" clId="{ECE0AB1C-94FB-404B-AEE5-9CD623577DC8}" dt="2019-10-05T16:13:16.729" v="1639"/>
        <pc:sldMkLst>
          <pc:docMk/>
          <pc:sldMk cId="2419138408" sldId="705"/>
        </pc:sldMkLst>
        <pc:spChg chg="add">
          <ac:chgData name="Cristian Chilipirea" userId="34ab170da5908fc4" providerId="LiveId" clId="{ECE0AB1C-94FB-404B-AEE5-9CD623577DC8}" dt="2019-10-05T16:13:16.729" v="1639"/>
          <ac:spMkLst>
            <pc:docMk/>
            <pc:sldMk cId="2419138408" sldId="705"/>
            <ac:spMk id="53" creationId="{57A20C79-035A-429E-B29F-E69783B2689E}"/>
          </ac:spMkLst>
        </pc:spChg>
        <pc:cxnChg chg="mod">
          <ac:chgData name="Cristian Chilipirea" userId="34ab170da5908fc4" providerId="LiveId" clId="{ECE0AB1C-94FB-404B-AEE5-9CD623577DC8}" dt="2019-10-05T16:09:46.039" v="1506" actId="1076"/>
          <ac:cxnSpMkLst>
            <pc:docMk/>
            <pc:sldMk cId="2419138408" sldId="705"/>
            <ac:cxnSpMk id="101" creationId="{00000000-0000-0000-0000-000000000000}"/>
          </ac:cxnSpMkLst>
        </pc:cxnChg>
        <pc:cxnChg chg="mod">
          <ac:chgData name="Cristian Chilipirea" userId="34ab170da5908fc4" providerId="LiveId" clId="{ECE0AB1C-94FB-404B-AEE5-9CD623577DC8}" dt="2019-10-05T16:09:48.251" v="1507" actId="1076"/>
          <ac:cxnSpMkLst>
            <pc:docMk/>
            <pc:sldMk cId="2419138408" sldId="705"/>
            <ac:cxnSpMk id="103" creationId="{00000000-0000-0000-0000-000000000000}"/>
          </ac:cxnSpMkLst>
        </pc:cxnChg>
        <pc:cxnChg chg="mod">
          <ac:chgData name="Cristian Chilipirea" userId="34ab170da5908fc4" providerId="LiveId" clId="{ECE0AB1C-94FB-404B-AEE5-9CD623577DC8}" dt="2019-10-05T16:09:49.819" v="1508" actId="1076"/>
          <ac:cxnSpMkLst>
            <pc:docMk/>
            <pc:sldMk cId="2419138408" sldId="705"/>
            <ac:cxnSpMk id="106" creationId="{00000000-0000-0000-0000-000000000000}"/>
          </ac:cxnSpMkLst>
        </pc:cxnChg>
      </pc:sldChg>
      <pc:sldChg chg="addSp modSp add">
        <pc:chgData name="Cristian Chilipirea" userId="34ab170da5908fc4" providerId="LiveId" clId="{ECE0AB1C-94FB-404B-AEE5-9CD623577DC8}" dt="2019-10-05T16:13:18.183" v="1640"/>
        <pc:sldMkLst>
          <pc:docMk/>
          <pc:sldMk cId="1861762059" sldId="706"/>
        </pc:sldMkLst>
        <pc:spChg chg="add">
          <ac:chgData name="Cristian Chilipirea" userId="34ab170da5908fc4" providerId="LiveId" clId="{ECE0AB1C-94FB-404B-AEE5-9CD623577DC8}" dt="2019-10-05T16:13:18.183" v="1640"/>
          <ac:spMkLst>
            <pc:docMk/>
            <pc:sldMk cId="1861762059" sldId="706"/>
            <ac:spMk id="53" creationId="{F7A720C8-BE27-42A7-B554-0BC4C8F881B9}"/>
          </ac:spMkLst>
        </pc:spChg>
        <pc:cxnChg chg="mod">
          <ac:chgData name="Cristian Chilipirea" userId="34ab170da5908fc4" providerId="LiveId" clId="{ECE0AB1C-94FB-404B-AEE5-9CD623577DC8}" dt="2019-10-05T16:09:54.101" v="1510" actId="1076"/>
          <ac:cxnSpMkLst>
            <pc:docMk/>
            <pc:sldMk cId="1861762059" sldId="706"/>
            <ac:cxnSpMk id="101" creationId="{00000000-0000-0000-0000-000000000000}"/>
          </ac:cxnSpMkLst>
        </pc:cxnChg>
        <pc:cxnChg chg="mod">
          <ac:chgData name="Cristian Chilipirea" userId="34ab170da5908fc4" providerId="LiveId" clId="{ECE0AB1C-94FB-404B-AEE5-9CD623577DC8}" dt="2019-10-05T16:09:56.429" v="1511" actId="1076"/>
          <ac:cxnSpMkLst>
            <pc:docMk/>
            <pc:sldMk cId="1861762059" sldId="706"/>
            <ac:cxnSpMk id="106" creationId="{00000000-0000-0000-0000-000000000000}"/>
          </ac:cxnSpMkLst>
        </pc:cxnChg>
      </pc:sldChg>
      <pc:sldChg chg="del">
        <pc:chgData name="Cristian Chilipirea" userId="34ab170da5908fc4" providerId="LiveId" clId="{ECE0AB1C-94FB-404B-AEE5-9CD623577DC8}" dt="2019-10-05T14:42:18.516" v="218" actId="2696"/>
        <pc:sldMkLst>
          <pc:docMk/>
          <pc:sldMk cId="3075427435" sldId="706"/>
        </pc:sldMkLst>
      </pc:sldChg>
      <pc:sldChg chg="del">
        <pc:chgData name="Cristian Chilipirea" userId="34ab170da5908fc4" providerId="LiveId" clId="{ECE0AB1C-94FB-404B-AEE5-9CD623577DC8}" dt="2019-10-05T14:42:17.619" v="197" actId="2696"/>
        <pc:sldMkLst>
          <pc:docMk/>
          <pc:sldMk cId="938779333" sldId="707"/>
        </pc:sldMkLst>
      </pc:sldChg>
      <pc:sldChg chg="addSp delSp modSp add">
        <pc:chgData name="Cristian Chilipirea" userId="34ab170da5908fc4" providerId="LiveId" clId="{ECE0AB1C-94FB-404B-AEE5-9CD623577DC8}" dt="2019-10-05T16:13:20.250" v="1641"/>
        <pc:sldMkLst>
          <pc:docMk/>
          <pc:sldMk cId="3665292137" sldId="707"/>
        </pc:sldMkLst>
        <pc:spChg chg="add">
          <ac:chgData name="Cristian Chilipirea" userId="34ab170da5908fc4" providerId="LiveId" clId="{ECE0AB1C-94FB-404B-AEE5-9CD623577DC8}" dt="2019-10-05T16:13:20.250" v="1641"/>
          <ac:spMkLst>
            <pc:docMk/>
            <pc:sldMk cId="3665292137" sldId="707"/>
            <ac:spMk id="54" creationId="{3B6318E2-F229-4034-B572-B97E8803E202}"/>
          </ac:spMkLst>
        </pc:spChg>
        <pc:spChg chg="mod">
          <ac:chgData name="Cristian Chilipirea" userId="34ab170da5908fc4" providerId="LiveId" clId="{ECE0AB1C-94FB-404B-AEE5-9CD623577DC8}" dt="2019-10-05T16:10:12.985" v="1519" actId="20577"/>
          <ac:spMkLst>
            <pc:docMk/>
            <pc:sldMk cId="3665292137" sldId="707"/>
            <ac:spMk id="110" creationId="{00000000-0000-0000-0000-000000000000}"/>
          </ac:spMkLst>
        </pc:spChg>
        <pc:picChg chg="del">
          <ac:chgData name="Cristian Chilipirea" userId="34ab170da5908fc4" providerId="LiveId" clId="{ECE0AB1C-94FB-404B-AEE5-9CD623577DC8}" dt="2019-10-05T16:10:10.187" v="1518" actId="478"/>
          <ac:picMkLst>
            <pc:docMk/>
            <pc:sldMk cId="3665292137" sldId="707"/>
            <ac:picMk id="48" creationId="{F6FEE7C5-ACB9-43F7-9AE8-A9A9F457C100}"/>
          </ac:picMkLst>
        </pc:picChg>
        <pc:picChg chg="del">
          <ac:chgData name="Cristian Chilipirea" userId="34ab170da5908fc4" providerId="LiveId" clId="{ECE0AB1C-94FB-404B-AEE5-9CD623577DC8}" dt="2019-10-05T16:10:08.713" v="1517" actId="478"/>
          <ac:picMkLst>
            <pc:docMk/>
            <pc:sldMk cId="3665292137" sldId="707"/>
            <ac:picMk id="49" creationId="{E6AA631D-FEC6-426D-B4D0-57B6E16D7001}"/>
          </ac:picMkLst>
        </pc:picChg>
        <pc:picChg chg="del">
          <ac:chgData name="Cristian Chilipirea" userId="34ab170da5908fc4" providerId="LiveId" clId="{ECE0AB1C-94FB-404B-AEE5-9CD623577DC8}" dt="2019-10-05T16:10:07.245" v="1516" actId="478"/>
          <ac:picMkLst>
            <pc:docMk/>
            <pc:sldMk cId="3665292137" sldId="707"/>
            <ac:picMk id="50" creationId="{843B4A47-9102-486C-ABBC-F91990188B1A}"/>
          </ac:picMkLst>
        </pc:picChg>
        <pc:picChg chg="del">
          <ac:chgData name="Cristian Chilipirea" userId="34ab170da5908fc4" providerId="LiveId" clId="{ECE0AB1C-94FB-404B-AEE5-9CD623577DC8}" dt="2019-10-05T16:10:06.025" v="1515" actId="478"/>
          <ac:picMkLst>
            <pc:docMk/>
            <pc:sldMk cId="3665292137" sldId="707"/>
            <ac:picMk id="51" creationId="{0249E185-5FED-47E7-B006-81E166489A3E}"/>
          </ac:picMkLst>
        </pc:picChg>
        <pc:picChg chg="del">
          <ac:chgData name="Cristian Chilipirea" userId="34ab170da5908fc4" providerId="LiveId" clId="{ECE0AB1C-94FB-404B-AEE5-9CD623577DC8}" dt="2019-10-05T16:10:05.496" v="1514" actId="478"/>
          <ac:picMkLst>
            <pc:docMk/>
            <pc:sldMk cId="3665292137" sldId="707"/>
            <ac:picMk id="52" creationId="{7ADA0E8F-6255-4D6E-B74C-810E009D3B9F}"/>
          </ac:picMkLst>
        </pc:picChg>
        <pc:picChg chg="add">
          <ac:chgData name="Cristian Chilipirea" userId="34ab170da5908fc4" providerId="LiveId" clId="{ECE0AB1C-94FB-404B-AEE5-9CD623577DC8}" dt="2019-10-05T16:10:22.021" v="1520"/>
          <ac:picMkLst>
            <pc:docMk/>
            <pc:sldMk cId="3665292137" sldId="707"/>
            <ac:picMk id="53" creationId="{017B57DF-2E77-4254-8986-6AA596C58D4B}"/>
          </ac:picMkLst>
        </pc:picChg>
        <pc:cxnChg chg="mod">
          <ac:chgData name="Cristian Chilipirea" userId="34ab170da5908fc4" providerId="LiveId" clId="{ECE0AB1C-94FB-404B-AEE5-9CD623577DC8}" dt="2019-10-05T16:10:03.270" v="1513" actId="1076"/>
          <ac:cxnSpMkLst>
            <pc:docMk/>
            <pc:sldMk cId="3665292137" sldId="707"/>
            <ac:cxnSpMk id="101" creationId="{00000000-0000-0000-0000-000000000000}"/>
          </ac:cxnSpMkLst>
        </pc:cxnChg>
      </pc:sldChg>
      <pc:sldChg chg="addSp modSp add">
        <pc:chgData name="Cristian Chilipirea" userId="34ab170da5908fc4" providerId="LiveId" clId="{ECE0AB1C-94FB-404B-AEE5-9CD623577DC8}" dt="2019-10-05T16:13:22.898" v="1642"/>
        <pc:sldMkLst>
          <pc:docMk/>
          <pc:sldMk cId="3797699744" sldId="708"/>
        </pc:sldMkLst>
        <pc:spChg chg="add">
          <ac:chgData name="Cristian Chilipirea" userId="34ab170da5908fc4" providerId="LiveId" clId="{ECE0AB1C-94FB-404B-AEE5-9CD623577DC8}" dt="2019-10-05T16:13:22.898" v="1642"/>
          <ac:spMkLst>
            <pc:docMk/>
            <pc:sldMk cId="3797699744" sldId="708"/>
            <ac:spMk id="48" creationId="{AAD64156-A78C-423E-9817-31CCA5D7F3DB}"/>
          </ac:spMkLst>
        </pc:spChg>
        <pc:cxnChg chg="mod">
          <ac:chgData name="Cristian Chilipirea" userId="34ab170da5908fc4" providerId="LiveId" clId="{ECE0AB1C-94FB-404B-AEE5-9CD623577DC8}" dt="2019-10-05T16:10:29.779" v="1522" actId="1076"/>
          <ac:cxnSpMkLst>
            <pc:docMk/>
            <pc:sldMk cId="3797699744" sldId="708"/>
            <ac:cxnSpMk id="101" creationId="{00000000-0000-0000-0000-000000000000}"/>
          </ac:cxnSpMkLst>
        </pc:cxnChg>
      </pc:sldChg>
      <pc:sldChg chg="addSp delSp modSp add">
        <pc:chgData name="Cristian Chilipirea" userId="34ab170da5908fc4" providerId="LiveId" clId="{ECE0AB1C-94FB-404B-AEE5-9CD623577DC8}" dt="2019-10-05T16:13:24.210" v="1643"/>
        <pc:sldMkLst>
          <pc:docMk/>
          <pc:sldMk cId="881326650" sldId="709"/>
        </pc:sldMkLst>
        <pc:spChg chg="add">
          <ac:chgData name="Cristian Chilipirea" userId="34ab170da5908fc4" providerId="LiveId" clId="{ECE0AB1C-94FB-404B-AEE5-9CD623577DC8}" dt="2019-10-05T16:13:24.210" v="1643"/>
          <ac:spMkLst>
            <pc:docMk/>
            <pc:sldMk cId="881326650" sldId="709"/>
            <ac:spMk id="54" creationId="{7F70577A-C2F5-4AD9-BC93-AC17F1EA7822}"/>
          </ac:spMkLst>
        </pc:spChg>
        <pc:spChg chg="mod">
          <ac:chgData name="Cristian Chilipirea" userId="34ab170da5908fc4" providerId="LiveId" clId="{ECE0AB1C-94FB-404B-AEE5-9CD623577DC8}" dt="2019-10-05T16:10:52.507" v="1527" actId="20577"/>
          <ac:spMkLst>
            <pc:docMk/>
            <pc:sldMk cId="881326650" sldId="709"/>
            <ac:spMk id="110" creationId="{00000000-0000-0000-0000-000000000000}"/>
          </ac:spMkLst>
        </pc:spChg>
        <pc:picChg chg="add">
          <ac:chgData name="Cristian Chilipirea" userId="34ab170da5908fc4" providerId="LiveId" clId="{ECE0AB1C-94FB-404B-AEE5-9CD623577DC8}" dt="2019-10-05T16:10:45.915" v="1525"/>
          <ac:picMkLst>
            <pc:docMk/>
            <pc:sldMk cId="881326650" sldId="709"/>
            <ac:picMk id="48" creationId="{7597662F-8ADF-4CB2-A449-2E2D62A646FF}"/>
          </ac:picMkLst>
        </pc:picChg>
        <pc:picChg chg="add">
          <ac:chgData name="Cristian Chilipirea" userId="34ab170da5908fc4" providerId="LiveId" clId="{ECE0AB1C-94FB-404B-AEE5-9CD623577DC8}" dt="2019-10-05T16:10:45.915" v="1525"/>
          <ac:picMkLst>
            <pc:docMk/>
            <pc:sldMk cId="881326650" sldId="709"/>
            <ac:picMk id="49" creationId="{A1DB6D49-148C-427E-B58D-452D70734178}"/>
          </ac:picMkLst>
        </pc:picChg>
        <pc:picChg chg="add">
          <ac:chgData name="Cristian Chilipirea" userId="34ab170da5908fc4" providerId="LiveId" clId="{ECE0AB1C-94FB-404B-AEE5-9CD623577DC8}" dt="2019-10-05T16:10:45.915" v="1525"/>
          <ac:picMkLst>
            <pc:docMk/>
            <pc:sldMk cId="881326650" sldId="709"/>
            <ac:picMk id="50" creationId="{3DE9C223-0985-43EB-80D4-28A3A4D5A79D}"/>
          </ac:picMkLst>
        </pc:picChg>
        <pc:picChg chg="add">
          <ac:chgData name="Cristian Chilipirea" userId="34ab170da5908fc4" providerId="LiveId" clId="{ECE0AB1C-94FB-404B-AEE5-9CD623577DC8}" dt="2019-10-05T16:10:45.915" v="1525"/>
          <ac:picMkLst>
            <pc:docMk/>
            <pc:sldMk cId="881326650" sldId="709"/>
            <ac:picMk id="51" creationId="{5784E79F-81FB-4A27-B018-4EC622FBDD21}"/>
          </ac:picMkLst>
        </pc:picChg>
        <pc:picChg chg="add">
          <ac:chgData name="Cristian Chilipirea" userId="34ab170da5908fc4" providerId="LiveId" clId="{ECE0AB1C-94FB-404B-AEE5-9CD623577DC8}" dt="2019-10-05T16:10:45.915" v="1525"/>
          <ac:picMkLst>
            <pc:docMk/>
            <pc:sldMk cId="881326650" sldId="709"/>
            <ac:picMk id="52" creationId="{3A6A795E-9D43-4C78-8715-810185A6A863}"/>
          </ac:picMkLst>
        </pc:picChg>
        <pc:picChg chg="del">
          <ac:chgData name="Cristian Chilipirea" userId="34ab170da5908fc4" providerId="LiveId" clId="{ECE0AB1C-94FB-404B-AEE5-9CD623577DC8}" dt="2019-10-05T16:10:50.225" v="1526" actId="478"/>
          <ac:picMkLst>
            <pc:docMk/>
            <pc:sldMk cId="881326650" sldId="709"/>
            <ac:picMk id="53" creationId="{017B57DF-2E77-4254-8986-6AA596C58D4B}"/>
          </ac:picMkLst>
        </pc:picChg>
        <pc:cxnChg chg="mod">
          <ac:chgData name="Cristian Chilipirea" userId="34ab170da5908fc4" providerId="LiveId" clId="{ECE0AB1C-94FB-404B-AEE5-9CD623577DC8}" dt="2019-10-05T16:10:35.978" v="1524" actId="1076"/>
          <ac:cxnSpMkLst>
            <pc:docMk/>
            <pc:sldMk cId="881326650" sldId="709"/>
            <ac:cxnSpMk id="104" creationId="{00000000-0000-0000-0000-000000000000}"/>
          </ac:cxnSpMkLst>
        </pc:cxnChg>
      </pc:sldChg>
      <pc:sldChg chg="addSp delSp modSp add">
        <pc:chgData name="Cristian Chilipirea" userId="34ab170da5908fc4" providerId="LiveId" clId="{ECE0AB1C-94FB-404B-AEE5-9CD623577DC8}" dt="2019-10-05T16:13:25.641" v="1644"/>
        <pc:sldMkLst>
          <pc:docMk/>
          <pc:sldMk cId="2084604584" sldId="710"/>
        </pc:sldMkLst>
        <pc:spChg chg="add">
          <ac:chgData name="Cristian Chilipirea" userId="34ab170da5908fc4" providerId="LiveId" clId="{ECE0AB1C-94FB-404B-AEE5-9CD623577DC8}" dt="2019-10-05T16:13:25.641" v="1644"/>
          <ac:spMkLst>
            <pc:docMk/>
            <pc:sldMk cId="2084604584" sldId="710"/>
            <ac:spMk id="54" creationId="{57F962A4-5485-4D90-A73D-1468F7BA125E}"/>
          </ac:spMkLst>
        </pc:spChg>
        <pc:spChg chg="mod">
          <ac:chgData name="Cristian Chilipirea" userId="34ab170da5908fc4" providerId="LiveId" clId="{ECE0AB1C-94FB-404B-AEE5-9CD623577DC8}" dt="2019-10-05T16:11:11.678" v="1536" actId="20577"/>
          <ac:spMkLst>
            <pc:docMk/>
            <pc:sldMk cId="2084604584" sldId="710"/>
            <ac:spMk id="110" creationId="{00000000-0000-0000-0000-000000000000}"/>
          </ac:spMkLst>
        </pc:spChg>
        <pc:picChg chg="del">
          <ac:chgData name="Cristian Chilipirea" userId="34ab170da5908fc4" providerId="LiveId" clId="{ECE0AB1C-94FB-404B-AEE5-9CD623577DC8}" dt="2019-10-05T16:11:05.361" v="1534" actId="478"/>
          <ac:picMkLst>
            <pc:docMk/>
            <pc:sldMk cId="2084604584" sldId="710"/>
            <ac:picMk id="48" creationId="{7597662F-8ADF-4CB2-A449-2E2D62A646FF}"/>
          </ac:picMkLst>
        </pc:picChg>
        <pc:picChg chg="del">
          <ac:chgData name="Cristian Chilipirea" userId="34ab170da5908fc4" providerId="LiveId" clId="{ECE0AB1C-94FB-404B-AEE5-9CD623577DC8}" dt="2019-10-05T16:11:04.964" v="1533" actId="478"/>
          <ac:picMkLst>
            <pc:docMk/>
            <pc:sldMk cId="2084604584" sldId="710"/>
            <ac:picMk id="49" creationId="{A1DB6D49-148C-427E-B58D-452D70734178}"/>
          </ac:picMkLst>
        </pc:picChg>
        <pc:picChg chg="del">
          <ac:chgData name="Cristian Chilipirea" userId="34ab170da5908fc4" providerId="LiveId" clId="{ECE0AB1C-94FB-404B-AEE5-9CD623577DC8}" dt="2019-10-05T16:11:03.500" v="1532" actId="478"/>
          <ac:picMkLst>
            <pc:docMk/>
            <pc:sldMk cId="2084604584" sldId="710"/>
            <ac:picMk id="50" creationId="{3DE9C223-0985-43EB-80D4-28A3A4D5A79D}"/>
          </ac:picMkLst>
        </pc:picChg>
        <pc:picChg chg="del">
          <ac:chgData name="Cristian Chilipirea" userId="34ab170da5908fc4" providerId="LiveId" clId="{ECE0AB1C-94FB-404B-AEE5-9CD623577DC8}" dt="2019-10-05T16:11:02.321" v="1531" actId="478"/>
          <ac:picMkLst>
            <pc:docMk/>
            <pc:sldMk cId="2084604584" sldId="710"/>
            <ac:picMk id="51" creationId="{5784E79F-81FB-4A27-B018-4EC622FBDD21}"/>
          </ac:picMkLst>
        </pc:picChg>
        <pc:picChg chg="del">
          <ac:chgData name="Cristian Chilipirea" userId="34ab170da5908fc4" providerId="LiveId" clId="{ECE0AB1C-94FB-404B-AEE5-9CD623577DC8}" dt="2019-10-05T16:11:01.641" v="1530" actId="478"/>
          <ac:picMkLst>
            <pc:docMk/>
            <pc:sldMk cId="2084604584" sldId="710"/>
            <ac:picMk id="52" creationId="{3A6A795E-9D43-4C78-8715-810185A6A863}"/>
          </ac:picMkLst>
        </pc:picChg>
        <pc:picChg chg="add">
          <ac:chgData name="Cristian Chilipirea" userId="34ab170da5908fc4" providerId="LiveId" clId="{ECE0AB1C-94FB-404B-AEE5-9CD623577DC8}" dt="2019-10-05T16:11:09.933" v="1535"/>
          <ac:picMkLst>
            <pc:docMk/>
            <pc:sldMk cId="2084604584" sldId="710"/>
            <ac:picMk id="53" creationId="{29715CDC-3EE7-408D-8A12-D99BC0DE973A}"/>
          </ac:picMkLst>
        </pc:picChg>
        <pc:cxnChg chg="mod">
          <ac:chgData name="Cristian Chilipirea" userId="34ab170da5908fc4" providerId="LiveId" clId="{ECE0AB1C-94FB-404B-AEE5-9CD623577DC8}" dt="2019-10-05T16:10:58.887" v="1529" actId="1076"/>
          <ac:cxnSpMkLst>
            <pc:docMk/>
            <pc:sldMk cId="2084604584" sldId="710"/>
            <ac:cxnSpMk id="104" creationId="{00000000-0000-0000-0000-000000000000}"/>
          </ac:cxnSpMkLst>
        </pc:cxnChg>
      </pc:sldChg>
      <pc:sldChg chg="add">
        <pc:chgData name="Cristian Chilipirea" userId="34ab170da5908fc4" providerId="LiveId" clId="{ECE0AB1C-94FB-404B-AEE5-9CD623577DC8}" dt="2019-10-05T16:11:17.071" v="1537"/>
        <pc:sldMkLst>
          <pc:docMk/>
          <pc:sldMk cId="3842268126" sldId="711"/>
        </pc:sldMkLst>
      </pc:sldChg>
      <pc:sldChg chg="add">
        <pc:chgData name="Cristian Chilipirea" userId="34ab170da5908fc4" providerId="LiveId" clId="{ECE0AB1C-94FB-404B-AEE5-9CD623577DC8}" dt="2019-10-05T16:14:11" v="1646"/>
        <pc:sldMkLst>
          <pc:docMk/>
          <pc:sldMk cId="1583651539" sldId="712"/>
        </pc:sldMkLst>
      </pc:sldChg>
      <pc:sldChg chg="modSp add">
        <pc:chgData name="Cristian Chilipirea" userId="34ab170da5908fc4" providerId="LiveId" clId="{ECE0AB1C-94FB-404B-AEE5-9CD623577DC8}" dt="2019-10-05T16:57:54.434" v="3399" actId="113"/>
        <pc:sldMkLst>
          <pc:docMk/>
          <pc:sldMk cId="534527776" sldId="713"/>
        </pc:sldMkLst>
        <pc:spChg chg="mod">
          <ac:chgData name="Cristian Chilipirea" userId="34ab170da5908fc4" providerId="LiveId" clId="{ECE0AB1C-94FB-404B-AEE5-9CD623577DC8}" dt="2019-10-05T16:57:54.434" v="3399" actId="113"/>
          <ac:spMkLst>
            <pc:docMk/>
            <pc:sldMk cId="534527776" sldId="713"/>
            <ac:spMk id="3" creationId="{D183959D-D988-4143-ACBD-B6E5657BBA6E}"/>
          </ac:spMkLst>
        </pc:spChg>
      </pc:sldChg>
      <pc:sldChg chg="modSp add">
        <pc:chgData name="Cristian Chilipirea" userId="34ab170da5908fc4" providerId="LiveId" clId="{ECE0AB1C-94FB-404B-AEE5-9CD623577DC8}" dt="2019-10-05T18:07:19.548" v="4117" actId="20577"/>
        <pc:sldMkLst>
          <pc:docMk/>
          <pc:sldMk cId="1918084936" sldId="714"/>
        </pc:sldMkLst>
        <pc:spChg chg="mod">
          <ac:chgData name="Cristian Chilipirea" userId="34ab170da5908fc4" providerId="LiveId" clId="{ECE0AB1C-94FB-404B-AEE5-9CD623577DC8}" dt="2019-10-05T18:07:16.764" v="4110" actId="20577"/>
          <ac:spMkLst>
            <pc:docMk/>
            <pc:sldMk cId="1918084936" sldId="714"/>
            <ac:spMk id="9" creationId="{A924DEF0-D6CC-434B-9FB1-924F23830C8E}"/>
          </ac:spMkLst>
        </pc:spChg>
        <pc:spChg chg="mod">
          <ac:chgData name="Cristian Chilipirea" userId="34ab170da5908fc4" providerId="LiveId" clId="{ECE0AB1C-94FB-404B-AEE5-9CD623577DC8}" dt="2019-10-05T18:07:19.548" v="4117" actId="20577"/>
          <ac:spMkLst>
            <pc:docMk/>
            <pc:sldMk cId="1918084936" sldId="714"/>
            <ac:spMk id="10" creationId="{6792DC40-3248-472A-B861-7499E859733A}"/>
          </ac:spMkLst>
        </pc:spChg>
      </pc:sldChg>
      <pc:sldChg chg="add">
        <pc:chgData name="Cristian Chilipirea" userId="34ab170da5908fc4" providerId="LiveId" clId="{ECE0AB1C-94FB-404B-AEE5-9CD623577DC8}" dt="2019-10-05T16:24:04.908" v="1648"/>
        <pc:sldMkLst>
          <pc:docMk/>
          <pc:sldMk cId="470324289" sldId="715"/>
        </pc:sldMkLst>
      </pc:sldChg>
      <pc:sldChg chg="modSp add">
        <pc:chgData name="Cristian Chilipirea" userId="34ab170da5908fc4" providerId="LiveId" clId="{ECE0AB1C-94FB-404B-AEE5-9CD623577DC8}" dt="2019-10-05T16:25:51.019" v="1767" actId="20577"/>
        <pc:sldMkLst>
          <pc:docMk/>
          <pc:sldMk cId="3433671099" sldId="716"/>
        </pc:sldMkLst>
        <pc:spChg chg="mod">
          <ac:chgData name="Cristian Chilipirea" userId="34ab170da5908fc4" providerId="LiveId" clId="{ECE0AB1C-94FB-404B-AEE5-9CD623577DC8}" dt="2019-10-05T16:25:51.019" v="1767" actId="20577"/>
          <ac:spMkLst>
            <pc:docMk/>
            <pc:sldMk cId="3433671099" sldId="716"/>
            <ac:spMk id="6" creationId="{00000000-0000-0000-0000-000000000000}"/>
          </ac:spMkLst>
        </pc:spChg>
        <pc:spChg chg="mod">
          <ac:chgData name="Cristian Chilipirea" userId="34ab170da5908fc4" providerId="LiveId" clId="{ECE0AB1C-94FB-404B-AEE5-9CD623577DC8}" dt="2019-10-05T16:25:02.402" v="1671" actId="20577"/>
          <ac:spMkLst>
            <pc:docMk/>
            <pc:sldMk cId="3433671099" sldId="716"/>
            <ac:spMk id="8" creationId="{00000000-0000-0000-0000-000000000000}"/>
          </ac:spMkLst>
        </pc:spChg>
        <pc:spChg chg="mod">
          <ac:chgData name="Cristian Chilipirea" userId="34ab170da5908fc4" providerId="LiveId" clId="{ECE0AB1C-94FB-404B-AEE5-9CD623577DC8}" dt="2019-10-05T16:25:16.123" v="1702" actId="20577"/>
          <ac:spMkLst>
            <pc:docMk/>
            <pc:sldMk cId="3433671099" sldId="716"/>
            <ac:spMk id="37" creationId="{00000000-0000-0000-0000-000000000000}"/>
          </ac:spMkLst>
        </pc:spChg>
      </pc:sldChg>
      <pc:sldChg chg="addSp delSp modSp add">
        <pc:chgData name="Cristian Chilipirea" userId="34ab170da5908fc4" providerId="LiveId" clId="{ECE0AB1C-94FB-404B-AEE5-9CD623577DC8}" dt="2019-10-05T16:27:09.430" v="1919" actId="1076"/>
        <pc:sldMkLst>
          <pc:docMk/>
          <pc:sldMk cId="2929919350" sldId="717"/>
        </pc:sldMkLst>
        <pc:spChg chg="mod">
          <ac:chgData name="Cristian Chilipirea" userId="34ab170da5908fc4" providerId="LiveId" clId="{ECE0AB1C-94FB-404B-AEE5-9CD623577DC8}" dt="2019-10-05T16:27:09.430" v="1919" actId="1076"/>
          <ac:spMkLst>
            <pc:docMk/>
            <pc:sldMk cId="2929919350" sldId="717"/>
            <ac:spMk id="2" creationId="{00000000-0000-0000-0000-000000000000}"/>
          </ac:spMkLst>
        </pc:spChg>
        <pc:spChg chg="del">
          <ac:chgData name="Cristian Chilipirea" userId="34ab170da5908fc4" providerId="LiveId" clId="{ECE0AB1C-94FB-404B-AEE5-9CD623577DC8}" dt="2019-10-05T16:26:01.107" v="1768" actId="478"/>
          <ac:spMkLst>
            <pc:docMk/>
            <pc:sldMk cId="2929919350" sldId="717"/>
            <ac:spMk id="6" creationId="{00000000-0000-0000-0000-000000000000}"/>
          </ac:spMkLst>
        </pc:spChg>
        <pc:spChg chg="mod">
          <ac:chgData name="Cristian Chilipirea" userId="34ab170da5908fc4" providerId="LiveId" clId="{ECE0AB1C-94FB-404B-AEE5-9CD623577DC8}" dt="2019-10-05T16:26:06.507" v="1779" actId="20577"/>
          <ac:spMkLst>
            <pc:docMk/>
            <pc:sldMk cId="2929919350" sldId="717"/>
            <ac:spMk id="8" creationId="{00000000-0000-0000-0000-000000000000}"/>
          </ac:spMkLst>
        </pc:spChg>
        <pc:spChg chg="add">
          <ac:chgData name="Cristian Chilipirea" userId="34ab170da5908fc4" providerId="LiveId" clId="{ECE0AB1C-94FB-404B-AEE5-9CD623577DC8}" dt="2019-10-05T16:26:01.616" v="1769"/>
          <ac:spMkLst>
            <pc:docMk/>
            <pc:sldMk cId="2929919350" sldId="717"/>
            <ac:spMk id="11" creationId="{AFB07180-1C23-456F-89F8-736499EFEF33}"/>
          </ac:spMkLst>
        </pc:spChg>
      </pc:sldChg>
      <pc:sldChg chg="del">
        <pc:chgData name="Cristian Chilipirea" userId="34ab170da5908fc4" providerId="LiveId" clId="{ECE0AB1C-94FB-404B-AEE5-9CD623577DC8}" dt="2019-10-05T14:42:18.779" v="223" actId="2696"/>
        <pc:sldMkLst>
          <pc:docMk/>
          <pc:sldMk cId="3641959798" sldId="717"/>
        </pc:sldMkLst>
      </pc:sldChg>
      <pc:sldChg chg="addSp delSp modSp add">
        <pc:chgData name="Cristian Chilipirea" userId="34ab170da5908fc4" providerId="LiveId" clId="{ECE0AB1C-94FB-404B-AEE5-9CD623577DC8}" dt="2019-10-05T16:30:42.754" v="2219"/>
        <pc:sldMkLst>
          <pc:docMk/>
          <pc:sldMk cId="4280830162" sldId="718"/>
        </pc:sldMkLst>
        <pc:spChg chg="del">
          <ac:chgData name="Cristian Chilipirea" userId="34ab170da5908fc4" providerId="LiveId" clId="{ECE0AB1C-94FB-404B-AEE5-9CD623577DC8}" dt="2019-10-05T16:27:30.318" v="1920" actId="478"/>
          <ac:spMkLst>
            <pc:docMk/>
            <pc:sldMk cId="4280830162" sldId="718"/>
            <ac:spMk id="6" creationId="{00000000-0000-0000-0000-000000000000}"/>
          </ac:spMkLst>
        </pc:spChg>
        <pc:spChg chg="mod">
          <ac:chgData name="Cristian Chilipirea" userId="34ab170da5908fc4" providerId="LiveId" clId="{ECE0AB1C-94FB-404B-AEE5-9CD623577DC8}" dt="2019-10-05T16:30:42.754" v="2219"/>
          <ac:spMkLst>
            <pc:docMk/>
            <pc:sldMk cId="4280830162" sldId="718"/>
            <ac:spMk id="8" creationId="{00000000-0000-0000-0000-000000000000}"/>
          </ac:spMkLst>
        </pc:spChg>
        <pc:spChg chg="mod">
          <ac:chgData name="Cristian Chilipirea" userId="34ab170da5908fc4" providerId="LiveId" clId="{ECE0AB1C-94FB-404B-AEE5-9CD623577DC8}" dt="2019-10-05T16:29:25.920" v="2091" actId="207"/>
          <ac:spMkLst>
            <pc:docMk/>
            <pc:sldMk cId="4280830162" sldId="718"/>
            <ac:spMk id="9" creationId="{00000000-0000-0000-0000-000000000000}"/>
          </ac:spMkLst>
        </pc:spChg>
        <pc:spChg chg="add">
          <ac:chgData name="Cristian Chilipirea" userId="34ab170da5908fc4" providerId="LiveId" clId="{ECE0AB1C-94FB-404B-AEE5-9CD623577DC8}" dt="2019-10-05T16:27:30.829" v="1921"/>
          <ac:spMkLst>
            <pc:docMk/>
            <pc:sldMk cId="4280830162" sldId="718"/>
            <ac:spMk id="12" creationId="{FB952851-7AC9-4177-B6A9-0D2FBED8CD63}"/>
          </ac:spMkLst>
        </pc:spChg>
      </pc:sldChg>
      <pc:sldChg chg="addSp delSp modSp add">
        <pc:chgData name="Cristian Chilipirea" userId="34ab170da5908fc4" providerId="LiveId" clId="{ECE0AB1C-94FB-404B-AEE5-9CD623577DC8}" dt="2019-10-05T16:30:45.388" v="2220"/>
        <pc:sldMkLst>
          <pc:docMk/>
          <pc:sldMk cId="2571988258" sldId="719"/>
        </pc:sldMkLst>
        <pc:spChg chg="del">
          <ac:chgData name="Cristian Chilipirea" userId="34ab170da5908fc4" providerId="LiveId" clId="{ECE0AB1C-94FB-404B-AEE5-9CD623577DC8}" dt="2019-10-05T16:28:19.407" v="1974" actId="478"/>
          <ac:spMkLst>
            <pc:docMk/>
            <pc:sldMk cId="2571988258" sldId="719"/>
            <ac:spMk id="6" creationId="{00000000-0000-0000-0000-000000000000}"/>
          </ac:spMkLst>
        </pc:spChg>
        <pc:spChg chg="mod">
          <ac:chgData name="Cristian Chilipirea" userId="34ab170da5908fc4" providerId="LiveId" clId="{ECE0AB1C-94FB-404B-AEE5-9CD623577DC8}" dt="2019-10-05T16:30:45.388" v="2220"/>
          <ac:spMkLst>
            <pc:docMk/>
            <pc:sldMk cId="2571988258" sldId="719"/>
            <ac:spMk id="8" creationId="{00000000-0000-0000-0000-000000000000}"/>
          </ac:spMkLst>
        </pc:spChg>
        <pc:spChg chg="mod">
          <ac:chgData name="Cristian Chilipirea" userId="34ab170da5908fc4" providerId="LiveId" clId="{ECE0AB1C-94FB-404B-AEE5-9CD623577DC8}" dt="2019-10-05T16:29:21.282" v="2090" actId="207"/>
          <ac:spMkLst>
            <pc:docMk/>
            <pc:sldMk cId="2571988258" sldId="719"/>
            <ac:spMk id="9" creationId="{00000000-0000-0000-0000-000000000000}"/>
          </ac:spMkLst>
        </pc:spChg>
        <pc:spChg chg="add">
          <ac:chgData name="Cristian Chilipirea" userId="34ab170da5908fc4" providerId="LiveId" clId="{ECE0AB1C-94FB-404B-AEE5-9CD623577DC8}" dt="2019-10-05T16:28:19.903" v="1975"/>
          <ac:spMkLst>
            <pc:docMk/>
            <pc:sldMk cId="2571988258" sldId="719"/>
            <ac:spMk id="14" creationId="{13BCC8F9-C23D-4C5A-AEAC-81BAC0D65431}"/>
          </ac:spMkLst>
        </pc:spChg>
      </pc:sldChg>
      <pc:sldChg chg="addSp delSp modSp add">
        <pc:chgData name="Cristian Chilipirea" userId="34ab170da5908fc4" providerId="LiveId" clId="{ECE0AB1C-94FB-404B-AEE5-9CD623577DC8}" dt="2019-10-05T16:30:47.864" v="2221"/>
        <pc:sldMkLst>
          <pc:docMk/>
          <pc:sldMk cId="1152297449" sldId="720"/>
        </pc:sldMkLst>
        <pc:spChg chg="del">
          <ac:chgData name="Cristian Chilipirea" userId="34ab170da5908fc4" providerId="LiveId" clId="{ECE0AB1C-94FB-404B-AEE5-9CD623577DC8}" dt="2019-10-05T16:29:37.922" v="2092" actId="478"/>
          <ac:spMkLst>
            <pc:docMk/>
            <pc:sldMk cId="1152297449" sldId="720"/>
            <ac:spMk id="6" creationId="{00000000-0000-0000-0000-000000000000}"/>
          </ac:spMkLst>
        </pc:spChg>
        <pc:spChg chg="mod">
          <ac:chgData name="Cristian Chilipirea" userId="34ab170da5908fc4" providerId="LiveId" clId="{ECE0AB1C-94FB-404B-AEE5-9CD623577DC8}" dt="2019-10-05T16:30:47.864" v="2221"/>
          <ac:spMkLst>
            <pc:docMk/>
            <pc:sldMk cId="1152297449" sldId="720"/>
            <ac:spMk id="8" creationId="{00000000-0000-0000-0000-000000000000}"/>
          </ac:spMkLst>
        </pc:spChg>
        <pc:spChg chg="mod">
          <ac:chgData name="Cristian Chilipirea" userId="34ab170da5908fc4" providerId="LiveId" clId="{ECE0AB1C-94FB-404B-AEE5-9CD623577DC8}" dt="2019-10-05T16:30:33.903" v="2218" actId="20577"/>
          <ac:spMkLst>
            <pc:docMk/>
            <pc:sldMk cId="1152297449" sldId="720"/>
            <ac:spMk id="9" creationId="{00000000-0000-0000-0000-000000000000}"/>
          </ac:spMkLst>
        </pc:spChg>
        <pc:spChg chg="add">
          <ac:chgData name="Cristian Chilipirea" userId="34ab170da5908fc4" providerId="LiveId" clId="{ECE0AB1C-94FB-404B-AEE5-9CD623577DC8}" dt="2019-10-05T16:29:38.445" v="2093"/>
          <ac:spMkLst>
            <pc:docMk/>
            <pc:sldMk cId="1152297449" sldId="720"/>
            <ac:spMk id="14" creationId="{73A7C480-F4A1-4908-9349-1E6873D4F6F9}"/>
          </ac:spMkLst>
        </pc:spChg>
      </pc:sldChg>
      <pc:sldChg chg="modSp add">
        <pc:chgData name="Cristian Chilipirea" userId="34ab170da5908fc4" providerId="LiveId" clId="{ECE0AB1C-94FB-404B-AEE5-9CD623577DC8}" dt="2019-10-05T16:32:14.355" v="2418" actId="20577"/>
        <pc:sldMkLst>
          <pc:docMk/>
          <pc:sldMk cId="152534397" sldId="721"/>
        </pc:sldMkLst>
        <pc:spChg chg="mod">
          <ac:chgData name="Cristian Chilipirea" userId="34ab170da5908fc4" providerId="LiveId" clId="{ECE0AB1C-94FB-404B-AEE5-9CD623577DC8}" dt="2019-10-05T16:32:14.355" v="2418" actId="20577"/>
          <ac:spMkLst>
            <pc:docMk/>
            <pc:sldMk cId="152534397" sldId="721"/>
            <ac:spMk id="6" creationId="{00000000-0000-0000-0000-000000000000}"/>
          </ac:spMkLst>
        </pc:spChg>
        <pc:spChg chg="mod">
          <ac:chgData name="Cristian Chilipirea" userId="34ab170da5908fc4" providerId="LiveId" clId="{ECE0AB1C-94FB-404B-AEE5-9CD623577DC8}" dt="2019-10-05T16:30:59.759" v="2243" actId="20577"/>
          <ac:spMkLst>
            <pc:docMk/>
            <pc:sldMk cId="152534397" sldId="721"/>
            <ac:spMk id="8" creationId="{00000000-0000-0000-0000-000000000000}"/>
          </ac:spMkLst>
        </pc:spChg>
      </pc:sldChg>
      <pc:sldChg chg="modSp add">
        <pc:chgData name="Cristian Chilipirea" userId="34ab170da5908fc4" providerId="LiveId" clId="{ECE0AB1C-94FB-404B-AEE5-9CD623577DC8}" dt="2019-10-05T16:32:46.865" v="2439"/>
        <pc:sldMkLst>
          <pc:docMk/>
          <pc:sldMk cId="3687214589" sldId="722"/>
        </pc:sldMkLst>
        <pc:spChg chg="mod">
          <ac:chgData name="Cristian Chilipirea" userId="34ab170da5908fc4" providerId="LiveId" clId="{ECE0AB1C-94FB-404B-AEE5-9CD623577DC8}" dt="2019-10-05T16:32:46.865" v="2439"/>
          <ac:spMkLst>
            <pc:docMk/>
            <pc:sldMk cId="3687214589" sldId="722"/>
            <ac:spMk id="8" creationId="{00000000-0000-0000-0000-000000000000}"/>
          </ac:spMkLst>
        </pc:spChg>
        <pc:spChg chg="mod">
          <ac:chgData name="Cristian Chilipirea" userId="34ab170da5908fc4" providerId="LiveId" clId="{ECE0AB1C-94FB-404B-AEE5-9CD623577DC8}" dt="2019-10-05T16:32:37.335" v="2438" actId="20577"/>
          <ac:spMkLst>
            <pc:docMk/>
            <pc:sldMk cId="3687214589" sldId="722"/>
            <ac:spMk id="43" creationId="{00000000-0000-0000-0000-000000000000}"/>
          </ac:spMkLst>
        </pc:spChg>
      </pc:sldChg>
      <pc:sldChg chg="modSp add">
        <pc:chgData name="Cristian Chilipirea" userId="34ab170da5908fc4" providerId="LiveId" clId="{ECE0AB1C-94FB-404B-AEE5-9CD623577DC8}" dt="2019-10-05T16:34:16.924" v="2623" actId="113"/>
        <pc:sldMkLst>
          <pc:docMk/>
          <pc:sldMk cId="1145614192" sldId="723"/>
        </pc:sldMkLst>
        <pc:spChg chg="mod">
          <ac:chgData name="Cristian Chilipirea" userId="34ab170da5908fc4" providerId="LiveId" clId="{ECE0AB1C-94FB-404B-AEE5-9CD623577DC8}" dt="2019-10-05T16:32:58.483" v="2472" actId="20577"/>
          <ac:spMkLst>
            <pc:docMk/>
            <pc:sldMk cId="1145614192" sldId="723"/>
            <ac:spMk id="8" creationId="{00000000-0000-0000-0000-000000000000}"/>
          </ac:spMkLst>
        </pc:spChg>
        <pc:spChg chg="mod">
          <ac:chgData name="Cristian Chilipirea" userId="34ab170da5908fc4" providerId="LiveId" clId="{ECE0AB1C-94FB-404B-AEE5-9CD623577DC8}" dt="2019-10-05T16:34:16.924" v="2623" actId="113"/>
          <ac:spMkLst>
            <pc:docMk/>
            <pc:sldMk cId="1145614192" sldId="723"/>
            <ac:spMk id="37" creationId="{00000000-0000-0000-0000-000000000000}"/>
          </ac:spMkLst>
        </pc:spChg>
      </pc:sldChg>
      <pc:sldChg chg="del">
        <pc:chgData name="Cristian Chilipirea" userId="34ab170da5908fc4" providerId="LiveId" clId="{ECE0AB1C-94FB-404B-AEE5-9CD623577DC8}" dt="2019-10-05T14:42:18.804" v="224" actId="2696"/>
        <pc:sldMkLst>
          <pc:docMk/>
          <pc:sldMk cId="2363504418" sldId="723"/>
        </pc:sldMkLst>
      </pc:sldChg>
      <pc:sldChg chg="modSp add">
        <pc:chgData name="Cristian Chilipirea" userId="34ab170da5908fc4" providerId="LiveId" clId="{ECE0AB1C-94FB-404B-AEE5-9CD623577DC8}" dt="2019-10-05T16:34:26.342" v="2624"/>
        <pc:sldMkLst>
          <pc:docMk/>
          <pc:sldMk cId="737617423" sldId="724"/>
        </pc:sldMkLst>
        <pc:spChg chg="mod">
          <ac:chgData name="Cristian Chilipirea" userId="34ab170da5908fc4" providerId="LiveId" clId="{ECE0AB1C-94FB-404B-AEE5-9CD623577DC8}" dt="2019-10-05T16:34:26.342" v="2624"/>
          <ac:spMkLst>
            <pc:docMk/>
            <pc:sldMk cId="737617423" sldId="724"/>
            <ac:spMk id="8" creationId="{00000000-0000-0000-0000-000000000000}"/>
          </ac:spMkLst>
        </pc:spChg>
      </pc:sldChg>
      <pc:sldChg chg="del">
        <pc:chgData name="Cristian Chilipirea" userId="34ab170da5908fc4" providerId="LiveId" clId="{ECE0AB1C-94FB-404B-AEE5-9CD623577DC8}" dt="2019-10-05T14:42:17.643" v="198" actId="2696"/>
        <pc:sldMkLst>
          <pc:docMk/>
          <pc:sldMk cId="2640072328" sldId="724"/>
        </pc:sldMkLst>
      </pc:sldChg>
      <pc:sldChg chg="del">
        <pc:chgData name="Cristian Chilipirea" userId="34ab170da5908fc4" providerId="LiveId" clId="{ECE0AB1C-94FB-404B-AEE5-9CD623577DC8}" dt="2019-10-05T14:42:17.669" v="199" actId="2696"/>
        <pc:sldMkLst>
          <pc:docMk/>
          <pc:sldMk cId="453340248" sldId="725"/>
        </pc:sldMkLst>
      </pc:sldChg>
      <pc:sldChg chg="modSp add">
        <pc:chgData name="Cristian Chilipirea" userId="34ab170da5908fc4" providerId="LiveId" clId="{ECE0AB1C-94FB-404B-AEE5-9CD623577DC8}" dt="2019-10-05T16:34:58.244" v="2684" actId="207"/>
        <pc:sldMkLst>
          <pc:docMk/>
          <pc:sldMk cId="1430240207" sldId="725"/>
        </pc:sldMkLst>
        <pc:spChg chg="mod">
          <ac:chgData name="Cristian Chilipirea" userId="34ab170da5908fc4" providerId="LiveId" clId="{ECE0AB1C-94FB-404B-AEE5-9CD623577DC8}" dt="2019-10-05T16:34:31.524" v="2625"/>
          <ac:spMkLst>
            <pc:docMk/>
            <pc:sldMk cId="1430240207" sldId="725"/>
            <ac:spMk id="8" creationId="{00000000-0000-0000-0000-000000000000}"/>
          </ac:spMkLst>
        </pc:spChg>
        <pc:spChg chg="mod">
          <ac:chgData name="Cristian Chilipirea" userId="34ab170da5908fc4" providerId="LiveId" clId="{ECE0AB1C-94FB-404B-AEE5-9CD623577DC8}" dt="2019-10-05T16:34:58.244" v="2684" actId="207"/>
          <ac:spMkLst>
            <pc:docMk/>
            <pc:sldMk cId="1430240207" sldId="725"/>
            <ac:spMk id="43" creationId="{00000000-0000-0000-0000-000000000000}"/>
          </ac:spMkLst>
        </pc:spChg>
      </pc:sldChg>
      <pc:sldChg chg="modSp add">
        <pc:chgData name="Cristian Chilipirea" userId="34ab170da5908fc4" providerId="LiveId" clId="{ECE0AB1C-94FB-404B-AEE5-9CD623577DC8}" dt="2019-10-05T16:35:45.916" v="2703"/>
        <pc:sldMkLst>
          <pc:docMk/>
          <pc:sldMk cId="555358963" sldId="726"/>
        </pc:sldMkLst>
        <pc:spChg chg="mod">
          <ac:chgData name="Cristian Chilipirea" userId="34ab170da5908fc4" providerId="LiveId" clId="{ECE0AB1C-94FB-404B-AEE5-9CD623577DC8}" dt="2019-10-05T16:35:45.916" v="2703"/>
          <ac:spMkLst>
            <pc:docMk/>
            <pc:sldMk cId="555358963" sldId="726"/>
            <ac:spMk id="8" creationId="{00000000-0000-0000-0000-000000000000}"/>
          </ac:spMkLst>
        </pc:spChg>
        <pc:spChg chg="mod">
          <ac:chgData name="Cristian Chilipirea" userId="34ab170da5908fc4" providerId="LiveId" clId="{ECE0AB1C-94FB-404B-AEE5-9CD623577DC8}" dt="2019-10-05T16:35:08.943" v="2694" actId="14100"/>
          <ac:spMkLst>
            <pc:docMk/>
            <pc:sldMk cId="555358963" sldId="726"/>
            <ac:spMk id="43" creationId="{00000000-0000-0000-0000-000000000000}"/>
          </ac:spMkLst>
        </pc:spChg>
      </pc:sldChg>
      <pc:sldChg chg="del">
        <pc:chgData name="Cristian Chilipirea" userId="34ab170da5908fc4" providerId="LiveId" clId="{ECE0AB1C-94FB-404B-AEE5-9CD623577DC8}" dt="2019-10-05T14:42:17.695" v="200" actId="2696"/>
        <pc:sldMkLst>
          <pc:docMk/>
          <pc:sldMk cId="1557432814" sldId="726"/>
        </pc:sldMkLst>
      </pc:sldChg>
      <pc:sldChg chg="del">
        <pc:chgData name="Cristian Chilipirea" userId="34ab170da5908fc4" providerId="LiveId" clId="{ECE0AB1C-94FB-404B-AEE5-9CD623577DC8}" dt="2019-10-05T14:42:17.723" v="201" actId="2696"/>
        <pc:sldMkLst>
          <pc:docMk/>
          <pc:sldMk cId="1066706687" sldId="727"/>
        </pc:sldMkLst>
      </pc:sldChg>
      <pc:sldChg chg="addSp delSp modSp add">
        <pc:chgData name="Cristian Chilipirea" userId="34ab170da5908fc4" providerId="LiveId" clId="{ECE0AB1C-94FB-404B-AEE5-9CD623577DC8}" dt="2019-10-05T18:41:07.526" v="4706" actId="478"/>
        <pc:sldMkLst>
          <pc:docMk/>
          <pc:sldMk cId="1522846984" sldId="727"/>
        </pc:sldMkLst>
        <pc:spChg chg="mod">
          <ac:chgData name="Cristian Chilipirea" userId="34ab170da5908fc4" providerId="LiveId" clId="{ECE0AB1C-94FB-404B-AEE5-9CD623577DC8}" dt="2019-10-05T16:35:49.159" v="2704"/>
          <ac:spMkLst>
            <pc:docMk/>
            <pc:sldMk cId="1522846984" sldId="727"/>
            <ac:spMk id="8" creationId="{00000000-0000-0000-0000-000000000000}"/>
          </ac:spMkLst>
        </pc:spChg>
        <pc:spChg chg="add mod">
          <ac:chgData name="Cristian Chilipirea" userId="34ab170da5908fc4" providerId="LiveId" clId="{ECE0AB1C-94FB-404B-AEE5-9CD623577DC8}" dt="2019-10-05T16:35:22.321" v="2697" actId="1076"/>
          <ac:spMkLst>
            <pc:docMk/>
            <pc:sldMk cId="1522846984" sldId="727"/>
            <ac:spMk id="37" creationId="{FE6BF046-77E2-4E79-BDCE-D4A9D4C83B92}"/>
          </ac:spMkLst>
        </pc:spChg>
        <pc:spChg chg="del">
          <ac:chgData name="Cristian Chilipirea" userId="34ab170da5908fc4" providerId="LiveId" clId="{ECE0AB1C-94FB-404B-AEE5-9CD623577DC8}" dt="2019-10-05T16:35:18.363" v="2695" actId="478"/>
          <ac:spMkLst>
            <pc:docMk/>
            <pc:sldMk cId="1522846984" sldId="727"/>
            <ac:spMk id="43" creationId="{00000000-0000-0000-0000-000000000000}"/>
          </ac:spMkLst>
        </pc:spChg>
        <pc:picChg chg="del">
          <ac:chgData name="Cristian Chilipirea" userId="34ab170da5908fc4" providerId="LiveId" clId="{ECE0AB1C-94FB-404B-AEE5-9CD623577DC8}" dt="2019-10-05T18:41:07.526" v="4706" actId="478"/>
          <ac:picMkLst>
            <pc:docMk/>
            <pc:sldMk cId="1522846984" sldId="727"/>
            <ac:picMk id="36" creationId="{00000000-0000-0000-0000-000000000000}"/>
          </ac:picMkLst>
        </pc:picChg>
      </pc:sldChg>
      <pc:sldChg chg="addSp delSp modSp add">
        <pc:chgData name="Cristian Chilipirea" userId="34ab170da5908fc4" providerId="LiveId" clId="{ECE0AB1C-94FB-404B-AEE5-9CD623577DC8}" dt="2019-10-05T18:41:10.878" v="4707" actId="478"/>
        <pc:sldMkLst>
          <pc:docMk/>
          <pc:sldMk cId="629160524" sldId="728"/>
        </pc:sldMkLst>
        <pc:spChg chg="mod">
          <ac:chgData name="Cristian Chilipirea" userId="34ab170da5908fc4" providerId="LiveId" clId="{ECE0AB1C-94FB-404B-AEE5-9CD623577DC8}" dt="2019-10-05T16:35:52.587" v="2705"/>
          <ac:spMkLst>
            <pc:docMk/>
            <pc:sldMk cId="629160524" sldId="728"/>
            <ac:spMk id="8" creationId="{00000000-0000-0000-0000-000000000000}"/>
          </ac:spMkLst>
        </pc:spChg>
        <pc:spChg chg="add mod">
          <ac:chgData name="Cristian Chilipirea" userId="34ab170da5908fc4" providerId="LiveId" clId="{ECE0AB1C-94FB-404B-AEE5-9CD623577DC8}" dt="2019-10-05T16:35:29.861" v="2700" actId="1076"/>
          <ac:spMkLst>
            <pc:docMk/>
            <pc:sldMk cId="629160524" sldId="728"/>
            <ac:spMk id="38" creationId="{0DEFF2BA-893B-484D-A14C-4940429C6A55}"/>
          </ac:spMkLst>
        </pc:spChg>
        <pc:spChg chg="del">
          <ac:chgData name="Cristian Chilipirea" userId="34ab170da5908fc4" providerId="LiveId" clId="{ECE0AB1C-94FB-404B-AEE5-9CD623577DC8}" dt="2019-10-05T16:35:26.482" v="2698" actId="478"/>
          <ac:spMkLst>
            <pc:docMk/>
            <pc:sldMk cId="629160524" sldId="728"/>
            <ac:spMk id="43" creationId="{00000000-0000-0000-0000-000000000000}"/>
          </ac:spMkLst>
        </pc:spChg>
        <pc:picChg chg="del">
          <ac:chgData name="Cristian Chilipirea" userId="34ab170da5908fc4" providerId="LiveId" clId="{ECE0AB1C-94FB-404B-AEE5-9CD623577DC8}" dt="2019-10-05T18:39:21.802" v="4672" actId="478"/>
          <ac:picMkLst>
            <pc:docMk/>
            <pc:sldMk cId="629160524" sldId="728"/>
            <ac:picMk id="4" creationId="{00000000-0000-0000-0000-000000000000}"/>
          </ac:picMkLst>
        </pc:picChg>
        <pc:picChg chg="del">
          <ac:chgData name="Cristian Chilipirea" userId="34ab170da5908fc4" providerId="LiveId" clId="{ECE0AB1C-94FB-404B-AEE5-9CD623577DC8}" dt="2019-10-05T18:41:10.878" v="4707" actId="478"/>
          <ac:picMkLst>
            <pc:docMk/>
            <pc:sldMk cId="629160524" sldId="728"/>
            <ac:picMk id="36" creationId="{00000000-0000-0000-0000-000000000000}"/>
          </ac:picMkLst>
        </pc:picChg>
      </pc:sldChg>
      <pc:sldChg chg="del">
        <pc:chgData name="Cristian Chilipirea" userId="34ab170da5908fc4" providerId="LiveId" clId="{ECE0AB1C-94FB-404B-AEE5-9CD623577DC8}" dt="2019-10-05T14:42:17.752" v="202" actId="2696"/>
        <pc:sldMkLst>
          <pc:docMk/>
          <pc:sldMk cId="2452988857" sldId="728"/>
        </pc:sldMkLst>
      </pc:sldChg>
      <pc:sldChg chg="addSp delSp modSp add">
        <pc:chgData name="Cristian Chilipirea" userId="34ab170da5908fc4" providerId="LiveId" clId="{ECE0AB1C-94FB-404B-AEE5-9CD623577DC8}" dt="2019-10-05T16:39:18.749" v="3386" actId="20577"/>
        <pc:sldMkLst>
          <pc:docMk/>
          <pc:sldMk cId="1893161722" sldId="729"/>
        </pc:sldMkLst>
        <pc:spChg chg="mod">
          <ac:chgData name="Cristian Chilipirea" userId="34ab170da5908fc4" providerId="LiveId" clId="{ECE0AB1C-94FB-404B-AEE5-9CD623577DC8}" dt="2019-10-05T16:39:18.749" v="3386" actId="20577"/>
          <ac:spMkLst>
            <pc:docMk/>
            <pc:sldMk cId="1893161722" sldId="729"/>
            <ac:spMk id="2" creationId="{00000000-0000-0000-0000-000000000000}"/>
          </ac:spMkLst>
        </pc:spChg>
        <pc:spChg chg="add del">
          <ac:chgData name="Cristian Chilipirea" userId="34ab170da5908fc4" providerId="LiveId" clId="{ECE0AB1C-94FB-404B-AEE5-9CD623577DC8}" dt="2019-10-05T16:35:36.500" v="2702"/>
          <ac:spMkLst>
            <pc:docMk/>
            <pc:sldMk cId="1893161722" sldId="729"/>
            <ac:spMk id="6" creationId="{CF379CB2-8067-4440-A7E6-985B585C9797}"/>
          </ac:spMkLst>
        </pc:spChg>
        <pc:spChg chg="mod">
          <ac:chgData name="Cristian Chilipirea" userId="34ab170da5908fc4" providerId="LiveId" clId="{ECE0AB1C-94FB-404B-AEE5-9CD623577DC8}" dt="2019-10-05T16:36:13.566" v="2741" actId="207"/>
          <ac:spMkLst>
            <pc:docMk/>
            <pc:sldMk cId="1893161722" sldId="729"/>
            <ac:spMk id="8" creationId="{00000000-0000-0000-0000-000000000000}"/>
          </ac:spMkLst>
        </pc:spChg>
      </pc:sldChg>
      <pc:sldChg chg="del">
        <pc:chgData name="Cristian Chilipirea" userId="34ab170da5908fc4" providerId="LiveId" clId="{ECE0AB1C-94FB-404B-AEE5-9CD623577DC8}" dt="2019-10-05T14:42:17.777" v="203" actId="2696"/>
        <pc:sldMkLst>
          <pc:docMk/>
          <pc:sldMk cId="3663051905" sldId="729"/>
        </pc:sldMkLst>
      </pc:sldChg>
      <pc:sldChg chg="del">
        <pc:chgData name="Cristian Chilipirea" userId="34ab170da5908fc4" providerId="LiveId" clId="{ECE0AB1C-94FB-404B-AEE5-9CD623577DC8}" dt="2019-10-05T14:42:17.808" v="204" actId="2696"/>
        <pc:sldMkLst>
          <pc:docMk/>
          <pc:sldMk cId="1308554023" sldId="730"/>
        </pc:sldMkLst>
      </pc:sldChg>
      <pc:sldChg chg="add">
        <pc:chgData name="Cristian Chilipirea" userId="34ab170da5908fc4" providerId="LiveId" clId="{ECE0AB1C-94FB-404B-AEE5-9CD623577DC8}" dt="2019-10-05T17:57:58.475" v="3400"/>
        <pc:sldMkLst>
          <pc:docMk/>
          <pc:sldMk cId="3720088748" sldId="730"/>
        </pc:sldMkLst>
      </pc:sldChg>
      <pc:sldChg chg="del">
        <pc:chgData name="Cristian Chilipirea" userId="34ab170da5908fc4" providerId="LiveId" clId="{ECE0AB1C-94FB-404B-AEE5-9CD623577DC8}" dt="2019-10-05T14:42:17.837" v="205" actId="2696"/>
        <pc:sldMkLst>
          <pc:docMk/>
          <pc:sldMk cId="157960695" sldId="731"/>
        </pc:sldMkLst>
      </pc:sldChg>
      <pc:sldChg chg="modSp add">
        <pc:chgData name="Cristian Chilipirea" userId="34ab170da5908fc4" providerId="LiveId" clId="{ECE0AB1C-94FB-404B-AEE5-9CD623577DC8}" dt="2019-10-05T18:16:51.722" v="4417" actId="14100"/>
        <pc:sldMkLst>
          <pc:docMk/>
          <pc:sldMk cId="3399697736" sldId="731"/>
        </pc:sldMkLst>
        <pc:spChg chg="mod">
          <ac:chgData name="Cristian Chilipirea" userId="34ab170da5908fc4" providerId="LiveId" clId="{ECE0AB1C-94FB-404B-AEE5-9CD623577DC8}" dt="2019-10-05T17:58:26.947" v="3421" actId="20577"/>
          <ac:spMkLst>
            <pc:docMk/>
            <pc:sldMk cId="3399697736" sldId="731"/>
            <ac:spMk id="2" creationId="{237C8B5A-C3D3-4C83-9BD3-3D3177AF37D3}"/>
          </ac:spMkLst>
        </pc:spChg>
        <pc:spChg chg="mod">
          <ac:chgData name="Cristian Chilipirea" userId="34ab170da5908fc4" providerId="LiveId" clId="{ECE0AB1C-94FB-404B-AEE5-9CD623577DC8}" dt="2019-10-05T18:16:51.722" v="4417" actId="14100"/>
          <ac:spMkLst>
            <pc:docMk/>
            <pc:sldMk cId="3399697736" sldId="731"/>
            <ac:spMk id="3" creationId="{713C7C23-B9CC-402C-8635-1C2CB57E6B49}"/>
          </ac:spMkLst>
        </pc:spChg>
      </pc:sldChg>
      <pc:sldChg chg="modSp add">
        <pc:chgData name="Cristian Chilipirea" userId="34ab170da5908fc4" providerId="LiveId" clId="{ECE0AB1C-94FB-404B-AEE5-9CD623577DC8}" dt="2019-10-05T18:16:47.870" v="4416" actId="14100"/>
        <pc:sldMkLst>
          <pc:docMk/>
          <pc:sldMk cId="276536655" sldId="732"/>
        </pc:sldMkLst>
        <pc:spChg chg="mod">
          <ac:chgData name="Cristian Chilipirea" userId="34ab170da5908fc4" providerId="LiveId" clId="{ECE0AB1C-94FB-404B-AEE5-9CD623577DC8}" dt="2019-10-05T18:00:41.882" v="3715"/>
          <ac:spMkLst>
            <pc:docMk/>
            <pc:sldMk cId="276536655" sldId="732"/>
            <ac:spMk id="2" creationId="{66D5E9CF-2537-4DA2-94B1-723697CF6F60}"/>
          </ac:spMkLst>
        </pc:spChg>
        <pc:spChg chg="mod">
          <ac:chgData name="Cristian Chilipirea" userId="34ab170da5908fc4" providerId="LiveId" clId="{ECE0AB1C-94FB-404B-AEE5-9CD623577DC8}" dt="2019-10-05T18:16:47.870" v="4416" actId="14100"/>
          <ac:spMkLst>
            <pc:docMk/>
            <pc:sldMk cId="276536655" sldId="732"/>
            <ac:spMk id="3" creationId="{92B97F74-5389-45AB-9D22-F7E267A78C2C}"/>
          </ac:spMkLst>
        </pc:spChg>
      </pc:sldChg>
      <pc:sldChg chg="del">
        <pc:chgData name="Cristian Chilipirea" userId="34ab170da5908fc4" providerId="LiveId" clId="{ECE0AB1C-94FB-404B-AEE5-9CD623577DC8}" dt="2019-10-05T14:42:17.898" v="207" actId="2696"/>
        <pc:sldMkLst>
          <pc:docMk/>
          <pc:sldMk cId="2066790774" sldId="732"/>
        </pc:sldMkLst>
      </pc:sldChg>
      <pc:sldChg chg="del">
        <pc:chgData name="Cristian Chilipirea" userId="34ab170da5908fc4" providerId="LiveId" clId="{ECE0AB1C-94FB-404B-AEE5-9CD623577DC8}" dt="2019-10-05T14:42:17.868" v="206" actId="2696"/>
        <pc:sldMkLst>
          <pc:docMk/>
          <pc:sldMk cId="994690714" sldId="733"/>
        </pc:sldMkLst>
      </pc:sldChg>
      <pc:sldChg chg="addSp delSp modSp add del">
        <pc:chgData name="Cristian Chilipirea" userId="34ab170da5908fc4" providerId="LiveId" clId="{ECE0AB1C-94FB-404B-AEE5-9CD623577DC8}" dt="2019-10-05T18:16:19.313" v="4414" actId="2696"/>
        <pc:sldMkLst>
          <pc:docMk/>
          <pc:sldMk cId="3586253633" sldId="733"/>
        </pc:sldMkLst>
        <pc:spChg chg="mod">
          <ac:chgData name="Cristian Chilipirea" userId="34ab170da5908fc4" providerId="LiveId" clId="{ECE0AB1C-94FB-404B-AEE5-9CD623577DC8}" dt="2019-10-05T18:05:52.276" v="3969"/>
          <ac:spMkLst>
            <pc:docMk/>
            <pc:sldMk cId="3586253633" sldId="733"/>
            <ac:spMk id="2" creationId="{DD46B10C-80D1-48E0-8556-930C3E3CC869}"/>
          </ac:spMkLst>
        </pc:spChg>
        <pc:spChg chg="del">
          <ac:chgData name="Cristian Chilipirea" userId="34ab170da5908fc4" providerId="LiveId" clId="{ECE0AB1C-94FB-404B-AEE5-9CD623577DC8}" dt="2019-10-05T18:05:32.780" v="3961" actId="478"/>
          <ac:spMkLst>
            <pc:docMk/>
            <pc:sldMk cId="3586253633" sldId="733"/>
            <ac:spMk id="3" creationId="{3C901578-5678-4ECE-8F77-15746A546285}"/>
          </ac:spMkLst>
        </pc:spChg>
        <pc:spChg chg="add del mod">
          <ac:chgData name="Cristian Chilipirea" userId="34ab170da5908fc4" providerId="LiveId" clId="{ECE0AB1C-94FB-404B-AEE5-9CD623577DC8}" dt="2019-10-05T18:15:55.675" v="4405"/>
          <ac:spMkLst>
            <pc:docMk/>
            <pc:sldMk cId="3586253633" sldId="733"/>
            <ac:spMk id="4" creationId="{D7FB3A26-22DC-463F-8B80-06D24C39BC07}"/>
          </ac:spMkLst>
        </pc:spChg>
        <pc:spChg chg="add mod">
          <ac:chgData name="Cristian Chilipirea" userId="34ab170da5908fc4" providerId="LiveId" clId="{ECE0AB1C-94FB-404B-AEE5-9CD623577DC8}" dt="2019-10-05T18:14:44.829" v="4368" actId="1076"/>
          <ac:spMkLst>
            <pc:docMk/>
            <pc:sldMk cId="3586253633" sldId="733"/>
            <ac:spMk id="5" creationId="{6AEC86A9-432B-4766-A93A-5E08C2023466}"/>
          </ac:spMkLst>
        </pc:spChg>
        <pc:spChg chg="add mod">
          <ac:chgData name="Cristian Chilipirea" userId="34ab170da5908fc4" providerId="LiveId" clId="{ECE0AB1C-94FB-404B-AEE5-9CD623577DC8}" dt="2019-10-05T18:07:34.765" v="4127" actId="20577"/>
          <ac:spMkLst>
            <pc:docMk/>
            <pc:sldMk cId="3586253633" sldId="733"/>
            <ac:spMk id="6" creationId="{FDB3DF9B-661F-4954-8EF4-E3E2D8A0D5DE}"/>
          </ac:spMkLst>
        </pc:spChg>
        <pc:spChg chg="add mod">
          <ac:chgData name="Cristian Chilipirea" userId="34ab170da5908fc4" providerId="LiveId" clId="{ECE0AB1C-94FB-404B-AEE5-9CD623577DC8}" dt="2019-10-05T18:07:37.365" v="4133" actId="20577"/>
          <ac:spMkLst>
            <pc:docMk/>
            <pc:sldMk cId="3586253633" sldId="733"/>
            <ac:spMk id="7" creationId="{EA4186E9-57EA-4809-988B-B65D042F0436}"/>
          </ac:spMkLst>
        </pc:spChg>
      </pc:sldChg>
      <pc:sldChg chg="add del">
        <pc:chgData name="Cristian Chilipirea" userId="34ab170da5908fc4" providerId="LiveId" clId="{ECE0AB1C-94FB-404B-AEE5-9CD623577DC8}" dt="2019-10-05T18:16:24.495" v="4415" actId="2696"/>
        <pc:sldMkLst>
          <pc:docMk/>
          <pc:sldMk cId="2517459128" sldId="734"/>
        </pc:sldMkLst>
      </pc:sldChg>
      <pc:sldChg chg="del">
        <pc:chgData name="Cristian Chilipirea" userId="34ab170da5908fc4" providerId="LiveId" clId="{ECE0AB1C-94FB-404B-AEE5-9CD623577DC8}" dt="2019-10-05T14:42:17.918" v="208" actId="2696"/>
        <pc:sldMkLst>
          <pc:docMk/>
          <pc:sldMk cId="2783516798" sldId="734"/>
        </pc:sldMkLst>
      </pc:sldChg>
      <pc:sldChg chg="addSp modSp add">
        <pc:chgData name="Cristian Chilipirea" userId="34ab170da5908fc4" providerId="LiveId" clId="{ECE0AB1C-94FB-404B-AEE5-9CD623577DC8}" dt="2019-10-05T18:16:15.324" v="4413" actId="1076"/>
        <pc:sldMkLst>
          <pc:docMk/>
          <pc:sldMk cId="1986970408" sldId="735"/>
        </pc:sldMkLst>
        <pc:spChg chg="mod">
          <ac:chgData name="Cristian Chilipirea" userId="34ab170da5908fc4" providerId="LiveId" clId="{ECE0AB1C-94FB-404B-AEE5-9CD623577DC8}" dt="2019-10-05T18:16:12.412" v="4412" actId="1076"/>
          <ac:spMkLst>
            <pc:docMk/>
            <pc:sldMk cId="1986970408" sldId="735"/>
            <ac:spMk id="4" creationId="{D7FB3A26-22DC-463F-8B80-06D24C39BC07}"/>
          </ac:spMkLst>
        </pc:spChg>
        <pc:spChg chg="mod">
          <ac:chgData name="Cristian Chilipirea" userId="34ab170da5908fc4" providerId="LiveId" clId="{ECE0AB1C-94FB-404B-AEE5-9CD623577DC8}" dt="2019-10-05T18:16:15.324" v="4413" actId="1076"/>
          <ac:spMkLst>
            <pc:docMk/>
            <pc:sldMk cId="1986970408" sldId="735"/>
            <ac:spMk id="5" creationId="{6AEC86A9-432B-4766-A93A-5E08C2023466}"/>
          </ac:spMkLst>
        </pc:spChg>
        <pc:spChg chg="add mod">
          <ac:chgData name="Cristian Chilipirea" userId="34ab170da5908fc4" providerId="LiveId" clId="{ECE0AB1C-94FB-404B-AEE5-9CD623577DC8}" dt="2019-10-05T18:16:06.778" v="4411" actId="1076"/>
          <ac:spMkLst>
            <pc:docMk/>
            <pc:sldMk cId="1986970408" sldId="735"/>
            <ac:spMk id="8" creationId="{FA1A43A4-92CB-49BE-B615-52845C1041D0}"/>
          </ac:spMkLst>
        </pc:spChg>
      </pc:sldChg>
      <pc:sldChg chg="del">
        <pc:chgData name="Cristian Chilipirea" userId="34ab170da5908fc4" providerId="LiveId" clId="{ECE0AB1C-94FB-404B-AEE5-9CD623577DC8}" dt="2019-10-05T14:42:17.950" v="209" actId="2696"/>
        <pc:sldMkLst>
          <pc:docMk/>
          <pc:sldMk cId="3610497440" sldId="735"/>
        </pc:sldMkLst>
      </pc:sldChg>
      <pc:sldChg chg="addSp delSp modSp add ord">
        <pc:chgData name="Cristian Chilipirea" userId="34ab170da5908fc4" providerId="LiveId" clId="{ECE0AB1C-94FB-404B-AEE5-9CD623577DC8}" dt="2019-10-05T18:26:41.686" v="4545" actId="20577"/>
        <pc:sldMkLst>
          <pc:docMk/>
          <pc:sldMk cId="2551182211" sldId="736"/>
        </pc:sldMkLst>
        <pc:spChg chg="del">
          <ac:chgData name="Cristian Chilipirea" userId="34ab170da5908fc4" providerId="LiveId" clId="{ECE0AB1C-94FB-404B-AEE5-9CD623577DC8}" dt="2019-10-05T18:19:02.033" v="4419" actId="478"/>
          <ac:spMkLst>
            <pc:docMk/>
            <pc:sldMk cId="2551182211" sldId="736"/>
            <ac:spMk id="3" creationId="{713C7C23-B9CC-402C-8635-1C2CB57E6B49}"/>
          </ac:spMkLst>
        </pc:spChg>
        <pc:spChg chg="add del mod">
          <ac:chgData name="Cristian Chilipirea" userId="34ab170da5908fc4" providerId="LiveId" clId="{ECE0AB1C-94FB-404B-AEE5-9CD623577DC8}" dt="2019-10-05T18:19:28.969" v="4420" actId="478"/>
          <ac:spMkLst>
            <pc:docMk/>
            <pc:sldMk cId="2551182211" sldId="736"/>
            <ac:spMk id="4" creationId="{E56EC6D2-8125-4CBB-B9F2-A28701E3B95D}"/>
          </ac:spMkLst>
        </pc:spChg>
        <pc:spChg chg="add mod">
          <ac:chgData name="Cristian Chilipirea" userId="34ab170da5908fc4" providerId="LiveId" clId="{ECE0AB1C-94FB-404B-AEE5-9CD623577DC8}" dt="2019-10-05T18:26:41.686" v="4545" actId="20577"/>
          <ac:spMkLst>
            <pc:docMk/>
            <pc:sldMk cId="2551182211" sldId="736"/>
            <ac:spMk id="6" creationId="{63A68D8B-12EC-473C-ADAE-CAFF51D03B58}"/>
          </ac:spMkLst>
        </pc:spChg>
        <pc:spChg chg="add mod">
          <ac:chgData name="Cristian Chilipirea" userId="34ab170da5908fc4" providerId="LiveId" clId="{ECE0AB1C-94FB-404B-AEE5-9CD623577DC8}" dt="2019-10-05T18:20:01.919" v="4431" actId="1076"/>
          <ac:spMkLst>
            <pc:docMk/>
            <pc:sldMk cId="2551182211" sldId="736"/>
            <ac:spMk id="7" creationId="{BAD9C789-CA25-49E6-B8F5-E94D9C4427C7}"/>
          </ac:spMkLst>
        </pc:spChg>
        <pc:picChg chg="add mod">
          <ac:chgData name="Cristian Chilipirea" userId="34ab170da5908fc4" providerId="LiveId" clId="{ECE0AB1C-94FB-404B-AEE5-9CD623577DC8}" dt="2019-10-05T18:19:51.805" v="4429" actId="1076"/>
          <ac:picMkLst>
            <pc:docMk/>
            <pc:sldMk cId="2551182211" sldId="736"/>
            <ac:picMk id="5" creationId="{4E331EA4-49FB-444C-8281-714A23632D5A}"/>
          </ac:picMkLst>
        </pc:picChg>
        <pc:picChg chg="add mod">
          <ac:chgData name="Cristian Chilipirea" userId="34ab170da5908fc4" providerId="LiveId" clId="{ECE0AB1C-94FB-404B-AEE5-9CD623577DC8}" dt="2019-10-05T18:20:06.763" v="4433" actId="1076"/>
          <ac:picMkLst>
            <pc:docMk/>
            <pc:sldMk cId="2551182211" sldId="736"/>
            <ac:picMk id="8" creationId="{3264B044-EA40-4344-A4F8-0690A8BD6C23}"/>
          </ac:picMkLst>
        </pc:picChg>
      </pc:sldChg>
      <pc:sldChg chg="del">
        <pc:chgData name="Cristian Chilipirea" userId="34ab170da5908fc4" providerId="LiveId" clId="{ECE0AB1C-94FB-404B-AEE5-9CD623577DC8}" dt="2019-10-05T14:42:17.994" v="210" actId="2696"/>
        <pc:sldMkLst>
          <pc:docMk/>
          <pc:sldMk cId="4221255732" sldId="736"/>
        </pc:sldMkLst>
      </pc:sldChg>
      <pc:sldChg chg="modSp add">
        <pc:chgData name="Cristian Chilipirea" userId="34ab170da5908fc4" providerId="LiveId" clId="{ECE0AB1C-94FB-404B-AEE5-9CD623577DC8}" dt="2019-10-05T18:21:11.781" v="4462" actId="404"/>
        <pc:sldMkLst>
          <pc:docMk/>
          <pc:sldMk cId="168903423" sldId="737"/>
        </pc:sldMkLst>
        <pc:spChg chg="mod">
          <ac:chgData name="Cristian Chilipirea" userId="34ab170da5908fc4" providerId="LiveId" clId="{ECE0AB1C-94FB-404B-AEE5-9CD623577DC8}" dt="2019-10-05T18:20:44.542" v="4443" actId="20577"/>
          <ac:spMkLst>
            <pc:docMk/>
            <pc:sldMk cId="168903423" sldId="737"/>
            <ac:spMk id="6" creationId="{63A68D8B-12EC-473C-ADAE-CAFF51D03B58}"/>
          </ac:spMkLst>
        </pc:spChg>
        <pc:spChg chg="mod">
          <ac:chgData name="Cristian Chilipirea" userId="34ab170da5908fc4" providerId="LiveId" clId="{ECE0AB1C-94FB-404B-AEE5-9CD623577DC8}" dt="2019-10-05T18:21:11.781" v="4462" actId="404"/>
          <ac:spMkLst>
            <pc:docMk/>
            <pc:sldMk cId="168903423" sldId="737"/>
            <ac:spMk id="7" creationId="{BAD9C789-CA25-49E6-B8F5-E94D9C4427C7}"/>
          </ac:spMkLst>
        </pc:spChg>
        <pc:picChg chg="mod">
          <ac:chgData name="Cristian Chilipirea" userId="34ab170da5908fc4" providerId="LiveId" clId="{ECE0AB1C-94FB-404B-AEE5-9CD623577DC8}" dt="2019-10-05T18:20:30.486" v="4436" actId="1076"/>
          <ac:picMkLst>
            <pc:docMk/>
            <pc:sldMk cId="168903423" sldId="737"/>
            <ac:picMk id="8" creationId="{3264B044-EA40-4344-A4F8-0690A8BD6C23}"/>
          </ac:picMkLst>
        </pc:picChg>
      </pc:sldChg>
      <pc:sldChg chg="del">
        <pc:chgData name="Cristian Chilipirea" userId="34ab170da5908fc4" providerId="LiveId" clId="{ECE0AB1C-94FB-404B-AEE5-9CD623577DC8}" dt="2019-10-05T14:42:18.055" v="211" actId="2696"/>
        <pc:sldMkLst>
          <pc:docMk/>
          <pc:sldMk cId="2215458018" sldId="737"/>
        </pc:sldMkLst>
      </pc:sldChg>
      <pc:sldChg chg="del">
        <pc:chgData name="Cristian Chilipirea" userId="34ab170da5908fc4" providerId="LiveId" clId="{ECE0AB1C-94FB-404B-AEE5-9CD623577DC8}" dt="2019-10-05T14:42:18.124" v="212" actId="2696"/>
        <pc:sldMkLst>
          <pc:docMk/>
          <pc:sldMk cId="547885942" sldId="738"/>
        </pc:sldMkLst>
      </pc:sldChg>
      <pc:sldChg chg="addSp delSp modSp add">
        <pc:chgData name="Cristian Chilipirea" userId="34ab170da5908fc4" providerId="LiveId" clId="{ECE0AB1C-94FB-404B-AEE5-9CD623577DC8}" dt="2019-10-05T18:24:00.132" v="4499" actId="20577"/>
        <pc:sldMkLst>
          <pc:docMk/>
          <pc:sldMk cId="1518565253" sldId="738"/>
        </pc:sldMkLst>
        <pc:spChg chg="mod">
          <ac:chgData name="Cristian Chilipirea" userId="34ab170da5908fc4" providerId="LiveId" clId="{ECE0AB1C-94FB-404B-AEE5-9CD623577DC8}" dt="2019-10-05T18:24:00.132" v="4499" actId="20577"/>
          <ac:spMkLst>
            <pc:docMk/>
            <pc:sldMk cId="1518565253" sldId="738"/>
            <ac:spMk id="6" creationId="{63A68D8B-12EC-473C-ADAE-CAFF51D03B58}"/>
          </ac:spMkLst>
        </pc:spChg>
        <pc:spChg chg="del mod">
          <ac:chgData name="Cristian Chilipirea" userId="34ab170da5908fc4" providerId="LiveId" clId="{ECE0AB1C-94FB-404B-AEE5-9CD623577DC8}" dt="2019-10-05T18:22:56.325" v="4488" actId="478"/>
          <ac:spMkLst>
            <pc:docMk/>
            <pc:sldMk cId="1518565253" sldId="738"/>
            <ac:spMk id="7" creationId="{BAD9C789-CA25-49E6-B8F5-E94D9C4427C7}"/>
          </ac:spMkLst>
        </pc:spChg>
        <pc:spChg chg="add mod">
          <ac:chgData name="Cristian Chilipirea" userId="34ab170da5908fc4" providerId="LiveId" clId="{ECE0AB1C-94FB-404B-AEE5-9CD623577DC8}" dt="2019-10-05T18:22:20.061" v="4481" actId="1076"/>
          <ac:spMkLst>
            <pc:docMk/>
            <pc:sldMk cId="1518565253" sldId="738"/>
            <ac:spMk id="9" creationId="{DD4F0407-0771-4872-8C91-4F45BF7C5EF6}"/>
          </ac:spMkLst>
        </pc:spChg>
        <pc:spChg chg="add del mod">
          <ac:chgData name="Cristian Chilipirea" userId="34ab170da5908fc4" providerId="LiveId" clId="{ECE0AB1C-94FB-404B-AEE5-9CD623577DC8}" dt="2019-10-05T18:23:57.174" v="4498" actId="478"/>
          <ac:spMkLst>
            <pc:docMk/>
            <pc:sldMk cId="1518565253" sldId="738"/>
            <ac:spMk id="10" creationId="{368B3DD2-DF3C-4179-B40A-792559100DD4}"/>
          </ac:spMkLst>
        </pc:spChg>
        <pc:spChg chg="add mod">
          <ac:chgData name="Cristian Chilipirea" userId="34ab170da5908fc4" providerId="LiveId" clId="{ECE0AB1C-94FB-404B-AEE5-9CD623577DC8}" dt="2019-10-05T18:22:20.061" v="4481" actId="1076"/>
          <ac:spMkLst>
            <pc:docMk/>
            <pc:sldMk cId="1518565253" sldId="738"/>
            <ac:spMk id="12" creationId="{4B7D0171-79C3-4447-BD17-66EDE23C8F7A}"/>
          </ac:spMkLst>
        </pc:spChg>
        <pc:spChg chg="add del mod">
          <ac:chgData name="Cristian Chilipirea" userId="34ab170da5908fc4" providerId="LiveId" clId="{ECE0AB1C-94FB-404B-AEE5-9CD623577DC8}" dt="2019-10-05T18:23:57.174" v="4498" actId="478"/>
          <ac:spMkLst>
            <pc:docMk/>
            <pc:sldMk cId="1518565253" sldId="738"/>
            <ac:spMk id="13" creationId="{7DAF828C-6317-476D-8BFE-256FB085C4F3}"/>
          </ac:spMkLst>
        </pc:spChg>
        <pc:spChg chg="add mod">
          <ac:chgData name="Cristian Chilipirea" userId="34ab170da5908fc4" providerId="LiveId" clId="{ECE0AB1C-94FB-404B-AEE5-9CD623577DC8}" dt="2019-10-05T18:22:20.061" v="4481" actId="1076"/>
          <ac:spMkLst>
            <pc:docMk/>
            <pc:sldMk cId="1518565253" sldId="738"/>
            <ac:spMk id="15" creationId="{C052C87A-C49D-4C94-A7F6-D3061AAC1669}"/>
          </ac:spMkLst>
        </pc:spChg>
        <pc:spChg chg="add mod">
          <ac:chgData name="Cristian Chilipirea" userId="34ab170da5908fc4" providerId="LiveId" clId="{ECE0AB1C-94FB-404B-AEE5-9CD623577DC8}" dt="2019-10-05T18:22:23.562" v="4483" actId="1076"/>
          <ac:spMkLst>
            <pc:docMk/>
            <pc:sldMk cId="1518565253" sldId="738"/>
            <ac:spMk id="16" creationId="{2A1FA108-92A3-4D6F-B104-5A98E59CA8D6}"/>
          </ac:spMkLst>
        </pc:spChg>
        <pc:spChg chg="add del mod">
          <ac:chgData name="Cristian Chilipirea" userId="34ab170da5908fc4" providerId="LiveId" clId="{ECE0AB1C-94FB-404B-AEE5-9CD623577DC8}" dt="2019-10-05T18:22:25.600" v="4484" actId="478"/>
          <ac:spMkLst>
            <pc:docMk/>
            <pc:sldMk cId="1518565253" sldId="738"/>
            <ac:spMk id="18" creationId="{320B4975-4AB7-42E6-823D-E9BF68783433}"/>
          </ac:spMkLst>
        </pc:spChg>
        <pc:spChg chg="add del mod">
          <ac:chgData name="Cristian Chilipirea" userId="34ab170da5908fc4" providerId="LiveId" clId="{ECE0AB1C-94FB-404B-AEE5-9CD623577DC8}" dt="2019-10-05T18:23:53.917" v="4497" actId="478"/>
          <ac:spMkLst>
            <pc:docMk/>
            <pc:sldMk cId="1518565253" sldId="738"/>
            <ac:spMk id="19" creationId="{71CAA2D5-6BB4-4D62-A425-C144F99A2225}"/>
          </ac:spMkLst>
        </pc:spChg>
        <pc:picChg chg="del mod">
          <ac:chgData name="Cristian Chilipirea" userId="34ab170da5908fc4" providerId="LiveId" clId="{ECE0AB1C-94FB-404B-AEE5-9CD623577DC8}" dt="2019-10-05T18:22:54.766" v="4487" actId="478"/>
          <ac:picMkLst>
            <pc:docMk/>
            <pc:sldMk cId="1518565253" sldId="738"/>
            <ac:picMk id="8" creationId="{3264B044-EA40-4344-A4F8-0690A8BD6C23}"/>
          </ac:picMkLst>
        </pc:picChg>
        <pc:picChg chg="add del mod">
          <ac:chgData name="Cristian Chilipirea" userId="34ab170da5908fc4" providerId="LiveId" clId="{ECE0AB1C-94FB-404B-AEE5-9CD623577DC8}" dt="2019-10-05T18:23:57.174" v="4498" actId="478"/>
          <ac:picMkLst>
            <pc:docMk/>
            <pc:sldMk cId="1518565253" sldId="738"/>
            <ac:picMk id="11" creationId="{01AF30BC-9128-41A3-B075-9EB522140224}"/>
          </ac:picMkLst>
        </pc:picChg>
        <pc:picChg chg="add del mod">
          <ac:chgData name="Cristian Chilipirea" userId="34ab170da5908fc4" providerId="LiveId" clId="{ECE0AB1C-94FB-404B-AEE5-9CD623577DC8}" dt="2019-10-05T18:23:57.174" v="4498" actId="478"/>
          <ac:picMkLst>
            <pc:docMk/>
            <pc:sldMk cId="1518565253" sldId="738"/>
            <ac:picMk id="14" creationId="{F83EF6E5-87BC-46C7-89C4-2DCA2995F93A}"/>
          </ac:picMkLst>
        </pc:picChg>
        <pc:picChg chg="add mod">
          <ac:chgData name="Cristian Chilipirea" userId="34ab170da5908fc4" providerId="LiveId" clId="{ECE0AB1C-94FB-404B-AEE5-9CD623577DC8}" dt="2019-10-05T18:22:23.562" v="4483" actId="1076"/>
          <ac:picMkLst>
            <pc:docMk/>
            <pc:sldMk cId="1518565253" sldId="738"/>
            <ac:picMk id="17" creationId="{CCB184D9-7C3A-4C3B-A7DB-5B88E40A8E96}"/>
          </ac:picMkLst>
        </pc:picChg>
        <pc:picChg chg="add del mod">
          <ac:chgData name="Cristian Chilipirea" userId="34ab170da5908fc4" providerId="LiveId" clId="{ECE0AB1C-94FB-404B-AEE5-9CD623577DC8}" dt="2019-10-05T18:23:53.917" v="4497" actId="478"/>
          <ac:picMkLst>
            <pc:docMk/>
            <pc:sldMk cId="1518565253" sldId="738"/>
            <ac:picMk id="20" creationId="{025F76D5-CBC2-44ED-A906-F7B877B52903}"/>
          </ac:picMkLst>
        </pc:picChg>
      </pc:sldChg>
      <pc:sldChg chg="addSp delSp add">
        <pc:chgData name="Cristian Chilipirea" userId="34ab170da5908fc4" providerId="LiveId" clId="{ECE0AB1C-94FB-404B-AEE5-9CD623577DC8}" dt="2019-10-05T18:25:42.797" v="4515" actId="478"/>
        <pc:sldMkLst>
          <pc:docMk/>
          <pc:sldMk cId="3837292543" sldId="739"/>
        </pc:sldMkLst>
        <pc:spChg chg="del">
          <ac:chgData name="Cristian Chilipirea" userId="34ab170da5908fc4" providerId="LiveId" clId="{ECE0AB1C-94FB-404B-AEE5-9CD623577DC8}" dt="2019-10-05T18:24:42.156" v="4507" actId="478"/>
          <ac:spMkLst>
            <pc:docMk/>
            <pc:sldMk cId="3837292543" sldId="739"/>
            <ac:spMk id="6" creationId="{63A68D8B-12EC-473C-ADAE-CAFF51D03B58}"/>
          </ac:spMkLst>
        </pc:spChg>
        <pc:spChg chg="del">
          <ac:chgData name="Cristian Chilipirea" userId="34ab170da5908fc4" providerId="LiveId" clId="{ECE0AB1C-94FB-404B-AEE5-9CD623577DC8}" dt="2019-10-05T18:25:42.797" v="4515" actId="478"/>
          <ac:spMkLst>
            <pc:docMk/>
            <pc:sldMk cId="3837292543" sldId="739"/>
            <ac:spMk id="16" creationId="{2A1FA108-92A3-4D6F-B104-5A98E59CA8D6}"/>
          </ac:spMkLst>
        </pc:spChg>
        <pc:spChg chg="add">
          <ac:chgData name="Cristian Chilipirea" userId="34ab170da5908fc4" providerId="LiveId" clId="{ECE0AB1C-94FB-404B-AEE5-9CD623577DC8}" dt="2019-10-05T18:24:42.938" v="4508"/>
          <ac:spMkLst>
            <pc:docMk/>
            <pc:sldMk cId="3837292543" sldId="739"/>
            <ac:spMk id="19" creationId="{9981F508-A88C-426E-A1A6-51A83A5B53D9}"/>
          </ac:spMkLst>
        </pc:spChg>
        <pc:spChg chg="add">
          <ac:chgData name="Cristian Chilipirea" userId="34ab170da5908fc4" providerId="LiveId" clId="{ECE0AB1C-94FB-404B-AEE5-9CD623577DC8}" dt="2019-10-05T18:24:42.938" v="4508"/>
          <ac:spMkLst>
            <pc:docMk/>
            <pc:sldMk cId="3837292543" sldId="739"/>
            <ac:spMk id="20" creationId="{02102B74-E6AF-47DF-8716-3B80D9229368}"/>
          </ac:spMkLst>
        </pc:spChg>
        <pc:picChg chg="del">
          <ac:chgData name="Cristian Chilipirea" userId="34ab170da5908fc4" providerId="LiveId" clId="{ECE0AB1C-94FB-404B-AEE5-9CD623577DC8}" dt="2019-10-05T18:24:42.156" v="4507" actId="478"/>
          <ac:picMkLst>
            <pc:docMk/>
            <pc:sldMk cId="3837292543" sldId="739"/>
            <ac:picMk id="5" creationId="{4E331EA4-49FB-444C-8281-714A23632D5A}"/>
          </ac:picMkLst>
        </pc:picChg>
        <pc:picChg chg="del">
          <ac:chgData name="Cristian Chilipirea" userId="34ab170da5908fc4" providerId="LiveId" clId="{ECE0AB1C-94FB-404B-AEE5-9CD623577DC8}" dt="2019-10-05T18:25:42.797" v="4515" actId="478"/>
          <ac:picMkLst>
            <pc:docMk/>
            <pc:sldMk cId="3837292543" sldId="739"/>
            <ac:picMk id="17" creationId="{CCB184D9-7C3A-4C3B-A7DB-5B88E40A8E96}"/>
          </ac:picMkLst>
        </pc:picChg>
        <pc:picChg chg="add">
          <ac:chgData name="Cristian Chilipirea" userId="34ab170da5908fc4" providerId="LiveId" clId="{ECE0AB1C-94FB-404B-AEE5-9CD623577DC8}" dt="2019-10-05T18:24:42.938" v="4508"/>
          <ac:picMkLst>
            <pc:docMk/>
            <pc:sldMk cId="3837292543" sldId="739"/>
            <ac:picMk id="18" creationId="{C12A7BCB-2437-4BA4-8AF1-5A815CECA83C}"/>
          </ac:picMkLst>
        </pc:picChg>
        <pc:picChg chg="add">
          <ac:chgData name="Cristian Chilipirea" userId="34ab170da5908fc4" providerId="LiveId" clId="{ECE0AB1C-94FB-404B-AEE5-9CD623577DC8}" dt="2019-10-05T18:24:42.938" v="4508"/>
          <ac:picMkLst>
            <pc:docMk/>
            <pc:sldMk cId="3837292543" sldId="739"/>
            <ac:picMk id="21" creationId="{9D7D213D-E437-48AA-B45C-DBF84CF26B5C}"/>
          </ac:picMkLst>
        </pc:picChg>
      </pc:sldChg>
      <pc:sldChg chg="add">
        <pc:chgData name="Cristian Chilipirea" userId="34ab170da5908fc4" providerId="LiveId" clId="{ECE0AB1C-94FB-404B-AEE5-9CD623577DC8}" dt="2019-10-05T18:23:40.717" v="4494"/>
        <pc:sldMkLst>
          <pc:docMk/>
          <pc:sldMk cId="3536735485" sldId="740"/>
        </pc:sldMkLst>
      </pc:sldChg>
      <pc:sldChg chg="delSp add">
        <pc:chgData name="Cristian Chilipirea" userId="34ab170da5908fc4" providerId="LiveId" clId="{ECE0AB1C-94FB-404B-AEE5-9CD623577DC8}" dt="2019-10-05T18:25:09.914" v="4512" actId="478"/>
        <pc:sldMkLst>
          <pc:docMk/>
          <pc:sldMk cId="1377482258" sldId="741"/>
        </pc:sldMkLst>
        <pc:spChg chg="del">
          <ac:chgData name="Cristian Chilipirea" userId="34ab170da5908fc4" providerId="LiveId" clId="{ECE0AB1C-94FB-404B-AEE5-9CD623577DC8}" dt="2019-10-05T18:25:09.914" v="4512" actId="478"/>
          <ac:spMkLst>
            <pc:docMk/>
            <pc:sldMk cId="1377482258" sldId="741"/>
            <ac:spMk id="10" creationId="{368B3DD2-DF3C-4179-B40A-792559100DD4}"/>
          </ac:spMkLst>
        </pc:spChg>
        <pc:spChg chg="del">
          <ac:chgData name="Cristian Chilipirea" userId="34ab170da5908fc4" providerId="LiveId" clId="{ECE0AB1C-94FB-404B-AEE5-9CD623577DC8}" dt="2019-10-05T18:24:25.316" v="4505" actId="478"/>
          <ac:spMkLst>
            <pc:docMk/>
            <pc:sldMk cId="1377482258" sldId="741"/>
            <ac:spMk id="16" creationId="{2A1FA108-92A3-4D6F-B104-5A98E59CA8D6}"/>
          </ac:spMkLst>
        </pc:spChg>
        <pc:picChg chg="del">
          <ac:chgData name="Cristian Chilipirea" userId="34ab170da5908fc4" providerId="LiveId" clId="{ECE0AB1C-94FB-404B-AEE5-9CD623577DC8}" dt="2019-10-05T18:25:09.914" v="4512" actId="478"/>
          <ac:picMkLst>
            <pc:docMk/>
            <pc:sldMk cId="1377482258" sldId="741"/>
            <ac:picMk id="11" creationId="{01AF30BC-9128-41A3-B075-9EB522140224}"/>
          </ac:picMkLst>
        </pc:picChg>
        <pc:picChg chg="del">
          <ac:chgData name="Cristian Chilipirea" userId="34ab170da5908fc4" providerId="LiveId" clId="{ECE0AB1C-94FB-404B-AEE5-9CD623577DC8}" dt="2019-10-05T18:24:25.316" v="4505" actId="478"/>
          <ac:picMkLst>
            <pc:docMk/>
            <pc:sldMk cId="1377482258" sldId="741"/>
            <ac:picMk id="17" creationId="{CCB184D9-7C3A-4C3B-A7DB-5B88E40A8E96}"/>
          </ac:picMkLst>
        </pc:picChg>
      </pc:sldChg>
      <pc:sldChg chg="delSp modSp add">
        <pc:chgData name="Cristian Chilipirea" userId="34ab170da5908fc4" providerId="LiveId" clId="{ECE0AB1C-94FB-404B-AEE5-9CD623577DC8}" dt="2019-10-05T18:25:00.337" v="4510" actId="478"/>
        <pc:sldMkLst>
          <pc:docMk/>
          <pc:sldMk cId="2432382968" sldId="742"/>
        </pc:sldMkLst>
        <pc:spChg chg="del">
          <ac:chgData name="Cristian Chilipirea" userId="34ab170da5908fc4" providerId="LiveId" clId="{ECE0AB1C-94FB-404B-AEE5-9CD623577DC8}" dt="2019-10-05T18:24:11.057" v="4501" actId="478"/>
          <ac:spMkLst>
            <pc:docMk/>
            <pc:sldMk cId="2432382968" sldId="742"/>
            <ac:spMk id="10" creationId="{368B3DD2-DF3C-4179-B40A-792559100DD4}"/>
          </ac:spMkLst>
        </pc:spChg>
        <pc:spChg chg="del mod">
          <ac:chgData name="Cristian Chilipirea" userId="34ab170da5908fc4" providerId="LiveId" clId="{ECE0AB1C-94FB-404B-AEE5-9CD623577DC8}" dt="2019-10-05T18:24:16.201" v="4504" actId="478"/>
          <ac:spMkLst>
            <pc:docMk/>
            <pc:sldMk cId="2432382968" sldId="742"/>
            <ac:spMk id="13" creationId="{7DAF828C-6317-476D-8BFE-256FB085C4F3}"/>
          </ac:spMkLst>
        </pc:spChg>
        <pc:spChg chg="del">
          <ac:chgData name="Cristian Chilipirea" userId="34ab170da5908fc4" providerId="LiveId" clId="{ECE0AB1C-94FB-404B-AEE5-9CD623577DC8}" dt="2019-10-05T18:25:00.337" v="4510" actId="478"/>
          <ac:spMkLst>
            <pc:docMk/>
            <pc:sldMk cId="2432382968" sldId="742"/>
            <ac:spMk id="16" creationId="{2A1FA108-92A3-4D6F-B104-5A98E59CA8D6}"/>
          </ac:spMkLst>
        </pc:spChg>
        <pc:picChg chg="del">
          <ac:chgData name="Cristian Chilipirea" userId="34ab170da5908fc4" providerId="LiveId" clId="{ECE0AB1C-94FB-404B-AEE5-9CD623577DC8}" dt="2019-10-05T18:24:09.425" v="4500" actId="478"/>
          <ac:picMkLst>
            <pc:docMk/>
            <pc:sldMk cId="2432382968" sldId="742"/>
            <ac:picMk id="11" creationId="{01AF30BC-9128-41A3-B075-9EB522140224}"/>
          </ac:picMkLst>
        </pc:picChg>
        <pc:picChg chg="del">
          <ac:chgData name="Cristian Chilipirea" userId="34ab170da5908fc4" providerId="LiveId" clId="{ECE0AB1C-94FB-404B-AEE5-9CD623577DC8}" dt="2019-10-05T18:24:14.356" v="4503" actId="478"/>
          <ac:picMkLst>
            <pc:docMk/>
            <pc:sldMk cId="2432382968" sldId="742"/>
            <ac:picMk id="14" creationId="{F83EF6E5-87BC-46C7-89C4-2DCA2995F93A}"/>
          </ac:picMkLst>
        </pc:picChg>
        <pc:picChg chg="del">
          <ac:chgData name="Cristian Chilipirea" userId="34ab170da5908fc4" providerId="LiveId" clId="{ECE0AB1C-94FB-404B-AEE5-9CD623577DC8}" dt="2019-10-05T18:25:00.337" v="4510" actId="478"/>
          <ac:picMkLst>
            <pc:docMk/>
            <pc:sldMk cId="2432382968" sldId="742"/>
            <ac:picMk id="17" creationId="{CCB184D9-7C3A-4C3B-A7DB-5B88E40A8E96}"/>
          </ac:picMkLst>
        </pc:picChg>
      </pc:sldChg>
      <pc:sldChg chg="addSp delSp modSp add">
        <pc:chgData name="Cristian Chilipirea" userId="34ab170da5908fc4" providerId="LiveId" clId="{ECE0AB1C-94FB-404B-AEE5-9CD623577DC8}" dt="2019-10-05T18:25:57.860" v="4526" actId="20577"/>
        <pc:sldMkLst>
          <pc:docMk/>
          <pc:sldMk cId="3149605992" sldId="743"/>
        </pc:sldMkLst>
        <pc:spChg chg="del">
          <ac:chgData name="Cristian Chilipirea" userId="34ab170da5908fc4" providerId="LiveId" clId="{ECE0AB1C-94FB-404B-AEE5-9CD623577DC8}" dt="2019-10-05T18:25:52.597" v="4517" actId="478"/>
          <ac:spMkLst>
            <pc:docMk/>
            <pc:sldMk cId="3149605992" sldId="743"/>
            <ac:spMk id="6" creationId="{63A68D8B-12EC-473C-ADAE-CAFF51D03B58}"/>
          </ac:spMkLst>
        </pc:spChg>
        <pc:spChg chg="mod">
          <ac:chgData name="Cristian Chilipirea" userId="34ab170da5908fc4" providerId="LiveId" clId="{ECE0AB1C-94FB-404B-AEE5-9CD623577DC8}" dt="2019-10-05T18:25:57.860" v="4526" actId="20577"/>
          <ac:spMkLst>
            <pc:docMk/>
            <pc:sldMk cId="3149605992" sldId="743"/>
            <ac:spMk id="16" creationId="{2A1FA108-92A3-4D6F-B104-5A98E59CA8D6}"/>
          </ac:spMkLst>
        </pc:spChg>
        <pc:spChg chg="add">
          <ac:chgData name="Cristian Chilipirea" userId="34ab170da5908fc4" providerId="LiveId" clId="{ECE0AB1C-94FB-404B-AEE5-9CD623577DC8}" dt="2019-10-05T18:25:53.283" v="4518"/>
          <ac:spMkLst>
            <pc:docMk/>
            <pc:sldMk cId="3149605992" sldId="743"/>
            <ac:spMk id="19" creationId="{033301D2-DA05-433B-8764-EF27E61FDE9C}"/>
          </ac:spMkLst>
        </pc:spChg>
        <pc:spChg chg="add">
          <ac:chgData name="Cristian Chilipirea" userId="34ab170da5908fc4" providerId="LiveId" clId="{ECE0AB1C-94FB-404B-AEE5-9CD623577DC8}" dt="2019-10-05T18:25:53.283" v="4518"/>
          <ac:spMkLst>
            <pc:docMk/>
            <pc:sldMk cId="3149605992" sldId="743"/>
            <ac:spMk id="20" creationId="{4C76A2A1-ED3F-48C3-A310-889F0876E9E4}"/>
          </ac:spMkLst>
        </pc:spChg>
        <pc:picChg chg="del">
          <ac:chgData name="Cristian Chilipirea" userId="34ab170da5908fc4" providerId="LiveId" clId="{ECE0AB1C-94FB-404B-AEE5-9CD623577DC8}" dt="2019-10-05T18:25:52.597" v="4517" actId="478"/>
          <ac:picMkLst>
            <pc:docMk/>
            <pc:sldMk cId="3149605992" sldId="743"/>
            <ac:picMk id="5" creationId="{4E331EA4-49FB-444C-8281-714A23632D5A}"/>
          </ac:picMkLst>
        </pc:picChg>
        <pc:picChg chg="add">
          <ac:chgData name="Cristian Chilipirea" userId="34ab170da5908fc4" providerId="LiveId" clId="{ECE0AB1C-94FB-404B-AEE5-9CD623577DC8}" dt="2019-10-05T18:25:53.283" v="4518"/>
          <ac:picMkLst>
            <pc:docMk/>
            <pc:sldMk cId="3149605992" sldId="743"/>
            <ac:picMk id="18" creationId="{D1EE40E8-C361-4A21-AC38-CCD7CFCB08D3}"/>
          </ac:picMkLst>
        </pc:picChg>
        <pc:picChg chg="add">
          <ac:chgData name="Cristian Chilipirea" userId="34ab170da5908fc4" providerId="LiveId" clId="{ECE0AB1C-94FB-404B-AEE5-9CD623577DC8}" dt="2019-10-05T18:25:53.283" v="4518"/>
          <ac:picMkLst>
            <pc:docMk/>
            <pc:sldMk cId="3149605992" sldId="743"/>
            <ac:picMk id="21" creationId="{3B5EB7C3-E0B1-4762-9F51-7B0AF8030AB3}"/>
          </ac:picMkLst>
        </pc:picChg>
      </pc:sldChg>
      <pc:sldChg chg="add">
        <pc:chgData name="Cristian Chilipirea" userId="34ab170da5908fc4" providerId="LiveId" clId="{ECE0AB1C-94FB-404B-AEE5-9CD623577DC8}" dt="2019-10-05T18:24:57.451" v="4509"/>
        <pc:sldMkLst>
          <pc:docMk/>
          <pc:sldMk cId="1597914536" sldId="744"/>
        </pc:sldMkLst>
      </pc:sldChg>
      <pc:sldChg chg="add">
        <pc:chgData name="Cristian Chilipirea" userId="34ab170da5908fc4" providerId="LiveId" clId="{ECE0AB1C-94FB-404B-AEE5-9CD623577DC8}" dt="2019-10-05T18:25:06.920" v="4511"/>
        <pc:sldMkLst>
          <pc:docMk/>
          <pc:sldMk cId="4175927221" sldId="745"/>
        </pc:sldMkLst>
      </pc:sldChg>
      <pc:sldChg chg="addSp add">
        <pc:chgData name="Cristian Chilipirea" userId="34ab170da5908fc4" providerId="LiveId" clId="{ECE0AB1C-94FB-404B-AEE5-9CD623577DC8}" dt="2019-10-05T18:25:25.922" v="4514"/>
        <pc:sldMkLst>
          <pc:docMk/>
          <pc:sldMk cId="1324601119" sldId="746"/>
        </pc:sldMkLst>
        <pc:spChg chg="add">
          <ac:chgData name="Cristian Chilipirea" userId="34ab170da5908fc4" providerId="LiveId" clId="{ECE0AB1C-94FB-404B-AEE5-9CD623577DC8}" dt="2019-10-05T18:25:25.922" v="4514"/>
          <ac:spMkLst>
            <pc:docMk/>
            <pc:sldMk cId="1324601119" sldId="746"/>
            <ac:spMk id="16" creationId="{B556020A-D456-4A44-BC63-85D024563115}"/>
          </ac:spMkLst>
        </pc:spChg>
        <pc:picChg chg="add">
          <ac:chgData name="Cristian Chilipirea" userId="34ab170da5908fc4" providerId="LiveId" clId="{ECE0AB1C-94FB-404B-AEE5-9CD623577DC8}" dt="2019-10-05T18:25:25.922" v="4514"/>
          <ac:picMkLst>
            <pc:docMk/>
            <pc:sldMk cId="1324601119" sldId="746"/>
            <ac:picMk id="17" creationId="{F29FA058-7B1F-4E8A-B40A-8A758C2EC309}"/>
          </ac:picMkLst>
        </pc:picChg>
      </pc:sldChg>
      <pc:sldChg chg="delSp modSp add">
        <pc:chgData name="Cristian Chilipirea" userId="34ab170da5908fc4" providerId="LiveId" clId="{ECE0AB1C-94FB-404B-AEE5-9CD623577DC8}" dt="2019-10-05T18:26:16.954" v="4535" actId="20577"/>
        <pc:sldMkLst>
          <pc:docMk/>
          <pc:sldMk cId="1807161639" sldId="747"/>
        </pc:sldMkLst>
        <pc:spChg chg="mod">
          <ac:chgData name="Cristian Chilipirea" userId="34ab170da5908fc4" providerId="LiveId" clId="{ECE0AB1C-94FB-404B-AEE5-9CD623577DC8}" dt="2019-10-05T18:26:16.954" v="4535" actId="20577"/>
          <ac:spMkLst>
            <pc:docMk/>
            <pc:sldMk cId="1807161639" sldId="747"/>
            <ac:spMk id="6" creationId="{63A68D8B-12EC-473C-ADAE-CAFF51D03B58}"/>
          </ac:spMkLst>
        </pc:spChg>
        <pc:spChg chg="del">
          <ac:chgData name="Cristian Chilipirea" userId="34ab170da5908fc4" providerId="LiveId" clId="{ECE0AB1C-94FB-404B-AEE5-9CD623577DC8}" dt="2019-10-05T18:26:08.050" v="4527" actId="478"/>
          <ac:spMkLst>
            <pc:docMk/>
            <pc:sldMk cId="1807161639" sldId="747"/>
            <ac:spMk id="16" creationId="{2A1FA108-92A3-4D6F-B104-5A98E59CA8D6}"/>
          </ac:spMkLst>
        </pc:spChg>
        <pc:picChg chg="del">
          <ac:chgData name="Cristian Chilipirea" userId="34ab170da5908fc4" providerId="LiveId" clId="{ECE0AB1C-94FB-404B-AEE5-9CD623577DC8}" dt="2019-10-05T18:26:08.050" v="4527" actId="478"/>
          <ac:picMkLst>
            <pc:docMk/>
            <pc:sldMk cId="1807161639" sldId="747"/>
            <ac:picMk id="17" creationId="{CCB184D9-7C3A-4C3B-A7DB-5B88E40A8E96}"/>
          </ac:picMkLst>
        </pc:picChg>
      </pc:sldChg>
      <pc:sldChg chg="delSp add">
        <pc:chgData name="Cristian Chilipirea" userId="34ab170da5908fc4" providerId="LiveId" clId="{ECE0AB1C-94FB-404B-AEE5-9CD623577DC8}" dt="2019-10-05T18:26:24.832" v="4537" actId="478"/>
        <pc:sldMkLst>
          <pc:docMk/>
          <pc:sldMk cId="1399069376" sldId="748"/>
        </pc:sldMkLst>
        <pc:spChg chg="del">
          <ac:chgData name="Cristian Chilipirea" userId="34ab170da5908fc4" providerId="LiveId" clId="{ECE0AB1C-94FB-404B-AEE5-9CD623577DC8}" dt="2019-10-05T18:26:24.832" v="4537" actId="478"/>
          <ac:spMkLst>
            <pc:docMk/>
            <pc:sldMk cId="1399069376" sldId="748"/>
            <ac:spMk id="16" creationId="{2A1FA108-92A3-4D6F-B104-5A98E59CA8D6}"/>
          </ac:spMkLst>
        </pc:spChg>
        <pc:picChg chg="del">
          <ac:chgData name="Cristian Chilipirea" userId="34ab170da5908fc4" providerId="LiveId" clId="{ECE0AB1C-94FB-404B-AEE5-9CD623577DC8}" dt="2019-10-05T18:26:24.832" v="4537" actId="478"/>
          <ac:picMkLst>
            <pc:docMk/>
            <pc:sldMk cId="1399069376" sldId="748"/>
            <ac:picMk id="17" creationId="{CCB184D9-7C3A-4C3B-A7DB-5B88E40A8E96}"/>
          </ac:picMkLst>
        </pc:picChg>
      </pc:sldChg>
      <pc:sldChg chg="addSp delSp add">
        <pc:chgData name="Cristian Chilipirea" userId="34ab170da5908fc4" providerId="LiveId" clId="{ECE0AB1C-94FB-404B-AEE5-9CD623577DC8}" dt="2019-10-05T18:27:08.950" v="4549" actId="478"/>
        <pc:sldMkLst>
          <pc:docMk/>
          <pc:sldMk cId="2660632177" sldId="749"/>
        </pc:sldMkLst>
        <pc:spChg chg="del">
          <ac:chgData name="Cristian Chilipirea" userId="34ab170da5908fc4" providerId="LiveId" clId="{ECE0AB1C-94FB-404B-AEE5-9CD623577DC8}" dt="2019-10-05T18:27:04.094" v="4547" actId="478"/>
          <ac:spMkLst>
            <pc:docMk/>
            <pc:sldMk cId="2660632177" sldId="749"/>
            <ac:spMk id="6" creationId="{63A68D8B-12EC-473C-ADAE-CAFF51D03B58}"/>
          </ac:spMkLst>
        </pc:spChg>
        <pc:spChg chg="del">
          <ac:chgData name="Cristian Chilipirea" userId="34ab170da5908fc4" providerId="LiveId" clId="{ECE0AB1C-94FB-404B-AEE5-9CD623577DC8}" dt="2019-10-05T18:27:08.950" v="4549" actId="478"/>
          <ac:spMkLst>
            <pc:docMk/>
            <pc:sldMk cId="2660632177" sldId="749"/>
            <ac:spMk id="13" creationId="{7DAF828C-6317-476D-8BFE-256FB085C4F3}"/>
          </ac:spMkLst>
        </pc:spChg>
        <pc:spChg chg="add">
          <ac:chgData name="Cristian Chilipirea" userId="34ab170da5908fc4" providerId="LiveId" clId="{ECE0AB1C-94FB-404B-AEE5-9CD623577DC8}" dt="2019-10-05T18:27:04.792" v="4548"/>
          <ac:spMkLst>
            <pc:docMk/>
            <pc:sldMk cId="2660632177" sldId="749"/>
            <ac:spMk id="17" creationId="{B9CE8386-59E8-43DF-85E9-EC4936056C02}"/>
          </ac:spMkLst>
        </pc:spChg>
        <pc:spChg chg="add">
          <ac:chgData name="Cristian Chilipirea" userId="34ab170da5908fc4" providerId="LiveId" clId="{ECE0AB1C-94FB-404B-AEE5-9CD623577DC8}" dt="2019-10-05T18:27:04.792" v="4548"/>
          <ac:spMkLst>
            <pc:docMk/>
            <pc:sldMk cId="2660632177" sldId="749"/>
            <ac:spMk id="18" creationId="{0F98FAC9-7712-4F16-AFE9-F3F41A0B332B}"/>
          </ac:spMkLst>
        </pc:spChg>
        <pc:picChg chg="del">
          <ac:chgData name="Cristian Chilipirea" userId="34ab170da5908fc4" providerId="LiveId" clId="{ECE0AB1C-94FB-404B-AEE5-9CD623577DC8}" dt="2019-10-05T18:27:04.094" v="4547" actId="478"/>
          <ac:picMkLst>
            <pc:docMk/>
            <pc:sldMk cId="2660632177" sldId="749"/>
            <ac:picMk id="5" creationId="{4E331EA4-49FB-444C-8281-714A23632D5A}"/>
          </ac:picMkLst>
        </pc:picChg>
        <pc:picChg chg="del">
          <ac:chgData name="Cristian Chilipirea" userId="34ab170da5908fc4" providerId="LiveId" clId="{ECE0AB1C-94FB-404B-AEE5-9CD623577DC8}" dt="2019-10-05T18:27:08.950" v="4549" actId="478"/>
          <ac:picMkLst>
            <pc:docMk/>
            <pc:sldMk cId="2660632177" sldId="749"/>
            <ac:picMk id="14" creationId="{F83EF6E5-87BC-46C7-89C4-2DCA2995F93A}"/>
          </ac:picMkLst>
        </pc:picChg>
        <pc:picChg chg="add">
          <ac:chgData name="Cristian Chilipirea" userId="34ab170da5908fc4" providerId="LiveId" clId="{ECE0AB1C-94FB-404B-AEE5-9CD623577DC8}" dt="2019-10-05T18:27:04.792" v="4548"/>
          <ac:picMkLst>
            <pc:docMk/>
            <pc:sldMk cId="2660632177" sldId="749"/>
            <ac:picMk id="16" creationId="{F48D3561-6E18-4567-9DCC-CBEB17BF4A14}"/>
          </ac:picMkLst>
        </pc:picChg>
        <pc:picChg chg="add">
          <ac:chgData name="Cristian Chilipirea" userId="34ab170da5908fc4" providerId="LiveId" clId="{ECE0AB1C-94FB-404B-AEE5-9CD623577DC8}" dt="2019-10-05T18:27:04.792" v="4548"/>
          <ac:picMkLst>
            <pc:docMk/>
            <pc:sldMk cId="2660632177" sldId="749"/>
            <ac:picMk id="19" creationId="{361C3177-7149-4AE0-B0D8-01AD5F410A4B}"/>
          </ac:picMkLst>
        </pc:picChg>
      </pc:sldChg>
      <pc:sldChg chg="addSp delSp add">
        <pc:chgData name="Cristian Chilipirea" userId="34ab170da5908fc4" providerId="LiveId" clId="{ECE0AB1C-94FB-404B-AEE5-9CD623577DC8}" dt="2019-10-05T18:27:18.223" v="4552"/>
        <pc:sldMkLst>
          <pc:docMk/>
          <pc:sldMk cId="3304019950" sldId="750"/>
        </pc:sldMkLst>
        <pc:spChg chg="del">
          <ac:chgData name="Cristian Chilipirea" userId="34ab170da5908fc4" providerId="LiveId" clId="{ECE0AB1C-94FB-404B-AEE5-9CD623577DC8}" dt="2019-10-05T18:27:17.445" v="4551" actId="478"/>
          <ac:spMkLst>
            <pc:docMk/>
            <pc:sldMk cId="3304019950" sldId="750"/>
            <ac:spMk id="17" creationId="{B9CE8386-59E8-43DF-85E9-EC4936056C02}"/>
          </ac:spMkLst>
        </pc:spChg>
        <pc:spChg chg="del">
          <ac:chgData name="Cristian Chilipirea" userId="34ab170da5908fc4" providerId="LiveId" clId="{ECE0AB1C-94FB-404B-AEE5-9CD623577DC8}" dt="2019-10-05T18:27:17.445" v="4551" actId="478"/>
          <ac:spMkLst>
            <pc:docMk/>
            <pc:sldMk cId="3304019950" sldId="750"/>
            <ac:spMk id="18" creationId="{0F98FAC9-7712-4F16-AFE9-F3F41A0B332B}"/>
          </ac:spMkLst>
        </pc:spChg>
        <pc:spChg chg="add">
          <ac:chgData name="Cristian Chilipirea" userId="34ab170da5908fc4" providerId="LiveId" clId="{ECE0AB1C-94FB-404B-AEE5-9CD623577DC8}" dt="2019-10-05T18:27:18.223" v="4552"/>
          <ac:spMkLst>
            <pc:docMk/>
            <pc:sldMk cId="3304019950" sldId="750"/>
            <ac:spMk id="20" creationId="{A41F46C8-76F0-4591-A8E5-3FAAFCDFAC93}"/>
          </ac:spMkLst>
        </pc:spChg>
        <pc:picChg chg="add">
          <ac:chgData name="Cristian Chilipirea" userId="34ab170da5908fc4" providerId="LiveId" clId="{ECE0AB1C-94FB-404B-AEE5-9CD623577DC8}" dt="2019-10-05T18:27:18.223" v="4552"/>
          <ac:picMkLst>
            <pc:docMk/>
            <pc:sldMk cId="3304019950" sldId="750"/>
            <ac:picMk id="14" creationId="{DB0BC75A-0CFC-4FC0-A296-311B5AAA57FD}"/>
          </ac:picMkLst>
        </pc:picChg>
        <pc:picChg chg="del">
          <ac:chgData name="Cristian Chilipirea" userId="34ab170da5908fc4" providerId="LiveId" clId="{ECE0AB1C-94FB-404B-AEE5-9CD623577DC8}" dt="2019-10-05T18:27:17.445" v="4551" actId="478"/>
          <ac:picMkLst>
            <pc:docMk/>
            <pc:sldMk cId="3304019950" sldId="750"/>
            <ac:picMk id="16" creationId="{F48D3561-6E18-4567-9DCC-CBEB17BF4A14}"/>
          </ac:picMkLst>
        </pc:picChg>
        <pc:picChg chg="del">
          <ac:chgData name="Cristian Chilipirea" userId="34ab170da5908fc4" providerId="LiveId" clId="{ECE0AB1C-94FB-404B-AEE5-9CD623577DC8}" dt="2019-10-05T18:27:17.445" v="4551" actId="478"/>
          <ac:picMkLst>
            <pc:docMk/>
            <pc:sldMk cId="3304019950" sldId="750"/>
            <ac:picMk id="19" creationId="{361C3177-7149-4AE0-B0D8-01AD5F410A4B}"/>
          </ac:picMkLst>
        </pc:picChg>
      </pc:sldChg>
      <pc:sldChg chg="addSp delSp add">
        <pc:chgData name="Cristian Chilipirea" userId="34ab170da5908fc4" providerId="LiveId" clId="{ECE0AB1C-94FB-404B-AEE5-9CD623577DC8}" dt="2019-10-05T18:27:30.246" v="4556" actId="478"/>
        <pc:sldMkLst>
          <pc:docMk/>
          <pc:sldMk cId="3816141931" sldId="751"/>
        </pc:sldMkLst>
        <pc:spChg chg="del">
          <ac:chgData name="Cristian Chilipirea" userId="34ab170da5908fc4" providerId="LiveId" clId="{ECE0AB1C-94FB-404B-AEE5-9CD623577DC8}" dt="2019-10-05T18:27:30.246" v="4556" actId="478"/>
          <ac:spMkLst>
            <pc:docMk/>
            <pc:sldMk cId="3816141931" sldId="751"/>
            <ac:spMk id="10" creationId="{368B3DD2-DF3C-4179-B40A-792559100DD4}"/>
          </ac:spMkLst>
        </pc:spChg>
        <pc:spChg chg="add">
          <ac:chgData name="Cristian Chilipirea" userId="34ab170da5908fc4" providerId="LiveId" clId="{ECE0AB1C-94FB-404B-AEE5-9CD623577DC8}" dt="2019-10-05T18:27:27.757" v="4555"/>
          <ac:spMkLst>
            <pc:docMk/>
            <pc:sldMk cId="3816141931" sldId="751"/>
            <ac:spMk id="16" creationId="{AF228D92-AE8A-480A-A806-2221AEDA20DD}"/>
          </ac:spMkLst>
        </pc:spChg>
        <pc:spChg chg="add">
          <ac:chgData name="Cristian Chilipirea" userId="34ab170da5908fc4" providerId="LiveId" clId="{ECE0AB1C-94FB-404B-AEE5-9CD623577DC8}" dt="2019-10-05T18:27:27.757" v="4555"/>
          <ac:spMkLst>
            <pc:docMk/>
            <pc:sldMk cId="3816141931" sldId="751"/>
            <ac:spMk id="17" creationId="{FF26DD2A-2C70-493A-B113-ADA17C4D3C37}"/>
          </ac:spMkLst>
        </pc:spChg>
        <pc:spChg chg="del">
          <ac:chgData name="Cristian Chilipirea" userId="34ab170da5908fc4" providerId="LiveId" clId="{ECE0AB1C-94FB-404B-AEE5-9CD623577DC8}" dt="2019-10-05T18:27:27.085" v="4554" actId="478"/>
          <ac:spMkLst>
            <pc:docMk/>
            <pc:sldMk cId="3816141931" sldId="751"/>
            <ac:spMk id="20" creationId="{A41F46C8-76F0-4591-A8E5-3FAAFCDFAC93}"/>
          </ac:spMkLst>
        </pc:spChg>
        <pc:picChg chg="del">
          <ac:chgData name="Cristian Chilipirea" userId="34ab170da5908fc4" providerId="LiveId" clId="{ECE0AB1C-94FB-404B-AEE5-9CD623577DC8}" dt="2019-10-05T18:27:30.246" v="4556" actId="478"/>
          <ac:picMkLst>
            <pc:docMk/>
            <pc:sldMk cId="3816141931" sldId="751"/>
            <ac:picMk id="11" creationId="{01AF30BC-9128-41A3-B075-9EB522140224}"/>
          </ac:picMkLst>
        </pc:picChg>
        <pc:picChg chg="add">
          <ac:chgData name="Cristian Chilipirea" userId="34ab170da5908fc4" providerId="LiveId" clId="{ECE0AB1C-94FB-404B-AEE5-9CD623577DC8}" dt="2019-10-05T18:27:27.757" v="4555"/>
          <ac:picMkLst>
            <pc:docMk/>
            <pc:sldMk cId="3816141931" sldId="751"/>
            <ac:picMk id="13" creationId="{93B1351E-16DF-4609-A91E-FBFDA919B9AA}"/>
          </ac:picMkLst>
        </pc:picChg>
        <pc:picChg chg="del">
          <ac:chgData name="Cristian Chilipirea" userId="34ab170da5908fc4" providerId="LiveId" clId="{ECE0AB1C-94FB-404B-AEE5-9CD623577DC8}" dt="2019-10-05T18:27:27.085" v="4554" actId="478"/>
          <ac:picMkLst>
            <pc:docMk/>
            <pc:sldMk cId="3816141931" sldId="751"/>
            <ac:picMk id="14" creationId="{DB0BC75A-0CFC-4FC0-A296-311B5AAA57FD}"/>
          </ac:picMkLst>
        </pc:picChg>
        <pc:picChg chg="add">
          <ac:chgData name="Cristian Chilipirea" userId="34ab170da5908fc4" providerId="LiveId" clId="{ECE0AB1C-94FB-404B-AEE5-9CD623577DC8}" dt="2019-10-05T18:27:27.757" v="4555"/>
          <ac:picMkLst>
            <pc:docMk/>
            <pc:sldMk cId="3816141931" sldId="751"/>
            <ac:picMk id="18" creationId="{618DC1F2-7649-4AD4-8B6E-4F52271F1595}"/>
          </ac:picMkLst>
        </pc:picChg>
      </pc:sldChg>
      <pc:sldChg chg="addSp delSp add">
        <pc:chgData name="Cristian Chilipirea" userId="34ab170da5908fc4" providerId="LiveId" clId="{ECE0AB1C-94FB-404B-AEE5-9CD623577DC8}" dt="2019-10-05T18:27:38.564" v="4559"/>
        <pc:sldMkLst>
          <pc:docMk/>
          <pc:sldMk cId="1727461845" sldId="752"/>
        </pc:sldMkLst>
        <pc:spChg chg="del">
          <ac:chgData name="Cristian Chilipirea" userId="34ab170da5908fc4" providerId="LiveId" clId="{ECE0AB1C-94FB-404B-AEE5-9CD623577DC8}" dt="2019-10-05T18:27:37.723" v="4558" actId="478"/>
          <ac:spMkLst>
            <pc:docMk/>
            <pc:sldMk cId="1727461845" sldId="752"/>
            <ac:spMk id="16" creationId="{AF228D92-AE8A-480A-A806-2221AEDA20DD}"/>
          </ac:spMkLst>
        </pc:spChg>
        <pc:spChg chg="del">
          <ac:chgData name="Cristian Chilipirea" userId="34ab170da5908fc4" providerId="LiveId" clId="{ECE0AB1C-94FB-404B-AEE5-9CD623577DC8}" dt="2019-10-05T18:27:37.723" v="4558" actId="478"/>
          <ac:spMkLst>
            <pc:docMk/>
            <pc:sldMk cId="1727461845" sldId="752"/>
            <ac:spMk id="17" creationId="{FF26DD2A-2C70-493A-B113-ADA17C4D3C37}"/>
          </ac:spMkLst>
        </pc:spChg>
        <pc:spChg chg="add">
          <ac:chgData name="Cristian Chilipirea" userId="34ab170da5908fc4" providerId="LiveId" clId="{ECE0AB1C-94FB-404B-AEE5-9CD623577DC8}" dt="2019-10-05T18:27:38.564" v="4559"/>
          <ac:spMkLst>
            <pc:docMk/>
            <pc:sldMk cId="1727461845" sldId="752"/>
            <ac:spMk id="19" creationId="{E8C86564-32F0-4BAD-B60D-81DF6DDD3B47}"/>
          </ac:spMkLst>
        </pc:spChg>
        <pc:picChg chg="del">
          <ac:chgData name="Cristian Chilipirea" userId="34ab170da5908fc4" providerId="LiveId" clId="{ECE0AB1C-94FB-404B-AEE5-9CD623577DC8}" dt="2019-10-05T18:27:37.723" v="4558" actId="478"/>
          <ac:picMkLst>
            <pc:docMk/>
            <pc:sldMk cId="1727461845" sldId="752"/>
            <ac:picMk id="13" creationId="{93B1351E-16DF-4609-A91E-FBFDA919B9AA}"/>
          </ac:picMkLst>
        </pc:picChg>
        <pc:picChg chg="add">
          <ac:chgData name="Cristian Chilipirea" userId="34ab170da5908fc4" providerId="LiveId" clId="{ECE0AB1C-94FB-404B-AEE5-9CD623577DC8}" dt="2019-10-05T18:27:38.564" v="4559"/>
          <ac:picMkLst>
            <pc:docMk/>
            <pc:sldMk cId="1727461845" sldId="752"/>
            <ac:picMk id="14" creationId="{ACCD9D7E-C52F-4E84-A841-BC296472DD39}"/>
          </ac:picMkLst>
        </pc:picChg>
        <pc:picChg chg="del">
          <ac:chgData name="Cristian Chilipirea" userId="34ab170da5908fc4" providerId="LiveId" clId="{ECE0AB1C-94FB-404B-AEE5-9CD623577DC8}" dt="2019-10-05T18:27:37.723" v="4558" actId="478"/>
          <ac:picMkLst>
            <pc:docMk/>
            <pc:sldMk cId="1727461845" sldId="752"/>
            <ac:picMk id="18" creationId="{618DC1F2-7649-4AD4-8B6E-4F52271F1595}"/>
          </ac:picMkLst>
        </pc:picChg>
      </pc:sldChg>
      <pc:sldChg chg="addSp delSp add">
        <pc:chgData name="Cristian Chilipirea" userId="34ab170da5908fc4" providerId="LiveId" clId="{ECE0AB1C-94FB-404B-AEE5-9CD623577DC8}" dt="2019-10-05T18:27:52.186" v="4565" actId="478"/>
        <pc:sldMkLst>
          <pc:docMk/>
          <pc:sldMk cId="2486820280" sldId="753"/>
        </pc:sldMkLst>
        <pc:spChg chg="del">
          <ac:chgData name="Cristian Chilipirea" userId="34ab170da5908fc4" providerId="LiveId" clId="{ECE0AB1C-94FB-404B-AEE5-9CD623577DC8}" dt="2019-10-05T18:27:52.186" v="4565" actId="478"/>
          <ac:spMkLst>
            <pc:docMk/>
            <pc:sldMk cId="2486820280" sldId="753"/>
            <ac:spMk id="7" creationId="{BAD9C789-CA25-49E6-B8F5-E94D9C4427C7}"/>
          </ac:spMkLst>
        </pc:spChg>
        <pc:spChg chg="add del">
          <ac:chgData name="Cristian Chilipirea" userId="34ab170da5908fc4" providerId="LiveId" clId="{ECE0AB1C-94FB-404B-AEE5-9CD623577DC8}" dt="2019-10-05T18:27:48.224" v="4562"/>
          <ac:spMkLst>
            <pc:docMk/>
            <pc:sldMk cId="2486820280" sldId="753"/>
            <ac:spMk id="11" creationId="{8912E44B-E67B-47D4-AFB0-2816CCF634B6}"/>
          </ac:spMkLst>
        </pc:spChg>
        <pc:spChg chg="add del">
          <ac:chgData name="Cristian Chilipirea" userId="34ab170da5908fc4" providerId="LiveId" clId="{ECE0AB1C-94FB-404B-AEE5-9CD623577DC8}" dt="2019-10-05T18:27:48.224" v="4562"/>
          <ac:spMkLst>
            <pc:docMk/>
            <pc:sldMk cId="2486820280" sldId="753"/>
            <ac:spMk id="13" creationId="{914CEF35-30C3-4B25-B185-C60A18A0FC72}"/>
          </ac:spMkLst>
        </pc:spChg>
        <pc:spChg chg="add">
          <ac:chgData name="Cristian Chilipirea" userId="34ab170da5908fc4" providerId="LiveId" clId="{ECE0AB1C-94FB-404B-AEE5-9CD623577DC8}" dt="2019-10-05T18:27:50.006" v="4564"/>
          <ac:spMkLst>
            <pc:docMk/>
            <pc:sldMk cId="2486820280" sldId="753"/>
            <ac:spMk id="18" creationId="{F531A42C-5FBE-462E-8EC6-18AE8BB6C089}"/>
          </ac:spMkLst>
        </pc:spChg>
        <pc:spChg chg="del">
          <ac:chgData name="Cristian Chilipirea" userId="34ab170da5908fc4" providerId="LiveId" clId="{ECE0AB1C-94FB-404B-AEE5-9CD623577DC8}" dt="2019-10-05T18:27:49.509" v="4563" actId="478"/>
          <ac:spMkLst>
            <pc:docMk/>
            <pc:sldMk cId="2486820280" sldId="753"/>
            <ac:spMk id="19" creationId="{E8C86564-32F0-4BAD-B60D-81DF6DDD3B47}"/>
          </ac:spMkLst>
        </pc:spChg>
        <pc:spChg chg="add">
          <ac:chgData name="Cristian Chilipirea" userId="34ab170da5908fc4" providerId="LiveId" clId="{ECE0AB1C-94FB-404B-AEE5-9CD623577DC8}" dt="2019-10-05T18:27:50.006" v="4564"/>
          <ac:spMkLst>
            <pc:docMk/>
            <pc:sldMk cId="2486820280" sldId="753"/>
            <ac:spMk id="20" creationId="{7A1F0B85-04D1-4175-B594-710567D0883F}"/>
          </ac:spMkLst>
        </pc:spChg>
        <pc:picChg chg="del">
          <ac:chgData name="Cristian Chilipirea" userId="34ab170da5908fc4" providerId="LiveId" clId="{ECE0AB1C-94FB-404B-AEE5-9CD623577DC8}" dt="2019-10-05T18:27:52.186" v="4565" actId="478"/>
          <ac:picMkLst>
            <pc:docMk/>
            <pc:sldMk cId="2486820280" sldId="753"/>
            <ac:picMk id="8" creationId="{3264B044-EA40-4344-A4F8-0690A8BD6C23}"/>
          </ac:picMkLst>
        </pc:picChg>
        <pc:picChg chg="add del">
          <ac:chgData name="Cristian Chilipirea" userId="34ab170da5908fc4" providerId="LiveId" clId="{ECE0AB1C-94FB-404B-AEE5-9CD623577DC8}" dt="2019-10-05T18:27:48.224" v="4562"/>
          <ac:picMkLst>
            <pc:docMk/>
            <pc:sldMk cId="2486820280" sldId="753"/>
            <ac:picMk id="10" creationId="{6D5D4549-A8C5-41C7-BAEF-9B26CADEE310}"/>
          </ac:picMkLst>
        </pc:picChg>
        <pc:picChg chg="del">
          <ac:chgData name="Cristian Chilipirea" userId="34ab170da5908fc4" providerId="LiveId" clId="{ECE0AB1C-94FB-404B-AEE5-9CD623577DC8}" dt="2019-10-05T18:27:49.509" v="4563" actId="478"/>
          <ac:picMkLst>
            <pc:docMk/>
            <pc:sldMk cId="2486820280" sldId="753"/>
            <ac:picMk id="14" creationId="{ACCD9D7E-C52F-4E84-A841-BC296472DD39}"/>
          </ac:picMkLst>
        </pc:picChg>
        <pc:picChg chg="add del">
          <ac:chgData name="Cristian Chilipirea" userId="34ab170da5908fc4" providerId="LiveId" clId="{ECE0AB1C-94FB-404B-AEE5-9CD623577DC8}" dt="2019-10-05T18:27:48.224" v="4562"/>
          <ac:picMkLst>
            <pc:docMk/>
            <pc:sldMk cId="2486820280" sldId="753"/>
            <ac:picMk id="16" creationId="{11CE7A7F-273B-4EFC-81D3-33B56CE11A4C}"/>
          </ac:picMkLst>
        </pc:picChg>
        <pc:picChg chg="add">
          <ac:chgData name="Cristian Chilipirea" userId="34ab170da5908fc4" providerId="LiveId" clId="{ECE0AB1C-94FB-404B-AEE5-9CD623577DC8}" dt="2019-10-05T18:27:50.006" v="4564"/>
          <ac:picMkLst>
            <pc:docMk/>
            <pc:sldMk cId="2486820280" sldId="753"/>
            <ac:picMk id="17" creationId="{A70EAD4E-ECA6-4BC5-815E-1227CEEEFB28}"/>
          </ac:picMkLst>
        </pc:picChg>
        <pc:picChg chg="add">
          <ac:chgData name="Cristian Chilipirea" userId="34ab170da5908fc4" providerId="LiveId" clId="{ECE0AB1C-94FB-404B-AEE5-9CD623577DC8}" dt="2019-10-05T18:27:50.006" v="4564"/>
          <ac:picMkLst>
            <pc:docMk/>
            <pc:sldMk cId="2486820280" sldId="753"/>
            <ac:picMk id="21" creationId="{B513B8A8-E0DD-47FC-9D61-6AFA961FE3B1}"/>
          </ac:picMkLst>
        </pc:picChg>
      </pc:sldChg>
      <pc:sldChg chg="addSp delSp modSp add">
        <pc:chgData name="Cristian Chilipirea" userId="34ab170da5908fc4" providerId="LiveId" clId="{ECE0AB1C-94FB-404B-AEE5-9CD623577DC8}" dt="2019-10-05T18:31:08.002" v="4635" actId="14100"/>
        <pc:sldMkLst>
          <pc:docMk/>
          <pc:sldMk cId="2817520184" sldId="754"/>
        </pc:sldMkLst>
        <pc:spChg chg="mod">
          <ac:chgData name="Cristian Chilipirea" userId="34ab170da5908fc4" providerId="LiveId" clId="{ECE0AB1C-94FB-404B-AEE5-9CD623577DC8}" dt="2019-10-05T18:28:44.581" v="4575" actId="20577"/>
          <ac:spMkLst>
            <pc:docMk/>
            <pc:sldMk cId="2817520184" sldId="754"/>
            <ac:spMk id="2" creationId="{8ACE58DD-09BC-419C-9E43-810419DA0D20}"/>
          </ac:spMkLst>
        </pc:spChg>
        <pc:spChg chg="del">
          <ac:chgData name="Cristian Chilipirea" userId="34ab170da5908fc4" providerId="LiveId" clId="{ECE0AB1C-94FB-404B-AEE5-9CD623577DC8}" dt="2019-10-05T18:28:47.430" v="4576" actId="478"/>
          <ac:spMkLst>
            <pc:docMk/>
            <pc:sldMk cId="2817520184" sldId="754"/>
            <ac:spMk id="3" creationId="{D183959D-D988-4143-ACBD-B6E5657BBA6E}"/>
          </ac:spMkLst>
        </pc:spChg>
        <pc:spChg chg="add del mod">
          <ac:chgData name="Cristian Chilipirea" userId="34ab170da5908fc4" providerId="LiveId" clId="{ECE0AB1C-94FB-404B-AEE5-9CD623577DC8}" dt="2019-10-05T18:28:59.617" v="4577" actId="478"/>
          <ac:spMkLst>
            <pc:docMk/>
            <pc:sldMk cId="2817520184" sldId="754"/>
            <ac:spMk id="4" creationId="{64414609-3532-44B0-A9DA-C168F55B01FA}"/>
          </ac:spMkLst>
        </pc:spChg>
        <pc:spChg chg="add mod">
          <ac:chgData name="Cristian Chilipirea" userId="34ab170da5908fc4" providerId="LiveId" clId="{ECE0AB1C-94FB-404B-AEE5-9CD623577DC8}" dt="2019-10-05T18:29:05.273" v="4586" actId="20577"/>
          <ac:spMkLst>
            <pc:docMk/>
            <pc:sldMk cId="2817520184" sldId="754"/>
            <ac:spMk id="5" creationId="{B724582F-4574-4B01-BF65-688720E02E8C}"/>
          </ac:spMkLst>
        </pc:spChg>
        <pc:spChg chg="add mod">
          <ac:chgData name="Cristian Chilipirea" userId="34ab170da5908fc4" providerId="LiveId" clId="{ECE0AB1C-94FB-404B-AEE5-9CD623577DC8}" dt="2019-10-05T18:29:11.852" v="4588" actId="1076"/>
          <ac:spMkLst>
            <pc:docMk/>
            <pc:sldMk cId="2817520184" sldId="754"/>
            <ac:spMk id="7" creationId="{1B61962E-47DF-48ED-99EB-22F220860C40}"/>
          </ac:spMkLst>
        </pc:spChg>
        <pc:spChg chg="add mod">
          <ac:chgData name="Cristian Chilipirea" userId="34ab170da5908fc4" providerId="LiveId" clId="{ECE0AB1C-94FB-404B-AEE5-9CD623577DC8}" dt="2019-10-05T18:29:16.436" v="4590" actId="1076"/>
          <ac:spMkLst>
            <pc:docMk/>
            <pc:sldMk cId="2817520184" sldId="754"/>
            <ac:spMk id="9" creationId="{676D5B53-604E-43C1-92B0-7C5EEF1895D6}"/>
          </ac:spMkLst>
        </pc:spChg>
        <pc:spChg chg="add del mod">
          <ac:chgData name="Cristian Chilipirea" userId="34ab170da5908fc4" providerId="LiveId" clId="{ECE0AB1C-94FB-404B-AEE5-9CD623577DC8}" dt="2019-10-05T18:29:31.777" v="4594" actId="478"/>
          <ac:spMkLst>
            <pc:docMk/>
            <pc:sldMk cId="2817520184" sldId="754"/>
            <ac:spMk id="11" creationId="{BF5A5FCE-A782-495E-AD19-F4FE723926F9}"/>
          </ac:spMkLst>
        </pc:spChg>
        <pc:spChg chg="add mod">
          <ac:chgData name="Cristian Chilipirea" userId="34ab170da5908fc4" providerId="LiveId" clId="{ECE0AB1C-94FB-404B-AEE5-9CD623577DC8}" dt="2019-10-05T18:30:38.119" v="4612" actId="1076"/>
          <ac:spMkLst>
            <pc:docMk/>
            <pc:sldMk cId="2817520184" sldId="754"/>
            <ac:spMk id="14" creationId="{2C000AFF-FBB0-40B1-8A5C-E72FDD3DB0C1}"/>
          </ac:spMkLst>
        </pc:spChg>
        <pc:spChg chg="add mod">
          <ac:chgData name="Cristian Chilipirea" userId="34ab170da5908fc4" providerId="LiveId" clId="{ECE0AB1C-94FB-404B-AEE5-9CD623577DC8}" dt="2019-10-05T18:30:45.605" v="4614" actId="1076"/>
          <ac:spMkLst>
            <pc:docMk/>
            <pc:sldMk cId="2817520184" sldId="754"/>
            <ac:spMk id="16" creationId="{69E5CCEF-ECF8-4579-AD50-99E2DC12C989}"/>
          </ac:spMkLst>
        </pc:spChg>
        <pc:picChg chg="add mod">
          <ac:chgData name="Cristian Chilipirea" userId="34ab170da5908fc4" providerId="LiveId" clId="{ECE0AB1C-94FB-404B-AEE5-9CD623577DC8}" dt="2019-10-05T18:29:01.746" v="4579" actId="1076"/>
          <ac:picMkLst>
            <pc:docMk/>
            <pc:sldMk cId="2817520184" sldId="754"/>
            <ac:picMk id="6" creationId="{BD76A93E-2A34-4752-BDD7-40D3533CB908}"/>
          </ac:picMkLst>
        </pc:picChg>
        <pc:picChg chg="add mod">
          <ac:chgData name="Cristian Chilipirea" userId="34ab170da5908fc4" providerId="LiveId" clId="{ECE0AB1C-94FB-404B-AEE5-9CD623577DC8}" dt="2019-10-05T18:29:11.852" v="4588" actId="1076"/>
          <ac:picMkLst>
            <pc:docMk/>
            <pc:sldMk cId="2817520184" sldId="754"/>
            <ac:picMk id="8" creationId="{A407C78D-8F18-4AD7-9299-0168E76B4653}"/>
          </ac:picMkLst>
        </pc:picChg>
        <pc:picChg chg="add mod">
          <ac:chgData name="Cristian Chilipirea" userId="34ab170da5908fc4" providerId="LiveId" clId="{ECE0AB1C-94FB-404B-AEE5-9CD623577DC8}" dt="2019-10-05T18:29:16.436" v="4590" actId="1076"/>
          <ac:picMkLst>
            <pc:docMk/>
            <pc:sldMk cId="2817520184" sldId="754"/>
            <ac:picMk id="10" creationId="{3E6E53FE-114E-4256-B38E-A76C269B7F4E}"/>
          </ac:picMkLst>
        </pc:picChg>
        <pc:picChg chg="add mod">
          <ac:chgData name="Cristian Chilipirea" userId="34ab170da5908fc4" providerId="LiveId" clId="{ECE0AB1C-94FB-404B-AEE5-9CD623577DC8}" dt="2019-10-05T18:30:24.938" v="4601" actId="1076"/>
          <ac:picMkLst>
            <pc:docMk/>
            <pc:sldMk cId="2817520184" sldId="754"/>
            <ac:picMk id="13" creationId="{F82EC9E2-9522-42C4-8BC6-AD90E1636056}"/>
          </ac:picMkLst>
        </pc:picChg>
        <pc:picChg chg="add mod">
          <ac:chgData name="Cristian Chilipirea" userId="34ab170da5908fc4" providerId="LiveId" clId="{ECE0AB1C-94FB-404B-AEE5-9CD623577DC8}" dt="2019-10-05T18:30:31.875" v="4603" actId="1076"/>
          <ac:picMkLst>
            <pc:docMk/>
            <pc:sldMk cId="2817520184" sldId="754"/>
            <ac:picMk id="15" creationId="{C14D30F9-E1FB-4BFA-92E7-90A599A37F31}"/>
          </ac:picMkLst>
        </pc:picChg>
        <pc:picChg chg="add mod">
          <ac:chgData name="Cristian Chilipirea" userId="34ab170da5908fc4" providerId="LiveId" clId="{ECE0AB1C-94FB-404B-AEE5-9CD623577DC8}" dt="2019-10-05T18:30:45.605" v="4614" actId="1076"/>
          <ac:picMkLst>
            <pc:docMk/>
            <pc:sldMk cId="2817520184" sldId="754"/>
            <ac:picMk id="17" creationId="{CC807AD3-4FEF-4B3B-853E-52340F579F6F}"/>
          </ac:picMkLst>
        </pc:picChg>
        <pc:cxnChg chg="add mod">
          <ac:chgData name="Cristian Chilipirea" userId="34ab170da5908fc4" providerId="LiveId" clId="{ECE0AB1C-94FB-404B-AEE5-9CD623577DC8}" dt="2019-10-05T18:31:00.846" v="4632" actId="692"/>
          <ac:cxnSpMkLst>
            <pc:docMk/>
            <pc:sldMk cId="2817520184" sldId="754"/>
            <ac:cxnSpMk id="19" creationId="{DCB03437-92A8-4B7C-A4CF-DB24371985E9}"/>
          </ac:cxnSpMkLst>
        </pc:cxnChg>
        <pc:cxnChg chg="add mod">
          <ac:chgData name="Cristian Chilipirea" userId="34ab170da5908fc4" providerId="LiveId" clId="{ECE0AB1C-94FB-404B-AEE5-9CD623577DC8}" dt="2019-10-05T18:31:08.002" v="4635" actId="14100"/>
          <ac:cxnSpMkLst>
            <pc:docMk/>
            <pc:sldMk cId="2817520184" sldId="754"/>
            <ac:cxnSpMk id="20" creationId="{5115C812-2945-4CE8-BD3E-34F3CC761763}"/>
          </ac:cxnSpMkLst>
        </pc:cxnChg>
      </pc:sldChg>
      <pc:sldChg chg="addSp modSp add">
        <pc:chgData name="Cristian Chilipirea" userId="34ab170da5908fc4" providerId="LiveId" clId="{ECE0AB1C-94FB-404B-AEE5-9CD623577DC8}" dt="2019-10-05T18:31:45.822" v="4664" actId="207"/>
        <pc:sldMkLst>
          <pc:docMk/>
          <pc:sldMk cId="3826301798" sldId="755"/>
        </pc:sldMkLst>
        <pc:spChg chg="mod">
          <ac:chgData name="Cristian Chilipirea" userId="34ab170da5908fc4" providerId="LiveId" clId="{ECE0AB1C-94FB-404B-AEE5-9CD623577DC8}" dt="2019-10-05T18:31:25.503" v="4640" actId="20577"/>
          <ac:spMkLst>
            <pc:docMk/>
            <pc:sldMk cId="3826301798" sldId="755"/>
            <ac:spMk id="2" creationId="{8ACE58DD-09BC-419C-9E43-810419DA0D20}"/>
          </ac:spMkLst>
        </pc:spChg>
        <pc:spChg chg="add mod">
          <ac:chgData name="Cristian Chilipirea" userId="34ab170da5908fc4" providerId="LiveId" clId="{ECE0AB1C-94FB-404B-AEE5-9CD623577DC8}" dt="2019-10-05T18:31:45.822" v="4664" actId="207"/>
          <ac:spMkLst>
            <pc:docMk/>
            <pc:sldMk cId="3826301798" sldId="755"/>
            <ac:spMk id="11" creationId="{84E48849-0DD9-4B86-890A-467186E3E872}"/>
          </ac:spMkLst>
        </pc:spChg>
        <pc:cxnChg chg="mod">
          <ac:chgData name="Cristian Chilipirea" userId="34ab170da5908fc4" providerId="LiveId" clId="{ECE0AB1C-94FB-404B-AEE5-9CD623577DC8}" dt="2019-10-05T18:31:22.207" v="4639" actId="14100"/>
          <ac:cxnSpMkLst>
            <pc:docMk/>
            <pc:sldMk cId="3826301798" sldId="755"/>
            <ac:cxnSpMk id="19" creationId="{DCB03437-92A8-4B7C-A4CF-DB24371985E9}"/>
          </ac:cxnSpMkLst>
        </pc:cxnChg>
      </pc:sldChg>
      <pc:sldChg chg="del">
        <pc:chgData name="Cristian Chilipirea" userId="34ab170da5908fc4" providerId="LiveId" clId="{ECE0AB1C-94FB-404B-AEE5-9CD623577DC8}" dt="2019-10-05T14:42:18.212" v="213" actId="2696"/>
        <pc:sldMkLst>
          <pc:docMk/>
          <pc:sldMk cId="4271052596" sldId="755"/>
        </pc:sldMkLst>
      </pc:sldChg>
      <pc:sldChg chg="modSp add">
        <pc:chgData name="Cristian Chilipirea" userId="34ab170da5908fc4" providerId="LiveId" clId="{ECE0AB1C-94FB-404B-AEE5-9CD623577DC8}" dt="2019-10-05T18:32:36.287" v="4671" actId="20577"/>
        <pc:sldMkLst>
          <pc:docMk/>
          <pc:sldMk cId="1727062036" sldId="756"/>
        </pc:sldMkLst>
        <pc:spChg chg="mod">
          <ac:chgData name="Cristian Chilipirea" userId="34ab170da5908fc4" providerId="LiveId" clId="{ECE0AB1C-94FB-404B-AEE5-9CD623577DC8}" dt="2019-10-05T18:32:36.287" v="4671" actId="20577"/>
          <ac:spMkLst>
            <pc:docMk/>
            <pc:sldMk cId="1727062036" sldId="756"/>
            <ac:spMk id="2" creationId="{8ACE58DD-09BC-419C-9E43-810419DA0D20}"/>
          </ac:spMkLst>
        </pc:spChg>
        <pc:cxnChg chg="mod">
          <ac:chgData name="Cristian Chilipirea" userId="34ab170da5908fc4" providerId="LiveId" clId="{ECE0AB1C-94FB-404B-AEE5-9CD623577DC8}" dt="2019-10-05T18:31:55.682" v="4668" actId="14100"/>
          <ac:cxnSpMkLst>
            <pc:docMk/>
            <pc:sldMk cId="1727062036" sldId="756"/>
            <ac:cxnSpMk id="20" creationId="{5115C812-2945-4CE8-BD3E-34F3CC761763}"/>
          </ac:cxnSpMkLst>
        </pc:cxnChg>
      </pc:sldChg>
      <pc:sldChg chg="del">
        <pc:chgData name="Cristian Chilipirea" userId="34ab170da5908fc4" providerId="LiveId" clId="{ECE0AB1C-94FB-404B-AEE5-9CD623577DC8}" dt="2019-10-05T14:42:18.290" v="214" actId="2696"/>
        <pc:sldMkLst>
          <pc:docMk/>
          <pc:sldMk cId="2949394042" sldId="756"/>
        </pc:sldMkLst>
      </pc:sldChg>
      <pc:sldChg chg="del">
        <pc:chgData name="Cristian Chilipirea" userId="34ab170da5908fc4" providerId="LiveId" clId="{ECE0AB1C-94FB-404B-AEE5-9CD623577DC8}" dt="2019-10-05T14:42:18.427" v="217" actId="2696"/>
        <pc:sldMkLst>
          <pc:docMk/>
          <pc:sldMk cId="980195552" sldId="757"/>
        </pc:sldMkLst>
      </pc:sldChg>
      <pc:sldChg chg="delSp modSp add">
        <pc:chgData name="Cristian Chilipirea" userId="34ab170da5908fc4" providerId="LiveId" clId="{ECE0AB1C-94FB-404B-AEE5-9CD623577DC8}" dt="2019-10-05T18:41:13.866" v="4708" actId="478"/>
        <pc:sldMkLst>
          <pc:docMk/>
          <pc:sldMk cId="1416765560" sldId="757"/>
        </pc:sldMkLst>
        <pc:spChg chg="mod">
          <ac:chgData name="Cristian Chilipirea" userId="34ab170da5908fc4" providerId="LiveId" clId="{ECE0AB1C-94FB-404B-AEE5-9CD623577DC8}" dt="2019-10-05T18:39:39.067" v="4678" actId="1076"/>
          <ac:spMkLst>
            <pc:docMk/>
            <pc:sldMk cId="1416765560" sldId="757"/>
            <ac:spMk id="38" creationId="{0DEFF2BA-893B-484D-A14C-4940429C6A55}"/>
          </ac:spMkLst>
        </pc:spChg>
        <pc:picChg chg="del">
          <ac:chgData name="Cristian Chilipirea" userId="34ab170da5908fc4" providerId="LiveId" clId="{ECE0AB1C-94FB-404B-AEE5-9CD623577DC8}" dt="2019-10-05T18:39:41.410" v="4679" actId="478"/>
          <ac:picMkLst>
            <pc:docMk/>
            <pc:sldMk cId="1416765560" sldId="757"/>
            <ac:picMk id="31" creationId="{00000000-0000-0000-0000-000000000000}"/>
          </ac:picMkLst>
        </pc:picChg>
        <pc:picChg chg="del">
          <ac:chgData name="Cristian Chilipirea" userId="34ab170da5908fc4" providerId="LiveId" clId="{ECE0AB1C-94FB-404B-AEE5-9CD623577DC8}" dt="2019-10-05T18:41:13.866" v="4708" actId="478"/>
          <ac:picMkLst>
            <pc:docMk/>
            <pc:sldMk cId="1416765560" sldId="757"/>
            <ac:picMk id="36" creationId="{00000000-0000-0000-0000-000000000000}"/>
          </ac:picMkLst>
        </pc:picChg>
        <pc:cxnChg chg="mod">
          <ac:chgData name="Cristian Chilipirea" userId="34ab170da5908fc4" providerId="LiveId" clId="{ECE0AB1C-94FB-404B-AEE5-9CD623577DC8}" dt="2019-10-05T18:39:33.849" v="4676" actId="1076"/>
          <ac:cxnSpMkLst>
            <pc:docMk/>
            <pc:sldMk cId="1416765560" sldId="757"/>
            <ac:cxnSpMk id="37" creationId="{00000000-0000-0000-0000-000000000000}"/>
          </ac:cxnSpMkLst>
        </pc:cxnChg>
        <pc:cxnChg chg="del">
          <ac:chgData name="Cristian Chilipirea" userId="34ab170da5908fc4" providerId="LiveId" clId="{ECE0AB1C-94FB-404B-AEE5-9CD623577DC8}" dt="2019-10-05T18:39:35.610" v="4677" actId="478"/>
          <ac:cxnSpMkLst>
            <pc:docMk/>
            <pc:sldMk cId="1416765560" sldId="757"/>
            <ac:cxnSpMk id="39" creationId="{00000000-0000-0000-0000-000000000000}"/>
          </ac:cxnSpMkLst>
        </pc:cxnChg>
      </pc:sldChg>
      <pc:sldChg chg="del">
        <pc:chgData name="Cristian Chilipirea" userId="34ab170da5908fc4" providerId="LiveId" clId="{ECE0AB1C-94FB-404B-AEE5-9CD623577DC8}" dt="2019-10-05T14:42:18.619" v="220" actId="2696"/>
        <pc:sldMkLst>
          <pc:docMk/>
          <pc:sldMk cId="3108532545" sldId="758"/>
        </pc:sldMkLst>
      </pc:sldChg>
      <pc:sldChg chg="delSp modSp add">
        <pc:chgData name="Cristian Chilipirea" userId="34ab170da5908fc4" providerId="LiveId" clId="{ECE0AB1C-94FB-404B-AEE5-9CD623577DC8}" dt="2019-10-05T18:41:16.577" v="4709" actId="478"/>
        <pc:sldMkLst>
          <pc:docMk/>
          <pc:sldMk cId="3989270098" sldId="758"/>
        </pc:sldMkLst>
        <pc:spChg chg="mod">
          <ac:chgData name="Cristian Chilipirea" userId="34ab170da5908fc4" providerId="LiveId" clId="{ECE0AB1C-94FB-404B-AEE5-9CD623577DC8}" dt="2019-10-05T18:39:54.293" v="4683" actId="1076"/>
          <ac:spMkLst>
            <pc:docMk/>
            <pc:sldMk cId="3989270098" sldId="758"/>
            <ac:spMk id="38" creationId="{0DEFF2BA-893B-484D-A14C-4940429C6A55}"/>
          </ac:spMkLst>
        </pc:spChg>
        <pc:picChg chg="del">
          <ac:chgData name="Cristian Chilipirea" userId="34ab170da5908fc4" providerId="LiveId" clId="{ECE0AB1C-94FB-404B-AEE5-9CD623577DC8}" dt="2019-10-05T18:39:56.566" v="4684" actId="478"/>
          <ac:picMkLst>
            <pc:docMk/>
            <pc:sldMk cId="3989270098" sldId="758"/>
            <ac:picMk id="32" creationId="{00000000-0000-0000-0000-000000000000}"/>
          </ac:picMkLst>
        </pc:picChg>
        <pc:picChg chg="del">
          <ac:chgData name="Cristian Chilipirea" userId="34ab170da5908fc4" providerId="LiveId" clId="{ECE0AB1C-94FB-404B-AEE5-9CD623577DC8}" dt="2019-10-05T18:41:16.577" v="4709" actId="478"/>
          <ac:picMkLst>
            <pc:docMk/>
            <pc:sldMk cId="3989270098" sldId="758"/>
            <ac:picMk id="36" creationId="{00000000-0000-0000-0000-000000000000}"/>
          </ac:picMkLst>
        </pc:picChg>
        <pc:cxnChg chg="mod">
          <ac:chgData name="Cristian Chilipirea" userId="34ab170da5908fc4" providerId="LiveId" clId="{ECE0AB1C-94FB-404B-AEE5-9CD623577DC8}" dt="2019-10-05T18:39:51.158" v="4682" actId="14100"/>
          <ac:cxnSpMkLst>
            <pc:docMk/>
            <pc:sldMk cId="3989270098" sldId="758"/>
            <ac:cxnSpMk id="37" creationId="{00000000-0000-0000-0000-000000000000}"/>
          </ac:cxnSpMkLst>
        </pc:cxnChg>
        <pc:cxnChg chg="del">
          <ac:chgData name="Cristian Chilipirea" userId="34ab170da5908fc4" providerId="LiveId" clId="{ECE0AB1C-94FB-404B-AEE5-9CD623577DC8}" dt="2019-10-05T18:39:58.981" v="4685" actId="478"/>
          <ac:cxnSpMkLst>
            <pc:docMk/>
            <pc:sldMk cId="3989270098" sldId="758"/>
            <ac:cxnSpMk id="40" creationId="{00000000-0000-0000-0000-000000000000}"/>
          </ac:cxnSpMkLst>
        </pc:cxnChg>
      </pc:sldChg>
      <pc:sldChg chg="delSp modSp add">
        <pc:chgData name="Cristian Chilipirea" userId="34ab170da5908fc4" providerId="LiveId" clId="{ECE0AB1C-94FB-404B-AEE5-9CD623577DC8}" dt="2019-10-05T18:41:18.994" v="4710" actId="478"/>
        <pc:sldMkLst>
          <pc:docMk/>
          <pc:sldMk cId="2265482735" sldId="759"/>
        </pc:sldMkLst>
        <pc:spChg chg="mod">
          <ac:chgData name="Cristian Chilipirea" userId="34ab170da5908fc4" providerId="LiveId" clId="{ECE0AB1C-94FB-404B-AEE5-9CD623577DC8}" dt="2019-10-05T18:40:05.038" v="4687" actId="1076"/>
          <ac:spMkLst>
            <pc:docMk/>
            <pc:sldMk cId="2265482735" sldId="759"/>
            <ac:spMk id="38" creationId="{0DEFF2BA-893B-484D-A14C-4940429C6A55}"/>
          </ac:spMkLst>
        </pc:spChg>
        <pc:picChg chg="del">
          <ac:chgData name="Cristian Chilipirea" userId="34ab170da5908fc4" providerId="LiveId" clId="{ECE0AB1C-94FB-404B-AEE5-9CD623577DC8}" dt="2019-10-05T18:40:16.938" v="4692" actId="478"/>
          <ac:picMkLst>
            <pc:docMk/>
            <pc:sldMk cId="2265482735" sldId="759"/>
            <ac:picMk id="33" creationId="{00000000-0000-0000-0000-000000000000}"/>
          </ac:picMkLst>
        </pc:picChg>
        <pc:picChg chg="del">
          <ac:chgData name="Cristian Chilipirea" userId="34ab170da5908fc4" providerId="LiveId" clId="{ECE0AB1C-94FB-404B-AEE5-9CD623577DC8}" dt="2019-10-05T18:41:18.994" v="4710" actId="478"/>
          <ac:picMkLst>
            <pc:docMk/>
            <pc:sldMk cId="2265482735" sldId="759"/>
            <ac:picMk id="36" creationId="{00000000-0000-0000-0000-000000000000}"/>
          </ac:picMkLst>
        </pc:picChg>
        <pc:cxnChg chg="mod">
          <ac:chgData name="Cristian Chilipirea" userId="34ab170da5908fc4" providerId="LiveId" clId="{ECE0AB1C-94FB-404B-AEE5-9CD623577DC8}" dt="2019-10-05T18:40:15.256" v="4691" actId="1076"/>
          <ac:cxnSpMkLst>
            <pc:docMk/>
            <pc:sldMk cId="2265482735" sldId="759"/>
            <ac:cxnSpMk id="37" creationId="{00000000-0000-0000-0000-000000000000}"/>
          </ac:cxnSpMkLst>
        </pc:cxnChg>
        <pc:cxnChg chg="del mod">
          <ac:chgData name="Cristian Chilipirea" userId="34ab170da5908fc4" providerId="LiveId" clId="{ECE0AB1C-94FB-404B-AEE5-9CD623577DC8}" dt="2019-10-05T18:40:12.109" v="4690" actId="478"/>
          <ac:cxnSpMkLst>
            <pc:docMk/>
            <pc:sldMk cId="2265482735" sldId="759"/>
            <ac:cxnSpMk id="41" creationId="{00000000-0000-0000-0000-000000000000}"/>
          </ac:cxnSpMkLst>
        </pc:cxnChg>
      </pc:sldChg>
      <pc:sldChg chg="del">
        <pc:chgData name="Cristian Chilipirea" userId="34ab170da5908fc4" providerId="LiveId" clId="{ECE0AB1C-94FB-404B-AEE5-9CD623577DC8}" dt="2019-10-05T14:42:18.681" v="221" actId="2696"/>
        <pc:sldMkLst>
          <pc:docMk/>
          <pc:sldMk cId="4279808228" sldId="759"/>
        </pc:sldMkLst>
      </pc:sldChg>
      <pc:sldChg chg="delSp modSp add">
        <pc:chgData name="Cristian Chilipirea" userId="34ab170da5908fc4" providerId="LiveId" clId="{ECE0AB1C-94FB-404B-AEE5-9CD623577DC8}" dt="2019-10-05T18:41:21.586" v="4711" actId="478"/>
        <pc:sldMkLst>
          <pc:docMk/>
          <pc:sldMk cId="2388097980" sldId="760"/>
        </pc:sldMkLst>
        <pc:spChg chg="mod">
          <ac:chgData name="Cristian Chilipirea" userId="34ab170da5908fc4" providerId="LiveId" clId="{ECE0AB1C-94FB-404B-AEE5-9CD623577DC8}" dt="2019-10-05T18:40:34.537" v="4698" actId="1076"/>
          <ac:spMkLst>
            <pc:docMk/>
            <pc:sldMk cId="2388097980" sldId="760"/>
            <ac:spMk id="38" creationId="{0DEFF2BA-893B-484D-A14C-4940429C6A55}"/>
          </ac:spMkLst>
        </pc:spChg>
        <pc:picChg chg="del">
          <ac:chgData name="Cristian Chilipirea" userId="34ab170da5908fc4" providerId="LiveId" clId="{ECE0AB1C-94FB-404B-AEE5-9CD623577DC8}" dt="2019-10-05T18:40:30.978" v="4697" actId="478"/>
          <ac:picMkLst>
            <pc:docMk/>
            <pc:sldMk cId="2388097980" sldId="760"/>
            <ac:picMk id="34" creationId="{00000000-0000-0000-0000-000000000000}"/>
          </ac:picMkLst>
        </pc:picChg>
        <pc:picChg chg="del">
          <ac:chgData name="Cristian Chilipirea" userId="34ab170da5908fc4" providerId="LiveId" clId="{ECE0AB1C-94FB-404B-AEE5-9CD623577DC8}" dt="2019-10-05T18:41:21.586" v="4711" actId="478"/>
          <ac:picMkLst>
            <pc:docMk/>
            <pc:sldMk cId="2388097980" sldId="760"/>
            <ac:picMk id="36" creationId="{00000000-0000-0000-0000-000000000000}"/>
          </ac:picMkLst>
        </pc:picChg>
        <pc:cxnChg chg="mod">
          <ac:chgData name="Cristian Chilipirea" userId="34ab170da5908fc4" providerId="LiveId" clId="{ECE0AB1C-94FB-404B-AEE5-9CD623577DC8}" dt="2019-10-05T18:40:24.930" v="4695" actId="14100"/>
          <ac:cxnSpMkLst>
            <pc:docMk/>
            <pc:sldMk cId="2388097980" sldId="760"/>
            <ac:cxnSpMk id="37" creationId="{00000000-0000-0000-0000-000000000000}"/>
          </ac:cxnSpMkLst>
        </pc:cxnChg>
        <pc:cxnChg chg="del">
          <ac:chgData name="Cristian Chilipirea" userId="34ab170da5908fc4" providerId="LiveId" clId="{ECE0AB1C-94FB-404B-AEE5-9CD623577DC8}" dt="2019-10-05T18:40:29.155" v="4696" actId="478"/>
          <ac:cxnSpMkLst>
            <pc:docMk/>
            <pc:sldMk cId="2388097980" sldId="760"/>
            <ac:cxnSpMk id="42" creationId="{00000000-0000-0000-0000-000000000000}"/>
          </ac:cxnSpMkLst>
        </pc:cxnChg>
      </pc:sldChg>
      <pc:sldChg chg="del">
        <pc:chgData name="Cristian Chilipirea" userId="34ab170da5908fc4" providerId="LiveId" clId="{ECE0AB1C-94FB-404B-AEE5-9CD623577DC8}" dt="2019-10-05T14:42:18.753" v="222" actId="2696"/>
        <pc:sldMkLst>
          <pc:docMk/>
          <pc:sldMk cId="3655083749" sldId="760"/>
        </pc:sldMkLst>
      </pc:sldChg>
      <pc:sldChg chg="delSp modSp add del">
        <pc:chgData name="Cristian Chilipirea" userId="34ab170da5908fc4" providerId="LiveId" clId="{ECE0AB1C-94FB-404B-AEE5-9CD623577DC8}" dt="2019-10-05T18:41:27.176" v="4712" actId="2696"/>
        <pc:sldMkLst>
          <pc:docMk/>
          <pc:sldMk cId="1702508206" sldId="761"/>
        </pc:sldMkLst>
        <pc:spChg chg="mod">
          <ac:chgData name="Cristian Chilipirea" userId="34ab170da5908fc4" providerId="LiveId" clId="{ECE0AB1C-94FB-404B-AEE5-9CD623577DC8}" dt="2019-10-05T18:40:55.555" v="4704" actId="1076"/>
          <ac:spMkLst>
            <pc:docMk/>
            <pc:sldMk cId="1702508206" sldId="761"/>
            <ac:spMk id="38" creationId="{0DEFF2BA-893B-484D-A14C-4940429C6A55}"/>
          </ac:spMkLst>
        </pc:spChg>
        <pc:picChg chg="del">
          <ac:chgData name="Cristian Chilipirea" userId="34ab170da5908fc4" providerId="LiveId" clId="{ECE0AB1C-94FB-404B-AEE5-9CD623577DC8}" dt="2019-10-05T18:40:56.934" v="4705" actId="478"/>
          <ac:picMkLst>
            <pc:docMk/>
            <pc:sldMk cId="1702508206" sldId="761"/>
            <ac:picMk id="35" creationId="{00000000-0000-0000-0000-000000000000}"/>
          </ac:picMkLst>
        </pc:picChg>
        <pc:cxnChg chg="mod">
          <ac:chgData name="Cristian Chilipirea" userId="34ab170da5908fc4" providerId="LiveId" clId="{ECE0AB1C-94FB-404B-AEE5-9CD623577DC8}" dt="2019-10-05T18:40:48.754" v="4701" actId="14100"/>
          <ac:cxnSpMkLst>
            <pc:docMk/>
            <pc:sldMk cId="1702508206" sldId="761"/>
            <ac:cxnSpMk id="37" creationId="{00000000-0000-0000-0000-000000000000}"/>
          </ac:cxnSpMkLst>
        </pc:cxnChg>
        <pc:cxnChg chg="mod">
          <ac:chgData name="Cristian Chilipirea" userId="34ab170da5908fc4" providerId="LiveId" clId="{ECE0AB1C-94FB-404B-AEE5-9CD623577DC8}" dt="2019-10-05T18:40:53.236" v="4703" actId="14100"/>
          <ac:cxnSpMkLst>
            <pc:docMk/>
            <pc:sldMk cId="1702508206" sldId="761"/>
            <ac:cxnSpMk id="46" creationId="{00000000-0000-0000-0000-000000000000}"/>
          </ac:cxnSpMkLst>
        </pc:cxnChg>
      </pc:sldChg>
      <pc:sldChg chg="del">
        <pc:chgData name="Cristian Chilipirea" userId="34ab170da5908fc4" providerId="LiveId" clId="{ECE0AB1C-94FB-404B-AEE5-9CD623577DC8}" dt="2019-10-05T14:42:18.898" v="226" actId="2696"/>
        <pc:sldMkLst>
          <pc:docMk/>
          <pc:sldMk cId="3438905523" sldId="767"/>
        </pc:sldMkLst>
      </pc:sldChg>
      <pc:sldChg chg="del">
        <pc:chgData name="Cristian Chilipirea" userId="34ab170da5908fc4" providerId="LiveId" clId="{ECE0AB1C-94FB-404B-AEE5-9CD623577DC8}" dt="2019-10-05T14:42:19.106" v="231" actId="2696"/>
        <pc:sldMkLst>
          <pc:docMk/>
          <pc:sldMk cId="3425719368" sldId="768"/>
        </pc:sldMkLst>
      </pc:sldChg>
      <pc:sldChg chg="del">
        <pc:chgData name="Cristian Chilipirea" userId="34ab170da5908fc4" providerId="LiveId" clId="{ECE0AB1C-94FB-404B-AEE5-9CD623577DC8}" dt="2019-10-05T14:42:19.343" v="239" actId="2696"/>
        <pc:sldMkLst>
          <pc:docMk/>
          <pc:sldMk cId="3692215519" sldId="771"/>
        </pc:sldMkLst>
      </pc:sldChg>
      <pc:sldChg chg="del">
        <pc:chgData name="Cristian Chilipirea" userId="34ab170da5908fc4" providerId="LiveId" clId="{ECE0AB1C-94FB-404B-AEE5-9CD623577DC8}" dt="2019-10-05T14:42:20" v="256" actId="2696"/>
        <pc:sldMkLst>
          <pc:docMk/>
          <pc:sldMk cId="1871104779" sldId="772"/>
        </pc:sldMkLst>
      </pc:sldChg>
      <pc:sldChg chg="del">
        <pc:chgData name="Cristian Chilipirea" userId="34ab170da5908fc4" providerId="LiveId" clId="{ECE0AB1C-94FB-404B-AEE5-9CD623577DC8}" dt="2019-10-05T14:42:20.020" v="257" actId="2696"/>
        <pc:sldMkLst>
          <pc:docMk/>
          <pc:sldMk cId="3685215487" sldId="773"/>
        </pc:sldMkLst>
      </pc:sldChg>
      <pc:sldChg chg="del">
        <pc:chgData name="Cristian Chilipirea" userId="34ab170da5908fc4" providerId="LiveId" clId="{ECE0AB1C-94FB-404B-AEE5-9CD623577DC8}" dt="2019-10-05T14:42:20.242" v="266" actId="2696"/>
        <pc:sldMkLst>
          <pc:docMk/>
          <pc:sldMk cId="2488444649" sldId="774"/>
        </pc:sldMkLst>
      </pc:sldChg>
      <pc:sldChg chg="del">
        <pc:chgData name="Cristian Chilipirea" userId="34ab170da5908fc4" providerId="LiveId" clId="{ECE0AB1C-94FB-404B-AEE5-9CD623577DC8}" dt="2019-10-05T14:42:19.203" v="234" actId="2696"/>
        <pc:sldMkLst>
          <pc:docMk/>
          <pc:sldMk cId="3511807265" sldId="775"/>
        </pc:sldMkLst>
      </pc:sldChg>
      <pc:sldChg chg="del">
        <pc:chgData name="Cristian Chilipirea" userId="34ab170da5908fc4" providerId="LiveId" clId="{ECE0AB1C-94FB-404B-AEE5-9CD623577DC8}" dt="2019-10-05T14:42:20.608" v="273" actId="2696"/>
        <pc:sldMkLst>
          <pc:docMk/>
          <pc:sldMk cId="149078042" sldId="776"/>
        </pc:sldMkLst>
      </pc:sldChg>
      <pc:sldChg chg="del">
        <pc:chgData name="Cristian Chilipirea" userId="34ab170da5908fc4" providerId="LiveId" clId="{ECE0AB1C-94FB-404B-AEE5-9CD623577DC8}" dt="2019-10-05T14:42:19.570" v="245" actId="2696"/>
        <pc:sldMkLst>
          <pc:docMk/>
          <pc:sldMk cId="813608923" sldId="777"/>
        </pc:sldMkLst>
      </pc:sldChg>
      <pc:sldChg chg="del">
        <pc:chgData name="Cristian Chilipirea" userId="34ab170da5908fc4" providerId="LiveId" clId="{ECE0AB1C-94FB-404B-AEE5-9CD623577DC8}" dt="2019-10-05T14:42:20.651" v="274" actId="2696"/>
        <pc:sldMkLst>
          <pc:docMk/>
          <pc:sldMk cId="1810419522" sldId="778"/>
        </pc:sldMkLst>
      </pc:sldChg>
      <pc:sldChg chg="del">
        <pc:chgData name="Cristian Chilipirea" userId="34ab170da5908fc4" providerId="LiveId" clId="{ECE0AB1C-94FB-404B-AEE5-9CD623577DC8}" dt="2019-10-05T14:42:20.590" v="272" actId="2696"/>
        <pc:sldMkLst>
          <pc:docMk/>
          <pc:sldMk cId="365061819" sldId="779"/>
        </pc:sldMkLst>
      </pc:sldChg>
      <pc:sldChg chg="del">
        <pc:chgData name="Cristian Chilipirea" userId="34ab170da5908fc4" providerId="LiveId" clId="{ECE0AB1C-94FB-404B-AEE5-9CD623577DC8}" dt="2019-10-05T14:42:20.302" v="267" actId="2696"/>
        <pc:sldMkLst>
          <pc:docMk/>
          <pc:sldMk cId="4142148759" sldId="780"/>
        </pc:sldMkLst>
      </pc:sldChg>
      <pc:sldChg chg="del">
        <pc:chgData name="Cristian Chilipirea" userId="34ab170da5908fc4" providerId="LiveId" clId="{ECE0AB1C-94FB-404B-AEE5-9CD623577DC8}" dt="2019-10-05T14:42:20.378" v="268" actId="2696"/>
        <pc:sldMkLst>
          <pc:docMk/>
          <pc:sldMk cId="520976957" sldId="781"/>
        </pc:sldMkLst>
      </pc:sldChg>
      <pc:sldChg chg="del">
        <pc:chgData name="Cristian Chilipirea" userId="34ab170da5908fc4" providerId="LiveId" clId="{ECE0AB1C-94FB-404B-AEE5-9CD623577DC8}" dt="2019-10-05T14:42:20.517" v="270" actId="2696"/>
        <pc:sldMkLst>
          <pc:docMk/>
          <pc:sldMk cId="1239345265" sldId="782"/>
        </pc:sldMkLst>
      </pc:sldChg>
      <pc:sldChg chg="del">
        <pc:chgData name="Cristian Chilipirea" userId="34ab170da5908fc4" providerId="LiveId" clId="{ECE0AB1C-94FB-404B-AEE5-9CD623577DC8}" dt="2019-10-05T14:42:20.458" v="269" actId="2696"/>
        <pc:sldMkLst>
          <pc:docMk/>
          <pc:sldMk cId="4027390148" sldId="783"/>
        </pc:sldMkLst>
      </pc:sldChg>
      <pc:sldChg chg="del">
        <pc:chgData name="Cristian Chilipirea" userId="34ab170da5908fc4" providerId="LiveId" clId="{ECE0AB1C-94FB-404B-AEE5-9CD623577DC8}" dt="2019-10-05T14:42:20.565" v="271" actId="2696"/>
        <pc:sldMkLst>
          <pc:docMk/>
          <pc:sldMk cId="3927414747" sldId="784"/>
        </pc:sldMkLst>
      </pc:sldChg>
      <pc:sldChg chg="del">
        <pc:chgData name="Cristian Chilipirea" userId="34ab170da5908fc4" providerId="LiveId" clId="{ECE0AB1C-94FB-404B-AEE5-9CD623577DC8}" dt="2019-10-05T14:42:20.804" v="276" actId="2696"/>
        <pc:sldMkLst>
          <pc:docMk/>
          <pc:sldMk cId="3316704494" sldId="785"/>
        </pc:sldMkLst>
      </pc:sldChg>
      <pc:sldChg chg="del">
        <pc:chgData name="Cristian Chilipirea" userId="34ab170da5908fc4" providerId="LiveId" clId="{ECE0AB1C-94FB-404B-AEE5-9CD623577DC8}" dt="2019-10-05T14:42:20.732" v="275" actId="2696"/>
        <pc:sldMkLst>
          <pc:docMk/>
          <pc:sldMk cId="287135735" sldId="786"/>
        </pc:sldMkLst>
      </pc:sldChg>
      <pc:sldChg chg="del">
        <pc:chgData name="Cristian Chilipirea" userId="34ab170da5908fc4" providerId="LiveId" clId="{ECE0AB1C-94FB-404B-AEE5-9CD623577DC8}" dt="2019-10-05T14:42:20.880" v="277" actId="2696"/>
        <pc:sldMkLst>
          <pc:docMk/>
          <pc:sldMk cId="3300206008" sldId="787"/>
        </pc:sldMkLst>
      </pc:sldChg>
      <pc:sldChg chg="del">
        <pc:chgData name="Cristian Chilipirea" userId="34ab170da5908fc4" providerId="LiveId" clId="{ECE0AB1C-94FB-404B-AEE5-9CD623577DC8}" dt="2019-10-05T14:42:20.955" v="278" actId="2696"/>
        <pc:sldMkLst>
          <pc:docMk/>
          <pc:sldMk cId="1758273638" sldId="788"/>
        </pc:sldMkLst>
      </pc:sldChg>
      <pc:sldChg chg="del">
        <pc:chgData name="Cristian Chilipirea" userId="34ab170da5908fc4" providerId="LiveId" clId="{ECE0AB1C-94FB-404B-AEE5-9CD623577DC8}" dt="2019-10-05T14:42:21.023" v="279" actId="2696"/>
        <pc:sldMkLst>
          <pc:docMk/>
          <pc:sldMk cId="1451267672" sldId="789"/>
        </pc:sldMkLst>
      </pc:sldChg>
      <pc:sldChg chg="del">
        <pc:chgData name="Cristian Chilipirea" userId="34ab170da5908fc4" providerId="LiveId" clId="{ECE0AB1C-94FB-404B-AEE5-9CD623577DC8}" dt="2019-10-05T14:42:21.108" v="280" actId="2696"/>
        <pc:sldMkLst>
          <pc:docMk/>
          <pc:sldMk cId="945283713" sldId="790"/>
        </pc:sldMkLst>
      </pc:sldChg>
      <pc:sldChg chg="del">
        <pc:chgData name="Cristian Chilipirea" userId="34ab170da5908fc4" providerId="LiveId" clId="{ECE0AB1C-94FB-404B-AEE5-9CD623577DC8}" dt="2019-10-05T14:42:21.211" v="281" actId="2696"/>
        <pc:sldMkLst>
          <pc:docMk/>
          <pc:sldMk cId="1335641931" sldId="791"/>
        </pc:sldMkLst>
      </pc:sldChg>
      <pc:sldChg chg="del">
        <pc:chgData name="Cristian Chilipirea" userId="34ab170da5908fc4" providerId="LiveId" clId="{ECE0AB1C-94FB-404B-AEE5-9CD623577DC8}" dt="2019-10-05T14:42:21.283" v="282" actId="2696"/>
        <pc:sldMkLst>
          <pc:docMk/>
          <pc:sldMk cId="1477966058" sldId="792"/>
        </pc:sldMkLst>
      </pc:sldChg>
      <pc:sldChg chg="del">
        <pc:chgData name="Cristian Chilipirea" userId="34ab170da5908fc4" providerId="LiveId" clId="{ECE0AB1C-94FB-404B-AEE5-9CD623577DC8}" dt="2019-10-05T14:42:19.637" v="246" actId="2696"/>
        <pc:sldMkLst>
          <pc:docMk/>
          <pc:sldMk cId="2392948924" sldId="793"/>
        </pc:sldMkLst>
      </pc:sldChg>
      <pc:sldChg chg="del">
        <pc:chgData name="Cristian Chilipirea" userId="34ab170da5908fc4" providerId="LiveId" clId="{ECE0AB1C-94FB-404B-AEE5-9CD623577DC8}" dt="2019-10-05T14:42:19.696" v="247" actId="2696"/>
        <pc:sldMkLst>
          <pc:docMk/>
          <pc:sldMk cId="3950493345" sldId="794"/>
        </pc:sldMkLst>
      </pc:sldChg>
      <pc:sldChg chg="del">
        <pc:chgData name="Cristian Chilipirea" userId="34ab170da5908fc4" providerId="LiveId" clId="{ECE0AB1C-94FB-404B-AEE5-9CD623577DC8}" dt="2019-10-05T14:42:19.854" v="250" actId="2696"/>
        <pc:sldMkLst>
          <pc:docMk/>
          <pc:sldMk cId="1912155413" sldId="795"/>
        </pc:sldMkLst>
      </pc:sldChg>
      <pc:sldChg chg="del">
        <pc:chgData name="Cristian Chilipirea" userId="34ab170da5908fc4" providerId="LiveId" clId="{ECE0AB1C-94FB-404B-AEE5-9CD623577DC8}" dt="2019-10-05T14:42:19.799" v="249" actId="2696"/>
        <pc:sldMkLst>
          <pc:docMk/>
          <pc:sldMk cId="1583606235" sldId="796"/>
        </pc:sldMkLst>
      </pc:sldChg>
      <pc:sldChg chg="del">
        <pc:chgData name="Cristian Chilipirea" userId="34ab170da5908fc4" providerId="LiveId" clId="{ECE0AB1C-94FB-404B-AEE5-9CD623577DC8}" dt="2019-10-05T14:42:19.750" v="248" actId="2696"/>
        <pc:sldMkLst>
          <pc:docMk/>
          <pc:sldMk cId="4095710737" sldId="797"/>
        </pc:sldMkLst>
      </pc:sldChg>
      <pc:sldChg chg="del">
        <pc:chgData name="Cristian Chilipirea" userId="34ab170da5908fc4" providerId="LiveId" clId="{ECE0AB1C-94FB-404B-AEE5-9CD623577DC8}" dt="2019-10-05T14:42:21.307" v="283" actId="2696"/>
        <pc:sldMkLst>
          <pc:docMk/>
          <pc:sldMk cId="2144938996" sldId="798"/>
        </pc:sldMkLst>
      </pc:sldChg>
      <pc:sldChg chg="del">
        <pc:chgData name="Cristian Chilipirea" userId="34ab170da5908fc4" providerId="LiveId" clId="{ECE0AB1C-94FB-404B-AEE5-9CD623577DC8}" dt="2019-10-05T14:42:21.907" v="309" actId="2696"/>
        <pc:sldMkLst>
          <pc:docMk/>
          <pc:sldMk cId="188160594" sldId="799"/>
        </pc:sldMkLst>
      </pc:sldChg>
      <pc:sldChg chg="del">
        <pc:chgData name="Cristian Chilipirea" userId="34ab170da5908fc4" providerId="LiveId" clId="{ECE0AB1C-94FB-404B-AEE5-9CD623577DC8}" dt="2019-10-05T14:42:22.011" v="313" actId="2696"/>
        <pc:sldMkLst>
          <pc:docMk/>
          <pc:sldMk cId="1632243305" sldId="800"/>
        </pc:sldMkLst>
      </pc:sldChg>
      <pc:sldChg chg="del">
        <pc:chgData name="Cristian Chilipirea" userId="34ab170da5908fc4" providerId="LiveId" clId="{ECE0AB1C-94FB-404B-AEE5-9CD623577DC8}" dt="2019-10-05T14:42:21.928" v="310" actId="2696"/>
        <pc:sldMkLst>
          <pc:docMk/>
          <pc:sldMk cId="3496100377" sldId="801"/>
        </pc:sldMkLst>
      </pc:sldChg>
      <pc:sldChg chg="del">
        <pc:chgData name="Cristian Chilipirea" userId="34ab170da5908fc4" providerId="LiveId" clId="{ECE0AB1C-94FB-404B-AEE5-9CD623577DC8}" dt="2019-10-05T14:42:21.961" v="311" actId="2696"/>
        <pc:sldMkLst>
          <pc:docMk/>
          <pc:sldMk cId="3588360404" sldId="802"/>
        </pc:sldMkLst>
      </pc:sldChg>
      <pc:sldChg chg="del">
        <pc:chgData name="Cristian Chilipirea" userId="34ab170da5908fc4" providerId="LiveId" clId="{ECE0AB1C-94FB-404B-AEE5-9CD623577DC8}" dt="2019-10-05T14:42:21.993" v="312" actId="2696"/>
        <pc:sldMkLst>
          <pc:docMk/>
          <pc:sldMk cId="287934486" sldId="803"/>
        </pc:sldMkLst>
      </pc:sldChg>
      <pc:sldChg chg="del">
        <pc:chgData name="Cristian Chilipirea" userId="34ab170da5908fc4" providerId="LiveId" clId="{ECE0AB1C-94FB-404B-AEE5-9CD623577DC8}" dt="2019-10-05T14:42:22.031" v="314" actId="2696"/>
        <pc:sldMkLst>
          <pc:docMk/>
          <pc:sldMk cId="3311331767" sldId="804"/>
        </pc:sldMkLst>
      </pc:sldChg>
      <pc:sldChg chg="del">
        <pc:chgData name="Cristian Chilipirea" userId="34ab170da5908fc4" providerId="LiveId" clId="{ECE0AB1C-94FB-404B-AEE5-9CD623577DC8}" dt="2019-10-05T14:42:22.058" v="315" actId="2696"/>
        <pc:sldMkLst>
          <pc:docMk/>
          <pc:sldMk cId="71422717" sldId="805"/>
        </pc:sldMkLst>
      </pc:sldChg>
      <pc:sldChg chg="del">
        <pc:chgData name="Cristian Chilipirea" userId="34ab170da5908fc4" providerId="LiveId" clId="{ECE0AB1C-94FB-404B-AEE5-9CD623577DC8}" dt="2019-10-05T14:42:22.089" v="316" actId="2696"/>
        <pc:sldMkLst>
          <pc:docMk/>
          <pc:sldMk cId="2741966246" sldId="806"/>
        </pc:sldMkLst>
      </pc:sldChg>
      <pc:sldChg chg="del">
        <pc:chgData name="Cristian Chilipirea" userId="34ab170da5908fc4" providerId="LiveId" clId="{ECE0AB1C-94FB-404B-AEE5-9CD623577DC8}" dt="2019-10-05T14:42:22.119" v="317" actId="2696"/>
        <pc:sldMkLst>
          <pc:docMk/>
          <pc:sldMk cId="126851610" sldId="807"/>
        </pc:sldMkLst>
      </pc:sldChg>
      <pc:sldChg chg="del">
        <pc:chgData name="Cristian Chilipirea" userId="34ab170da5908fc4" providerId="LiveId" clId="{ECE0AB1C-94FB-404B-AEE5-9CD623577DC8}" dt="2019-10-05T14:42:22.131" v="318" actId="2696"/>
        <pc:sldMkLst>
          <pc:docMk/>
          <pc:sldMk cId="971138141" sldId="808"/>
        </pc:sldMkLst>
      </pc:sldChg>
      <pc:sldChg chg="del">
        <pc:chgData name="Cristian Chilipirea" userId="34ab170da5908fc4" providerId="LiveId" clId="{ECE0AB1C-94FB-404B-AEE5-9CD623577DC8}" dt="2019-10-05T14:42:19.880" v="251" actId="2696"/>
        <pc:sldMkLst>
          <pc:docMk/>
          <pc:sldMk cId="753808552" sldId="809"/>
        </pc:sldMkLst>
      </pc:sldChg>
      <pc:sldChg chg="del">
        <pc:chgData name="Cristian Chilipirea" userId="34ab170da5908fc4" providerId="LiveId" clId="{ECE0AB1C-94FB-404B-AEE5-9CD623577DC8}" dt="2019-10-05T14:42:22.139" v="319" actId="2696"/>
        <pc:sldMkLst>
          <pc:docMk/>
          <pc:sldMk cId="825716847" sldId="810"/>
        </pc:sldMkLst>
      </pc:sldChg>
      <pc:sldChg chg="del">
        <pc:chgData name="Cristian Chilipirea" userId="34ab170da5908fc4" providerId="LiveId" clId="{ECE0AB1C-94FB-404B-AEE5-9CD623577DC8}" dt="2019-10-05T14:42:22.154" v="320" actId="2696"/>
        <pc:sldMkLst>
          <pc:docMk/>
          <pc:sldMk cId="589815103" sldId="813"/>
        </pc:sldMkLst>
      </pc:sldChg>
      <pc:sldChg chg="del">
        <pc:chgData name="Cristian Chilipirea" userId="34ab170da5908fc4" providerId="LiveId" clId="{ECE0AB1C-94FB-404B-AEE5-9CD623577DC8}" dt="2019-10-05T14:42:18.825" v="225" actId="2696"/>
        <pc:sldMkLst>
          <pc:docMk/>
          <pc:sldMk cId="2149423905" sldId="814"/>
        </pc:sldMkLst>
      </pc:sldChg>
      <pc:sldChg chg="del">
        <pc:chgData name="Cristian Chilipirea" userId="34ab170da5908fc4" providerId="LiveId" clId="{ECE0AB1C-94FB-404B-AEE5-9CD623577DC8}" dt="2019-10-05T14:42:19.901" v="252" actId="2696"/>
        <pc:sldMkLst>
          <pc:docMk/>
          <pc:sldMk cId="939446011" sldId="816"/>
        </pc:sldMkLst>
      </pc:sldChg>
      <pc:sldChg chg="del">
        <pc:chgData name="Cristian Chilipirea" userId="34ab170da5908fc4" providerId="LiveId" clId="{ECE0AB1C-94FB-404B-AEE5-9CD623577DC8}" dt="2019-10-05T14:42:21.891" v="308" actId="2696"/>
        <pc:sldMkLst>
          <pc:docMk/>
          <pc:sldMk cId="2749228932" sldId="817"/>
        </pc:sldMkLst>
      </pc:sldChg>
    </pc:docChg>
  </pc:docChgLst>
  <pc:docChgLst>
    <pc:chgData name="Cristian Chilipirea" userId="34ab170da5908fc4" providerId="LiveId" clId="{61DB7B3B-2B20-4C20-90FE-CEEEE45A0284}"/>
    <pc:docChg chg="custSel addSld modSld sldOrd">
      <pc:chgData name="Cristian Chilipirea" userId="34ab170da5908fc4" providerId="LiveId" clId="{61DB7B3B-2B20-4C20-90FE-CEEEE45A0284}" dt="2019-09-28T15:36:22.942" v="487"/>
      <pc:docMkLst>
        <pc:docMk/>
      </pc:docMkLst>
      <pc:sldChg chg="add">
        <pc:chgData name="Cristian Chilipirea" userId="34ab170da5908fc4" providerId="LiveId" clId="{61DB7B3B-2B20-4C20-90FE-CEEEE45A0284}" dt="2019-09-28T14:55:22.906" v="20"/>
        <pc:sldMkLst>
          <pc:docMk/>
          <pc:sldMk cId="3711501159" sldId="265"/>
        </pc:sldMkLst>
      </pc:sldChg>
      <pc:sldChg chg="modSp add">
        <pc:chgData name="Cristian Chilipirea" userId="34ab170da5908fc4" providerId="LiveId" clId="{61DB7B3B-2B20-4C20-90FE-CEEEE45A0284}" dt="2019-09-28T14:56:05.535" v="80" actId="20577"/>
        <pc:sldMkLst>
          <pc:docMk/>
          <pc:sldMk cId="4060141615" sldId="266"/>
        </pc:sldMkLst>
        <pc:spChg chg="mod">
          <ac:chgData name="Cristian Chilipirea" userId="34ab170da5908fc4" providerId="LiveId" clId="{61DB7B3B-2B20-4C20-90FE-CEEEE45A0284}" dt="2019-09-28T14:56:05.535" v="80" actId="20577"/>
          <ac:spMkLst>
            <pc:docMk/>
            <pc:sldMk cId="4060141615" sldId="266"/>
            <ac:spMk id="2" creationId="{00000000-0000-0000-0000-000000000000}"/>
          </ac:spMkLst>
        </pc:spChg>
        <pc:cxnChg chg="mod">
          <ac:chgData name="Cristian Chilipirea" userId="34ab170da5908fc4" providerId="LiveId" clId="{61DB7B3B-2B20-4C20-90FE-CEEEE45A0284}" dt="2019-09-28T14:56:04.880" v="75" actId="20577"/>
          <ac:cxnSpMkLst>
            <pc:docMk/>
            <pc:sldMk cId="4060141615" sldId="266"/>
            <ac:cxnSpMk id="6" creationId="{00000000-0000-0000-0000-000000000000}"/>
          </ac:cxnSpMkLst>
        </pc:cxnChg>
        <pc:cxnChg chg="mod">
          <ac:chgData name="Cristian Chilipirea" userId="34ab170da5908fc4" providerId="LiveId" clId="{61DB7B3B-2B20-4C20-90FE-CEEEE45A0284}" dt="2019-09-28T14:56:04.880" v="75" actId="20577"/>
          <ac:cxnSpMkLst>
            <pc:docMk/>
            <pc:sldMk cId="4060141615" sldId="266"/>
            <ac:cxnSpMk id="83" creationId="{00000000-0000-0000-0000-000000000000}"/>
          </ac:cxnSpMkLst>
        </pc:cxnChg>
      </pc:sldChg>
      <pc:sldChg chg="add">
        <pc:chgData name="Cristian Chilipirea" userId="34ab170da5908fc4" providerId="LiveId" clId="{61DB7B3B-2B20-4C20-90FE-CEEEE45A0284}" dt="2019-09-28T14:55:22.906" v="20"/>
        <pc:sldMkLst>
          <pc:docMk/>
          <pc:sldMk cId="3613156644" sldId="267"/>
        </pc:sldMkLst>
      </pc:sldChg>
      <pc:sldChg chg="add">
        <pc:chgData name="Cristian Chilipirea" userId="34ab170da5908fc4" providerId="LiveId" clId="{61DB7B3B-2B20-4C20-90FE-CEEEE45A0284}" dt="2019-09-28T14:55:22.906" v="20"/>
        <pc:sldMkLst>
          <pc:docMk/>
          <pc:sldMk cId="1107452404" sldId="268"/>
        </pc:sldMkLst>
      </pc:sldChg>
      <pc:sldChg chg="add">
        <pc:chgData name="Cristian Chilipirea" userId="34ab170da5908fc4" providerId="LiveId" clId="{61DB7B3B-2B20-4C20-90FE-CEEEE45A0284}" dt="2019-09-28T14:55:22.906" v="20"/>
        <pc:sldMkLst>
          <pc:docMk/>
          <pc:sldMk cId="3681136299" sldId="269"/>
        </pc:sldMkLst>
      </pc:sldChg>
      <pc:sldChg chg="add">
        <pc:chgData name="Cristian Chilipirea" userId="34ab170da5908fc4" providerId="LiveId" clId="{61DB7B3B-2B20-4C20-90FE-CEEEE45A0284}" dt="2019-09-28T14:55:22.906" v="20"/>
        <pc:sldMkLst>
          <pc:docMk/>
          <pc:sldMk cId="4120009218" sldId="270"/>
        </pc:sldMkLst>
      </pc:sldChg>
      <pc:sldChg chg="modSp add">
        <pc:chgData name="Cristian Chilipirea" userId="34ab170da5908fc4" providerId="LiveId" clId="{61DB7B3B-2B20-4C20-90FE-CEEEE45A0284}" dt="2019-09-28T14:56:53.746" v="140" actId="20577"/>
        <pc:sldMkLst>
          <pc:docMk/>
          <pc:sldMk cId="2285819718" sldId="271"/>
        </pc:sldMkLst>
        <pc:spChg chg="mod">
          <ac:chgData name="Cristian Chilipirea" userId="34ab170da5908fc4" providerId="LiveId" clId="{61DB7B3B-2B20-4C20-90FE-CEEEE45A0284}" dt="2019-09-28T14:56:53.746" v="140" actId="20577"/>
          <ac:spMkLst>
            <pc:docMk/>
            <pc:sldMk cId="2285819718" sldId="271"/>
            <ac:spMk id="4" creationId="{00000000-0000-0000-0000-000000000000}"/>
          </ac:spMkLst>
        </pc:spChg>
      </pc:sldChg>
      <pc:sldChg chg="add">
        <pc:chgData name="Cristian Chilipirea" userId="34ab170da5908fc4" providerId="LiveId" clId="{61DB7B3B-2B20-4C20-90FE-CEEEE45A0284}" dt="2019-09-28T14:55:22.906" v="20"/>
        <pc:sldMkLst>
          <pc:docMk/>
          <pc:sldMk cId="432303333" sldId="272"/>
        </pc:sldMkLst>
      </pc:sldChg>
      <pc:sldChg chg="add">
        <pc:chgData name="Cristian Chilipirea" userId="34ab170da5908fc4" providerId="LiveId" clId="{61DB7B3B-2B20-4C20-90FE-CEEEE45A0284}" dt="2019-09-28T14:55:22.906" v="20"/>
        <pc:sldMkLst>
          <pc:docMk/>
          <pc:sldMk cId="2270739824" sldId="273"/>
        </pc:sldMkLst>
      </pc:sldChg>
      <pc:sldChg chg="add">
        <pc:chgData name="Cristian Chilipirea" userId="34ab170da5908fc4" providerId="LiveId" clId="{61DB7B3B-2B20-4C20-90FE-CEEEE45A0284}" dt="2019-09-28T14:55:22.906" v="20"/>
        <pc:sldMkLst>
          <pc:docMk/>
          <pc:sldMk cId="1272350980" sldId="274"/>
        </pc:sldMkLst>
      </pc:sldChg>
      <pc:sldChg chg="add">
        <pc:chgData name="Cristian Chilipirea" userId="34ab170da5908fc4" providerId="LiveId" clId="{61DB7B3B-2B20-4C20-90FE-CEEEE45A0284}" dt="2019-09-28T14:55:22.906" v="20"/>
        <pc:sldMkLst>
          <pc:docMk/>
          <pc:sldMk cId="2041594621" sldId="275"/>
        </pc:sldMkLst>
      </pc:sldChg>
      <pc:sldChg chg="add">
        <pc:chgData name="Cristian Chilipirea" userId="34ab170da5908fc4" providerId="LiveId" clId="{61DB7B3B-2B20-4C20-90FE-CEEEE45A0284}" dt="2019-09-28T14:55:22.906" v="20"/>
        <pc:sldMkLst>
          <pc:docMk/>
          <pc:sldMk cId="1664608324" sldId="276"/>
        </pc:sldMkLst>
      </pc:sldChg>
      <pc:sldChg chg="add">
        <pc:chgData name="Cristian Chilipirea" userId="34ab170da5908fc4" providerId="LiveId" clId="{61DB7B3B-2B20-4C20-90FE-CEEEE45A0284}" dt="2019-09-28T14:55:22.906" v="20"/>
        <pc:sldMkLst>
          <pc:docMk/>
          <pc:sldMk cId="1054172847" sldId="277"/>
        </pc:sldMkLst>
      </pc:sldChg>
      <pc:sldChg chg="add">
        <pc:chgData name="Cristian Chilipirea" userId="34ab170da5908fc4" providerId="LiveId" clId="{61DB7B3B-2B20-4C20-90FE-CEEEE45A0284}" dt="2019-09-28T14:55:22.906" v="20"/>
        <pc:sldMkLst>
          <pc:docMk/>
          <pc:sldMk cId="3660007967" sldId="278"/>
        </pc:sldMkLst>
      </pc:sldChg>
      <pc:sldChg chg="add">
        <pc:chgData name="Cristian Chilipirea" userId="34ab170da5908fc4" providerId="LiveId" clId="{61DB7B3B-2B20-4C20-90FE-CEEEE45A0284}" dt="2019-09-28T14:55:22.906" v="20"/>
        <pc:sldMkLst>
          <pc:docMk/>
          <pc:sldMk cId="3583330950" sldId="279"/>
        </pc:sldMkLst>
      </pc:sldChg>
      <pc:sldChg chg="modSp add">
        <pc:chgData name="Cristian Chilipirea" userId="34ab170da5908fc4" providerId="LiveId" clId="{61DB7B3B-2B20-4C20-90FE-CEEEE45A0284}" dt="2019-09-28T15:34:57.273" v="433"/>
        <pc:sldMkLst>
          <pc:docMk/>
          <pc:sldMk cId="2767160606" sldId="300"/>
        </pc:sldMkLst>
        <pc:spChg chg="mod">
          <ac:chgData name="Cristian Chilipirea" userId="34ab170da5908fc4" providerId="LiveId" clId="{61DB7B3B-2B20-4C20-90FE-CEEEE45A0284}" dt="2019-09-28T15:34:57.273" v="433"/>
          <ac:spMkLst>
            <pc:docMk/>
            <pc:sldMk cId="2767160606" sldId="300"/>
            <ac:spMk id="3" creationId="{00000000-0000-0000-0000-000000000000}"/>
          </ac:spMkLst>
        </pc:spChg>
        <pc:cxnChg chg="mod">
          <ac:chgData name="Cristian Chilipirea" userId="34ab170da5908fc4" providerId="LiveId" clId="{61DB7B3B-2B20-4C20-90FE-CEEEE45A0284}" dt="2019-09-28T15:34:57.273" v="433"/>
          <ac:cxnSpMkLst>
            <pc:docMk/>
            <pc:sldMk cId="2767160606" sldId="300"/>
            <ac:cxnSpMk id="7" creationId="{00000000-0000-0000-0000-000000000000}"/>
          </ac:cxnSpMkLst>
        </pc:cxnChg>
      </pc:sldChg>
      <pc:sldChg chg="add">
        <pc:chgData name="Cristian Chilipirea" userId="34ab170da5908fc4" providerId="LiveId" clId="{61DB7B3B-2B20-4C20-90FE-CEEEE45A0284}" dt="2019-09-28T15:27:08.960" v="284"/>
        <pc:sldMkLst>
          <pc:docMk/>
          <pc:sldMk cId="3657203518" sldId="301"/>
        </pc:sldMkLst>
      </pc:sldChg>
      <pc:sldChg chg="addSp delSp modSp add">
        <pc:chgData name="Cristian Chilipirea" userId="34ab170da5908fc4" providerId="LiveId" clId="{61DB7B3B-2B20-4C20-90FE-CEEEE45A0284}" dt="2019-09-28T15:35:40.432" v="484" actId="20577"/>
        <pc:sldMkLst>
          <pc:docMk/>
          <pc:sldMk cId="1236400898" sldId="302"/>
        </pc:sldMkLst>
        <pc:spChg chg="del">
          <ac:chgData name="Cristian Chilipirea" userId="34ab170da5908fc4" providerId="LiveId" clId="{61DB7B3B-2B20-4C20-90FE-CEEEE45A0284}" dt="2019-09-28T15:35:04.633" v="434" actId="478"/>
          <ac:spMkLst>
            <pc:docMk/>
            <pc:sldMk cId="1236400898" sldId="302"/>
            <ac:spMk id="2" creationId="{00000000-0000-0000-0000-000000000000}"/>
          </ac:spMkLst>
        </pc:spChg>
        <pc:spChg chg="mod">
          <ac:chgData name="Cristian Chilipirea" userId="34ab170da5908fc4" providerId="LiveId" clId="{61DB7B3B-2B20-4C20-90FE-CEEEE45A0284}" dt="2019-09-28T15:35:40.432" v="484" actId="20577"/>
          <ac:spMkLst>
            <pc:docMk/>
            <pc:sldMk cId="1236400898" sldId="302"/>
            <ac:spMk id="3" creationId="{00000000-0000-0000-0000-000000000000}"/>
          </ac:spMkLst>
        </pc:spChg>
        <pc:spChg chg="add del">
          <ac:chgData name="Cristian Chilipirea" userId="34ab170da5908fc4" providerId="LiveId" clId="{61DB7B3B-2B20-4C20-90FE-CEEEE45A0284}" dt="2019-09-28T15:35:05.902" v="436"/>
          <ac:spMkLst>
            <pc:docMk/>
            <pc:sldMk cId="1236400898" sldId="302"/>
            <ac:spMk id="6" creationId="{5E4F0784-3FE9-433F-B8F1-D5E45C8DF1FD}"/>
          </ac:spMkLst>
        </pc:spChg>
        <pc:spChg chg="add">
          <ac:chgData name="Cristian Chilipirea" userId="34ab170da5908fc4" providerId="LiveId" clId="{61DB7B3B-2B20-4C20-90FE-CEEEE45A0284}" dt="2019-09-28T15:35:27.698" v="437"/>
          <ac:spMkLst>
            <pc:docMk/>
            <pc:sldMk cId="1236400898" sldId="302"/>
            <ac:spMk id="30" creationId="{9EA67385-9176-4AA3-A743-0E18B803DFA3}"/>
          </ac:spMkLst>
        </pc:spChg>
        <pc:spChg chg="add">
          <ac:chgData name="Cristian Chilipirea" userId="34ab170da5908fc4" providerId="LiveId" clId="{61DB7B3B-2B20-4C20-90FE-CEEEE45A0284}" dt="2019-09-28T15:35:27.698" v="437"/>
          <ac:spMkLst>
            <pc:docMk/>
            <pc:sldMk cId="1236400898" sldId="302"/>
            <ac:spMk id="31" creationId="{B4B2181A-A657-45CC-8CD6-56348AE61542}"/>
          </ac:spMkLst>
        </pc:spChg>
        <pc:spChg chg="add">
          <ac:chgData name="Cristian Chilipirea" userId="34ab170da5908fc4" providerId="LiveId" clId="{61DB7B3B-2B20-4C20-90FE-CEEEE45A0284}" dt="2019-09-28T15:35:27.698" v="437"/>
          <ac:spMkLst>
            <pc:docMk/>
            <pc:sldMk cId="1236400898" sldId="302"/>
            <ac:spMk id="32" creationId="{68F1064D-3DEF-48CF-BAB9-DBE10664B9F0}"/>
          </ac:spMkLst>
        </pc:spChg>
        <pc:spChg chg="add">
          <ac:chgData name="Cristian Chilipirea" userId="34ab170da5908fc4" providerId="LiveId" clId="{61DB7B3B-2B20-4C20-90FE-CEEEE45A0284}" dt="2019-09-28T15:35:27.698" v="437"/>
          <ac:spMkLst>
            <pc:docMk/>
            <pc:sldMk cId="1236400898" sldId="302"/>
            <ac:spMk id="33" creationId="{6CCDDE58-A664-4541-B4D8-DB566C0FFEC5}"/>
          </ac:spMkLst>
        </pc:spChg>
        <pc:spChg chg="add">
          <ac:chgData name="Cristian Chilipirea" userId="34ab170da5908fc4" providerId="LiveId" clId="{61DB7B3B-2B20-4C20-90FE-CEEEE45A0284}" dt="2019-09-28T15:35:27.698" v="437"/>
          <ac:spMkLst>
            <pc:docMk/>
            <pc:sldMk cId="1236400898" sldId="302"/>
            <ac:spMk id="34" creationId="{B567581E-C743-4952-8241-B64A4EFB119A}"/>
          </ac:spMkLst>
        </pc:spChg>
        <pc:spChg chg="add">
          <ac:chgData name="Cristian Chilipirea" userId="34ab170da5908fc4" providerId="LiveId" clId="{61DB7B3B-2B20-4C20-90FE-CEEEE45A0284}" dt="2019-09-28T15:35:27.698" v="437"/>
          <ac:spMkLst>
            <pc:docMk/>
            <pc:sldMk cId="1236400898" sldId="302"/>
            <ac:spMk id="35" creationId="{F7A389FF-E1DB-4E51-8F71-27AAFEEA0FBC}"/>
          </ac:spMkLst>
        </pc:spChg>
        <pc:spChg chg="add">
          <ac:chgData name="Cristian Chilipirea" userId="34ab170da5908fc4" providerId="LiveId" clId="{61DB7B3B-2B20-4C20-90FE-CEEEE45A0284}" dt="2019-09-28T15:35:27.698" v="437"/>
          <ac:spMkLst>
            <pc:docMk/>
            <pc:sldMk cId="1236400898" sldId="302"/>
            <ac:spMk id="36" creationId="{10364FD2-1132-4A08-A956-A6997A1D5964}"/>
          </ac:spMkLst>
        </pc:spChg>
        <pc:spChg chg="add">
          <ac:chgData name="Cristian Chilipirea" userId="34ab170da5908fc4" providerId="LiveId" clId="{61DB7B3B-2B20-4C20-90FE-CEEEE45A0284}" dt="2019-09-28T15:35:27.698" v="437"/>
          <ac:spMkLst>
            <pc:docMk/>
            <pc:sldMk cId="1236400898" sldId="302"/>
            <ac:spMk id="37" creationId="{87B66A3B-68D9-48A0-9EE2-5B27C22968B0}"/>
          </ac:spMkLst>
        </pc:spChg>
        <pc:spChg chg="del">
          <ac:chgData name="Cristian Chilipirea" userId="34ab170da5908fc4" providerId="LiveId" clId="{61DB7B3B-2B20-4C20-90FE-CEEEE45A0284}" dt="2019-09-28T15:35:04.633" v="434" actId="478"/>
          <ac:spMkLst>
            <pc:docMk/>
            <pc:sldMk cId="1236400898" sldId="302"/>
            <ac:spMk id="50" creationId="{00000000-0000-0000-0000-000000000000}"/>
          </ac:spMkLst>
        </pc:spChg>
        <pc:spChg chg="del">
          <ac:chgData name="Cristian Chilipirea" userId="34ab170da5908fc4" providerId="LiveId" clId="{61DB7B3B-2B20-4C20-90FE-CEEEE45A0284}" dt="2019-09-28T15:35:04.633" v="434" actId="478"/>
          <ac:spMkLst>
            <pc:docMk/>
            <pc:sldMk cId="1236400898" sldId="302"/>
            <ac:spMk id="64" creationId="{00000000-0000-0000-0000-000000000000}"/>
          </ac:spMkLst>
        </pc:spChg>
        <pc:spChg chg="del">
          <ac:chgData name="Cristian Chilipirea" userId="34ab170da5908fc4" providerId="LiveId" clId="{61DB7B3B-2B20-4C20-90FE-CEEEE45A0284}" dt="2019-09-28T15:35:04.633" v="434" actId="478"/>
          <ac:spMkLst>
            <pc:docMk/>
            <pc:sldMk cId="1236400898" sldId="302"/>
            <ac:spMk id="74" creationId="{00000000-0000-0000-0000-000000000000}"/>
          </ac:spMkLst>
        </pc:spChg>
        <pc:spChg chg="del">
          <ac:chgData name="Cristian Chilipirea" userId="34ab170da5908fc4" providerId="LiveId" clId="{61DB7B3B-2B20-4C20-90FE-CEEEE45A0284}" dt="2019-09-28T15:35:04.633" v="434" actId="478"/>
          <ac:spMkLst>
            <pc:docMk/>
            <pc:sldMk cId="1236400898" sldId="302"/>
            <ac:spMk id="75" creationId="{00000000-0000-0000-0000-000000000000}"/>
          </ac:spMkLst>
        </pc:spChg>
        <pc:spChg chg="del">
          <ac:chgData name="Cristian Chilipirea" userId="34ab170da5908fc4" providerId="LiveId" clId="{61DB7B3B-2B20-4C20-90FE-CEEEE45A0284}" dt="2019-09-28T15:35:04.633" v="434" actId="478"/>
          <ac:spMkLst>
            <pc:docMk/>
            <pc:sldMk cId="1236400898" sldId="302"/>
            <ac:spMk id="76" creationId="{00000000-0000-0000-0000-000000000000}"/>
          </ac:spMkLst>
        </pc:spChg>
        <pc:spChg chg="del">
          <ac:chgData name="Cristian Chilipirea" userId="34ab170da5908fc4" providerId="LiveId" clId="{61DB7B3B-2B20-4C20-90FE-CEEEE45A0284}" dt="2019-09-28T15:35:04.633" v="434" actId="478"/>
          <ac:spMkLst>
            <pc:docMk/>
            <pc:sldMk cId="1236400898" sldId="302"/>
            <ac:spMk id="77" creationId="{00000000-0000-0000-0000-000000000000}"/>
          </ac:spMkLst>
        </pc:spChg>
        <pc:spChg chg="del">
          <ac:chgData name="Cristian Chilipirea" userId="34ab170da5908fc4" providerId="LiveId" clId="{61DB7B3B-2B20-4C20-90FE-CEEEE45A0284}" dt="2019-09-28T15:35:04.633" v="434" actId="478"/>
          <ac:spMkLst>
            <pc:docMk/>
            <pc:sldMk cId="1236400898" sldId="302"/>
            <ac:spMk id="78" creationId="{00000000-0000-0000-0000-000000000000}"/>
          </ac:spMkLst>
        </pc:spChg>
      </pc:sldChg>
      <pc:sldChg chg="modSp add">
        <pc:chgData name="Cristian Chilipirea" userId="34ab170da5908fc4" providerId="LiveId" clId="{61DB7B3B-2B20-4C20-90FE-CEEEE45A0284}" dt="2019-09-28T15:36:05.327" v="485"/>
        <pc:sldMkLst>
          <pc:docMk/>
          <pc:sldMk cId="2866173780" sldId="303"/>
        </pc:sldMkLst>
        <pc:spChg chg="mod">
          <ac:chgData name="Cristian Chilipirea" userId="34ab170da5908fc4" providerId="LiveId" clId="{61DB7B3B-2B20-4C20-90FE-CEEEE45A0284}" dt="2019-09-28T15:36:05.327" v="485"/>
          <ac:spMkLst>
            <pc:docMk/>
            <pc:sldMk cId="2866173780" sldId="303"/>
            <ac:spMk id="28" creationId="{00000000-0000-0000-0000-000000000000}"/>
          </ac:spMkLst>
        </pc:spChg>
      </pc:sldChg>
      <pc:sldChg chg="modSp add">
        <pc:chgData name="Cristian Chilipirea" userId="34ab170da5908fc4" providerId="LiveId" clId="{61DB7B3B-2B20-4C20-90FE-CEEEE45A0284}" dt="2019-09-28T15:36:22.942" v="487"/>
        <pc:sldMkLst>
          <pc:docMk/>
          <pc:sldMk cId="1556281518" sldId="304"/>
        </pc:sldMkLst>
        <pc:spChg chg="mod">
          <ac:chgData name="Cristian Chilipirea" userId="34ab170da5908fc4" providerId="LiveId" clId="{61DB7B3B-2B20-4C20-90FE-CEEEE45A0284}" dt="2019-09-28T15:36:22.942" v="487"/>
          <ac:spMkLst>
            <pc:docMk/>
            <pc:sldMk cId="1556281518" sldId="304"/>
            <ac:spMk id="3" creationId="{00000000-0000-0000-0000-000000000000}"/>
          </ac:spMkLst>
        </pc:spChg>
        <pc:spChg chg="mod">
          <ac:chgData name="Cristian Chilipirea" userId="34ab170da5908fc4" providerId="LiveId" clId="{61DB7B3B-2B20-4C20-90FE-CEEEE45A0284}" dt="2019-09-28T15:36:08.759" v="486"/>
          <ac:spMkLst>
            <pc:docMk/>
            <pc:sldMk cId="1556281518" sldId="304"/>
            <ac:spMk id="80" creationId="{00000000-0000-0000-0000-000000000000}"/>
          </ac:spMkLst>
        </pc:spChg>
        <pc:cxnChg chg="mod">
          <ac:chgData name="Cristian Chilipirea" userId="34ab170da5908fc4" providerId="LiveId" clId="{61DB7B3B-2B20-4C20-90FE-CEEEE45A0284}" dt="2019-09-28T15:36:22.942" v="487"/>
          <ac:cxnSpMkLst>
            <pc:docMk/>
            <pc:sldMk cId="1556281518" sldId="304"/>
            <ac:cxnSpMk id="7" creationId="{00000000-0000-0000-0000-000000000000}"/>
          </ac:cxnSpMkLst>
        </pc:cxnChg>
      </pc:sldChg>
      <pc:sldChg chg="add">
        <pc:chgData name="Cristian Chilipirea" userId="34ab170da5908fc4" providerId="LiveId" clId="{61DB7B3B-2B20-4C20-90FE-CEEEE45A0284}" dt="2019-09-28T15:27:08.960" v="284"/>
        <pc:sldMkLst>
          <pc:docMk/>
          <pc:sldMk cId="1347136458" sldId="305"/>
        </pc:sldMkLst>
      </pc:sldChg>
      <pc:sldChg chg="add">
        <pc:chgData name="Cristian Chilipirea" userId="34ab170da5908fc4" providerId="LiveId" clId="{61DB7B3B-2B20-4C20-90FE-CEEEE45A0284}" dt="2019-09-28T14:58:32.421" v="149"/>
        <pc:sldMkLst>
          <pc:docMk/>
          <pc:sldMk cId="4179478191" sldId="502"/>
        </pc:sldMkLst>
      </pc:sldChg>
      <pc:sldChg chg="add">
        <pc:chgData name="Cristian Chilipirea" userId="34ab170da5908fc4" providerId="LiveId" clId="{61DB7B3B-2B20-4C20-90FE-CEEEE45A0284}" dt="2019-09-28T14:58:32.421" v="149"/>
        <pc:sldMkLst>
          <pc:docMk/>
          <pc:sldMk cId="4218951105" sldId="503"/>
        </pc:sldMkLst>
      </pc:sldChg>
      <pc:sldChg chg="add">
        <pc:chgData name="Cristian Chilipirea" userId="34ab170da5908fc4" providerId="LiveId" clId="{61DB7B3B-2B20-4C20-90FE-CEEEE45A0284}" dt="2019-09-28T14:58:32.421" v="149"/>
        <pc:sldMkLst>
          <pc:docMk/>
          <pc:sldMk cId="1318551832" sldId="504"/>
        </pc:sldMkLst>
      </pc:sldChg>
      <pc:sldChg chg="add">
        <pc:chgData name="Cristian Chilipirea" userId="34ab170da5908fc4" providerId="LiveId" clId="{61DB7B3B-2B20-4C20-90FE-CEEEE45A0284}" dt="2019-09-28T14:58:32.421" v="149"/>
        <pc:sldMkLst>
          <pc:docMk/>
          <pc:sldMk cId="3954935263" sldId="506"/>
        </pc:sldMkLst>
      </pc:sldChg>
      <pc:sldChg chg="add">
        <pc:chgData name="Cristian Chilipirea" userId="34ab170da5908fc4" providerId="LiveId" clId="{61DB7B3B-2B20-4C20-90FE-CEEEE45A0284}" dt="2019-09-28T14:58:32.421" v="149"/>
        <pc:sldMkLst>
          <pc:docMk/>
          <pc:sldMk cId="2243301819" sldId="507"/>
        </pc:sldMkLst>
      </pc:sldChg>
      <pc:sldChg chg="add">
        <pc:chgData name="Cristian Chilipirea" userId="34ab170da5908fc4" providerId="LiveId" clId="{61DB7B3B-2B20-4C20-90FE-CEEEE45A0284}" dt="2019-09-28T14:58:32.421" v="149"/>
        <pc:sldMkLst>
          <pc:docMk/>
          <pc:sldMk cId="2538225952" sldId="508"/>
        </pc:sldMkLst>
      </pc:sldChg>
      <pc:sldChg chg="add">
        <pc:chgData name="Cristian Chilipirea" userId="34ab170da5908fc4" providerId="LiveId" clId="{61DB7B3B-2B20-4C20-90FE-CEEEE45A0284}" dt="2019-09-28T14:58:32.421" v="149"/>
        <pc:sldMkLst>
          <pc:docMk/>
          <pc:sldMk cId="4237159065" sldId="509"/>
        </pc:sldMkLst>
      </pc:sldChg>
      <pc:sldChg chg="add">
        <pc:chgData name="Cristian Chilipirea" userId="34ab170da5908fc4" providerId="LiveId" clId="{61DB7B3B-2B20-4C20-90FE-CEEEE45A0284}" dt="2019-09-28T14:58:32.421" v="149"/>
        <pc:sldMkLst>
          <pc:docMk/>
          <pc:sldMk cId="692650189" sldId="510"/>
        </pc:sldMkLst>
      </pc:sldChg>
      <pc:sldChg chg="add">
        <pc:chgData name="Cristian Chilipirea" userId="34ab170da5908fc4" providerId="LiveId" clId="{61DB7B3B-2B20-4C20-90FE-CEEEE45A0284}" dt="2019-09-28T14:58:32.421" v="149"/>
        <pc:sldMkLst>
          <pc:docMk/>
          <pc:sldMk cId="300928251" sldId="511"/>
        </pc:sldMkLst>
      </pc:sldChg>
      <pc:sldChg chg="add">
        <pc:chgData name="Cristian Chilipirea" userId="34ab170da5908fc4" providerId="LiveId" clId="{61DB7B3B-2B20-4C20-90FE-CEEEE45A0284}" dt="2019-09-28T14:58:32.421" v="149"/>
        <pc:sldMkLst>
          <pc:docMk/>
          <pc:sldMk cId="69802624" sldId="512"/>
        </pc:sldMkLst>
      </pc:sldChg>
      <pc:sldChg chg="add">
        <pc:chgData name="Cristian Chilipirea" userId="34ab170da5908fc4" providerId="LiveId" clId="{61DB7B3B-2B20-4C20-90FE-CEEEE45A0284}" dt="2019-09-28T14:58:32.421" v="149"/>
        <pc:sldMkLst>
          <pc:docMk/>
          <pc:sldMk cId="3829719932" sldId="513"/>
        </pc:sldMkLst>
      </pc:sldChg>
      <pc:sldChg chg="add">
        <pc:chgData name="Cristian Chilipirea" userId="34ab170da5908fc4" providerId="LiveId" clId="{61DB7B3B-2B20-4C20-90FE-CEEEE45A0284}" dt="2019-09-28T15:27:08.960" v="284"/>
        <pc:sldMkLst>
          <pc:docMk/>
          <pc:sldMk cId="1474753672" sldId="539"/>
        </pc:sldMkLst>
      </pc:sldChg>
      <pc:sldChg chg="modSp add">
        <pc:chgData name="Cristian Chilipirea" userId="34ab170da5908fc4" providerId="LiveId" clId="{61DB7B3B-2B20-4C20-90FE-CEEEE45A0284}" dt="2019-09-28T15:31:20.702" v="340" actId="207"/>
        <pc:sldMkLst>
          <pc:docMk/>
          <pc:sldMk cId="2382776210" sldId="540"/>
        </pc:sldMkLst>
        <pc:spChg chg="mod">
          <ac:chgData name="Cristian Chilipirea" userId="34ab170da5908fc4" providerId="LiveId" clId="{61DB7B3B-2B20-4C20-90FE-CEEEE45A0284}" dt="2019-09-28T15:31:20.702" v="340" actId="207"/>
          <ac:spMkLst>
            <pc:docMk/>
            <pc:sldMk cId="2382776210" sldId="540"/>
            <ac:spMk id="2" creationId="{00000000-0000-0000-0000-000000000000}"/>
          </ac:spMkLst>
        </pc:spChg>
        <pc:spChg chg="mod">
          <ac:chgData name="Cristian Chilipirea" userId="34ab170da5908fc4" providerId="LiveId" clId="{61DB7B3B-2B20-4C20-90FE-CEEEE45A0284}" dt="2019-09-28T15:31:15.845" v="339" actId="207"/>
          <ac:spMkLst>
            <pc:docMk/>
            <pc:sldMk cId="2382776210" sldId="540"/>
            <ac:spMk id="50" creationId="{00000000-0000-0000-0000-000000000000}"/>
          </ac:spMkLst>
        </pc:spChg>
        <pc:spChg chg="mod">
          <ac:chgData name="Cristian Chilipirea" userId="34ab170da5908fc4" providerId="LiveId" clId="{61DB7B3B-2B20-4C20-90FE-CEEEE45A0284}" dt="2019-09-28T15:31:09.715" v="338" actId="207"/>
          <ac:spMkLst>
            <pc:docMk/>
            <pc:sldMk cId="2382776210" sldId="540"/>
            <ac:spMk id="64" creationId="{00000000-0000-0000-0000-000000000000}"/>
          </ac:spMkLst>
        </pc:spChg>
        <pc:spChg chg="mod">
          <ac:chgData name="Cristian Chilipirea" userId="34ab170da5908fc4" providerId="LiveId" clId="{61DB7B3B-2B20-4C20-90FE-CEEEE45A0284}" dt="2019-09-28T15:31:01.057" v="337" actId="207"/>
          <ac:spMkLst>
            <pc:docMk/>
            <pc:sldMk cId="2382776210" sldId="540"/>
            <ac:spMk id="74" creationId="{00000000-0000-0000-0000-000000000000}"/>
          </ac:spMkLst>
        </pc:spChg>
        <pc:spChg chg="mod">
          <ac:chgData name="Cristian Chilipirea" userId="34ab170da5908fc4" providerId="LiveId" clId="{61DB7B3B-2B20-4C20-90FE-CEEEE45A0284}" dt="2019-09-28T15:30:55.391" v="336" actId="207"/>
          <ac:spMkLst>
            <pc:docMk/>
            <pc:sldMk cId="2382776210" sldId="540"/>
            <ac:spMk id="75" creationId="{00000000-0000-0000-0000-000000000000}"/>
          </ac:spMkLst>
        </pc:spChg>
        <pc:spChg chg="mod">
          <ac:chgData name="Cristian Chilipirea" userId="34ab170da5908fc4" providerId="LiveId" clId="{61DB7B3B-2B20-4C20-90FE-CEEEE45A0284}" dt="2019-09-28T15:30:49.176" v="335" actId="207"/>
          <ac:spMkLst>
            <pc:docMk/>
            <pc:sldMk cId="2382776210" sldId="540"/>
            <ac:spMk id="76" creationId="{00000000-0000-0000-0000-000000000000}"/>
          </ac:spMkLst>
        </pc:spChg>
        <pc:spChg chg="mod">
          <ac:chgData name="Cristian Chilipirea" userId="34ab170da5908fc4" providerId="LiveId" clId="{61DB7B3B-2B20-4C20-90FE-CEEEE45A0284}" dt="2019-09-28T15:30:42.326" v="334" actId="207"/>
          <ac:spMkLst>
            <pc:docMk/>
            <pc:sldMk cId="2382776210" sldId="540"/>
            <ac:spMk id="77" creationId="{00000000-0000-0000-0000-000000000000}"/>
          </ac:spMkLst>
        </pc:spChg>
        <pc:spChg chg="mod">
          <ac:chgData name="Cristian Chilipirea" userId="34ab170da5908fc4" providerId="LiveId" clId="{61DB7B3B-2B20-4C20-90FE-CEEEE45A0284}" dt="2019-09-28T15:27:45.689" v="323" actId="20577"/>
          <ac:spMkLst>
            <pc:docMk/>
            <pc:sldMk cId="2382776210" sldId="540"/>
            <ac:spMk id="78" creationId="{00000000-0000-0000-0000-000000000000}"/>
          </ac:spMkLst>
        </pc:spChg>
      </pc:sldChg>
      <pc:sldChg chg="addSp delSp add">
        <pc:chgData name="Cristian Chilipirea" userId="34ab170da5908fc4" providerId="LiveId" clId="{61DB7B3B-2B20-4C20-90FE-CEEEE45A0284}" dt="2019-09-28T15:32:24.965" v="349" actId="478"/>
        <pc:sldMkLst>
          <pc:docMk/>
          <pc:sldMk cId="3055059397" sldId="541"/>
        </pc:sldMkLst>
        <pc:spChg chg="del">
          <ac:chgData name="Cristian Chilipirea" userId="34ab170da5908fc4" providerId="LiveId" clId="{61DB7B3B-2B20-4C20-90FE-CEEEE45A0284}" dt="2019-09-28T15:31:45.442" v="341" actId="478"/>
          <ac:spMkLst>
            <pc:docMk/>
            <pc:sldMk cId="3055059397" sldId="541"/>
            <ac:spMk id="2" creationId="{00000000-0000-0000-0000-000000000000}"/>
          </ac:spMkLst>
        </pc:spChg>
        <pc:spChg chg="add">
          <ac:chgData name="Cristian Chilipirea" userId="34ab170da5908fc4" providerId="LiveId" clId="{61DB7B3B-2B20-4C20-90FE-CEEEE45A0284}" dt="2019-09-28T15:32:21.108" v="348"/>
          <ac:spMkLst>
            <pc:docMk/>
            <pc:sldMk cId="3055059397" sldId="541"/>
            <ac:spMk id="28" creationId="{AA861D9D-2C44-41F6-909B-D6C7C9BD5134}"/>
          </ac:spMkLst>
        </pc:spChg>
        <pc:spChg chg="add">
          <ac:chgData name="Cristian Chilipirea" userId="34ab170da5908fc4" providerId="LiveId" clId="{61DB7B3B-2B20-4C20-90FE-CEEEE45A0284}" dt="2019-09-28T15:32:21.108" v="348"/>
          <ac:spMkLst>
            <pc:docMk/>
            <pc:sldMk cId="3055059397" sldId="541"/>
            <ac:spMk id="29" creationId="{2FA8BD03-B66A-4094-BDEA-073C49D3C3BE}"/>
          </ac:spMkLst>
        </pc:spChg>
        <pc:spChg chg="add">
          <ac:chgData name="Cristian Chilipirea" userId="34ab170da5908fc4" providerId="LiveId" clId="{61DB7B3B-2B20-4C20-90FE-CEEEE45A0284}" dt="2019-09-28T15:32:21.108" v="348"/>
          <ac:spMkLst>
            <pc:docMk/>
            <pc:sldMk cId="3055059397" sldId="541"/>
            <ac:spMk id="30" creationId="{92CF8F0D-C1B3-45F2-A9B7-4FD356E4EDEF}"/>
          </ac:spMkLst>
        </pc:spChg>
        <pc:spChg chg="add">
          <ac:chgData name="Cristian Chilipirea" userId="34ab170da5908fc4" providerId="LiveId" clId="{61DB7B3B-2B20-4C20-90FE-CEEEE45A0284}" dt="2019-09-28T15:32:21.108" v="348"/>
          <ac:spMkLst>
            <pc:docMk/>
            <pc:sldMk cId="3055059397" sldId="541"/>
            <ac:spMk id="31" creationId="{51C5727D-51ED-435E-A55C-6E5E29D9FD24}"/>
          </ac:spMkLst>
        </pc:spChg>
        <pc:spChg chg="add">
          <ac:chgData name="Cristian Chilipirea" userId="34ab170da5908fc4" providerId="LiveId" clId="{61DB7B3B-2B20-4C20-90FE-CEEEE45A0284}" dt="2019-09-28T15:32:21.108" v="348"/>
          <ac:spMkLst>
            <pc:docMk/>
            <pc:sldMk cId="3055059397" sldId="541"/>
            <ac:spMk id="32" creationId="{2ECB6A8D-FF1B-4133-9C01-345D0C3A6327}"/>
          </ac:spMkLst>
        </pc:spChg>
        <pc:spChg chg="add">
          <ac:chgData name="Cristian Chilipirea" userId="34ab170da5908fc4" providerId="LiveId" clId="{61DB7B3B-2B20-4C20-90FE-CEEEE45A0284}" dt="2019-09-28T15:32:21.108" v="348"/>
          <ac:spMkLst>
            <pc:docMk/>
            <pc:sldMk cId="3055059397" sldId="541"/>
            <ac:spMk id="33" creationId="{37E78090-36E6-4EFF-A389-50D8DD081489}"/>
          </ac:spMkLst>
        </pc:spChg>
        <pc:spChg chg="add">
          <ac:chgData name="Cristian Chilipirea" userId="34ab170da5908fc4" providerId="LiveId" clId="{61DB7B3B-2B20-4C20-90FE-CEEEE45A0284}" dt="2019-09-28T15:32:21.108" v="348"/>
          <ac:spMkLst>
            <pc:docMk/>
            <pc:sldMk cId="3055059397" sldId="541"/>
            <ac:spMk id="34" creationId="{BB0DE5D2-A564-40CF-A153-A3EB8E9B7E4F}"/>
          </ac:spMkLst>
        </pc:spChg>
        <pc:spChg chg="add del">
          <ac:chgData name="Cristian Chilipirea" userId="34ab170da5908fc4" providerId="LiveId" clId="{61DB7B3B-2B20-4C20-90FE-CEEEE45A0284}" dt="2019-09-28T15:32:24.965" v="349" actId="478"/>
          <ac:spMkLst>
            <pc:docMk/>
            <pc:sldMk cId="3055059397" sldId="541"/>
            <ac:spMk id="35" creationId="{D49102C0-A666-43FF-AEBE-CB395BECEE12}"/>
          </ac:spMkLst>
        </pc:spChg>
        <pc:spChg chg="del">
          <ac:chgData name="Cristian Chilipirea" userId="34ab170da5908fc4" providerId="LiveId" clId="{61DB7B3B-2B20-4C20-90FE-CEEEE45A0284}" dt="2019-09-28T15:31:45.442" v="341" actId="478"/>
          <ac:spMkLst>
            <pc:docMk/>
            <pc:sldMk cId="3055059397" sldId="541"/>
            <ac:spMk id="50" creationId="{00000000-0000-0000-0000-000000000000}"/>
          </ac:spMkLst>
        </pc:spChg>
        <pc:spChg chg="del">
          <ac:chgData name="Cristian Chilipirea" userId="34ab170da5908fc4" providerId="LiveId" clId="{61DB7B3B-2B20-4C20-90FE-CEEEE45A0284}" dt="2019-09-28T15:31:45.442" v="341" actId="478"/>
          <ac:spMkLst>
            <pc:docMk/>
            <pc:sldMk cId="3055059397" sldId="541"/>
            <ac:spMk id="64" creationId="{00000000-0000-0000-0000-000000000000}"/>
          </ac:spMkLst>
        </pc:spChg>
        <pc:spChg chg="del">
          <ac:chgData name="Cristian Chilipirea" userId="34ab170da5908fc4" providerId="LiveId" clId="{61DB7B3B-2B20-4C20-90FE-CEEEE45A0284}" dt="2019-09-28T15:31:45.442" v="341" actId="478"/>
          <ac:spMkLst>
            <pc:docMk/>
            <pc:sldMk cId="3055059397" sldId="541"/>
            <ac:spMk id="74" creationId="{00000000-0000-0000-0000-000000000000}"/>
          </ac:spMkLst>
        </pc:spChg>
        <pc:spChg chg="del">
          <ac:chgData name="Cristian Chilipirea" userId="34ab170da5908fc4" providerId="LiveId" clId="{61DB7B3B-2B20-4C20-90FE-CEEEE45A0284}" dt="2019-09-28T15:31:45.442" v="341" actId="478"/>
          <ac:spMkLst>
            <pc:docMk/>
            <pc:sldMk cId="3055059397" sldId="541"/>
            <ac:spMk id="75" creationId="{00000000-0000-0000-0000-000000000000}"/>
          </ac:spMkLst>
        </pc:spChg>
        <pc:spChg chg="del">
          <ac:chgData name="Cristian Chilipirea" userId="34ab170da5908fc4" providerId="LiveId" clId="{61DB7B3B-2B20-4C20-90FE-CEEEE45A0284}" dt="2019-09-28T15:31:45.442" v="341" actId="478"/>
          <ac:spMkLst>
            <pc:docMk/>
            <pc:sldMk cId="3055059397" sldId="541"/>
            <ac:spMk id="76" creationId="{00000000-0000-0000-0000-000000000000}"/>
          </ac:spMkLst>
        </pc:spChg>
        <pc:spChg chg="del">
          <ac:chgData name="Cristian Chilipirea" userId="34ab170da5908fc4" providerId="LiveId" clId="{61DB7B3B-2B20-4C20-90FE-CEEEE45A0284}" dt="2019-09-28T15:31:45.442" v="341" actId="478"/>
          <ac:spMkLst>
            <pc:docMk/>
            <pc:sldMk cId="3055059397" sldId="541"/>
            <ac:spMk id="77" creationId="{00000000-0000-0000-0000-000000000000}"/>
          </ac:spMkLst>
        </pc:spChg>
      </pc:sldChg>
      <pc:sldChg chg="addSp delSp add">
        <pc:chgData name="Cristian Chilipirea" userId="34ab170da5908fc4" providerId="LiveId" clId="{61DB7B3B-2B20-4C20-90FE-CEEEE45A0284}" dt="2019-09-28T15:32:39.325" v="352" actId="478"/>
        <pc:sldMkLst>
          <pc:docMk/>
          <pc:sldMk cId="3772970979" sldId="542"/>
        </pc:sldMkLst>
        <pc:spChg chg="del">
          <ac:chgData name="Cristian Chilipirea" userId="34ab170da5908fc4" providerId="LiveId" clId="{61DB7B3B-2B20-4C20-90FE-CEEEE45A0284}" dt="2019-09-28T15:31:53.344" v="342" actId="478"/>
          <ac:spMkLst>
            <pc:docMk/>
            <pc:sldMk cId="3772970979" sldId="542"/>
            <ac:spMk id="2" creationId="{00000000-0000-0000-0000-000000000000}"/>
          </ac:spMkLst>
        </pc:spChg>
        <pc:spChg chg="add">
          <ac:chgData name="Cristian Chilipirea" userId="34ab170da5908fc4" providerId="LiveId" clId="{61DB7B3B-2B20-4C20-90FE-CEEEE45A0284}" dt="2019-09-28T15:32:34.474" v="350"/>
          <ac:spMkLst>
            <pc:docMk/>
            <pc:sldMk cId="3772970979" sldId="542"/>
            <ac:spMk id="28" creationId="{39663679-6C73-4577-9173-0E696941F6DF}"/>
          </ac:spMkLst>
        </pc:spChg>
        <pc:spChg chg="add">
          <ac:chgData name="Cristian Chilipirea" userId="34ab170da5908fc4" providerId="LiveId" clId="{61DB7B3B-2B20-4C20-90FE-CEEEE45A0284}" dt="2019-09-28T15:32:34.474" v="350"/>
          <ac:spMkLst>
            <pc:docMk/>
            <pc:sldMk cId="3772970979" sldId="542"/>
            <ac:spMk id="29" creationId="{1BD67FB1-00A6-4281-AD0A-0D31D3E04C29}"/>
          </ac:spMkLst>
        </pc:spChg>
        <pc:spChg chg="add">
          <ac:chgData name="Cristian Chilipirea" userId="34ab170da5908fc4" providerId="LiveId" clId="{61DB7B3B-2B20-4C20-90FE-CEEEE45A0284}" dt="2019-09-28T15:32:34.474" v="350"/>
          <ac:spMkLst>
            <pc:docMk/>
            <pc:sldMk cId="3772970979" sldId="542"/>
            <ac:spMk id="30" creationId="{8361E05C-89CD-4173-8D47-AD22ABA96A81}"/>
          </ac:spMkLst>
        </pc:spChg>
        <pc:spChg chg="add">
          <ac:chgData name="Cristian Chilipirea" userId="34ab170da5908fc4" providerId="LiveId" clId="{61DB7B3B-2B20-4C20-90FE-CEEEE45A0284}" dt="2019-09-28T15:32:34.474" v="350"/>
          <ac:spMkLst>
            <pc:docMk/>
            <pc:sldMk cId="3772970979" sldId="542"/>
            <ac:spMk id="31" creationId="{8350F35B-6200-4099-B837-2B7CE35FC48F}"/>
          </ac:spMkLst>
        </pc:spChg>
        <pc:spChg chg="add">
          <ac:chgData name="Cristian Chilipirea" userId="34ab170da5908fc4" providerId="LiveId" clId="{61DB7B3B-2B20-4C20-90FE-CEEEE45A0284}" dt="2019-09-28T15:32:34.474" v="350"/>
          <ac:spMkLst>
            <pc:docMk/>
            <pc:sldMk cId="3772970979" sldId="542"/>
            <ac:spMk id="32" creationId="{BBEE0543-3AE0-4C5E-B5F6-3C259A2FC9CF}"/>
          </ac:spMkLst>
        </pc:spChg>
        <pc:spChg chg="add">
          <ac:chgData name="Cristian Chilipirea" userId="34ab170da5908fc4" providerId="LiveId" clId="{61DB7B3B-2B20-4C20-90FE-CEEEE45A0284}" dt="2019-09-28T15:32:34.474" v="350"/>
          <ac:spMkLst>
            <pc:docMk/>
            <pc:sldMk cId="3772970979" sldId="542"/>
            <ac:spMk id="33" creationId="{A7FD33F0-D81A-4E40-A00C-AEA4DE5200D0}"/>
          </ac:spMkLst>
        </pc:spChg>
        <pc:spChg chg="add del">
          <ac:chgData name="Cristian Chilipirea" userId="34ab170da5908fc4" providerId="LiveId" clId="{61DB7B3B-2B20-4C20-90FE-CEEEE45A0284}" dt="2019-09-28T15:32:39.325" v="352" actId="478"/>
          <ac:spMkLst>
            <pc:docMk/>
            <pc:sldMk cId="3772970979" sldId="542"/>
            <ac:spMk id="34" creationId="{BAAC1F1F-8108-4066-976A-89C7DAE6190E}"/>
          </ac:spMkLst>
        </pc:spChg>
        <pc:spChg chg="add del">
          <ac:chgData name="Cristian Chilipirea" userId="34ab170da5908fc4" providerId="LiveId" clId="{61DB7B3B-2B20-4C20-90FE-CEEEE45A0284}" dt="2019-09-28T15:32:36.804" v="351" actId="478"/>
          <ac:spMkLst>
            <pc:docMk/>
            <pc:sldMk cId="3772970979" sldId="542"/>
            <ac:spMk id="35" creationId="{C5D7127B-7E28-4E6B-BF1E-1DCD33099F3A}"/>
          </ac:spMkLst>
        </pc:spChg>
        <pc:spChg chg="del">
          <ac:chgData name="Cristian Chilipirea" userId="34ab170da5908fc4" providerId="LiveId" clId="{61DB7B3B-2B20-4C20-90FE-CEEEE45A0284}" dt="2019-09-28T15:31:53.344" v="342" actId="478"/>
          <ac:spMkLst>
            <pc:docMk/>
            <pc:sldMk cId="3772970979" sldId="542"/>
            <ac:spMk id="50" creationId="{00000000-0000-0000-0000-000000000000}"/>
          </ac:spMkLst>
        </pc:spChg>
        <pc:spChg chg="del">
          <ac:chgData name="Cristian Chilipirea" userId="34ab170da5908fc4" providerId="LiveId" clId="{61DB7B3B-2B20-4C20-90FE-CEEEE45A0284}" dt="2019-09-28T15:31:53.344" v="342" actId="478"/>
          <ac:spMkLst>
            <pc:docMk/>
            <pc:sldMk cId="3772970979" sldId="542"/>
            <ac:spMk id="64" creationId="{00000000-0000-0000-0000-000000000000}"/>
          </ac:spMkLst>
        </pc:spChg>
        <pc:spChg chg="del">
          <ac:chgData name="Cristian Chilipirea" userId="34ab170da5908fc4" providerId="LiveId" clId="{61DB7B3B-2B20-4C20-90FE-CEEEE45A0284}" dt="2019-09-28T15:31:53.344" v="342" actId="478"/>
          <ac:spMkLst>
            <pc:docMk/>
            <pc:sldMk cId="3772970979" sldId="542"/>
            <ac:spMk id="74" creationId="{00000000-0000-0000-0000-000000000000}"/>
          </ac:spMkLst>
        </pc:spChg>
        <pc:spChg chg="del">
          <ac:chgData name="Cristian Chilipirea" userId="34ab170da5908fc4" providerId="LiveId" clId="{61DB7B3B-2B20-4C20-90FE-CEEEE45A0284}" dt="2019-09-28T15:31:53.344" v="342" actId="478"/>
          <ac:spMkLst>
            <pc:docMk/>
            <pc:sldMk cId="3772970979" sldId="542"/>
            <ac:spMk id="75" creationId="{00000000-0000-0000-0000-000000000000}"/>
          </ac:spMkLst>
        </pc:spChg>
        <pc:spChg chg="del">
          <ac:chgData name="Cristian Chilipirea" userId="34ab170da5908fc4" providerId="LiveId" clId="{61DB7B3B-2B20-4C20-90FE-CEEEE45A0284}" dt="2019-09-28T15:31:53.344" v="342" actId="478"/>
          <ac:spMkLst>
            <pc:docMk/>
            <pc:sldMk cId="3772970979" sldId="542"/>
            <ac:spMk id="76" creationId="{00000000-0000-0000-0000-000000000000}"/>
          </ac:spMkLst>
        </pc:spChg>
      </pc:sldChg>
      <pc:sldChg chg="addSp delSp add">
        <pc:chgData name="Cristian Chilipirea" userId="34ab170da5908fc4" providerId="LiveId" clId="{61DB7B3B-2B20-4C20-90FE-CEEEE45A0284}" dt="2019-09-28T15:33:02.336" v="354" actId="478"/>
        <pc:sldMkLst>
          <pc:docMk/>
          <pc:sldMk cId="126525187" sldId="543"/>
        </pc:sldMkLst>
        <pc:spChg chg="del">
          <ac:chgData name="Cristian Chilipirea" userId="34ab170da5908fc4" providerId="LiveId" clId="{61DB7B3B-2B20-4C20-90FE-CEEEE45A0284}" dt="2019-09-28T15:31:57.576" v="343" actId="478"/>
          <ac:spMkLst>
            <pc:docMk/>
            <pc:sldMk cId="126525187" sldId="543"/>
            <ac:spMk id="2" creationId="{00000000-0000-0000-0000-000000000000}"/>
          </ac:spMkLst>
        </pc:spChg>
        <pc:spChg chg="add">
          <ac:chgData name="Cristian Chilipirea" userId="34ab170da5908fc4" providerId="LiveId" clId="{61DB7B3B-2B20-4C20-90FE-CEEEE45A0284}" dt="2019-09-28T15:32:49.070" v="353"/>
          <ac:spMkLst>
            <pc:docMk/>
            <pc:sldMk cId="126525187" sldId="543"/>
            <ac:spMk id="28" creationId="{798F9B07-4487-4BC8-A5D8-E8B18ED81CE1}"/>
          </ac:spMkLst>
        </pc:spChg>
        <pc:spChg chg="add">
          <ac:chgData name="Cristian Chilipirea" userId="34ab170da5908fc4" providerId="LiveId" clId="{61DB7B3B-2B20-4C20-90FE-CEEEE45A0284}" dt="2019-09-28T15:32:49.070" v="353"/>
          <ac:spMkLst>
            <pc:docMk/>
            <pc:sldMk cId="126525187" sldId="543"/>
            <ac:spMk id="29" creationId="{63376267-583E-416F-AE0D-91AC3C9D26D6}"/>
          </ac:spMkLst>
        </pc:spChg>
        <pc:spChg chg="add">
          <ac:chgData name="Cristian Chilipirea" userId="34ab170da5908fc4" providerId="LiveId" clId="{61DB7B3B-2B20-4C20-90FE-CEEEE45A0284}" dt="2019-09-28T15:32:49.070" v="353"/>
          <ac:spMkLst>
            <pc:docMk/>
            <pc:sldMk cId="126525187" sldId="543"/>
            <ac:spMk id="30" creationId="{9C9FBBE1-62DC-4F2B-9389-E3B6E2B53D80}"/>
          </ac:spMkLst>
        </pc:spChg>
        <pc:spChg chg="add">
          <ac:chgData name="Cristian Chilipirea" userId="34ab170da5908fc4" providerId="LiveId" clId="{61DB7B3B-2B20-4C20-90FE-CEEEE45A0284}" dt="2019-09-28T15:32:49.070" v="353"/>
          <ac:spMkLst>
            <pc:docMk/>
            <pc:sldMk cId="126525187" sldId="543"/>
            <ac:spMk id="31" creationId="{BD128446-E4B4-46F1-95B3-86A2364E6634}"/>
          </ac:spMkLst>
        </pc:spChg>
        <pc:spChg chg="add">
          <ac:chgData name="Cristian Chilipirea" userId="34ab170da5908fc4" providerId="LiveId" clId="{61DB7B3B-2B20-4C20-90FE-CEEEE45A0284}" dt="2019-09-28T15:32:49.070" v="353"/>
          <ac:spMkLst>
            <pc:docMk/>
            <pc:sldMk cId="126525187" sldId="543"/>
            <ac:spMk id="32" creationId="{FF039504-538C-4F32-8016-6FEB1EE894F7}"/>
          </ac:spMkLst>
        </pc:spChg>
        <pc:spChg chg="add del">
          <ac:chgData name="Cristian Chilipirea" userId="34ab170da5908fc4" providerId="LiveId" clId="{61DB7B3B-2B20-4C20-90FE-CEEEE45A0284}" dt="2019-09-28T15:33:02.336" v="354" actId="478"/>
          <ac:spMkLst>
            <pc:docMk/>
            <pc:sldMk cId="126525187" sldId="543"/>
            <ac:spMk id="33" creationId="{A5924442-972F-4304-9E23-D4F4CE15BA6B}"/>
          </ac:spMkLst>
        </pc:spChg>
        <pc:spChg chg="add del">
          <ac:chgData name="Cristian Chilipirea" userId="34ab170da5908fc4" providerId="LiveId" clId="{61DB7B3B-2B20-4C20-90FE-CEEEE45A0284}" dt="2019-09-28T15:33:02.336" v="354" actId="478"/>
          <ac:spMkLst>
            <pc:docMk/>
            <pc:sldMk cId="126525187" sldId="543"/>
            <ac:spMk id="34" creationId="{AE3C81D4-2562-42AD-AB45-5DBBAFC4F5DD}"/>
          </ac:spMkLst>
        </pc:spChg>
        <pc:spChg chg="add del">
          <ac:chgData name="Cristian Chilipirea" userId="34ab170da5908fc4" providerId="LiveId" clId="{61DB7B3B-2B20-4C20-90FE-CEEEE45A0284}" dt="2019-09-28T15:33:02.336" v="354" actId="478"/>
          <ac:spMkLst>
            <pc:docMk/>
            <pc:sldMk cId="126525187" sldId="543"/>
            <ac:spMk id="35" creationId="{0F90BDEA-590B-4E60-A748-A3C4E541102D}"/>
          </ac:spMkLst>
        </pc:spChg>
        <pc:spChg chg="del">
          <ac:chgData name="Cristian Chilipirea" userId="34ab170da5908fc4" providerId="LiveId" clId="{61DB7B3B-2B20-4C20-90FE-CEEEE45A0284}" dt="2019-09-28T15:31:57.576" v="343" actId="478"/>
          <ac:spMkLst>
            <pc:docMk/>
            <pc:sldMk cId="126525187" sldId="543"/>
            <ac:spMk id="50" creationId="{00000000-0000-0000-0000-000000000000}"/>
          </ac:spMkLst>
        </pc:spChg>
        <pc:spChg chg="del">
          <ac:chgData name="Cristian Chilipirea" userId="34ab170da5908fc4" providerId="LiveId" clId="{61DB7B3B-2B20-4C20-90FE-CEEEE45A0284}" dt="2019-09-28T15:31:57.576" v="343" actId="478"/>
          <ac:spMkLst>
            <pc:docMk/>
            <pc:sldMk cId="126525187" sldId="543"/>
            <ac:spMk id="64" creationId="{00000000-0000-0000-0000-000000000000}"/>
          </ac:spMkLst>
        </pc:spChg>
        <pc:spChg chg="del">
          <ac:chgData name="Cristian Chilipirea" userId="34ab170da5908fc4" providerId="LiveId" clId="{61DB7B3B-2B20-4C20-90FE-CEEEE45A0284}" dt="2019-09-28T15:31:57.576" v="343" actId="478"/>
          <ac:spMkLst>
            <pc:docMk/>
            <pc:sldMk cId="126525187" sldId="543"/>
            <ac:spMk id="74" creationId="{00000000-0000-0000-0000-000000000000}"/>
          </ac:spMkLst>
        </pc:spChg>
        <pc:spChg chg="del">
          <ac:chgData name="Cristian Chilipirea" userId="34ab170da5908fc4" providerId="LiveId" clId="{61DB7B3B-2B20-4C20-90FE-CEEEE45A0284}" dt="2019-09-28T15:31:57.576" v="343" actId="478"/>
          <ac:spMkLst>
            <pc:docMk/>
            <pc:sldMk cId="126525187" sldId="543"/>
            <ac:spMk id="75" creationId="{00000000-0000-0000-0000-000000000000}"/>
          </ac:spMkLst>
        </pc:spChg>
      </pc:sldChg>
      <pc:sldChg chg="addSp delSp add">
        <pc:chgData name="Cristian Chilipirea" userId="34ab170da5908fc4" providerId="LiveId" clId="{61DB7B3B-2B20-4C20-90FE-CEEEE45A0284}" dt="2019-09-28T15:33:37.084" v="356" actId="478"/>
        <pc:sldMkLst>
          <pc:docMk/>
          <pc:sldMk cId="2871384233" sldId="544"/>
        </pc:sldMkLst>
        <pc:spChg chg="del">
          <ac:chgData name="Cristian Chilipirea" userId="34ab170da5908fc4" providerId="LiveId" clId="{61DB7B3B-2B20-4C20-90FE-CEEEE45A0284}" dt="2019-09-28T15:32:01.160" v="344" actId="478"/>
          <ac:spMkLst>
            <pc:docMk/>
            <pc:sldMk cId="2871384233" sldId="544"/>
            <ac:spMk id="2" creationId="{00000000-0000-0000-0000-000000000000}"/>
          </ac:spMkLst>
        </pc:spChg>
        <pc:spChg chg="add">
          <ac:chgData name="Cristian Chilipirea" userId="34ab170da5908fc4" providerId="LiveId" clId="{61DB7B3B-2B20-4C20-90FE-CEEEE45A0284}" dt="2019-09-28T15:33:06.045" v="355"/>
          <ac:spMkLst>
            <pc:docMk/>
            <pc:sldMk cId="2871384233" sldId="544"/>
            <ac:spMk id="28" creationId="{67032AE3-0C5B-4E66-AB6B-7C85EC600B77}"/>
          </ac:spMkLst>
        </pc:spChg>
        <pc:spChg chg="add">
          <ac:chgData name="Cristian Chilipirea" userId="34ab170da5908fc4" providerId="LiveId" clId="{61DB7B3B-2B20-4C20-90FE-CEEEE45A0284}" dt="2019-09-28T15:33:06.045" v="355"/>
          <ac:spMkLst>
            <pc:docMk/>
            <pc:sldMk cId="2871384233" sldId="544"/>
            <ac:spMk id="29" creationId="{056F66A1-DDC4-4EAC-8318-B53F8E324A10}"/>
          </ac:spMkLst>
        </pc:spChg>
        <pc:spChg chg="add">
          <ac:chgData name="Cristian Chilipirea" userId="34ab170da5908fc4" providerId="LiveId" clId="{61DB7B3B-2B20-4C20-90FE-CEEEE45A0284}" dt="2019-09-28T15:33:06.045" v="355"/>
          <ac:spMkLst>
            <pc:docMk/>
            <pc:sldMk cId="2871384233" sldId="544"/>
            <ac:spMk id="30" creationId="{8855DF66-B870-4C8B-AF14-C6825F0D1377}"/>
          </ac:spMkLst>
        </pc:spChg>
        <pc:spChg chg="add">
          <ac:chgData name="Cristian Chilipirea" userId="34ab170da5908fc4" providerId="LiveId" clId="{61DB7B3B-2B20-4C20-90FE-CEEEE45A0284}" dt="2019-09-28T15:33:06.045" v="355"/>
          <ac:spMkLst>
            <pc:docMk/>
            <pc:sldMk cId="2871384233" sldId="544"/>
            <ac:spMk id="31" creationId="{9239337A-CAA0-462C-961A-C347FC9E3989}"/>
          </ac:spMkLst>
        </pc:spChg>
        <pc:spChg chg="add del">
          <ac:chgData name="Cristian Chilipirea" userId="34ab170da5908fc4" providerId="LiveId" clId="{61DB7B3B-2B20-4C20-90FE-CEEEE45A0284}" dt="2019-09-28T15:33:37.084" v="356" actId="478"/>
          <ac:spMkLst>
            <pc:docMk/>
            <pc:sldMk cId="2871384233" sldId="544"/>
            <ac:spMk id="32" creationId="{7629FBBD-26DB-42EA-B647-1E69EE030A98}"/>
          </ac:spMkLst>
        </pc:spChg>
        <pc:spChg chg="add del">
          <ac:chgData name="Cristian Chilipirea" userId="34ab170da5908fc4" providerId="LiveId" clId="{61DB7B3B-2B20-4C20-90FE-CEEEE45A0284}" dt="2019-09-28T15:33:37.084" v="356" actId="478"/>
          <ac:spMkLst>
            <pc:docMk/>
            <pc:sldMk cId="2871384233" sldId="544"/>
            <ac:spMk id="33" creationId="{FAA5C988-9732-4288-9D9B-A6642154A6BD}"/>
          </ac:spMkLst>
        </pc:spChg>
        <pc:spChg chg="add del">
          <ac:chgData name="Cristian Chilipirea" userId="34ab170da5908fc4" providerId="LiveId" clId="{61DB7B3B-2B20-4C20-90FE-CEEEE45A0284}" dt="2019-09-28T15:33:37.084" v="356" actId="478"/>
          <ac:spMkLst>
            <pc:docMk/>
            <pc:sldMk cId="2871384233" sldId="544"/>
            <ac:spMk id="34" creationId="{0877C5DE-2F0F-4C5A-9F74-B89CF98220E4}"/>
          </ac:spMkLst>
        </pc:spChg>
        <pc:spChg chg="add del">
          <ac:chgData name="Cristian Chilipirea" userId="34ab170da5908fc4" providerId="LiveId" clId="{61DB7B3B-2B20-4C20-90FE-CEEEE45A0284}" dt="2019-09-28T15:33:37.084" v="356" actId="478"/>
          <ac:spMkLst>
            <pc:docMk/>
            <pc:sldMk cId="2871384233" sldId="544"/>
            <ac:spMk id="35" creationId="{6D2E99DE-1C73-44D6-BB18-7BC40DD3D79F}"/>
          </ac:spMkLst>
        </pc:spChg>
        <pc:spChg chg="del">
          <ac:chgData name="Cristian Chilipirea" userId="34ab170da5908fc4" providerId="LiveId" clId="{61DB7B3B-2B20-4C20-90FE-CEEEE45A0284}" dt="2019-09-28T15:32:01.160" v="344" actId="478"/>
          <ac:spMkLst>
            <pc:docMk/>
            <pc:sldMk cId="2871384233" sldId="544"/>
            <ac:spMk id="50" creationId="{00000000-0000-0000-0000-000000000000}"/>
          </ac:spMkLst>
        </pc:spChg>
        <pc:spChg chg="del">
          <ac:chgData name="Cristian Chilipirea" userId="34ab170da5908fc4" providerId="LiveId" clId="{61DB7B3B-2B20-4C20-90FE-CEEEE45A0284}" dt="2019-09-28T15:32:01.160" v="344" actId="478"/>
          <ac:spMkLst>
            <pc:docMk/>
            <pc:sldMk cId="2871384233" sldId="544"/>
            <ac:spMk id="64" creationId="{00000000-0000-0000-0000-000000000000}"/>
          </ac:spMkLst>
        </pc:spChg>
        <pc:spChg chg="del">
          <ac:chgData name="Cristian Chilipirea" userId="34ab170da5908fc4" providerId="LiveId" clId="{61DB7B3B-2B20-4C20-90FE-CEEEE45A0284}" dt="2019-09-28T15:32:01.160" v="344" actId="478"/>
          <ac:spMkLst>
            <pc:docMk/>
            <pc:sldMk cId="2871384233" sldId="544"/>
            <ac:spMk id="74" creationId="{00000000-0000-0000-0000-000000000000}"/>
          </ac:spMkLst>
        </pc:spChg>
      </pc:sldChg>
      <pc:sldChg chg="addSp delSp add">
        <pc:chgData name="Cristian Chilipirea" userId="34ab170da5908fc4" providerId="LiveId" clId="{61DB7B3B-2B20-4C20-90FE-CEEEE45A0284}" dt="2019-09-28T15:33:45.200" v="358" actId="478"/>
        <pc:sldMkLst>
          <pc:docMk/>
          <pc:sldMk cId="3672547213" sldId="545"/>
        </pc:sldMkLst>
        <pc:spChg chg="del">
          <ac:chgData name="Cristian Chilipirea" userId="34ab170da5908fc4" providerId="LiveId" clId="{61DB7B3B-2B20-4C20-90FE-CEEEE45A0284}" dt="2019-09-28T15:32:04.600" v="345" actId="478"/>
          <ac:spMkLst>
            <pc:docMk/>
            <pc:sldMk cId="3672547213" sldId="545"/>
            <ac:spMk id="2" creationId="{00000000-0000-0000-0000-000000000000}"/>
          </ac:spMkLst>
        </pc:spChg>
        <pc:spChg chg="add">
          <ac:chgData name="Cristian Chilipirea" userId="34ab170da5908fc4" providerId="LiveId" clId="{61DB7B3B-2B20-4C20-90FE-CEEEE45A0284}" dt="2019-09-28T15:33:41.374" v="357"/>
          <ac:spMkLst>
            <pc:docMk/>
            <pc:sldMk cId="3672547213" sldId="545"/>
            <ac:spMk id="28" creationId="{83B22FB3-74B8-4C15-9BA7-9FE95AF9E5FB}"/>
          </ac:spMkLst>
        </pc:spChg>
        <pc:spChg chg="add">
          <ac:chgData name="Cristian Chilipirea" userId="34ab170da5908fc4" providerId="LiveId" clId="{61DB7B3B-2B20-4C20-90FE-CEEEE45A0284}" dt="2019-09-28T15:33:41.374" v="357"/>
          <ac:spMkLst>
            <pc:docMk/>
            <pc:sldMk cId="3672547213" sldId="545"/>
            <ac:spMk id="29" creationId="{EAAFCF33-2166-4144-87F3-3507EBC4A9DF}"/>
          </ac:spMkLst>
        </pc:spChg>
        <pc:spChg chg="add">
          <ac:chgData name="Cristian Chilipirea" userId="34ab170da5908fc4" providerId="LiveId" clId="{61DB7B3B-2B20-4C20-90FE-CEEEE45A0284}" dt="2019-09-28T15:33:41.374" v="357"/>
          <ac:spMkLst>
            <pc:docMk/>
            <pc:sldMk cId="3672547213" sldId="545"/>
            <ac:spMk id="30" creationId="{796A399D-559F-4907-BA94-68F4834BAA8B}"/>
          </ac:spMkLst>
        </pc:spChg>
        <pc:spChg chg="add del">
          <ac:chgData name="Cristian Chilipirea" userId="34ab170da5908fc4" providerId="LiveId" clId="{61DB7B3B-2B20-4C20-90FE-CEEEE45A0284}" dt="2019-09-28T15:33:45.200" v="358" actId="478"/>
          <ac:spMkLst>
            <pc:docMk/>
            <pc:sldMk cId="3672547213" sldId="545"/>
            <ac:spMk id="31" creationId="{E0E4B7BC-35FE-4A8F-A30A-F5A6F51B5923}"/>
          </ac:spMkLst>
        </pc:spChg>
        <pc:spChg chg="add del">
          <ac:chgData name="Cristian Chilipirea" userId="34ab170da5908fc4" providerId="LiveId" clId="{61DB7B3B-2B20-4C20-90FE-CEEEE45A0284}" dt="2019-09-28T15:33:45.200" v="358" actId="478"/>
          <ac:spMkLst>
            <pc:docMk/>
            <pc:sldMk cId="3672547213" sldId="545"/>
            <ac:spMk id="32" creationId="{59C38919-93DB-4986-8942-1321F06CE16D}"/>
          </ac:spMkLst>
        </pc:spChg>
        <pc:spChg chg="add del">
          <ac:chgData name="Cristian Chilipirea" userId="34ab170da5908fc4" providerId="LiveId" clId="{61DB7B3B-2B20-4C20-90FE-CEEEE45A0284}" dt="2019-09-28T15:33:45.200" v="358" actId="478"/>
          <ac:spMkLst>
            <pc:docMk/>
            <pc:sldMk cId="3672547213" sldId="545"/>
            <ac:spMk id="33" creationId="{E2C52BFB-3BE4-4336-824A-C91BF9500699}"/>
          </ac:spMkLst>
        </pc:spChg>
        <pc:spChg chg="add del">
          <ac:chgData name="Cristian Chilipirea" userId="34ab170da5908fc4" providerId="LiveId" clId="{61DB7B3B-2B20-4C20-90FE-CEEEE45A0284}" dt="2019-09-28T15:33:45.200" v="358" actId="478"/>
          <ac:spMkLst>
            <pc:docMk/>
            <pc:sldMk cId="3672547213" sldId="545"/>
            <ac:spMk id="34" creationId="{134A9EE1-6491-4263-A5C3-E6ACEF01B2B7}"/>
          </ac:spMkLst>
        </pc:spChg>
        <pc:spChg chg="add del">
          <ac:chgData name="Cristian Chilipirea" userId="34ab170da5908fc4" providerId="LiveId" clId="{61DB7B3B-2B20-4C20-90FE-CEEEE45A0284}" dt="2019-09-28T15:33:45.200" v="358" actId="478"/>
          <ac:spMkLst>
            <pc:docMk/>
            <pc:sldMk cId="3672547213" sldId="545"/>
            <ac:spMk id="35" creationId="{B0657B4A-2FD3-4320-8BC8-E79189834DD9}"/>
          </ac:spMkLst>
        </pc:spChg>
        <pc:spChg chg="del">
          <ac:chgData name="Cristian Chilipirea" userId="34ab170da5908fc4" providerId="LiveId" clId="{61DB7B3B-2B20-4C20-90FE-CEEEE45A0284}" dt="2019-09-28T15:32:04.600" v="345" actId="478"/>
          <ac:spMkLst>
            <pc:docMk/>
            <pc:sldMk cId="3672547213" sldId="545"/>
            <ac:spMk id="50" creationId="{00000000-0000-0000-0000-000000000000}"/>
          </ac:spMkLst>
        </pc:spChg>
        <pc:spChg chg="del">
          <ac:chgData name="Cristian Chilipirea" userId="34ab170da5908fc4" providerId="LiveId" clId="{61DB7B3B-2B20-4C20-90FE-CEEEE45A0284}" dt="2019-09-28T15:32:04.600" v="345" actId="478"/>
          <ac:spMkLst>
            <pc:docMk/>
            <pc:sldMk cId="3672547213" sldId="545"/>
            <ac:spMk id="64" creationId="{00000000-0000-0000-0000-000000000000}"/>
          </ac:spMkLst>
        </pc:spChg>
      </pc:sldChg>
      <pc:sldChg chg="addSp delSp add">
        <pc:chgData name="Cristian Chilipirea" userId="34ab170da5908fc4" providerId="LiveId" clId="{61DB7B3B-2B20-4C20-90FE-CEEEE45A0284}" dt="2019-09-28T15:33:53.833" v="360" actId="478"/>
        <pc:sldMkLst>
          <pc:docMk/>
          <pc:sldMk cId="768105071" sldId="546"/>
        </pc:sldMkLst>
        <pc:spChg chg="del">
          <ac:chgData name="Cristian Chilipirea" userId="34ab170da5908fc4" providerId="LiveId" clId="{61DB7B3B-2B20-4C20-90FE-CEEEE45A0284}" dt="2019-09-28T15:32:07.808" v="346" actId="478"/>
          <ac:spMkLst>
            <pc:docMk/>
            <pc:sldMk cId="768105071" sldId="546"/>
            <ac:spMk id="2" creationId="{00000000-0000-0000-0000-000000000000}"/>
          </ac:spMkLst>
        </pc:spChg>
        <pc:spChg chg="add">
          <ac:chgData name="Cristian Chilipirea" userId="34ab170da5908fc4" providerId="LiveId" clId="{61DB7B3B-2B20-4C20-90FE-CEEEE45A0284}" dt="2019-09-28T15:33:47.454" v="359"/>
          <ac:spMkLst>
            <pc:docMk/>
            <pc:sldMk cId="768105071" sldId="546"/>
            <ac:spMk id="28" creationId="{019E63BC-FF53-4591-8906-3606B05983AB}"/>
          </ac:spMkLst>
        </pc:spChg>
        <pc:spChg chg="add">
          <ac:chgData name="Cristian Chilipirea" userId="34ab170da5908fc4" providerId="LiveId" clId="{61DB7B3B-2B20-4C20-90FE-CEEEE45A0284}" dt="2019-09-28T15:33:47.454" v="359"/>
          <ac:spMkLst>
            <pc:docMk/>
            <pc:sldMk cId="768105071" sldId="546"/>
            <ac:spMk id="29" creationId="{0F5A57D8-2D60-4F58-A784-C419CFE2A265}"/>
          </ac:spMkLst>
        </pc:spChg>
        <pc:spChg chg="add del">
          <ac:chgData name="Cristian Chilipirea" userId="34ab170da5908fc4" providerId="LiveId" clId="{61DB7B3B-2B20-4C20-90FE-CEEEE45A0284}" dt="2019-09-28T15:33:53.833" v="360" actId="478"/>
          <ac:spMkLst>
            <pc:docMk/>
            <pc:sldMk cId="768105071" sldId="546"/>
            <ac:spMk id="30" creationId="{06325636-1CBA-4C37-A904-89955F28C301}"/>
          </ac:spMkLst>
        </pc:spChg>
        <pc:spChg chg="add del">
          <ac:chgData name="Cristian Chilipirea" userId="34ab170da5908fc4" providerId="LiveId" clId="{61DB7B3B-2B20-4C20-90FE-CEEEE45A0284}" dt="2019-09-28T15:33:53.833" v="360" actId="478"/>
          <ac:spMkLst>
            <pc:docMk/>
            <pc:sldMk cId="768105071" sldId="546"/>
            <ac:spMk id="31" creationId="{70C8E713-E534-41B7-9579-4678FB53B8EB}"/>
          </ac:spMkLst>
        </pc:spChg>
        <pc:spChg chg="add del">
          <ac:chgData name="Cristian Chilipirea" userId="34ab170da5908fc4" providerId="LiveId" clId="{61DB7B3B-2B20-4C20-90FE-CEEEE45A0284}" dt="2019-09-28T15:33:53.833" v="360" actId="478"/>
          <ac:spMkLst>
            <pc:docMk/>
            <pc:sldMk cId="768105071" sldId="546"/>
            <ac:spMk id="32" creationId="{28874950-D89D-4001-82E0-6E770D5431B9}"/>
          </ac:spMkLst>
        </pc:spChg>
        <pc:spChg chg="add del">
          <ac:chgData name="Cristian Chilipirea" userId="34ab170da5908fc4" providerId="LiveId" clId="{61DB7B3B-2B20-4C20-90FE-CEEEE45A0284}" dt="2019-09-28T15:33:53.833" v="360" actId="478"/>
          <ac:spMkLst>
            <pc:docMk/>
            <pc:sldMk cId="768105071" sldId="546"/>
            <ac:spMk id="33" creationId="{375D878F-FD7B-4B0D-9DD1-FC081EFD2F5B}"/>
          </ac:spMkLst>
        </pc:spChg>
        <pc:spChg chg="add del">
          <ac:chgData name="Cristian Chilipirea" userId="34ab170da5908fc4" providerId="LiveId" clId="{61DB7B3B-2B20-4C20-90FE-CEEEE45A0284}" dt="2019-09-28T15:33:53.833" v="360" actId="478"/>
          <ac:spMkLst>
            <pc:docMk/>
            <pc:sldMk cId="768105071" sldId="546"/>
            <ac:spMk id="34" creationId="{F684753D-E041-41BC-870D-12E8FB173E21}"/>
          </ac:spMkLst>
        </pc:spChg>
        <pc:spChg chg="add del">
          <ac:chgData name="Cristian Chilipirea" userId="34ab170da5908fc4" providerId="LiveId" clId="{61DB7B3B-2B20-4C20-90FE-CEEEE45A0284}" dt="2019-09-28T15:33:53.833" v="360" actId="478"/>
          <ac:spMkLst>
            <pc:docMk/>
            <pc:sldMk cId="768105071" sldId="546"/>
            <ac:spMk id="35" creationId="{44BB3236-4455-4CD4-8984-2FAF47B2BE7C}"/>
          </ac:spMkLst>
        </pc:spChg>
        <pc:spChg chg="del">
          <ac:chgData name="Cristian Chilipirea" userId="34ab170da5908fc4" providerId="LiveId" clId="{61DB7B3B-2B20-4C20-90FE-CEEEE45A0284}" dt="2019-09-28T15:32:07.808" v="346" actId="478"/>
          <ac:spMkLst>
            <pc:docMk/>
            <pc:sldMk cId="768105071" sldId="546"/>
            <ac:spMk id="50" creationId="{00000000-0000-0000-0000-000000000000}"/>
          </ac:spMkLst>
        </pc:spChg>
      </pc:sldChg>
      <pc:sldChg chg="addSp delSp add">
        <pc:chgData name="Cristian Chilipirea" userId="34ab170da5908fc4" providerId="LiveId" clId="{61DB7B3B-2B20-4C20-90FE-CEEEE45A0284}" dt="2019-09-28T15:34:03.689" v="362" actId="478"/>
        <pc:sldMkLst>
          <pc:docMk/>
          <pc:sldMk cId="3071989838" sldId="547"/>
        </pc:sldMkLst>
        <pc:spChg chg="del">
          <ac:chgData name="Cristian Chilipirea" userId="34ab170da5908fc4" providerId="LiveId" clId="{61DB7B3B-2B20-4C20-90FE-CEEEE45A0284}" dt="2019-09-28T15:32:11.240" v="347" actId="478"/>
          <ac:spMkLst>
            <pc:docMk/>
            <pc:sldMk cId="3071989838" sldId="547"/>
            <ac:spMk id="2" creationId="{00000000-0000-0000-0000-000000000000}"/>
          </ac:spMkLst>
        </pc:spChg>
        <pc:spChg chg="add">
          <ac:chgData name="Cristian Chilipirea" userId="34ab170da5908fc4" providerId="LiveId" clId="{61DB7B3B-2B20-4C20-90FE-CEEEE45A0284}" dt="2019-09-28T15:33:57.334" v="361"/>
          <ac:spMkLst>
            <pc:docMk/>
            <pc:sldMk cId="3071989838" sldId="547"/>
            <ac:spMk id="28" creationId="{E1C76384-5704-4C5F-B66D-269071A91677}"/>
          </ac:spMkLst>
        </pc:spChg>
        <pc:spChg chg="add del">
          <ac:chgData name="Cristian Chilipirea" userId="34ab170da5908fc4" providerId="LiveId" clId="{61DB7B3B-2B20-4C20-90FE-CEEEE45A0284}" dt="2019-09-28T15:34:03.689" v="362" actId="478"/>
          <ac:spMkLst>
            <pc:docMk/>
            <pc:sldMk cId="3071989838" sldId="547"/>
            <ac:spMk id="29" creationId="{AAFC3DF9-EEB5-4E9B-AA7D-8AAAB5DF5A63}"/>
          </ac:spMkLst>
        </pc:spChg>
        <pc:spChg chg="add del">
          <ac:chgData name="Cristian Chilipirea" userId="34ab170da5908fc4" providerId="LiveId" clId="{61DB7B3B-2B20-4C20-90FE-CEEEE45A0284}" dt="2019-09-28T15:34:03.689" v="362" actId="478"/>
          <ac:spMkLst>
            <pc:docMk/>
            <pc:sldMk cId="3071989838" sldId="547"/>
            <ac:spMk id="30" creationId="{95D365B7-CF05-4089-968D-E93D0380DA05}"/>
          </ac:spMkLst>
        </pc:spChg>
        <pc:spChg chg="add del">
          <ac:chgData name="Cristian Chilipirea" userId="34ab170da5908fc4" providerId="LiveId" clId="{61DB7B3B-2B20-4C20-90FE-CEEEE45A0284}" dt="2019-09-28T15:34:03.689" v="362" actId="478"/>
          <ac:spMkLst>
            <pc:docMk/>
            <pc:sldMk cId="3071989838" sldId="547"/>
            <ac:spMk id="31" creationId="{0CB5AA3E-4959-417B-AD9D-BFF02C02F0F8}"/>
          </ac:spMkLst>
        </pc:spChg>
        <pc:spChg chg="add del">
          <ac:chgData name="Cristian Chilipirea" userId="34ab170da5908fc4" providerId="LiveId" clId="{61DB7B3B-2B20-4C20-90FE-CEEEE45A0284}" dt="2019-09-28T15:34:03.689" v="362" actId="478"/>
          <ac:spMkLst>
            <pc:docMk/>
            <pc:sldMk cId="3071989838" sldId="547"/>
            <ac:spMk id="32" creationId="{5F26F38E-EF24-4FA2-B253-BFCF39CC1998}"/>
          </ac:spMkLst>
        </pc:spChg>
        <pc:spChg chg="add del">
          <ac:chgData name="Cristian Chilipirea" userId="34ab170da5908fc4" providerId="LiveId" clId="{61DB7B3B-2B20-4C20-90FE-CEEEE45A0284}" dt="2019-09-28T15:34:03.689" v="362" actId="478"/>
          <ac:spMkLst>
            <pc:docMk/>
            <pc:sldMk cId="3071989838" sldId="547"/>
            <ac:spMk id="33" creationId="{D9DAC84D-4A81-47AA-9BA5-B1CF7B5B4C2F}"/>
          </ac:spMkLst>
        </pc:spChg>
        <pc:spChg chg="add del">
          <ac:chgData name="Cristian Chilipirea" userId="34ab170da5908fc4" providerId="LiveId" clId="{61DB7B3B-2B20-4C20-90FE-CEEEE45A0284}" dt="2019-09-28T15:34:03.689" v="362" actId="478"/>
          <ac:spMkLst>
            <pc:docMk/>
            <pc:sldMk cId="3071989838" sldId="547"/>
            <ac:spMk id="34" creationId="{9621F24B-6426-4B35-9AF8-A4E29F467307}"/>
          </ac:spMkLst>
        </pc:spChg>
        <pc:spChg chg="add del">
          <ac:chgData name="Cristian Chilipirea" userId="34ab170da5908fc4" providerId="LiveId" clId="{61DB7B3B-2B20-4C20-90FE-CEEEE45A0284}" dt="2019-09-28T15:34:03.689" v="362" actId="478"/>
          <ac:spMkLst>
            <pc:docMk/>
            <pc:sldMk cId="3071989838" sldId="547"/>
            <ac:spMk id="35" creationId="{C3ACE042-32D2-48F9-B577-97EC85515E6E}"/>
          </ac:spMkLst>
        </pc:spChg>
      </pc:sldChg>
      <pc:sldChg chg="add">
        <pc:chgData name="Cristian Chilipirea" userId="34ab170da5908fc4" providerId="LiveId" clId="{61DB7B3B-2B20-4C20-90FE-CEEEE45A0284}" dt="2019-09-28T15:27:08.960" v="284"/>
        <pc:sldMkLst>
          <pc:docMk/>
          <pc:sldMk cId="814351154" sldId="548"/>
        </pc:sldMkLst>
      </pc:sldChg>
      <pc:sldChg chg="modSp add">
        <pc:chgData name="Cristian Chilipirea" userId="34ab170da5908fc4" providerId="LiveId" clId="{61DB7B3B-2B20-4C20-90FE-CEEEE45A0284}" dt="2019-09-28T15:34:20.596" v="399" actId="20577"/>
        <pc:sldMkLst>
          <pc:docMk/>
          <pc:sldMk cId="382575787" sldId="549"/>
        </pc:sldMkLst>
        <pc:spChg chg="mod">
          <ac:chgData name="Cristian Chilipirea" userId="34ab170da5908fc4" providerId="LiveId" clId="{61DB7B3B-2B20-4C20-90FE-CEEEE45A0284}" dt="2019-09-28T15:34:20.596" v="399" actId="20577"/>
          <ac:spMkLst>
            <pc:docMk/>
            <pc:sldMk cId="382575787" sldId="549"/>
            <ac:spMk id="3" creationId="{00000000-0000-0000-0000-000000000000}"/>
          </ac:spMkLst>
        </pc:spChg>
      </pc:sldChg>
      <pc:sldChg chg="modSp add">
        <pc:chgData name="Cristian Chilipirea" userId="34ab170da5908fc4" providerId="LiveId" clId="{61DB7B3B-2B20-4C20-90FE-CEEEE45A0284}" dt="2019-09-28T15:34:34.412" v="426" actId="20577"/>
        <pc:sldMkLst>
          <pc:docMk/>
          <pc:sldMk cId="2353374741" sldId="550"/>
        </pc:sldMkLst>
        <pc:spChg chg="mod">
          <ac:chgData name="Cristian Chilipirea" userId="34ab170da5908fc4" providerId="LiveId" clId="{61DB7B3B-2B20-4C20-90FE-CEEEE45A0284}" dt="2019-09-28T15:34:34.412" v="426" actId="20577"/>
          <ac:spMkLst>
            <pc:docMk/>
            <pc:sldMk cId="2353374741" sldId="550"/>
            <ac:spMk id="3" creationId="{00000000-0000-0000-0000-000000000000}"/>
          </ac:spMkLst>
        </pc:spChg>
      </pc:sldChg>
      <pc:sldChg chg="modSp add">
        <pc:chgData name="Cristian Chilipirea" userId="34ab170da5908fc4" providerId="LiveId" clId="{61DB7B3B-2B20-4C20-90FE-CEEEE45A0284}" dt="2019-09-28T15:34:42.306" v="427"/>
        <pc:sldMkLst>
          <pc:docMk/>
          <pc:sldMk cId="1285537071" sldId="551"/>
        </pc:sldMkLst>
        <pc:spChg chg="mod">
          <ac:chgData name="Cristian Chilipirea" userId="34ab170da5908fc4" providerId="LiveId" clId="{61DB7B3B-2B20-4C20-90FE-CEEEE45A0284}" dt="2019-09-28T15:34:42.306" v="427"/>
          <ac:spMkLst>
            <pc:docMk/>
            <pc:sldMk cId="1285537071" sldId="551"/>
            <ac:spMk id="3" creationId="{00000000-0000-0000-0000-000000000000}"/>
          </ac:spMkLst>
        </pc:spChg>
        <pc:cxnChg chg="mod">
          <ac:chgData name="Cristian Chilipirea" userId="34ab170da5908fc4" providerId="LiveId" clId="{61DB7B3B-2B20-4C20-90FE-CEEEE45A0284}" dt="2019-09-28T15:34:42.306" v="427"/>
          <ac:cxnSpMkLst>
            <pc:docMk/>
            <pc:sldMk cId="1285537071" sldId="551"/>
            <ac:cxnSpMk id="7" creationId="{00000000-0000-0000-0000-000000000000}"/>
          </ac:cxnSpMkLst>
        </pc:cxnChg>
      </pc:sldChg>
      <pc:sldChg chg="modSp add">
        <pc:chgData name="Cristian Chilipirea" userId="34ab170da5908fc4" providerId="LiveId" clId="{61DB7B3B-2B20-4C20-90FE-CEEEE45A0284}" dt="2019-09-28T15:34:44.475" v="428"/>
        <pc:sldMkLst>
          <pc:docMk/>
          <pc:sldMk cId="274436833" sldId="552"/>
        </pc:sldMkLst>
        <pc:spChg chg="mod">
          <ac:chgData name="Cristian Chilipirea" userId="34ab170da5908fc4" providerId="LiveId" clId="{61DB7B3B-2B20-4C20-90FE-CEEEE45A0284}" dt="2019-09-28T15:34:44.475" v="428"/>
          <ac:spMkLst>
            <pc:docMk/>
            <pc:sldMk cId="274436833" sldId="552"/>
            <ac:spMk id="3" creationId="{00000000-0000-0000-0000-000000000000}"/>
          </ac:spMkLst>
        </pc:spChg>
        <pc:cxnChg chg="mod">
          <ac:chgData name="Cristian Chilipirea" userId="34ab170da5908fc4" providerId="LiveId" clId="{61DB7B3B-2B20-4C20-90FE-CEEEE45A0284}" dt="2019-09-28T15:34:44.475" v="428"/>
          <ac:cxnSpMkLst>
            <pc:docMk/>
            <pc:sldMk cId="274436833" sldId="552"/>
            <ac:cxnSpMk id="7" creationId="{00000000-0000-0000-0000-000000000000}"/>
          </ac:cxnSpMkLst>
        </pc:cxnChg>
      </pc:sldChg>
      <pc:sldChg chg="modSp add">
        <pc:chgData name="Cristian Chilipirea" userId="34ab170da5908fc4" providerId="LiveId" clId="{61DB7B3B-2B20-4C20-90FE-CEEEE45A0284}" dt="2019-09-28T15:34:46.922" v="429"/>
        <pc:sldMkLst>
          <pc:docMk/>
          <pc:sldMk cId="3426350562" sldId="553"/>
        </pc:sldMkLst>
        <pc:spChg chg="mod">
          <ac:chgData name="Cristian Chilipirea" userId="34ab170da5908fc4" providerId="LiveId" clId="{61DB7B3B-2B20-4C20-90FE-CEEEE45A0284}" dt="2019-09-28T15:34:46.922" v="429"/>
          <ac:spMkLst>
            <pc:docMk/>
            <pc:sldMk cId="3426350562" sldId="553"/>
            <ac:spMk id="3" creationId="{00000000-0000-0000-0000-000000000000}"/>
          </ac:spMkLst>
        </pc:spChg>
        <pc:cxnChg chg="mod">
          <ac:chgData name="Cristian Chilipirea" userId="34ab170da5908fc4" providerId="LiveId" clId="{61DB7B3B-2B20-4C20-90FE-CEEEE45A0284}" dt="2019-09-28T15:34:46.922" v="429"/>
          <ac:cxnSpMkLst>
            <pc:docMk/>
            <pc:sldMk cId="3426350562" sldId="553"/>
            <ac:cxnSpMk id="7" creationId="{00000000-0000-0000-0000-000000000000}"/>
          </ac:cxnSpMkLst>
        </pc:cxnChg>
      </pc:sldChg>
      <pc:sldChg chg="modSp add">
        <pc:chgData name="Cristian Chilipirea" userId="34ab170da5908fc4" providerId="LiveId" clId="{61DB7B3B-2B20-4C20-90FE-CEEEE45A0284}" dt="2019-09-28T15:34:49.193" v="430"/>
        <pc:sldMkLst>
          <pc:docMk/>
          <pc:sldMk cId="766848005" sldId="554"/>
        </pc:sldMkLst>
        <pc:spChg chg="mod">
          <ac:chgData name="Cristian Chilipirea" userId="34ab170da5908fc4" providerId="LiveId" clId="{61DB7B3B-2B20-4C20-90FE-CEEEE45A0284}" dt="2019-09-28T15:34:49.193" v="430"/>
          <ac:spMkLst>
            <pc:docMk/>
            <pc:sldMk cId="766848005" sldId="554"/>
            <ac:spMk id="3" creationId="{00000000-0000-0000-0000-000000000000}"/>
          </ac:spMkLst>
        </pc:spChg>
        <pc:cxnChg chg="mod">
          <ac:chgData name="Cristian Chilipirea" userId="34ab170da5908fc4" providerId="LiveId" clId="{61DB7B3B-2B20-4C20-90FE-CEEEE45A0284}" dt="2019-09-28T15:34:49.193" v="430"/>
          <ac:cxnSpMkLst>
            <pc:docMk/>
            <pc:sldMk cId="766848005" sldId="554"/>
            <ac:cxnSpMk id="7" creationId="{00000000-0000-0000-0000-000000000000}"/>
          </ac:cxnSpMkLst>
        </pc:cxnChg>
      </pc:sldChg>
      <pc:sldChg chg="modSp add">
        <pc:chgData name="Cristian Chilipirea" userId="34ab170da5908fc4" providerId="LiveId" clId="{61DB7B3B-2B20-4C20-90FE-CEEEE45A0284}" dt="2019-09-28T15:34:51.826" v="431"/>
        <pc:sldMkLst>
          <pc:docMk/>
          <pc:sldMk cId="87554675" sldId="555"/>
        </pc:sldMkLst>
        <pc:spChg chg="mod">
          <ac:chgData name="Cristian Chilipirea" userId="34ab170da5908fc4" providerId="LiveId" clId="{61DB7B3B-2B20-4C20-90FE-CEEEE45A0284}" dt="2019-09-28T15:34:51.826" v="431"/>
          <ac:spMkLst>
            <pc:docMk/>
            <pc:sldMk cId="87554675" sldId="555"/>
            <ac:spMk id="3" creationId="{00000000-0000-0000-0000-000000000000}"/>
          </ac:spMkLst>
        </pc:spChg>
        <pc:cxnChg chg="mod">
          <ac:chgData name="Cristian Chilipirea" userId="34ab170da5908fc4" providerId="LiveId" clId="{61DB7B3B-2B20-4C20-90FE-CEEEE45A0284}" dt="2019-09-28T15:34:51.826" v="431"/>
          <ac:cxnSpMkLst>
            <pc:docMk/>
            <pc:sldMk cId="87554675" sldId="555"/>
            <ac:cxnSpMk id="7" creationId="{00000000-0000-0000-0000-000000000000}"/>
          </ac:cxnSpMkLst>
        </pc:cxnChg>
      </pc:sldChg>
      <pc:sldChg chg="modSp add">
        <pc:chgData name="Cristian Chilipirea" userId="34ab170da5908fc4" providerId="LiveId" clId="{61DB7B3B-2B20-4C20-90FE-CEEEE45A0284}" dt="2019-09-28T15:34:54.602" v="432"/>
        <pc:sldMkLst>
          <pc:docMk/>
          <pc:sldMk cId="2103566945" sldId="556"/>
        </pc:sldMkLst>
        <pc:spChg chg="mod">
          <ac:chgData name="Cristian Chilipirea" userId="34ab170da5908fc4" providerId="LiveId" clId="{61DB7B3B-2B20-4C20-90FE-CEEEE45A0284}" dt="2019-09-28T15:34:54.602" v="432"/>
          <ac:spMkLst>
            <pc:docMk/>
            <pc:sldMk cId="2103566945" sldId="556"/>
            <ac:spMk id="3" creationId="{00000000-0000-0000-0000-000000000000}"/>
          </ac:spMkLst>
        </pc:spChg>
        <pc:cxnChg chg="mod">
          <ac:chgData name="Cristian Chilipirea" userId="34ab170da5908fc4" providerId="LiveId" clId="{61DB7B3B-2B20-4C20-90FE-CEEEE45A0284}" dt="2019-09-28T15:34:54.602" v="432"/>
          <ac:cxnSpMkLst>
            <pc:docMk/>
            <pc:sldMk cId="2103566945" sldId="556"/>
            <ac:cxnSpMk id="7" creationId="{00000000-0000-0000-0000-000000000000}"/>
          </ac:cxnSpMkLst>
        </pc:cxnChg>
      </pc:sldChg>
      <pc:sldChg chg="modSp">
        <pc:chgData name="Cristian Chilipirea" userId="34ab170da5908fc4" providerId="LiveId" clId="{61DB7B3B-2B20-4C20-90FE-CEEEE45A0284}" dt="2019-09-28T13:47:54.997" v="4" actId="20577"/>
        <pc:sldMkLst>
          <pc:docMk/>
          <pc:sldMk cId="2202504594" sldId="703"/>
        </pc:sldMkLst>
        <pc:spChg chg="mod">
          <ac:chgData name="Cristian Chilipirea" userId="34ab170da5908fc4" providerId="LiveId" clId="{61DB7B3B-2B20-4C20-90FE-CEEEE45A0284}" dt="2019-09-28T13:47:54.997" v="4" actId="20577"/>
          <ac:spMkLst>
            <pc:docMk/>
            <pc:sldMk cId="2202504594" sldId="703"/>
            <ac:spMk id="3" creationId="{83837A38-16FA-4EF1-8B80-7633B7833913}"/>
          </ac:spMkLst>
        </pc:spChg>
      </pc:sldChg>
      <pc:sldChg chg="modSp">
        <pc:chgData name="Cristian Chilipirea" userId="34ab170da5908fc4" providerId="LiveId" clId="{61DB7B3B-2B20-4C20-90FE-CEEEE45A0284}" dt="2019-09-28T13:51:26.670" v="19"/>
        <pc:sldMkLst>
          <pc:docMk/>
          <pc:sldMk cId="3641959798" sldId="717"/>
        </pc:sldMkLst>
        <pc:spChg chg="mod">
          <ac:chgData name="Cristian Chilipirea" userId="34ab170da5908fc4" providerId="LiveId" clId="{61DB7B3B-2B20-4C20-90FE-CEEEE45A0284}" dt="2019-09-28T13:51:21.970" v="16" actId="20577"/>
          <ac:spMkLst>
            <pc:docMk/>
            <pc:sldMk cId="3641959798" sldId="717"/>
            <ac:spMk id="11" creationId="{5E4C9A4F-4982-4BB2-BCB3-3E802F77996F}"/>
          </ac:spMkLst>
        </pc:spChg>
        <pc:spChg chg="mod">
          <ac:chgData name="Cristian Chilipirea" userId="34ab170da5908fc4" providerId="LiveId" clId="{61DB7B3B-2B20-4C20-90FE-CEEEE45A0284}" dt="2019-09-28T13:51:24.511" v="17"/>
          <ac:spMkLst>
            <pc:docMk/>
            <pc:sldMk cId="3641959798" sldId="717"/>
            <ac:spMk id="12" creationId="{93CE6F36-9F63-412B-A42A-4B4CFA387536}"/>
          </ac:spMkLst>
        </pc:spChg>
        <pc:spChg chg="mod">
          <ac:chgData name="Cristian Chilipirea" userId="34ab170da5908fc4" providerId="LiveId" clId="{61DB7B3B-2B20-4C20-90FE-CEEEE45A0284}" dt="2019-09-28T13:51:26.670" v="19"/>
          <ac:spMkLst>
            <pc:docMk/>
            <pc:sldMk cId="3641959798" sldId="717"/>
            <ac:spMk id="13" creationId="{540B7BDB-9F00-4AD5-9909-5238E1F7EA28}"/>
          </ac:spMkLst>
        </pc:spChg>
        <pc:spChg chg="mod">
          <ac:chgData name="Cristian Chilipirea" userId="34ab170da5908fc4" providerId="LiveId" clId="{61DB7B3B-2B20-4C20-90FE-CEEEE45A0284}" dt="2019-09-28T13:51:25.703" v="18"/>
          <ac:spMkLst>
            <pc:docMk/>
            <pc:sldMk cId="3641959798" sldId="717"/>
            <ac:spMk id="14" creationId="{768AC8C9-078B-461B-AC52-1FE72EE5F40B}"/>
          </ac:spMkLst>
        </pc:spChg>
      </pc:sldChg>
      <pc:sldChg chg="ord">
        <pc:chgData name="Cristian Chilipirea" userId="34ab170da5908fc4" providerId="LiveId" clId="{61DB7B3B-2B20-4C20-90FE-CEEEE45A0284}" dt="2019-09-28T13:50:55.500" v="5"/>
        <pc:sldMkLst>
          <pc:docMk/>
          <pc:sldMk cId="1897860043" sldId="761"/>
        </pc:sldMkLst>
      </pc:sldChg>
      <pc:sldChg chg="modSp add">
        <pc:chgData name="Cristian Chilipirea" userId="34ab170da5908fc4" providerId="LiveId" clId="{61DB7B3B-2B20-4C20-90FE-CEEEE45A0284}" dt="2019-09-28T14:55:50.434" v="60" actId="20577"/>
        <pc:sldMkLst>
          <pc:docMk/>
          <pc:sldMk cId="3438905523" sldId="767"/>
        </pc:sldMkLst>
        <pc:spChg chg="mod">
          <ac:chgData name="Cristian Chilipirea" userId="34ab170da5908fc4" providerId="LiveId" clId="{61DB7B3B-2B20-4C20-90FE-CEEEE45A0284}" dt="2019-09-28T14:55:50.434" v="60" actId="20577"/>
          <ac:spMkLst>
            <pc:docMk/>
            <pc:sldMk cId="3438905523" sldId="767"/>
            <ac:spMk id="2" creationId="{FD0EDECE-EE88-4D77-BAF0-FAE52D9ABDE5}"/>
          </ac:spMkLst>
        </pc:spChg>
      </pc:sldChg>
      <pc:sldChg chg="add">
        <pc:chgData name="Cristian Chilipirea" userId="34ab170da5908fc4" providerId="LiveId" clId="{61DB7B3B-2B20-4C20-90FE-CEEEE45A0284}" dt="2019-09-28T14:55:22.906" v="20"/>
        <pc:sldMkLst>
          <pc:docMk/>
          <pc:sldMk cId="3425719368" sldId="768"/>
        </pc:sldMkLst>
      </pc:sldChg>
      <pc:sldChg chg="add">
        <pc:chgData name="Cristian Chilipirea" userId="34ab170da5908fc4" providerId="LiveId" clId="{61DB7B3B-2B20-4C20-90FE-CEEEE45A0284}" dt="2019-09-28T14:55:22.906" v="20"/>
        <pc:sldMkLst>
          <pc:docMk/>
          <pc:sldMk cId="3692215519" sldId="771"/>
        </pc:sldMkLst>
      </pc:sldChg>
      <pc:sldChg chg="add">
        <pc:chgData name="Cristian Chilipirea" userId="34ab170da5908fc4" providerId="LiveId" clId="{61DB7B3B-2B20-4C20-90FE-CEEEE45A0284}" dt="2019-09-28T14:58:32.421" v="149"/>
        <pc:sldMkLst>
          <pc:docMk/>
          <pc:sldMk cId="1871104779" sldId="772"/>
        </pc:sldMkLst>
      </pc:sldChg>
      <pc:sldChg chg="add">
        <pc:chgData name="Cristian Chilipirea" userId="34ab170da5908fc4" providerId="LiveId" clId="{61DB7B3B-2B20-4C20-90FE-CEEEE45A0284}" dt="2019-09-28T14:58:32.421" v="149"/>
        <pc:sldMkLst>
          <pc:docMk/>
          <pc:sldMk cId="3685215487" sldId="773"/>
        </pc:sldMkLst>
      </pc:sldChg>
      <pc:sldChg chg="add">
        <pc:chgData name="Cristian Chilipirea" userId="34ab170da5908fc4" providerId="LiveId" clId="{61DB7B3B-2B20-4C20-90FE-CEEEE45A0284}" dt="2019-09-28T14:58:32.421" v="149"/>
        <pc:sldMkLst>
          <pc:docMk/>
          <pc:sldMk cId="2488444649" sldId="774"/>
        </pc:sldMkLst>
      </pc:sldChg>
      <pc:sldChg chg="add">
        <pc:chgData name="Cristian Chilipirea" userId="34ab170da5908fc4" providerId="LiveId" clId="{61DB7B3B-2B20-4C20-90FE-CEEEE45A0284}" dt="2019-09-28T14:55:22.906" v="20"/>
        <pc:sldMkLst>
          <pc:docMk/>
          <pc:sldMk cId="3511807265" sldId="775"/>
        </pc:sldMkLst>
      </pc:sldChg>
      <pc:sldChg chg="add">
        <pc:chgData name="Cristian Chilipirea" userId="34ab170da5908fc4" providerId="LiveId" clId="{61DB7B3B-2B20-4C20-90FE-CEEEE45A0284}" dt="2019-09-28T14:58:32.421" v="149"/>
        <pc:sldMkLst>
          <pc:docMk/>
          <pc:sldMk cId="149078042" sldId="776"/>
        </pc:sldMkLst>
      </pc:sldChg>
      <pc:sldChg chg="add">
        <pc:chgData name="Cristian Chilipirea" userId="34ab170da5908fc4" providerId="LiveId" clId="{61DB7B3B-2B20-4C20-90FE-CEEEE45A0284}" dt="2019-09-28T14:55:22.906" v="20"/>
        <pc:sldMkLst>
          <pc:docMk/>
          <pc:sldMk cId="813608923" sldId="777"/>
        </pc:sldMkLst>
      </pc:sldChg>
      <pc:sldChg chg="add">
        <pc:chgData name="Cristian Chilipirea" userId="34ab170da5908fc4" providerId="LiveId" clId="{61DB7B3B-2B20-4C20-90FE-CEEEE45A0284}" dt="2019-09-28T14:58:32.421" v="149"/>
        <pc:sldMkLst>
          <pc:docMk/>
          <pc:sldMk cId="1810419522" sldId="778"/>
        </pc:sldMkLst>
      </pc:sldChg>
      <pc:sldChg chg="add">
        <pc:chgData name="Cristian Chilipirea" userId="34ab170da5908fc4" providerId="LiveId" clId="{61DB7B3B-2B20-4C20-90FE-CEEEE45A0284}" dt="2019-09-28T14:58:32.421" v="149"/>
        <pc:sldMkLst>
          <pc:docMk/>
          <pc:sldMk cId="365061819" sldId="779"/>
        </pc:sldMkLst>
      </pc:sldChg>
      <pc:sldChg chg="add">
        <pc:chgData name="Cristian Chilipirea" userId="34ab170da5908fc4" providerId="LiveId" clId="{61DB7B3B-2B20-4C20-90FE-CEEEE45A0284}" dt="2019-09-28T14:58:32.421" v="149"/>
        <pc:sldMkLst>
          <pc:docMk/>
          <pc:sldMk cId="4142148759" sldId="780"/>
        </pc:sldMkLst>
      </pc:sldChg>
      <pc:sldChg chg="add">
        <pc:chgData name="Cristian Chilipirea" userId="34ab170da5908fc4" providerId="LiveId" clId="{61DB7B3B-2B20-4C20-90FE-CEEEE45A0284}" dt="2019-09-28T14:58:32.421" v="149"/>
        <pc:sldMkLst>
          <pc:docMk/>
          <pc:sldMk cId="520976957" sldId="781"/>
        </pc:sldMkLst>
      </pc:sldChg>
      <pc:sldChg chg="add">
        <pc:chgData name="Cristian Chilipirea" userId="34ab170da5908fc4" providerId="LiveId" clId="{61DB7B3B-2B20-4C20-90FE-CEEEE45A0284}" dt="2019-09-28T14:58:32.421" v="149"/>
        <pc:sldMkLst>
          <pc:docMk/>
          <pc:sldMk cId="1239345265" sldId="782"/>
        </pc:sldMkLst>
      </pc:sldChg>
      <pc:sldChg chg="add">
        <pc:chgData name="Cristian Chilipirea" userId="34ab170da5908fc4" providerId="LiveId" clId="{61DB7B3B-2B20-4C20-90FE-CEEEE45A0284}" dt="2019-09-28T14:58:32.421" v="149"/>
        <pc:sldMkLst>
          <pc:docMk/>
          <pc:sldMk cId="4027390148" sldId="783"/>
        </pc:sldMkLst>
      </pc:sldChg>
      <pc:sldChg chg="add">
        <pc:chgData name="Cristian Chilipirea" userId="34ab170da5908fc4" providerId="LiveId" clId="{61DB7B3B-2B20-4C20-90FE-CEEEE45A0284}" dt="2019-09-28T14:58:32.421" v="149"/>
        <pc:sldMkLst>
          <pc:docMk/>
          <pc:sldMk cId="3927414747" sldId="784"/>
        </pc:sldMkLst>
      </pc:sldChg>
      <pc:sldChg chg="add">
        <pc:chgData name="Cristian Chilipirea" userId="34ab170da5908fc4" providerId="LiveId" clId="{61DB7B3B-2B20-4C20-90FE-CEEEE45A0284}" dt="2019-09-28T14:58:32.421" v="149"/>
        <pc:sldMkLst>
          <pc:docMk/>
          <pc:sldMk cId="3316704494" sldId="785"/>
        </pc:sldMkLst>
      </pc:sldChg>
      <pc:sldChg chg="add">
        <pc:chgData name="Cristian Chilipirea" userId="34ab170da5908fc4" providerId="LiveId" clId="{61DB7B3B-2B20-4C20-90FE-CEEEE45A0284}" dt="2019-09-28T14:58:32.421" v="149"/>
        <pc:sldMkLst>
          <pc:docMk/>
          <pc:sldMk cId="287135735" sldId="786"/>
        </pc:sldMkLst>
      </pc:sldChg>
      <pc:sldChg chg="add">
        <pc:chgData name="Cristian Chilipirea" userId="34ab170da5908fc4" providerId="LiveId" clId="{61DB7B3B-2B20-4C20-90FE-CEEEE45A0284}" dt="2019-09-28T14:58:32.421" v="149"/>
        <pc:sldMkLst>
          <pc:docMk/>
          <pc:sldMk cId="3300206008" sldId="787"/>
        </pc:sldMkLst>
      </pc:sldChg>
      <pc:sldChg chg="add">
        <pc:chgData name="Cristian Chilipirea" userId="34ab170da5908fc4" providerId="LiveId" clId="{61DB7B3B-2B20-4C20-90FE-CEEEE45A0284}" dt="2019-09-28T14:58:32.421" v="149"/>
        <pc:sldMkLst>
          <pc:docMk/>
          <pc:sldMk cId="1758273638" sldId="788"/>
        </pc:sldMkLst>
      </pc:sldChg>
      <pc:sldChg chg="add">
        <pc:chgData name="Cristian Chilipirea" userId="34ab170da5908fc4" providerId="LiveId" clId="{61DB7B3B-2B20-4C20-90FE-CEEEE45A0284}" dt="2019-09-28T14:58:32.421" v="149"/>
        <pc:sldMkLst>
          <pc:docMk/>
          <pc:sldMk cId="1451267672" sldId="789"/>
        </pc:sldMkLst>
      </pc:sldChg>
      <pc:sldChg chg="add">
        <pc:chgData name="Cristian Chilipirea" userId="34ab170da5908fc4" providerId="LiveId" clId="{61DB7B3B-2B20-4C20-90FE-CEEEE45A0284}" dt="2019-09-28T14:58:32.421" v="149"/>
        <pc:sldMkLst>
          <pc:docMk/>
          <pc:sldMk cId="945283713" sldId="790"/>
        </pc:sldMkLst>
      </pc:sldChg>
      <pc:sldChg chg="add">
        <pc:chgData name="Cristian Chilipirea" userId="34ab170da5908fc4" providerId="LiveId" clId="{61DB7B3B-2B20-4C20-90FE-CEEEE45A0284}" dt="2019-09-28T14:58:32.421" v="149"/>
        <pc:sldMkLst>
          <pc:docMk/>
          <pc:sldMk cId="1335641931" sldId="791"/>
        </pc:sldMkLst>
      </pc:sldChg>
      <pc:sldChg chg="add">
        <pc:chgData name="Cristian Chilipirea" userId="34ab170da5908fc4" providerId="LiveId" clId="{61DB7B3B-2B20-4C20-90FE-CEEEE45A0284}" dt="2019-09-28T14:58:32.421" v="149"/>
        <pc:sldMkLst>
          <pc:docMk/>
          <pc:sldMk cId="1477966058" sldId="792"/>
        </pc:sldMkLst>
      </pc:sldChg>
      <pc:sldChg chg="add">
        <pc:chgData name="Cristian Chilipirea" userId="34ab170da5908fc4" providerId="LiveId" clId="{61DB7B3B-2B20-4C20-90FE-CEEEE45A0284}" dt="2019-09-28T14:55:22.906" v="20"/>
        <pc:sldMkLst>
          <pc:docMk/>
          <pc:sldMk cId="2392948924" sldId="793"/>
        </pc:sldMkLst>
      </pc:sldChg>
      <pc:sldChg chg="add">
        <pc:chgData name="Cristian Chilipirea" userId="34ab170da5908fc4" providerId="LiveId" clId="{61DB7B3B-2B20-4C20-90FE-CEEEE45A0284}" dt="2019-09-28T14:55:22.906" v="20"/>
        <pc:sldMkLst>
          <pc:docMk/>
          <pc:sldMk cId="3950493345" sldId="794"/>
        </pc:sldMkLst>
      </pc:sldChg>
      <pc:sldChg chg="add">
        <pc:chgData name="Cristian Chilipirea" userId="34ab170da5908fc4" providerId="LiveId" clId="{61DB7B3B-2B20-4C20-90FE-CEEEE45A0284}" dt="2019-09-28T14:55:22.906" v="20"/>
        <pc:sldMkLst>
          <pc:docMk/>
          <pc:sldMk cId="1912155413" sldId="795"/>
        </pc:sldMkLst>
      </pc:sldChg>
      <pc:sldChg chg="add">
        <pc:chgData name="Cristian Chilipirea" userId="34ab170da5908fc4" providerId="LiveId" clId="{61DB7B3B-2B20-4C20-90FE-CEEEE45A0284}" dt="2019-09-28T14:55:22.906" v="20"/>
        <pc:sldMkLst>
          <pc:docMk/>
          <pc:sldMk cId="1583606235" sldId="796"/>
        </pc:sldMkLst>
      </pc:sldChg>
      <pc:sldChg chg="modSp add">
        <pc:chgData name="Cristian Chilipirea" userId="34ab170da5908fc4" providerId="LiveId" clId="{61DB7B3B-2B20-4C20-90FE-CEEEE45A0284}" dt="2019-09-28T14:57:31.650" v="145" actId="20577"/>
        <pc:sldMkLst>
          <pc:docMk/>
          <pc:sldMk cId="4095710737" sldId="797"/>
        </pc:sldMkLst>
        <pc:spChg chg="mod">
          <ac:chgData name="Cristian Chilipirea" userId="34ab170da5908fc4" providerId="LiveId" clId="{61DB7B3B-2B20-4C20-90FE-CEEEE45A0284}" dt="2019-09-28T14:57:31.650" v="145" actId="20577"/>
          <ac:spMkLst>
            <pc:docMk/>
            <pc:sldMk cId="4095710737" sldId="797"/>
            <ac:spMk id="83" creationId="{00000000-0000-0000-0000-000000000000}"/>
          </ac:spMkLst>
        </pc:spChg>
      </pc:sldChg>
      <pc:sldChg chg="add">
        <pc:chgData name="Cristian Chilipirea" userId="34ab170da5908fc4" providerId="LiveId" clId="{61DB7B3B-2B20-4C20-90FE-CEEEE45A0284}" dt="2019-09-28T14:58:32.421" v="149"/>
        <pc:sldMkLst>
          <pc:docMk/>
          <pc:sldMk cId="2144938996" sldId="798"/>
        </pc:sldMkLst>
      </pc:sldChg>
      <pc:sldChg chg="modSp add">
        <pc:chgData name="Cristian Chilipirea" userId="34ab170da5908fc4" providerId="LiveId" clId="{61DB7B3B-2B20-4C20-90FE-CEEEE45A0284}" dt="2019-09-28T14:59:54.827" v="162" actId="20577"/>
        <pc:sldMkLst>
          <pc:docMk/>
          <pc:sldMk cId="188160594" sldId="799"/>
        </pc:sldMkLst>
        <pc:spChg chg="mod">
          <ac:chgData name="Cristian Chilipirea" userId="34ab170da5908fc4" providerId="LiveId" clId="{61DB7B3B-2B20-4C20-90FE-CEEEE45A0284}" dt="2019-09-28T14:59:54.827" v="162" actId="20577"/>
          <ac:spMkLst>
            <pc:docMk/>
            <pc:sldMk cId="188160594" sldId="799"/>
            <ac:spMk id="5" creationId="{B290FC4B-ABA6-4C7B-AAE6-81870B2BE986}"/>
          </ac:spMkLst>
        </pc:spChg>
      </pc:sldChg>
      <pc:sldChg chg="modSp add">
        <pc:chgData name="Cristian Chilipirea" userId="34ab170da5908fc4" providerId="LiveId" clId="{61DB7B3B-2B20-4C20-90FE-CEEEE45A0284}" dt="2019-09-28T15:00:53.883" v="210" actId="20577"/>
        <pc:sldMkLst>
          <pc:docMk/>
          <pc:sldMk cId="1632243305" sldId="800"/>
        </pc:sldMkLst>
        <pc:spChg chg="mod">
          <ac:chgData name="Cristian Chilipirea" userId="34ab170da5908fc4" providerId="LiveId" clId="{61DB7B3B-2B20-4C20-90FE-CEEEE45A0284}" dt="2019-09-28T15:00:53.883" v="210" actId="20577"/>
          <ac:spMkLst>
            <pc:docMk/>
            <pc:sldMk cId="1632243305" sldId="800"/>
            <ac:spMk id="5" creationId="{B290FC4B-ABA6-4C7B-AAE6-81870B2BE986}"/>
          </ac:spMkLst>
        </pc:spChg>
      </pc:sldChg>
      <pc:sldChg chg="modSp add">
        <pc:chgData name="Cristian Chilipirea" userId="34ab170da5908fc4" providerId="LiveId" clId="{61DB7B3B-2B20-4C20-90FE-CEEEE45A0284}" dt="2019-09-28T15:00:10.712" v="174" actId="20577"/>
        <pc:sldMkLst>
          <pc:docMk/>
          <pc:sldMk cId="3496100377" sldId="801"/>
        </pc:sldMkLst>
        <pc:spChg chg="mod">
          <ac:chgData name="Cristian Chilipirea" userId="34ab170da5908fc4" providerId="LiveId" clId="{61DB7B3B-2B20-4C20-90FE-CEEEE45A0284}" dt="2019-09-28T15:00:10.712" v="174" actId="20577"/>
          <ac:spMkLst>
            <pc:docMk/>
            <pc:sldMk cId="3496100377" sldId="801"/>
            <ac:spMk id="5" creationId="{B290FC4B-ABA6-4C7B-AAE6-81870B2BE986}"/>
          </ac:spMkLst>
        </pc:spChg>
      </pc:sldChg>
      <pc:sldChg chg="modSp add">
        <pc:chgData name="Cristian Chilipirea" userId="34ab170da5908fc4" providerId="LiveId" clId="{61DB7B3B-2B20-4C20-90FE-CEEEE45A0284}" dt="2019-09-28T15:00:21.937" v="186" actId="20577"/>
        <pc:sldMkLst>
          <pc:docMk/>
          <pc:sldMk cId="3588360404" sldId="802"/>
        </pc:sldMkLst>
        <pc:spChg chg="mod">
          <ac:chgData name="Cristian Chilipirea" userId="34ab170da5908fc4" providerId="LiveId" clId="{61DB7B3B-2B20-4C20-90FE-CEEEE45A0284}" dt="2019-09-28T15:00:21.937" v="186" actId="20577"/>
          <ac:spMkLst>
            <pc:docMk/>
            <pc:sldMk cId="3588360404" sldId="802"/>
            <ac:spMk id="5" creationId="{B290FC4B-ABA6-4C7B-AAE6-81870B2BE986}"/>
          </ac:spMkLst>
        </pc:spChg>
      </pc:sldChg>
      <pc:sldChg chg="modSp add">
        <pc:chgData name="Cristian Chilipirea" userId="34ab170da5908fc4" providerId="LiveId" clId="{61DB7B3B-2B20-4C20-90FE-CEEEE45A0284}" dt="2019-09-28T15:00:33.311" v="198" actId="20577"/>
        <pc:sldMkLst>
          <pc:docMk/>
          <pc:sldMk cId="287934486" sldId="803"/>
        </pc:sldMkLst>
        <pc:spChg chg="mod">
          <ac:chgData name="Cristian Chilipirea" userId="34ab170da5908fc4" providerId="LiveId" clId="{61DB7B3B-2B20-4C20-90FE-CEEEE45A0284}" dt="2019-09-28T15:00:33.311" v="198" actId="20577"/>
          <ac:spMkLst>
            <pc:docMk/>
            <pc:sldMk cId="287934486" sldId="803"/>
            <ac:spMk id="5" creationId="{B290FC4B-ABA6-4C7B-AAE6-81870B2BE986}"/>
          </ac:spMkLst>
        </pc:spChg>
      </pc:sldChg>
      <pc:sldChg chg="modSp add">
        <pc:chgData name="Cristian Chilipirea" userId="34ab170da5908fc4" providerId="LiveId" clId="{61DB7B3B-2B20-4C20-90FE-CEEEE45A0284}" dt="2019-09-28T15:01:07.663" v="222" actId="20577"/>
        <pc:sldMkLst>
          <pc:docMk/>
          <pc:sldMk cId="3311331767" sldId="804"/>
        </pc:sldMkLst>
        <pc:spChg chg="mod">
          <ac:chgData name="Cristian Chilipirea" userId="34ab170da5908fc4" providerId="LiveId" clId="{61DB7B3B-2B20-4C20-90FE-CEEEE45A0284}" dt="2019-09-28T15:01:07.663" v="222" actId="20577"/>
          <ac:spMkLst>
            <pc:docMk/>
            <pc:sldMk cId="3311331767" sldId="804"/>
            <ac:spMk id="5" creationId="{B290FC4B-ABA6-4C7B-AAE6-81870B2BE986}"/>
          </ac:spMkLst>
        </pc:spChg>
      </pc:sldChg>
      <pc:sldChg chg="modSp add">
        <pc:chgData name="Cristian Chilipirea" userId="34ab170da5908fc4" providerId="LiveId" clId="{61DB7B3B-2B20-4C20-90FE-CEEEE45A0284}" dt="2019-09-28T15:01:20.593" v="234" actId="20577"/>
        <pc:sldMkLst>
          <pc:docMk/>
          <pc:sldMk cId="71422717" sldId="805"/>
        </pc:sldMkLst>
        <pc:spChg chg="mod">
          <ac:chgData name="Cristian Chilipirea" userId="34ab170da5908fc4" providerId="LiveId" clId="{61DB7B3B-2B20-4C20-90FE-CEEEE45A0284}" dt="2019-09-28T15:01:20.593" v="234" actId="20577"/>
          <ac:spMkLst>
            <pc:docMk/>
            <pc:sldMk cId="71422717" sldId="805"/>
            <ac:spMk id="5" creationId="{B290FC4B-ABA6-4C7B-AAE6-81870B2BE986}"/>
          </ac:spMkLst>
        </pc:spChg>
      </pc:sldChg>
      <pc:sldChg chg="modSp add">
        <pc:chgData name="Cristian Chilipirea" userId="34ab170da5908fc4" providerId="LiveId" clId="{61DB7B3B-2B20-4C20-90FE-CEEEE45A0284}" dt="2019-09-28T15:01:32.096" v="246" actId="20577"/>
        <pc:sldMkLst>
          <pc:docMk/>
          <pc:sldMk cId="2741966246" sldId="806"/>
        </pc:sldMkLst>
        <pc:spChg chg="mod">
          <ac:chgData name="Cristian Chilipirea" userId="34ab170da5908fc4" providerId="LiveId" clId="{61DB7B3B-2B20-4C20-90FE-CEEEE45A0284}" dt="2019-09-28T15:01:32.096" v="246" actId="20577"/>
          <ac:spMkLst>
            <pc:docMk/>
            <pc:sldMk cId="2741966246" sldId="806"/>
            <ac:spMk id="5" creationId="{B290FC4B-ABA6-4C7B-AAE6-81870B2BE986}"/>
          </ac:spMkLst>
        </pc:spChg>
      </pc:sldChg>
      <pc:sldChg chg="modSp add">
        <pc:chgData name="Cristian Chilipirea" userId="34ab170da5908fc4" providerId="LiveId" clId="{61DB7B3B-2B20-4C20-90FE-CEEEE45A0284}" dt="2019-09-28T15:01:44.499" v="258" actId="20577"/>
        <pc:sldMkLst>
          <pc:docMk/>
          <pc:sldMk cId="126851610" sldId="807"/>
        </pc:sldMkLst>
        <pc:spChg chg="mod">
          <ac:chgData name="Cristian Chilipirea" userId="34ab170da5908fc4" providerId="LiveId" clId="{61DB7B3B-2B20-4C20-90FE-CEEEE45A0284}" dt="2019-09-28T15:01:44.499" v="258" actId="20577"/>
          <ac:spMkLst>
            <pc:docMk/>
            <pc:sldMk cId="126851610" sldId="807"/>
            <ac:spMk id="5" creationId="{B290FC4B-ABA6-4C7B-AAE6-81870B2BE986}"/>
          </ac:spMkLst>
        </pc:spChg>
      </pc:sldChg>
      <pc:sldChg chg="modSp add">
        <pc:chgData name="Cristian Chilipirea" userId="34ab170da5908fc4" providerId="LiveId" clId="{61DB7B3B-2B20-4C20-90FE-CEEEE45A0284}" dt="2019-09-28T15:01:56.388" v="270" actId="20577"/>
        <pc:sldMkLst>
          <pc:docMk/>
          <pc:sldMk cId="971138141" sldId="808"/>
        </pc:sldMkLst>
        <pc:spChg chg="mod">
          <ac:chgData name="Cristian Chilipirea" userId="34ab170da5908fc4" providerId="LiveId" clId="{61DB7B3B-2B20-4C20-90FE-CEEEE45A0284}" dt="2019-09-28T15:01:56.388" v="270" actId="20577"/>
          <ac:spMkLst>
            <pc:docMk/>
            <pc:sldMk cId="971138141" sldId="808"/>
            <ac:spMk id="5" creationId="{B290FC4B-ABA6-4C7B-AAE6-81870B2BE986}"/>
          </ac:spMkLst>
        </pc:spChg>
      </pc:sldChg>
      <pc:sldChg chg="modSp add">
        <pc:chgData name="Cristian Chilipirea" userId="34ab170da5908fc4" providerId="LiveId" clId="{61DB7B3B-2B20-4C20-90FE-CEEEE45A0284}" dt="2019-09-28T14:57:48.435" v="148" actId="20577"/>
        <pc:sldMkLst>
          <pc:docMk/>
          <pc:sldMk cId="753808552" sldId="809"/>
        </pc:sldMkLst>
        <pc:spChg chg="mod">
          <ac:chgData name="Cristian Chilipirea" userId="34ab170da5908fc4" providerId="LiveId" clId="{61DB7B3B-2B20-4C20-90FE-CEEEE45A0284}" dt="2019-09-28T14:57:48.435" v="148" actId="20577"/>
          <ac:spMkLst>
            <pc:docMk/>
            <pc:sldMk cId="753808552" sldId="809"/>
            <ac:spMk id="83" creationId="{00000000-0000-0000-0000-000000000000}"/>
          </ac:spMkLst>
        </pc:spChg>
      </pc:sldChg>
      <pc:sldChg chg="add">
        <pc:chgData name="Cristian Chilipirea" userId="34ab170da5908fc4" providerId="LiveId" clId="{61DB7B3B-2B20-4C20-90FE-CEEEE45A0284}" dt="2019-09-28T14:58:32.421" v="149"/>
        <pc:sldMkLst>
          <pc:docMk/>
          <pc:sldMk cId="825716847" sldId="810"/>
        </pc:sldMkLst>
      </pc:sldChg>
      <pc:sldChg chg="add">
        <pc:chgData name="Cristian Chilipirea" userId="34ab170da5908fc4" providerId="LiveId" clId="{61DB7B3B-2B20-4C20-90FE-CEEEE45A0284}" dt="2019-09-28T14:55:39.469" v="21"/>
        <pc:sldMkLst>
          <pc:docMk/>
          <pc:sldMk cId="2149423905" sldId="814"/>
        </pc:sldMkLst>
      </pc:sldChg>
      <pc:sldChg chg="modSp add">
        <pc:chgData name="Cristian Chilipirea" userId="34ab170da5908fc4" providerId="LiveId" clId="{61DB7B3B-2B20-4C20-90FE-CEEEE45A0284}" dt="2019-09-28T15:02:06.720" v="282" actId="20577"/>
        <pc:sldMkLst>
          <pc:docMk/>
          <pc:sldMk cId="3729647363" sldId="815"/>
        </pc:sldMkLst>
        <pc:spChg chg="mod">
          <ac:chgData name="Cristian Chilipirea" userId="34ab170da5908fc4" providerId="LiveId" clId="{61DB7B3B-2B20-4C20-90FE-CEEEE45A0284}" dt="2019-09-28T15:02:06.720" v="282" actId="20577"/>
          <ac:spMkLst>
            <pc:docMk/>
            <pc:sldMk cId="3729647363" sldId="815"/>
            <ac:spMk id="5" creationId="{B290FC4B-ABA6-4C7B-AAE6-81870B2BE986}"/>
          </ac:spMkLst>
        </pc:spChg>
      </pc:sldChg>
      <pc:sldChg chg="add">
        <pc:chgData name="Cristian Chilipirea" userId="34ab170da5908fc4" providerId="LiveId" clId="{61DB7B3B-2B20-4C20-90FE-CEEEE45A0284}" dt="2019-09-28T14:58:37.303" v="150"/>
        <pc:sldMkLst>
          <pc:docMk/>
          <pc:sldMk cId="939446011" sldId="816"/>
        </pc:sldMkLst>
      </pc:sldChg>
      <pc:sldChg chg="add">
        <pc:chgData name="Cristian Chilipirea" userId="34ab170da5908fc4" providerId="LiveId" clId="{61DB7B3B-2B20-4C20-90FE-CEEEE45A0284}" dt="2019-09-28T15:27:07.184" v="283"/>
        <pc:sldMkLst>
          <pc:docMk/>
          <pc:sldMk cId="2749228932" sldId="817"/>
        </pc:sldMkLst>
      </pc:sldChg>
    </pc:docChg>
  </pc:docChgLst>
  <pc:docChgLst>
    <pc:chgData name="Cristian Chilipirea" userId="34ab170da5908fc4" providerId="LiveId" clId="{40ACB1C5-0B6B-4C4B-B64C-8C91579DB1E1}"/>
    <pc:docChg chg="undo custSel addSld delSld modSld sldOrd modMainMaster">
      <pc:chgData name="Cristian Chilipirea" userId="34ab170da5908fc4" providerId="LiveId" clId="{40ACB1C5-0B6B-4C4B-B64C-8C91579DB1E1}" dt="2018-10-04T13:40:33.919" v="1743" actId="2696"/>
      <pc:docMkLst>
        <pc:docMk/>
      </pc:docMkLst>
      <pc:sldChg chg="modSp modTransition">
        <pc:chgData name="Cristian Chilipirea" userId="34ab170da5908fc4" providerId="LiveId" clId="{40ACB1C5-0B6B-4C4B-B64C-8C91579DB1E1}" dt="2018-10-02T21:52:58.527" v="1095"/>
        <pc:sldMkLst>
          <pc:docMk/>
          <pc:sldMk cId="0" sldId="485"/>
        </pc:sldMkLst>
        <pc:spChg chg="mod">
          <ac:chgData name="Cristian Chilipirea" userId="34ab170da5908fc4" providerId="LiveId" clId="{40ACB1C5-0B6B-4C4B-B64C-8C91579DB1E1}" dt="2018-09-26T21:56:11.618" v="595" actId="20577"/>
          <ac:spMkLst>
            <pc:docMk/>
            <pc:sldMk cId="0" sldId="485"/>
            <ac:spMk id="15363" creationId="{8AD4A1D2-344F-4CD3-949B-26BEB5FF75C3}"/>
          </ac:spMkLst>
        </pc:spChg>
      </pc:sldChg>
      <pc:sldChg chg="modSp modTransition">
        <pc:chgData name="Cristian Chilipirea" userId="34ab170da5908fc4" providerId="LiveId" clId="{40ACB1C5-0B6B-4C4B-B64C-8C91579DB1E1}" dt="2018-10-02T21:52:58.527" v="1095"/>
        <pc:sldMkLst>
          <pc:docMk/>
          <pc:sldMk cId="1456688437" sldId="497"/>
        </pc:sldMkLst>
        <pc:spChg chg="mod">
          <ac:chgData name="Cristian Chilipirea" userId="34ab170da5908fc4" providerId="LiveId" clId="{40ACB1C5-0B6B-4C4B-B64C-8C91579DB1E1}" dt="2018-09-26T21:50:16.454" v="543" actId="14100"/>
          <ac:spMkLst>
            <pc:docMk/>
            <pc:sldMk cId="1456688437" sldId="497"/>
            <ac:spMk id="3" creationId="{DD15A386-FC8D-4F0D-8903-89C7729CE66F}"/>
          </ac:spMkLst>
        </pc:spChg>
      </pc:sldChg>
      <pc:sldChg chg="modSp modTransition">
        <pc:chgData name="Cristian Chilipirea" userId="34ab170da5908fc4" providerId="LiveId" clId="{40ACB1C5-0B6B-4C4B-B64C-8C91579DB1E1}" dt="2018-10-02T21:52:58.527" v="1095"/>
        <pc:sldMkLst>
          <pc:docMk/>
          <pc:sldMk cId="2850693201" sldId="498"/>
        </pc:sldMkLst>
        <pc:spChg chg="mod">
          <ac:chgData name="Cristian Chilipirea" userId="34ab170da5908fc4" providerId="LiveId" clId="{40ACB1C5-0B6B-4C4B-B64C-8C91579DB1E1}" dt="2018-10-02T20:52:21.350" v="767" actId="1076"/>
          <ac:spMkLst>
            <pc:docMk/>
            <pc:sldMk cId="2850693201" sldId="498"/>
            <ac:spMk id="3" creationId="{F96CF7B7-ACA9-427A-82FB-767222FD1E19}"/>
          </ac:spMkLst>
        </pc:spChg>
      </pc:sldChg>
      <pc:sldChg chg="modSp modTransition">
        <pc:chgData name="Cristian Chilipirea" userId="34ab170da5908fc4" providerId="LiveId" clId="{40ACB1C5-0B6B-4C4B-B64C-8C91579DB1E1}" dt="2018-10-02T21:52:58.527" v="1095"/>
        <pc:sldMkLst>
          <pc:docMk/>
          <pc:sldMk cId="3593157976" sldId="499"/>
        </pc:sldMkLst>
        <pc:spChg chg="mod">
          <ac:chgData name="Cristian Chilipirea" userId="34ab170da5908fc4" providerId="LiveId" clId="{40ACB1C5-0B6B-4C4B-B64C-8C91579DB1E1}" dt="2018-10-02T20:52:04.358" v="765" actId="20577"/>
          <ac:spMkLst>
            <pc:docMk/>
            <pc:sldMk cId="3593157976" sldId="499"/>
            <ac:spMk id="3" creationId="{38DD686F-6C2C-4E52-A196-BD47AD4C72BA}"/>
          </ac:spMkLst>
        </pc:spChg>
      </pc:sldChg>
      <pc:sldChg chg="modSp modTransition">
        <pc:chgData name="Cristian Chilipirea" userId="34ab170da5908fc4" providerId="LiveId" clId="{40ACB1C5-0B6B-4C4B-B64C-8C91579DB1E1}" dt="2018-10-02T21:52:58.527" v="1095"/>
        <pc:sldMkLst>
          <pc:docMk/>
          <pc:sldMk cId="3805068390" sldId="500"/>
        </pc:sldMkLst>
        <pc:spChg chg="mod">
          <ac:chgData name="Cristian Chilipirea" userId="34ab170da5908fc4" providerId="LiveId" clId="{40ACB1C5-0B6B-4C4B-B64C-8C91579DB1E1}" dt="2018-09-26T21:35:15.009" v="116" actId="20577"/>
          <ac:spMkLst>
            <pc:docMk/>
            <pc:sldMk cId="3805068390" sldId="500"/>
            <ac:spMk id="2" creationId="{F7D617E4-B2DF-4202-A942-D5B426391336}"/>
          </ac:spMkLst>
        </pc:spChg>
      </pc:sldChg>
      <pc:sldChg chg="modSp modTransition modNotesTx">
        <pc:chgData name="Cristian Chilipirea" userId="34ab170da5908fc4" providerId="LiveId" clId="{40ACB1C5-0B6B-4C4B-B64C-8C91579DB1E1}" dt="2018-10-02T21:52:58.527" v="1095"/>
        <pc:sldMkLst>
          <pc:docMk/>
          <pc:sldMk cId="2240204320" sldId="501"/>
        </pc:sldMkLst>
        <pc:spChg chg="mod">
          <ac:chgData name="Cristian Chilipirea" userId="34ab170da5908fc4" providerId="LiveId" clId="{40ACB1C5-0B6B-4C4B-B64C-8C91579DB1E1}" dt="2018-09-26T21:31:21.813" v="0" actId="20577"/>
          <ac:spMkLst>
            <pc:docMk/>
            <pc:sldMk cId="2240204320" sldId="501"/>
            <ac:spMk id="3" creationId="{E14C7BB2-BB62-446D-B1A6-1BD2A93F9721}"/>
          </ac:spMkLst>
        </pc:spChg>
      </pc:sldChg>
      <pc:sldChg chg="modSp modTransition">
        <pc:chgData name="Cristian Chilipirea" userId="34ab170da5908fc4" providerId="LiveId" clId="{40ACB1C5-0B6B-4C4B-B64C-8C91579DB1E1}" dt="2018-10-02T21:52:58.527" v="1095"/>
        <pc:sldMkLst>
          <pc:docMk/>
          <pc:sldMk cId="3057009429" sldId="502"/>
        </pc:sldMkLst>
        <pc:spChg chg="mod">
          <ac:chgData name="Cristian Chilipirea" userId="34ab170da5908fc4" providerId="LiveId" clId="{40ACB1C5-0B6B-4C4B-B64C-8C91579DB1E1}" dt="2018-09-26T21:32:42.613" v="18" actId="20577"/>
          <ac:spMkLst>
            <pc:docMk/>
            <pc:sldMk cId="3057009429" sldId="502"/>
            <ac:spMk id="2" creationId="{312021EE-843E-490F-B841-399562B662B4}"/>
          </ac:spMkLst>
        </pc:spChg>
        <pc:spChg chg="mod">
          <ac:chgData name="Cristian Chilipirea" userId="34ab170da5908fc4" providerId="LiveId" clId="{40ACB1C5-0B6B-4C4B-B64C-8C91579DB1E1}" dt="2018-09-26T21:36:39.910" v="168" actId="1076"/>
          <ac:spMkLst>
            <pc:docMk/>
            <pc:sldMk cId="3057009429" sldId="502"/>
            <ac:spMk id="3" creationId="{C6AC5461-4988-4C29-BC47-C5E3192A3CAC}"/>
          </ac:spMkLst>
        </pc:spChg>
      </pc:sldChg>
      <pc:sldChg chg="modSp ord modTransition">
        <pc:chgData name="Cristian Chilipirea" userId="34ab170da5908fc4" providerId="LiveId" clId="{40ACB1C5-0B6B-4C4B-B64C-8C91579DB1E1}" dt="2018-10-02T21:52:58.527" v="1095"/>
        <pc:sldMkLst>
          <pc:docMk/>
          <pc:sldMk cId="1013673347" sldId="503"/>
        </pc:sldMkLst>
        <pc:spChg chg="mod">
          <ac:chgData name="Cristian Chilipirea" userId="34ab170da5908fc4" providerId="LiveId" clId="{40ACB1C5-0B6B-4C4B-B64C-8C91579DB1E1}" dt="2018-09-26T21:36:46.857" v="169" actId="1076"/>
          <ac:spMkLst>
            <pc:docMk/>
            <pc:sldMk cId="1013673347" sldId="503"/>
            <ac:spMk id="3" creationId="{5457F2E0-B4AC-46BD-A6FA-D02AEEE1F279}"/>
          </ac:spMkLst>
        </pc:spChg>
      </pc:sldChg>
      <pc:sldChg chg="modSp ord modTransition">
        <pc:chgData name="Cristian Chilipirea" userId="34ab170da5908fc4" providerId="LiveId" clId="{40ACB1C5-0B6B-4C4B-B64C-8C91579DB1E1}" dt="2018-10-02T21:52:58.527" v="1095"/>
        <pc:sldMkLst>
          <pc:docMk/>
          <pc:sldMk cId="3381332427" sldId="506"/>
        </pc:sldMkLst>
        <pc:spChg chg="mod">
          <ac:chgData name="Cristian Chilipirea" userId="34ab170da5908fc4" providerId="LiveId" clId="{40ACB1C5-0B6B-4C4B-B64C-8C91579DB1E1}" dt="2018-10-02T21:21:49.144" v="980" actId="20577"/>
          <ac:spMkLst>
            <pc:docMk/>
            <pc:sldMk cId="3381332427" sldId="506"/>
            <ac:spMk id="3" creationId="{FCDE4CD7-E561-43E9-9969-94440D0AF3A2}"/>
          </ac:spMkLst>
        </pc:spChg>
      </pc:sldChg>
      <pc:sldChg chg="addSp delSp modSp modTransition">
        <pc:chgData name="Cristian Chilipirea" userId="34ab170da5908fc4" providerId="LiveId" clId="{40ACB1C5-0B6B-4C4B-B64C-8C91579DB1E1}" dt="2018-10-02T21:52:58.527" v="1095"/>
        <pc:sldMkLst>
          <pc:docMk/>
          <pc:sldMk cId="3162047561" sldId="508"/>
        </pc:sldMkLst>
        <pc:spChg chg="del">
          <ac:chgData name="Cristian Chilipirea" userId="34ab170da5908fc4" providerId="LiveId" clId="{40ACB1C5-0B6B-4C4B-B64C-8C91579DB1E1}" dt="2018-10-02T21:39:14.200" v="1024" actId="478"/>
          <ac:spMkLst>
            <pc:docMk/>
            <pc:sldMk cId="3162047561" sldId="508"/>
            <ac:spMk id="3" creationId="{D8E55A74-EA14-488A-A45A-25C1A867A44B}"/>
          </ac:spMkLst>
        </pc:spChg>
        <pc:spChg chg="add del mod">
          <ac:chgData name="Cristian Chilipirea" userId="34ab170da5908fc4" providerId="LiveId" clId="{40ACB1C5-0B6B-4C4B-B64C-8C91579DB1E1}" dt="2018-10-02T21:39:17.069" v="1025" actId="478"/>
          <ac:spMkLst>
            <pc:docMk/>
            <pc:sldMk cId="3162047561" sldId="508"/>
            <ac:spMk id="6" creationId="{D2E848F9-FA82-4508-AC55-4682E58C500D}"/>
          </ac:spMkLst>
        </pc:spChg>
        <pc:picChg chg="add mod">
          <ac:chgData name="Cristian Chilipirea" userId="34ab170da5908fc4" providerId="LiveId" clId="{40ACB1C5-0B6B-4C4B-B64C-8C91579DB1E1}" dt="2018-10-02T21:39:44.238" v="1027" actId="1076"/>
          <ac:picMkLst>
            <pc:docMk/>
            <pc:sldMk cId="3162047561" sldId="508"/>
            <ac:picMk id="8" creationId="{FC200EB4-8492-4863-94A7-6A3F416561DF}"/>
          </ac:picMkLst>
        </pc:picChg>
        <pc:picChg chg="add mod">
          <ac:chgData name="Cristian Chilipirea" userId="34ab170da5908fc4" providerId="LiveId" clId="{40ACB1C5-0B6B-4C4B-B64C-8C91579DB1E1}" dt="2018-10-02T21:40:47.046" v="1032" actId="1076"/>
          <ac:picMkLst>
            <pc:docMk/>
            <pc:sldMk cId="3162047561" sldId="508"/>
            <ac:picMk id="10" creationId="{160F303D-0064-4924-8700-C9270B3DBF0B}"/>
          </ac:picMkLst>
        </pc:picChg>
      </pc:sldChg>
      <pc:sldChg chg="addSp delSp modSp modTransition delAnim">
        <pc:chgData name="Cristian Chilipirea" userId="34ab170da5908fc4" providerId="LiveId" clId="{40ACB1C5-0B6B-4C4B-B64C-8C91579DB1E1}" dt="2018-10-02T21:52:58.527" v="1095"/>
        <pc:sldMkLst>
          <pc:docMk/>
          <pc:sldMk cId="1653909499" sldId="509"/>
        </pc:sldMkLst>
        <pc:spChg chg="mod">
          <ac:chgData name="Cristian Chilipirea" userId="34ab170da5908fc4" providerId="LiveId" clId="{40ACB1C5-0B6B-4C4B-B64C-8C91579DB1E1}" dt="2018-10-02T21:35:00.513" v="1022" actId="20577"/>
          <ac:spMkLst>
            <pc:docMk/>
            <pc:sldMk cId="1653909499" sldId="509"/>
            <ac:spMk id="3" creationId="{625E152B-87E2-429C-9420-5FD6B44063FE}"/>
          </ac:spMkLst>
        </pc:spChg>
        <pc:spChg chg="del">
          <ac:chgData name="Cristian Chilipirea" userId="34ab170da5908fc4" providerId="LiveId" clId="{40ACB1C5-0B6B-4C4B-B64C-8C91579DB1E1}" dt="2018-10-02T21:42:47.223" v="1045" actId="478"/>
          <ac:spMkLst>
            <pc:docMk/>
            <pc:sldMk cId="1653909499" sldId="509"/>
            <ac:spMk id="6" creationId="{7EA1E09F-19A7-48B1-9E1B-30860187FB25}"/>
          </ac:spMkLst>
        </pc:spChg>
        <pc:spChg chg="del">
          <ac:chgData name="Cristian Chilipirea" userId="34ab170da5908fc4" providerId="LiveId" clId="{40ACB1C5-0B6B-4C4B-B64C-8C91579DB1E1}" dt="2018-10-02T21:42:47.223" v="1045" actId="478"/>
          <ac:spMkLst>
            <pc:docMk/>
            <pc:sldMk cId="1653909499" sldId="509"/>
            <ac:spMk id="7" creationId="{E6215701-7D46-42BC-BBE7-8BEE9FC929A2}"/>
          </ac:spMkLst>
        </pc:spChg>
        <pc:spChg chg="del">
          <ac:chgData name="Cristian Chilipirea" userId="34ab170da5908fc4" providerId="LiveId" clId="{40ACB1C5-0B6B-4C4B-B64C-8C91579DB1E1}" dt="2018-10-02T21:42:47.223" v="1045" actId="478"/>
          <ac:spMkLst>
            <pc:docMk/>
            <pc:sldMk cId="1653909499" sldId="509"/>
            <ac:spMk id="8" creationId="{DB4E325C-A10C-4B67-80D4-CAA5163EA6BC}"/>
          </ac:spMkLst>
        </pc:spChg>
        <pc:spChg chg="del">
          <ac:chgData name="Cristian Chilipirea" userId="34ab170da5908fc4" providerId="LiveId" clId="{40ACB1C5-0B6B-4C4B-B64C-8C91579DB1E1}" dt="2018-10-02T21:42:47.223" v="1045" actId="478"/>
          <ac:spMkLst>
            <pc:docMk/>
            <pc:sldMk cId="1653909499" sldId="509"/>
            <ac:spMk id="9" creationId="{CBB00072-C1DD-47FA-9AC3-FF570ACD8158}"/>
          </ac:spMkLst>
        </pc:spChg>
        <pc:spChg chg="del">
          <ac:chgData name="Cristian Chilipirea" userId="34ab170da5908fc4" providerId="LiveId" clId="{40ACB1C5-0B6B-4C4B-B64C-8C91579DB1E1}" dt="2018-10-02T21:42:47.223" v="1045" actId="478"/>
          <ac:spMkLst>
            <pc:docMk/>
            <pc:sldMk cId="1653909499" sldId="509"/>
            <ac:spMk id="10" creationId="{984CB7F1-3A41-4766-A415-4F5E11B8A81B}"/>
          </ac:spMkLst>
        </pc:spChg>
        <pc:spChg chg="del">
          <ac:chgData name="Cristian Chilipirea" userId="34ab170da5908fc4" providerId="LiveId" clId="{40ACB1C5-0B6B-4C4B-B64C-8C91579DB1E1}" dt="2018-10-02T21:42:47.223" v="1045" actId="478"/>
          <ac:spMkLst>
            <pc:docMk/>
            <pc:sldMk cId="1653909499" sldId="509"/>
            <ac:spMk id="11" creationId="{F9B6C442-07F9-4F0A-B43D-9458D1BD6731}"/>
          </ac:spMkLst>
        </pc:spChg>
        <pc:spChg chg="del">
          <ac:chgData name="Cristian Chilipirea" userId="34ab170da5908fc4" providerId="LiveId" clId="{40ACB1C5-0B6B-4C4B-B64C-8C91579DB1E1}" dt="2018-10-02T21:42:47.223" v="1045" actId="478"/>
          <ac:spMkLst>
            <pc:docMk/>
            <pc:sldMk cId="1653909499" sldId="509"/>
            <ac:spMk id="12" creationId="{D30575D3-B1A9-4A14-90E6-7DEB43E9B646}"/>
          </ac:spMkLst>
        </pc:spChg>
        <pc:picChg chg="del">
          <ac:chgData name="Cristian Chilipirea" userId="34ab170da5908fc4" providerId="LiveId" clId="{40ACB1C5-0B6B-4C4B-B64C-8C91579DB1E1}" dt="2018-10-02T21:42:47.223" v="1045" actId="478"/>
          <ac:picMkLst>
            <pc:docMk/>
            <pc:sldMk cId="1653909499" sldId="509"/>
            <ac:picMk id="5" creationId="{F01E146E-8F81-48AB-BAD5-3328CBD56D76}"/>
          </ac:picMkLst>
        </pc:picChg>
        <pc:picChg chg="add mod ord">
          <ac:chgData name="Cristian Chilipirea" userId="34ab170da5908fc4" providerId="LiveId" clId="{40ACB1C5-0B6B-4C4B-B64C-8C91579DB1E1}" dt="2018-10-02T21:43:15.938" v="1050" actId="166"/>
          <ac:picMkLst>
            <pc:docMk/>
            <pc:sldMk cId="1653909499" sldId="509"/>
            <ac:picMk id="14" creationId="{B6C59429-8DA0-4492-9391-49E81E30B229}"/>
          </ac:picMkLst>
        </pc:picChg>
        <pc:picChg chg="add mod">
          <ac:chgData name="Cristian Chilipirea" userId="34ab170da5908fc4" providerId="LiveId" clId="{40ACB1C5-0B6B-4C4B-B64C-8C91579DB1E1}" dt="2018-10-02T21:43:18.523" v="1051" actId="1076"/>
          <ac:picMkLst>
            <pc:docMk/>
            <pc:sldMk cId="1653909499" sldId="509"/>
            <ac:picMk id="16" creationId="{785E2578-1CFF-4EFD-8B0B-0DE874BCE252}"/>
          </ac:picMkLst>
        </pc:picChg>
      </pc:sldChg>
      <pc:sldChg chg="modTransition">
        <pc:chgData name="Cristian Chilipirea" userId="34ab170da5908fc4" providerId="LiveId" clId="{40ACB1C5-0B6B-4C4B-B64C-8C91579DB1E1}" dt="2018-10-02T21:52:58.527" v="1095"/>
        <pc:sldMkLst>
          <pc:docMk/>
          <pc:sldMk cId="3608127337" sldId="510"/>
        </pc:sldMkLst>
      </pc:sldChg>
      <pc:sldChg chg="modTransition">
        <pc:chgData name="Cristian Chilipirea" userId="34ab170da5908fc4" providerId="LiveId" clId="{40ACB1C5-0B6B-4C4B-B64C-8C91579DB1E1}" dt="2018-10-02T21:52:58.527" v="1095"/>
        <pc:sldMkLst>
          <pc:docMk/>
          <pc:sldMk cId="4042985229" sldId="511"/>
        </pc:sldMkLst>
      </pc:sldChg>
      <pc:sldChg chg="addSp modSp modTransition">
        <pc:chgData name="Cristian Chilipirea" userId="34ab170da5908fc4" providerId="LiveId" clId="{40ACB1C5-0B6B-4C4B-B64C-8C91579DB1E1}" dt="2018-10-02T21:52:58.527" v="1095"/>
        <pc:sldMkLst>
          <pc:docMk/>
          <pc:sldMk cId="2727535347" sldId="512"/>
        </pc:sldMkLst>
        <pc:picChg chg="add mod">
          <ac:chgData name="Cristian Chilipirea" userId="34ab170da5908fc4" providerId="LiveId" clId="{40ACB1C5-0B6B-4C4B-B64C-8C91579DB1E1}" dt="2018-10-02T21:44:36.866" v="1055" actId="1076"/>
          <ac:picMkLst>
            <pc:docMk/>
            <pc:sldMk cId="2727535347" sldId="512"/>
            <ac:picMk id="6" creationId="{4F321475-A005-4095-93F5-F86DB149356C}"/>
          </ac:picMkLst>
        </pc:picChg>
      </pc:sldChg>
      <pc:sldChg chg="modTransition">
        <pc:chgData name="Cristian Chilipirea" userId="34ab170da5908fc4" providerId="LiveId" clId="{40ACB1C5-0B6B-4C4B-B64C-8C91579DB1E1}" dt="2018-10-02T21:52:58.527" v="1095"/>
        <pc:sldMkLst>
          <pc:docMk/>
          <pc:sldMk cId="3285445849" sldId="513"/>
        </pc:sldMkLst>
      </pc:sldChg>
      <pc:sldChg chg="modTransition">
        <pc:chgData name="Cristian Chilipirea" userId="34ab170da5908fc4" providerId="LiveId" clId="{40ACB1C5-0B6B-4C4B-B64C-8C91579DB1E1}" dt="2018-10-02T21:52:58.527" v="1095"/>
        <pc:sldMkLst>
          <pc:docMk/>
          <pc:sldMk cId="650840403" sldId="514"/>
        </pc:sldMkLst>
      </pc:sldChg>
      <pc:sldChg chg="modSp modTransition modNotesTx">
        <pc:chgData name="Cristian Chilipirea" userId="34ab170da5908fc4" providerId="LiveId" clId="{40ACB1C5-0B6B-4C4B-B64C-8C91579DB1E1}" dt="2018-10-02T21:52:58.527" v="1095"/>
        <pc:sldMkLst>
          <pc:docMk/>
          <pc:sldMk cId="2095946675" sldId="515"/>
        </pc:sldMkLst>
        <pc:spChg chg="mod">
          <ac:chgData name="Cristian Chilipirea" userId="34ab170da5908fc4" providerId="LiveId" clId="{40ACB1C5-0B6B-4C4B-B64C-8C91579DB1E1}" dt="2018-10-02T21:46:30.867" v="1056"/>
          <ac:spMkLst>
            <pc:docMk/>
            <pc:sldMk cId="2095946675" sldId="515"/>
            <ac:spMk id="3" creationId="{0601EB07-DC04-4FFE-8550-35F1572DD968}"/>
          </ac:spMkLst>
        </pc:spChg>
        <pc:picChg chg="mod">
          <ac:chgData name="Cristian Chilipirea" userId="34ab170da5908fc4" providerId="LiveId" clId="{40ACB1C5-0B6B-4C4B-B64C-8C91579DB1E1}" dt="2018-09-26T21:39:13.846" v="250" actId="1076"/>
          <ac:picMkLst>
            <pc:docMk/>
            <pc:sldMk cId="2095946675" sldId="515"/>
            <ac:picMk id="6" creationId="{1BBA67C4-B158-4AF5-B879-1D84106A0846}"/>
          </ac:picMkLst>
        </pc:picChg>
      </pc:sldChg>
      <pc:sldChg chg="modSp modTransition">
        <pc:chgData name="Cristian Chilipirea" userId="34ab170da5908fc4" providerId="LiveId" clId="{40ACB1C5-0B6B-4C4B-B64C-8C91579DB1E1}" dt="2018-10-02T21:52:58.527" v="1095"/>
        <pc:sldMkLst>
          <pc:docMk/>
          <pc:sldMk cId="1633443332" sldId="516"/>
        </pc:sldMkLst>
        <pc:spChg chg="mod">
          <ac:chgData name="Cristian Chilipirea" userId="34ab170da5908fc4" providerId="LiveId" clId="{40ACB1C5-0B6B-4C4B-B64C-8C91579DB1E1}" dt="2018-10-02T21:46:35.001" v="1058"/>
          <ac:spMkLst>
            <pc:docMk/>
            <pc:sldMk cId="1633443332" sldId="516"/>
            <ac:spMk id="3" creationId="{33B8F6FA-EE0A-476D-8AB6-4D4F1DB8E52E}"/>
          </ac:spMkLst>
        </pc:spChg>
      </pc:sldChg>
      <pc:sldChg chg="modTransition">
        <pc:chgData name="Cristian Chilipirea" userId="34ab170da5908fc4" providerId="LiveId" clId="{40ACB1C5-0B6B-4C4B-B64C-8C91579DB1E1}" dt="2018-10-02T21:52:58.527" v="1095"/>
        <pc:sldMkLst>
          <pc:docMk/>
          <pc:sldMk cId="3100481663" sldId="517"/>
        </pc:sldMkLst>
      </pc:sldChg>
      <pc:sldChg chg="modTransition">
        <pc:chgData name="Cristian Chilipirea" userId="34ab170da5908fc4" providerId="LiveId" clId="{40ACB1C5-0B6B-4C4B-B64C-8C91579DB1E1}" dt="2018-10-02T21:52:58.527" v="1095"/>
        <pc:sldMkLst>
          <pc:docMk/>
          <pc:sldMk cId="3859228379" sldId="518"/>
        </pc:sldMkLst>
      </pc:sldChg>
      <pc:sldChg chg="modSp add del modTransition">
        <pc:chgData name="Cristian Chilipirea" userId="34ab170da5908fc4" providerId="LiveId" clId="{40ACB1C5-0B6B-4C4B-B64C-8C91579DB1E1}" dt="2018-10-04T13:40:33.089" v="1742" actId="2696"/>
        <pc:sldMkLst>
          <pc:docMk/>
          <pc:sldMk cId="1223463397" sldId="520"/>
        </pc:sldMkLst>
        <pc:spChg chg="mod">
          <ac:chgData name="Cristian Chilipirea" userId="34ab170da5908fc4" providerId="LiveId" clId="{40ACB1C5-0B6B-4C4B-B64C-8C91579DB1E1}" dt="2018-10-02T22:32:35.516" v="1699" actId="403"/>
          <ac:spMkLst>
            <pc:docMk/>
            <pc:sldMk cId="1223463397" sldId="520"/>
            <ac:spMk id="3" creationId="{CAF6333E-6CE6-40C7-B4C2-C508ECC74C81}"/>
          </ac:spMkLst>
        </pc:spChg>
      </pc:sldChg>
      <pc:sldChg chg="addSp delSp modSp add modTransition">
        <pc:chgData name="Cristian Chilipirea" userId="34ab170da5908fc4" providerId="LiveId" clId="{40ACB1C5-0B6B-4C4B-B64C-8C91579DB1E1}" dt="2018-10-02T21:52:58.527" v="1095"/>
        <pc:sldMkLst>
          <pc:docMk/>
          <pc:sldMk cId="193191226" sldId="523"/>
        </pc:sldMkLst>
        <pc:spChg chg="mod">
          <ac:chgData name="Cristian Chilipirea" userId="34ab170da5908fc4" providerId="LiveId" clId="{40ACB1C5-0B6B-4C4B-B64C-8C91579DB1E1}" dt="2018-09-26T21:43:09.022" v="359" actId="20577"/>
          <ac:spMkLst>
            <pc:docMk/>
            <pc:sldMk cId="193191226" sldId="523"/>
            <ac:spMk id="3" creationId="{FCDE4CD7-E561-43E9-9969-94440D0AF3A2}"/>
          </ac:spMkLst>
        </pc:spChg>
        <pc:picChg chg="del">
          <ac:chgData name="Cristian Chilipirea" userId="34ab170da5908fc4" providerId="LiveId" clId="{40ACB1C5-0B6B-4C4B-B64C-8C91579DB1E1}" dt="2018-09-26T21:43:11.485" v="360" actId="478"/>
          <ac:picMkLst>
            <pc:docMk/>
            <pc:sldMk cId="193191226" sldId="523"/>
            <ac:picMk id="6" creationId="{8E26822E-F675-4DFA-A3CB-B6E58CDF6AA0}"/>
          </ac:picMkLst>
        </pc:picChg>
        <pc:picChg chg="add mod">
          <ac:chgData name="Cristian Chilipirea" userId="34ab170da5908fc4" providerId="LiveId" clId="{40ACB1C5-0B6B-4C4B-B64C-8C91579DB1E1}" dt="2018-09-26T21:43:33.753" v="362" actId="1076"/>
          <ac:picMkLst>
            <pc:docMk/>
            <pc:sldMk cId="193191226" sldId="523"/>
            <ac:picMk id="7" creationId="{AA963A70-8229-4B7C-9EEC-90FAE8A92B16}"/>
          </ac:picMkLst>
        </pc:picChg>
      </pc:sldChg>
      <pc:sldChg chg="addSp delSp modSp add modTransition">
        <pc:chgData name="Cristian Chilipirea" userId="34ab170da5908fc4" providerId="LiveId" clId="{40ACB1C5-0B6B-4C4B-B64C-8C91579DB1E1}" dt="2018-10-02T21:52:58.527" v="1095"/>
        <pc:sldMkLst>
          <pc:docMk/>
          <pc:sldMk cId="761323086" sldId="524"/>
        </pc:sldMkLst>
        <pc:spChg chg="del">
          <ac:chgData name="Cristian Chilipirea" userId="34ab170da5908fc4" providerId="LiveId" clId="{40ACB1C5-0B6B-4C4B-B64C-8C91579DB1E1}" dt="2018-09-26T21:47:47.285" v="369" actId="478"/>
          <ac:spMkLst>
            <pc:docMk/>
            <pc:sldMk cId="761323086" sldId="524"/>
            <ac:spMk id="3" creationId="{FCDE4CD7-E561-43E9-9969-94440D0AF3A2}"/>
          </ac:spMkLst>
        </pc:spChg>
        <pc:spChg chg="add del mod">
          <ac:chgData name="Cristian Chilipirea" userId="34ab170da5908fc4" providerId="LiveId" clId="{40ACB1C5-0B6B-4C4B-B64C-8C91579DB1E1}" dt="2018-09-26T21:50:36.827" v="544" actId="478"/>
          <ac:spMkLst>
            <pc:docMk/>
            <pc:sldMk cId="761323086" sldId="524"/>
            <ac:spMk id="9" creationId="{E5520662-5D6B-412B-8578-8883BBBCA1E6}"/>
          </ac:spMkLst>
        </pc:spChg>
        <pc:picChg chg="add del mod">
          <ac:chgData name="Cristian Chilipirea" userId="34ab170da5908fc4" providerId="LiveId" clId="{40ACB1C5-0B6B-4C4B-B64C-8C91579DB1E1}" dt="2018-09-26T21:47:53.777" v="372" actId="1076"/>
          <ac:picMkLst>
            <pc:docMk/>
            <pc:sldMk cId="761323086" sldId="524"/>
            <ac:picMk id="6" creationId="{727FF584-710C-4516-B493-245D2DE7EA4A}"/>
          </ac:picMkLst>
        </pc:picChg>
        <pc:picChg chg="del">
          <ac:chgData name="Cristian Chilipirea" userId="34ab170da5908fc4" providerId="LiveId" clId="{40ACB1C5-0B6B-4C4B-B64C-8C91579DB1E1}" dt="2018-09-26T21:47:26.866" v="366" actId="478"/>
          <ac:picMkLst>
            <pc:docMk/>
            <pc:sldMk cId="761323086" sldId="524"/>
            <ac:picMk id="7" creationId="{AA963A70-8229-4B7C-9EEC-90FAE8A92B16}"/>
          </ac:picMkLst>
        </pc:picChg>
      </pc:sldChg>
      <pc:sldChg chg="modSp add del modTransition">
        <pc:chgData name="Cristian Chilipirea" userId="34ab170da5908fc4" providerId="LiveId" clId="{40ACB1C5-0B6B-4C4B-B64C-8C91579DB1E1}" dt="2018-10-04T13:40:33.919" v="1743" actId="2696"/>
        <pc:sldMkLst>
          <pc:docMk/>
          <pc:sldMk cId="2128174877" sldId="525"/>
        </pc:sldMkLst>
        <pc:spChg chg="mod">
          <ac:chgData name="Cristian Chilipirea" userId="34ab170da5908fc4" providerId="LiveId" clId="{40ACB1C5-0B6B-4C4B-B64C-8C91579DB1E1}" dt="2018-10-02T22:32:31.220" v="1697" actId="403"/>
          <ac:spMkLst>
            <pc:docMk/>
            <pc:sldMk cId="2128174877" sldId="525"/>
            <ac:spMk id="3" creationId="{CAF6333E-6CE6-40C7-B4C2-C508ECC74C81}"/>
          </ac:spMkLst>
        </pc:spChg>
      </pc:sldChg>
      <pc:sldChg chg="addSp delSp modSp modTransition">
        <pc:chgData name="Cristian Chilipirea" userId="34ab170da5908fc4" providerId="LiveId" clId="{40ACB1C5-0B6B-4C4B-B64C-8C91579DB1E1}" dt="2018-10-02T22:13:50.166" v="1240" actId="1076"/>
        <pc:sldMkLst>
          <pc:docMk/>
          <pc:sldMk cId="384922801" sldId="526"/>
        </pc:sldMkLst>
        <pc:spChg chg="del">
          <ac:chgData name="Cristian Chilipirea" userId="34ab170da5908fc4" providerId="LiveId" clId="{40ACB1C5-0B6B-4C4B-B64C-8C91579DB1E1}" dt="2018-10-02T21:59:48.319" v="1131" actId="478"/>
          <ac:spMkLst>
            <pc:docMk/>
            <pc:sldMk cId="384922801" sldId="526"/>
            <ac:spMk id="3" creationId="{E12372FD-F9E9-4C57-9468-A55072E57CED}"/>
          </ac:spMkLst>
        </pc:spChg>
        <pc:spChg chg="add del">
          <ac:chgData name="Cristian Chilipirea" userId="34ab170da5908fc4" providerId="LiveId" clId="{40ACB1C5-0B6B-4C4B-B64C-8C91579DB1E1}" dt="2018-10-02T22:12:08.950" v="1220"/>
          <ac:spMkLst>
            <pc:docMk/>
            <pc:sldMk cId="384922801" sldId="526"/>
            <ac:spMk id="107" creationId="{DDA6CC93-4993-4C38-9E1F-0D03B2968980}"/>
          </ac:spMkLst>
        </pc:spChg>
        <pc:spChg chg="add del">
          <ac:chgData name="Cristian Chilipirea" userId="34ab170da5908fc4" providerId="LiveId" clId="{40ACB1C5-0B6B-4C4B-B64C-8C91579DB1E1}" dt="2018-10-02T22:12:08.950" v="1220"/>
          <ac:spMkLst>
            <pc:docMk/>
            <pc:sldMk cId="384922801" sldId="526"/>
            <ac:spMk id="108" creationId="{E1F18549-8E73-42D7-98F4-CDA4ED1CFEAF}"/>
          </ac:spMkLst>
        </pc:spChg>
        <pc:spChg chg="add del">
          <ac:chgData name="Cristian Chilipirea" userId="34ab170da5908fc4" providerId="LiveId" clId="{40ACB1C5-0B6B-4C4B-B64C-8C91579DB1E1}" dt="2018-10-02T22:12:08.950" v="1220"/>
          <ac:spMkLst>
            <pc:docMk/>
            <pc:sldMk cId="384922801" sldId="526"/>
            <ac:spMk id="109" creationId="{91C2F5E7-EF63-4980-B893-A50585749711}"/>
          </ac:spMkLst>
        </pc:spChg>
        <pc:spChg chg="add del">
          <ac:chgData name="Cristian Chilipirea" userId="34ab170da5908fc4" providerId="LiveId" clId="{40ACB1C5-0B6B-4C4B-B64C-8C91579DB1E1}" dt="2018-10-02T22:12:08.950" v="1220"/>
          <ac:spMkLst>
            <pc:docMk/>
            <pc:sldMk cId="384922801" sldId="526"/>
            <ac:spMk id="110" creationId="{A53CC8A8-B1AB-4FF9-8B22-709B8B84696E}"/>
          </ac:spMkLst>
        </pc:spChg>
        <pc:spChg chg="add del">
          <ac:chgData name="Cristian Chilipirea" userId="34ab170da5908fc4" providerId="LiveId" clId="{40ACB1C5-0B6B-4C4B-B64C-8C91579DB1E1}" dt="2018-10-02T22:12:08.950" v="1220"/>
          <ac:spMkLst>
            <pc:docMk/>
            <pc:sldMk cId="384922801" sldId="526"/>
            <ac:spMk id="111" creationId="{32FC8523-198F-42FE-9D23-0D76AB12BE8A}"/>
          </ac:spMkLst>
        </pc:spChg>
        <pc:spChg chg="add del">
          <ac:chgData name="Cristian Chilipirea" userId="34ab170da5908fc4" providerId="LiveId" clId="{40ACB1C5-0B6B-4C4B-B64C-8C91579DB1E1}" dt="2018-10-02T22:12:08.950" v="1220"/>
          <ac:spMkLst>
            <pc:docMk/>
            <pc:sldMk cId="384922801" sldId="526"/>
            <ac:spMk id="112" creationId="{BC105830-3C09-43B4-94CA-6C69E4B34116}"/>
          </ac:spMkLst>
        </pc:spChg>
        <pc:picChg chg="add del mod">
          <ac:chgData name="Cristian Chilipirea" userId="34ab170da5908fc4" providerId="LiveId" clId="{40ACB1C5-0B6B-4C4B-B64C-8C91579DB1E1}" dt="2018-10-02T22:01:36.582" v="1135"/>
          <ac:picMkLst>
            <pc:docMk/>
            <pc:sldMk cId="384922801" sldId="526"/>
            <ac:picMk id="6" creationId="{A6F9BFFE-9241-495F-BEED-C1AABDEA7414}"/>
          </ac:picMkLst>
        </pc:picChg>
        <pc:picChg chg="add mod">
          <ac:chgData name="Cristian Chilipirea" userId="34ab170da5908fc4" providerId="LiveId" clId="{40ACB1C5-0B6B-4C4B-B64C-8C91579DB1E1}" dt="2018-10-02T22:02:52.948" v="1140" actId="1076"/>
          <ac:picMkLst>
            <pc:docMk/>
            <pc:sldMk cId="384922801" sldId="526"/>
            <ac:picMk id="8" creationId="{C8C51A14-EFBA-4F31-81EE-FDF18B27AEE8}"/>
          </ac:picMkLst>
        </pc:picChg>
        <pc:picChg chg="add del">
          <ac:chgData name="Cristian Chilipirea" userId="34ab170da5908fc4" providerId="LiveId" clId="{40ACB1C5-0B6B-4C4B-B64C-8C91579DB1E1}" dt="2018-10-02T22:12:08.950" v="1220"/>
          <ac:picMkLst>
            <pc:docMk/>
            <pc:sldMk cId="384922801" sldId="526"/>
            <ac:picMk id="124" creationId="{86F4D3BC-C1A3-407A-9842-37DE851C6073}"/>
          </ac:picMkLst>
        </pc:picChg>
        <pc:picChg chg="add mod">
          <ac:chgData name="Cristian Chilipirea" userId="34ab170da5908fc4" providerId="LiveId" clId="{40ACB1C5-0B6B-4C4B-B64C-8C91579DB1E1}" dt="2018-10-02T22:13:50.166" v="1240" actId="1076"/>
          <ac:picMkLst>
            <pc:docMk/>
            <pc:sldMk cId="384922801" sldId="526"/>
            <ac:picMk id="125" creationId="{4B1DFDE9-B8DF-4351-8D1F-A49F96620E9A}"/>
          </ac:picMkLst>
        </pc:picChg>
        <pc:cxnChg chg="add del mod">
          <ac:chgData name="Cristian Chilipirea" userId="34ab170da5908fc4" providerId="LiveId" clId="{40ACB1C5-0B6B-4C4B-B64C-8C91579DB1E1}" dt="2018-10-02T22:10:28.388" v="1218" actId="478"/>
          <ac:cxnSpMkLst>
            <pc:docMk/>
            <pc:sldMk cId="384922801" sldId="526"/>
            <ac:cxnSpMk id="9" creationId="{3E9446E0-35BB-48DE-8D1A-8B27116C3556}"/>
          </ac:cxnSpMkLst>
        </pc:cxnChg>
        <pc:cxnChg chg="add del mod">
          <ac:chgData name="Cristian Chilipirea" userId="34ab170da5908fc4" providerId="LiveId" clId="{40ACB1C5-0B6B-4C4B-B64C-8C91579DB1E1}" dt="2018-10-02T22:08:24.711" v="1161" actId="478"/>
          <ac:cxnSpMkLst>
            <pc:docMk/>
            <pc:sldMk cId="384922801" sldId="526"/>
            <ac:cxnSpMk id="10" creationId="{2CAB4C20-F2E8-455D-AC5A-A4779C7B1FEC}"/>
          </ac:cxnSpMkLst>
        </pc:cxnChg>
        <pc:cxnChg chg="add del mod">
          <ac:chgData name="Cristian Chilipirea" userId="34ab170da5908fc4" providerId="LiveId" clId="{40ACB1C5-0B6B-4C4B-B64C-8C91579DB1E1}" dt="2018-10-02T22:08:24.229" v="1160" actId="478"/>
          <ac:cxnSpMkLst>
            <pc:docMk/>
            <pc:sldMk cId="384922801" sldId="526"/>
            <ac:cxnSpMk id="11" creationId="{91A75581-1F06-463A-A0A4-424DA3612521}"/>
          </ac:cxnSpMkLst>
        </pc:cxnChg>
        <pc:cxnChg chg="add del mod">
          <ac:chgData name="Cristian Chilipirea" userId="34ab170da5908fc4" providerId="LiveId" clId="{40ACB1C5-0B6B-4C4B-B64C-8C91579DB1E1}" dt="2018-10-02T22:08:25.260" v="1162" actId="478"/>
          <ac:cxnSpMkLst>
            <pc:docMk/>
            <pc:sldMk cId="384922801" sldId="526"/>
            <ac:cxnSpMk id="12" creationId="{7E81E413-CD51-4D35-BE6E-B9C80F8AAD8D}"/>
          </ac:cxnSpMkLst>
        </pc:cxnChg>
        <pc:cxnChg chg="add del mod">
          <ac:chgData name="Cristian Chilipirea" userId="34ab170da5908fc4" providerId="LiveId" clId="{40ACB1C5-0B6B-4C4B-B64C-8C91579DB1E1}" dt="2018-10-02T22:08:23.783" v="1159" actId="478"/>
          <ac:cxnSpMkLst>
            <pc:docMk/>
            <pc:sldMk cId="384922801" sldId="526"/>
            <ac:cxnSpMk id="13" creationId="{715918A0-B3FC-4EA2-84DD-3F00DACACD7B}"/>
          </ac:cxnSpMkLst>
        </pc:cxnChg>
        <pc:cxnChg chg="add del mod">
          <ac:chgData name="Cristian Chilipirea" userId="34ab170da5908fc4" providerId="LiveId" clId="{40ACB1C5-0B6B-4C4B-B64C-8C91579DB1E1}" dt="2018-10-02T22:10:28.388" v="1218" actId="478"/>
          <ac:cxnSpMkLst>
            <pc:docMk/>
            <pc:sldMk cId="384922801" sldId="526"/>
            <ac:cxnSpMk id="14" creationId="{F6F4090B-5E44-4BCF-B540-9FBFA80A9FF2}"/>
          </ac:cxnSpMkLst>
        </pc:cxnChg>
        <pc:cxnChg chg="add del mod">
          <ac:chgData name="Cristian Chilipirea" userId="34ab170da5908fc4" providerId="LiveId" clId="{40ACB1C5-0B6B-4C4B-B64C-8C91579DB1E1}" dt="2018-10-02T22:10:28.388" v="1218" actId="478"/>
          <ac:cxnSpMkLst>
            <pc:docMk/>
            <pc:sldMk cId="384922801" sldId="526"/>
            <ac:cxnSpMk id="15" creationId="{2B7F39A7-2032-4419-920A-9FBA9247E9D7}"/>
          </ac:cxnSpMkLst>
        </pc:cxnChg>
        <pc:cxnChg chg="add del mod">
          <ac:chgData name="Cristian Chilipirea" userId="34ab170da5908fc4" providerId="LiveId" clId="{40ACB1C5-0B6B-4C4B-B64C-8C91579DB1E1}" dt="2018-10-02T22:10:28.388" v="1218" actId="478"/>
          <ac:cxnSpMkLst>
            <pc:docMk/>
            <pc:sldMk cId="384922801" sldId="526"/>
            <ac:cxnSpMk id="16" creationId="{ED4416BA-7E66-41AB-A52F-24DBF8348DFC}"/>
          </ac:cxnSpMkLst>
        </pc:cxnChg>
        <pc:cxnChg chg="add del mod">
          <ac:chgData name="Cristian Chilipirea" userId="34ab170da5908fc4" providerId="LiveId" clId="{40ACB1C5-0B6B-4C4B-B64C-8C91579DB1E1}" dt="2018-10-02T22:10:28.388" v="1218" actId="478"/>
          <ac:cxnSpMkLst>
            <pc:docMk/>
            <pc:sldMk cId="384922801" sldId="526"/>
            <ac:cxnSpMk id="17" creationId="{2A0D8417-9C6F-47A2-9C0F-63D41BCE1E84}"/>
          </ac:cxnSpMkLst>
        </pc:cxnChg>
        <pc:cxnChg chg="add del mod">
          <ac:chgData name="Cristian Chilipirea" userId="34ab170da5908fc4" providerId="LiveId" clId="{40ACB1C5-0B6B-4C4B-B64C-8C91579DB1E1}" dt="2018-10-02T22:10:28.388" v="1218" actId="478"/>
          <ac:cxnSpMkLst>
            <pc:docMk/>
            <pc:sldMk cId="384922801" sldId="526"/>
            <ac:cxnSpMk id="18" creationId="{081AA1A2-0EA2-4B8E-A69A-5AA70916137C}"/>
          </ac:cxnSpMkLst>
        </pc:cxnChg>
        <pc:cxnChg chg="add del mod">
          <ac:chgData name="Cristian Chilipirea" userId="34ab170da5908fc4" providerId="LiveId" clId="{40ACB1C5-0B6B-4C4B-B64C-8C91579DB1E1}" dt="2018-10-02T22:08:19.596" v="1156" actId="478"/>
          <ac:cxnSpMkLst>
            <pc:docMk/>
            <pc:sldMk cId="384922801" sldId="526"/>
            <ac:cxnSpMk id="19" creationId="{98C72F2C-3100-4A73-8D3D-BE901CB56DC7}"/>
          </ac:cxnSpMkLst>
        </pc:cxnChg>
        <pc:cxnChg chg="add del mod">
          <ac:chgData name="Cristian Chilipirea" userId="34ab170da5908fc4" providerId="LiveId" clId="{40ACB1C5-0B6B-4C4B-B64C-8C91579DB1E1}" dt="2018-10-02T22:08:19.911" v="1157" actId="478"/>
          <ac:cxnSpMkLst>
            <pc:docMk/>
            <pc:sldMk cId="384922801" sldId="526"/>
            <ac:cxnSpMk id="20" creationId="{D2064BE4-E680-436F-8F1D-2E161F77FB27}"/>
          </ac:cxnSpMkLst>
        </pc:cxnChg>
        <pc:cxnChg chg="add del mod">
          <ac:chgData name="Cristian Chilipirea" userId="34ab170da5908fc4" providerId="LiveId" clId="{40ACB1C5-0B6B-4C4B-B64C-8C91579DB1E1}" dt="2018-10-02T22:08:20.574" v="1158" actId="478"/>
          <ac:cxnSpMkLst>
            <pc:docMk/>
            <pc:sldMk cId="384922801" sldId="526"/>
            <ac:cxnSpMk id="21" creationId="{93068AAD-8AA5-49E0-B987-56A8BD3212AA}"/>
          </ac:cxnSpMkLst>
        </pc:cxnChg>
        <pc:cxnChg chg="add del mod">
          <ac:chgData name="Cristian Chilipirea" userId="34ab170da5908fc4" providerId="LiveId" clId="{40ACB1C5-0B6B-4C4B-B64C-8C91579DB1E1}" dt="2018-10-02T22:10:28.388" v="1218" actId="478"/>
          <ac:cxnSpMkLst>
            <pc:docMk/>
            <pc:sldMk cId="384922801" sldId="526"/>
            <ac:cxnSpMk id="22" creationId="{97831242-E168-46A7-AE69-B68DE9374E99}"/>
          </ac:cxnSpMkLst>
        </pc:cxnChg>
        <pc:cxnChg chg="add del mod">
          <ac:chgData name="Cristian Chilipirea" userId="34ab170da5908fc4" providerId="LiveId" clId="{40ACB1C5-0B6B-4C4B-B64C-8C91579DB1E1}" dt="2018-10-02T22:10:28.388" v="1218" actId="478"/>
          <ac:cxnSpMkLst>
            <pc:docMk/>
            <pc:sldMk cId="384922801" sldId="526"/>
            <ac:cxnSpMk id="73" creationId="{B0B810A5-2C4B-4F82-92E7-2C0FCB5D925A}"/>
          </ac:cxnSpMkLst>
        </pc:cxnChg>
        <pc:cxnChg chg="add del mod">
          <ac:chgData name="Cristian Chilipirea" userId="34ab170da5908fc4" providerId="LiveId" clId="{40ACB1C5-0B6B-4C4B-B64C-8C91579DB1E1}" dt="2018-10-02T22:10:28.388" v="1218" actId="478"/>
          <ac:cxnSpMkLst>
            <pc:docMk/>
            <pc:sldMk cId="384922801" sldId="526"/>
            <ac:cxnSpMk id="76" creationId="{31C4A6CF-3245-4593-911E-2F65E97582AA}"/>
          </ac:cxnSpMkLst>
        </pc:cxnChg>
        <pc:cxnChg chg="add del mod">
          <ac:chgData name="Cristian Chilipirea" userId="34ab170da5908fc4" providerId="LiveId" clId="{40ACB1C5-0B6B-4C4B-B64C-8C91579DB1E1}" dt="2018-10-02T22:10:23.691" v="1216"/>
          <ac:cxnSpMkLst>
            <pc:docMk/>
            <pc:sldMk cId="384922801" sldId="526"/>
            <ac:cxnSpMk id="79" creationId="{0B726260-3413-4A2D-8DF7-5AF3F65207B4}"/>
          </ac:cxnSpMkLst>
        </pc:cxnChg>
        <pc:cxnChg chg="add del mod">
          <ac:chgData name="Cristian Chilipirea" userId="34ab170da5908fc4" providerId="LiveId" clId="{40ACB1C5-0B6B-4C4B-B64C-8C91579DB1E1}" dt="2018-10-02T22:10:22.987" v="1213"/>
          <ac:cxnSpMkLst>
            <pc:docMk/>
            <pc:sldMk cId="384922801" sldId="526"/>
            <ac:cxnSpMk id="82" creationId="{F1FAC071-41A3-400A-B615-F5E1D6D038E8}"/>
          </ac:cxnSpMkLst>
        </pc:cxnChg>
        <pc:cxnChg chg="add del">
          <ac:chgData name="Cristian Chilipirea" userId="34ab170da5908fc4" providerId="LiveId" clId="{40ACB1C5-0B6B-4C4B-B64C-8C91579DB1E1}" dt="2018-10-02T22:09:25.343" v="1184"/>
          <ac:cxnSpMkLst>
            <pc:docMk/>
            <pc:sldMk cId="384922801" sldId="526"/>
            <ac:cxnSpMk id="85" creationId="{A1E3EF43-25E5-4275-A250-ED2878DDAC4F}"/>
          </ac:cxnSpMkLst>
        </pc:cxnChg>
        <pc:cxnChg chg="add del mod">
          <ac:chgData name="Cristian Chilipirea" userId="34ab170da5908fc4" providerId="LiveId" clId="{40ACB1C5-0B6B-4C4B-B64C-8C91579DB1E1}" dt="2018-10-02T22:10:21.779" v="1208"/>
          <ac:cxnSpMkLst>
            <pc:docMk/>
            <pc:sldMk cId="384922801" sldId="526"/>
            <ac:cxnSpMk id="86" creationId="{A0962620-25D6-4A91-A8E0-14E39876E2F2}"/>
          </ac:cxnSpMkLst>
        </pc:cxnChg>
        <pc:cxnChg chg="add del mod">
          <ac:chgData name="Cristian Chilipirea" userId="34ab170da5908fc4" providerId="LiveId" clId="{40ACB1C5-0B6B-4C4B-B64C-8C91579DB1E1}" dt="2018-10-02T22:10:20.996" v="1205"/>
          <ac:cxnSpMkLst>
            <pc:docMk/>
            <pc:sldMk cId="384922801" sldId="526"/>
            <ac:cxnSpMk id="89" creationId="{493591F9-B6F5-42CD-A18F-CD866803E5E9}"/>
          </ac:cxnSpMkLst>
        </pc:cxnChg>
        <pc:cxnChg chg="add del mod">
          <ac:chgData name="Cristian Chilipirea" userId="34ab170da5908fc4" providerId="LiveId" clId="{40ACB1C5-0B6B-4C4B-B64C-8C91579DB1E1}" dt="2018-10-02T22:10:20.059" v="1202"/>
          <ac:cxnSpMkLst>
            <pc:docMk/>
            <pc:sldMk cId="384922801" sldId="526"/>
            <ac:cxnSpMk id="92" creationId="{555B25E9-57FA-4D32-964E-CB596CE6EB57}"/>
          </ac:cxnSpMkLst>
        </pc:cxnChg>
        <pc:cxnChg chg="add del">
          <ac:chgData name="Cristian Chilipirea" userId="34ab170da5908fc4" providerId="LiveId" clId="{40ACB1C5-0B6B-4C4B-B64C-8C91579DB1E1}" dt="2018-10-02T22:12:08.950" v="1220"/>
          <ac:cxnSpMkLst>
            <pc:docMk/>
            <pc:sldMk cId="384922801" sldId="526"/>
            <ac:cxnSpMk id="113" creationId="{D392E46A-DCCD-4F5B-A2E0-45EDC7DDAE60}"/>
          </ac:cxnSpMkLst>
        </pc:cxnChg>
        <pc:cxnChg chg="add del">
          <ac:chgData name="Cristian Chilipirea" userId="34ab170da5908fc4" providerId="LiveId" clId="{40ACB1C5-0B6B-4C4B-B64C-8C91579DB1E1}" dt="2018-10-02T22:12:08.950" v="1220"/>
          <ac:cxnSpMkLst>
            <pc:docMk/>
            <pc:sldMk cId="384922801" sldId="526"/>
            <ac:cxnSpMk id="114" creationId="{63994B29-5EA2-4AD6-B726-8C02260B63AB}"/>
          </ac:cxnSpMkLst>
        </pc:cxnChg>
        <pc:cxnChg chg="add del">
          <ac:chgData name="Cristian Chilipirea" userId="34ab170da5908fc4" providerId="LiveId" clId="{40ACB1C5-0B6B-4C4B-B64C-8C91579DB1E1}" dt="2018-10-02T22:12:08.950" v="1220"/>
          <ac:cxnSpMkLst>
            <pc:docMk/>
            <pc:sldMk cId="384922801" sldId="526"/>
            <ac:cxnSpMk id="115" creationId="{83E0743B-8E46-4E9E-8EE0-8EF377BE8EC0}"/>
          </ac:cxnSpMkLst>
        </pc:cxnChg>
        <pc:cxnChg chg="add del">
          <ac:chgData name="Cristian Chilipirea" userId="34ab170da5908fc4" providerId="LiveId" clId="{40ACB1C5-0B6B-4C4B-B64C-8C91579DB1E1}" dt="2018-10-02T22:12:08.950" v="1220"/>
          <ac:cxnSpMkLst>
            <pc:docMk/>
            <pc:sldMk cId="384922801" sldId="526"/>
            <ac:cxnSpMk id="116" creationId="{2989896A-B0D5-44F1-8692-33D7D2D1DDA3}"/>
          </ac:cxnSpMkLst>
        </pc:cxnChg>
        <pc:cxnChg chg="add del">
          <ac:chgData name="Cristian Chilipirea" userId="34ab170da5908fc4" providerId="LiveId" clId="{40ACB1C5-0B6B-4C4B-B64C-8C91579DB1E1}" dt="2018-10-02T22:12:08.950" v="1220"/>
          <ac:cxnSpMkLst>
            <pc:docMk/>
            <pc:sldMk cId="384922801" sldId="526"/>
            <ac:cxnSpMk id="117" creationId="{4ECD2801-380A-4763-8A6B-35ECE87AF14D}"/>
          </ac:cxnSpMkLst>
        </pc:cxnChg>
        <pc:cxnChg chg="add del">
          <ac:chgData name="Cristian Chilipirea" userId="34ab170da5908fc4" providerId="LiveId" clId="{40ACB1C5-0B6B-4C4B-B64C-8C91579DB1E1}" dt="2018-10-02T22:12:08.950" v="1220"/>
          <ac:cxnSpMkLst>
            <pc:docMk/>
            <pc:sldMk cId="384922801" sldId="526"/>
            <ac:cxnSpMk id="118" creationId="{AC0B0DAF-40B3-45A1-818D-0506CDBDEB67}"/>
          </ac:cxnSpMkLst>
        </pc:cxnChg>
        <pc:cxnChg chg="add del">
          <ac:chgData name="Cristian Chilipirea" userId="34ab170da5908fc4" providerId="LiveId" clId="{40ACB1C5-0B6B-4C4B-B64C-8C91579DB1E1}" dt="2018-10-02T22:12:08.950" v="1220"/>
          <ac:cxnSpMkLst>
            <pc:docMk/>
            <pc:sldMk cId="384922801" sldId="526"/>
            <ac:cxnSpMk id="119" creationId="{BB3A3492-CD91-4D4C-8055-3C66E23BAA90}"/>
          </ac:cxnSpMkLst>
        </pc:cxnChg>
        <pc:cxnChg chg="add del">
          <ac:chgData name="Cristian Chilipirea" userId="34ab170da5908fc4" providerId="LiveId" clId="{40ACB1C5-0B6B-4C4B-B64C-8C91579DB1E1}" dt="2018-10-02T22:12:08.950" v="1220"/>
          <ac:cxnSpMkLst>
            <pc:docMk/>
            <pc:sldMk cId="384922801" sldId="526"/>
            <ac:cxnSpMk id="120" creationId="{29E53B55-F284-4CC6-BC7E-8840BF3C2276}"/>
          </ac:cxnSpMkLst>
        </pc:cxnChg>
        <pc:cxnChg chg="add del">
          <ac:chgData name="Cristian Chilipirea" userId="34ab170da5908fc4" providerId="LiveId" clId="{40ACB1C5-0B6B-4C4B-B64C-8C91579DB1E1}" dt="2018-10-02T22:12:08.950" v="1220"/>
          <ac:cxnSpMkLst>
            <pc:docMk/>
            <pc:sldMk cId="384922801" sldId="526"/>
            <ac:cxnSpMk id="121" creationId="{8F30AB96-1F8F-4C0D-BF5C-80D139CAB698}"/>
          </ac:cxnSpMkLst>
        </pc:cxnChg>
        <pc:cxnChg chg="add del">
          <ac:chgData name="Cristian Chilipirea" userId="34ab170da5908fc4" providerId="LiveId" clId="{40ACB1C5-0B6B-4C4B-B64C-8C91579DB1E1}" dt="2018-10-02T22:12:08.950" v="1220"/>
          <ac:cxnSpMkLst>
            <pc:docMk/>
            <pc:sldMk cId="384922801" sldId="526"/>
            <ac:cxnSpMk id="122" creationId="{556D623C-E36F-4F54-A593-5ADC36003AB9}"/>
          </ac:cxnSpMkLst>
        </pc:cxnChg>
        <pc:cxnChg chg="add del">
          <ac:chgData name="Cristian Chilipirea" userId="34ab170da5908fc4" providerId="LiveId" clId="{40ACB1C5-0B6B-4C4B-B64C-8C91579DB1E1}" dt="2018-10-02T22:12:08.950" v="1220"/>
          <ac:cxnSpMkLst>
            <pc:docMk/>
            <pc:sldMk cId="384922801" sldId="526"/>
            <ac:cxnSpMk id="123" creationId="{B55B725F-0DAD-4CD1-8998-9953BFD450D0}"/>
          </ac:cxnSpMkLst>
        </pc:cxnChg>
      </pc:sldChg>
      <pc:sldChg chg="addSp delSp modSp modTransition">
        <pc:chgData name="Cristian Chilipirea" userId="34ab170da5908fc4" providerId="LiveId" clId="{40ACB1C5-0B6B-4C4B-B64C-8C91579DB1E1}" dt="2018-10-02T22:23:57.219" v="1322" actId="1076"/>
        <pc:sldMkLst>
          <pc:docMk/>
          <pc:sldMk cId="2918988431" sldId="527"/>
        </pc:sldMkLst>
        <pc:spChg chg="mod">
          <ac:chgData name="Cristian Chilipirea" userId="34ab170da5908fc4" providerId="LiveId" clId="{40ACB1C5-0B6B-4C4B-B64C-8C91579DB1E1}" dt="2018-10-02T22:23:44.121" v="1319" actId="20577"/>
          <ac:spMkLst>
            <pc:docMk/>
            <pc:sldMk cId="2918988431" sldId="527"/>
            <ac:spMk id="2" creationId="{C3E94133-1880-4417-AA41-BF0388D21CA5}"/>
          </ac:spMkLst>
        </pc:spChg>
        <pc:spChg chg="del">
          <ac:chgData name="Cristian Chilipirea" userId="34ab170da5908fc4" providerId="LiveId" clId="{40ACB1C5-0B6B-4C4B-B64C-8C91579DB1E1}" dt="2018-10-02T22:21:11.413" v="1266" actId="478"/>
          <ac:spMkLst>
            <pc:docMk/>
            <pc:sldMk cId="2918988431" sldId="527"/>
            <ac:spMk id="3" creationId="{2D332206-0096-45B2-99F2-503923055BF0}"/>
          </ac:spMkLst>
        </pc:spChg>
        <pc:spChg chg="add del mod">
          <ac:chgData name="Cristian Chilipirea" userId="34ab170da5908fc4" providerId="LiveId" clId="{40ACB1C5-0B6B-4C4B-B64C-8C91579DB1E1}" dt="2018-10-02T22:23:32.796" v="1312" actId="478"/>
          <ac:spMkLst>
            <pc:docMk/>
            <pc:sldMk cId="2918988431" sldId="527"/>
            <ac:spMk id="7" creationId="{58A3689F-587B-4641-8375-4A623366C697}"/>
          </ac:spMkLst>
        </pc:spChg>
        <pc:spChg chg="add del mod">
          <ac:chgData name="Cristian Chilipirea" userId="34ab170da5908fc4" providerId="LiveId" clId="{40ACB1C5-0B6B-4C4B-B64C-8C91579DB1E1}" dt="2018-10-02T22:23:33.913" v="1313" actId="478"/>
          <ac:spMkLst>
            <pc:docMk/>
            <pc:sldMk cId="2918988431" sldId="527"/>
            <ac:spMk id="8" creationId="{63E25340-93D7-48FE-9F1E-B48A2024D976}"/>
          </ac:spMkLst>
        </pc:spChg>
        <pc:picChg chg="add mod">
          <ac:chgData name="Cristian Chilipirea" userId="34ab170da5908fc4" providerId="LiveId" clId="{40ACB1C5-0B6B-4C4B-B64C-8C91579DB1E1}" dt="2018-10-02T22:21:36.212" v="1278" actId="1076"/>
          <ac:picMkLst>
            <pc:docMk/>
            <pc:sldMk cId="2918988431" sldId="527"/>
            <ac:picMk id="6" creationId="{5E4F8245-E006-4689-91C3-C6DA9BAF38C4}"/>
          </ac:picMkLst>
        </pc:picChg>
        <pc:picChg chg="add mod">
          <ac:chgData name="Cristian Chilipirea" userId="34ab170da5908fc4" providerId="LiveId" clId="{40ACB1C5-0B6B-4C4B-B64C-8C91579DB1E1}" dt="2018-10-02T22:23:57.219" v="1322" actId="1076"/>
          <ac:picMkLst>
            <pc:docMk/>
            <pc:sldMk cId="2918988431" sldId="527"/>
            <ac:picMk id="9" creationId="{B7F921F1-4454-4E6F-B39A-5AF94E4C7D58}"/>
          </ac:picMkLst>
        </pc:picChg>
      </pc:sldChg>
      <pc:sldChg chg="addSp delSp modSp modTransition">
        <pc:chgData name="Cristian Chilipirea" userId="34ab170da5908fc4" providerId="LiveId" clId="{40ACB1C5-0B6B-4C4B-B64C-8C91579DB1E1}" dt="2018-10-02T22:14:19.247" v="1245" actId="478"/>
        <pc:sldMkLst>
          <pc:docMk/>
          <pc:sldMk cId="371541737" sldId="528"/>
        </pc:sldMkLst>
        <pc:spChg chg="mod">
          <ac:chgData name="Cristian Chilipirea" userId="34ab170da5908fc4" providerId="LiveId" clId="{40ACB1C5-0B6B-4C4B-B64C-8C91579DB1E1}" dt="2018-10-02T21:59:34.153" v="1130" actId="1076"/>
          <ac:spMkLst>
            <pc:docMk/>
            <pc:sldMk cId="371541737" sldId="528"/>
            <ac:spMk id="3" creationId="{127CADF5-96D9-47DE-B862-63D1EFEC97C5}"/>
          </ac:spMkLst>
        </pc:spChg>
        <pc:picChg chg="add mod">
          <ac:chgData name="Cristian Chilipirea" userId="34ab170da5908fc4" providerId="LiveId" clId="{40ACB1C5-0B6B-4C4B-B64C-8C91579DB1E1}" dt="2018-10-02T21:59:34.153" v="1130" actId="1076"/>
          <ac:picMkLst>
            <pc:docMk/>
            <pc:sldMk cId="371541737" sldId="528"/>
            <ac:picMk id="5" creationId="{D9ABCB1B-926D-4390-A273-141960A9F497}"/>
          </ac:picMkLst>
        </pc:picChg>
        <pc:picChg chg="add del">
          <ac:chgData name="Cristian Chilipirea" userId="34ab170da5908fc4" providerId="LiveId" clId="{40ACB1C5-0B6B-4C4B-B64C-8C91579DB1E1}" dt="2018-10-02T22:14:08.219" v="1243"/>
          <ac:picMkLst>
            <pc:docMk/>
            <pc:sldMk cId="371541737" sldId="528"/>
            <ac:picMk id="6" creationId="{99B3D6D9-E0CC-49E0-B577-B671A974DB60}"/>
          </ac:picMkLst>
        </pc:picChg>
        <pc:picChg chg="add del">
          <ac:chgData name="Cristian Chilipirea" userId="34ab170da5908fc4" providerId="LiveId" clId="{40ACB1C5-0B6B-4C4B-B64C-8C91579DB1E1}" dt="2018-10-02T22:14:19.247" v="1245" actId="478"/>
          <ac:picMkLst>
            <pc:docMk/>
            <pc:sldMk cId="371541737" sldId="528"/>
            <ac:picMk id="7" creationId="{352FC7DD-8855-4C4C-B625-3C0021BCF7DC}"/>
          </ac:picMkLst>
        </pc:picChg>
      </pc:sldChg>
      <pc:sldChg chg="addSp delSp modSp add ord modTransition modNotesTx">
        <pc:chgData name="Cristian Chilipirea" userId="34ab170da5908fc4" providerId="LiveId" clId="{40ACB1C5-0B6B-4C4B-B64C-8C91579DB1E1}" dt="2018-10-02T21:52:58.527" v="1095"/>
        <pc:sldMkLst>
          <pc:docMk/>
          <pc:sldMk cId="617174008" sldId="529"/>
        </pc:sldMkLst>
        <pc:spChg chg="mod">
          <ac:chgData name="Cristian Chilipirea" userId="34ab170da5908fc4" providerId="LiveId" clId="{40ACB1C5-0B6B-4C4B-B64C-8C91579DB1E1}" dt="2018-10-02T21:01:25.518" v="772" actId="20577"/>
          <ac:spMkLst>
            <pc:docMk/>
            <pc:sldMk cId="617174008" sldId="529"/>
            <ac:spMk id="2" creationId="{3EFA92BB-C69E-43F3-9DE0-27787169A731}"/>
          </ac:spMkLst>
        </pc:spChg>
        <pc:spChg chg="del">
          <ac:chgData name="Cristian Chilipirea" userId="34ab170da5908fc4" providerId="LiveId" clId="{40ACB1C5-0B6B-4C4B-B64C-8C91579DB1E1}" dt="2018-10-02T21:01:23.438" v="771" actId="478"/>
          <ac:spMkLst>
            <pc:docMk/>
            <pc:sldMk cId="617174008" sldId="529"/>
            <ac:spMk id="3" creationId="{8FAD3AE2-E64A-41BB-8C8E-FD96C9BAB6EE}"/>
          </ac:spMkLst>
        </pc:spChg>
        <pc:picChg chg="add mod ord">
          <ac:chgData name="Cristian Chilipirea" userId="34ab170da5908fc4" providerId="LiveId" clId="{40ACB1C5-0B6B-4C4B-B64C-8C91579DB1E1}" dt="2018-10-02T21:02:45.117" v="789" actId="1076"/>
          <ac:picMkLst>
            <pc:docMk/>
            <pc:sldMk cId="617174008" sldId="529"/>
            <ac:picMk id="6" creationId="{188E1FE5-018B-4410-8256-E76FDFAFEB3F}"/>
          </ac:picMkLst>
        </pc:picChg>
        <pc:picChg chg="add del mod">
          <ac:chgData name="Cristian Chilipirea" userId="34ab170da5908fc4" providerId="LiveId" clId="{40ACB1C5-0B6B-4C4B-B64C-8C91579DB1E1}" dt="2018-10-02T21:02:13.218" v="782" actId="478"/>
          <ac:picMkLst>
            <pc:docMk/>
            <pc:sldMk cId="617174008" sldId="529"/>
            <ac:picMk id="8" creationId="{5CE7B77A-B8D0-4FAF-8757-45D5257BF30A}"/>
          </ac:picMkLst>
        </pc:picChg>
        <pc:picChg chg="add mod">
          <ac:chgData name="Cristian Chilipirea" userId="34ab170da5908fc4" providerId="LiveId" clId="{40ACB1C5-0B6B-4C4B-B64C-8C91579DB1E1}" dt="2018-10-02T21:02:38.772" v="788" actId="14100"/>
          <ac:picMkLst>
            <pc:docMk/>
            <pc:sldMk cId="617174008" sldId="529"/>
            <ac:picMk id="10" creationId="{33299685-3374-4045-846A-C90A76CF455A}"/>
          </ac:picMkLst>
        </pc:picChg>
      </pc:sldChg>
      <pc:sldChg chg="addSp delSp modSp add modTransition">
        <pc:chgData name="Cristian Chilipirea" userId="34ab170da5908fc4" providerId="LiveId" clId="{40ACB1C5-0B6B-4C4B-B64C-8C91579DB1E1}" dt="2018-10-02T21:52:58.527" v="1095"/>
        <pc:sldMkLst>
          <pc:docMk/>
          <pc:sldMk cId="742774632" sldId="530"/>
        </pc:sldMkLst>
        <pc:spChg chg="add del mod">
          <ac:chgData name="Cristian Chilipirea" userId="34ab170da5908fc4" providerId="LiveId" clId="{40ACB1C5-0B6B-4C4B-B64C-8C91579DB1E1}" dt="2018-10-02T21:03:50.546" v="800"/>
          <ac:spMkLst>
            <pc:docMk/>
            <pc:sldMk cId="742774632" sldId="530"/>
            <ac:spMk id="7" creationId="{0190C311-3B2F-4627-88C3-F121C2C83C6E}"/>
          </ac:spMkLst>
        </pc:spChg>
        <pc:spChg chg="add mod">
          <ac:chgData name="Cristian Chilipirea" userId="34ab170da5908fc4" providerId="LiveId" clId="{40ACB1C5-0B6B-4C4B-B64C-8C91579DB1E1}" dt="2018-10-02T21:04:10.354" v="809" actId="1076"/>
          <ac:spMkLst>
            <pc:docMk/>
            <pc:sldMk cId="742774632" sldId="530"/>
            <ac:spMk id="8" creationId="{490075C4-9B98-4BA2-87B7-51A5F50D0ED9}"/>
          </ac:spMkLst>
        </pc:spChg>
        <pc:picChg chg="add mod">
          <ac:chgData name="Cristian Chilipirea" userId="34ab170da5908fc4" providerId="LiveId" clId="{40ACB1C5-0B6B-4C4B-B64C-8C91579DB1E1}" dt="2018-10-02T21:03:28.821" v="797" actId="1076"/>
          <ac:picMkLst>
            <pc:docMk/>
            <pc:sldMk cId="742774632" sldId="530"/>
            <ac:picMk id="5" creationId="{862C8273-DD18-4042-B4F2-9090CDCF7B4A}"/>
          </ac:picMkLst>
        </pc:picChg>
        <pc:picChg chg="del">
          <ac:chgData name="Cristian Chilipirea" userId="34ab170da5908fc4" providerId="LiveId" clId="{40ACB1C5-0B6B-4C4B-B64C-8C91579DB1E1}" dt="2018-10-02T21:02:59.022" v="791" actId="478"/>
          <ac:picMkLst>
            <pc:docMk/>
            <pc:sldMk cId="742774632" sldId="530"/>
            <ac:picMk id="10" creationId="{33299685-3374-4045-846A-C90A76CF455A}"/>
          </ac:picMkLst>
        </pc:picChg>
        <pc:picChg chg="add mod">
          <ac:chgData name="Cristian Chilipirea" userId="34ab170da5908fc4" providerId="LiveId" clId="{40ACB1C5-0B6B-4C4B-B64C-8C91579DB1E1}" dt="2018-10-02T21:04:32.036" v="813" actId="1076"/>
          <ac:picMkLst>
            <pc:docMk/>
            <pc:sldMk cId="742774632" sldId="530"/>
            <ac:picMk id="11" creationId="{A8EBA5D8-2749-4956-AA62-DA0C6403B5D5}"/>
          </ac:picMkLst>
        </pc:picChg>
      </pc:sldChg>
      <pc:sldChg chg="addSp modSp add modTransition">
        <pc:chgData name="Cristian Chilipirea" userId="34ab170da5908fc4" providerId="LiveId" clId="{40ACB1C5-0B6B-4C4B-B64C-8C91579DB1E1}" dt="2018-10-02T21:52:58.527" v="1095"/>
        <pc:sldMkLst>
          <pc:docMk/>
          <pc:sldMk cId="2619967694" sldId="531"/>
        </pc:sldMkLst>
        <pc:spChg chg="mod">
          <ac:chgData name="Cristian Chilipirea" userId="34ab170da5908fc4" providerId="LiveId" clId="{40ACB1C5-0B6B-4C4B-B64C-8C91579DB1E1}" dt="2018-10-02T21:08:28.278" v="834" actId="20577"/>
          <ac:spMkLst>
            <pc:docMk/>
            <pc:sldMk cId="2619967694" sldId="531"/>
            <ac:spMk id="3" creationId="{5457F2E0-B4AC-46BD-A6FA-D02AEEE1F279}"/>
          </ac:spMkLst>
        </pc:spChg>
        <pc:picChg chg="add mod">
          <ac:chgData name="Cristian Chilipirea" userId="34ab170da5908fc4" providerId="LiveId" clId="{40ACB1C5-0B6B-4C4B-B64C-8C91579DB1E1}" dt="2018-10-02T21:09:12.788" v="874" actId="1076"/>
          <ac:picMkLst>
            <pc:docMk/>
            <pc:sldMk cId="2619967694" sldId="531"/>
            <ac:picMk id="6" creationId="{6E8F7F56-1D1C-489A-8F73-B975F0BA2156}"/>
          </ac:picMkLst>
        </pc:picChg>
      </pc:sldChg>
      <pc:sldChg chg="addSp delSp modSp add modTransition">
        <pc:chgData name="Cristian Chilipirea" userId="34ab170da5908fc4" providerId="LiveId" clId="{40ACB1C5-0B6B-4C4B-B64C-8C91579DB1E1}" dt="2018-10-02T21:52:58.527" v="1095"/>
        <pc:sldMkLst>
          <pc:docMk/>
          <pc:sldMk cId="1290587018" sldId="532"/>
        </pc:sldMkLst>
        <pc:spChg chg="del">
          <ac:chgData name="Cristian Chilipirea" userId="34ab170da5908fc4" providerId="LiveId" clId="{40ACB1C5-0B6B-4C4B-B64C-8C91579DB1E1}" dt="2018-10-02T21:14:22.598" v="878" actId="478"/>
          <ac:spMkLst>
            <pc:docMk/>
            <pc:sldMk cId="1290587018" sldId="532"/>
            <ac:spMk id="3" creationId="{FCDE4CD7-E561-43E9-9969-94440D0AF3A2}"/>
          </ac:spMkLst>
        </pc:spChg>
        <pc:spChg chg="add del mod">
          <ac:chgData name="Cristian Chilipirea" userId="34ab170da5908fc4" providerId="LiveId" clId="{40ACB1C5-0B6B-4C4B-B64C-8C91579DB1E1}" dt="2018-10-02T21:14:24.746" v="879" actId="478"/>
          <ac:spMkLst>
            <pc:docMk/>
            <pc:sldMk cId="1290587018" sldId="532"/>
            <ac:spMk id="7" creationId="{09823597-5F7B-42BE-A639-206C5F61FF05}"/>
          </ac:spMkLst>
        </pc:spChg>
        <pc:picChg chg="del">
          <ac:chgData name="Cristian Chilipirea" userId="34ab170da5908fc4" providerId="LiveId" clId="{40ACB1C5-0B6B-4C4B-B64C-8C91579DB1E1}" dt="2018-10-02T21:14:25.282" v="880" actId="478"/>
          <ac:picMkLst>
            <pc:docMk/>
            <pc:sldMk cId="1290587018" sldId="532"/>
            <ac:picMk id="6" creationId="{8E26822E-F675-4DFA-A3CB-B6E58CDF6AA0}"/>
          </ac:picMkLst>
        </pc:picChg>
        <pc:picChg chg="add mod">
          <ac:chgData name="Cristian Chilipirea" userId="34ab170da5908fc4" providerId="LiveId" clId="{40ACB1C5-0B6B-4C4B-B64C-8C91579DB1E1}" dt="2018-10-02T21:14:54.683" v="883" actId="1076"/>
          <ac:picMkLst>
            <pc:docMk/>
            <pc:sldMk cId="1290587018" sldId="532"/>
            <ac:picMk id="9" creationId="{24A4AA8F-55AD-4E50-971E-03E91E6A433C}"/>
          </ac:picMkLst>
        </pc:picChg>
      </pc:sldChg>
      <pc:sldChg chg="addSp delSp modSp add modTransition modNotesTx">
        <pc:chgData name="Cristian Chilipirea" userId="34ab170da5908fc4" providerId="LiveId" clId="{40ACB1C5-0B6B-4C4B-B64C-8C91579DB1E1}" dt="2018-10-02T21:52:58.527" v="1095"/>
        <pc:sldMkLst>
          <pc:docMk/>
          <pc:sldMk cId="238918458" sldId="533"/>
        </pc:sldMkLst>
        <pc:spChg chg="mod">
          <ac:chgData name="Cristian Chilipirea" userId="34ab170da5908fc4" providerId="LiveId" clId="{40ACB1C5-0B6B-4C4B-B64C-8C91579DB1E1}" dt="2018-10-02T21:16:05.539" v="900" actId="20577"/>
          <ac:spMkLst>
            <pc:docMk/>
            <pc:sldMk cId="238918458" sldId="533"/>
            <ac:spMk id="2" creationId="{5256A4F4-68E4-4C78-829F-2A3B141F6320}"/>
          </ac:spMkLst>
        </pc:spChg>
        <pc:spChg chg="del">
          <ac:chgData name="Cristian Chilipirea" userId="34ab170da5908fc4" providerId="LiveId" clId="{40ACB1C5-0B6B-4C4B-B64C-8C91579DB1E1}" dt="2018-10-02T21:16:08.869" v="901" actId="478"/>
          <ac:spMkLst>
            <pc:docMk/>
            <pc:sldMk cId="238918458" sldId="533"/>
            <ac:spMk id="3" creationId="{E14C7BB2-BB62-446D-B1A6-1BD2A93F9721}"/>
          </ac:spMkLst>
        </pc:spChg>
        <pc:spChg chg="add del mod">
          <ac:chgData name="Cristian Chilipirea" userId="34ab170da5908fc4" providerId="LiveId" clId="{40ACB1C5-0B6B-4C4B-B64C-8C91579DB1E1}" dt="2018-10-02T21:16:11.843" v="902" actId="478"/>
          <ac:spMkLst>
            <pc:docMk/>
            <pc:sldMk cId="238918458" sldId="533"/>
            <ac:spMk id="6" creationId="{93F7AD6F-0A1B-414E-A97F-0C91276CB83C}"/>
          </ac:spMkLst>
        </pc:spChg>
        <pc:picChg chg="add del mod">
          <ac:chgData name="Cristian Chilipirea" userId="34ab170da5908fc4" providerId="LiveId" clId="{40ACB1C5-0B6B-4C4B-B64C-8C91579DB1E1}" dt="2018-10-02T21:16:27.167" v="907" actId="931"/>
          <ac:picMkLst>
            <pc:docMk/>
            <pc:sldMk cId="238918458" sldId="533"/>
            <ac:picMk id="8" creationId="{66FD00AE-C5F6-40C3-AA11-CB9A8CCC7BAE}"/>
          </ac:picMkLst>
        </pc:picChg>
        <pc:picChg chg="del">
          <ac:chgData name="Cristian Chilipirea" userId="34ab170da5908fc4" providerId="LiveId" clId="{40ACB1C5-0B6B-4C4B-B64C-8C91579DB1E1}" dt="2018-10-02T21:16:12.607" v="903" actId="478"/>
          <ac:picMkLst>
            <pc:docMk/>
            <pc:sldMk cId="238918458" sldId="533"/>
            <ac:picMk id="10" creationId="{86D35E25-F6D5-4B35-9B87-2D9C38D13CDE}"/>
          </ac:picMkLst>
        </pc:picChg>
        <pc:picChg chg="add mod">
          <ac:chgData name="Cristian Chilipirea" userId="34ab170da5908fc4" providerId="LiveId" clId="{40ACB1C5-0B6B-4C4B-B64C-8C91579DB1E1}" dt="2018-10-02T21:16:47.202" v="912" actId="1076"/>
          <ac:picMkLst>
            <pc:docMk/>
            <pc:sldMk cId="238918458" sldId="533"/>
            <ac:picMk id="11" creationId="{7187F0D2-EF9C-462D-B613-36E59D176009}"/>
          </ac:picMkLst>
        </pc:picChg>
        <pc:picChg chg="del">
          <ac:chgData name="Cristian Chilipirea" userId="34ab170da5908fc4" providerId="LiveId" clId="{40ACB1C5-0B6B-4C4B-B64C-8C91579DB1E1}" dt="2018-10-02T21:16:13.035" v="904" actId="478"/>
          <ac:picMkLst>
            <pc:docMk/>
            <pc:sldMk cId="238918458" sldId="533"/>
            <ac:picMk id="12" creationId="{E5E88EC3-921B-4FE2-AAE0-2096E7EF6101}"/>
          </ac:picMkLst>
        </pc:picChg>
        <pc:picChg chg="del">
          <ac:chgData name="Cristian Chilipirea" userId="34ab170da5908fc4" providerId="LiveId" clId="{40ACB1C5-0B6B-4C4B-B64C-8C91579DB1E1}" dt="2018-10-02T21:16:13.547" v="905" actId="478"/>
          <ac:picMkLst>
            <pc:docMk/>
            <pc:sldMk cId="238918458" sldId="533"/>
            <ac:picMk id="13" creationId="{879BF611-D25E-4292-AD76-02A4FE864C98}"/>
          </ac:picMkLst>
        </pc:picChg>
      </pc:sldChg>
      <pc:sldChg chg="addSp delSp modSp add modTransition">
        <pc:chgData name="Cristian Chilipirea" userId="34ab170da5908fc4" providerId="LiveId" clId="{40ACB1C5-0B6B-4C4B-B64C-8C91579DB1E1}" dt="2018-10-02T21:52:58.527" v="1095"/>
        <pc:sldMkLst>
          <pc:docMk/>
          <pc:sldMk cId="162901516" sldId="534"/>
        </pc:sldMkLst>
        <pc:spChg chg="mod">
          <ac:chgData name="Cristian Chilipirea" userId="34ab170da5908fc4" providerId="LiveId" clId="{40ACB1C5-0B6B-4C4B-B64C-8C91579DB1E1}" dt="2018-10-02T21:17:43.371" v="921" actId="20577"/>
          <ac:spMkLst>
            <pc:docMk/>
            <pc:sldMk cId="162901516" sldId="534"/>
            <ac:spMk id="2" creationId="{F0E10AA8-D063-4FA6-95F8-4024B4CC6F0E}"/>
          </ac:spMkLst>
        </pc:spChg>
        <pc:spChg chg="del">
          <ac:chgData name="Cristian Chilipirea" userId="34ab170da5908fc4" providerId="LiveId" clId="{40ACB1C5-0B6B-4C4B-B64C-8C91579DB1E1}" dt="2018-10-02T21:17:50.747" v="924" actId="478"/>
          <ac:spMkLst>
            <pc:docMk/>
            <pc:sldMk cId="162901516" sldId="534"/>
            <ac:spMk id="3" creationId="{80A99524-A9C8-4D05-B03D-D7D61DCC4ADA}"/>
          </ac:spMkLst>
        </pc:spChg>
        <pc:spChg chg="add del">
          <ac:chgData name="Cristian Chilipirea" userId="34ab170da5908fc4" providerId="LiveId" clId="{40ACB1C5-0B6B-4C4B-B64C-8C91579DB1E1}" dt="2018-10-02T21:17:45.829" v="923"/>
          <ac:spMkLst>
            <pc:docMk/>
            <pc:sldMk cId="162901516" sldId="534"/>
            <ac:spMk id="5" creationId="{04703FEF-979A-41CF-94A7-99C1551212E9}"/>
          </ac:spMkLst>
        </pc:spChg>
        <pc:picChg chg="add mod">
          <ac:chgData name="Cristian Chilipirea" userId="34ab170da5908fc4" providerId="LiveId" clId="{40ACB1C5-0B6B-4C4B-B64C-8C91579DB1E1}" dt="2018-10-02T21:17:53.748" v="926" actId="1076"/>
          <ac:picMkLst>
            <pc:docMk/>
            <pc:sldMk cId="162901516" sldId="534"/>
            <ac:picMk id="7" creationId="{C9F94140-5116-4753-86D3-117EB09854C7}"/>
          </ac:picMkLst>
        </pc:picChg>
      </pc:sldChg>
      <pc:sldChg chg="addSp delSp modSp add modTransition">
        <pc:chgData name="Cristian Chilipirea" userId="34ab170da5908fc4" providerId="LiveId" clId="{40ACB1C5-0B6B-4C4B-B64C-8C91579DB1E1}" dt="2018-10-02T21:52:58.527" v="1095"/>
        <pc:sldMkLst>
          <pc:docMk/>
          <pc:sldMk cId="2632471956" sldId="535"/>
        </pc:sldMkLst>
        <pc:spChg chg="mod">
          <ac:chgData name="Cristian Chilipirea" userId="34ab170da5908fc4" providerId="LiveId" clId="{40ACB1C5-0B6B-4C4B-B64C-8C91579DB1E1}" dt="2018-10-02T21:18:34.015" v="946" actId="20577"/>
          <ac:spMkLst>
            <pc:docMk/>
            <pc:sldMk cId="2632471956" sldId="535"/>
            <ac:spMk id="2" creationId="{36DA95D2-76E5-416E-A7A2-C343803F5F91}"/>
          </ac:spMkLst>
        </pc:spChg>
        <pc:spChg chg="del">
          <ac:chgData name="Cristian Chilipirea" userId="34ab170da5908fc4" providerId="LiveId" clId="{40ACB1C5-0B6B-4C4B-B64C-8C91579DB1E1}" dt="2018-10-02T21:18:36.863" v="947" actId="478"/>
          <ac:spMkLst>
            <pc:docMk/>
            <pc:sldMk cId="2632471956" sldId="535"/>
            <ac:spMk id="3" creationId="{522A6478-05AC-4139-A5E7-782EBCD255D4}"/>
          </ac:spMkLst>
        </pc:spChg>
        <pc:picChg chg="add mod">
          <ac:chgData name="Cristian Chilipirea" userId="34ab170da5908fc4" providerId="LiveId" clId="{40ACB1C5-0B6B-4C4B-B64C-8C91579DB1E1}" dt="2018-10-02T21:18:38.172" v="948"/>
          <ac:picMkLst>
            <pc:docMk/>
            <pc:sldMk cId="2632471956" sldId="535"/>
            <ac:picMk id="6" creationId="{CDA6154C-A091-4595-9A07-8526FBA4B695}"/>
          </ac:picMkLst>
        </pc:picChg>
      </pc:sldChg>
      <pc:sldChg chg="addSp delSp modSp add modTransition">
        <pc:chgData name="Cristian Chilipirea" userId="34ab170da5908fc4" providerId="LiveId" clId="{40ACB1C5-0B6B-4C4B-B64C-8C91579DB1E1}" dt="2018-10-02T21:52:58.527" v="1095"/>
        <pc:sldMkLst>
          <pc:docMk/>
          <pc:sldMk cId="2927050837" sldId="536"/>
        </pc:sldMkLst>
        <pc:spChg chg="mod">
          <ac:chgData name="Cristian Chilipirea" userId="34ab170da5908fc4" providerId="LiveId" clId="{40ACB1C5-0B6B-4C4B-B64C-8C91579DB1E1}" dt="2018-10-02T21:19:23.035" v="955" actId="20577"/>
          <ac:spMkLst>
            <pc:docMk/>
            <pc:sldMk cId="2927050837" sldId="536"/>
            <ac:spMk id="2" creationId="{3F3BEEF4-2CD0-4BD5-B27B-F2CC22C6A6CF}"/>
          </ac:spMkLst>
        </pc:spChg>
        <pc:spChg chg="del">
          <ac:chgData name="Cristian Chilipirea" userId="34ab170da5908fc4" providerId="LiveId" clId="{40ACB1C5-0B6B-4C4B-B64C-8C91579DB1E1}" dt="2018-10-02T21:19:25.339" v="956" actId="478"/>
          <ac:spMkLst>
            <pc:docMk/>
            <pc:sldMk cId="2927050837" sldId="536"/>
            <ac:spMk id="3" creationId="{495172FA-4A32-4972-86FD-0B723B25A54D}"/>
          </ac:spMkLst>
        </pc:spChg>
        <pc:picChg chg="add mod">
          <ac:chgData name="Cristian Chilipirea" userId="34ab170da5908fc4" providerId="LiveId" clId="{40ACB1C5-0B6B-4C4B-B64C-8C91579DB1E1}" dt="2018-10-02T21:20:32.018" v="971" actId="1076"/>
          <ac:picMkLst>
            <pc:docMk/>
            <pc:sldMk cId="2927050837" sldId="536"/>
            <ac:picMk id="6" creationId="{1693115A-0982-43D7-B755-09EC9BF6CB86}"/>
          </ac:picMkLst>
        </pc:picChg>
      </pc:sldChg>
      <pc:sldChg chg="addSp delSp modSp add modTransition">
        <pc:chgData name="Cristian Chilipirea" userId="34ab170da5908fc4" providerId="LiveId" clId="{40ACB1C5-0B6B-4C4B-B64C-8C91579DB1E1}" dt="2018-10-02T21:52:58.527" v="1095"/>
        <pc:sldMkLst>
          <pc:docMk/>
          <pc:sldMk cId="625462843" sldId="537"/>
        </pc:sldMkLst>
        <pc:spChg chg="mod">
          <ac:chgData name="Cristian Chilipirea" userId="34ab170da5908fc4" providerId="LiveId" clId="{40ACB1C5-0B6B-4C4B-B64C-8C91579DB1E1}" dt="2018-10-02T21:20:22.275" v="967" actId="20577"/>
          <ac:spMkLst>
            <pc:docMk/>
            <pc:sldMk cId="625462843" sldId="537"/>
            <ac:spMk id="2" creationId="{3AB47608-D492-43E1-AFB5-C77AB80D72B2}"/>
          </ac:spMkLst>
        </pc:spChg>
        <pc:spChg chg="del">
          <ac:chgData name="Cristian Chilipirea" userId="34ab170da5908fc4" providerId="LiveId" clId="{40ACB1C5-0B6B-4C4B-B64C-8C91579DB1E1}" dt="2018-10-02T21:20:24.339" v="968" actId="478"/>
          <ac:spMkLst>
            <pc:docMk/>
            <pc:sldMk cId="625462843" sldId="537"/>
            <ac:spMk id="3" creationId="{5C7BA4E7-64B9-455B-B516-CEED914516BB}"/>
          </ac:spMkLst>
        </pc:spChg>
        <pc:picChg chg="add mod">
          <ac:chgData name="Cristian Chilipirea" userId="34ab170da5908fc4" providerId="LiveId" clId="{40ACB1C5-0B6B-4C4B-B64C-8C91579DB1E1}" dt="2018-10-02T21:20:28.336" v="970" actId="1076"/>
          <ac:picMkLst>
            <pc:docMk/>
            <pc:sldMk cId="625462843" sldId="537"/>
            <ac:picMk id="6" creationId="{CBAC2328-BE11-4186-91AF-950D3B274356}"/>
          </ac:picMkLst>
        </pc:picChg>
      </pc:sldChg>
      <pc:sldChg chg="addSp delSp modSp add modTransition">
        <pc:chgData name="Cristian Chilipirea" userId="34ab170da5908fc4" providerId="LiveId" clId="{40ACB1C5-0B6B-4C4B-B64C-8C91579DB1E1}" dt="2018-10-02T21:52:58.527" v="1095"/>
        <pc:sldMkLst>
          <pc:docMk/>
          <pc:sldMk cId="1741540215" sldId="538"/>
        </pc:sldMkLst>
        <pc:spChg chg="del">
          <ac:chgData name="Cristian Chilipirea" userId="34ab170da5908fc4" providerId="LiveId" clId="{40ACB1C5-0B6B-4C4B-B64C-8C91579DB1E1}" dt="2018-10-02T21:25:39.464" v="993" actId="478"/>
          <ac:spMkLst>
            <pc:docMk/>
            <pc:sldMk cId="1741540215" sldId="538"/>
            <ac:spMk id="2" creationId="{6532A0EE-BB06-494F-9238-19451277E1DB}"/>
          </ac:spMkLst>
        </pc:spChg>
        <pc:spChg chg="del">
          <ac:chgData name="Cristian Chilipirea" userId="34ab170da5908fc4" providerId="LiveId" clId="{40ACB1C5-0B6B-4C4B-B64C-8C91579DB1E1}" dt="2018-10-02T21:24:54.483" v="982" actId="931"/>
          <ac:spMkLst>
            <pc:docMk/>
            <pc:sldMk cId="1741540215" sldId="538"/>
            <ac:spMk id="3" creationId="{F698C45B-C988-4DE0-A3AA-606C6D43C242}"/>
          </ac:spMkLst>
        </pc:spChg>
        <pc:spChg chg="add del mod">
          <ac:chgData name="Cristian Chilipirea" userId="34ab170da5908fc4" providerId="LiveId" clId="{40ACB1C5-0B6B-4C4B-B64C-8C91579DB1E1}" dt="2018-10-02T21:25:17.905" v="987" actId="931"/>
          <ac:spMkLst>
            <pc:docMk/>
            <pc:sldMk cId="1741540215" sldId="538"/>
            <ac:spMk id="8" creationId="{71B439AB-3866-4EF7-8E82-FA185B0E8CCE}"/>
          </ac:spMkLst>
        </pc:spChg>
        <pc:picChg chg="add del mod">
          <ac:chgData name="Cristian Chilipirea" userId="34ab170da5908fc4" providerId="LiveId" clId="{40ACB1C5-0B6B-4C4B-B64C-8C91579DB1E1}" dt="2018-10-02T21:25:03.422" v="986" actId="478"/>
          <ac:picMkLst>
            <pc:docMk/>
            <pc:sldMk cId="1741540215" sldId="538"/>
            <ac:picMk id="6" creationId="{7495D35F-94F1-4F29-8E3E-9A1DFCA1F972}"/>
          </ac:picMkLst>
        </pc:picChg>
        <pc:picChg chg="add mod">
          <ac:chgData name="Cristian Chilipirea" userId="34ab170da5908fc4" providerId="LiveId" clId="{40ACB1C5-0B6B-4C4B-B64C-8C91579DB1E1}" dt="2018-10-02T21:25:23.380" v="990" actId="1076"/>
          <ac:picMkLst>
            <pc:docMk/>
            <pc:sldMk cId="1741540215" sldId="538"/>
            <ac:picMk id="10" creationId="{3F38ED30-6807-4C93-B632-3C556619CC34}"/>
          </ac:picMkLst>
        </pc:picChg>
        <pc:picChg chg="add mod">
          <ac:chgData name="Cristian Chilipirea" userId="34ab170da5908fc4" providerId="LiveId" clId="{40ACB1C5-0B6B-4C4B-B64C-8C91579DB1E1}" dt="2018-10-02T21:25:42.773" v="995" actId="1076"/>
          <ac:picMkLst>
            <pc:docMk/>
            <pc:sldMk cId="1741540215" sldId="538"/>
            <ac:picMk id="12" creationId="{252330A2-4EB2-44E2-BD79-6C28F5F5348C}"/>
          </ac:picMkLst>
        </pc:picChg>
      </pc:sldChg>
      <pc:sldChg chg="delSp modSp add ord modTransition">
        <pc:chgData name="Cristian Chilipirea" userId="34ab170da5908fc4" providerId="LiveId" clId="{40ACB1C5-0B6B-4C4B-B64C-8C91579DB1E1}" dt="2018-10-02T21:52:58.527" v="1095"/>
        <pc:sldMkLst>
          <pc:docMk/>
          <pc:sldMk cId="1544035050" sldId="539"/>
        </pc:sldMkLst>
        <pc:spChg chg="mod">
          <ac:chgData name="Cristian Chilipirea" userId="34ab170da5908fc4" providerId="LiveId" clId="{40ACB1C5-0B6B-4C4B-B64C-8C91579DB1E1}" dt="2018-10-02T21:41:36.406" v="1044" actId="20577"/>
          <ac:spMkLst>
            <pc:docMk/>
            <pc:sldMk cId="1544035050" sldId="539"/>
            <ac:spMk id="3" creationId="{625E152B-87E2-429C-9420-5FD6B44063FE}"/>
          </ac:spMkLst>
        </pc:spChg>
        <pc:picChg chg="del">
          <ac:chgData name="Cristian Chilipirea" userId="34ab170da5908fc4" providerId="LiveId" clId="{40ACB1C5-0B6B-4C4B-B64C-8C91579DB1E1}" dt="2018-10-02T21:34:43" v="1006" actId="478"/>
          <ac:picMkLst>
            <pc:docMk/>
            <pc:sldMk cId="1544035050" sldId="539"/>
            <ac:picMk id="14" creationId="{B6C59429-8DA0-4492-9391-49E81E30B229}"/>
          </ac:picMkLst>
        </pc:picChg>
      </pc:sldChg>
      <pc:sldChg chg="add modTransition">
        <pc:chgData name="Cristian Chilipirea" userId="34ab170da5908fc4" providerId="LiveId" clId="{40ACB1C5-0B6B-4C4B-B64C-8C91579DB1E1}" dt="2018-10-02T21:52:58.527" v="1095"/>
        <pc:sldMkLst>
          <pc:docMk/>
          <pc:sldMk cId="2002666867" sldId="540"/>
        </pc:sldMkLst>
      </pc:sldChg>
      <pc:sldChg chg="addSp delSp modSp add ord">
        <pc:chgData name="Cristian Chilipirea" userId="34ab170da5908fc4" providerId="LiveId" clId="{40ACB1C5-0B6B-4C4B-B64C-8C91579DB1E1}" dt="2018-10-02T22:16:11.889" v="1265" actId="1076"/>
        <pc:sldMkLst>
          <pc:docMk/>
          <pc:sldMk cId="1888411994" sldId="541"/>
        </pc:sldMkLst>
        <pc:spChg chg="mod">
          <ac:chgData name="Cristian Chilipirea" userId="34ab170da5908fc4" providerId="LiveId" clId="{40ACB1C5-0B6B-4C4B-B64C-8C91579DB1E1}" dt="2018-10-02T22:14:31.327" v="1248"/>
          <ac:spMkLst>
            <pc:docMk/>
            <pc:sldMk cId="1888411994" sldId="541"/>
            <ac:spMk id="2" creationId="{C246B18D-21B3-4B24-B48E-7496160B3CF6}"/>
          </ac:spMkLst>
        </pc:spChg>
        <pc:picChg chg="add del mod">
          <ac:chgData name="Cristian Chilipirea" userId="34ab170da5908fc4" providerId="LiveId" clId="{40ACB1C5-0B6B-4C4B-B64C-8C91579DB1E1}" dt="2018-10-02T22:15:27.215" v="1250" actId="478"/>
          <ac:picMkLst>
            <pc:docMk/>
            <pc:sldMk cId="1888411994" sldId="541"/>
            <ac:picMk id="5" creationId="{8EB89E2F-FB93-43C1-A35F-1210F4AD81A4}"/>
          </ac:picMkLst>
        </pc:picChg>
        <pc:picChg chg="add del mod">
          <ac:chgData name="Cristian Chilipirea" userId="34ab170da5908fc4" providerId="LiveId" clId="{40ACB1C5-0B6B-4C4B-B64C-8C91579DB1E1}" dt="2018-10-02T22:15:35.895" v="1254"/>
          <ac:picMkLst>
            <pc:docMk/>
            <pc:sldMk cId="1888411994" sldId="541"/>
            <ac:picMk id="7" creationId="{C92A7783-639D-461B-9903-314514A82071}"/>
          </ac:picMkLst>
        </pc:picChg>
        <pc:picChg chg="add mod">
          <ac:chgData name="Cristian Chilipirea" userId="34ab170da5908fc4" providerId="LiveId" clId="{40ACB1C5-0B6B-4C4B-B64C-8C91579DB1E1}" dt="2018-10-02T22:16:11.889" v="1265" actId="1076"/>
          <ac:picMkLst>
            <pc:docMk/>
            <pc:sldMk cId="1888411994" sldId="541"/>
            <ac:picMk id="10" creationId="{6E1EEAAC-15B7-4B1C-BE55-B912E8AF4150}"/>
          </ac:picMkLst>
        </pc:picChg>
      </pc:sldChg>
      <pc:sldChg chg="addSp delSp modSp add">
        <pc:chgData name="Cristian Chilipirea" userId="34ab170da5908fc4" providerId="LiveId" clId="{40ACB1C5-0B6B-4C4B-B64C-8C91579DB1E1}" dt="2018-10-02T22:23:20.914" v="1309" actId="1076"/>
        <pc:sldMkLst>
          <pc:docMk/>
          <pc:sldMk cId="3728125730" sldId="542"/>
        </pc:sldMkLst>
        <pc:spChg chg="mod">
          <ac:chgData name="Cristian Chilipirea" userId="34ab170da5908fc4" providerId="LiveId" clId="{40ACB1C5-0B6B-4C4B-B64C-8C91579DB1E1}" dt="2018-10-02T22:22:46.905" v="1302" actId="6549"/>
          <ac:spMkLst>
            <pc:docMk/>
            <pc:sldMk cId="3728125730" sldId="542"/>
            <ac:spMk id="2" creationId="{C3E94133-1880-4417-AA41-BF0388D21CA5}"/>
          </ac:spMkLst>
        </pc:spChg>
        <pc:picChg chg="add mod">
          <ac:chgData name="Cristian Chilipirea" userId="34ab170da5908fc4" providerId="LiveId" clId="{40ACB1C5-0B6B-4C4B-B64C-8C91579DB1E1}" dt="2018-10-02T22:23:20.914" v="1309" actId="1076"/>
          <ac:picMkLst>
            <pc:docMk/>
            <pc:sldMk cId="3728125730" sldId="542"/>
            <ac:picMk id="5" creationId="{16E6390D-3CF4-4876-AFA9-3778A06DEA8D}"/>
          </ac:picMkLst>
        </pc:picChg>
        <pc:picChg chg="del">
          <ac:chgData name="Cristian Chilipirea" userId="34ab170da5908fc4" providerId="LiveId" clId="{40ACB1C5-0B6B-4C4B-B64C-8C91579DB1E1}" dt="2018-10-02T22:23:13.308" v="1304" actId="478"/>
          <ac:picMkLst>
            <pc:docMk/>
            <pc:sldMk cId="3728125730" sldId="542"/>
            <ac:picMk id="6" creationId="{5E4F8245-E006-4689-91C3-C6DA9BAF38C4}"/>
          </ac:picMkLst>
        </pc:picChg>
      </pc:sldChg>
      <pc:sldChg chg="addSp modSp add ord">
        <pc:chgData name="Cristian Chilipirea" userId="34ab170da5908fc4" providerId="LiveId" clId="{40ACB1C5-0B6B-4C4B-B64C-8C91579DB1E1}" dt="2018-10-02T22:26:36.245" v="1354" actId="1076"/>
        <pc:sldMkLst>
          <pc:docMk/>
          <pc:sldMk cId="1289218972" sldId="543"/>
        </pc:sldMkLst>
        <pc:spChg chg="mod">
          <ac:chgData name="Cristian Chilipirea" userId="34ab170da5908fc4" providerId="LiveId" clId="{40ACB1C5-0B6B-4C4B-B64C-8C91579DB1E1}" dt="2018-10-02T22:24:41.064" v="1331" actId="20577"/>
          <ac:spMkLst>
            <pc:docMk/>
            <pc:sldMk cId="1289218972" sldId="543"/>
            <ac:spMk id="2" creationId="{C3E94133-1880-4417-AA41-BF0388D21CA5}"/>
          </ac:spMkLst>
        </pc:spChg>
        <pc:spChg chg="mod">
          <ac:chgData name="Cristian Chilipirea" userId="34ab170da5908fc4" providerId="LiveId" clId="{40ACB1C5-0B6B-4C4B-B64C-8C91579DB1E1}" dt="2018-10-02T22:26:36.245" v="1354" actId="1076"/>
          <ac:spMkLst>
            <pc:docMk/>
            <pc:sldMk cId="1289218972" sldId="543"/>
            <ac:spMk id="7" creationId="{58A3689F-587B-4641-8375-4A623366C697}"/>
          </ac:spMkLst>
        </pc:spChg>
        <pc:spChg chg="mod">
          <ac:chgData name="Cristian Chilipirea" userId="34ab170da5908fc4" providerId="LiveId" clId="{40ACB1C5-0B6B-4C4B-B64C-8C91579DB1E1}" dt="2018-10-02T22:25:43.464" v="1341" actId="20577"/>
          <ac:spMkLst>
            <pc:docMk/>
            <pc:sldMk cId="1289218972" sldId="543"/>
            <ac:spMk id="8" creationId="{63E25340-93D7-48FE-9F1E-B48A2024D976}"/>
          </ac:spMkLst>
        </pc:spChg>
        <pc:spChg chg="add mod">
          <ac:chgData name="Cristian Chilipirea" userId="34ab170da5908fc4" providerId="LiveId" clId="{40ACB1C5-0B6B-4C4B-B64C-8C91579DB1E1}" dt="2018-10-02T22:25:53.291" v="1345" actId="13926"/>
          <ac:spMkLst>
            <pc:docMk/>
            <pc:sldMk cId="1289218972" sldId="543"/>
            <ac:spMk id="9" creationId="{CA70642D-F1F4-4092-B66D-2F16805C9DA1}"/>
          </ac:spMkLst>
        </pc:spChg>
        <pc:spChg chg="add mod">
          <ac:chgData name="Cristian Chilipirea" userId="34ab170da5908fc4" providerId="LiveId" clId="{40ACB1C5-0B6B-4C4B-B64C-8C91579DB1E1}" dt="2018-10-02T22:26:07.581" v="1349" actId="13926"/>
          <ac:spMkLst>
            <pc:docMk/>
            <pc:sldMk cId="1289218972" sldId="543"/>
            <ac:spMk id="10" creationId="{5FA131EE-A608-49FA-B36C-AC313B3513D7}"/>
          </ac:spMkLst>
        </pc:spChg>
      </pc:sldChg>
      <pc:sldChg chg="modSp add">
        <pc:chgData name="Cristian Chilipirea" userId="34ab170da5908fc4" providerId="LiveId" clId="{40ACB1C5-0B6B-4C4B-B64C-8C91579DB1E1}" dt="2018-10-02T22:24:13.026" v="1326" actId="1076"/>
        <pc:sldMkLst>
          <pc:docMk/>
          <pc:sldMk cId="2126027227" sldId="544"/>
        </pc:sldMkLst>
        <pc:spChg chg="mod">
          <ac:chgData name="Cristian Chilipirea" userId="34ab170da5908fc4" providerId="LiveId" clId="{40ACB1C5-0B6B-4C4B-B64C-8C91579DB1E1}" dt="2018-10-02T22:24:13.026" v="1326" actId="1076"/>
          <ac:spMkLst>
            <pc:docMk/>
            <pc:sldMk cId="2126027227" sldId="544"/>
            <ac:spMk id="7" creationId="{58A3689F-587B-4641-8375-4A623366C697}"/>
          </ac:spMkLst>
        </pc:spChg>
      </pc:sldChg>
      <pc:sldChg chg="modSp add">
        <pc:chgData name="Cristian Chilipirea" userId="34ab170da5908fc4" providerId="LiveId" clId="{40ACB1C5-0B6B-4C4B-B64C-8C91579DB1E1}" dt="2018-10-02T22:24:20.180" v="1327" actId="1076"/>
        <pc:sldMkLst>
          <pc:docMk/>
          <pc:sldMk cId="3144370955" sldId="545"/>
        </pc:sldMkLst>
        <pc:spChg chg="mod">
          <ac:chgData name="Cristian Chilipirea" userId="34ab170da5908fc4" providerId="LiveId" clId="{40ACB1C5-0B6B-4C4B-B64C-8C91579DB1E1}" dt="2018-10-02T22:24:20.180" v="1327" actId="1076"/>
          <ac:spMkLst>
            <pc:docMk/>
            <pc:sldMk cId="3144370955" sldId="545"/>
            <ac:spMk id="8" creationId="{63E25340-93D7-48FE-9F1E-B48A2024D976}"/>
          </ac:spMkLst>
        </pc:spChg>
      </pc:sldChg>
      <pc:sldChg chg="modSp add">
        <pc:chgData name="Cristian Chilipirea" userId="34ab170da5908fc4" providerId="LiveId" clId="{40ACB1C5-0B6B-4C4B-B64C-8C91579DB1E1}" dt="2018-10-02T22:24:26.579" v="1328" actId="1076"/>
        <pc:sldMkLst>
          <pc:docMk/>
          <pc:sldMk cId="1882107523" sldId="546"/>
        </pc:sldMkLst>
        <pc:spChg chg="mod">
          <ac:chgData name="Cristian Chilipirea" userId="34ab170da5908fc4" providerId="LiveId" clId="{40ACB1C5-0B6B-4C4B-B64C-8C91579DB1E1}" dt="2018-10-02T22:24:26.579" v="1328" actId="1076"/>
          <ac:spMkLst>
            <pc:docMk/>
            <pc:sldMk cId="1882107523" sldId="546"/>
            <ac:spMk id="7" creationId="{58A3689F-587B-4641-8375-4A623366C697}"/>
          </ac:spMkLst>
        </pc:spChg>
      </pc:sldChg>
      <pc:sldChg chg="modSp add">
        <pc:chgData name="Cristian Chilipirea" userId="34ab170da5908fc4" providerId="LiveId" clId="{40ACB1C5-0B6B-4C4B-B64C-8C91579DB1E1}" dt="2018-10-02T22:26:42.414" v="1355" actId="1076"/>
        <pc:sldMkLst>
          <pc:docMk/>
          <pc:sldMk cId="558091035" sldId="547"/>
        </pc:sldMkLst>
        <pc:spChg chg="mod">
          <ac:chgData name="Cristian Chilipirea" userId="34ab170da5908fc4" providerId="LiveId" clId="{40ACB1C5-0B6B-4C4B-B64C-8C91579DB1E1}" dt="2018-10-02T22:26:42.414" v="1355" actId="1076"/>
          <ac:spMkLst>
            <pc:docMk/>
            <pc:sldMk cId="558091035" sldId="547"/>
            <ac:spMk id="9" creationId="{CA70642D-F1F4-4092-B66D-2F16805C9DA1}"/>
          </ac:spMkLst>
        </pc:spChg>
      </pc:sldChg>
      <pc:sldChg chg="modSp add">
        <pc:chgData name="Cristian Chilipirea" userId="34ab170da5908fc4" providerId="LiveId" clId="{40ACB1C5-0B6B-4C4B-B64C-8C91579DB1E1}" dt="2018-10-02T22:27:59.961" v="1400" actId="1076"/>
        <pc:sldMkLst>
          <pc:docMk/>
          <pc:sldMk cId="3034493033" sldId="548"/>
        </pc:sldMkLst>
        <pc:spChg chg="mod">
          <ac:chgData name="Cristian Chilipirea" userId="34ab170da5908fc4" providerId="LiveId" clId="{40ACB1C5-0B6B-4C4B-B64C-8C91579DB1E1}" dt="2018-10-02T22:27:59.961" v="1400" actId="1076"/>
          <ac:spMkLst>
            <pc:docMk/>
            <pc:sldMk cId="3034493033" sldId="548"/>
            <ac:spMk id="9" creationId="{CA70642D-F1F4-4092-B66D-2F16805C9DA1}"/>
          </ac:spMkLst>
        </pc:spChg>
        <pc:spChg chg="mod">
          <ac:chgData name="Cristian Chilipirea" userId="34ab170da5908fc4" providerId="LiveId" clId="{40ACB1C5-0B6B-4C4B-B64C-8C91579DB1E1}" dt="2018-10-02T22:26:48.190" v="1356" actId="1076"/>
          <ac:spMkLst>
            <pc:docMk/>
            <pc:sldMk cId="3034493033" sldId="548"/>
            <ac:spMk id="10" creationId="{5FA131EE-A608-49FA-B36C-AC313B3513D7}"/>
          </ac:spMkLst>
        </pc:spChg>
      </pc:sldChg>
      <pc:sldChg chg="modSp add">
        <pc:chgData name="Cristian Chilipirea" userId="34ab170da5908fc4" providerId="LiveId" clId="{40ACB1C5-0B6B-4C4B-B64C-8C91579DB1E1}" dt="2018-10-02T22:26:52.128" v="1357" actId="1076"/>
        <pc:sldMkLst>
          <pc:docMk/>
          <pc:sldMk cId="2448597296" sldId="549"/>
        </pc:sldMkLst>
        <pc:spChg chg="mod">
          <ac:chgData name="Cristian Chilipirea" userId="34ab170da5908fc4" providerId="LiveId" clId="{40ACB1C5-0B6B-4C4B-B64C-8C91579DB1E1}" dt="2018-10-02T22:26:52.128" v="1357" actId="1076"/>
          <ac:spMkLst>
            <pc:docMk/>
            <pc:sldMk cId="2448597296" sldId="549"/>
            <ac:spMk id="7" creationId="{58A3689F-587B-4641-8375-4A623366C697}"/>
          </ac:spMkLst>
        </pc:spChg>
      </pc:sldChg>
      <pc:sldChg chg="modSp add">
        <pc:chgData name="Cristian Chilipirea" userId="34ab170da5908fc4" providerId="LiveId" clId="{40ACB1C5-0B6B-4C4B-B64C-8C91579DB1E1}" dt="2018-10-02T22:28:09.778" v="1401" actId="1076"/>
        <pc:sldMkLst>
          <pc:docMk/>
          <pc:sldMk cId="3128890427" sldId="550"/>
        </pc:sldMkLst>
        <pc:spChg chg="mod">
          <ac:chgData name="Cristian Chilipirea" userId="34ab170da5908fc4" providerId="LiveId" clId="{40ACB1C5-0B6B-4C4B-B64C-8C91579DB1E1}" dt="2018-10-02T22:28:09.778" v="1401" actId="1076"/>
          <ac:spMkLst>
            <pc:docMk/>
            <pc:sldMk cId="3128890427" sldId="550"/>
            <ac:spMk id="8" creationId="{63E25340-93D7-48FE-9F1E-B48A2024D976}"/>
          </ac:spMkLst>
        </pc:spChg>
        <pc:spChg chg="mod">
          <ac:chgData name="Cristian Chilipirea" userId="34ab170da5908fc4" providerId="LiveId" clId="{40ACB1C5-0B6B-4C4B-B64C-8C91579DB1E1}" dt="2018-10-02T22:26:58.864" v="1358" actId="1076"/>
          <ac:spMkLst>
            <pc:docMk/>
            <pc:sldMk cId="3128890427" sldId="550"/>
            <ac:spMk id="9" creationId="{CA70642D-F1F4-4092-B66D-2F16805C9DA1}"/>
          </ac:spMkLst>
        </pc:spChg>
      </pc:sldChg>
      <pc:sldChg chg="addSp modSp add ord">
        <pc:chgData name="Cristian Chilipirea" userId="34ab170da5908fc4" providerId="LiveId" clId="{40ACB1C5-0B6B-4C4B-B64C-8C91579DB1E1}" dt="2018-10-02T22:28:56.393" v="1402" actId="1076"/>
        <pc:sldMkLst>
          <pc:docMk/>
          <pc:sldMk cId="447635862" sldId="551"/>
        </pc:sldMkLst>
        <pc:spChg chg="add mod">
          <ac:chgData name="Cristian Chilipirea" userId="34ab170da5908fc4" providerId="LiveId" clId="{40ACB1C5-0B6B-4C4B-B64C-8C91579DB1E1}" dt="2018-10-02T22:28:56.393" v="1402" actId="1076"/>
          <ac:spMkLst>
            <pc:docMk/>
            <pc:sldMk cId="447635862" sldId="551"/>
            <ac:spMk id="3" creationId="{6634E7C2-E6C2-465A-8B72-4336D89C5A7C}"/>
          </ac:spMkLst>
        </pc:spChg>
        <pc:picChg chg="mod">
          <ac:chgData name="Cristian Chilipirea" userId="34ab170da5908fc4" providerId="LiveId" clId="{40ACB1C5-0B6B-4C4B-B64C-8C91579DB1E1}" dt="2018-10-02T22:27:21.203" v="1361" actId="1076"/>
          <ac:picMkLst>
            <pc:docMk/>
            <pc:sldMk cId="447635862" sldId="551"/>
            <ac:picMk id="9" creationId="{B7F921F1-4454-4E6F-B39A-5AF94E4C7D58}"/>
          </ac:picMkLst>
        </pc:picChg>
      </pc:sldChg>
      <pc:sldChg chg="modSp add">
        <pc:chgData name="Cristian Chilipirea" userId="34ab170da5908fc4" providerId="LiveId" clId="{40ACB1C5-0B6B-4C4B-B64C-8C91579DB1E1}" dt="2018-10-02T22:29:32.098" v="1524" actId="20577"/>
        <pc:sldMkLst>
          <pc:docMk/>
          <pc:sldMk cId="1483517246" sldId="552"/>
        </pc:sldMkLst>
        <pc:spChg chg="mod">
          <ac:chgData name="Cristian Chilipirea" userId="34ab170da5908fc4" providerId="LiveId" clId="{40ACB1C5-0B6B-4C4B-B64C-8C91579DB1E1}" dt="2018-10-02T22:29:32.098" v="1524" actId="20577"/>
          <ac:spMkLst>
            <pc:docMk/>
            <pc:sldMk cId="1483517246" sldId="552"/>
            <ac:spMk id="3" creationId="{6634E7C2-E6C2-465A-8B72-4336D89C5A7C}"/>
          </ac:spMkLst>
        </pc:spChg>
      </pc:sldChg>
      <pc:sldChg chg="modSp add">
        <pc:chgData name="Cristian Chilipirea" userId="34ab170da5908fc4" providerId="LiveId" clId="{40ACB1C5-0B6B-4C4B-B64C-8C91579DB1E1}" dt="2018-10-02T22:30:29.977" v="1677" actId="20577"/>
        <pc:sldMkLst>
          <pc:docMk/>
          <pc:sldMk cId="901537233" sldId="553"/>
        </pc:sldMkLst>
        <pc:spChg chg="mod">
          <ac:chgData name="Cristian Chilipirea" userId="34ab170da5908fc4" providerId="LiveId" clId="{40ACB1C5-0B6B-4C4B-B64C-8C91579DB1E1}" dt="2018-10-02T22:30:29.977" v="1677" actId="20577"/>
          <ac:spMkLst>
            <pc:docMk/>
            <pc:sldMk cId="901537233" sldId="553"/>
            <ac:spMk id="3" creationId="{6634E7C2-E6C2-465A-8B72-4336D89C5A7C}"/>
          </ac:spMkLst>
        </pc:spChg>
      </pc:sldChg>
      <pc:sldChg chg="modSp add">
        <pc:chgData name="Cristian Chilipirea" userId="34ab170da5908fc4" providerId="LiveId" clId="{40ACB1C5-0B6B-4C4B-B64C-8C91579DB1E1}" dt="2018-10-02T22:30:50.814" v="1688" actId="113"/>
        <pc:sldMkLst>
          <pc:docMk/>
          <pc:sldMk cId="1544456519" sldId="554"/>
        </pc:sldMkLst>
        <pc:spChg chg="mod">
          <ac:chgData name="Cristian Chilipirea" userId="34ab170da5908fc4" providerId="LiveId" clId="{40ACB1C5-0B6B-4C4B-B64C-8C91579DB1E1}" dt="2018-10-02T22:30:50.814" v="1688" actId="113"/>
          <ac:spMkLst>
            <pc:docMk/>
            <pc:sldMk cId="1544456519" sldId="554"/>
            <ac:spMk id="3" creationId="{6634E7C2-E6C2-465A-8B72-4336D89C5A7C}"/>
          </ac:spMkLst>
        </pc:spChg>
      </pc:sldChg>
      <pc:sldChg chg="modSp add del">
        <pc:chgData name="Cristian Chilipirea" userId="34ab170da5908fc4" providerId="LiveId" clId="{40ACB1C5-0B6B-4C4B-B64C-8C91579DB1E1}" dt="2018-10-04T13:40:32.059" v="1740" actId="2696"/>
        <pc:sldMkLst>
          <pc:docMk/>
          <pc:sldMk cId="2819740296" sldId="555"/>
        </pc:sldMkLst>
        <pc:spChg chg="mod">
          <ac:chgData name="Cristian Chilipirea" userId="34ab170da5908fc4" providerId="LiveId" clId="{40ACB1C5-0B6B-4C4B-B64C-8C91579DB1E1}" dt="2018-10-02T22:32:43.693" v="1707" actId="20577"/>
          <ac:spMkLst>
            <pc:docMk/>
            <pc:sldMk cId="2819740296" sldId="555"/>
            <ac:spMk id="2" creationId="{756317EE-1FA7-45AA-BF09-F92CA42BDD93}"/>
          </ac:spMkLst>
        </pc:spChg>
        <pc:spChg chg="mod">
          <ac:chgData name="Cristian Chilipirea" userId="34ab170da5908fc4" providerId="LiveId" clId="{40ACB1C5-0B6B-4C4B-B64C-8C91579DB1E1}" dt="2018-10-02T22:33:54.761" v="1738" actId="20577"/>
          <ac:spMkLst>
            <pc:docMk/>
            <pc:sldMk cId="2819740296" sldId="555"/>
            <ac:spMk id="3" creationId="{5A14C1F4-F0BE-4574-8BC1-C0AAD28D5DFD}"/>
          </ac:spMkLst>
        </pc:spChg>
      </pc:sldChg>
      <pc:sldChg chg="modSp add del">
        <pc:chgData name="Cristian Chilipirea" userId="34ab170da5908fc4" providerId="LiveId" clId="{40ACB1C5-0B6B-4C4B-B64C-8C91579DB1E1}" dt="2018-10-04T13:40:32.650" v="1741" actId="2696"/>
        <pc:sldMkLst>
          <pc:docMk/>
          <pc:sldMk cId="2622810347" sldId="556"/>
        </pc:sldMkLst>
        <pc:spChg chg="mod">
          <ac:chgData name="Cristian Chilipirea" userId="34ab170da5908fc4" providerId="LiveId" clId="{40ACB1C5-0B6B-4C4B-B64C-8C91579DB1E1}" dt="2018-10-02T22:33:05.050" v="1714" actId="20577"/>
          <ac:spMkLst>
            <pc:docMk/>
            <pc:sldMk cId="2622810347" sldId="556"/>
            <ac:spMk id="3" creationId="{5A14C1F4-F0BE-4574-8BC1-C0AAD28D5DFD}"/>
          </ac:spMkLst>
        </pc:spChg>
      </pc:sldChg>
      <pc:sldMasterChg chg="modTransition modSldLayout">
        <pc:chgData name="Cristian Chilipirea" userId="34ab170da5908fc4" providerId="LiveId" clId="{40ACB1C5-0B6B-4C4B-B64C-8C91579DB1E1}" dt="2018-10-02T21:52:58.527" v="1095"/>
        <pc:sldMasterMkLst>
          <pc:docMk/>
          <pc:sldMasterMk cId="0" sldId="2147483661"/>
        </pc:sldMasterMkLst>
        <pc:sldLayoutChg chg="modTransition">
          <pc:chgData name="Cristian Chilipirea" userId="34ab170da5908fc4" providerId="LiveId" clId="{40ACB1C5-0B6B-4C4B-B64C-8C91579DB1E1}" dt="2018-10-02T21:52:58.527" v="1095"/>
          <pc:sldLayoutMkLst>
            <pc:docMk/>
            <pc:sldMasterMk cId="0" sldId="2147483661"/>
            <pc:sldLayoutMk cId="1635393719" sldId="2147483976"/>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314545740" sldId="2147483977"/>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1764456477" sldId="2147483978"/>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310983217" sldId="2147483979"/>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2750434662" sldId="2147483980"/>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740172351" sldId="2147483981"/>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214260995" sldId="2147483982"/>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2387053853" sldId="2147483983"/>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2202867552" sldId="2147483984"/>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1079532080" sldId="2147483985"/>
          </pc:sldLayoutMkLst>
        </pc:sldLayoutChg>
        <pc:sldLayoutChg chg="modTransition">
          <pc:chgData name="Cristian Chilipirea" userId="34ab170da5908fc4" providerId="LiveId" clId="{40ACB1C5-0B6B-4C4B-B64C-8C91579DB1E1}" dt="2018-10-02T21:52:58.527" v="1095"/>
          <pc:sldLayoutMkLst>
            <pc:docMk/>
            <pc:sldMasterMk cId="0" sldId="2147483661"/>
            <pc:sldLayoutMk cId="288672095" sldId="2147483986"/>
          </pc:sldLayoutMkLst>
        </pc:sldLayoutChg>
      </pc:sldMasterChg>
    </pc:docChg>
  </pc:docChgLst>
  <pc:docChgLst>
    <pc:chgData name="Cristian Chilipirea" userId="34ab170da5908fc4" providerId="LiveId" clId="{DCEBB7B4-3170-4693-8AB6-7F4F6AAD376C}"/>
    <pc:docChg chg="custSel addSld modSld">
      <pc:chgData name="Cristian Chilipirea" userId="34ab170da5908fc4" providerId="LiveId" clId="{DCEBB7B4-3170-4693-8AB6-7F4F6AAD376C}" dt="2018-10-02T10:52:58.122" v="825" actId="20577"/>
      <pc:docMkLst>
        <pc:docMk/>
      </pc:docMkLst>
      <pc:sldChg chg="modSp">
        <pc:chgData name="Cristian Chilipirea" userId="34ab170da5908fc4" providerId="LiveId" clId="{DCEBB7B4-3170-4693-8AB6-7F4F6AAD376C}" dt="2018-10-02T10:40:18.637" v="84" actId="1076"/>
        <pc:sldMkLst>
          <pc:docMk/>
          <pc:sldMk cId="2850693201" sldId="498"/>
        </pc:sldMkLst>
        <pc:spChg chg="mod">
          <ac:chgData name="Cristian Chilipirea" userId="34ab170da5908fc4" providerId="LiveId" clId="{DCEBB7B4-3170-4693-8AB6-7F4F6AAD376C}" dt="2018-10-02T10:40:18.637" v="84" actId="1076"/>
          <ac:spMkLst>
            <pc:docMk/>
            <pc:sldMk cId="2850693201" sldId="498"/>
            <ac:spMk id="3" creationId="{F96CF7B7-ACA9-427A-82FB-767222FD1E19}"/>
          </ac:spMkLst>
        </pc:spChg>
      </pc:sldChg>
      <pc:sldChg chg="modSp">
        <pc:chgData name="Cristian Chilipirea" userId="34ab170da5908fc4" providerId="LiveId" clId="{DCEBB7B4-3170-4693-8AB6-7F4F6AAD376C}" dt="2018-10-02T10:52:58.122" v="825" actId="20577"/>
        <pc:sldMkLst>
          <pc:docMk/>
          <pc:sldMk cId="3593157976" sldId="499"/>
        </pc:sldMkLst>
        <pc:spChg chg="mod">
          <ac:chgData name="Cristian Chilipirea" userId="34ab170da5908fc4" providerId="LiveId" clId="{DCEBB7B4-3170-4693-8AB6-7F4F6AAD376C}" dt="2018-10-02T10:50:44.221" v="550" actId="20577"/>
          <ac:spMkLst>
            <pc:docMk/>
            <pc:sldMk cId="3593157976" sldId="499"/>
            <ac:spMk id="2" creationId="{D953BD27-5FD5-4EAC-B8C4-CA94D3B73005}"/>
          </ac:spMkLst>
        </pc:spChg>
        <pc:spChg chg="mod">
          <ac:chgData name="Cristian Chilipirea" userId="34ab170da5908fc4" providerId="LiveId" clId="{DCEBB7B4-3170-4693-8AB6-7F4F6AAD376C}" dt="2018-10-02T10:52:58.122" v="825" actId="20577"/>
          <ac:spMkLst>
            <pc:docMk/>
            <pc:sldMk cId="3593157976" sldId="499"/>
            <ac:spMk id="3" creationId="{38DD686F-6C2C-4E52-A196-BD47AD4C72BA}"/>
          </ac:spMkLst>
        </pc:spChg>
      </pc:sldChg>
      <pc:sldChg chg="modSp add">
        <pc:chgData name="Cristian Chilipirea" userId="34ab170da5908fc4" providerId="LiveId" clId="{DCEBB7B4-3170-4693-8AB6-7F4F6AAD376C}" dt="2018-10-02T10:47:22.731" v="101" actId="20577"/>
        <pc:sldMkLst>
          <pc:docMk/>
          <pc:sldMk cId="384922801" sldId="526"/>
        </pc:sldMkLst>
        <pc:spChg chg="mod">
          <ac:chgData name="Cristian Chilipirea" userId="34ab170da5908fc4" providerId="LiveId" clId="{DCEBB7B4-3170-4693-8AB6-7F4F6AAD376C}" dt="2018-10-02T10:47:22.731" v="101" actId="20577"/>
          <ac:spMkLst>
            <pc:docMk/>
            <pc:sldMk cId="384922801" sldId="526"/>
            <ac:spMk id="2" creationId="{C246B18D-21B3-4B24-B48E-7496160B3CF6}"/>
          </ac:spMkLst>
        </pc:spChg>
      </pc:sldChg>
      <pc:sldChg chg="modSp add">
        <pc:chgData name="Cristian Chilipirea" userId="34ab170da5908fc4" providerId="LiveId" clId="{DCEBB7B4-3170-4693-8AB6-7F4F6AAD376C}" dt="2018-10-02T10:47:34.684" v="146" actId="20577"/>
        <pc:sldMkLst>
          <pc:docMk/>
          <pc:sldMk cId="2918988431" sldId="527"/>
        </pc:sldMkLst>
        <pc:spChg chg="mod">
          <ac:chgData name="Cristian Chilipirea" userId="34ab170da5908fc4" providerId="LiveId" clId="{DCEBB7B4-3170-4693-8AB6-7F4F6AAD376C}" dt="2018-10-02T10:47:34.684" v="146" actId="20577"/>
          <ac:spMkLst>
            <pc:docMk/>
            <pc:sldMk cId="2918988431" sldId="527"/>
            <ac:spMk id="2" creationId="{C3E94133-1880-4417-AA41-BF0388D21CA5}"/>
          </ac:spMkLst>
        </pc:spChg>
      </pc:sldChg>
      <pc:sldChg chg="modSp add">
        <pc:chgData name="Cristian Chilipirea" userId="34ab170da5908fc4" providerId="LiveId" clId="{DCEBB7B4-3170-4693-8AB6-7F4F6AAD376C}" dt="2018-10-02T10:47:59.807" v="228" actId="20577"/>
        <pc:sldMkLst>
          <pc:docMk/>
          <pc:sldMk cId="371541737" sldId="528"/>
        </pc:sldMkLst>
        <pc:spChg chg="mod">
          <ac:chgData name="Cristian Chilipirea" userId="34ab170da5908fc4" providerId="LiveId" clId="{DCEBB7B4-3170-4693-8AB6-7F4F6AAD376C}" dt="2018-10-02T10:47:59.807" v="228" actId="20577"/>
          <ac:spMkLst>
            <pc:docMk/>
            <pc:sldMk cId="371541737" sldId="528"/>
            <ac:spMk id="2" creationId="{A1D93475-2C96-4076-8427-B487F8A011F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9106" name="Rectangle 2">
            <a:extLst>
              <a:ext uri="{FF2B5EF4-FFF2-40B4-BE49-F238E27FC236}">
                <a16:creationId xmlns:a16="http://schemas.microsoft.com/office/drawing/2014/main" id="{C3F2AC8C-8735-EF44-A5B2-5ECDE2E9664D}"/>
              </a:ext>
            </a:extLst>
          </p:cNvPr>
          <p:cNvSpPr>
            <a:spLocks noGrp="1" noChangeArrowheads="1"/>
          </p:cNvSpPr>
          <p:nvPr>
            <p:ph type="hdr" sz="quarter"/>
          </p:nvPr>
        </p:nvSpPr>
        <p:spPr bwMode="auto">
          <a:xfrm>
            <a:off x="0" y="0"/>
            <a:ext cx="3142763" cy="509812"/>
          </a:xfrm>
          <a:prstGeom prst="rect">
            <a:avLst/>
          </a:prstGeom>
          <a:noFill/>
          <a:ln>
            <a:noFill/>
          </a:ln>
          <a:effectLst/>
          <a:extLst>
            <a:ext uri="{909E8E84-426E-40dd-AFC4-6F175D3DCCD1}"/>
            <a:ext uri="{91240B29-F687-4f45-9708-019B960494DF}"/>
            <a:ext uri="{AF507438-7753-43e0-B8FC-AC1667EBCBE1}"/>
          </a:extLst>
        </p:spPr>
        <p:txBody>
          <a:bodyPr vert="horz" wrap="square" lIns="89101" tIns="44550" rIns="89101" bIns="44550" numCol="1" anchor="t" anchorCtr="0" compatLnSpc="1">
            <a:prstTxWarp prst="textNoShape">
              <a:avLst/>
            </a:prstTxWarp>
          </a:bodyPr>
          <a:lstStyle>
            <a:lvl1pPr defTabSz="889000" eaLnBrk="1" hangingPunct="1">
              <a:defRPr sz="1200">
                <a:latin typeface="Arial" charset="0"/>
                <a:ea typeface="+mn-ea"/>
                <a:cs typeface="+mn-cs"/>
              </a:defRPr>
            </a:lvl1pPr>
          </a:lstStyle>
          <a:p>
            <a:pPr>
              <a:defRPr/>
            </a:pPr>
            <a:endParaRPr lang="en-GB"/>
          </a:p>
        </p:txBody>
      </p:sp>
      <p:sp>
        <p:nvSpPr>
          <p:cNvPr id="559107" name="Rectangle 3">
            <a:extLst>
              <a:ext uri="{FF2B5EF4-FFF2-40B4-BE49-F238E27FC236}">
                <a16:creationId xmlns:a16="http://schemas.microsoft.com/office/drawing/2014/main" id="{6A912965-B82C-E24D-9C3B-D0AF241523AC}"/>
              </a:ext>
            </a:extLst>
          </p:cNvPr>
          <p:cNvSpPr>
            <a:spLocks noGrp="1" noChangeArrowheads="1"/>
          </p:cNvSpPr>
          <p:nvPr>
            <p:ph type="dt" sz="quarter" idx="1"/>
          </p:nvPr>
        </p:nvSpPr>
        <p:spPr bwMode="auto">
          <a:xfrm>
            <a:off x="4108300" y="0"/>
            <a:ext cx="3224235" cy="509812"/>
          </a:xfrm>
          <a:prstGeom prst="rect">
            <a:avLst/>
          </a:prstGeom>
          <a:noFill/>
          <a:ln>
            <a:noFill/>
          </a:ln>
          <a:effectLst/>
          <a:extLst>
            <a:ext uri="{909E8E84-426E-40dd-AFC4-6F175D3DCCD1}"/>
            <a:ext uri="{91240B29-F687-4f45-9708-019B960494DF}"/>
            <a:ext uri="{AF507438-7753-43e0-B8FC-AC1667EBCBE1}"/>
          </a:extLst>
        </p:spPr>
        <p:txBody>
          <a:bodyPr vert="horz" wrap="square" lIns="89101" tIns="44550" rIns="89101" bIns="44550" numCol="1" anchor="t" anchorCtr="0" compatLnSpc="1">
            <a:prstTxWarp prst="textNoShape">
              <a:avLst/>
            </a:prstTxWarp>
          </a:bodyPr>
          <a:lstStyle>
            <a:lvl1pPr algn="r" defTabSz="889000" eaLnBrk="1" hangingPunct="1">
              <a:defRPr sz="1200">
                <a:latin typeface="Arial" charset="0"/>
                <a:ea typeface="+mn-ea"/>
                <a:cs typeface="+mn-cs"/>
              </a:defRPr>
            </a:lvl1pPr>
          </a:lstStyle>
          <a:p>
            <a:pPr>
              <a:defRPr/>
            </a:pPr>
            <a:endParaRPr lang="en-GB"/>
          </a:p>
        </p:txBody>
      </p:sp>
      <p:sp>
        <p:nvSpPr>
          <p:cNvPr id="559108" name="Rectangle 4">
            <a:extLst>
              <a:ext uri="{FF2B5EF4-FFF2-40B4-BE49-F238E27FC236}">
                <a16:creationId xmlns:a16="http://schemas.microsoft.com/office/drawing/2014/main" id="{3853EBF1-6178-4444-A8C6-3069AD37CE52}"/>
              </a:ext>
            </a:extLst>
          </p:cNvPr>
          <p:cNvSpPr>
            <a:spLocks noGrp="1" noChangeArrowheads="1"/>
          </p:cNvSpPr>
          <p:nvPr>
            <p:ph type="ftr" sz="quarter" idx="2"/>
          </p:nvPr>
        </p:nvSpPr>
        <p:spPr bwMode="auto">
          <a:xfrm>
            <a:off x="0" y="9100687"/>
            <a:ext cx="3142763" cy="509811"/>
          </a:xfrm>
          <a:prstGeom prst="rect">
            <a:avLst/>
          </a:prstGeom>
          <a:noFill/>
          <a:ln>
            <a:noFill/>
          </a:ln>
          <a:effectLst/>
          <a:extLst>
            <a:ext uri="{909E8E84-426E-40dd-AFC4-6F175D3DCCD1}"/>
            <a:ext uri="{91240B29-F687-4f45-9708-019B960494DF}"/>
            <a:ext uri="{AF507438-7753-43e0-B8FC-AC1667EBCBE1}"/>
          </a:extLst>
        </p:spPr>
        <p:txBody>
          <a:bodyPr vert="horz" wrap="square" lIns="89101" tIns="44550" rIns="89101" bIns="44550" numCol="1" anchor="b" anchorCtr="0" compatLnSpc="1">
            <a:prstTxWarp prst="textNoShape">
              <a:avLst/>
            </a:prstTxWarp>
          </a:bodyPr>
          <a:lstStyle>
            <a:lvl1pPr defTabSz="889000" eaLnBrk="1" hangingPunct="1">
              <a:defRPr sz="1200">
                <a:latin typeface="Arial" charset="0"/>
                <a:ea typeface="+mn-ea"/>
                <a:cs typeface="+mn-cs"/>
              </a:defRPr>
            </a:lvl1pPr>
          </a:lstStyle>
          <a:p>
            <a:pPr>
              <a:defRPr/>
            </a:pPr>
            <a:endParaRPr lang="en-GB"/>
          </a:p>
        </p:txBody>
      </p:sp>
      <p:sp>
        <p:nvSpPr>
          <p:cNvPr id="559109" name="Rectangle 5">
            <a:extLst>
              <a:ext uri="{FF2B5EF4-FFF2-40B4-BE49-F238E27FC236}">
                <a16:creationId xmlns:a16="http://schemas.microsoft.com/office/drawing/2014/main" id="{78E04CD7-A96F-D446-B767-FC53C6EDBD5E}"/>
              </a:ext>
            </a:extLst>
          </p:cNvPr>
          <p:cNvSpPr>
            <a:spLocks noGrp="1" noChangeArrowheads="1"/>
          </p:cNvSpPr>
          <p:nvPr>
            <p:ph type="sldNum" sz="quarter" idx="3"/>
          </p:nvPr>
        </p:nvSpPr>
        <p:spPr bwMode="auto">
          <a:xfrm>
            <a:off x="4108300" y="9100687"/>
            <a:ext cx="3224235" cy="509811"/>
          </a:xfrm>
          <a:prstGeom prst="rect">
            <a:avLst/>
          </a:prstGeom>
          <a:noFill/>
          <a:ln>
            <a:noFill/>
          </a:ln>
          <a:effectLst/>
          <a:extLst>
            <a:ext uri="{909E8E84-426E-40dd-AFC4-6F175D3DCCD1}"/>
            <a:ext uri="{91240B29-F687-4f45-9708-019B960494DF}"/>
            <a:ext uri="{AF507438-7753-43e0-B8FC-AC1667EBCBE1}"/>
          </a:extLst>
        </p:spPr>
        <p:txBody>
          <a:bodyPr vert="horz" wrap="square" lIns="89101" tIns="44550" rIns="89101" bIns="44550" numCol="1" anchor="b" anchorCtr="0" compatLnSpc="1">
            <a:prstTxWarp prst="textNoShape">
              <a:avLst/>
            </a:prstTxWarp>
          </a:bodyPr>
          <a:lstStyle>
            <a:lvl1pPr algn="r" defTabSz="889000" eaLnBrk="1" hangingPunct="1">
              <a:defRPr sz="1200">
                <a:latin typeface="Arial" charset="0"/>
                <a:ea typeface="ＭＳ Ｐゴシック" charset="-128"/>
              </a:defRPr>
            </a:lvl1pPr>
          </a:lstStyle>
          <a:p>
            <a:pPr>
              <a:defRPr/>
            </a:pPr>
            <a:fld id="{FAF4125F-9075-4FF1-89D1-08E1A766A3D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DAFC31A-959A-894B-85AF-D4BC778BD3FA}"/>
              </a:ext>
            </a:extLst>
          </p:cNvPr>
          <p:cNvSpPr>
            <a:spLocks noGrp="1" noChangeArrowheads="1"/>
          </p:cNvSpPr>
          <p:nvPr>
            <p:ph type="hdr" sz="quarter"/>
          </p:nvPr>
        </p:nvSpPr>
        <p:spPr bwMode="auto">
          <a:xfrm>
            <a:off x="0" y="0"/>
            <a:ext cx="3168764" cy="480370"/>
          </a:xfrm>
          <a:prstGeom prst="rect">
            <a:avLst/>
          </a:prstGeom>
          <a:noFill/>
          <a:ln>
            <a:noFill/>
          </a:ln>
          <a:effectLst/>
          <a:extLst>
            <a:ext uri="{909E8E84-426E-40dd-AFC4-6F175D3DCCD1}"/>
            <a:ext uri="{91240B29-F687-4f45-9708-019B960494DF}"/>
            <a:ext uri="{AF507438-7753-43e0-B8FC-AC1667EBCBE1}"/>
          </a:extLst>
        </p:spPr>
        <p:txBody>
          <a:bodyPr vert="horz" wrap="square" lIns="94475" tIns="47239" rIns="94475" bIns="47239" numCol="1" anchor="t" anchorCtr="0" compatLnSpc="1">
            <a:prstTxWarp prst="textNoShape">
              <a:avLst/>
            </a:prstTxWarp>
          </a:bodyPr>
          <a:lstStyle>
            <a:lvl1pPr defTabSz="942975" eaLnBrk="1" hangingPunct="1">
              <a:defRPr sz="1300">
                <a:latin typeface="Arial" charset="0"/>
                <a:ea typeface="+mn-ea"/>
                <a:cs typeface="+mn-cs"/>
              </a:defRPr>
            </a:lvl1pPr>
          </a:lstStyle>
          <a:p>
            <a:pPr>
              <a:defRPr/>
            </a:pPr>
            <a:endParaRPr lang="en-GB"/>
          </a:p>
        </p:txBody>
      </p:sp>
      <p:sp>
        <p:nvSpPr>
          <p:cNvPr id="6147" name="Rectangle 3">
            <a:extLst>
              <a:ext uri="{FF2B5EF4-FFF2-40B4-BE49-F238E27FC236}">
                <a16:creationId xmlns:a16="http://schemas.microsoft.com/office/drawing/2014/main" id="{31D9279F-09F5-644B-B29E-2565EE893C6A}"/>
              </a:ext>
            </a:extLst>
          </p:cNvPr>
          <p:cNvSpPr>
            <a:spLocks noGrp="1" noChangeArrowheads="1"/>
          </p:cNvSpPr>
          <p:nvPr>
            <p:ph type="dt" idx="1"/>
          </p:nvPr>
        </p:nvSpPr>
        <p:spPr bwMode="auto">
          <a:xfrm>
            <a:off x="4146436" y="0"/>
            <a:ext cx="3168764" cy="480370"/>
          </a:xfrm>
          <a:prstGeom prst="rect">
            <a:avLst/>
          </a:prstGeom>
          <a:noFill/>
          <a:ln>
            <a:noFill/>
          </a:ln>
          <a:effectLst/>
          <a:extLst>
            <a:ext uri="{909E8E84-426E-40dd-AFC4-6F175D3DCCD1}"/>
            <a:ext uri="{91240B29-F687-4f45-9708-019B960494DF}"/>
            <a:ext uri="{AF507438-7753-43e0-B8FC-AC1667EBCBE1}"/>
          </a:extLst>
        </p:spPr>
        <p:txBody>
          <a:bodyPr vert="horz" wrap="square" lIns="94475" tIns="47239" rIns="94475" bIns="47239" numCol="1" anchor="t" anchorCtr="0" compatLnSpc="1">
            <a:prstTxWarp prst="textNoShape">
              <a:avLst/>
            </a:prstTxWarp>
          </a:bodyPr>
          <a:lstStyle>
            <a:lvl1pPr algn="r" defTabSz="942975" eaLnBrk="1" hangingPunct="1">
              <a:defRPr sz="1300">
                <a:latin typeface="Arial" charset="0"/>
                <a:ea typeface="+mn-ea"/>
                <a:cs typeface="+mn-cs"/>
              </a:defRPr>
            </a:lvl1pPr>
          </a:lstStyle>
          <a:p>
            <a:pPr>
              <a:defRPr/>
            </a:pPr>
            <a:endParaRPr lang="en-GB"/>
          </a:p>
        </p:txBody>
      </p:sp>
      <p:sp>
        <p:nvSpPr>
          <p:cNvPr id="13316" name="Rectangle 4">
            <a:extLst>
              <a:ext uri="{FF2B5EF4-FFF2-40B4-BE49-F238E27FC236}">
                <a16:creationId xmlns:a16="http://schemas.microsoft.com/office/drawing/2014/main" id="{0997C238-63AA-4742-8A35-398804C4E86E}"/>
              </a:ext>
            </a:extLst>
          </p:cNvPr>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047204AC-23DA-4D49-9A6C-58E527EBD388}"/>
              </a:ext>
            </a:extLst>
          </p:cNvPr>
          <p:cNvSpPr>
            <a:spLocks noGrp="1" noChangeArrowheads="1"/>
          </p:cNvSpPr>
          <p:nvPr>
            <p:ph type="body" sz="quarter" idx="3"/>
          </p:nvPr>
        </p:nvSpPr>
        <p:spPr bwMode="auto">
          <a:xfrm>
            <a:off x="975939" y="4560416"/>
            <a:ext cx="5363324" cy="4320230"/>
          </a:xfrm>
          <a:prstGeom prst="rect">
            <a:avLst/>
          </a:prstGeom>
          <a:noFill/>
          <a:ln>
            <a:noFill/>
          </a:ln>
          <a:effectLst/>
          <a:extLst>
            <a:ext uri="{909E8E84-426E-40dd-AFC4-6F175D3DCCD1}"/>
            <a:ext uri="{91240B29-F687-4f45-9708-019B960494DF}"/>
            <a:ext uri="{AF507438-7753-43e0-B8FC-AC1667EBCBE1}"/>
          </a:extLst>
        </p:spPr>
        <p:txBody>
          <a:bodyPr vert="horz" wrap="square" lIns="94475" tIns="47239" rIns="94475" bIns="47239" numCol="1" anchor="t" anchorCtr="0" compatLnSpc="1">
            <a:prstTxWarp prst="textNoShape">
              <a:avLst/>
            </a:prstTxWarp>
          </a:bodyPr>
          <a:lstStyle/>
          <a:p>
            <a:pPr lvl="0"/>
            <a:r>
              <a:rPr lang="en-GB" altLang="en-US" noProof="0"/>
              <a:t>Klicken Sie, um die Formate des Vorlagentextes zu bearbeiten</a:t>
            </a:r>
          </a:p>
          <a:p>
            <a:pPr lvl="1"/>
            <a:r>
              <a:rPr lang="en-GB" altLang="en-US" noProof="0"/>
              <a:t>Zweite Ebene</a:t>
            </a:r>
          </a:p>
          <a:p>
            <a:pPr lvl="2"/>
            <a:r>
              <a:rPr lang="en-GB" altLang="en-US" noProof="0"/>
              <a:t>Dritte Ebene</a:t>
            </a:r>
          </a:p>
          <a:p>
            <a:pPr lvl="3"/>
            <a:r>
              <a:rPr lang="en-GB" altLang="en-US" noProof="0"/>
              <a:t>Vierte Ebene</a:t>
            </a:r>
          </a:p>
          <a:p>
            <a:pPr lvl="4"/>
            <a:r>
              <a:rPr lang="en-GB" altLang="en-US" noProof="0"/>
              <a:t>Fünfte Ebene</a:t>
            </a:r>
          </a:p>
        </p:txBody>
      </p:sp>
      <p:sp>
        <p:nvSpPr>
          <p:cNvPr id="6150" name="Rectangle 6">
            <a:extLst>
              <a:ext uri="{FF2B5EF4-FFF2-40B4-BE49-F238E27FC236}">
                <a16:creationId xmlns:a16="http://schemas.microsoft.com/office/drawing/2014/main" id="{E528FC1C-BEF6-2441-B20C-C8BA7028C761}"/>
              </a:ext>
            </a:extLst>
          </p:cNvPr>
          <p:cNvSpPr>
            <a:spLocks noGrp="1" noChangeArrowheads="1"/>
          </p:cNvSpPr>
          <p:nvPr>
            <p:ph type="ftr" sz="quarter" idx="4"/>
          </p:nvPr>
        </p:nvSpPr>
        <p:spPr bwMode="auto">
          <a:xfrm>
            <a:off x="0" y="9122381"/>
            <a:ext cx="3168764" cy="478820"/>
          </a:xfrm>
          <a:prstGeom prst="rect">
            <a:avLst/>
          </a:prstGeom>
          <a:noFill/>
          <a:ln>
            <a:noFill/>
          </a:ln>
          <a:effectLst/>
          <a:extLst>
            <a:ext uri="{909E8E84-426E-40dd-AFC4-6F175D3DCCD1}"/>
            <a:ext uri="{91240B29-F687-4f45-9708-019B960494DF}"/>
            <a:ext uri="{AF507438-7753-43e0-B8FC-AC1667EBCBE1}"/>
          </a:extLst>
        </p:spPr>
        <p:txBody>
          <a:bodyPr vert="horz" wrap="square" lIns="94475" tIns="47239" rIns="94475" bIns="47239" numCol="1" anchor="b" anchorCtr="0" compatLnSpc="1">
            <a:prstTxWarp prst="textNoShape">
              <a:avLst/>
            </a:prstTxWarp>
          </a:bodyPr>
          <a:lstStyle>
            <a:lvl1pPr defTabSz="942975" eaLnBrk="1" hangingPunct="1">
              <a:defRPr sz="1300">
                <a:latin typeface="Arial" charset="0"/>
                <a:ea typeface="+mn-ea"/>
                <a:cs typeface="+mn-cs"/>
              </a:defRPr>
            </a:lvl1pPr>
          </a:lstStyle>
          <a:p>
            <a:pPr>
              <a:defRPr/>
            </a:pPr>
            <a:endParaRPr lang="en-GB"/>
          </a:p>
        </p:txBody>
      </p:sp>
      <p:sp>
        <p:nvSpPr>
          <p:cNvPr id="6151" name="Rectangle 7">
            <a:extLst>
              <a:ext uri="{FF2B5EF4-FFF2-40B4-BE49-F238E27FC236}">
                <a16:creationId xmlns:a16="http://schemas.microsoft.com/office/drawing/2014/main" id="{35047CC7-2422-B34B-A33F-2BB7B819A712}"/>
              </a:ext>
            </a:extLst>
          </p:cNvPr>
          <p:cNvSpPr>
            <a:spLocks noGrp="1" noChangeArrowheads="1"/>
          </p:cNvSpPr>
          <p:nvPr>
            <p:ph type="sldNum" sz="quarter" idx="5"/>
          </p:nvPr>
        </p:nvSpPr>
        <p:spPr bwMode="auto">
          <a:xfrm>
            <a:off x="4146436" y="9122381"/>
            <a:ext cx="3168764" cy="478820"/>
          </a:xfrm>
          <a:prstGeom prst="rect">
            <a:avLst/>
          </a:prstGeom>
          <a:noFill/>
          <a:ln>
            <a:noFill/>
          </a:ln>
          <a:effectLst/>
          <a:extLst>
            <a:ext uri="{909E8E84-426E-40dd-AFC4-6F175D3DCCD1}"/>
            <a:ext uri="{91240B29-F687-4f45-9708-019B960494DF}"/>
            <a:ext uri="{AF507438-7753-43e0-B8FC-AC1667EBCBE1}"/>
          </a:extLst>
        </p:spPr>
        <p:txBody>
          <a:bodyPr vert="horz" wrap="square" lIns="94475" tIns="47239" rIns="94475" bIns="47239" numCol="1" anchor="b" anchorCtr="0" compatLnSpc="1">
            <a:prstTxWarp prst="textNoShape">
              <a:avLst/>
            </a:prstTxWarp>
          </a:bodyPr>
          <a:lstStyle>
            <a:lvl1pPr algn="r" defTabSz="942975" eaLnBrk="1" hangingPunct="1">
              <a:defRPr sz="1300">
                <a:latin typeface="Arial" charset="0"/>
                <a:ea typeface="ＭＳ Ｐゴシック" charset="-128"/>
              </a:defRPr>
            </a:lvl1pPr>
          </a:lstStyle>
          <a:p>
            <a:pPr>
              <a:defRPr/>
            </a:pPr>
            <a:fld id="{AB25B644-9825-4291-AFB4-44863C374B2B}"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8" Type="http://schemas.openxmlformats.org/officeDocument/2006/relationships/hyperlink" Target="http://www.everything2.com/index.pl?node=semaphore" TargetMode="External"/><Relationship Id="rId3" Type="http://schemas.openxmlformats.org/officeDocument/2006/relationships/hyperlink" Target="http://www.everything2.com/index.pl?node=print" TargetMode="External"/><Relationship Id="rId7" Type="http://schemas.openxmlformats.org/officeDocument/2006/relationships/hyperlink" Target="http://www.everything2.com/index.pl?node=mutual%20exclusion" TargetMode="External"/><Relationship Id="rId12" Type="http://schemas.openxmlformats.org/officeDocument/2006/relationships/hyperlink" Target="http://www.everything2.com/index.pl?node=barber" TargetMode="External"/><Relationship Id="rId2" Type="http://schemas.openxmlformats.org/officeDocument/2006/relationships/slide" Target="../slides/slide47.xml"/><Relationship Id="rId1" Type="http://schemas.openxmlformats.org/officeDocument/2006/relationships/notesMaster" Target="../notesMasters/notesMaster1.xml"/><Relationship Id="rId6" Type="http://schemas.openxmlformats.org/officeDocument/2006/relationships/hyperlink" Target="http://www.everything2.com/index.pl?node=job" TargetMode="External"/><Relationship Id="rId11" Type="http://schemas.openxmlformats.org/officeDocument/2006/relationships/hyperlink" Target="http://www.everything2.com/index.pl?node=variable" TargetMode="External"/><Relationship Id="rId5" Type="http://schemas.openxmlformats.org/officeDocument/2006/relationships/hyperlink" Target="http://www.everything2.com/index.pl?node=threads" TargetMode="External"/><Relationship Id="rId10" Type="http://schemas.openxmlformats.org/officeDocument/2006/relationships/hyperlink" Target="http://www.everything2.com/index.pl?node=integer" TargetMode="External"/><Relationship Id="rId4" Type="http://schemas.openxmlformats.org/officeDocument/2006/relationships/hyperlink" Target="http://www.everything2.com/index.pl?node=memory" TargetMode="External"/><Relationship Id="rId9" Type="http://schemas.openxmlformats.org/officeDocument/2006/relationships/hyperlink" Target="http://www.everything2.com/index.pl?node=semaphore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BB8D609B-1264-4E10-B65D-6D6B34289AA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defRPr>
                <a:solidFill>
                  <a:schemeClr val="tx1"/>
                </a:solidFill>
                <a:latin typeface="Arial" panose="020B0604020202020204" pitchFamily="34" charset="0"/>
                <a:ea typeface="ＭＳ Ｐゴシック" panose="020B0600070205080204" pitchFamily="34" charset="-128"/>
              </a:defRPr>
            </a:lvl1pPr>
            <a:lvl2pPr marL="742950" indent="-285750" defTabSz="942975">
              <a:defRPr>
                <a:solidFill>
                  <a:schemeClr val="tx1"/>
                </a:solidFill>
                <a:latin typeface="Arial" panose="020B0604020202020204" pitchFamily="34" charset="0"/>
                <a:ea typeface="ＭＳ Ｐゴシック" panose="020B0600070205080204" pitchFamily="34" charset="-128"/>
              </a:defRPr>
            </a:lvl2pPr>
            <a:lvl3pPr marL="1143000" indent="-228600" defTabSz="942975">
              <a:defRPr>
                <a:solidFill>
                  <a:schemeClr val="tx1"/>
                </a:solidFill>
                <a:latin typeface="Arial" panose="020B0604020202020204" pitchFamily="34" charset="0"/>
                <a:ea typeface="ＭＳ Ｐゴシック" panose="020B0600070205080204" pitchFamily="34" charset="-128"/>
              </a:defRPr>
            </a:lvl3pPr>
            <a:lvl4pPr marL="1600200" indent="-228600" defTabSz="942975">
              <a:defRPr>
                <a:solidFill>
                  <a:schemeClr val="tx1"/>
                </a:solidFill>
                <a:latin typeface="Arial" panose="020B0604020202020204" pitchFamily="34" charset="0"/>
                <a:ea typeface="ＭＳ Ｐゴシック" panose="020B0600070205080204" pitchFamily="34" charset="-128"/>
              </a:defRPr>
            </a:lvl4pPr>
            <a:lvl5pPr marL="2057400" indent="-228600" defTabSz="942975">
              <a:defRPr>
                <a:solidFill>
                  <a:schemeClr val="tx1"/>
                </a:solidFill>
                <a:latin typeface="Arial" panose="020B0604020202020204" pitchFamily="34" charset="0"/>
                <a:ea typeface="ＭＳ Ｐゴシック" panose="020B0600070205080204" pitchFamily="34" charset="-128"/>
              </a:defRPr>
            </a:lvl5pPr>
            <a:lvl6pPr marL="2514600" indent="-228600" defTabSz="9429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9429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9429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942975"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047C109-3AD9-4078-94CB-06A9931F0904}" type="slidenum">
              <a:rPr lang="en-GB" altLang="en-US" smtClean="0"/>
              <a:pPr/>
              <a:t>1</a:t>
            </a:fld>
            <a:endParaRPr lang="en-GB" altLang="en-US" dirty="0"/>
          </a:p>
        </p:txBody>
      </p:sp>
      <p:sp>
        <p:nvSpPr>
          <p:cNvPr id="37891" name="Rectangle 1026">
            <a:extLst>
              <a:ext uri="{FF2B5EF4-FFF2-40B4-BE49-F238E27FC236}">
                <a16:creationId xmlns:a16="http://schemas.microsoft.com/office/drawing/2014/main" id="{C53935B0-DBB4-0144-ABBD-096EE49CD5C4}"/>
              </a:ext>
            </a:extLst>
          </p:cNvPr>
          <p:cNvSpPr>
            <a:spLocks noGrp="1" noChangeArrowheads="1"/>
          </p:cNvSpPr>
          <p:nvPr>
            <p:ph type="body" idx="1"/>
          </p:nvPr>
        </p:nvSpPr>
        <p:spPr>
          <a:xfrm>
            <a:off x="265220" y="5127562"/>
            <a:ext cx="6861034" cy="3954529"/>
          </a:xfrm>
          <a:extLst>
            <a:ext uri="{FAA26D3D-D897-4be2-8F04-BA451C77F1D7}"/>
            <a:ext uri="{AF507438-7753-43e0-B8FC-AC1667EBCBE1}"/>
          </a:extLst>
        </p:spPr>
        <p:txBody>
          <a:bodyPr lIns="89384" tIns="44694" rIns="89384" bIns="44694"/>
          <a:lstStyle/>
          <a:p>
            <a:pPr eaLnBrk="1" hangingPunct="1">
              <a:defRPr/>
            </a:pPr>
            <a:r>
              <a:rPr lang="ro-RO" dirty="0">
                <a:cs typeface="+mn-cs"/>
              </a:rPr>
              <a:t>Vă rugăm nu printați aceste </a:t>
            </a:r>
            <a:r>
              <a:rPr lang="ro-RO" dirty="0" err="1">
                <a:cs typeface="+mn-cs"/>
              </a:rPr>
              <a:t>slide</a:t>
            </a:r>
            <a:r>
              <a:rPr lang="ro-RO" dirty="0">
                <a:cs typeface="+mn-cs"/>
              </a:rPr>
              <a:t>-uri.</a:t>
            </a:r>
          </a:p>
          <a:p>
            <a:pPr eaLnBrk="1" hangingPunct="1">
              <a:defRPr/>
            </a:pPr>
            <a:r>
              <a:rPr lang="ro-RO" dirty="0">
                <a:cs typeface="+mn-cs"/>
              </a:rPr>
              <a:t>Înainte de a printa gândiți-vă la mediul înconjurător.</a:t>
            </a:r>
          </a:p>
        </p:txBody>
      </p:sp>
      <p:sp>
        <p:nvSpPr>
          <p:cNvPr id="16387" name="Rectangle 1027">
            <a:extLst>
              <a:ext uri="{FF2B5EF4-FFF2-40B4-BE49-F238E27FC236}">
                <a16:creationId xmlns:a16="http://schemas.microsoft.com/office/drawing/2014/main" id="{B914E21E-0120-4DDA-A9B8-CA746B38F143}"/>
              </a:ext>
            </a:extLst>
          </p:cNvPr>
          <p:cNvSpPr>
            <a:spLocks noGrp="1" noRot="1" noChangeAspect="1" noChangeArrowheads="1" noTextEdit="1"/>
          </p:cNvSpPr>
          <p:nvPr>
            <p:ph type="sldImg"/>
          </p:nvPr>
        </p:nvSpPr>
        <p:spPr>
          <a:xfrm>
            <a:off x="388938" y="0"/>
            <a:ext cx="6537325" cy="4902200"/>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AF292A-E30E-4D68-8236-506C0C41B16C}" type="slidenum">
              <a:rPr lang="ro-RO" smtClean="0"/>
              <a:pPr>
                <a:defRPr/>
              </a:pPr>
              <a:t>13</a:t>
            </a:fld>
            <a:endParaRPr lang="ro-RO" dirty="0"/>
          </a:p>
        </p:txBody>
      </p:sp>
    </p:spTree>
    <p:extLst>
      <p:ext uri="{BB962C8B-B14F-4D97-AF65-F5344CB8AC3E}">
        <p14:creationId xmlns:p14="http://schemas.microsoft.com/office/powerpoint/2010/main" val="3068773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AF292A-E30E-4D68-8236-506C0C41B16C}" type="slidenum">
              <a:rPr lang="ro-RO" smtClean="0"/>
              <a:pPr>
                <a:defRPr/>
              </a:pPr>
              <a:t>14</a:t>
            </a:fld>
            <a:endParaRPr lang="ro-RO" dirty="0"/>
          </a:p>
        </p:txBody>
      </p:sp>
    </p:spTree>
    <p:extLst>
      <p:ext uri="{BB962C8B-B14F-4D97-AF65-F5344CB8AC3E}">
        <p14:creationId xmlns:p14="http://schemas.microsoft.com/office/powerpoint/2010/main" val="1211265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AF292A-E30E-4D68-8236-506C0C41B16C}" type="slidenum">
              <a:rPr lang="ro-RO" smtClean="0"/>
              <a:pPr>
                <a:defRPr/>
              </a:pPr>
              <a:t>15</a:t>
            </a:fld>
            <a:endParaRPr lang="ro-RO" dirty="0"/>
          </a:p>
        </p:txBody>
      </p:sp>
    </p:spTree>
    <p:extLst>
      <p:ext uri="{BB962C8B-B14F-4D97-AF65-F5344CB8AC3E}">
        <p14:creationId xmlns:p14="http://schemas.microsoft.com/office/powerpoint/2010/main" val="1875376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AF292A-E30E-4D68-8236-506C0C41B16C}" type="slidenum">
              <a:rPr lang="ro-RO" smtClean="0"/>
              <a:pPr>
                <a:defRPr/>
              </a:pPr>
              <a:t>16</a:t>
            </a:fld>
            <a:endParaRPr lang="ro-RO" dirty="0"/>
          </a:p>
        </p:txBody>
      </p:sp>
    </p:spTree>
    <p:extLst>
      <p:ext uri="{BB962C8B-B14F-4D97-AF65-F5344CB8AC3E}">
        <p14:creationId xmlns:p14="http://schemas.microsoft.com/office/powerpoint/2010/main" val="243669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AF292A-E30E-4D68-8236-506C0C41B16C}" type="slidenum">
              <a:rPr lang="ro-RO" smtClean="0"/>
              <a:pPr>
                <a:defRPr/>
              </a:pPr>
              <a:t>17</a:t>
            </a:fld>
            <a:endParaRPr lang="ro-RO" dirty="0"/>
          </a:p>
        </p:txBody>
      </p:sp>
    </p:spTree>
    <p:extLst>
      <p:ext uri="{BB962C8B-B14F-4D97-AF65-F5344CB8AC3E}">
        <p14:creationId xmlns:p14="http://schemas.microsoft.com/office/powerpoint/2010/main" val="800444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AF292A-E30E-4D68-8236-506C0C41B16C}" type="slidenum">
              <a:rPr lang="ro-RO" smtClean="0"/>
              <a:pPr>
                <a:defRPr/>
              </a:pPr>
              <a:t>18</a:t>
            </a:fld>
            <a:endParaRPr lang="ro-RO" dirty="0"/>
          </a:p>
        </p:txBody>
      </p:sp>
    </p:spTree>
    <p:extLst>
      <p:ext uri="{BB962C8B-B14F-4D97-AF65-F5344CB8AC3E}">
        <p14:creationId xmlns:p14="http://schemas.microsoft.com/office/powerpoint/2010/main" val="2186393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AF292A-E30E-4D68-8236-506C0C41B16C}" type="slidenum">
              <a:rPr lang="ro-RO" smtClean="0"/>
              <a:pPr>
                <a:defRPr/>
              </a:pPr>
              <a:t>19</a:t>
            </a:fld>
            <a:endParaRPr lang="ro-RO" dirty="0"/>
          </a:p>
        </p:txBody>
      </p:sp>
    </p:spTree>
    <p:extLst>
      <p:ext uri="{BB962C8B-B14F-4D97-AF65-F5344CB8AC3E}">
        <p14:creationId xmlns:p14="http://schemas.microsoft.com/office/powerpoint/2010/main" val="745643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AF292A-E30E-4D68-8236-506C0C41B16C}" type="slidenum">
              <a:rPr lang="ro-RO" smtClean="0"/>
              <a:pPr>
                <a:defRPr/>
              </a:pPr>
              <a:t>20</a:t>
            </a:fld>
            <a:endParaRPr lang="ro-RO" dirty="0"/>
          </a:p>
        </p:txBody>
      </p:sp>
    </p:spTree>
    <p:extLst>
      <p:ext uri="{BB962C8B-B14F-4D97-AF65-F5344CB8AC3E}">
        <p14:creationId xmlns:p14="http://schemas.microsoft.com/office/powerpoint/2010/main" val="982968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AF292A-E30E-4D68-8236-506C0C41B16C}" type="slidenum">
              <a:rPr lang="ro-RO" smtClean="0"/>
              <a:pPr>
                <a:defRPr/>
              </a:pPr>
              <a:t>21</a:t>
            </a:fld>
            <a:endParaRPr lang="ro-RO" dirty="0"/>
          </a:p>
        </p:txBody>
      </p:sp>
    </p:spTree>
    <p:extLst>
      <p:ext uri="{BB962C8B-B14F-4D97-AF65-F5344CB8AC3E}">
        <p14:creationId xmlns:p14="http://schemas.microsoft.com/office/powerpoint/2010/main" val="3116786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AF292A-E30E-4D68-8236-506C0C41B16C}" type="slidenum">
              <a:rPr lang="ro-RO" smtClean="0"/>
              <a:pPr>
                <a:defRPr/>
              </a:pPr>
              <a:t>22</a:t>
            </a:fld>
            <a:endParaRPr lang="ro-RO" dirty="0"/>
          </a:p>
        </p:txBody>
      </p:sp>
    </p:spTree>
    <p:extLst>
      <p:ext uri="{BB962C8B-B14F-4D97-AF65-F5344CB8AC3E}">
        <p14:creationId xmlns:p14="http://schemas.microsoft.com/office/powerpoint/2010/main" val="2515939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1119E114-E98C-48C0-AD12-3FD489FBFE2C}" type="slidenum">
              <a:rPr lang="en-US" sz="1300"/>
              <a:pPr/>
              <a:t>3</a:t>
            </a:fld>
            <a:endParaRPr lang="en-US" sz="1300"/>
          </a:p>
        </p:txBody>
      </p:sp>
      <p:sp>
        <p:nvSpPr>
          <p:cNvPr id="266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p:cNvSpPr>
            <a:spLocks noGrp="1" noChangeArrowheads="1"/>
          </p:cNvSpPr>
          <p:nvPr>
            <p:ph type="body" idx="1"/>
          </p:nvPr>
        </p:nvSpPr>
        <p:spPr bwMode="auto">
          <a:xfrm>
            <a:off x="974725" y="4560888"/>
            <a:ext cx="53657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p>
        </p:txBody>
      </p:sp>
    </p:spTree>
    <p:extLst>
      <p:ext uri="{BB962C8B-B14F-4D97-AF65-F5344CB8AC3E}">
        <p14:creationId xmlns:p14="http://schemas.microsoft.com/office/powerpoint/2010/main" val="2451685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AF292A-E30E-4D68-8236-506C0C41B16C}" type="slidenum">
              <a:rPr lang="ro-RO" smtClean="0"/>
              <a:pPr>
                <a:defRPr/>
              </a:pPr>
              <a:t>23</a:t>
            </a:fld>
            <a:endParaRPr lang="ro-RO" dirty="0"/>
          </a:p>
        </p:txBody>
      </p:sp>
    </p:spTree>
    <p:extLst>
      <p:ext uri="{BB962C8B-B14F-4D97-AF65-F5344CB8AC3E}">
        <p14:creationId xmlns:p14="http://schemas.microsoft.com/office/powerpoint/2010/main" val="3466458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C281D96C-9A5D-4353-90E3-B60977240355}" type="slidenum">
              <a:rPr lang="en-US" sz="1300"/>
              <a:pPr/>
              <a:t>26</a:t>
            </a:fld>
            <a:endParaRPr lang="en-US" sz="1300"/>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Pt ca mesajele sa nu fie suprascrise sau primite doar odata =&gt; produce / consume tb sa alterneze, produce primul la exec</a:t>
            </a:r>
          </a:p>
          <a:p>
            <a:endParaRPr lang="en-US"/>
          </a:p>
          <a:p>
            <a:r>
              <a:rPr lang="en-US"/>
              <a:t>Zonele critice: produce / consume – corespondenta in buffer: gol / plin</a:t>
            </a:r>
          </a:p>
          <a:p>
            <a:endParaRPr lang="en-US"/>
          </a:p>
          <a:p>
            <a:r>
              <a:rPr lang="en-US"/>
              <a:t>Gol + plin = split semaphore (doar unul 1 la un mom dat = un semafor impartit in 2 sem binare. In general din oricate)b</a:t>
            </a:r>
          </a:p>
        </p:txBody>
      </p:sp>
    </p:spTree>
    <p:extLst>
      <p:ext uri="{BB962C8B-B14F-4D97-AF65-F5344CB8AC3E}">
        <p14:creationId xmlns:p14="http://schemas.microsoft.com/office/powerpoint/2010/main" val="2792879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BB2EFC68-E057-48A3-BF63-39EDDB6CBA61}" type="slidenum">
              <a:rPr lang="en-US" sz="1300"/>
              <a:pPr/>
              <a:t>28</a:t>
            </a:fld>
            <a:endParaRPr lang="en-US" sz="1300"/>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Un buffer de capacitate mai mare poate mari performanta scazand nr de procese care se blocheaza (un prod poate produce mai mult)</a:t>
            </a:r>
          </a:p>
          <a:p>
            <a:endParaRPr lang="en-US"/>
          </a:p>
          <a:p>
            <a:r>
              <a:rPr lang="en-US"/>
              <a:t>Buffer = coada</a:t>
            </a:r>
          </a:p>
          <a:p>
            <a:endParaRPr lang="en-US"/>
          </a:p>
          <a:p>
            <a:r>
              <a:rPr lang="en-US"/>
              <a:t>1 Producator + 1 Consumator!!!!!</a:t>
            </a:r>
          </a:p>
          <a:p>
            <a:endParaRPr lang="en-US"/>
          </a:p>
          <a:p>
            <a:r>
              <a:rPr lang="en-US"/>
              <a:t>Semaf = contor de resursa – nefolosit pt acces exclusiv (nu mai tb alternanta) ci semnalare gol / plin</a:t>
            </a:r>
          </a:p>
          <a:p>
            <a:r>
              <a:rPr lang="pt-BR"/>
              <a:t>Semafoarele </a:t>
            </a:r>
            <a:r>
              <a:rPr lang="pt-BR" b="1"/>
              <a:t>gol</a:t>
            </a:r>
            <a:r>
              <a:rPr lang="pt-BR"/>
              <a:t> si </a:t>
            </a:r>
            <a:r>
              <a:rPr lang="pt-BR" b="1"/>
              <a:t>plin</a:t>
            </a:r>
            <a:r>
              <a:rPr lang="pt-BR"/>
              <a:t> sunt generale. Ele numara locurile goale din </a:t>
            </a:r>
            <a:r>
              <a:rPr lang="pt-BR" b="1"/>
              <a:t>buf</a:t>
            </a:r>
            <a:r>
              <a:rPr lang="pt-BR"/>
              <a:t>, respectiv valorile depuse in </a:t>
            </a:r>
            <a:r>
              <a:rPr lang="pt-BR" b="1"/>
              <a:t>buf</a:t>
            </a:r>
            <a:r>
              <a:rPr lang="pt-BR"/>
              <a:t>.</a:t>
            </a:r>
            <a:r>
              <a:rPr lang="en-US"/>
              <a:t> </a:t>
            </a:r>
          </a:p>
          <a:p>
            <a:endParaRPr lang="en-US"/>
          </a:p>
          <a:p>
            <a:r>
              <a:rPr lang="pt-BR"/>
              <a:t>Procesul </a:t>
            </a:r>
            <a:r>
              <a:rPr lang="pt-BR" b="1"/>
              <a:t>Producator</a:t>
            </a:r>
            <a:r>
              <a:rPr lang="pt-BR"/>
              <a:t> acapareaza un loc gol (daca nu exista atunci se blocheaza pana apare unul) si depune o valoare. Procesul </a:t>
            </a:r>
            <a:r>
              <a:rPr lang="pt-BR" b="1"/>
              <a:t>Consumator</a:t>
            </a:r>
            <a:r>
              <a:rPr lang="pt-BR"/>
              <a:t> acapareaza o valoare depusa (daca nu exista atunci se blocheaza pana apare una) si preia valoarea din </a:t>
            </a:r>
            <a:r>
              <a:rPr lang="pt-BR" b="1"/>
              <a:t>buf</a:t>
            </a:r>
            <a:r>
              <a:rPr lang="pt-BR"/>
              <a:t>. Operatiile de depunere si de extragere nu se exclud. </a:t>
            </a:r>
            <a:r>
              <a:rPr lang="pt-BR" b="1"/>
              <a:t>Producator</a:t>
            </a:r>
            <a:r>
              <a:rPr lang="pt-BR"/>
              <a:t> poate depune o valoare in pozitia </a:t>
            </a:r>
            <a:r>
              <a:rPr lang="pt-BR" b="1"/>
              <a:t>ultim</a:t>
            </a:r>
            <a:r>
              <a:rPr lang="pt-BR"/>
              <a:t> din </a:t>
            </a:r>
            <a:r>
              <a:rPr lang="pt-BR" b="1"/>
              <a:t>buf</a:t>
            </a:r>
            <a:r>
              <a:rPr lang="pt-BR"/>
              <a:t> in timp ce </a:t>
            </a:r>
            <a:r>
              <a:rPr lang="pt-BR" b="1"/>
              <a:t>Consumator</a:t>
            </a:r>
            <a:r>
              <a:rPr lang="pt-BR"/>
              <a:t> preia una din pozitia </a:t>
            </a:r>
            <a:r>
              <a:rPr lang="pt-BR" b="1"/>
              <a:t>prim</a:t>
            </a:r>
            <a:r>
              <a:rPr lang="pt-BR"/>
              <a:t> din </a:t>
            </a:r>
            <a:r>
              <a:rPr lang="pt-BR" b="1"/>
              <a:t>buf</a:t>
            </a:r>
            <a:r>
              <a:rPr lang="pt-BR"/>
              <a:t>. </a:t>
            </a:r>
            <a:endParaRPr lang="en-US"/>
          </a:p>
        </p:txBody>
      </p:sp>
    </p:spTree>
    <p:extLst>
      <p:ext uri="{BB962C8B-B14F-4D97-AF65-F5344CB8AC3E}">
        <p14:creationId xmlns:p14="http://schemas.microsoft.com/office/powerpoint/2010/main" val="988136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C281D96C-9A5D-4353-90E3-B60977240355}" type="slidenum">
              <a:rPr lang="en-US" sz="1300"/>
              <a:pPr/>
              <a:t>29</a:t>
            </a:fld>
            <a:endParaRPr lang="en-US" sz="1300"/>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Pt ca mesajele sa nu fie suprascrise sau primite doar odata =&gt; produce / consume tb sa alterneze, produce primul la exec</a:t>
            </a:r>
          </a:p>
          <a:p>
            <a:endParaRPr lang="en-US"/>
          </a:p>
          <a:p>
            <a:r>
              <a:rPr lang="en-US"/>
              <a:t>Zonele critice: produce / consume – corespondenta in buffer: gol / plin</a:t>
            </a:r>
          </a:p>
          <a:p>
            <a:endParaRPr lang="en-US"/>
          </a:p>
          <a:p>
            <a:r>
              <a:rPr lang="en-US"/>
              <a:t>Gol + plin = split semaphore (doar unul 1 la un mom dat = un semafor impartit in 2 sem binare. In general din oricate)b</a:t>
            </a:r>
          </a:p>
        </p:txBody>
      </p:sp>
    </p:spTree>
    <p:extLst>
      <p:ext uri="{BB962C8B-B14F-4D97-AF65-F5344CB8AC3E}">
        <p14:creationId xmlns:p14="http://schemas.microsoft.com/office/powerpoint/2010/main" val="2236817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6A3AF558-53DC-4803-AB7C-D0824CA18AF6}" type="slidenum">
              <a:rPr lang="en-US" sz="1300"/>
              <a:pPr/>
              <a:t>32</a:t>
            </a:fld>
            <a:endParaRPr lang="en-US" sz="1300"/>
          </a:p>
        </p:txBody>
      </p:sp>
      <p:sp>
        <p:nvSpPr>
          <p:cNvPr id="307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2 </a:t>
            </a:r>
            <a:r>
              <a:rPr lang="en-US" dirty="0" err="1"/>
              <a:t>vecini</a:t>
            </a:r>
            <a:r>
              <a:rPr lang="en-US" dirty="0"/>
              <a:t> nu pot </a:t>
            </a:r>
            <a:r>
              <a:rPr lang="en-US" dirty="0" err="1"/>
              <a:t>manca</a:t>
            </a:r>
            <a:r>
              <a:rPr lang="en-US" dirty="0"/>
              <a:t> </a:t>
            </a:r>
            <a:r>
              <a:rPr lang="en-US" dirty="0" err="1"/>
              <a:t>deodata</a:t>
            </a:r>
            <a:endParaRPr lang="en-US" dirty="0"/>
          </a:p>
          <a:p>
            <a:r>
              <a:rPr lang="en-US" dirty="0"/>
              <a:t>2 </a:t>
            </a:r>
            <a:r>
              <a:rPr lang="en-US" dirty="0" err="1"/>
              <a:t>filosofi</a:t>
            </a:r>
            <a:r>
              <a:rPr lang="en-US" dirty="0"/>
              <a:t> pot </a:t>
            </a:r>
            <a:r>
              <a:rPr lang="en-US" dirty="0" err="1"/>
              <a:t>manca</a:t>
            </a:r>
            <a:r>
              <a:rPr lang="en-US" dirty="0"/>
              <a:t> </a:t>
            </a:r>
            <a:r>
              <a:rPr lang="en-US" dirty="0" err="1"/>
              <a:t>deodata</a:t>
            </a:r>
            <a:endParaRPr lang="en-US" dirty="0"/>
          </a:p>
          <a:p>
            <a:r>
              <a:rPr lang="en-US" dirty="0" err="1"/>
              <a:t>Pp</a:t>
            </a:r>
            <a:r>
              <a:rPr lang="en-US" dirty="0"/>
              <a:t> </a:t>
            </a:r>
            <a:r>
              <a:rPr lang="en-US" dirty="0" err="1"/>
              <a:t>ca</a:t>
            </a:r>
            <a:r>
              <a:rPr lang="en-US" dirty="0"/>
              <a:t> per de </a:t>
            </a:r>
            <a:r>
              <a:rPr lang="en-US" dirty="0" err="1"/>
              <a:t>mancat</a:t>
            </a:r>
            <a:r>
              <a:rPr lang="en-US" dirty="0"/>
              <a:t> / </a:t>
            </a:r>
            <a:r>
              <a:rPr lang="en-US" dirty="0" err="1"/>
              <a:t>gandit</a:t>
            </a:r>
            <a:r>
              <a:rPr lang="en-US" dirty="0"/>
              <a:t> </a:t>
            </a:r>
            <a:r>
              <a:rPr lang="en-US" dirty="0" err="1"/>
              <a:t>variaza</a:t>
            </a:r>
            <a:endParaRPr lang="en-US" dirty="0"/>
          </a:p>
          <a:p>
            <a:r>
              <a:rPr lang="en-US" dirty="0"/>
              <a:t>A </a:t>
            </a:r>
            <a:r>
              <a:rPr lang="en-US" dirty="0" err="1"/>
              <a:t>rez</a:t>
            </a:r>
            <a:r>
              <a:rPr lang="en-US" dirty="0"/>
              <a:t> </a:t>
            </a:r>
            <a:r>
              <a:rPr lang="en-US" dirty="0" err="1"/>
              <a:t>problema</a:t>
            </a:r>
            <a:r>
              <a:rPr lang="en-US" dirty="0"/>
              <a:t> = a </a:t>
            </a:r>
            <a:r>
              <a:rPr lang="en-US" dirty="0" err="1"/>
              <a:t>programa</a:t>
            </a:r>
            <a:r>
              <a:rPr lang="en-US" dirty="0"/>
              <a:t> </a:t>
            </a:r>
            <a:r>
              <a:rPr lang="en-US" dirty="0" err="1"/>
              <a:t>ia</a:t>
            </a:r>
            <a:r>
              <a:rPr lang="en-US" dirty="0"/>
              <a:t> / </a:t>
            </a:r>
            <a:r>
              <a:rPr lang="en-US" dirty="0" err="1"/>
              <a:t>elib</a:t>
            </a:r>
            <a:r>
              <a:rPr lang="en-US" dirty="0"/>
              <a:t> </a:t>
            </a:r>
            <a:r>
              <a:rPr lang="en-US" dirty="0" err="1"/>
              <a:t>Furculite</a:t>
            </a:r>
            <a:r>
              <a:rPr lang="en-US" dirty="0"/>
              <a:t> = res </a:t>
            </a:r>
            <a:r>
              <a:rPr lang="en-US" dirty="0" err="1"/>
              <a:t>partajate</a:t>
            </a:r>
            <a:r>
              <a:rPr lang="en-US" dirty="0"/>
              <a:t>, </a:t>
            </a:r>
            <a:r>
              <a:rPr lang="en-US" dirty="0" err="1"/>
              <a:t>ca</a:t>
            </a:r>
            <a:r>
              <a:rPr lang="en-US" dirty="0"/>
              <a:t> un lock </a:t>
            </a:r>
            <a:r>
              <a:rPr lang="en-US" dirty="0" err="1"/>
              <a:t>pe</a:t>
            </a:r>
            <a:r>
              <a:rPr lang="en-US" dirty="0"/>
              <a:t> </a:t>
            </a:r>
            <a:r>
              <a:rPr lang="en-US" dirty="0" err="1"/>
              <a:t>zona</a:t>
            </a:r>
            <a:r>
              <a:rPr lang="en-US" dirty="0"/>
              <a:t> </a:t>
            </a:r>
            <a:r>
              <a:rPr lang="en-US" dirty="0" err="1"/>
              <a:t>critica</a:t>
            </a:r>
            <a:r>
              <a:rPr lang="en-US" dirty="0"/>
              <a:t> – </a:t>
            </a:r>
            <a:r>
              <a:rPr lang="en-US" dirty="0" err="1"/>
              <a:t>poate</a:t>
            </a:r>
            <a:r>
              <a:rPr lang="en-US" dirty="0"/>
              <a:t> fi </a:t>
            </a:r>
            <a:r>
              <a:rPr lang="en-US" dirty="0" err="1"/>
              <a:t>tinuta</a:t>
            </a:r>
            <a:r>
              <a:rPr lang="en-US" dirty="0"/>
              <a:t> </a:t>
            </a:r>
            <a:r>
              <a:rPr lang="en-US" dirty="0" err="1"/>
              <a:t>doar</a:t>
            </a:r>
            <a:r>
              <a:rPr lang="en-US" dirty="0"/>
              <a:t> de un </a:t>
            </a:r>
            <a:r>
              <a:rPr lang="en-US" dirty="0" err="1"/>
              <a:t>filosof</a:t>
            </a:r>
            <a:r>
              <a:rPr lang="en-US" dirty="0"/>
              <a:t> </a:t>
            </a:r>
            <a:r>
              <a:rPr lang="en-US" dirty="0" err="1"/>
              <a:t>odata</a:t>
            </a:r>
            <a:r>
              <a:rPr lang="en-US" dirty="0"/>
              <a:t> =&gt; </a:t>
            </a:r>
            <a:r>
              <a:rPr lang="en-US" dirty="0" err="1"/>
              <a:t>reprezentare</a:t>
            </a:r>
            <a:r>
              <a:rPr lang="en-US" dirty="0"/>
              <a:t> </a:t>
            </a:r>
            <a:r>
              <a:rPr lang="en-US" dirty="0" err="1"/>
              <a:t>ca</a:t>
            </a:r>
            <a:r>
              <a:rPr lang="en-US" dirty="0"/>
              <a:t> </a:t>
            </a:r>
            <a:r>
              <a:rPr lang="en-US" dirty="0" err="1"/>
              <a:t>semafoare</a:t>
            </a:r>
            <a:endParaRPr lang="en-US" dirty="0"/>
          </a:p>
        </p:txBody>
      </p:sp>
    </p:spTree>
    <p:extLst>
      <p:ext uri="{BB962C8B-B14F-4D97-AF65-F5344CB8AC3E}">
        <p14:creationId xmlns:p14="http://schemas.microsoft.com/office/powerpoint/2010/main" val="32822975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DBD137D4-7EDD-45C1-A92B-ECA75B4217A5}" type="slidenum">
              <a:rPr lang="en-US" sz="1300"/>
              <a:pPr/>
              <a:t>33</a:t>
            </a:fld>
            <a:endParaRPr lang="en-US" sz="1300"/>
          </a:p>
        </p:txBody>
      </p:sp>
      <p:sp>
        <p:nvSpPr>
          <p:cNvPr id="317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Ia furculita = P; Eliberreaza = V</a:t>
            </a:r>
          </a:p>
          <a:p>
            <a:endParaRPr lang="en-US"/>
          </a:p>
          <a:p>
            <a:r>
              <a:rPr lang="en-US"/>
              <a:t>Deadlock =&gt; toti o iau din stanga (circular waiting) – solutie: unu altceva sau pari o ordine / impari alta ordine</a:t>
            </a:r>
          </a:p>
        </p:txBody>
      </p:sp>
    </p:spTree>
    <p:extLst>
      <p:ext uri="{BB962C8B-B14F-4D97-AF65-F5344CB8AC3E}">
        <p14:creationId xmlns:p14="http://schemas.microsoft.com/office/powerpoint/2010/main" val="23271934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A7A874F6-9628-4CA2-B82D-2803DF8D9D8A}" type="slidenum">
              <a:rPr lang="en-US" sz="1300"/>
              <a:pPr/>
              <a:t>36</a:t>
            </a:fld>
            <a:endParaRPr lang="en-US" sz="1300"/>
          </a:p>
        </p:txBody>
      </p:sp>
      <p:sp>
        <p:nvSpPr>
          <p:cNvPr id="327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La filosofi perechi de procese concurau pe accesul la furculite, aici clase de procese pe acces la db: R cu W si W intre ei =&gt; w acces exclusiv la baza, r (ca si grup) acces exclusiv</a:t>
            </a:r>
          </a:p>
          <a:p>
            <a:r>
              <a:rPr lang="en-US"/>
              <a:t>Deci problema de EXCLUDERE MUTUALA SELECTIVA =&gt; solutia SUPRACONSTRANGERE (mai multa excludere decat e necesar) si apoi RELAXARE</a:t>
            </a:r>
          </a:p>
          <a:p>
            <a:r>
              <a:rPr lang="en-US"/>
              <a:t>=&gt; aici supraconstrangere = r + w acces exclusiv la baza</a:t>
            </a:r>
          </a:p>
          <a:p>
            <a:endParaRPr lang="en-US"/>
          </a:p>
        </p:txBody>
      </p:sp>
    </p:spTree>
    <p:extLst>
      <p:ext uri="{BB962C8B-B14F-4D97-AF65-F5344CB8AC3E}">
        <p14:creationId xmlns:p14="http://schemas.microsoft.com/office/powerpoint/2010/main" val="3039385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F6F92B3E-E848-4C6D-BB19-CB9C06635492}" type="slidenum">
              <a:rPr lang="en-US" sz="1300"/>
              <a:pPr/>
              <a:t>38</a:t>
            </a:fld>
            <a:endParaRPr lang="en-US" sz="1300"/>
          </a:p>
        </p:txBody>
      </p:sp>
      <p:sp>
        <p:nvSpPr>
          <p:cNvPr id="337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R – </a:t>
            </a:r>
            <a:r>
              <a:rPr lang="en-US" dirty="0" err="1"/>
              <a:t>ca</a:t>
            </a:r>
            <a:r>
              <a:rPr lang="en-US" dirty="0"/>
              <a:t> </a:t>
            </a:r>
            <a:r>
              <a:rPr lang="en-US" dirty="0" err="1"/>
              <a:t>si</a:t>
            </a:r>
            <a:r>
              <a:rPr lang="en-US" dirty="0"/>
              <a:t> </a:t>
            </a:r>
            <a:r>
              <a:rPr lang="en-US" dirty="0" err="1"/>
              <a:t>gup</a:t>
            </a:r>
            <a:r>
              <a:rPr lang="en-US" dirty="0"/>
              <a:t> – </a:t>
            </a:r>
            <a:r>
              <a:rPr lang="en-US" dirty="0" err="1"/>
              <a:t>tb</a:t>
            </a:r>
            <a:r>
              <a:rPr lang="en-US" dirty="0"/>
              <a:t> </a:t>
            </a:r>
            <a:r>
              <a:rPr lang="en-US" dirty="0" err="1"/>
              <a:t>sa</a:t>
            </a:r>
            <a:r>
              <a:rPr lang="en-US" dirty="0"/>
              <a:t> </a:t>
            </a:r>
            <a:r>
              <a:rPr lang="en-US" dirty="0" err="1"/>
              <a:t>excluda</a:t>
            </a:r>
            <a:r>
              <a:rPr lang="en-US" dirty="0"/>
              <a:t> w, </a:t>
            </a:r>
            <a:r>
              <a:rPr lang="en-US" dirty="0" err="1"/>
              <a:t>dar</a:t>
            </a:r>
            <a:r>
              <a:rPr lang="en-US" dirty="0"/>
              <a:t> </a:t>
            </a:r>
            <a:r>
              <a:rPr lang="en-US" dirty="0" err="1"/>
              <a:t>doar</a:t>
            </a:r>
            <a:r>
              <a:rPr lang="en-US" dirty="0"/>
              <a:t> </a:t>
            </a:r>
            <a:r>
              <a:rPr lang="en-US" dirty="0" err="1"/>
              <a:t>primul</a:t>
            </a:r>
            <a:r>
              <a:rPr lang="en-US" dirty="0"/>
              <a:t> r </a:t>
            </a:r>
            <a:r>
              <a:rPr lang="en-US" dirty="0" err="1"/>
              <a:t>tb</a:t>
            </a:r>
            <a:r>
              <a:rPr lang="en-US" dirty="0"/>
              <a:t> </a:t>
            </a:r>
            <a:r>
              <a:rPr lang="en-US" dirty="0" err="1"/>
              <a:t>sa</a:t>
            </a:r>
            <a:r>
              <a:rPr lang="en-US" dirty="0"/>
              <a:t> </a:t>
            </a:r>
            <a:r>
              <a:rPr lang="en-US" dirty="0" err="1"/>
              <a:t>ia</a:t>
            </a:r>
            <a:r>
              <a:rPr lang="en-US" dirty="0"/>
              <a:t> </a:t>
            </a:r>
            <a:r>
              <a:rPr lang="en-US" dirty="0" err="1"/>
              <a:t>lockul</a:t>
            </a:r>
            <a:r>
              <a:rPr lang="en-US" dirty="0"/>
              <a:t> – P(</a:t>
            </a:r>
            <a:r>
              <a:rPr lang="en-US" dirty="0" err="1"/>
              <a:t>rw</a:t>
            </a:r>
            <a:r>
              <a:rPr lang="en-US" dirty="0"/>
              <a:t>). </a:t>
            </a:r>
            <a:r>
              <a:rPr lang="en-US" dirty="0" err="1"/>
              <a:t>Consecutiv</a:t>
            </a:r>
            <a:r>
              <a:rPr lang="en-US" dirty="0"/>
              <a:t> – </a:t>
            </a:r>
            <a:r>
              <a:rPr lang="en-US" dirty="0" err="1"/>
              <a:t>tb</a:t>
            </a:r>
            <a:r>
              <a:rPr lang="en-US" dirty="0"/>
              <a:t> </a:t>
            </a:r>
            <a:r>
              <a:rPr lang="en-US" dirty="0" err="1"/>
              <a:t>sa</a:t>
            </a:r>
            <a:r>
              <a:rPr lang="en-US" dirty="0"/>
              <a:t> lase </a:t>
            </a:r>
            <a:r>
              <a:rPr lang="en-US" dirty="0" err="1"/>
              <a:t>lockul</a:t>
            </a:r>
            <a:r>
              <a:rPr lang="en-US" dirty="0"/>
              <a:t> </a:t>
            </a:r>
            <a:r>
              <a:rPr lang="en-US" dirty="0" err="1"/>
              <a:t>doar</a:t>
            </a:r>
            <a:r>
              <a:rPr lang="en-US" dirty="0"/>
              <a:t> </a:t>
            </a:r>
            <a:r>
              <a:rPr lang="en-US" dirty="0" err="1"/>
              <a:t>daca</a:t>
            </a:r>
            <a:r>
              <a:rPr lang="en-US" dirty="0"/>
              <a:t> e </a:t>
            </a:r>
            <a:r>
              <a:rPr lang="en-US" dirty="0" err="1"/>
              <a:t>ultimul</a:t>
            </a:r>
            <a:endParaRPr lang="en-US" dirty="0"/>
          </a:p>
          <a:p>
            <a:r>
              <a:rPr lang="en-US" dirty="0"/>
              <a:t>Nr – nr de </a:t>
            </a:r>
            <a:r>
              <a:rPr lang="en-US" dirty="0" err="1"/>
              <a:t>readeri</a:t>
            </a:r>
            <a:r>
              <a:rPr lang="en-US" dirty="0"/>
              <a:t> </a:t>
            </a:r>
            <a:r>
              <a:rPr lang="en-US" dirty="0" err="1"/>
              <a:t>activi</a:t>
            </a:r>
            <a:endParaRPr lang="en-US" dirty="0"/>
          </a:p>
          <a:p>
            <a:endParaRPr lang="en-US" dirty="0"/>
          </a:p>
          <a:p>
            <a:r>
              <a:rPr lang="en-US" dirty="0" err="1"/>
              <a:t>Prefrinta</a:t>
            </a:r>
            <a:r>
              <a:rPr lang="en-US" dirty="0"/>
              <a:t> READERS (dc un r </a:t>
            </a:r>
            <a:r>
              <a:rPr lang="en-US" dirty="0" err="1"/>
              <a:t>acceseaza</a:t>
            </a:r>
            <a:r>
              <a:rPr lang="en-US" dirty="0"/>
              <a:t> </a:t>
            </a:r>
            <a:r>
              <a:rPr lang="en-US" dirty="0" err="1"/>
              <a:t>baza</a:t>
            </a:r>
            <a:r>
              <a:rPr lang="en-US" dirty="0"/>
              <a:t> </a:t>
            </a:r>
            <a:r>
              <a:rPr lang="en-US" dirty="0" err="1"/>
              <a:t>si</a:t>
            </a:r>
            <a:r>
              <a:rPr lang="en-US" dirty="0"/>
              <a:t> un r </a:t>
            </a:r>
            <a:r>
              <a:rPr lang="en-US" dirty="0" err="1"/>
              <a:t>si</a:t>
            </a:r>
            <a:r>
              <a:rPr lang="en-US" dirty="0"/>
              <a:t> w </a:t>
            </a:r>
            <a:r>
              <a:rPr lang="en-US" dirty="0" err="1"/>
              <a:t>vor</a:t>
            </a:r>
            <a:r>
              <a:rPr lang="en-US" dirty="0"/>
              <a:t> </a:t>
            </a:r>
            <a:r>
              <a:rPr lang="en-US" dirty="0" err="1"/>
              <a:t>sa</a:t>
            </a:r>
            <a:r>
              <a:rPr lang="en-US" dirty="0"/>
              <a:t> o </a:t>
            </a:r>
            <a:r>
              <a:rPr lang="en-US" dirty="0" err="1"/>
              <a:t>acceseze</a:t>
            </a:r>
            <a:r>
              <a:rPr lang="en-US" dirty="0"/>
              <a:t>, </a:t>
            </a:r>
            <a:r>
              <a:rPr lang="en-US" dirty="0" err="1"/>
              <a:t>noul</a:t>
            </a:r>
            <a:r>
              <a:rPr lang="en-US" dirty="0"/>
              <a:t> r e </a:t>
            </a:r>
            <a:r>
              <a:rPr lang="en-US" dirty="0" err="1"/>
              <a:t>preferat</a:t>
            </a:r>
            <a:r>
              <a:rPr lang="en-US" dirty="0"/>
              <a:t>) =&gt; un flux </a:t>
            </a:r>
            <a:r>
              <a:rPr lang="en-US" dirty="0" err="1"/>
              <a:t>continuu</a:t>
            </a:r>
            <a:r>
              <a:rPr lang="en-US" dirty="0"/>
              <a:t> de r </a:t>
            </a:r>
            <a:r>
              <a:rPr lang="en-US" dirty="0" err="1"/>
              <a:t>poate</a:t>
            </a:r>
            <a:r>
              <a:rPr lang="en-US" dirty="0"/>
              <a:t> </a:t>
            </a:r>
            <a:r>
              <a:rPr lang="en-US" dirty="0" err="1"/>
              <a:t>impiedica</a:t>
            </a:r>
            <a:r>
              <a:rPr lang="en-US" dirty="0"/>
              <a:t> w =&gt; </a:t>
            </a:r>
            <a:r>
              <a:rPr lang="en-US" dirty="0" err="1"/>
              <a:t>greu</a:t>
            </a:r>
            <a:r>
              <a:rPr lang="en-US" dirty="0"/>
              <a:t> de </a:t>
            </a:r>
            <a:r>
              <a:rPr lang="en-US" dirty="0" err="1"/>
              <a:t>modificat</a:t>
            </a:r>
            <a:r>
              <a:rPr lang="en-US" dirty="0"/>
              <a:t> </a:t>
            </a:r>
            <a:r>
              <a:rPr lang="en-US" dirty="0" err="1"/>
              <a:t>pt</a:t>
            </a:r>
            <a:r>
              <a:rPr lang="en-US" dirty="0"/>
              <a:t> a fi fair, </a:t>
            </a:r>
            <a:r>
              <a:rPr lang="en-US" dirty="0" err="1"/>
              <a:t>alta</a:t>
            </a:r>
            <a:r>
              <a:rPr lang="en-US" dirty="0"/>
              <a:t> </a:t>
            </a:r>
            <a:r>
              <a:rPr lang="en-US" dirty="0" err="1"/>
              <a:t>solutie</a:t>
            </a:r>
            <a:endParaRPr lang="en-US" dirty="0"/>
          </a:p>
        </p:txBody>
      </p:sp>
    </p:spTree>
    <p:extLst>
      <p:ext uri="{BB962C8B-B14F-4D97-AF65-F5344CB8AC3E}">
        <p14:creationId xmlns:p14="http://schemas.microsoft.com/office/powerpoint/2010/main" val="9465369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0E517FF7-35F2-4DF3-8031-7B300DF24649}" type="slidenum">
              <a:rPr lang="en-US" sz="1300"/>
              <a:pPr/>
              <a:t>40</a:t>
            </a:fld>
            <a:endParaRPr lang="en-US" sz="1300"/>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O cale simpla de a specifica sincronizarea este de a nr fiecare tip de proces si apoi a constrange valorile contorilor</a:t>
            </a:r>
          </a:p>
          <a:p>
            <a:r>
              <a:rPr lang="en-US"/>
              <a:t>		RAU:    	( nr&gt;0 &amp;&amp; nw&gt;0 ) || nw&gt;1   =&gt; complementare</a:t>
            </a:r>
          </a:p>
          <a:p>
            <a:endParaRPr lang="en-US"/>
          </a:p>
          <a:p>
            <a:r>
              <a:rPr lang="en-US"/>
              <a:t>Decrementarea – nu tb sa intarziem un proces care renunta la o resursa</a:t>
            </a:r>
          </a:p>
        </p:txBody>
      </p:sp>
    </p:spTree>
    <p:extLst>
      <p:ext uri="{BB962C8B-B14F-4D97-AF65-F5344CB8AC3E}">
        <p14:creationId xmlns:p14="http://schemas.microsoft.com/office/powerpoint/2010/main" val="2768307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8FF61881-4CF5-43E9-A8AE-6D659BFA108B}" type="slidenum">
              <a:rPr lang="en-US" sz="1300"/>
              <a:pPr/>
              <a:t>41</a:t>
            </a:fld>
            <a:endParaRPr lang="en-US" sz="1300"/>
          </a:p>
        </p:txBody>
      </p:sp>
      <p:sp>
        <p:nvSpPr>
          <p:cNvPr id="358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Uneori await se poate implementa cu semafoare (in general NU!). Acum, garzile distincte -&gt; cu UN semafor nu putem discrimina aceste conditii -&gt; pasarea stafetei</a:t>
            </a:r>
          </a:p>
        </p:txBody>
      </p:sp>
    </p:spTree>
    <p:extLst>
      <p:ext uri="{BB962C8B-B14F-4D97-AF65-F5344CB8AC3E}">
        <p14:creationId xmlns:p14="http://schemas.microsoft.com/office/powerpoint/2010/main" val="412031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E457B326-BB4B-4E74-864F-0BE261CE89F2}" type="slidenum">
              <a:rPr lang="en-US" sz="1300"/>
              <a:pPr/>
              <a:t>4</a:t>
            </a:fld>
            <a:endParaRPr lang="en-US" sz="1300"/>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(Folosite pt prot zonelor critice + semnalare + planificare =&gt; incluse in maj lbrariilor de prog paralela =&gt; implem. ca busy-waiting sau kernel – ex. Tren)</a:t>
            </a:r>
          </a:p>
          <a:p>
            <a:endParaRPr lang="en-US"/>
          </a:p>
          <a:p>
            <a:r>
              <a:rPr lang="en-US"/>
              <a:t>Poate fi vazut ca instanta a unei clase semafor cu 2 metode atomice ()</a:t>
            </a:r>
          </a:p>
          <a:p>
            <a:endParaRPr lang="en-US"/>
          </a:p>
          <a:p>
            <a:r>
              <a:rPr lang="en-US"/>
              <a:t>Puterea sem vine din faptul ca P pot intarzia (pana cand este strict pozitiv)</a:t>
            </a:r>
          </a:p>
          <a:p>
            <a:endParaRPr lang="en-US"/>
          </a:p>
          <a:p>
            <a:r>
              <a:rPr lang="en-US"/>
              <a:t>Implementarea sem asigura ca procesele intarziate pe P sunt trezite in ordinea in care au fost intarziate</a:t>
            </a:r>
          </a:p>
          <a:p>
            <a:endParaRPr lang="en-US"/>
          </a:p>
          <a:p>
            <a:r>
              <a:rPr lang="en-US"/>
              <a:t>Sem general / binar</a:t>
            </a:r>
          </a:p>
        </p:txBody>
      </p:sp>
    </p:spTree>
    <p:extLst>
      <p:ext uri="{BB962C8B-B14F-4D97-AF65-F5344CB8AC3E}">
        <p14:creationId xmlns:p14="http://schemas.microsoft.com/office/powerpoint/2010/main" val="28107801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200992C7-010A-4780-87B3-9DB820C30241}" type="slidenum">
              <a:rPr lang="en-US" sz="1300"/>
              <a:pPr/>
              <a:t>42</a:t>
            </a:fld>
            <a:endParaRPr lang="en-US" sz="1300"/>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e – entry in zonele atomice</a:t>
            </a:r>
          </a:p>
          <a:p>
            <a:r>
              <a:rPr lang="en-US"/>
              <a:t>Asociem pentru fiecare garda un semafor (intarzie procesele care asteapta garda true) + un contor (nr de procese intarziate)</a:t>
            </a:r>
          </a:p>
          <a:p>
            <a:endParaRPr lang="en-US"/>
          </a:p>
          <a:p>
            <a:r>
              <a:rPr lang="en-US"/>
              <a:t>Toate 0 – initial nu asteapta nimeni</a:t>
            </a:r>
          </a:p>
        </p:txBody>
      </p:sp>
    </p:spTree>
    <p:extLst>
      <p:ext uri="{BB962C8B-B14F-4D97-AF65-F5344CB8AC3E}">
        <p14:creationId xmlns:p14="http://schemas.microsoft.com/office/powerpoint/2010/main" val="3947494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69E035C7-D6DC-4A67-A24D-8D3801031CB1}" type="slidenum">
              <a:rPr lang="en-US" sz="1300"/>
              <a:pPr/>
              <a:t>44</a:t>
            </a:fld>
            <a:endParaRPr lang="en-US" sz="1300"/>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RW e adev initial si dupa fiecare V (cand fiecare sem e 1)</a:t>
            </a:r>
          </a:p>
          <a:p>
            <a:r>
              <a:rPr lang="en-US"/>
              <a:t>dr =0 acum!!!! Dupa citire</a:t>
            </a:r>
          </a:p>
        </p:txBody>
      </p:sp>
    </p:spTree>
    <p:extLst>
      <p:ext uri="{BB962C8B-B14F-4D97-AF65-F5344CB8AC3E}">
        <p14:creationId xmlns:p14="http://schemas.microsoft.com/office/powerpoint/2010/main" val="3312009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4BFFB59E-A75E-4EC5-A0CC-E3D8AF9586E9}" type="slidenum">
              <a:rPr lang="en-US" sz="1300"/>
              <a:pPr/>
              <a:t>45</a:t>
            </a:fld>
            <a:endParaRPr lang="en-US" sz="1300"/>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err="1"/>
              <a:t>Cand</a:t>
            </a:r>
            <a:r>
              <a:rPr lang="en-US" dirty="0"/>
              <a:t> un w </a:t>
            </a:r>
            <a:r>
              <a:rPr lang="en-US" dirty="0" err="1"/>
              <a:t>termina</a:t>
            </a:r>
            <a:r>
              <a:rPr lang="en-US" dirty="0"/>
              <a:t>, </a:t>
            </a:r>
            <a:r>
              <a:rPr lang="en-US" dirty="0" err="1"/>
              <a:t>daca</a:t>
            </a:r>
            <a:r>
              <a:rPr lang="en-US" dirty="0"/>
              <a:t> </a:t>
            </a:r>
            <a:r>
              <a:rPr lang="en-US" dirty="0" err="1"/>
              <a:t>sunt</a:t>
            </a:r>
            <a:r>
              <a:rPr lang="en-US" dirty="0"/>
              <a:t> </a:t>
            </a:r>
            <a:r>
              <a:rPr lang="en-US" dirty="0" err="1"/>
              <a:t>mai</a:t>
            </a:r>
            <a:r>
              <a:rPr lang="en-US" dirty="0"/>
              <a:t> multi r </a:t>
            </a:r>
            <a:r>
              <a:rPr lang="en-US" dirty="0" err="1"/>
              <a:t>intarziati</a:t>
            </a:r>
            <a:r>
              <a:rPr lang="en-US" dirty="0"/>
              <a:t> – </a:t>
            </a:r>
            <a:r>
              <a:rPr lang="en-US" dirty="0" err="1"/>
              <a:t>ceilalti</a:t>
            </a:r>
            <a:r>
              <a:rPr lang="en-US" dirty="0"/>
              <a:t> </a:t>
            </a:r>
            <a:r>
              <a:rPr lang="en-US" dirty="0" err="1"/>
              <a:t>treziti</a:t>
            </a:r>
            <a:r>
              <a:rPr lang="en-US" dirty="0"/>
              <a:t> in </a:t>
            </a:r>
            <a:r>
              <a:rPr lang="en-US" dirty="0" err="1"/>
              <a:t>cascada</a:t>
            </a:r>
            <a:endParaRPr lang="en-US" dirty="0"/>
          </a:p>
          <a:p>
            <a:endParaRPr lang="en-US" dirty="0"/>
          </a:p>
          <a:p>
            <a:r>
              <a:rPr lang="en-US" dirty="0"/>
              <a:t>Alt </a:t>
            </a:r>
            <a:r>
              <a:rPr lang="en-US" dirty="0" err="1"/>
              <a:t>politici</a:t>
            </a:r>
            <a:r>
              <a:rPr lang="en-US" dirty="0"/>
              <a:t> (</a:t>
            </a:r>
            <a:r>
              <a:rPr lang="en-US" dirty="0" err="1"/>
              <a:t>preferinta</a:t>
            </a:r>
            <a:r>
              <a:rPr lang="en-US" dirty="0"/>
              <a:t> w):</a:t>
            </a:r>
          </a:p>
          <a:p>
            <a:r>
              <a:rPr lang="pt-BR" dirty="0"/>
              <a:t>In solutia urmatoare se prezinta o alta varianta in care:</a:t>
            </a:r>
          </a:p>
          <a:p>
            <a:r>
              <a:rPr lang="pt-BR" dirty="0"/>
              <a:t>- noile cereri de la cititori sunt intarziate daca un scriitor asteapta</a:t>
            </a:r>
          </a:p>
          <a:p>
            <a:pPr>
              <a:buFontTx/>
              <a:buChar char="-"/>
            </a:pPr>
            <a:r>
              <a:rPr lang="pt-BR" dirty="0"/>
              <a:t>un citito</a:t>
            </a:r>
            <a:r>
              <a:rPr lang="es-ES" dirty="0"/>
              <a:t>r </a:t>
            </a:r>
            <a:r>
              <a:rPr lang="es-ES" dirty="0" err="1"/>
              <a:t>intarziat</a:t>
            </a:r>
            <a:r>
              <a:rPr lang="es-ES" dirty="0"/>
              <a:t> este </a:t>
            </a:r>
            <a:r>
              <a:rPr lang="es-ES" dirty="0" err="1"/>
              <a:t>trezit</a:t>
            </a:r>
            <a:r>
              <a:rPr lang="es-ES" dirty="0"/>
              <a:t> </a:t>
            </a:r>
            <a:r>
              <a:rPr lang="es-ES" dirty="0" err="1"/>
              <a:t>doar</a:t>
            </a:r>
            <a:r>
              <a:rPr lang="es-ES" dirty="0"/>
              <a:t> daca </a:t>
            </a:r>
            <a:r>
              <a:rPr lang="es-ES" dirty="0" err="1"/>
              <a:t>nu</a:t>
            </a:r>
            <a:r>
              <a:rPr lang="es-ES" dirty="0"/>
              <a:t> exista un </a:t>
            </a:r>
            <a:r>
              <a:rPr lang="es-ES" dirty="0" err="1"/>
              <a:t>scriitor</a:t>
            </a:r>
            <a:r>
              <a:rPr lang="es-ES" dirty="0"/>
              <a:t> in </a:t>
            </a:r>
            <a:r>
              <a:rPr lang="es-ES" dirty="0" err="1"/>
              <a:t>asteptare</a:t>
            </a:r>
            <a:r>
              <a:rPr lang="es-ES" dirty="0"/>
              <a:t>. </a:t>
            </a:r>
          </a:p>
          <a:p>
            <a:pPr>
              <a:buFontTx/>
              <a:buChar char="-"/>
            </a:pPr>
            <a:endParaRPr lang="en-US" dirty="0"/>
          </a:p>
          <a:p>
            <a:r>
              <a:rPr lang="pt-BR" dirty="0"/>
              <a:t>Cititor (i: 1..m)::</a:t>
            </a:r>
            <a:endParaRPr lang="pt-BR" b="1" dirty="0"/>
          </a:p>
          <a:p>
            <a:r>
              <a:rPr lang="pt-BR" b="1" dirty="0"/>
              <a:t>do</a:t>
            </a:r>
            <a:r>
              <a:rPr lang="pt-BR" dirty="0"/>
              <a:t> true -&gt;</a:t>
            </a:r>
          </a:p>
          <a:p>
            <a:r>
              <a:rPr lang="pt-BR" dirty="0"/>
              <a:t>P(e);</a:t>
            </a:r>
            <a:endParaRPr lang="en-US" b="1" dirty="0"/>
          </a:p>
          <a:p>
            <a:r>
              <a:rPr lang="en-US" b="1" dirty="0"/>
              <a:t>if</a:t>
            </a:r>
            <a:r>
              <a:rPr lang="en-US" dirty="0"/>
              <a:t> </a:t>
            </a:r>
            <a:r>
              <a:rPr lang="en-US" dirty="0" err="1"/>
              <a:t>nw</a:t>
            </a:r>
            <a:r>
              <a:rPr lang="en-US" dirty="0"/>
              <a:t>&gt;0</a:t>
            </a:r>
          </a:p>
          <a:p>
            <a:r>
              <a:rPr lang="en-US" dirty="0" err="1"/>
              <a:t>Scriitor</a:t>
            </a:r>
            <a:r>
              <a:rPr lang="en-US" dirty="0"/>
              <a:t> (j: 1..n)::</a:t>
            </a:r>
          </a:p>
          <a:p>
            <a:r>
              <a:rPr lang="en-US" b="1" dirty="0"/>
              <a:t>if</a:t>
            </a:r>
            <a:r>
              <a:rPr lang="en-US" dirty="0"/>
              <a:t> </a:t>
            </a:r>
            <a:r>
              <a:rPr lang="en-US" dirty="0" err="1"/>
              <a:t>dr</a:t>
            </a:r>
            <a:r>
              <a:rPr lang="en-US" dirty="0"/>
              <a:t>&gt;0 -&gt; </a:t>
            </a:r>
          </a:p>
        </p:txBody>
      </p:sp>
    </p:spTree>
    <p:extLst>
      <p:ext uri="{BB962C8B-B14F-4D97-AF65-F5344CB8AC3E}">
        <p14:creationId xmlns:p14="http://schemas.microsoft.com/office/powerpoint/2010/main" val="3446122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B285FD8F-562B-46D0-AB1C-A842EC8B920D}" type="slidenum">
              <a:rPr lang="en-US" sz="1300"/>
              <a:pPr/>
              <a:t>47</a:t>
            </a:fld>
            <a:endParaRPr lang="en-US" sz="1300"/>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000" b="1"/>
              <a:t>What's the practical background?</a:t>
            </a:r>
            <a:br>
              <a:rPr lang="en-US" sz="1000"/>
            </a:br>
            <a:r>
              <a:rPr lang="en-US" sz="1000"/>
              <a:t>You can think of the customers as programs, which want to print. The barber shop is the </a:t>
            </a:r>
            <a:r>
              <a:rPr lang="en-US" sz="1000">
                <a:hlinkClick r:id="rId3" tooltip="print"/>
              </a:rPr>
              <a:t>print</a:t>
            </a:r>
            <a:r>
              <a:rPr lang="en-US" sz="1000"/>
              <a:t>ing spooler with a finite number of slots for printing job (realistic, as </a:t>
            </a:r>
            <a:r>
              <a:rPr lang="en-US" sz="1000">
                <a:hlinkClick r:id="rId4" tooltip="memory"/>
              </a:rPr>
              <a:t>memory</a:t>
            </a:r>
            <a:r>
              <a:rPr lang="en-US" sz="1000"/>
              <a:t> is limited). The barber is a </a:t>
            </a:r>
            <a:r>
              <a:rPr lang="en-US" sz="1000">
                <a:hlinkClick r:id="rId5" tooltip="threads"/>
              </a:rPr>
              <a:t>thread</a:t>
            </a:r>
            <a:r>
              <a:rPr lang="en-US" sz="1000"/>
              <a:t> of the barber shop. If it has nothing to do it sleeps. If printing </a:t>
            </a:r>
            <a:r>
              <a:rPr lang="en-US" sz="1000">
                <a:hlinkClick r:id="rId6" tooltip="job"/>
              </a:rPr>
              <a:t>job</a:t>
            </a:r>
            <a:r>
              <a:rPr lang="en-US" sz="1000"/>
              <a:t>s arrive it is woken up, and works until all slots are free. </a:t>
            </a:r>
            <a:endParaRPr lang="en-US" sz="1000" b="1"/>
          </a:p>
          <a:p>
            <a:r>
              <a:rPr lang="en-US" sz="1000" b="1"/>
              <a:t>So what's the problem?</a:t>
            </a:r>
            <a:br>
              <a:rPr lang="en-US" sz="1000"/>
            </a:br>
            <a:r>
              <a:rPr lang="en-US" sz="1000"/>
              <a:t>Actually there are three problems. The first is </a:t>
            </a:r>
            <a:r>
              <a:rPr lang="en-US" sz="1000">
                <a:hlinkClick r:id="rId7" tooltip="mutual exclusion"/>
              </a:rPr>
              <a:t>mutual exclusion</a:t>
            </a:r>
            <a:r>
              <a:rPr lang="en-US" sz="1000"/>
              <a:t>. A customer has to prevent other customers entering the customer shop at the same time (as both would take the same seat or try to get a haircut at the same time). The second problem is to see if the barber is sleeping or not and the third is whether or not there are free seats in the barber shops. </a:t>
            </a:r>
            <a:endParaRPr lang="en-US" sz="1000" b="1"/>
          </a:p>
          <a:p>
            <a:r>
              <a:rPr lang="en-US" sz="1000" b="1"/>
              <a:t>Solution</a:t>
            </a:r>
            <a:br>
              <a:rPr lang="en-US" sz="1000"/>
            </a:br>
            <a:endParaRPr lang="en-US" sz="1000"/>
          </a:p>
          <a:p>
            <a:r>
              <a:rPr lang="en-US" sz="1000"/>
              <a:t>Problem 1: just a </a:t>
            </a:r>
            <a:r>
              <a:rPr lang="en-US" sz="1000">
                <a:hlinkClick r:id="rId8" tooltip="semaphore"/>
              </a:rPr>
              <a:t>semaphore</a:t>
            </a:r>
            <a:r>
              <a:rPr lang="en-US" sz="1000"/>
              <a:t> which the customer down's, when entering the shop and up's when he's registered as a customer</a:t>
            </a:r>
          </a:p>
          <a:p>
            <a:r>
              <a:rPr lang="en-US" sz="1000"/>
              <a:t>Problem 2: This is achieved using two </a:t>
            </a:r>
            <a:r>
              <a:rPr lang="en-US" sz="1000">
                <a:hlinkClick r:id="rId9" tooltip="semaphores"/>
              </a:rPr>
              <a:t>semaphores</a:t>
            </a:r>
            <a:r>
              <a:rPr lang="en-US" sz="1000"/>
              <a:t>. The customer up's the customer semaphore, when entering the shop, and the barber down's it, when he arrives in the morning and after finishing a haircut. He sleeps if no customers are in the shop, and a customer entering the shop and upping the semaphore wakes him. The same thing happens the other way. The customer down's the barber semaphore. If no barber sleeps, he has to sleep until a barber tries to sleep, by upping the barbers semaphore.</a:t>
            </a:r>
          </a:p>
          <a:p>
            <a:r>
              <a:rPr lang="en-US" sz="1000"/>
              <a:t>Problem 3: is pretty simple. Just one </a:t>
            </a:r>
            <a:r>
              <a:rPr lang="en-US" sz="1000">
                <a:hlinkClick r:id="rId10" tooltip="integer"/>
              </a:rPr>
              <a:t>integer</a:t>
            </a:r>
            <a:r>
              <a:rPr lang="en-US" sz="1000"/>
              <a:t> variable counting the customers is used. If this </a:t>
            </a:r>
            <a:r>
              <a:rPr lang="en-US" sz="1000">
                <a:hlinkClick r:id="rId11" tooltip="variable"/>
              </a:rPr>
              <a:t>variable</a:t>
            </a:r>
            <a:r>
              <a:rPr lang="en-US" sz="1000"/>
              <a:t> is smaller than the number of seats, the customer tries to wake the </a:t>
            </a:r>
            <a:r>
              <a:rPr lang="en-US" sz="1000">
                <a:hlinkClick r:id="rId12" tooltip="barber"/>
              </a:rPr>
              <a:t>barber</a:t>
            </a:r>
            <a:r>
              <a:rPr lang="en-US" sz="1000"/>
              <a:t>. If the barber is not asleep, the customer sits down and begins to sleep.</a:t>
            </a:r>
          </a:p>
        </p:txBody>
      </p:sp>
    </p:spTree>
    <p:extLst>
      <p:ext uri="{BB962C8B-B14F-4D97-AF65-F5344CB8AC3E}">
        <p14:creationId xmlns:p14="http://schemas.microsoft.com/office/powerpoint/2010/main" val="1185615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AF292A-E30E-4D68-8236-506C0C41B16C}" type="slidenum">
              <a:rPr lang="ro-RO" smtClean="0"/>
              <a:pPr>
                <a:defRPr/>
              </a:pPr>
              <a:t>7</a:t>
            </a:fld>
            <a:endParaRPr lang="ro-RO" dirty="0"/>
          </a:p>
        </p:txBody>
      </p:sp>
    </p:spTree>
    <p:extLst>
      <p:ext uri="{BB962C8B-B14F-4D97-AF65-F5344CB8AC3E}">
        <p14:creationId xmlns:p14="http://schemas.microsoft.com/office/powerpoint/2010/main" val="2344744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AF292A-E30E-4D68-8236-506C0C41B16C}" type="slidenum">
              <a:rPr lang="ro-RO" smtClean="0"/>
              <a:pPr>
                <a:defRPr/>
              </a:pPr>
              <a:t>8</a:t>
            </a:fld>
            <a:endParaRPr lang="ro-RO" dirty="0"/>
          </a:p>
        </p:txBody>
      </p:sp>
    </p:spTree>
    <p:extLst>
      <p:ext uri="{BB962C8B-B14F-4D97-AF65-F5344CB8AC3E}">
        <p14:creationId xmlns:p14="http://schemas.microsoft.com/office/powerpoint/2010/main" val="2921141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AF292A-E30E-4D68-8236-506C0C41B16C}" type="slidenum">
              <a:rPr lang="ro-RO" smtClean="0"/>
              <a:pPr>
                <a:defRPr/>
              </a:pPr>
              <a:t>9</a:t>
            </a:fld>
            <a:endParaRPr lang="ro-RO" dirty="0"/>
          </a:p>
        </p:txBody>
      </p:sp>
    </p:spTree>
    <p:extLst>
      <p:ext uri="{BB962C8B-B14F-4D97-AF65-F5344CB8AC3E}">
        <p14:creationId xmlns:p14="http://schemas.microsoft.com/office/powerpoint/2010/main" val="3491914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AF292A-E30E-4D68-8236-506C0C41B16C}" type="slidenum">
              <a:rPr lang="ro-RO" smtClean="0"/>
              <a:pPr>
                <a:defRPr/>
              </a:pPr>
              <a:t>10</a:t>
            </a:fld>
            <a:endParaRPr lang="ro-RO" dirty="0"/>
          </a:p>
        </p:txBody>
      </p:sp>
    </p:spTree>
    <p:extLst>
      <p:ext uri="{BB962C8B-B14F-4D97-AF65-F5344CB8AC3E}">
        <p14:creationId xmlns:p14="http://schemas.microsoft.com/office/powerpoint/2010/main" val="3900393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AF292A-E30E-4D68-8236-506C0C41B16C}" type="slidenum">
              <a:rPr lang="ro-RO" smtClean="0"/>
              <a:pPr>
                <a:defRPr/>
              </a:pPr>
              <a:t>11</a:t>
            </a:fld>
            <a:endParaRPr lang="ro-RO" dirty="0"/>
          </a:p>
        </p:txBody>
      </p:sp>
    </p:spTree>
    <p:extLst>
      <p:ext uri="{BB962C8B-B14F-4D97-AF65-F5344CB8AC3E}">
        <p14:creationId xmlns:p14="http://schemas.microsoft.com/office/powerpoint/2010/main" val="303515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CAF292A-E30E-4D68-8236-506C0C41B16C}" type="slidenum">
              <a:rPr lang="ro-RO" smtClean="0"/>
              <a:pPr>
                <a:defRPr/>
              </a:pPr>
              <a:t>12</a:t>
            </a:fld>
            <a:endParaRPr lang="ro-RO" dirty="0"/>
          </a:p>
        </p:txBody>
      </p:sp>
    </p:spTree>
    <p:extLst>
      <p:ext uri="{BB962C8B-B14F-4D97-AF65-F5344CB8AC3E}">
        <p14:creationId xmlns:p14="http://schemas.microsoft.com/office/powerpoint/2010/main" val="27255975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3" descr="D:\cipsm\Catedra\Logo CS\A&amp;C-logo-RO-gradient.png">
            <a:extLst>
              <a:ext uri="{FF2B5EF4-FFF2-40B4-BE49-F238E27FC236}">
                <a16:creationId xmlns:a16="http://schemas.microsoft.com/office/drawing/2014/main" id="{9B7288B3-909B-4A56-B161-6F651026131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971675" y="4692651"/>
            <a:ext cx="260032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D:\cipsm\Catedra\Logo CS\logo_upb_small.png">
            <a:extLst>
              <a:ext uri="{FF2B5EF4-FFF2-40B4-BE49-F238E27FC236}">
                <a16:creationId xmlns:a16="http://schemas.microsoft.com/office/drawing/2014/main" id="{49294E9D-0F88-479C-A040-55E58B694A6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37438" y="42863"/>
            <a:ext cx="1265237"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5506" name="Rectangle 2"/>
          <p:cNvSpPr>
            <a:spLocks noGrp="1" noChangeArrowheads="1"/>
          </p:cNvSpPr>
          <p:nvPr>
            <p:ph type="ctrTitle" sz="quarter"/>
          </p:nvPr>
        </p:nvSpPr>
        <p:spPr>
          <a:xfrm>
            <a:off x="2581275" y="1639888"/>
            <a:ext cx="6081713" cy="909637"/>
          </a:xfrm>
          <a:extLst>
            <a:ext uri="{AF507438-7753-43e0-B8FC-AC1667EBCBE1}"/>
          </a:extLst>
        </p:spPr>
        <p:txBody>
          <a:bodyPr lIns="91440" rIns="91440" anchor="b"/>
          <a:lstStyle>
            <a:lvl1pPr>
              <a:defRPr sz="2800">
                <a:solidFill>
                  <a:schemeClr val="bg1"/>
                </a:solidFill>
              </a:defRPr>
            </a:lvl1pPr>
          </a:lstStyle>
          <a:p>
            <a:pPr lvl="0"/>
            <a:r>
              <a:rPr lang="en-US" noProof="0" dirty="0"/>
              <a:t>Click to edit Master title style</a:t>
            </a:r>
            <a:endParaRPr lang="de-DE" noProof="0" dirty="0"/>
          </a:p>
        </p:txBody>
      </p:sp>
      <p:sp>
        <p:nvSpPr>
          <p:cNvPr id="1045507" name="Rectangle 3"/>
          <p:cNvSpPr>
            <a:spLocks noGrp="1" noChangeArrowheads="1"/>
          </p:cNvSpPr>
          <p:nvPr>
            <p:ph type="subTitle" sz="quarter" idx="1"/>
          </p:nvPr>
        </p:nvSpPr>
        <p:spPr>
          <a:xfrm>
            <a:off x="2581275" y="2547938"/>
            <a:ext cx="6088063" cy="904875"/>
          </a:xfrm>
        </p:spPr>
        <p:txBody>
          <a:bodyPr lIns="91440" rIns="91440" anchor="ctr"/>
          <a:lstStyle>
            <a:lvl1pPr marL="0" indent="0">
              <a:spcBef>
                <a:spcPct val="0"/>
              </a:spcBef>
              <a:buFont typeface="Wingdings" pitchFamily="2" charset="2"/>
              <a:buNone/>
              <a:defRPr b="1">
                <a:solidFill>
                  <a:schemeClr val="bg1"/>
                </a:solidFill>
              </a:defRPr>
            </a:lvl1pPr>
          </a:lstStyle>
          <a:p>
            <a:pPr lvl="0"/>
            <a:r>
              <a:rPr lang="en-US" noProof="0"/>
              <a:t>Click to edit Master text styles</a:t>
            </a:r>
          </a:p>
        </p:txBody>
      </p:sp>
      <p:sp>
        <p:nvSpPr>
          <p:cNvPr id="2" name="Footer Placeholder 1">
            <a:extLst>
              <a:ext uri="{FF2B5EF4-FFF2-40B4-BE49-F238E27FC236}">
                <a16:creationId xmlns:a16="http://schemas.microsoft.com/office/drawing/2014/main" id="{BC6058A1-5982-4551-B52D-9C5348179332}"/>
              </a:ext>
            </a:extLst>
          </p:cNvPr>
          <p:cNvSpPr>
            <a:spLocks noGrp="1"/>
          </p:cNvSpPr>
          <p:nvPr>
            <p:ph type="ftr" sz="quarter" idx="10"/>
          </p:nvPr>
        </p:nvSpPr>
        <p:spPr/>
        <p:txBody>
          <a:bodyPr/>
          <a:lstStyle/>
          <a:p>
            <a:r>
              <a:rPr lang="ro-RO"/>
              <a:t>by Cristian Chilipirea</a:t>
            </a:r>
            <a:endParaRPr lang="en-US" dirty="0"/>
          </a:p>
        </p:txBody>
      </p:sp>
    </p:spTree>
    <p:extLst>
      <p:ext uri="{BB962C8B-B14F-4D97-AF65-F5344CB8AC3E}">
        <p14:creationId xmlns:p14="http://schemas.microsoft.com/office/powerpoint/2010/main" val="220286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4">
            <a:extLst>
              <a:ext uri="{FF2B5EF4-FFF2-40B4-BE49-F238E27FC236}">
                <a16:creationId xmlns:a16="http://schemas.microsoft.com/office/drawing/2014/main" id="{64427FCC-A5E1-4E18-8B8C-FFDE3DBDD043}"/>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endParaRPr lang="en-US" altLang="en-US"/>
          </a:p>
        </p:txBody>
      </p:sp>
      <p:sp>
        <p:nvSpPr>
          <p:cNvPr id="5" name="Slide Number Placeholder 15">
            <a:extLst>
              <a:ext uri="{FF2B5EF4-FFF2-40B4-BE49-F238E27FC236}">
                <a16:creationId xmlns:a16="http://schemas.microsoft.com/office/drawing/2014/main" id="{8A05BBEF-0D34-4682-8E56-19DFF9759578}"/>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74C52F37-73B2-48E3-82C2-D01839E16149}" type="slidenum">
              <a:rPr lang="en-US" altLang="en-US"/>
              <a:pPr>
                <a:defRPr/>
              </a:pPr>
              <a:t>‹#›</a:t>
            </a:fld>
            <a:endParaRPr lang="en-US" altLang="en-US"/>
          </a:p>
        </p:txBody>
      </p:sp>
      <p:sp>
        <p:nvSpPr>
          <p:cNvPr id="6" name="Footer Placeholder 16">
            <a:extLst>
              <a:ext uri="{FF2B5EF4-FFF2-40B4-BE49-F238E27FC236}">
                <a16:creationId xmlns:a16="http://schemas.microsoft.com/office/drawing/2014/main" id="{AC449D91-B717-469D-A189-C08E14F5A93B}"/>
              </a:ext>
            </a:extLst>
          </p:cNvPr>
          <p:cNvSpPr>
            <a:spLocks noGrp="1"/>
          </p:cNvSpPr>
          <p:nvPr>
            <p:ph type="ftr" sz="quarter" idx="12"/>
          </p:nvPr>
        </p:nvSpPr>
        <p:spPr>
          <a:xfrm>
            <a:off x="314325" y="6595048"/>
            <a:ext cx="6735763" cy="252413"/>
          </a:xfrm>
          <a:prstGeom prst="rect">
            <a:avLst/>
          </a:prstGeom>
        </p:spPr>
        <p:txBody>
          <a:bodyPr/>
          <a:lstStyle>
            <a:lvl1pPr>
              <a:defRPr/>
            </a:lvl1pPr>
          </a:lstStyle>
          <a:p>
            <a:r>
              <a:rPr lang="ro-RO" altLang="ro-RO"/>
              <a:t>by Cristian Chilipirea</a:t>
            </a:r>
            <a:endParaRPr lang="en-US" altLang="ro-RO" dirty="0"/>
          </a:p>
        </p:txBody>
      </p:sp>
    </p:spTree>
    <p:extLst>
      <p:ext uri="{BB962C8B-B14F-4D97-AF65-F5344CB8AC3E}">
        <p14:creationId xmlns:p14="http://schemas.microsoft.com/office/powerpoint/2010/main" val="214260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1950" y="622300"/>
            <a:ext cx="2132013" cy="5286375"/>
          </a:xfrm>
        </p:spPr>
        <p:txBody>
          <a:bodyPr vert="eaVert"/>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a:xfrm>
            <a:off x="314325" y="622300"/>
            <a:ext cx="6245225" cy="5286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4">
            <a:extLst>
              <a:ext uri="{FF2B5EF4-FFF2-40B4-BE49-F238E27FC236}">
                <a16:creationId xmlns:a16="http://schemas.microsoft.com/office/drawing/2014/main" id="{BBC09BB0-B688-4748-A099-6CC55356924D}"/>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endParaRPr lang="en-US" altLang="en-US"/>
          </a:p>
        </p:txBody>
      </p:sp>
      <p:sp>
        <p:nvSpPr>
          <p:cNvPr id="5" name="Slide Number Placeholder 15">
            <a:extLst>
              <a:ext uri="{FF2B5EF4-FFF2-40B4-BE49-F238E27FC236}">
                <a16:creationId xmlns:a16="http://schemas.microsoft.com/office/drawing/2014/main" id="{582A7874-5F62-44C5-A127-E08B10319350}"/>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5E839B5C-3F47-49D2-BCF9-C38BBEBE0CF1}" type="slidenum">
              <a:rPr lang="en-US" altLang="en-US"/>
              <a:pPr>
                <a:defRPr/>
              </a:pPr>
              <a:t>‹#›</a:t>
            </a:fld>
            <a:endParaRPr lang="en-US" altLang="en-US"/>
          </a:p>
        </p:txBody>
      </p:sp>
      <p:sp>
        <p:nvSpPr>
          <p:cNvPr id="6" name="Footer Placeholder 16">
            <a:extLst>
              <a:ext uri="{FF2B5EF4-FFF2-40B4-BE49-F238E27FC236}">
                <a16:creationId xmlns:a16="http://schemas.microsoft.com/office/drawing/2014/main" id="{34E05DD7-4AB3-432F-BC84-E0EADC83BE42}"/>
              </a:ext>
            </a:extLst>
          </p:cNvPr>
          <p:cNvSpPr>
            <a:spLocks noGrp="1"/>
          </p:cNvSpPr>
          <p:nvPr>
            <p:ph type="ftr" sz="quarter" idx="12"/>
          </p:nvPr>
        </p:nvSpPr>
        <p:spPr>
          <a:xfrm>
            <a:off x="314325" y="6595048"/>
            <a:ext cx="6735763" cy="252413"/>
          </a:xfrm>
          <a:prstGeom prst="rect">
            <a:avLst/>
          </a:prstGeom>
        </p:spPr>
        <p:txBody>
          <a:bodyPr/>
          <a:lstStyle>
            <a:lvl1pPr>
              <a:defRPr/>
            </a:lvl1pPr>
          </a:lstStyle>
          <a:p>
            <a:r>
              <a:rPr lang="ro-RO" altLang="ro-RO"/>
              <a:t>by Cristian Chilipirea</a:t>
            </a:r>
            <a:endParaRPr lang="en-US" altLang="ro-RO" dirty="0"/>
          </a:p>
        </p:txBody>
      </p:sp>
    </p:spTree>
    <p:extLst>
      <p:ext uri="{BB962C8B-B14F-4D97-AF65-F5344CB8AC3E}">
        <p14:creationId xmlns:p14="http://schemas.microsoft.com/office/powerpoint/2010/main" val="2387053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487363"/>
          </a:xfrm>
        </p:spPr>
        <p:txBody>
          <a:bodyPr/>
          <a:lstStyle/>
          <a:p>
            <a:r>
              <a:rPr lang="en-US"/>
              <a:t>Click to edit Master title style</a:t>
            </a:r>
          </a:p>
        </p:txBody>
      </p:sp>
      <p:sp>
        <p:nvSpPr>
          <p:cNvPr id="3" name="Text Placeholder 2"/>
          <p:cNvSpPr>
            <a:spLocks noGrp="1"/>
          </p:cNvSpPr>
          <p:nvPr>
            <p:ph type="body" sz="half" idx="1"/>
          </p:nvPr>
        </p:nvSpPr>
        <p:spPr>
          <a:xfrm>
            <a:off x="381000" y="1219200"/>
            <a:ext cx="41148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1148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6200" y="6477000"/>
            <a:ext cx="2133600" cy="476250"/>
          </a:xfrm>
        </p:spPr>
        <p:txBody>
          <a:bodyPr/>
          <a:lstStyle>
            <a:lvl1pPr>
              <a:defRPr smtClean="0"/>
            </a:lvl1pPr>
          </a:lstStyle>
          <a:p>
            <a:pPr>
              <a:defRPr/>
            </a:pPr>
            <a:endParaRPr lang="en-US"/>
          </a:p>
          <a:p>
            <a:pPr>
              <a:defRPr/>
            </a:pPr>
            <a:r>
              <a:rPr lang="en-US"/>
              <a:t>27/10/2009</a:t>
            </a:r>
          </a:p>
        </p:txBody>
      </p:sp>
      <p:sp>
        <p:nvSpPr>
          <p:cNvPr id="6" name="Footer Placeholder 5"/>
          <p:cNvSpPr>
            <a:spLocks noGrp="1"/>
          </p:cNvSpPr>
          <p:nvPr>
            <p:ph type="ftr" sz="quarter" idx="11"/>
          </p:nvPr>
        </p:nvSpPr>
        <p:spPr>
          <a:xfrm>
            <a:off x="2362200" y="6610350"/>
            <a:ext cx="3886200" cy="476250"/>
          </a:xfrm>
        </p:spPr>
        <p:txBody>
          <a:bodyPr/>
          <a:lstStyle>
            <a:lvl1pPr>
              <a:defRPr/>
            </a:lvl1pPr>
          </a:lstStyle>
          <a:p>
            <a:pPr>
              <a:defRPr/>
            </a:pPr>
            <a:r>
              <a:rPr lang="en-US"/>
              <a:t>Algoritmi Paraleli si Distribuiti – Curs 4</a:t>
            </a:r>
          </a:p>
        </p:txBody>
      </p:sp>
      <p:sp>
        <p:nvSpPr>
          <p:cNvPr id="7" name="Slide Number Placeholder 6"/>
          <p:cNvSpPr>
            <a:spLocks noGrp="1"/>
          </p:cNvSpPr>
          <p:nvPr>
            <p:ph type="sldNum" sz="quarter" idx="12"/>
          </p:nvPr>
        </p:nvSpPr>
        <p:spPr>
          <a:xfrm>
            <a:off x="7010400" y="6583363"/>
            <a:ext cx="2133600" cy="549275"/>
          </a:xfrm>
        </p:spPr>
        <p:txBody>
          <a:bodyPr/>
          <a:lstStyle>
            <a:lvl1pPr>
              <a:defRPr smtClean="0"/>
            </a:lvl1pPr>
          </a:lstStyle>
          <a:p>
            <a:pPr>
              <a:defRPr/>
            </a:pPr>
            <a:fld id="{FFD03230-18B8-4928-BDF7-852C4C53D1D4}" type="slidenum">
              <a:rPr lang="en-US"/>
              <a:pPr>
                <a:defRPr/>
              </a:pPr>
              <a:t>‹#›</a:t>
            </a:fld>
            <a:endParaRPr lang="en-US"/>
          </a:p>
        </p:txBody>
      </p:sp>
    </p:spTree>
    <p:extLst>
      <p:ext uri="{BB962C8B-B14F-4D97-AF65-F5344CB8AC3E}">
        <p14:creationId xmlns:p14="http://schemas.microsoft.com/office/powerpoint/2010/main" val="3246222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lvl2pPr marL="723900" indent="-361950">
              <a:defRPr/>
            </a:lvl2pPr>
            <a:lvl3pPr marL="982663" indent="-257175">
              <a:defRPr/>
            </a:lvl3pPr>
            <a:lvl4pPr marL="1433513" indent="-266700">
              <a:defRPr/>
            </a:lvl4pPr>
            <a:lvl5pPr marL="1787525" indent="-25876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6">
            <a:extLst>
              <a:ext uri="{FF2B5EF4-FFF2-40B4-BE49-F238E27FC236}">
                <a16:creationId xmlns:a16="http://schemas.microsoft.com/office/drawing/2014/main" id="{DB0E9FB9-D240-4F74-AD38-54882D205CEF}"/>
              </a:ext>
            </a:extLst>
          </p:cNvPr>
          <p:cNvSpPr>
            <a:spLocks noGrp="1"/>
          </p:cNvSpPr>
          <p:nvPr>
            <p:ph type="ftr" sz="quarter" idx="12"/>
          </p:nvPr>
        </p:nvSpPr>
        <p:spPr>
          <a:xfrm>
            <a:off x="314325" y="6605587"/>
            <a:ext cx="6735763" cy="252413"/>
          </a:xfrm>
          <a:prstGeom prst="rect">
            <a:avLst/>
          </a:prstGeom>
        </p:spPr>
        <p:txBody>
          <a:bodyPr anchor="b"/>
          <a:lstStyle>
            <a:lvl1pPr>
              <a:defRPr>
                <a:solidFill>
                  <a:schemeClr val="bg1">
                    <a:lumMod val="50000"/>
                  </a:schemeClr>
                </a:solidFill>
              </a:defRPr>
            </a:lvl1pPr>
          </a:lstStyle>
          <a:p>
            <a:r>
              <a:rPr lang="ro-RO" altLang="ro-RO"/>
              <a:t>by Cristian Chilipirea</a:t>
            </a:r>
            <a:endParaRPr lang="en-US" altLang="ro-RO" dirty="0"/>
          </a:p>
        </p:txBody>
      </p:sp>
    </p:spTree>
    <p:extLst>
      <p:ext uri="{BB962C8B-B14F-4D97-AF65-F5344CB8AC3E}">
        <p14:creationId xmlns:p14="http://schemas.microsoft.com/office/powerpoint/2010/main" val="107953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ctr">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Date Placeholder 14">
            <a:extLst>
              <a:ext uri="{FF2B5EF4-FFF2-40B4-BE49-F238E27FC236}">
                <a16:creationId xmlns:a16="http://schemas.microsoft.com/office/drawing/2014/main" id="{6F7DAA30-0E9D-499C-B2A6-EB30323EE899}"/>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endParaRPr lang="en-US" altLang="en-US"/>
          </a:p>
        </p:txBody>
      </p:sp>
      <p:sp>
        <p:nvSpPr>
          <p:cNvPr id="5" name="Slide Number Placeholder 15">
            <a:extLst>
              <a:ext uri="{FF2B5EF4-FFF2-40B4-BE49-F238E27FC236}">
                <a16:creationId xmlns:a16="http://schemas.microsoft.com/office/drawing/2014/main" id="{D0D79905-83A9-4AD0-A9EB-E6DA64A98C8E}"/>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B487737F-828E-42F8-8352-999A47AA8C4D}" type="slidenum">
              <a:rPr lang="en-US" altLang="en-US"/>
              <a:pPr>
                <a:defRPr/>
              </a:pPr>
              <a:t>‹#›</a:t>
            </a:fld>
            <a:endParaRPr lang="en-US" altLang="en-US"/>
          </a:p>
        </p:txBody>
      </p:sp>
      <p:sp>
        <p:nvSpPr>
          <p:cNvPr id="6" name="Footer Placeholder 16">
            <a:extLst>
              <a:ext uri="{FF2B5EF4-FFF2-40B4-BE49-F238E27FC236}">
                <a16:creationId xmlns:a16="http://schemas.microsoft.com/office/drawing/2014/main" id="{C677740B-9C14-4CC5-85B5-18B18CF13CDF}"/>
              </a:ext>
            </a:extLst>
          </p:cNvPr>
          <p:cNvSpPr>
            <a:spLocks noGrp="1"/>
          </p:cNvSpPr>
          <p:nvPr>
            <p:ph type="ftr" sz="quarter" idx="12"/>
          </p:nvPr>
        </p:nvSpPr>
        <p:spPr>
          <a:xfrm>
            <a:off x="314325" y="6595048"/>
            <a:ext cx="6735763" cy="252413"/>
          </a:xfrm>
          <a:prstGeom prst="rect">
            <a:avLst/>
          </a:prstGeom>
        </p:spPr>
        <p:txBody>
          <a:bodyPr/>
          <a:lstStyle>
            <a:lvl1pPr>
              <a:defRPr/>
            </a:lvl1pPr>
          </a:lstStyle>
          <a:p>
            <a:r>
              <a:rPr lang="ro-RO" altLang="ro-RO"/>
              <a:t>by Cristian Chilipirea</a:t>
            </a:r>
            <a:endParaRPr lang="en-US" altLang="ro-RO" dirty="0"/>
          </a:p>
        </p:txBody>
      </p:sp>
    </p:spTree>
    <p:extLst>
      <p:ext uri="{BB962C8B-B14F-4D97-AF65-F5344CB8AC3E}">
        <p14:creationId xmlns:p14="http://schemas.microsoft.com/office/powerpoint/2010/main" val="163539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319088" y="1879600"/>
            <a:ext cx="4186237" cy="4029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725" y="1879600"/>
            <a:ext cx="4186238" cy="4029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4">
            <a:extLst>
              <a:ext uri="{FF2B5EF4-FFF2-40B4-BE49-F238E27FC236}">
                <a16:creationId xmlns:a16="http://schemas.microsoft.com/office/drawing/2014/main" id="{661429C5-082A-4B1A-9A62-B6C4F06C4D8C}"/>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endParaRPr lang="en-US" altLang="en-US"/>
          </a:p>
        </p:txBody>
      </p:sp>
      <p:sp>
        <p:nvSpPr>
          <p:cNvPr id="6" name="Slide Number Placeholder 15">
            <a:extLst>
              <a:ext uri="{FF2B5EF4-FFF2-40B4-BE49-F238E27FC236}">
                <a16:creationId xmlns:a16="http://schemas.microsoft.com/office/drawing/2014/main" id="{F523AE91-B2CC-423E-A33A-08CBD4EC106A}"/>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BEEC0E5F-C612-41A9-B4AD-9382D4CF68AF}" type="slidenum">
              <a:rPr lang="en-US" altLang="en-US"/>
              <a:pPr>
                <a:defRPr/>
              </a:pPr>
              <a:t>‹#›</a:t>
            </a:fld>
            <a:endParaRPr lang="en-US" altLang="en-US"/>
          </a:p>
        </p:txBody>
      </p:sp>
      <p:sp>
        <p:nvSpPr>
          <p:cNvPr id="7" name="Footer Placeholder 16">
            <a:extLst>
              <a:ext uri="{FF2B5EF4-FFF2-40B4-BE49-F238E27FC236}">
                <a16:creationId xmlns:a16="http://schemas.microsoft.com/office/drawing/2014/main" id="{CDCB65F7-BBEC-48CC-A3C1-BD1F22FB1179}"/>
              </a:ext>
            </a:extLst>
          </p:cNvPr>
          <p:cNvSpPr>
            <a:spLocks noGrp="1"/>
          </p:cNvSpPr>
          <p:nvPr>
            <p:ph type="ftr" sz="quarter" idx="12"/>
          </p:nvPr>
        </p:nvSpPr>
        <p:spPr>
          <a:xfrm>
            <a:off x="314325" y="6595048"/>
            <a:ext cx="6735763" cy="252413"/>
          </a:xfrm>
          <a:prstGeom prst="rect">
            <a:avLst/>
          </a:prstGeom>
        </p:spPr>
        <p:txBody>
          <a:bodyPr/>
          <a:lstStyle>
            <a:lvl1pPr>
              <a:defRPr/>
            </a:lvl1pPr>
          </a:lstStyle>
          <a:p>
            <a:r>
              <a:rPr lang="ro-RO" altLang="ro-RO"/>
              <a:t>by Cristian Chilipirea</a:t>
            </a:r>
            <a:endParaRPr lang="en-US" altLang="ro-RO" dirty="0"/>
          </a:p>
        </p:txBody>
      </p:sp>
    </p:spTree>
    <p:extLst>
      <p:ext uri="{BB962C8B-B14F-4D97-AF65-F5344CB8AC3E}">
        <p14:creationId xmlns:p14="http://schemas.microsoft.com/office/powerpoint/2010/main" val="314545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91978"/>
            <a:ext cx="8229600" cy="725660"/>
          </a:xfrm>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148281" y="1535113"/>
            <a:ext cx="43491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35924" y="2174875"/>
            <a:ext cx="43614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32598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3383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4">
            <a:extLst>
              <a:ext uri="{FF2B5EF4-FFF2-40B4-BE49-F238E27FC236}">
                <a16:creationId xmlns:a16="http://schemas.microsoft.com/office/drawing/2014/main" id="{BCDCAFC2-D441-45E6-9803-49A5225BF27C}"/>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endParaRPr lang="en-US" altLang="en-US"/>
          </a:p>
        </p:txBody>
      </p:sp>
      <p:sp>
        <p:nvSpPr>
          <p:cNvPr id="8" name="Slide Number Placeholder 15">
            <a:extLst>
              <a:ext uri="{FF2B5EF4-FFF2-40B4-BE49-F238E27FC236}">
                <a16:creationId xmlns:a16="http://schemas.microsoft.com/office/drawing/2014/main" id="{081349D3-F933-4408-BC43-402528464649}"/>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C5C1A466-F5E5-45AE-80A2-465FD01B06C1}" type="slidenum">
              <a:rPr lang="en-US" altLang="en-US"/>
              <a:pPr>
                <a:defRPr/>
              </a:pPr>
              <a:t>‹#›</a:t>
            </a:fld>
            <a:endParaRPr lang="en-US" altLang="en-US"/>
          </a:p>
        </p:txBody>
      </p:sp>
      <p:sp>
        <p:nvSpPr>
          <p:cNvPr id="9" name="Footer Placeholder 16">
            <a:extLst>
              <a:ext uri="{FF2B5EF4-FFF2-40B4-BE49-F238E27FC236}">
                <a16:creationId xmlns:a16="http://schemas.microsoft.com/office/drawing/2014/main" id="{C6F8C713-84F1-4360-A3D3-52DBC195D79D}"/>
              </a:ext>
            </a:extLst>
          </p:cNvPr>
          <p:cNvSpPr>
            <a:spLocks noGrp="1"/>
          </p:cNvSpPr>
          <p:nvPr>
            <p:ph type="ftr" sz="quarter" idx="12"/>
          </p:nvPr>
        </p:nvSpPr>
        <p:spPr>
          <a:xfrm>
            <a:off x="314325" y="6595048"/>
            <a:ext cx="6735763" cy="252413"/>
          </a:xfrm>
          <a:prstGeom prst="rect">
            <a:avLst/>
          </a:prstGeom>
        </p:spPr>
        <p:txBody>
          <a:bodyPr/>
          <a:lstStyle>
            <a:lvl1pPr>
              <a:defRPr/>
            </a:lvl1pPr>
          </a:lstStyle>
          <a:p>
            <a:r>
              <a:rPr lang="ro-RO" altLang="ro-RO"/>
              <a:t>by Cristian Chilipirea</a:t>
            </a:r>
            <a:endParaRPr lang="en-US" altLang="ro-RO" dirty="0"/>
          </a:p>
        </p:txBody>
      </p:sp>
    </p:spTree>
    <p:extLst>
      <p:ext uri="{BB962C8B-B14F-4D97-AF65-F5344CB8AC3E}">
        <p14:creationId xmlns:p14="http://schemas.microsoft.com/office/powerpoint/2010/main" val="1764456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14">
            <a:extLst>
              <a:ext uri="{FF2B5EF4-FFF2-40B4-BE49-F238E27FC236}">
                <a16:creationId xmlns:a16="http://schemas.microsoft.com/office/drawing/2014/main" id="{769B3FD0-AA29-4FC8-921F-E6A25D4E885C}"/>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endParaRPr lang="en-US" altLang="en-US"/>
          </a:p>
        </p:txBody>
      </p:sp>
      <p:sp>
        <p:nvSpPr>
          <p:cNvPr id="4" name="Slide Number Placeholder 15">
            <a:extLst>
              <a:ext uri="{FF2B5EF4-FFF2-40B4-BE49-F238E27FC236}">
                <a16:creationId xmlns:a16="http://schemas.microsoft.com/office/drawing/2014/main" id="{D303C1A1-8869-4A59-A676-60455AB97646}"/>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7B15DC81-D1C3-478A-8F0B-944AE612CC6B}" type="slidenum">
              <a:rPr lang="en-US" altLang="en-US"/>
              <a:pPr>
                <a:defRPr/>
              </a:pPr>
              <a:t>‹#›</a:t>
            </a:fld>
            <a:endParaRPr lang="en-US" altLang="en-US"/>
          </a:p>
        </p:txBody>
      </p:sp>
      <p:sp>
        <p:nvSpPr>
          <p:cNvPr id="5" name="Footer Placeholder 16">
            <a:extLst>
              <a:ext uri="{FF2B5EF4-FFF2-40B4-BE49-F238E27FC236}">
                <a16:creationId xmlns:a16="http://schemas.microsoft.com/office/drawing/2014/main" id="{09A5BA45-717B-40BC-AAA8-ADCF0F1FB6D1}"/>
              </a:ext>
            </a:extLst>
          </p:cNvPr>
          <p:cNvSpPr>
            <a:spLocks noGrp="1"/>
          </p:cNvSpPr>
          <p:nvPr>
            <p:ph type="ftr" sz="quarter" idx="12"/>
          </p:nvPr>
        </p:nvSpPr>
        <p:spPr>
          <a:xfrm>
            <a:off x="314325" y="6595048"/>
            <a:ext cx="6735763" cy="252413"/>
          </a:xfrm>
          <a:prstGeom prst="rect">
            <a:avLst/>
          </a:prstGeom>
        </p:spPr>
        <p:txBody>
          <a:bodyPr/>
          <a:lstStyle>
            <a:lvl1pPr>
              <a:defRPr/>
            </a:lvl1pPr>
          </a:lstStyle>
          <a:p>
            <a:r>
              <a:rPr lang="ro-RO" altLang="ro-RO"/>
              <a:t>by Cristian Chilipirea</a:t>
            </a:r>
            <a:endParaRPr lang="en-US" altLang="ro-RO" dirty="0"/>
          </a:p>
        </p:txBody>
      </p:sp>
    </p:spTree>
    <p:extLst>
      <p:ext uri="{BB962C8B-B14F-4D97-AF65-F5344CB8AC3E}">
        <p14:creationId xmlns:p14="http://schemas.microsoft.com/office/powerpoint/2010/main" val="31098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4">
            <a:extLst>
              <a:ext uri="{FF2B5EF4-FFF2-40B4-BE49-F238E27FC236}">
                <a16:creationId xmlns:a16="http://schemas.microsoft.com/office/drawing/2014/main" id="{4F3CC85F-B786-445A-AC59-4D66B28766B8}"/>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endParaRPr lang="en-US" altLang="en-US"/>
          </a:p>
        </p:txBody>
      </p:sp>
      <p:sp>
        <p:nvSpPr>
          <p:cNvPr id="3" name="Slide Number Placeholder 15">
            <a:extLst>
              <a:ext uri="{FF2B5EF4-FFF2-40B4-BE49-F238E27FC236}">
                <a16:creationId xmlns:a16="http://schemas.microsoft.com/office/drawing/2014/main" id="{4949438A-F630-4A1E-90D6-314FDAE6242C}"/>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B5105C60-2918-4656-A4AF-CF1528B6F08F}" type="slidenum">
              <a:rPr lang="en-US" altLang="en-US"/>
              <a:pPr>
                <a:defRPr/>
              </a:pPr>
              <a:t>‹#›</a:t>
            </a:fld>
            <a:endParaRPr lang="en-US" altLang="en-US"/>
          </a:p>
        </p:txBody>
      </p:sp>
      <p:sp>
        <p:nvSpPr>
          <p:cNvPr id="4" name="Footer Placeholder 16">
            <a:extLst>
              <a:ext uri="{FF2B5EF4-FFF2-40B4-BE49-F238E27FC236}">
                <a16:creationId xmlns:a16="http://schemas.microsoft.com/office/drawing/2014/main" id="{FA49ED0D-0E3D-45FA-9ED4-D536ECA104E7}"/>
              </a:ext>
            </a:extLst>
          </p:cNvPr>
          <p:cNvSpPr>
            <a:spLocks noGrp="1"/>
          </p:cNvSpPr>
          <p:nvPr>
            <p:ph type="ftr" sz="quarter" idx="12"/>
          </p:nvPr>
        </p:nvSpPr>
        <p:spPr>
          <a:xfrm>
            <a:off x="314325" y="6595048"/>
            <a:ext cx="6735763" cy="252413"/>
          </a:xfrm>
          <a:prstGeom prst="rect">
            <a:avLst/>
          </a:prstGeom>
        </p:spPr>
        <p:txBody>
          <a:bodyPr/>
          <a:lstStyle>
            <a:lvl1pPr>
              <a:defRPr/>
            </a:lvl1pPr>
          </a:lstStyle>
          <a:p>
            <a:r>
              <a:rPr lang="ro-RO" altLang="ro-RO"/>
              <a:t>by Cristian Chilipirea</a:t>
            </a:r>
            <a:endParaRPr lang="en-US" altLang="ro-RO" dirty="0"/>
          </a:p>
        </p:txBody>
      </p:sp>
    </p:spTree>
    <p:extLst>
      <p:ext uri="{BB962C8B-B14F-4D97-AF65-F5344CB8AC3E}">
        <p14:creationId xmlns:p14="http://schemas.microsoft.com/office/powerpoint/2010/main" val="275043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46010"/>
            <a:ext cx="3008313" cy="1162050"/>
          </a:xfrm>
        </p:spPr>
        <p:txBody>
          <a:bodyPr anchor="b"/>
          <a:lstStyle>
            <a:lvl1pPr algn="ctr">
              <a:defRPr sz="2000" b="1"/>
            </a:lvl1pPr>
          </a:lstStyle>
          <a:p>
            <a:r>
              <a:rPr lang="en-US" dirty="0"/>
              <a:t>Click to edit Master title style</a:t>
            </a:r>
          </a:p>
        </p:txBody>
      </p:sp>
      <p:sp>
        <p:nvSpPr>
          <p:cNvPr id="3" name="Content Placeholder 2"/>
          <p:cNvSpPr>
            <a:spLocks noGrp="1"/>
          </p:cNvSpPr>
          <p:nvPr>
            <p:ph idx="1"/>
          </p:nvPr>
        </p:nvSpPr>
        <p:spPr>
          <a:xfrm>
            <a:off x="3575050" y="546010"/>
            <a:ext cx="5111750" cy="5853113"/>
          </a:xfrm>
        </p:spPr>
        <p:txBody>
          <a:bodyPr/>
          <a:lstStyle>
            <a:lvl1pPr>
              <a:defRPr sz="28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70806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4">
            <a:extLst>
              <a:ext uri="{FF2B5EF4-FFF2-40B4-BE49-F238E27FC236}">
                <a16:creationId xmlns:a16="http://schemas.microsoft.com/office/drawing/2014/main" id="{A9CC3DB4-D3A3-41CB-860F-A34D005FD927}"/>
              </a:ext>
            </a:extLst>
          </p:cNvPr>
          <p:cNvSpPr>
            <a:spLocks noGrp="1"/>
          </p:cNvSpPr>
          <p:nvPr>
            <p:ph type="dt" sz="half" idx="10"/>
          </p:nvPr>
        </p:nvSpPr>
        <p:spPr>
          <a:xfrm>
            <a:off x="319088" y="6588125"/>
            <a:ext cx="944562" cy="252413"/>
          </a:xfrm>
          <a:prstGeom prst="rect">
            <a:avLst/>
          </a:prstGeom>
        </p:spPr>
        <p:txBody>
          <a:bodyPr/>
          <a:lstStyle>
            <a:lvl1pPr>
              <a:defRPr/>
            </a:lvl1pPr>
          </a:lstStyle>
          <a:p>
            <a:pPr>
              <a:defRPr/>
            </a:pPr>
            <a:endParaRPr lang="en-US" altLang="en-US"/>
          </a:p>
        </p:txBody>
      </p:sp>
      <p:sp>
        <p:nvSpPr>
          <p:cNvPr id="6" name="Slide Number Placeholder 15">
            <a:extLst>
              <a:ext uri="{FF2B5EF4-FFF2-40B4-BE49-F238E27FC236}">
                <a16:creationId xmlns:a16="http://schemas.microsoft.com/office/drawing/2014/main" id="{C21D99BB-788F-4698-A74E-8B06E14C3FBE}"/>
              </a:ext>
            </a:extLst>
          </p:cNvPr>
          <p:cNvSpPr>
            <a:spLocks noGrp="1"/>
          </p:cNvSpPr>
          <p:nvPr>
            <p:ph type="sldNum" sz="quarter" idx="11"/>
          </p:nvPr>
        </p:nvSpPr>
        <p:spPr>
          <a:xfrm>
            <a:off x="1271588" y="6588125"/>
            <a:ext cx="827087" cy="252413"/>
          </a:xfrm>
          <a:prstGeom prst="rect">
            <a:avLst/>
          </a:prstGeom>
        </p:spPr>
        <p:txBody>
          <a:bodyPr/>
          <a:lstStyle>
            <a:lvl1pPr>
              <a:defRPr/>
            </a:lvl1pPr>
          </a:lstStyle>
          <a:p>
            <a:pPr>
              <a:defRPr/>
            </a:pPr>
            <a:r>
              <a:rPr lang="en-US" altLang="en-US"/>
              <a:t>Page </a:t>
            </a:r>
            <a:fld id="{9514FFCA-AEF0-4746-9343-DFD1C2CA82CB}" type="slidenum">
              <a:rPr lang="en-US" altLang="en-US"/>
              <a:pPr>
                <a:defRPr/>
              </a:pPr>
              <a:t>‹#›</a:t>
            </a:fld>
            <a:endParaRPr lang="en-US" altLang="en-US"/>
          </a:p>
        </p:txBody>
      </p:sp>
      <p:sp>
        <p:nvSpPr>
          <p:cNvPr id="7" name="Footer Placeholder 16">
            <a:extLst>
              <a:ext uri="{FF2B5EF4-FFF2-40B4-BE49-F238E27FC236}">
                <a16:creationId xmlns:a16="http://schemas.microsoft.com/office/drawing/2014/main" id="{63FCD7DD-27B1-445B-AE77-0ADBE101C145}"/>
              </a:ext>
            </a:extLst>
          </p:cNvPr>
          <p:cNvSpPr>
            <a:spLocks noGrp="1"/>
          </p:cNvSpPr>
          <p:nvPr>
            <p:ph type="ftr" sz="quarter" idx="12"/>
          </p:nvPr>
        </p:nvSpPr>
        <p:spPr>
          <a:xfrm>
            <a:off x="314325" y="6595048"/>
            <a:ext cx="6735763" cy="252413"/>
          </a:xfrm>
          <a:prstGeom prst="rect">
            <a:avLst/>
          </a:prstGeom>
        </p:spPr>
        <p:txBody>
          <a:bodyPr/>
          <a:lstStyle>
            <a:lvl1pPr>
              <a:defRPr/>
            </a:lvl1pPr>
          </a:lstStyle>
          <a:p>
            <a:r>
              <a:rPr lang="ro-RO" altLang="ro-RO"/>
              <a:t>by Cristian Chilipirea</a:t>
            </a:r>
            <a:endParaRPr lang="en-US" altLang="ro-RO" dirty="0"/>
          </a:p>
        </p:txBody>
      </p:sp>
    </p:spTree>
    <p:extLst>
      <p:ext uri="{BB962C8B-B14F-4D97-AF65-F5344CB8AC3E}">
        <p14:creationId xmlns:p14="http://schemas.microsoft.com/office/powerpoint/2010/main" val="74017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4">
            <a:extLst>
              <a:ext uri="{FF2B5EF4-FFF2-40B4-BE49-F238E27FC236}">
                <a16:creationId xmlns:a16="http://schemas.microsoft.com/office/drawing/2014/main" id="{426E0972-319E-4B30-AC70-D8E031C831F3}"/>
              </a:ext>
            </a:extLst>
          </p:cNvPr>
          <p:cNvSpPr>
            <a:spLocks noGrp="1"/>
          </p:cNvSpPr>
          <p:nvPr>
            <p:ph type="dt" sz="half" idx="10"/>
          </p:nvPr>
        </p:nvSpPr>
        <p:spPr>
          <a:xfrm>
            <a:off x="125413" y="6553200"/>
            <a:ext cx="1079500" cy="250825"/>
          </a:xfrm>
          <a:prstGeom prst="rect">
            <a:avLst/>
          </a:prstGeom>
        </p:spPr>
        <p:txBody>
          <a:bodyPr/>
          <a:lstStyle>
            <a:lvl1pPr>
              <a:defRPr/>
            </a:lvl1pPr>
          </a:lstStyle>
          <a:p>
            <a:pPr>
              <a:defRPr/>
            </a:pPr>
            <a:endParaRPr lang="en-US" altLang="en-US"/>
          </a:p>
        </p:txBody>
      </p:sp>
      <p:sp>
        <p:nvSpPr>
          <p:cNvPr id="6" name="Slide Number Placeholder 15">
            <a:extLst>
              <a:ext uri="{FF2B5EF4-FFF2-40B4-BE49-F238E27FC236}">
                <a16:creationId xmlns:a16="http://schemas.microsoft.com/office/drawing/2014/main" id="{1BCAFD84-DF86-48A0-993B-4C9EF272ADF5}"/>
              </a:ext>
            </a:extLst>
          </p:cNvPr>
          <p:cNvSpPr>
            <a:spLocks noGrp="1"/>
          </p:cNvSpPr>
          <p:nvPr>
            <p:ph type="sldNum" sz="quarter" idx="11"/>
          </p:nvPr>
        </p:nvSpPr>
        <p:spPr>
          <a:xfrm>
            <a:off x="1316038" y="6553200"/>
            <a:ext cx="900112" cy="250825"/>
          </a:xfrm>
          <a:prstGeom prst="rect">
            <a:avLst/>
          </a:prstGeom>
        </p:spPr>
        <p:txBody>
          <a:bodyPr/>
          <a:lstStyle>
            <a:lvl1pPr>
              <a:defRPr/>
            </a:lvl1pPr>
          </a:lstStyle>
          <a:p>
            <a:pPr>
              <a:defRPr/>
            </a:pPr>
            <a:r>
              <a:rPr lang="en-US" altLang="en-US"/>
              <a:t>Page </a:t>
            </a:r>
            <a:fld id="{3401A523-3B32-4D32-965E-00644C11B005}" type="slidenum">
              <a:rPr lang="en-US" altLang="en-US"/>
              <a:pPr>
                <a:defRPr/>
              </a:pPr>
              <a:t>‹#›</a:t>
            </a:fld>
            <a:endParaRPr lang="en-US" altLang="en-US"/>
          </a:p>
        </p:txBody>
      </p:sp>
      <p:sp>
        <p:nvSpPr>
          <p:cNvPr id="7" name="Footer Placeholder 16">
            <a:extLst>
              <a:ext uri="{FF2B5EF4-FFF2-40B4-BE49-F238E27FC236}">
                <a16:creationId xmlns:a16="http://schemas.microsoft.com/office/drawing/2014/main" id="{D4FD7209-FF8E-4E6A-9435-E5AC4A392483}"/>
              </a:ext>
            </a:extLst>
          </p:cNvPr>
          <p:cNvSpPr>
            <a:spLocks noGrp="1"/>
          </p:cNvSpPr>
          <p:nvPr>
            <p:ph type="ftr" sz="quarter" idx="12"/>
          </p:nvPr>
        </p:nvSpPr>
        <p:spPr>
          <a:xfrm>
            <a:off x="2339975" y="6553200"/>
            <a:ext cx="6048375" cy="250825"/>
          </a:xfrm>
          <a:prstGeom prst="rect">
            <a:avLst/>
          </a:prstGeom>
        </p:spPr>
        <p:txBody>
          <a:bodyPr/>
          <a:lstStyle>
            <a:lvl1pPr algn="ctr">
              <a:defRPr/>
            </a:lvl1pPr>
          </a:lstStyle>
          <a:p>
            <a:r>
              <a:rPr lang="ro-RO" altLang="ro-RO"/>
              <a:t>by Cristian Chilipirea</a:t>
            </a:r>
            <a:endParaRPr lang="en-US" altLang="ro-RO" dirty="0"/>
          </a:p>
        </p:txBody>
      </p:sp>
    </p:spTree>
    <p:extLst>
      <p:ext uri="{BB962C8B-B14F-4D97-AF65-F5344CB8AC3E}">
        <p14:creationId xmlns:p14="http://schemas.microsoft.com/office/powerpoint/2010/main" val="288672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EB5F58E-3512-4D78-8CBA-679E2BF2C110}"/>
              </a:ext>
            </a:extLst>
          </p:cNvPr>
          <p:cNvSpPr>
            <a:spLocks noGrp="1" noChangeArrowheads="1"/>
          </p:cNvSpPr>
          <p:nvPr>
            <p:ph type="title"/>
          </p:nvPr>
        </p:nvSpPr>
        <p:spPr bwMode="auto">
          <a:xfrm>
            <a:off x="314325" y="622300"/>
            <a:ext cx="85153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dirty="0"/>
              <a:t>Click to edit Master title style</a:t>
            </a:r>
            <a:endParaRPr lang="de-DE" altLang="en-US" dirty="0"/>
          </a:p>
        </p:txBody>
      </p:sp>
      <p:sp>
        <p:nvSpPr>
          <p:cNvPr id="1027" name="Rectangle 3">
            <a:extLst>
              <a:ext uri="{FF2B5EF4-FFF2-40B4-BE49-F238E27FC236}">
                <a16:creationId xmlns:a16="http://schemas.microsoft.com/office/drawing/2014/main" id="{BC7A20C1-6ADB-4EDE-9386-576EF4390DB8}"/>
              </a:ext>
            </a:extLst>
          </p:cNvPr>
          <p:cNvSpPr>
            <a:spLocks noGrp="1" noChangeArrowheads="1"/>
          </p:cNvSpPr>
          <p:nvPr>
            <p:ph type="body" idx="1"/>
          </p:nvPr>
        </p:nvSpPr>
        <p:spPr bwMode="auto">
          <a:xfrm>
            <a:off x="319088" y="1323975"/>
            <a:ext cx="8524875"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de-DE" altLang="en-US" dirty="0"/>
          </a:p>
        </p:txBody>
      </p:sp>
      <p:pic>
        <p:nvPicPr>
          <p:cNvPr id="1031" name="Picture 1">
            <a:extLst>
              <a:ext uri="{FF2B5EF4-FFF2-40B4-BE49-F238E27FC236}">
                <a16:creationId xmlns:a16="http://schemas.microsoft.com/office/drawing/2014/main" id="{3FE8B550-6A1C-4729-B0F5-8AFB17D3AB69}"/>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
            <a:extLst>
              <a:ext uri="{FF2B5EF4-FFF2-40B4-BE49-F238E27FC236}">
                <a16:creationId xmlns:a16="http://schemas.microsoft.com/office/drawing/2014/main" id="{4FA901D7-D037-4E0B-9127-97234DD90F92}"/>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523038"/>
            <a:ext cx="9144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2" descr="D:\cipsm\Catedra\Logo CS\logo_upb_small.png">
            <a:extLst>
              <a:ext uri="{FF2B5EF4-FFF2-40B4-BE49-F238E27FC236}">
                <a16:creationId xmlns:a16="http://schemas.microsoft.com/office/drawing/2014/main" id="{20CAB226-3914-49D2-99AC-E2E2AE63DAA1}"/>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50800" y="33338"/>
            <a:ext cx="68262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A5D4AA22-7653-4814-8B8D-FDB5FE01941A}"/>
              </a:ext>
            </a:extLst>
          </p:cNvPr>
          <p:cNvSpPr>
            <a:spLocks noGrp="1"/>
          </p:cNvSpPr>
          <p:nvPr>
            <p:ph type="ftr" sz="quarter" idx="3"/>
          </p:nvPr>
        </p:nvSpPr>
        <p:spPr>
          <a:xfrm>
            <a:off x="314325" y="6500192"/>
            <a:ext cx="3086100" cy="41099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ro-RO"/>
              <a:t>by Cristian Chilipirea</a:t>
            </a:r>
            <a:endParaRPr lang="en-US" dirty="0"/>
          </a:p>
        </p:txBody>
      </p:sp>
    </p:spTree>
  </p:cSld>
  <p:clrMap bg1="lt1" tx1="dk1" bg2="lt2" tx2="dk2" accent1="accent1" accent2="accent2" accent3="accent3" accent4="accent4" accent5="accent5" accent6="accent6" hlink="hlink" folHlink="folHlink"/>
  <p:sldLayoutIdLst>
    <p:sldLayoutId id="2147483984" r:id="rId1"/>
    <p:sldLayoutId id="2147483985" r:id="rId2"/>
    <p:sldLayoutId id="2147483976" r:id="rId3"/>
    <p:sldLayoutId id="2147483977" r:id="rId4"/>
    <p:sldLayoutId id="2147483978" r:id="rId5"/>
    <p:sldLayoutId id="2147483979" r:id="rId6"/>
    <p:sldLayoutId id="2147483980" r:id="rId7"/>
    <p:sldLayoutId id="2147483981" r:id="rId8"/>
    <p:sldLayoutId id="2147483986" r:id="rId9"/>
    <p:sldLayoutId id="2147483982" r:id="rId10"/>
    <p:sldLayoutId id="2147483983" r:id="rId11"/>
    <p:sldLayoutId id="2147483987" r:id="rId12"/>
  </p:sldLayoutIdLst>
  <p:hf sldNum="0" hdr="0" ftr="0" dt="0"/>
  <p:txStyles>
    <p:titleStyle>
      <a:lvl1pPr algn="ctr" rtl="0" eaLnBrk="0" fontAlgn="base" hangingPunct="0">
        <a:lnSpc>
          <a:spcPct val="95000"/>
        </a:lnSpc>
        <a:spcBef>
          <a:spcPct val="0"/>
        </a:spcBef>
        <a:spcAft>
          <a:spcPct val="0"/>
        </a:spcAft>
        <a:defRPr sz="2800" b="1">
          <a:solidFill>
            <a:schemeClr val="accent2"/>
          </a:solidFill>
          <a:latin typeface="+mj-lt"/>
          <a:ea typeface="ＭＳ Ｐゴシック" charset="0"/>
          <a:cs typeface="ＭＳ Ｐゴシック" charset="0"/>
        </a:defRPr>
      </a:lvl1pPr>
      <a:lvl2pPr algn="ctr" rtl="0" eaLnBrk="0" fontAlgn="base" hangingPunct="0">
        <a:lnSpc>
          <a:spcPct val="95000"/>
        </a:lnSpc>
        <a:spcBef>
          <a:spcPct val="0"/>
        </a:spcBef>
        <a:spcAft>
          <a:spcPct val="0"/>
        </a:spcAft>
        <a:defRPr sz="2800" b="1">
          <a:solidFill>
            <a:schemeClr val="accent2"/>
          </a:solidFill>
          <a:latin typeface="Arial" charset="0"/>
          <a:ea typeface="ＭＳ Ｐゴシック" charset="0"/>
          <a:cs typeface="ＭＳ Ｐゴシック" charset="0"/>
        </a:defRPr>
      </a:lvl2pPr>
      <a:lvl3pPr algn="ctr" rtl="0" eaLnBrk="0" fontAlgn="base" hangingPunct="0">
        <a:lnSpc>
          <a:spcPct val="95000"/>
        </a:lnSpc>
        <a:spcBef>
          <a:spcPct val="0"/>
        </a:spcBef>
        <a:spcAft>
          <a:spcPct val="0"/>
        </a:spcAft>
        <a:defRPr sz="2800" b="1">
          <a:solidFill>
            <a:schemeClr val="accent2"/>
          </a:solidFill>
          <a:latin typeface="Arial" charset="0"/>
          <a:ea typeface="ＭＳ Ｐゴシック" charset="0"/>
          <a:cs typeface="ＭＳ Ｐゴシック" charset="0"/>
        </a:defRPr>
      </a:lvl3pPr>
      <a:lvl4pPr algn="ctr" rtl="0" eaLnBrk="0" fontAlgn="base" hangingPunct="0">
        <a:lnSpc>
          <a:spcPct val="95000"/>
        </a:lnSpc>
        <a:spcBef>
          <a:spcPct val="0"/>
        </a:spcBef>
        <a:spcAft>
          <a:spcPct val="0"/>
        </a:spcAft>
        <a:defRPr sz="2800" b="1">
          <a:solidFill>
            <a:schemeClr val="accent2"/>
          </a:solidFill>
          <a:latin typeface="Arial" charset="0"/>
          <a:ea typeface="ＭＳ Ｐゴシック" charset="0"/>
          <a:cs typeface="ＭＳ Ｐゴシック" charset="0"/>
        </a:defRPr>
      </a:lvl4pPr>
      <a:lvl5pPr algn="ctr" rtl="0" eaLnBrk="0" fontAlgn="base" hangingPunct="0">
        <a:lnSpc>
          <a:spcPct val="95000"/>
        </a:lnSpc>
        <a:spcBef>
          <a:spcPct val="0"/>
        </a:spcBef>
        <a:spcAft>
          <a:spcPct val="0"/>
        </a:spcAft>
        <a:defRPr sz="2800" b="1">
          <a:solidFill>
            <a:schemeClr val="accent2"/>
          </a:solidFill>
          <a:latin typeface="Arial" charset="0"/>
          <a:ea typeface="ＭＳ Ｐゴシック" charset="0"/>
          <a:cs typeface="ＭＳ Ｐゴシック" charset="0"/>
        </a:defRPr>
      </a:lvl5pPr>
      <a:lvl6pPr marL="457200" algn="l" rtl="0" fontAlgn="base">
        <a:lnSpc>
          <a:spcPct val="95000"/>
        </a:lnSpc>
        <a:spcBef>
          <a:spcPct val="0"/>
        </a:spcBef>
        <a:spcAft>
          <a:spcPct val="0"/>
        </a:spcAft>
        <a:defRPr sz="2400" b="1">
          <a:solidFill>
            <a:schemeClr val="accent2"/>
          </a:solidFill>
          <a:latin typeface="Arial" charset="0"/>
        </a:defRPr>
      </a:lvl6pPr>
      <a:lvl7pPr marL="914400" algn="l" rtl="0" fontAlgn="base">
        <a:lnSpc>
          <a:spcPct val="95000"/>
        </a:lnSpc>
        <a:spcBef>
          <a:spcPct val="0"/>
        </a:spcBef>
        <a:spcAft>
          <a:spcPct val="0"/>
        </a:spcAft>
        <a:defRPr sz="2400" b="1">
          <a:solidFill>
            <a:schemeClr val="accent2"/>
          </a:solidFill>
          <a:latin typeface="Arial" charset="0"/>
        </a:defRPr>
      </a:lvl7pPr>
      <a:lvl8pPr marL="1371600" algn="l" rtl="0" fontAlgn="base">
        <a:lnSpc>
          <a:spcPct val="95000"/>
        </a:lnSpc>
        <a:spcBef>
          <a:spcPct val="0"/>
        </a:spcBef>
        <a:spcAft>
          <a:spcPct val="0"/>
        </a:spcAft>
        <a:defRPr sz="2400" b="1">
          <a:solidFill>
            <a:schemeClr val="accent2"/>
          </a:solidFill>
          <a:latin typeface="Arial" charset="0"/>
        </a:defRPr>
      </a:lvl8pPr>
      <a:lvl9pPr marL="1828800" algn="l" rtl="0" fontAlgn="base">
        <a:lnSpc>
          <a:spcPct val="95000"/>
        </a:lnSpc>
        <a:spcBef>
          <a:spcPct val="0"/>
        </a:spcBef>
        <a:spcAft>
          <a:spcPct val="0"/>
        </a:spcAft>
        <a:defRPr sz="2400" b="1">
          <a:solidFill>
            <a:schemeClr val="accent2"/>
          </a:solidFill>
          <a:latin typeface="Arial" charset="0"/>
        </a:defRPr>
      </a:lvl9pPr>
    </p:titleStyle>
    <p:bodyStyle>
      <a:lvl1pPr marL="190500" indent="-190500" algn="l" rtl="0" eaLnBrk="0" fontAlgn="base" hangingPunct="0">
        <a:spcBef>
          <a:spcPct val="40000"/>
        </a:spcBef>
        <a:spcAft>
          <a:spcPct val="0"/>
        </a:spcAft>
        <a:buClr>
          <a:schemeClr val="accent1"/>
        </a:buClr>
        <a:buFont typeface="Wingdings" panose="05000000000000000000" pitchFamily="2" charset="2"/>
        <a:buChar char="§"/>
        <a:defRPr sz="2400">
          <a:solidFill>
            <a:schemeClr val="tx1"/>
          </a:solidFill>
          <a:latin typeface="+mn-lt"/>
          <a:ea typeface="ＭＳ Ｐゴシック" charset="0"/>
          <a:cs typeface="ＭＳ Ｐゴシック" charset="0"/>
        </a:defRPr>
      </a:lvl1pPr>
      <a:lvl2pPr marL="536575" indent="-174625" algn="l" rtl="0" eaLnBrk="0" fontAlgn="base" hangingPunct="0">
        <a:spcBef>
          <a:spcPct val="40000"/>
        </a:spcBef>
        <a:spcAft>
          <a:spcPct val="0"/>
        </a:spcAft>
        <a:buClr>
          <a:schemeClr val="bg2"/>
        </a:buClr>
        <a:buFont typeface="Arial" panose="020B0604020202020204" pitchFamily="34" charset="0"/>
        <a:buChar char="‒"/>
        <a:defRPr sz="2000">
          <a:solidFill>
            <a:schemeClr val="tx1"/>
          </a:solidFill>
          <a:latin typeface="+mn-lt"/>
          <a:ea typeface="ＭＳ Ｐゴシック" charset="0"/>
        </a:defRPr>
      </a:lvl2pPr>
      <a:lvl3pPr marL="898525" indent="-173038" algn="l" rtl="0" eaLnBrk="0" fontAlgn="base" hangingPunct="0">
        <a:spcBef>
          <a:spcPct val="40000"/>
        </a:spcBef>
        <a:spcAft>
          <a:spcPct val="0"/>
        </a:spcAft>
        <a:buClr>
          <a:schemeClr val="accent1"/>
        </a:buClr>
        <a:buFont typeface="Courier New" panose="02070309020205020404" pitchFamily="49" charset="0"/>
        <a:buChar char="o"/>
        <a:defRPr>
          <a:solidFill>
            <a:schemeClr val="tx1"/>
          </a:solidFill>
          <a:latin typeface="+mn-lt"/>
          <a:ea typeface="ＭＳ Ｐゴシック" charset="0"/>
        </a:defRPr>
      </a:lvl3pPr>
      <a:lvl4pPr marL="1339850" indent="-173038" algn="l" rtl="0" eaLnBrk="0" fontAlgn="base" hangingPunct="0">
        <a:spcBef>
          <a:spcPct val="40000"/>
        </a:spcBef>
        <a:spcAft>
          <a:spcPct val="0"/>
        </a:spcAft>
        <a:buClr>
          <a:schemeClr val="bg2"/>
        </a:buClr>
        <a:buFont typeface="Arial" panose="020B0604020202020204" pitchFamily="34" charset="0"/>
        <a:buChar char="‒"/>
        <a:defRPr sz="1600">
          <a:solidFill>
            <a:schemeClr val="tx1"/>
          </a:solidFill>
          <a:latin typeface="+mn-lt"/>
          <a:ea typeface="ＭＳ Ｐゴシック" charset="0"/>
        </a:defRPr>
      </a:lvl4pPr>
      <a:lvl5pPr marL="1703388" indent="-174625" algn="l" rtl="0" eaLnBrk="0" fontAlgn="base" hangingPunct="0">
        <a:spcBef>
          <a:spcPct val="40000"/>
        </a:spcBef>
        <a:spcAft>
          <a:spcPct val="0"/>
        </a:spcAft>
        <a:buClr>
          <a:schemeClr val="accent1"/>
        </a:buClr>
        <a:buFont typeface="Wingdings" panose="05000000000000000000" pitchFamily="2" charset="2"/>
        <a:buChar char="§"/>
        <a:defRPr sz="1600">
          <a:solidFill>
            <a:schemeClr val="tx1"/>
          </a:solidFill>
          <a:latin typeface="+mn-lt"/>
          <a:ea typeface="ＭＳ Ｐゴシック" charset="0"/>
        </a:defRPr>
      </a:lvl5pPr>
      <a:lvl6pPr marL="1419225" indent="-207963" algn="l" rtl="0" fontAlgn="base">
        <a:spcBef>
          <a:spcPct val="40000"/>
        </a:spcBef>
        <a:spcAft>
          <a:spcPct val="0"/>
        </a:spcAft>
        <a:buClr>
          <a:schemeClr val="accent1"/>
        </a:buClr>
        <a:buFont typeface="Wingdings" pitchFamily="2" charset="2"/>
        <a:buChar char="§"/>
        <a:defRPr>
          <a:solidFill>
            <a:schemeClr val="tx1"/>
          </a:solidFill>
          <a:latin typeface="+mn-lt"/>
        </a:defRPr>
      </a:lvl6pPr>
      <a:lvl7pPr marL="1876425" indent="-207963" algn="l" rtl="0" fontAlgn="base">
        <a:spcBef>
          <a:spcPct val="40000"/>
        </a:spcBef>
        <a:spcAft>
          <a:spcPct val="0"/>
        </a:spcAft>
        <a:buClr>
          <a:schemeClr val="accent1"/>
        </a:buClr>
        <a:buFont typeface="Wingdings" pitchFamily="2" charset="2"/>
        <a:buChar char="§"/>
        <a:defRPr>
          <a:solidFill>
            <a:schemeClr val="tx1"/>
          </a:solidFill>
          <a:latin typeface="+mn-lt"/>
        </a:defRPr>
      </a:lvl7pPr>
      <a:lvl8pPr marL="2333625" indent="-207963" algn="l" rtl="0" fontAlgn="base">
        <a:spcBef>
          <a:spcPct val="40000"/>
        </a:spcBef>
        <a:spcAft>
          <a:spcPct val="0"/>
        </a:spcAft>
        <a:buClr>
          <a:schemeClr val="accent1"/>
        </a:buClr>
        <a:buFont typeface="Wingdings" pitchFamily="2" charset="2"/>
        <a:buChar char="§"/>
        <a:defRPr>
          <a:solidFill>
            <a:schemeClr val="tx1"/>
          </a:solidFill>
          <a:latin typeface="+mn-lt"/>
        </a:defRPr>
      </a:lvl8pPr>
      <a:lvl9pPr marL="2790825" indent="-207963" algn="l" rtl="0" fontAlgn="base">
        <a:spcBef>
          <a:spcPct val="40000"/>
        </a:spcBef>
        <a:spcAft>
          <a:spcPct val="0"/>
        </a:spcAft>
        <a:buClr>
          <a:schemeClr val="accent1"/>
        </a:buClr>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microsoft.com/office/2007/relationships/hdphoto" Target="../media/hdphoto1.wdp"/><Relationship Id="rId9" Type="http://schemas.openxmlformats.org/officeDocument/2006/relationships/image" Target="../media/image23.png"/></Relationships>
</file>

<file path=ppt/slides/_rels/slide3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4.png"/><Relationship Id="rId5" Type="http://schemas.openxmlformats.org/officeDocument/2006/relationships/image" Target="../media/image19.png"/><Relationship Id="rId10" Type="http://schemas.openxmlformats.org/officeDocument/2006/relationships/image" Target="../media/image25.png"/><Relationship Id="rId4" Type="http://schemas.microsoft.com/office/2007/relationships/hdphoto" Target="../media/hdphoto1.wdp"/><Relationship Id="rId9"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6.gif"/><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2.png"/><Relationship Id="rId7"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8.png"/><Relationship Id="rId7"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1.jpeg"/><Relationship Id="rId7" Type="http://schemas.openxmlformats.org/officeDocument/2006/relationships/image" Target="../media/image8.png"/><Relationship Id="rId2"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14">
            <a:extLst>
              <a:ext uri="{FF2B5EF4-FFF2-40B4-BE49-F238E27FC236}">
                <a16:creationId xmlns:a16="http://schemas.microsoft.com/office/drawing/2014/main" id="{B7373C27-AE51-474E-BA1F-0C5F0233AACE}"/>
              </a:ext>
            </a:extLst>
          </p:cNvPr>
          <p:cNvSpPr>
            <a:spLocks noGrp="1" noChangeArrowheads="1"/>
          </p:cNvSpPr>
          <p:nvPr>
            <p:ph type="ctrTitle"/>
          </p:nvPr>
        </p:nvSpPr>
        <p:spPr>
          <a:xfrm>
            <a:off x="148908" y="1503680"/>
            <a:ext cx="8331200" cy="1014129"/>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1" hangingPunct="1"/>
            <a:r>
              <a:rPr lang="en-US" altLang="en-US" sz="3200" dirty="0" err="1">
                <a:ea typeface="ＭＳ Ｐゴシック" panose="020B0600070205080204" pitchFamily="34" charset="-128"/>
              </a:rPr>
              <a:t>Algoritmi</a:t>
            </a:r>
            <a:r>
              <a:rPr lang="en-US" altLang="en-US" sz="3200" dirty="0">
                <a:ea typeface="ＭＳ Ｐゴシック" panose="020B0600070205080204" pitchFamily="34" charset="-128"/>
              </a:rPr>
              <a:t> </a:t>
            </a:r>
            <a:r>
              <a:rPr lang="en-US" altLang="en-US" sz="3200" dirty="0" err="1">
                <a:ea typeface="ＭＳ Ｐゴシック" panose="020B0600070205080204" pitchFamily="34" charset="-128"/>
              </a:rPr>
              <a:t>Paraleli</a:t>
            </a:r>
            <a:r>
              <a:rPr lang="ro-RO" altLang="en-US" sz="3200" dirty="0">
                <a:ea typeface="ＭＳ Ｐゴシック" panose="020B0600070205080204" pitchFamily="34" charset="-128"/>
              </a:rPr>
              <a:t> și Distribuiți</a:t>
            </a:r>
            <a:r>
              <a:rPr lang="en-US" altLang="en-US" sz="3200" dirty="0">
                <a:ea typeface="ＭＳ Ｐゴシック" panose="020B0600070205080204" pitchFamily="34" charset="-128"/>
              </a:rPr>
              <a:t> </a:t>
            </a:r>
            <a:br>
              <a:rPr lang="ro-RO" altLang="en-US" sz="3200" dirty="0">
                <a:ea typeface="ＭＳ Ｐゴシック" panose="020B0600070205080204" pitchFamily="34" charset="-128"/>
              </a:rPr>
            </a:br>
            <a:r>
              <a:rPr lang="en-US" altLang="en-US" sz="3200" dirty="0" err="1">
                <a:ea typeface="ＭＳ Ｐゴシック" panose="020B0600070205080204" pitchFamily="34" charset="-128"/>
              </a:rPr>
              <a:t>Lucru</a:t>
            </a:r>
            <a:r>
              <a:rPr lang="en-US" altLang="en-US" sz="3200" dirty="0">
                <a:ea typeface="ＭＳ Ｐゴシック" panose="020B0600070205080204" pitchFamily="34" charset="-128"/>
              </a:rPr>
              <a:t> cu </a:t>
            </a:r>
            <a:r>
              <a:rPr lang="en-US" altLang="en-US" sz="3200" dirty="0" err="1">
                <a:ea typeface="ＭＳ Ｐゴシック" panose="020B0600070205080204" pitchFamily="34" charset="-128"/>
              </a:rPr>
              <a:t>semafoare</a:t>
            </a:r>
            <a:endParaRPr lang="en-US" altLang="en-US" sz="3200" dirty="0">
              <a:ea typeface="ＭＳ Ｐゴシック" panose="020B0600070205080204" pitchFamily="34" charset="-128"/>
            </a:endParaRPr>
          </a:p>
        </p:txBody>
      </p:sp>
      <p:sp>
        <p:nvSpPr>
          <p:cNvPr id="15363" name="Rectangle 1">
            <a:extLst>
              <a:ext uri="{FF2B5EF4-FFF2-40B4-BE49-F238E27FC236}">
                <a16:creationId xmlns:a16="http://schemas.microsoft.com/office/drawing/2014/main" id="{8AD4A1D2-344F-4CD3-949B-26BEB5FF75C3}"/>
              </a:ext>
            </a:extLst>
          </p:cNvPr>
          <p:cNvSpPr>
            <a:spLocks noChangeArrowheads="1"/>
          </p:cNvSpPr>
          <p:nvPr/>
        </p:nvSpPr>
        <p:spPr bwMode="auto">
          <a:xfrm>
            <a:off x="2873058" y="3010793"/>
            <a:ext cx="560705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r>
              <a:rPr lang="en-US" altLang="en-US" sz="2800" b="1" dirty="0">
                <a:solidFill>
                  <a:schemeClr val="bg1"/>
                </a:solidFill>
              </a:rPr>
              <a:t>Prof. Ciprian Dobre</a:t>
            </a:r>
          </a:p>
          <a:p>
            <a:pPr algn="r" eaLnBrk="1" hangingPunct="1"/>
            <a:r>
              <a:rPr lang="en-US" altLang="en-US" sz="2000" b="1" dirty="0">
                <a:solidFill>
                  <a:schemeClr val="bg1"/>
                </a:solidFill>
              </a:rPr>
              <a:t>ciprian.dobre@cs.pub.ro</a:t>
            </a:r>
          </a:p>
          <a:p>
            <a:pPr algn="r" eaLnBrk="1" hangingPunct="1"/>
            <a:endParaRPr lang="en-US" altLang="en-US" sz="2800" b="1" dirty="0">
              <a:solidFill>
                <a:schemeClr val="bg1"/>
              </a:solidFill>
            </a:endParaRPr>
          </a:p>
          <a:p>
            <a:pPr algn="r" eaLnBrk="1" hangingPunct="1"/>
            <a:endParaRPr lang="ro-RO" altLang="en-US" sz="2800" b="1" dirty="0">
              <a:solidFill>
                <a:schemeClr val="bg1"/>
              </a:solidFill>
            </a:endParaRPr>
          </a:p>
          <a:p>
            <a:pPr algn="r" eaLnBrk="1" hangingPunct="1"/>
            <a:endParaRPr lang="ro-RO" altLang="en-US" sz="2800" b="1" dirty="0">
              <a:solidFill>
                <a:schemeClr val="bg1"/>
              </a:solidFill>
            </a:endParaRPr>
          </a:p>
          <a:p>
            <a:pPr algn="r" eaLnBrk="1" hangingPunct="1"/>
            <a:endParaRPr lang="en-US" altLang="en-US" sz="2800" b="1" dirty="0">
              <a:solidFill>
                <a:schemeClr val="bg1"/>
              </a:solidFill>
            </a:endParaRPr>
          </a:p>
          <a:p>
            <a:pPr algn="r" eaLnBrk="1" hangingPunct="1"/>
            <a:endParaRPr lang="en-US" altLang="en-US" sz="2800" b="1" dirty="0">
              <a:solidFill>
                <a:schemeClr val="bg1"/>
              </a:solidFill>
            </a:endParaRPr>
          </a:p>
          <a:p>
            <a:pPr algn="r" eaLnBrk="1" hangingPunct="1"/>
            <a:endParaRPr lang="ro-RO" altLang="en-US" sz="28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AE55280-57E9-44F2-B46A-8906DCDC19C4}"/>
              </a:ext>
            </a:extLst>
          </p:cNvPr>
          <p:cNvSpPr/>
          <p:nvPr/>
        </p:nvSpPr>
        <p:spPr bwMode="auto">
          <a:xfrm>
            <a:off x="7467086" y="3476728"/>
            <a:ext cx="280742" cy="19688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a:extLst>
              <a:ext uri="{FF2B5EF4-FFF2-40B4-BE49-F238E27FC236}">
                <a16:creationId xmlns:a16="http://schemas.microsoft.com/office/drawing/2014/main" id="{A9648DFD-6A12-47E5-ABEA-823719AA7E60}"/>
              </a:ext>
            </a:extLst>
          </p:cNvPr>
          <p:cNvSpPr/>
          <p:nvPr/>
        </p:nvSpPr>
        <p:spPr bwMode="auto">
          <a:xfrm>
            <a:off x="8024529" y="4171759"/>
            <a:ext cx="280742" cy="433724"/>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C80215EC-058E-4028-B9DE-2F0E4046959E}"/>
              </a:ext>
            </a:extLst>
          </p:cNvPr>
          <p:cNvSpPr/>
          <p:nvPr/>
        </p:nvSpPr>
        <p:spPr bwMode="auto">
          <a:xfrm>
            <a:off x="6879419" y="4520940"/>
            <a:ext cx="280742" cy="398993"/>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a:extLst>
              <a:ext uri="{FF2B5EF4-FFF2-40B4-BE49-F238E27FC236}">
                <a16:creationId xmlns:a16="http://schemas.microsoft.com/office/drawing/2014/main" id="{7860BF86-864A-4B50-A42B-4CA5B2FC5636}"/>
              </a:ext>
            </a:extLst>
          </p:cNvPr>
          <p:cNvSpPr/>
          <p:nvPr/>
        </p:nvSpPr>
        <p:spPr bwMode="auto">
          <a:xfrm>
            <a:off x="6314276" y="3029232"/>
            <a:ext cx="280742" cy="1514631"/>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78B80514-0D7F-443E-AF9A-05B8D07573B3}"/>
              </a:ext>
            </a:extLst>
          </p:cNvPr>
          <p:cNvSpPr/>
          <p:nvPr/>
        </p:nvSpPr>
        <p:spPr bwMode="auto">
          <a:xfrm>
            <a:off x="5736504" y="3944034"/>
            <a:ext cx="280742" cy="86745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ro-RO" dirty="0">
                <a:solidFill>
                  <a:srgbClr val="7030A0"/>
                </a:solidFill>
              </a:rPr>
              <a:t>Zonă Critică</a:t>
            </a:r>
            <a:endParaRPr lang="en-US" dirty="0">
              <a:solidFill>
                <a:srgbClr val="7030A0"/>
              </a:solidFill>
            </a:endParaRPr>
          </a:p>
        </p:txBody>
      </p:sp>
      <p:cxnSp>
        <p:nvCxnSpPr>
          <p:cNvPr id="13" name="Straight Connector 12"/>
          <p:cNvCxnSpPr/>
          <p:nvPr/>
        </p:nvCxnSpPr>
        <p:spPr>
          <a:xfrm>
            <a:off x="7011694" y="1030756"/>
            <a:ext cx="0"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466949" y="1462804"/>
            <a:ext cx="544746" cy="5260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11694" y="1462804"/>
            <a:ext cx="598171" cy="560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868144" y="1462804"/>
            <a:ext cx="1143550" cy="598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1694" y="1462804"/>
            <a:ext cx="1156851" cy="5501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11694" y="1462804"/>
            <a:ext cx="0" cy="4558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76041" y="2060848"/>
            <a:ext cx="0" cy="31266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59051"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3659" y="1918614"/>
            <a:ext cx="4072" cy="32689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596336"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168545" y="1988840"/>
            <a:ext cx="3855"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018958" y="5187543"/>
            <a:ext cx="1149587"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018960" y="5187543"/>
            <a:ext cx="590905"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18958" y="5187543"/>
            <a:ext cx="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68144" y="5187543"/>
            <a:ext cx="1150814"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44208" y="5187543"/>
            <a:ext cx="57475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018958" y="5589240"/>
            <a:ext cx="0" cy="576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580112" y="213285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156176" y="213285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730926" y="3438615"/>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308304" y="3569619"/>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880513" y="2145429"/>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35991" y="2456325"/>
            <a:ext cx="2903359" cy="1754326"/>
          </a:xfrm>
          <a:prstGeom prst="rect">
            <a:avLst/>
          </a:prstGeom>
        </p:spPr>
        <p:txBody>
          <a:bodyPr wrap="none">
            <a:spAutoFit/>
          </a:bodyPr>
          <a:lstStyle/>
          <a:p>
            <a:endParaRPr lang="ro-RO" dirty="0">
              <a:solidFill>
                <a:srgbClr val="000000"/>
              </a:solidFill>
              <a:latin typeface="Consolas" panose="020B0609020204030204" pitchFamily="49" charset="0"/>
            </a:endParaRPr>
          </a:p>
          <a:p>
            <a:endParaRPr lang="ro-RO"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P() sau </a:t>
            </a:r>
            <a:r>
              <a:rPr lang="ro-RO" sz="2400" dirty="0" err="1">
                <a:solidFill>
                  <a:srgbClr val="000000"/>
                </a:solidFill>
                <a:latin typeface="Consolas" panose="020B0609020204030204" pitchFamily="49" charset="0"/>
              </a:rPr>
              <a:t>Proberen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V() sau </a:t>
            </a:r>
            <a:r>
              <a:rPr lang="ro-RO" sz="2400" dirty="0" err="1">
                <a:solidFill>
                  <a:srgbClr val="000000"/>
                </a:solidFill>
                <a:latin typeface="Consolas" panose="020B0609020204030204" pitchFamily="49" charset="0"/>
              </a:rPr>
              <a:t>Verhogen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 - </a:t>
            </a:r>
            <a:r>
              <a:rPr lang="ro-RO" sz="2400" dirty="0" err="1">
                <a:solidFill>
                  <a:srgbClr val="000000"/>
                </a:solidFill>
                <a:latin typeface="Consolas" panose="020B0609020204030204" pitchFamily="49" charset="0"/>
              </a:rPr>
              <a:t>Dijsktra</a:t>
            </a:r>
            <a:endParaRPr lang="en-US" sz="2400" dirty="0"/>
          </a:p>
        </p:txBody>
      </p:sp>
      <p:pic>
        <p:nvPicPr>
          <p:cNvPr id="1028"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6504" y="3438615"/>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6610" y="2523814"/>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4942" y="4038457"/>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526" y="2978173"/>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4603" y="3673610"/>
            <a:ext cx="300678" cy="505419"/>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109"/>
          <p:cNvSpPr/>
          <p:nvPr/>
        </p:nvSpPr>
        <p:spPr>
          <a:xfrm>
            <a:off x="3613858" y="3006315"/>
            <a:ext cx="449137" cy="449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2800" b="1" dirty="0">
                <a:solidFill>
                  <a:srgbClr val="00B050"/>
                </a:solidFill>
              </a:rPr>
              <a:t>0</a:t>
            </a:r>
            <a:endParaRPr lang="en-US" sz="2800" b="1" dirty="0">
              <a:solidFill>
                <a:srgbClr val="00B050"/>
              </a:solidFill>
            </a:endParaRPr>
          </a:p>
        </p:txBody>
      </p:sp>
      <p:sp>
        <p:nvSpPr>
          <p:cNvPr id="35" name="Rectangle 34">
            <a:extLst>
              <a:ext uri="{FF2B5EF4-FFF2-40B4-BE49-F238E27FC236}">
                <a16:creationId xmlns:a16="http://schemas.microsoft.com/office/drawing/2014/main" id="{27FB0FC7-C7A5-41A5-8D44-82B3A6A13C53}"/>
              </a:ext>
            </a:extLst>
          </p:cNvPr>
          <p:cNvSpPr/>
          <p:nvPr/>
        </p:nvSpPr>
        <p:spPr bwMode="auto">
          <a:xfrm>
            <a:off x="5690716" y="564304"/>
            <a:ext cx="280742" cy="525587"/>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47" name="Picture 2">
            <a:extLst>
              <a:ext uri="{FF2B5EF4-FFF2-40B4-BE49-F238E27FC236}">
                <a16:creationId xmlns:a16="http://schemas.microsoft.com/office/drawing/2014/main" id="{3A60D133-E7F9-4338-92AD-104337E10B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67234" y="2776523"/>
            <a:ext cx="540604" cy="90857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a:extLst>
              <a:ext uri="{FF2B5EF4-FFF2-40B4-BE49-F238E27FC236}">
                <a16:creationId xmlns:a16="http://schemas.microsoft.com/office/drawing/2014/main" id="{05DB2274-7592-429A-92E3-81F79633BBC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8032512" y="3683308"/>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a:extLst>
              <a:ext uri="{FF2B5EF4-FFF2-40B4-BE49-F238E27FC236}">
                <a16:creationId xmlns:a16="http://schemas.microsoft.com/office/drawing/2014/main" id="{2104CDAC-29AD-450D-A72C-AF023ACD196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467086" y="2978141"/>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a:extLst>
              <a:ext uri="{FF2B5EF4-FFF2-40B4-BE49-F238E27FC236}">
                <a16:creationId xmlns:a16="http://schemas.microsoft.com/office/drawing/2014/main" id="{4B3FAFF0-C906-4D6F-9944-610864A6594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870044" y="4038495"/>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a:extLst>
              <a:ext uri="{FF2B5EF4-FFF2-40B4-BE49-F238E27FC236}">
                <a16:creationId xmlns:a16="http://schemas.microsoft.com/office/drawing/2014/main" id="{FB2A3D5B-B2C4-4916-9E44-4D244DB7C5D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316610" y="2521276"/>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a:extLst>
              <a:ext uri="{FF2B5EF4-FFF2-40B4-BE49-F238E27FC236}">
                <a16:creationId xmlns:a16="http://schemas.microsoft.com/office/drawing/2014/main" id="{4DA22955-A7A9-4EE0-8FFB-194066E7E3A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728595" y="3438653"/>
            <a:ext cx="300678" cy="505341"/>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8BE1D2D9-CEC7-456E-87F6-DE376A38E83F}"/>
              </a:ext>
            </a:extLst>
          </p:cNvPr>
          <p:cNvSpPr txBox="1"/>
          <p:nvPr/>
        </p:nvSpPr>
        <p:spPr>
          <a:xfrm>
            <a:off x="314325" y="5259056"/>
            <a:ext cx="4597915" cy="830997"/>
          </a:xfrm>
          <a:prstGeom prst="rect">
            <a:avLst/>
          </a:prstGeom>
          <a:noFill/>
        </p:spPr>
        <p:txBody>
          <a:bodyPr wrap="square" rtlCol="0">
            <a:spAutoFit/>
          </a:bodyPr>
          <a:lstStyle/>
          <a:p>
            <a:r>
              <a:rPr lang="ro-RO" sz="2400" b="1" dirty="0"/>
              <a:t>Doar un </a:t>
            </a:r>
            <a:r>
              <a:rPr lang="ro-RO" sz="2400" b="1" dirty="0" err="1"/>
              <a:t>thread</a:t>
            </a:r>
            <a:r>
              <a:rPr lang="ro-RO" sz="2400" b="1" dirty="0"/>
              <a:t> poate fi în zona critică la un moment dat</a:t>
            </a:r>
            <a:endParaRPr lang="en-US" sz="2400" b="1" dirty="0"/>
          </a:p>
        </p:txBody>
      </p:sp>
    </p:spTree>
    <p:extLst>
      <p:ext uri="{BB962C8B-B14F-4D97-AF65-F5344CB8AC3E}">
        <p14:creationId xmlns:p14="http://schemas.microsoft.com/office/powerpoint/2010/main" val="388441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AE55280-57E9-44F2-B46A-8906DCDC19C4}"/>
              </a:ext>
            </a:extLst>
          </p:cNvPr>
          <p:cNvSpPr/>
          <p:nvPr/>
        </p:nvSpPr>
        <p:spPr bwMode="auto">
          <a:xfrm>
            <a:off x="7467086" y="3476728"/>
            <a:ext cx="280742" cy="19688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a:extLst>
              <a:ext uri="{FF2B5EF4-FFF2-40B4-BE49-F238E27FC236}">
                <a16:creationId xmlns:a16="http://schemas.microsoft.com/office/drawing/2014/main" id="{A9648DFD-6A12-47E5-ABEA-823719AA7E60}"/>
              </a:ext>
            </a:extLst>
          </p:cNvPr>
          <p:cNvSpPr/>
          <p:nvPr/>
        </p:nvSpPr>
        <p:spPr bwMode="auto">
          <a:xfrm>
            <a:off x="8024529" y="4171759"/>
            <a:ext cx="280742" cy="433724"/>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C80215EC-058E-4028-B9DE-2F0E4046959E}"/>
              </a:ext>
            </a:extLst>
          </p:cNvPr>
          <p:cNvSpPr/>
          <p:nvPr/>
        </p:nvSpPr>
        <p:spPr bwMode="auto">
          <a:xfrm>
            <a:off x="6879419" y="4520940"/>
            <a:ext cx="280742" cy="398993"/>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a:extLst>
              <a:ext uri="{FF2B5EF4-FFF2-40B4-BE49-F238E27FC236}">
                <a16:creationId xmlns:a16="http://schemas.microsoft.com/office/drawing/2014/main" id="{7860BF86-864A-4B50-A42B-4CA5B2FC5636}"/>
              </a:ext>
            </a:extLst>
          </p:cNvPr>
          <p:cNvSpPr/>
          <p:nvPr/>
        </p:nvSpPr>
        <p:spPr bwMode="auto">
          <a:xfrm>
            <a:off x="6314276" y="3029232"/>
            <a:ext cx="280742" cy="1514631"/>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78B80514-0D7F-443E-AF9A-05B8D07573B3}"/>
              </a:ext>
            </a:extLst>
          </p:cNvPr>
          <p:cNvSpPr/>
          <p:nvPr/>
        </p:nvSpPr>
        <p:spPr bwMode="auto">
          <a:xfrm>
            <a:off x="5736504" y="3944034"/>
            <a:ext cx="280742" cy="86745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ro-RO" dirty="0">
                <a:solidFill>
                  <a:srgbClr val="7030A0"/>
                </a:solidFill>
              </a:rPr>
              <a:t>Zonă Critică</a:t>
            </a:r>
            <a:endParaRPr lang="en-US" dirty="0">
              <a:solidFill>
                <a:srgbClr val="7030A0"/>
              </a:solidFill>
            </a:endParaRPr>
          </a:p>
        </p:txBody>
      </p:sp>
      <p:cxnSp>
        <p:nvCxnSpPr>
          <p:cNvPr id="13" name="Straight Connector 12"/>
          <p:cNvCxnSpPr/>
          <p:nvPr/>
        </p:nvCxnSpPr>
        <p:spPr>
          <a:xfrm>
            <a:off x="7011694" y="1030756"/>
            <a:ext cx="0"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466949" y="1462804"/>
            <a:ext cx="544746" cy="5260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11694" y="1462804"/>
            <a:ext cx="598171" cy="560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868144" y="1462804"/>
            <a:ext cx="1143550" cy="598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1694" y="1462804"/>
            <a:ext cx="1156851" cy="5501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11694" y="1462804"/>
            <a:ext cx="0" cy="4558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76041" y="2060848"/>
            <a:ext cx="0" cy="31266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59051"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3659" y="1918614"/>
            <a:ext cx="4072" cy="32689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596336"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168545" y="1988840"/>
            <a:ext cx="3855"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018958" y="5187543"/>
            <a:ext cx="1149587"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018960" y="5187543"/>
            <a:ext cx="590905"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18958" y="5187543"/>
            <a:ext cx="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68144" y="5187543"/>
            <a:ext cx="1150814"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44208" y="5187543"/>
            <a:ext cx="57475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018958" y="5589240"/>
            <a:ext cx="0" cy="576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580112" y="252127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156176" y="213285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730926" y="3438615"/>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308304" y="3569619"/>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880513" y="2659779"/>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35991" y="2456325"/>
            <a:ext cx="2903359" cy="1754326"/>
          </a:xfrm>
          <a:prstGeom prst="rect">
            <a:avLst/>
          </a:prstGeom>
        </p:spPr>
        <p:txBody>
          <a:bodyPr wrap="none">
            <a:spAutoFit/>
          </a:bodyPr>
          <a:lstStyle/>
          <a:p>
            <a:endParaRPr lang="ro-RO" dirty="0">
              <a:solidFill>
                <a:srgbClr val="000000"/>
              </a:solidFill>
              <a:latin typeface="Consolas" panose="020B0609020204030204" pitchFamily="49" charset="0"/>
            </a:endParaRPr>
          </a:p>
          <a:p>
            <a:endParaRPr lang="ro-RO"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P() sau </a:t>
            </a:r>
            <a:r>
              <a:rPr lang="ro-RO" sz="2400" dirty="0" err="1">
                <a:solidFill>
                  <a:srgbClr val="000000"/>
                </a:solidFill>
                <a:latin typeface="Consolas" panose="020B0609020204030204" pitchFamily="49" charset="0"/>
              </a:rPr>
              <a:t>Proberen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V() sau </a:t>
            </a:r>
            <a:r>
              <a:rPr lang="ro-RO" sz="2400" dirty="0" err="1">
                <a:solidFill>
                  <a:srgbClr val="000000"/>
                </a:solidFill>
                <a:latin typeface="Consolas" panose="020B0609020204030204" pitchFamily="49" charset="0"/>
              </a:rPr>
              <a:t>Verhogen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 - </a:t>
            </a:r>
            <a:r>
              <a:rPr lang="ro-RO" sz="2400" dirty="0" err="1">
                <a:solidFill>
                  <a:srgbClr val="000000"/>
                </a:solidFill>
                <a:latin typeface="Consolas" panose="020B0609020204030204" pitchFamily="49" charset="0"/>
              </a:rPr>
              <a:t>Dijsktra</a:t>
            </a:r>
            <a:endParaRPr lang="en-US" sz="2400" dirty="0"/>
          </a:p>
        </p:txBody>
      </p:sp>
      <p:pic>
        <p:nvPicPr>
          <p:cNvPr id="1028"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6504" y="3438615"/>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6610" y="2523814"/>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4942" y="4038457"/>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526" y="2978173"/>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4603" y="3673610"/>
            <a:ext cx="300678" cy="505419"/>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109"/>
          <p:cNvSpPr/>
          <p:nvPr/>
        </p:nvSpPr>
        <p:spPr>
          <a:xfrm>
            <a:off x="3613858" y="3006315"/>
            <a:ext cx="449137" cy="449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2800" b="1" dirty="0">
                <a:solidFill>
                  <a:srgbClr val="00B050"/>
                </a:solidFill>
              </a:rPr>
              <a:t>0</a:t>
            </a:r>
            <a:endParaRPr lang="en-US" sz="2800" b="1" dirty="0">
              <a:solidFill>
                <a:srgbClr val="00B050"/>
              </a:solidFill>
            </a:endParaRPr>
          </a:p>
        </p:txBody>
      </p:sp>
      <p:sp>
        <p:nvSpPr>
          <p:cNvPr id="35" name="Rectangle 34">
            <a:extLst>
              <a:ext uri="{FF2B5EF4-FFF2-40B4-BE49-F238E27FC236}">
                <a16:creationId xmlns:a16="http://schemas.microsoft.com/office/drawing/2014/main" id="{27FB0FC7-C7A5-41A5-8D44-82B3A6A13C53}"/>
              </a:ext>
            </a:extLst>
          </p:cNvPr>
          <p:cNvSpPr/>
          <p:nvPr/>
        </p:nvSpPr>
        <p:spPr bwMode="auto">
          <a:xfrm>
            <a:off x="5690716" y="564304"/>
            <a:ext cx="280742" cy="525587"/>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47" name="Picture 2">
            <a:extLst>
              <a:ext uri="{FF2B5EF4-FFF2-40B4-BE49-F238E27FC236}">
                <a16:creationId xmlns:a16="http://schemas.microsoft.com/office/drawing/2014/main" id="{3A60D133-E7F9-4338-92AD-104337E10B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67234" y="2776523"/>
            <a:ext cx="540604" cy="90857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a:extLst>
              <a:ext uri="{FF2B5EF4-FFF2-40B4-BE49-F238E27FC236}">
                <a16:creationId xmlns:a16="http://schemas.microsoft.com/office/drawing/2014/main" id="{05DB2274-7592-429A-92E3-81F79633BBC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8032512" y="3683308"/>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a:extLst>
              <a:ext uri="{FF2B5EF4-FFF2-40B4-BE49-F238E27FC236}">
                <a16:creationId xmlns:a16="http://schemas.microsoft.com/office/drawing/2014/main" id="{2104CDAC-29AD-450D-A72C-AF023ACD196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467086" y="2978141"/>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a:extLst>
              <a:ext uri="{FF2B5EF4-FFF2-40B4-BE49-F238E27FC236}">
                <a16:creationId xmlns:a16="http://schemas.microsoft.com/office/drawing/2014/main" id="{4B3FAFF0-C906-4D6F-9944-610864A6594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870044" y="4038495"/>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a:extLst>
              <a:ext uri="{FF2B5EF4-FFF2-40B4-BE49-F238E27FC236}">
                <a16:creationId xmlns:a16="http://schemas.microsoft.com/office/drawing/2014/main" id="{FB2A3D5B-B2C4-4916-9E44-4D244DB7C5D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316610" y="2521276"/>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a:extLst>
              <a:ext uri="{FF2B5EF4-FFF2-40B4-BE49-F238E27FC236}">
                <a16:creationId xmlns:a16="http://schemas.microsoft.com/office/drawing/2014/main" id="{4DA22955-A7A9-4EE0-8FFB-194066E7E3A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728595" y="3438653"/>
            <a:ext cx="300678" cy="505341"/>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6462F00B-6AF5-4F8A-BA1B-F488516FE6CE}"/>
              </a:ext>
            </a:extLst>
          </p:cNvPr>
          <p:cNvSpPr txBox="1"/>
          <p:nvPr/>
        </p:nvSpPr>
        <p:spPr>
          <a:xfrm>
            <a:off x="314325" y="5259056"/>
            <a:ext cx="4597915" cy="830997"/>
          </a:xfrm>
          <a:prstGeom prst="rect">
            <a:avLst/>
          </a:prstGeom>
          <a:noFill/>
        </p:spPr>
        <p:txBody>
          <a:bodyPr wrap="square" rtlCol="0">
            <a:spAutoFit/>
          </a:bodyPr>
          <a:lstStyle/>
          <a:p>
            <a:r>
              <a:rPr lang="ro-RO" sz="2400" b="1" dirty="0"/>
              <a:t>Doar un </a:t>
            </a:r>
            <a:r>
              <a:rPr lang="ro-RO" sz="2400" b="1" dirty="0" err="1"/>
              <a:t>thread</a:t>
            </a:r>
            <a:r>
              <a:rPr lang="ro-RO" sz="2400" b="1" dirty="0"/>
              <a:t> poate fi în zona critică la un moment dat</a:t>
            </a:r>
            <a:endParaRPr lang="en-US" sz="2400" b="1" dirty="0"/>
          </a:p>
        </p:txBody>
      </p:sp>
    </p:spTree>
    <p:extLst>
      <p:ext uri="{BB962C8B-B14F-4D97-AF65-F5344CB8AC3E}">
        <p14:creationId xmlns:p14="http://schemas.microsoft.com/office/powerpoint/2010/main" val="2481862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AE55280-57E9-44F2-B46A-8906DCDC19C4}"/>
              </a:ext>
            </a:extLst>
          </p:cNvPr>
          <p:cNvSpPr/>
          <p:nvPr/>
        </p:nvSpPr>
        <p:spPr bwMode="auto">
          <a:xfrm>
            <a:off x="7467086" y="3476728"/>
            <a:ext cx="280742" cy="19688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a:extLst>
              <a:ext uri="{FF2B5EF4-FFF2-40B4-BE49-F238E27FC236}">
                <a16:creationId xmlns:a16="http://schemas.microsoft.com/office/drawing/2014/main" id="{A9648DFD-6A12-47E5-ABEA-823719AA7E60}"/>
              </a:ext>
            </a:extLst>
          </p:cNvPr>
          <p:cNvSpPr/>
          <p:nvPr/>
        </p:nvSpPr>
        <p:spPr bwMode="auto">
          <a:xfrm>
            <a:off x="8024529" y="4171759"/>
            <a:ext cx="280742" cy="433724"/>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C80215EC-058E-4028-B9DE-2F0E4046959E}"/>
              </a:ext>
            </a:extLst>
          </p:cNvPr>
          <p:cNvSpPr/>
          <p:nvPr/>
        </p:nvSpPr>
        <p:spPr bwMode="auto">
          <a:xfrm>
            <a:off x="6879419" y="4520940"/>
            <a:ext cx="280742" cy="398993"/>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a:extLst>
              <a:ext uri="{FF2B5EF4-FFF2-40B4-BE49-F238E27FC236}">
                <a16:creationId xmlns:a16="http://schemas.microsoft.com/office/drawing/2014/main" id="{7860BF86-864A-4B50-A42B-4CA5B2FC5636}"/>
              </a:ext>
            </a:extLst>
          </p:cNvPr>
          <p:cNvSpPr/>
          <p:nvPr/>
        </p:nvSpPr>
        <p:spPr bwMode="auto">
          <a:xfrm>
            <a:off x="6314276" y="3029232"/>
            <a:ext cx="280742" cy="1514631"/>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78B80514-0D7F-443E-AF9A-05B8D07573B3}"/>
              </a:ext>
            </a:extLst>
          </p:cNvPr>
          <p:cNvSpPr/>
          <p:nvPr/>
        </p:nvSpPr>
        <p:spPr bwMode="auto">
          <a:xfrm>
            <a:off x="5736504" y="3944034"/>
            <a:ext cx="280742" cy="86745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ro-RO" dirty="0">
                <a:solidFill>
                  <a:srgbClr val="7030A0"/>
                </a:solidFill>
              </a:rPr>
              <a:t>Zonă Critică</a:t>
            </a:r>
            <a:endParaRPr lang="en-US" dirty="0">
              <a:solidFill>
                <a:srgbClr val="7030A0"/>
              </a:solidFill>
            </a:endParaRPr>
          </a:p>
        </p:txBody>
      </p:sp>
      <p:cxnSp>
        <p:nvCxnSpPr>
          <p:cNvPr id="13" name="Straight Connector 12"/>
          <p:cNvCxnSpPr/>
          <p:nvPr/>
        </p:nvCxnSpPr>
        <p:spPr>
          <a:xfrm>
            <a:off x="7011694" y="1030756"/>
            <a:ext cx="0"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466949" y="1462804"/>
            <a:ext cx="544746" cy="5260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11694" y="1462804"/>
            <a:ext cx="598171" cy="560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868144" y="1462804"/>
            <a:ext cx="1143550" cy="598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1694" y="1462804"/>
            <a:ext cx="1156851" cy="5501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11694" y="1462804"/>
            <a:ext cx="0" cy="4558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76041" y="2060848"/>
            <a:ext cx="0" cy="31266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59051"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3659" y="1918614"/>
            <a:ext cx="4072" cy="32689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596336"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168545" y="1988840"/>
            <a:ext cx="3855"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018958" y="5187543"/>
            <a:ext cx="1149587"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018960" y="5187543"/>
            <a:ext cx="590905"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18958" y="5187543"/>
            <a:ext cx="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68144" y="5187543"/>
            <a:ext cx="1150814"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44208" y="5187543"/>
            <a:ext cx="57475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018958" y="5589240"/>
            <a:ext cx="0" cy="576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580112" y="252127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156176" y="213285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730926" y="3438615"/>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308304" y="3753769"/>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880513" y="2659779"/>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35991" y="2456325"/>
            <a:ext cx="2903359" cy="1754326"/>
          </a:xfrm>
          <a:prstGeom prst="rect">
            <a:avLst/>
          </a:prstGeom>
        </p:spPr>
        <p:txBody>
          <a:bodyPr wrap="none">
            <a:spAutoFit/>
          </a:bodyPr>
          <a:lstStyle/>
          <a:p>
            <a:endParaRPr lang="ro-RO" dirty="0">
              <a:solidFill>
                <a:srgbClr val="000000"/>
              </a:solidFill>
              <a:latin typeface="Consolas" panose="020B0609020204030204" pitchFamily="49" charset="0"/>
            </a:endParaRPr>
          </a:p>
          <a:p>
            <a:endParaRPr lang="ro-RO"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P() sau </a:t>
            </a:r>
            <a:r>
              <a:rPr lang="ro-RO" sz="2400" dirty="0" err="1">
                <a:solidFill>
                  <a:srgbClr val="000000"/>
                </a:solidFill>
                <a:latin typeface="Consolas" panose="020B0609020204030204" pitchFamily="49" charset="0"/>
              </a:rPr>
              <a:t>Proberen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V() sau </a:t>
            </a:r>
            <a:r>
              <a:rPr lang="ro-RO" sz="2400" dirty="0" err="1">
                <a:solidFill>
                  <a:srgbClr val="000000"/>
                </a:solidFill>
                <a:latin typeface="Consolas" panose="020B0609020204030204" pitchFamily="49" charset="0"/>
              </a:rPr>
              <a:t>Verhogen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 - </a:t>
            </a:r>
            <a:r>
              <a:rPr lang="ro-RO" sz="2400" dirty="0" err="1">
                <a:solidFill>
                  <a:srgbClr val="000000"/>
                </a:solidFill>
                <a:latin typeface="Consolas" panose="020B0609020204030204" pitchFamily="49" charset="0"/>
              </a:rPr>
              <a:t>Dijsktra</a:t>
            </a:r>
            <a:endParaRPr lang="en-US" sz="2400" dirty="0"/>
          </a:p>
        </p:txBody>
      </p:sp>
      <p:pic>
        <p:nvPicPr>
          <p:cNvPr id="1028"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6504" y="3438615"/>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6610" y="2523814"/>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4942" y="4038457"/>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526" y="2978173"/>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4603" y="3673610"/>
            <a:ext cx="300678" cy="505419"/>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109"/>
          <p:cNvSpPr/>
          <p:nvPr/>
        </p:nvSpPr>
        <p:spPr>
          <a:xfrm>
            <a:off x="3613858" y="3006315"/>
            <a:ext cx="449137" cy="449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2800" b="1" dirty="0">
                <a:solidFill>
                  <a:srgbClr val="00B050"/>
                </a:solidFill>
              </a:rPr>
              <a:t>1</a:t>
            </a:r>
            <a:endParaRPr lang="en-US" sz="2800" b="1" dirty="0">
              <a:solidFill>
                <a:srgbClr val="00B050"/>
              </a:solidFill>
            </a:endParaRPr>
          </a:p>
        </p:txBody>
      </p:sp>
      <p:sp>
        <p:nvSpPr>
          <p:cNvPr id="35" name="Rectangle 34">
            <a:extLst>
              <a:ext uri="{FF2B5EF4-FFF2-40B4-BE49-F238E27FC236}">
                <a16:creationId xmlns:a16="http://schemas.microsoft.com/office/drawing/2014/main" id="{27FB0FC7-C7A5-41A5-8D44-82B3A6A13C53}"/>
              </a:ext>
            </a:extLst>
          </p:cNvPr>
          <p:cNvSpPr/>
          <p:nvPr/>
        </p:nvSpPr>
        <p:spPr bwMode="auto">
          <a:xfrm>
            <a:off x="5690716" y="564304"/>
            <a:ext cx="280742" cy="525587"/>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47" name="Picture 2">
            <a:extLst>
              <a:ext uri="{FF2B5EF4-FFF2-40B4-BE49-F238E27FC236}">
                <a16:creationId xmlns:a16="http://schemas.microsoft.com/office/drawing/2014/main" id="{3A60D133-E7F9-4338-92AD-104337E10B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67234" y="2776523"/>
            <a:ext cx="540604" cy="90857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Traffic semaphore green light by laobc">
            <a:extLst>
              <a:ext uri="{FF2B5EF4-FFF2-40B4-BE49-F238E27FC236}">
                <a16:creationId xmlns:a16="http://schemas.microsoft.com/office/drawing/2014/main" id="{265CA1DA-D05D-4765-A902-5043B893B4B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7784" y="2776524"/>
            <a:ext cx="540604" cy="908720"/>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22E553CE-7F44-4D15-8FFC-894406D234B9}"/>
              </a:ext>
            </a:extLst>
          </p:cNvPr>
          <p:cNvSpPr txBox="1"/>
          <p:nvPr/>
        </p:nvSpPr>
        <p:spPr>
          <a:xfrm>
            <a:off x="314325" y="5259056"/>
            <a:ext cx="4597915" cy="830997"/>
          </a:xfrm>
          <a:prstGeom prst="rect">
            <a:avLst/>
          </a:prstGeom>
          <a:noFill/>
        </p:spPr>
        <p:txBody>
          <a:bodyPr wrap="square" rtlCol="0">
            <a:spAutoFit/>
          </a:bodyPr>
          <a:lstStyle/>
          <a:p>
            <a:r>
              <a:rPr lang="ro-RO" sz="2400" b="1" dirty="0"/>
              <a:t>Doar un </a:t>
            </a:r>
            <a:r>
              <a:rPr lang="ro-RO" sz="2400" b="1" dirty="0" err="1"/>
              <a:t>thread</a:t>
            </a:r>
            <a:r>
              <a:rPr lang="ro-RO" sz="2400" b="1" dirty="0"/>
              <a:t> poate fi în zona critică la un moment dat</a:t>
            </a:r>
            <a:endParaRPr lang="en-US" sz="2400" b="1" dirty="0"/>
          </a:p>
        </p:txBody>
      </p:sp>
    </p:spTree>
    <p:extLst>
      <p:ext uri="{BB962C8B-B14F-4D97-AF65-F5344CB8AC3E}">
        <p14:creationId xmlns:p14="http://schemas.microsoft.com/office/powerpoint/2010/main" val="2703543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AE55280-57E9-44F2-B46A-8906DCDC19C4}"/>
              </a:ext>
            </a:extLst>
          </p:cNvPr>
          <p:cNvSpPr/>
          <p:nvPr/>
        </p:nvSpPr>
        <p:spPr bwMode="auto">
          <a:xfrm>
            <a:off x="7467086" y="3476728"/>
            <a:ext cx="280742" cy="19688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a:extLst>
              <a:ext uri="{FF2B5EF4-FFF2-40B4-BE49-F238E27FC236}">
                <a16:creationId xmlns:a16="http://schemas.microsoft.com/office/drawing/2014/main" id="{A9648DFD-6A12-47E5-ABEA-823719AA7E60}"/>
              </a:ext>
            </a:extLst>
          </p:cNvPr>
          <p:cNvSpPr/>
          <p:nvPr/>
        </p:nvSpPr>
        <p:spPr bwMode="auto">
          <a:xfrm>
            <a:off x="8024529" y="4171759"/>
            <a:ext cx="280742" cy="433724"/>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C80215EC-058E-4028-B9DE-2F0E4046959E}"/>
              </a:ext>
            </a:extLst>
          </p:cNvPr>
          <p:cNvSpPr/>
          <p:nvPr/>
        </p:nvSpPr>
        <p:spPr bwMode="auto">
          <a:xfrm>
            <a:off x="6879419" y="4520940"/>
            <a:ext cx="280742" cy="398993"/>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a:extLst>
              <a:ext uri="{FF2B5EF4-FFF2-40B4-BE49-F238E27FC236}">
                <a16:creationId xmlns:a16="http://schemas.microsoft.com/office/drawing/2014/main" id="{7860BF86-864A-4B50-A42B-4CA5B2FC5636}"/>
              </a:ext>
            </a:extLst>
          </p:cNvPr>
          <p:cNvSpPr/>
          <p:nvPr/>
        </p:nvSpPr>
        <p:spPr bwMode="auto">
          <a:xfrm>
            <a:off x="6314276" y="3029232"/>
            <a:ext cx="280742" cy="1514631"/>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78B80514-0D7F-443E-AF9A-05B8D07573B3}"/>
              </a:ext>
            </a:extLst>
          </p:cNvPr>
          <p:cNvSpPr/>
          <p:nvPr/>
        </p:nvSpPr>
        <p:spPr bwMode="auto">
          <a:xfrm>
            <a:off x="5736504" y="3944034"/>
            <a:ext cx="280742" cy="86745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ro-RO" dirty="0">
                <a:solidFill>
                  <a:srgbClr val="7030A0"/>
                </a:solidFill>
              </a:rPr>
              <a:t>Zonă Critică</a:t>
            </a:r>
            <a:endParaRPr lang="en-US" dirty="0">
              <a:solidFill>
                <a:srgbClr val="7030A0"/>
              </a:solidFill>
            </a:endParaRPr>
          </a:p>
        </p:txBody>
      </p:sp>
      <p:cxnSp>
        <p:nvCxnSpPr>
          <p:cNvPr id="13" name="Straight Connector 12"/>
          <p:cNvCxnSpPr/>
          <p:nvPr/>
        </p:nvCxnSpPr>
        <p:spPr>
          <a:xfrm>
            <a:off x="7011694" y="1030756"/>
            <a:ext cx="0"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466949" y="1462804"/>
            <a:ext cx="544746" cy="5260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11694" y="1462804"/>
            <a:ext cx="598171" cy="560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868144" y="1462804"/>
            <a:ext cx="1143550" cy="598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1694" y="1462804"/>
            <a:ext cx="1156851" cy="5501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11694" y="1462804"/>
            <a:ext cx="0" cy="4558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76041" y="2060848"/>
            <a:ext cx="0" cy="31266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59051"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3659" y="1918614"/>
            <a:ext cx="4072" cy="32689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596336"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168545" y="1988840"/>
            <a:ext cx="3855"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018958" y="5187543"/>
            <a:ext cx="1149587"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018960" y="5187543"/>
            <a:ext cx="590905"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18958" y="5187543"/>
            <a:ext cx="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68144" y="5187543"/>
            <a:ext cx="1150814"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44208" y="5187543"/>
            <a:ext cx="57475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018958" y="5589240"/>
            <a:ext cx="0" cy="576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580112" y="252127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156176" y="307900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730926" y="3438615"/>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308304" y="3753769"/>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880513" y="2659779"/>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35991" y="2456325"/>
            <a:ext cx="2903359" cy="1754326"/>
          </a:xfrm>
          <a:prstGeom prst="rect">
            <a:avLst/>
          </a:prstGeom>
        </p:spPr>
        <p:txBody>
          <a:bodyPr wrap="none">
            <a:spAutoFit/>
          </a:bodyPr>
          <a:lstStyle/>
          <a:p>
            <a:endParaRPr lang="ro-RO" dirty="0">
              <a:solidFill>
                <a:srgbClr val="000000"/>
              </a:solidFill>
              <a:latin typeface="Consolas" panose="020B0609020204030204" pitchFamily="49" charset="0"/>
            </a:endParaRPr>
          </a:p>
          <a:p>
            <a:endParaRPr lang="ro-RO"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P() sau </a:t>
            </a:r>
            <a:r>
              <a:rPr lang="ro-RO" sz="2400" dirty="0" err="1">
                <a:solidFill>
                  <a:srgbClr val="000000"/>
                </a:solidFill>
                <a:latin typeface="Consolas" panose="020B0609020204030204" pitchFamily="49" charset="0"/>
              </a:rPr>
              <a:t>Proberen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V() sau </a:t>
            </a:r>
            <a:r>
              <a:rPr lang="ro-RO" sz="2400" dirty="0" err="1">
                <a:solidFill>
                  <a:srgbClr val="000000"/>
                </a:solidFill>
                <a:latin typeface="Consolas" panose="020B0609020204030204" pitchFamily="49" charset="0"/>
              </a:rPr>
              <a:t>Verhogen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 - </a:t>
            </a:r>
            <a:r>
              <a:rPr lang="ro-RO" sz="2400" dirty="0" err="1">
                <a:solidFill>
                  <a:srgbClr val="000000"/>
                </a:solidFill>
                <a:latin typeface="Consolas" panose="020B0609020204030204" pitchFamily="49" charset="0"/>
              </a:rPr>
              <a:t>Dijsktra</a:t>
            </a:r>
            <a:endParaRPr lang="en-US" sz="2400" dirty="0"/>
          </a:p>
        </p:txBody>
      </p:sp>
      <p:pic>
        <p:nvPicPr>
          <p:cNvPr id="1028"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6504" y="3438615"/>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6610" y="2523814"/>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4942" y="4038457"/>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526" y="2978173"/>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4603" y="3673610"/>
            <a:ext cx="300678" cy="505419"/>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109"/>
          <p:cNvSpPr/>
          <p:nvPr/>
        </p:nvSpPr>
        <p:spPr>
          <a:xfrm>
            <a:off x="3613858" y="3006315"/>
            <a:ext cx="449137" cy="449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2800" b="1" dirty="0">
                <a:solidFill>
                  <a:srgbClr val="00B050"/>
                </a:solidFill>
              </a:rPr>
              <a:t>0</a:t>
            </a:r>
            <a:endParaRPr lang="en-US" sz="2800" b="1" dirty="0">
              <a:solidFill>
                <a:srgbClr val="00B050"/>
              </a:solidFill>
            </a:endParaRPr>
          </a:p>
        </p:txBody>
      </p:sp>
      <p:sp>
        <p:nvSpPr>
          <p:cNvPr id="35" name="Rectangle 34">
            <a:extLst>
              <a:ext uri="{FF2B5EF4-FFF2-40B4-BE49-F238E27FC236}">
                <a16:creationId xmlns:a16="http://schemas.microsoft.com/office/drawing/2014/main" id="{27FB0FC7-C7A5-41A5-8D44-82B3A6A13C53}"/>
              </a:ext>
            </a:extLst>
          </p:cNvPr>
          <p:cNvSpPr/>
          <p:nvPr/>
        </p:nvSpPr>
        <p:spPr bwMode="auto">
          <a:xfrm>
            <a:off x="5690716" y="564304"/>
            <a:ext cx="280742" cy="525587"/>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47" name="Picture 2">
            <a:extLst>
              <a:ext uri="{FF2B5EF4-FFF2-40B4-BE49-F238E27FC236}">
                <a16:creationId xmlns:a16="http://schemas.microsoft.com/office/drawing/2014/main" id="{3A60D133-E7F9-4338-92AD-104337E10B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67234" y="2776523"/>
            <a:ext cx="540604" cy="90857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a:extLst>
              <a:ext uri="{FF2B5EF4-FFF2-40B4-BE49-F238E27FC236}">
                <a16:creationId xmlns:a16="http://schemas.microsoft.com/office/drawing/2014/main" id="{4CC07456-7D1D-4D66-9815-EC2499BA70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8032512" y="3683308"/>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a:extLst>
              <a:ext uri="{FF2B5EF4-FFF2-40B4-BE49-F238E27FC236}">
                <a16:creationId xmlns:a16="http://schemas.microsoft.com/office/drawing/2014/main" id="{41B3A634-72F0-42CA-A7EE-D2412DA6F1F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467086" y="2978141"/>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a:extLst>
              <a:ext uri="{FF2B5EF4-FFF2-40B4-BE49-F238E27FC236}">
                <a16:creationId xmlns:a16="http://schemas.microsoft.com/office/drawing/2014/main" id="{99CD63D3-7B27-4588-9FC4-AEA63FECFD8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870044" y="4038495"/>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a:extLst>
              <a:ext uri="{FF2B5EF4-FFF2-40B4-BE49-F238E27FC236}">
                <a16:creationId xmlns:a16="http://schemas.microsoft.com/office/drawing/2014/main" id="{E5EDB87A-6359-46B0-86F4-75E5321EA3D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316610" y="2521276"/>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a:extLst>
              <a:ext uri="{FF2B5EF4-FFF2-40B4-BE49-F238E27FC236}">
                <a16:creationId xmlns:a16="http://schemas.microsoft.com/office/drawing/2014/main" id="{950CA892-D3CD-4D8F-8062-8783FBE7932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728595" y="3438653"/>
            <a:ext cx="300678" cy="505341"/>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46C3CA19-80E8-41CE-8ED8-F112D7656A68}"/>
              </a:ext>
            </a:extLst>
          </p:cNvPr>
          <p:cNvSpPr txBox="1"/>
          <p:nvPr/>
        </p:nvSpPr>
        <p:spPr>
          <a:xfrm>
            <a:off x="314325" y="5259056"/>
            <a:ext cx="4597915" cy="830997"/>
          </a:xfrm>
          <a:prstGeom prst="rect">
            <a:avLst/>
          </a:prstGeom>
          <a:noFill/>
        </p:spPr>
        <p:txBody>
          <a:bodyPr wrap="square" rtlCol="0">
            <a:spAutoFit/>
          </a:bodyPr>
          <a:lstStyle/>
          <a:p>
            <a:r>
              <a:rPr lang="ro-RO" sz="2400" b="1" dirty="0"/>
              <a:t>Doar un </a:t>
            </a:r>
            <a:r>
              <a:rPr lang="ro-RO" sz="2400" b="1" dirty="0" err="1"/>
              <a:t>thread</a:t>
            </a:r>
            <a:r>
              <a:rPr lang="ro-RO" sz="2400" b="1" dirty="0"/>
              <a:t> poate fi în zona critică la un moment dat</a:t>
            </a:r>
            <a:endParaRPr lang="en-US" sz="2400" b="1" dirty="0"/>
          </a:p>
        </p:txBody>
      </p:sp>
    </p:spTree>
    <p:extLst>
      <p:ext uri="{BB962C8B-B14F-4D97-AF65-F5344CB8AC3E}">
        <p14:creationId xmlns:p14="http://schemas.microsoft.com/office/powerpoint/2010/main" val="2605895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AE55280-57E9-44F2-B46A-8906DCDC19C4}"/>
              </a:ext>
            </a:extLst>
          </p:cNvPr>
          <p:cNvSpPr/>
          <p:nvPr/>
        </p:nvSpPr>
        <p:spPr bwMode="auto">
          <a:xfrm>
            <a:off x="7467086" y="3476728"/>
            <a:ext cx="280742" cy="19688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a:extLst>
              <a:ext uri="{FF2B5EF4-FFF2-40B4-BE49-F238E27FC236}">
                <a16:creationId xmlns:a16="http://schemas.microsoft.com/office/drawing/2014/main" id="{A9648DFD-6A12-47E5-ABEA-823719AA7E60}"/>
              </a:ext>
            </a:extLst>
          </p:cNvPr>
          <p:cNvSpPr/>
          <p:nvPr/>
        </p:nvSpPr>
        <p:spPr bwMode="auto">
          <a:xfrm>
            <a:off x="8024529" y="4171759"/>
            <a:ext cx="280742" cy="433724"/>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C80215EC-058E-4028-B9DE-2F0E4046959E}"/>
              </a:ext>
            </a:extLst>
          </p:cNvPr>
          <p:cNvSpPr/>
          <p:nvPr/>
        </p:nvSpPr>
        <p:spPr bwMode="auto">
          <a:xfrm>
            <a:off x="6879419" y="4520940"/>
            <a:ext cx="280742" cy="398993"/>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a:extLst>
              <a:ext uri="{FF2B5EF4-FFF2-40B4-BE49-F238E27FC236}">
                <a16:creationId xmlns:a16="http://schemas.microsoft.com/office/drawing/2014/main" id="{7860BF86-864A-4B50-A42B-4CA5B2FC5636}"/>
              </a:ext>
            </a:extLst>
          </p:cNvPr>
          <p:cNvSpPr/>
          <p:nvPr/>
        </p:nvSpPr>
        <p:spPr bwMode="auto">
          <a:xfrm>
            <a:off x="6314276" y="3029232"/>
            <a:ext cx="280742" cy="1514631"/>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78B80514-0D7F-443E-AF9A-05B8D07573B3}"/>
              </a:ext>
            </a:extLst>
          </p:cNvPr>
          <p:cNvSpPr/>
          <p:nvPr/>
        </p:nvSpPr>
        <p:spPr bwMode="auto">
          <a:xfrm>
            <a:off x="5736504" y="3944034"/>
            <a:ext cx="280742" cy="86745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ro-RO" dirty="0">
                <a:solidFill>
                  <a:srgbClr val="7030A0"/>
                </a:solidFill>
              </a:rPr>
              <a:t>Zonă Critică</a:t>
            </a:r>
            <a:endParaRPr lang="en-US" dirty="0">
              <a:solidFill>
                <a:srgbClr val="7030A0"/>
              </a:solidFill>
            </a:endParaRPr>
          </a:p>
        </p:txBody>
      </p:sp>
      <p:cxnSp>
        <p:nvCxnSpPr>
          <p:cNvPr id="13" name="Straight Connector 12"/>
          <p:cNvCxnSpPr/>
          <p:nvPr/>
        </p:nvCxnSpPr>
        <p:spPr>
          <a:xfrm>
            <a:off x="7011694" y="1030756"/>
            <a:ext cx="0"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466949" y="1462804"/>
            <a:ext cx="544746" cy="5260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11694" y="1462804"/>
            <a:ext cx="598171" cy="560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868144" y="1462804"/>
            <a:ext cx="1143550" cy="598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1694" y="1462804"/>
            <a:ext cx="1156851" cy="5501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11694" y="1462804"/>
            <a:ext cx="0" cy="4558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76041" y="2060848"/>
            <a:ext cx="0" cy="31266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59051"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3659" y="1918614"/>
            <a:ext cx="4072" cy="32689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596336"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168545" y="1988840"/>
            <a:ext cx="3855"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018958" y="5187543"/>
            <a:ext cx="1149587"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018960" y="5187543"/>
            <a:ext cx="590905"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18958" y="5187543"/>
            <a:ext cx="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68144" y="5187543"/>
            <a:ext cx="1150814"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44208" y="5187543"/>
            <a:ext cx="57475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018958" y="5589240"/>
            <a:ext cx="0" cy="576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580112" y="252127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156176" y="307900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730926" y="3438615"/>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308304" y="3753769"/>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880513" y="399313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35991" y="2456325"/>
            <a:ext cx="2903359" cy="1754326"/>
          </a:xfrm>
          <a:prstGeom prst="rect">
            <a:avLst/>
          </a:prstGeom>
        </p:spPr>
        <p:txBody>
          <a:bodyPr wrap="none">
            <a:spAutoFit/>
          </a:bodyPr>
          <a:lstStyle/>
          <a:p>
            <a:endParaRPr lang="ro-RO" dirty="0">
              <a:solidFill>
                <a:srgbClr val="000000"/>
              </a:solidFill>
              <a:latin typeface="Consolas" panose="020B0609020204030204" pitchFamily="49" charset="0"/>
            </a:endParaRPr>
          </a:p>
          <a:p>
            <a:endParaRPr lang="ro-RO"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P() sau </a:t>
            </a:r>
            <a:r>
              <a:rPr lang="ro-RO" sz="2400" dirty="0" err="1">
                <a:solidFill>
                  <a:srgbClr val="000000"/>
                </a:solidFill>
                <a:latin typeface="Consolas" panose="020B0609020204030204" pitchFamily="49" charset="0"/>
              </a:rPr>
              <a:t>Proberen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V() sau </a:t>
            </a:r>
            <a:r>
              <a:rPr lang="ro-RO" sz="2400" dirty="0" err="1">
                <a:solidFill>
                  <a:srgbClr val="000000"/>
                </a:solidFill>
                <a:latin typeface="Consolas" panose="020B0609020204030204" pitchFamily="49" charset="0"/>
              </a:rPr>
              <a:t>Verhogen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 - </a:t>
            </a:r>
            <a:r>
              <a:rPr lang="ro-RO" sz="2400" dirty="0" err="1">
                <a:solidFill>
                  <a:srgbClr val="000000"/>
                </a:solidFill>
                <a:latin typeface="Consolas" panose="020B0609020204030204" pitchFamily="49" charset="0"/>
              </a:rPr>
              <a:t>Dijsktra</a:t>
            </a:r>
            <a:endParaRPr lang="en-US" sz="2400" dirty="0"/>
          </a:p>
        </p:txBody>
      </p:sp>
      <p:pic>
        <p:nvPicPr>
          <p:cNvPr id="1028"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6504" y="3438615"/>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6610" y="2523814"/>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4942" y="4038457"/>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526" y="2978173"/>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4603" y="3673610"/>
            <a:ext cx="300678" cy="505419"/>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109"/>
          <p:cNvSpPr/>
          <p:nvPr/>
        </p:nvSpPr>
        <p:spPr>
          <a:xfrm>
            <a:off x="3613858" y="3006315"/>
            <a:ext cx="449137" cy="449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2800" b="1" dirty="0">
                <a:solidFill>
                  <a:srgbClr val="00B050"/>
                </a:solidFill>
              </a:rPr>
              <a:t>0</a:t>
            </a:r>
            <a:endParaRPr lang="en-US" sz="2800" b="1" dirty="0">
              <a:solidFill>
                <a:srgbClr val="00B050"/>
              </a:solidFill>
            </a:endParaRPr>
          </a:p>
        </p:txBody>
      </p:sp>
      <p:sp>
        <p:nvSpPr>
          <p:cNvPr id="35" name="Rectangle 34">
            <a:extLst>
              <a:ext uri="{FF2B5EF4-FFF2-40B4-BE49-F238E27FC236}">
                <a16:creationId xmlns:a16="http://schemas.microsoft.com/office/drawing/2014/main" id="{27FB0FC7-C7A5-41A5-8D44-82B3A6A13C53}"/>
              </a:ext>
            </a:extLst>
          </p:cNvPr>
          <p:cNvSpPr/>
          <p:nvPr/>
        </p:nvSpPr>
        <p:spPr bwMode="auto">
          <a:xfrm>
            <a:off x="5690716" y="564304"/>
            <a:ext cx="280742" cy="525587"/>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47" name="Picture 2">
            <a:extLst>
              <a:ext uri="{FF2B5EF4-FFF2-40B4-BE49-F238E27FC236}">
                <a16:creationId xmlns:a16="http://schemas.microsoft.com/office/drawing/2014/main" id="{3A60D133-E7F9-4338-92AD-104337E10B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67234" y="2776523"/>
            <a:ext cx="540604" cy="90857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a:extLst>
              <a:ext uri="{FF2B5EF4-FFF2-40B4-BE49-F238E27FC236}">
                <a16:creationId xmlns:a16="http://schemas.microsoft.com/office/drawing/2014/main" id="{4CC07456-7D1D-4D66-9815-EC2499BA70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8032512" y="3683308"/>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a:extLst>
              <a:ext uri="{FF2B5EF4-FFF2-40B4-BE49-F238E27FC236}">
                <a16:creationId xmlns:a16="http://schemas.microsoft.com/office/drawing/2014/main" id="{41B3A634-72F0-42CA-A7EE-D2412DA6F1F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467086" y="2978141"/>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a:extLst>
              <a:ext uri="{FF2B5EF4-FFF2-40B4-BE49-F238E27FC236}">
                <a16:creationId xmlns:a16="http://schemas.microsoft.com/office/drawing/2014/main" id="{99CD63D3-7B27-4588-9FC4-AEA63FECFD8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870044" y="4038495"/>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a:extLst>
              <a:ext uri="{FF2B5EF4-FFF2-40B4-BE49-F238E27FC236}">
                <a16:creationId xmlns:a16="http://schemas.microsoft.com/office/drawing/2014/main" id="{E5EDB87A-6359-46B0-86F4-75E5321EA3D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316610" y="2521276"/>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a:extLst>
              <a:ext uri="{FF2B5EF4-FFF2-40B4-BE49-F238E27FC236}">
                <a16:creationId xmlns:a16="http://schemas.microsoft.com/office/drawing/2014/main" id="{950CA892-D3CD-4D8F-8062-8783FBE7932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728595" y="3438653"/>
            <a:ext cx="300678" cy="505341"/>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49DF2565-FA1B-4197-B380-A5C9FD4810B6}"/>
              </a:ext>
            </a:extLst>
          </p:cNvPr>
          <p:cNvSpPr txBox="1"/>
          <p:nvPr/>
        </p:nvSpPr>
        <p:spPr>
          <a:xfrm>
            <a:off x="314325" y="5259056"/>
            <a:ext cx="4597915" cy="830997"/>
          </a:xfrm>
          <a:prstGeom prst="rect">
            <a:avLst/>
          </a:prstGeom>
          <a:noFill/>
        </p:spPr>
        <p:txBody>
          <a:bodyPr wrap="square" rtlCol="0">
            <a:spAutoFit/>
          </a:bodyPr>
          <a:lstStyle/>
          <a:p>
            <a:r>
              <a:rPr lang="ro-RO" sz="2400" b="1" dirty="0"/>
              <a:t>Doar un </a:t>
            </a:r>
            <a:r>
              <a:rPr lang="ro-RO" sz="2400" b="1" dirty="0" err="1"/>
              <a:t>thread</a:t>
            </a:r>
            <a:r>
              <a:rPr lang="ro-RO" sz="2400" b="1" dirty="0"/>
              <a:t> poate fi în zona critică la un moment dat</a:t>
            </a:r>
            <a:endParaRPr lang="en-US" sz="2400" b="1" dirty="0"/>
          </a:p>
        </p:txBody>
      </p:sp>
    </p:spTree>
    <p:extLst>
      <p:ext uri="{BB962C8B-B14F-4D97-AF65-F5344CB8AC3E}">
        <p14:creationId xmlns:p14="http://schemas.microsoft.com/office/powerpoint/2010/main" val="23656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AE55280-57E9-44F2-B46A-8906DCDC19C4}"/>
              </a:ext>
            </a:extLst>
          </p:cNvPr>
          <p:cNvSpPr/>
          <p:nvPr/>
        </p:nvSpPr>
        <p:spPr bwMode="auto">
          <a:xfrm>
            <a:off x="7467086" y="3476728"/>
            <a:ext cx="280742" cy="19688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a:extLst>
              <a:ext uri="{FF2B5EF4-FFF2-40B4-BE49-F238E27FC236}">
                <a16:creationId xmlns:a16="http://schemas.microsoft.com/office/drawing/2014/main" id="{A9648DFD-6A12-47E5-ABEA-823719AA7E60}"/>
              </a:ext>
            </a:extLst>
          </p:cNvPr>
          <p:cNvSpPr/>
          <p:nvPr/>
        </p:nvSpPr>
        <p:spPr bwMode="auto">
          <a:xfrm>
            <a:off x="8024529" y="4171759"/>
            <a:ext cx="280742" cy="433724"/>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C80215EC-058E-4028-B9DE-2F0E4046959E}"/>
              </a:ext>
            </a:extLst>
          </p:cNvPr>
          <p:cNvSpPr/>
          <p:nvPr/>
        </p:nvSpPr>
        <p:spPr bwMode="auto">
          <a:xfrm>
            <a:off x="6879419" y="4520940"/>
            <a:ext cx="280742" cy="398993"/>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a:extLst>
              <a:ext uri="{FF2B5EF4-FFF2-40B4-BE49-F238E27FC236}">
                <a16:creationId xmlns:a16="http://schemas.microsoft.com/office/drawing/2014/main" id="{7860BF86-864A-4B50-A42B-4CA5B2FC5636}"/>
              </a:ext>
            </a:extLst>
          </p:cNvPr>
          <p:cNvSpPr/>
          <p:nvPr/>
        </p:nvSpPr>
        <p:spPr bwMode="auto">
          <a:xfrm>
            <a:off x="6314276" y="3029232"/>
            <a:ext cx="280742" cy="1514631"/>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78B80514-0D7F-443E-AF9A-05B8D07573B3}"/>
              </a:ext>
            </a:extLst>
          </p:cNvPr>
          <p:cNvSpPr/>
          <p:nvPr/>
        </p:nvSpPr>
        <p:spPr bwMode="auto">
          <a:xfrm>
            <a:off x="5736504" y="3944034"/>
            <a:ext cx="280742" cy="86745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ro-RO" dirty="0">
                <a:solidFill>
                  <a:srgbClr val="7030A0"/>
                </a:solidFill>
              </a:rPr>
              <a:t>Zonă Critică</a:t>
            </a:r>
            <a:endParaRPr lang="en-US" dirty="0">
              <a:solidFill>
                <a:srgbClr val="7030A0"/>
              </a:solidFill>
            </a:endParaRPr>
          </a:p>
        </p:txBody>
      </p:sp>
      <p:cxnSp>
        <p:nvCxnSpPr>
          <p:cNvPr id="13" name="Straight Connector 12"/>
          <p:cNvCxnSpPr/>
          <p:nvPr/>
        </p:nvCxnSpPr>
        <p:spPr>
          <a:xfrm>
            <a:off x="7011694" y="1030756"/>
            <a:ext cx="0"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466949" y="1462804"/>
            <a:ext cx="544746" cy="5260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11694" y="1462804"/>
            <a:ext cx="598171" cy="560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868144" y="1462804"/>
            <a:ext cx="1143550" cy="598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1694" y="1462804"/>
            <a:ext cx="1156851" cy="5501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11694" y="1462804"/>
            <a:ext cx="0" cy="4558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76041" y="2060848"/>
            <a:ext cx="0" cy="31266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59051"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3659" y="1918614"/>
            <a:ext cx="4072" cy="32689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596336"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168545" y="1988840"/>
            <a:ext cx="3855"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018958" y="5187543"/>
            <a:ext cx="1149587"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018960" y="5187543"/>
            <a:ext cx="590905"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18958" y="5187543"/>
            <a:ext cx="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68144" y="5187543"/>
            <a:ext cx="1150814"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44208" y="5187543"/>
            <a:ext cx="57475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018958" y="5589240"/>
            <a:ext cx="0" cy="576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580112" y="252127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156176" y="342825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730926" y="3438615"/>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308304" y="3753769"/>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880513" y="399313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35991" y="2456325"/>
            <a:ext cx="2903359" cy="1754326"/>
          </a:xfrm>
          <a:prstGeom prst="rect">
            <a:avLst/>
          </a:prstGeom>
        </p:spPr>
        <p:txBody>
          <a:bodyPr wrap="none">
            <a:spAutoFit/>
          </a:bodyPr>
          <a:lstStyle/>
          <a:p>
            <a:endParaRPr lang="ro-RO" dirty="0">
              <a:solidFill>
                <a:srgbClr val="000000"/>
              </a:solidFill>
              <a:latin typeface="Consolas" panose="020B0609020204030204" pitchFamily="49" charset="0"/>
            </a:endParaRPr>
          </a:p>
          <a:p>
            <a:endParaRPr lang="ro-RO"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P() sau </a:t>
            </a:r>
            <a:r>
              <a:rPr lang="ro-RO" sz="2400" dirty="0" err="1">
                <a:solidFill>
                  <a:srgbClr val="000000"/>
                </a:solidFill>
                <a:latin typeface="Consolas" panose="020B0609020204030204" pitchFamily="49" charset="0"/>
              </a:rPr>
              <a:t>Proberen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V() sau </a:t>
            </a:r>
            <a:r>
              <a:rPr lang="ro-RO" sz="2400" dirty="0" err="1">
                <a:solidFill>
                  <a:srgbClr val="000000"/>
                </a:solidFill>
                <a:latin typeface="Consolas" panose="020B0609020204030204" pitchFamily="49" charset="0"/>
              </a:rPr>
              <a:t>Verhogen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 - </a:t>
            </a:r>
            <a:r>
              <a:rPr lang="ro-RO" sz="2400" dirty="0" err="1">
                <a:solidFill>
                  <a:srgbClr val="000000"/>
                </a:solidFill>
                <a:latin typeface="Consolas" panose="020B0609020204030204" pitchFamily="49" charset="0"/>
              </a:rPr>
              <a:t>Dijsktra</a:t>
            </a:r>
            <a:endParaRPr lang="en-US" sz="2400" dirty="0"/>
          </a:p>
        </p:txBody>
      </p:sp>
      <p:pic>
        <p:nvPicPr>
          <p:cNvPr id="1028"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6504" y="3438615"/>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6610" y="2523814"/>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4942" y="4038457"/>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526" y="2978173"/>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4603" y="3673610"/>
            <a:ext cx="300678" cy="505419"/>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109"/>
          <p:cNvSpPr/>
          <p:nvPr/>
        </p:nvSpPr>
        <p:spPr>
          <a:xfrm>
            <a:off x="3613858" y="3006315"/>
            <a:ext cx="449137" cy="449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2800" b="1" dirty="0">
                <a:solidFill>
                  <a:srgbClr val="00B050"/>
                </a:solidFill>
              </a:rPr>
              <a:t>0</a:t>
            </a:r>
            <a:endParaRPr lang="en-US" sz="2800" b="1" dirty="0">
              <a:solidFill>
                <a:srgbClr val="00B050"/>
              </a:solidFill>
            </a:endParaRPr>
          </a:p>
        </p:txBody>
      </p:sp>
      <p:sp>
        <p:nvSpPr>
          <p:cNvPr id="35" name="Rectangle 34">
            <a:extLst>
              <a:ext uri="{FF2B5EF4-FFF2-40B4-BE49-F238E27FC236}">
                <a16:creationId xmlns:a16="http://schemas.microsoft.com/office/drawing/2014/main" id="{27FB0FC7-C7A5-41A5-8D44-82B3A6A13C53}"/>
              </a:ext>
            </a:extLst>
          </p:cNvPr>
          <p:cNvSpPr/>
          <p:nvPr/>
        </p:nvSpPr>
        <p:spPr bwMode="auto">
          <a:xfrm>
            <a:off x="5690716" y="564304"/>
            <a:ext cx="280742" cy="525587"/>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47" name="Picture 2">
            <a:extLst>
              <a:ext uri="{FF2B5EF4-FFF2-40B4-BE49-F238E27FC236}">
                <a16:creationId xmlns:a16="http://schemas.microsoft.com/office/drawing/2014/main" id="{3A60D133-E7F9-4338-92AD-104337E10B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67234" y="2776523"/>
            <a:ext cx="540604" cy="90857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a:extLst>
              <a:ext uri="{FF2B5EF4-FFF2-40B4-BE49-F238E27FC236}">
                <a16:creationId xmlns:a16="http://schemas.microsoft.com/office/drawing/2014/main" id="{4CC07456-7D1D-4D66-9815-EC2499BA70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8032512" y="3683308"/>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a:extLst>
              <a:ext uri="{FF2B5EF4-FFF2-40B4-BE49-F238E27FC236}">
                <a16:creationId xmlns:a16="http://schemas.microsoft.com/office/drawing/2014/main" id="{41B3A634-72F0-42CA-A7EE-D2412DA6F1F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467086" y="2978141"/>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a:extLst>
              <a:ext uri="{FF2B5EF4-FFF2-40B4-BE49-F238E27FC236}">
                <a16:creationId xmlns:a16="http://schemas.microsoft.com/office/drawing/2014/main" id="{99CD63D3-7B27-4588-9FC4-AEA63FECFD8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870044" y="4038495"/>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a:extLst>
              <a:ext uri="{FF2B5EF4-FFF2-40B4-BE49-F238E27FC236}">
                <a16:creationId xmlns:a16="http://schemas.microsoft.com/office/drawing/2014/main" id="{E5EDB87A-6359-46B0-86F4-75E5321EA3D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316610" y="2521276"/>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a:extLst>
              <a:ext uri="{FF2B5EF4-FFF2-40B4-BE49-F238E27FC236}">
                <a16:creationId xmlns:a16="http://schemas.microsoft.com/office/drawing/2014/main" id="{950CA892-D3CD-4D8F-8062-8783FBE7932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728595" y="3438653"/>
            <a:ext cx="300678" cy="505341"/>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9FB72131-18D3-4649-A345-438373C0432F}"/>
              </a:ext>
            </a:extLst>
          </p:cNvPr>
          <p:cNvSpPr txBox="1"/>
          <p:nvPr/>
        </p:nvSpPr>
        <p:spPr>
          <a:xfrm>
            <a:off x="314325" y="5259056"/>
            <a:ext cx="4597915" cy="830997"/>
          </a:xfrm>
          <a:prstGeom prst="rect">
            <a:avLst/>
          </a:prstGeom>
          <a:noFill/>
        </p:spPr>
        <p:txBody>
          <a:bodyPr wrap="square" rtlCol="0">
            <a:spAutoFit/>
          </a:bodyPr>
          <a:lstStyle/>
          <a:p>
            <a:r>
              <a:rPr lang="ro-RO" sz="2400" b="1" dirty="0"/>
              <a:t>Doar un </a:t>
            </a:r>
            <a:r>
              <a:rPr lang="ro-RO" sz="2400" b="1" dirty="0" err="1"/>
              <a:t>thread</a:t>
            </a:r>
            <a:r>
              <a:rPr lang="ro-RO" sz="2400" b="1" dirty="0"/>
              <a:t> poate fi în zona critică la un moment dat</a:t>
            </a:r>
            <a:endParaRPr lang="en-US" sz="2400" b="1" dirty="0"/>
          </a:p>
        </p:txBody>
      </p:sp>
    </p:spTree>
    <p:extLst>
      <p:ext uri="{BB962C8B-B14F-4D97-AF65-F5344CB8AC3E}">
        <p14:creationId xmlns:p14="http://schemas.microsoft.com/office/powerpoint/2010/main" val="2456887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AE55280-57E9-44F2-B46A-8906DCDC19C4}"/>
              </a:ext>
            </a:extLst>
          </p:cNvPr>
          <p:cNvSpPr/>
          <p:nvPr/>
        </p:nvSpPr>
        <p:spPr bwMode="auto">
          <a:xfrm>
            <a:off x="7467086" y="3476728"/>
            <a:ext cx="280742" cy="19688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a:extLst>
              <a:ext uri="{FF2B5EF4-FFF2-40B4-BE49-F238E27FC236}">
                <a16:creationId xmlns:a16="http://schemas.microsoft.com/office/drawing/2014/main" id="{A9648DFD-6A12-47E5-ABEA-823719AA7E60}"/>
              </a:ext>
            </a:extLst>
          </p:cNvPr>
          <p:cNvSpPr/>
          <p:nvPr/>
        </p:nvSpPr>
        <p:spPr bwMode="auto">
          <a:xfrm>
            <a:off x="8024529" y="4171759"/>
            <a:ext cx="280742" cy="433724"/>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C80215EC-058E-4028-B9DE-2F0E4046959E}"/>
              </a:ext>
            </a:extLst>
          </p:cNvPr>
          <p:cNvSpPr/>
          <p:nvPr/>
        </p:nvSpPr>
        <p:spPr bwMode="auto">
          <a:xfrm>
            <a:off x="6879419" y="4520940"/>
            <a:ext cx="280742" cy="398993"/>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a:extLst>
              <a:ext uri="{FF2B5EF4-FFF2-40B4-BE49-F238E27FC236}">
                <a16:creationId xmlns:a16="http://schemas.microsoft.com/office/drawing/2014/main" id="{7860BF86-864A-4B50-A42B-4CA5B2FC5636}"/>
              </a:ext>
            </a:extLst>
          </p:cNvPr>
          <p:cNvSpPr/>
          <p:nvPr/>
        </p:nvSpPr>
        <p:spPr bwMode="auto">
          <a:xfrm>
            <a:off x="6314276" y="3029232"/>
            <a:ext cx="280742" cy="1514631"/>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78B80514-0D7F-443E-AF9A-05B8D07573B3}"/>
              </a:ext>
            </a:extLst>
          </p:cNvPr>
          <p:cNvSpPr/>
          <p:nvPr/>
        </p:nvSpPr>
        <p:spPr bwMode="auto">
          <a:xfrm>
            <a:off x="5736504" y="3944034"/>
            <a:ext cx="280742" cy="86745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ro-RO" dirty="0">
                <a:solidFill>
                  <a:srgbClr val="7030A0"/>
                </a:solidFill>
              </a:rPr>
              <a:t>Zonă Critică</a:t>
            </a:r>
            <a:endParaRPr lang="en-US" dirty="0">
              <a:solidFill>
                <a:srgbClr val="7030A0"/>
              </a:solidFill>
            </a:endParaRPr>
          </a:p>
        </p:txBody>
      </p:sp>
      <p:cxnSp>
        <p:nvCxnSpPr>
          <p:cNvPr id="13" name="Straight Connector 12"/>
          <p:cNvCxnSpPr/>
          <p:nvPr/>
        </p:nvCxnSpPr>
        <p:spPr>
          <a:xfrm>
            <a:off x="7011694" y="1030756"/>
            <a:ext cx="0"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466949" y="1462804"/>
            <a:ext cx="544746" cy="5260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11694" y="1462804"/>
            <a:ext cx="598171" cy="560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868144" y="1462804"/>
            <a:ext cx="1143550" cy="598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1694" y="1462804"/>
            <a:ext cx="1156851" cy="5501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11694" y="1462804"/>
            <a:ext cx="0" cy="4558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76041" y="2060848"/>
            <a:ext cx="0" cy="31266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59051"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3659" y="1918614"/>
            <a:ext cx="4072" cy="32689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596336"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168545" y="1988840"/>
            <a:ext cx="3855"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018958" y="5187543"/>
            <a:ext cx="1149587"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018960" y="5187543"/>
            <a:ext cx="590905"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18958" y="5187543"/>
            <a:ext cx="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68144" y="5187543"/>
            <a:ext cx="1150814"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44208" y="5187543"/>
            <a:ext cx="57475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018958" y="5589240"/>
            <a:ext cx="0" cy="576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580112" y="3402847"/>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156176" y="342825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735403" y="3821138"/>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308304" y="3753769"/>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880513" y="399313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35991" y="2456325"/>
            <a:ext cx="2903359" cy="1754326"/>
          </a:xfrm>
          <a:prstGeom prst="rect">
            <a:avLst/>
          </a:prstGeom>
        </p:spPr>
        <p:txBody>
          <a:bodyPr wrap="none">
            <a:spAutoFit/>
          </a:bodyPr>
          <a:lstStyle/>
          <a:p>
            <a:endParaRPr lang="ro-RO" dirty="0">
              <a:solidFill>
                <a:srgbClr val="000000"/>
              </a:solidFill>
              <a:latin typeface="Consolas" panose="020B0609020204030204" pitchFamily="49" charset="0"/>
            </a:endParaRPr>
          </a:p>
          <a:p>
            <a:endParaRPr lang="ro-RO"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P() sau </a:t>
            </a:r>
            <a:r>
              <a:rPr lang="ro-RO" sz="2400" dirty="0" err="1">
                <a:solidFill>
                  <a:srgbClr val="000000"/>
                </a:solidFill>
                <a:latin typeface="Consolas" panose="020B0609020204030204" pitchFamily="49" charset="0"/>
              </a:rPr>
              <a:t>Proberen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V() sau </a:t>
            </a:r>
            <a:r>
              <a:rPr lang="ro-RO" sz="2400" dirty="0" err="1">
                <a:solidFill>
                  <a:srgbClr val="000000"/>
                </a:solidFill>
                <a:latin typeface="Consolas" panose="020B0609020204030204" pitchFamily="49" charset="0"/>
              </a:rPr>
              <a:t>Verhogen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 - </a:t>
            </a:r>
            <a:r>
              <a:rPr lang="ro-RO" sz="2400" dirty="0" err="1">
                <a:solidFill>
                  <a:srgbClr val="000000"/>
                </a:solidFill>
                <a:latin typeface="Consolas" panose="020B0609020204030204" pitchFamily="49" charset="0"/>
              </a:rPr>
              <a:t>Dijsktra</a:t>
            </a:r>
            <a:endParaRPr lang="en-US" sz="2400" dirty="0"/>
          </a:p>
        </p:txBody>
      </p:sp>
      <p:pic>
        <p:nvPicPr>
          <p:cNvPr id="1028"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6504" y="3438615"/>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6610" y="2523814"/>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4942" y="4038457"/>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526" y="2978173"/>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4603" y="3673610"/>
            <a:ext cx="300678" cy="505419"/>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109"/>
          <p:cNvSpPr/>
          <p:nvPr/>
        </p:nvSpPr>
        <p:spPr>
          <a:xfrm>
            <a:off x="3613858" y="3006315"/>
            <a:ext cx="449137" cy="449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2800" b="1" dirty="0">
                <a:solidFill>
                  <a:srgbClr val="00B050"/>
                </a:solidFill>
              </a:rPr>
              <a:t>0</a:t>
            </a:r>
            <a:endParaRPr lang="en-US" sz="2800" b="1" dirty="0">
              <a:solidFill>
                <a:srgbClr val="00B050"/>
              </a:solidFill>
            </a:endParaRPr>
          </a:p>
        </p:txBody>
      </p:sp>
      <p:sp>
        <p:nvSpPr>
          <p:cNvPr id="35" name="Rectangle 34">
            <a:extLst>
              <a:ext uri="{FF2B5EF4-FFF2-40B4-BE49-F238E27FC236}">
                <a16:creationId xmlns:a16="http://schemas.microsoft.com/office/drawing/2014/main" id="{27FB0FC7-C7A5-41A5-8D44-82B3A6A13C53}"/>
              </a:ext>
            </a:extLst>
          </p:cNvPr>
          <p:cNvSpPr/>
          <p:nvPr/>
        </p:nvSpPr>
        <p:spPr bwMode="auto">
          <a:xfrm>
            <a:off x="5690716" y="564304"/>
            <a:ext cx="280742" cy="525587"/>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47" name="Picture 2">
            <a:extLst>
              <a:ext uri="{FF2B5EF4-FFF2-40B4-BE49-F238E27FC236}">
                <a16:creationId xmlns:a16="http://schemas.microsoft.com/office/drawing/2014/main" id="{3A60D133-E7F9-4338-92AD-104337E10B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67234" y="2776523"/>
            <a:ext cx="540604" cy="90857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a:extLst>
              <a:ext uri="{FF2B5EF4-FFF2-40B4-BE49-F238E27FC236}">
                <a16:creationId xmlns:a16="http://schemas.microsoft.com/office/drawing/2014/main" id="{4CC07456-7D1D-4D66-9815-EC2499BA70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8032512" y="3683308"/>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a:extLst>
              <a:ext uri="{FF2B5EF4-FFF2-40B4-BE49-F238E27FC236}">
                <a16:creationId xmlns:a16="http://schemas.microsoft.com/office/drawing/2014/main" id="{41B3A634-72F0-42CA-A7EE-D2412DA6F1F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467086" y="2978141"/>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a:extLst>
              <a:ext uri="{FF2B5EF4-FFF2-40B4-BE49-F238E27FC236}">
                <a16:creationId xmlns:a16="http://schemas.microsoft.com/office/drawing/2014/main" id="{99CD63D3-7B27-4588-9FC4-AEA63FECFD8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870044" y="4038495"/>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a:extLst>
              <a:ext uri="{FF2B5EF4-FFF2-40B4-BE49-F238E27FC236}">
                <a16:creationId xmlns:a16="http://schemas.microsoft.com/office/drawing/2014/main" id="{E5EDB87A-6359-46B0-86F4-75E5321EA3D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316610" y="2521276"/>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a:extLst>
              <a:ext uri="{FF2B5EF4-FFF2-40B4-BE49-F238E27FC236}">
                <a16:creationId xmlns:a16="http://schemas.microsoft.com/office/drawing/2014/main" id="{950CA892-D3CD-4D8F-8062-8783FBE7932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728595" y="3438653"/>
            <a:ext cx="300678" cy="505341"/>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35544A0F-1D62-484B-A228-859EA94C6115}"/>
              </a:ext>
            </a:extLst>
          </p:cNvPr>
          <p:cNvSpPr txBox="1"/>
          <p:nvPr/>
        </p:nvSpPr>
        <p:spPr>
          <a:xfrm>
            <a:off x="314325" y="5259056"/>
            <a:ext cx="4597915" cy="830997"/>
          </a:xfrm>
          <a:prstGeom prst="rect">
            <a:avLst/>
          </a:prstGeom>
          <a:noFill/>
        </p:spPr>
        <p:txBody>
          <a:bodyPr wrap="square" rtlCol="0">
            <a:spAutoFit/>
          </a:bodyPr>
          <a:lstStyle/>
          <a:p>
            <a:r>
              <a:rPr lang="ro-RO" sz="2400" b="1" dirty="0"/>
              <a:t>Doar un </a:t>
            </a:r>
            <a:r>
              <a:rPr lang="ro-RO" sz="2400" b="1" dirty="0" err="1"/>
              <a:t>thread</a:t>
            </a:r>
            <a:r>
              <a:rPr lang="ro-RO" sz="2400" b="1" dirty="0"/>
              <a:t> poate fi în zona critică la un moment dat</a:t>
            </a:r>
            <a:endParaRPr lang="en-US" sz="2400" b="1" dirty="0"/>
          </a:p>
        </p:txBody>
      </p:sp>
    </p:spTree>
    <p:extLst>
      <p:ext uri="{BB962C8B-B14F-4D97-AF65-F5344CB8AC3E}">
        <p14:creationId xmlns:p14="http://schemas.microsoft.com/office/powerpoint/2010/main" val="1928699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AE55280-57E9-44F2-B46A-8906DCDC19C4}"/>
              </a:ext>
            </a:extLst>
          </p:cNvPr>
          <p:cNvSpPr/>
          <p:nvPr/>
        </p:nvSpPr>
        <p:spPr bwMode="auto">
          <a:xfrm>
            <a:off x="7467086" y="3476728"/>
            <a:ext cx="280742" cy="19688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a:extLst>
              <a:ext uri="{FF2B5EF4-FFF2-40B4-BE49-F238E27FC236}">
                <a16:creationId xmlns:a16="http://schemas.microsoft.com/office/drawing/2014/main" id="{A9648DFD-6A12-47E5-ABEA-823719AA7E60}"/>
              </a:ext>
            </a:extLst>
          </p:cNvPr>
          <p:cNvSpPr/>
          <p:nvPr/>
        </p:nvSpPr>
        <p:spPr bwMode="auto">
          <a:xfrm>
            <a:off x="8024529" y="4171759"/>
            <a:ext cx="280742" cy="433724"/>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C80215EC-058E-4028-B9DE-2F0E4046959E}"/>
              </a:ext>
            </a:extLst>
          </p:cNvPr>
          <p:cNvSpPr/>
          <p:nvPr/>
        </p:nvSpPr>
        <p:spPr bwMode="auto">
          <a:xfrm>
            <a:off x="6879419" y="4520940"/>
            <a:ext cx="280742" cy="398993"/>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a:extLst>
              <a:ext uri="{FF2B5EF4-FFF2-40B4-BE49-F238E27FC236}">
                <a16:creationId xmlns:a16="http://schemas.microsoft.com/office/drawing/2014/main" id="{7860BF86-864A-4B50-A42B-4CA5B2FC5636}"/>
              </a:ext>
            </a:extLst>
          </p:cNvPr>
          <p:cNvSpPr/>
          <p:nvPr/>
        </p:nvSpPr>
        <p:spPr bwMode="auto">
          <a:xfrm>
            <a:off x="6314276" y="3029232"/>
            <a:ext cx="280742" cy="1514631"/>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78B80514-0D7F-443E-AF9A-05B8D07573B3}"/>
              </a:ext>
            </a:extLst>
          </p:cNvPr>
          <p:cNvSpPr/>
          <p:nvPr/>
        </p:nvSpPr>
        <p:spPr bwMode="auto">
          <a:xfrm>
            <a:off x="5736504" y="3944034"/>
            <a:ext cx="280742" cy="86745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ro-RO" dirty="0">
                <a:solidFill>
                  <a:srgbClr val="7030A0"/>
                </a:solidFill>
              </a:rPr>
              <a:t>Zonă Critică</a:t>
            </a:r>
            <a:endParaRPr lang="en-US" dirty="0">
              <a:solidFill>
                <a:srgbClr val="7030A0"/>
              </a:solidFill>
            </a:endParaRPr>
          </a:p>
        </p:txBody>
      </p:sp>
      <p:cxnSp>
        <p:nvCxnSpPr>
          <p:cNvPr id="13" name="Straight Connector 12"/>
          <p:cNvCxnSpPr/>
          <p:nvPr/>
        </p:nvCxnSpPr>
        <p:spPr>
          <a:xfrm>
            <a:off x="7011694" y="1030756"/>
            <a:ext cx="0"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466949" y="1462804"/>
            <a:ext cx="544746" cy="5260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11694" y="1462804"/>
            <a:ext cx="598171" cy="560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868144" y="1462804"/>
            <a:ext cx="1143550" cy="598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1694" y="1462804"/>
            <a:ext cx="1156851" cy="5501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11694" y="1462804"/>
            <a:ext cx="0" cy="4558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76041" y="2060848"/>
            <a:ext cx="0" cy="31266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59051"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3659" y="1918614"/>
            <a:ext cx="4072" cy="32689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596336"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168545" y="1988840"/>
            <a:ext cx="3855"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018958" y="5187543"/>
            <a:ext cx="1149587"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018960" y="5187543"/>
            <a:ext cx="590905"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18958" y="5187543"/>
            <a:ext cx="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68144" y="5187543"/>
            <a:ext cx="1150814"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44208" y="5187543"/>
            <a:ext cx="57475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018958" y="5589240"/>
            <a:ext cx="0" cy="576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580112" y="3483482"/>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156176" y="342825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735403" y="3821138"/>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308304" y="3753769"/>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880513" y="399313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35991" y="2456325"/>
            <a:ext cx="2903359" cy="1754326"/>
          </a:xfrm>
          <a:prstGeom prst="rect">
            <a:avLst/>
          </a:prstGeom>
        </p:spPr>
        <p:txBody>
          <a:bodyPr wrap="none">
            <a:spAutoFit/>
          </a:bodyPr>
          <a:lstStyle/>
          <a:p>
            <a:endParaRPr lang="ro-RO" dirty="0">
              <a:solidFill>
                <a:srgbClr val="000000"/>
              </a:solidFill>
              <a:latin typeface="Consolas" panose="020B0609020204030204" pitchFamily="49" charset="0"/>
            </a:endParaRPr>
          </a:p>
          <a:p>
            <a:endParaRPr lang="ro-RO"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P() sau </a:t>
            </a:r>
            <a:r>
              <a:rPr lang="ro-RO" sz="2400" dirty="0" err="1">
                <a:solidFill>
                  <a:srgbClr val="000000"/>
                </a:solidFill>
                <a:latin typeface="Consolas" panose="020B0609020204030204" pitchFamily="49" charset="0"/>
              </a:rPr>
              <a:t>Proberen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V() sau </a:t>
            </a:r>
            <a:r>
              <a:rPr lang="ro-RO" sz="2400" dirty="0" err="1">
                <a:solidFill>
                  <a:srgbClr val="000000"/>
                </a:solidFill>
                <a:latin typeface="Consolas" panose="020B0609020204030204" pitchFamily="49" charset="0"/>
              </a:rPr>
              <a:t>Verhogen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 - </a:t>
            </a:r>
            <a:r>
              <a:rPr lang="ro-RO" sz="2400" dirty="0" err="1">
                <a:solidFill>
                  <a:srgbClr val="000000"/>
                </a:solidFill>
                <a:latin typeface="Consolas" panose="020B0609020204030204" pitchFamily="49" charset="0"/>
              </a:rPr>
              <a:t>Dijsktra</a:t>
            </a:r>
            <a:endParaRPr lang="en-US" sz="2400" dirty="0"/>
          </a:p>
        </p:txBody>
      </p:sp>
      <p:pic>
        <p:nvPicPr>
          <p:cNvPr id="1028"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6504" y="3438615"/>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6610" y="2523814"/>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4942" y="4038457"/>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526" y="2978173"/>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4603" y="3673610"/>
            <a:ext cx="300678" cy="505419"/>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109"/>
          <p:cNvSpPr/>
          <p:nvPr/>
        </p:nvSpPr>
        <p:spPr>
          <a:xfrm>
            <a:off x="3613858" y="3006315"/>
            <a:ext cx="449137" cy="449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2800" b="1" dirty="0">
                <a:solidFill>
                  <a:srgbClr val="00B050"/>
                </a:solidFill>
              </a:rPr>
              <a:t>0</a:t>
            </a:r>
            <a:endParaRPr lang="en-US" sz="2800" b="1" dirty="0">
              <a:solidFill>
                <a:srgbClr val="00B050"/>
              </a:solidFill>
            </a:endParaRPr>
          </a:p>
        </p:txBody>
      </p:sp>
      <p:sp>
        <p:nvSpPr>
          <p:cNvPr id="35" name="Rectangle 34">
            <a:extLst>
              <a:ext uri="{FF2B5EF4-FFF2-40B4-BE49-F238E27FC236}">
                <a16:creationId xmlns:a16="http://schemas.microsoft.com/office/drawing/2014/main" id="{27FB0FC7-C7A5-41A5-8D44-82B3A6A13C53}"/>
              </a:ext>
            </a:extLst>
          </p:cNvPr>
          <p:cNvSpPr/>
          <p:nvPr/>
        </p:nvSpPr>
        <p:spPr bwMode="auto">
          <a:xfrm>
            <a:off x="5690716" y="564304"/>
            <a:ext cx="280742" cy="525587"/>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47" name="Picture 2">
            <a:extLst>
              <a:ext uri="{FF2B5EF4-FFF2-40B4-BE49-F238E27FC236}">
                <a16:creationId xmlns:a16="http://schemas.microsoft.com/office/drawing/2014/main" id="{3A60D133-E7F9-4338-92AD-104337E10B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67234" y="2776523"/>
            <a:ext cx="540604" cy="90857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a:extLst>
              <a:ext uri="{FF2B5EF4-FFF2-40B4-BE49-F238E27FC236}">
                <a16:creationId xmlns:a16="http://schemas.microsoft.com/office/drawing/2014/main" id="{4CC07456-7D1D-4D66-9815-EC2499BA70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8032512" y="3683308"/>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a:extLst>
              <a:ext uri="{FF2B5EF4-FFF2-40B4-BE49-F238E27FC236}">
                <a16:creationId xmlns:a16="http://schemas.microsoft.com/office/drawing/2014/main" id="{41B3A634-72F0-42CA-A7EE-D2412DA6F1F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467086" y="2978141"/>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a:extLst>
              <a:ext uri="{FF2B5EF4-FFF2-40B4-BE49-F238E27FC236}">
                <a16:creationId xmlns:a16="http://schemas.microsoft.com/office/drawing/2014/main" id="{99CD63D3-7B27-4588-9FC4-AEA63FECFD8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870044" y="4038495"/>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a:extLst>
              <a:ext uri="{FF2B5EF4-FFF2-40B4-BE49-F238E27FC236}">
                <a16:creationId xmlns:a16="http://schemas.microsoft.com/office/drawing/2014/main" id="{E5EDB87A-6359-46B0-86F4-75E5321EA3D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316610" y="2521276"/>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a:extLst>
              <a:ext uri="{FF2B5EF4-FFF2-40B4-BE49-F238E27FC236}">
                <a16:creationId xmlns:a16="http://schemas.microsoft.com/office/drawing/2014/main" id="{950CA892-D3CD-4D8F-8062-8783FBE7932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728595" y="3438653"/>
            <a:ext cx="300678" cy="505341"/>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82888198-B367-47B9-BA31-799A7D308057}"/>
              </a:ext>
            </a:extLst>
          </p:cNvPr>
          <p:cNvSpPr txBox="1"/>
          <p:nvPr/>
        </p:nvSpPr>
        <p:spPr>
          <a:xfrm>
            <a:off x="314325" y="5259056"/>
            <a:ext cx="4597915" cy="830997"/>
          </a:xfrm>
          <a:prstGeom prst="rect">
            <a:avLst/>
          </a:prstGeom>
          <a:noFill/>
        </p:spPr>
        <p:txBody>
          <a:bodyPr wrap="square" rtlCol="0">
            <a:spAutoFit/>
          </a:bodyPr>
          <a:lstStyle/>
          <a:p>
            <a:r>
              <a:rPr lang="ro-RO" sz="2400" b="1" dirty="0"/>
              <a:t>Doar un </a:t>
            </a:r>
            <a:r>
              <a:rPr lang="ro-RO" sz="2400" b="1" dirty="0" err="1"/>
              <a:t>thread</a:t>
            </a:r>
            <a:r>
              <a:rPr lang="ro-RO" sz="2400" b="1" dirty="0"/>
              <a:t> poate fi în zona critică la un moment dat</a:t>
            </a:r>
            <a:endParaRPr lang="en-US" sz="2400" b="1" dirty="0"/>
          </a:p>
        </p:txBody>
      </p:sp>
    </p:spTree>
    <p:extLst>
      <p:ext uri="{BB962C8B-B14F-4D97-AF65-F5344CB8AC3E}">
        <p14:creationId xmlns:p14="http://schemas.microsoft.com/office/powerpoint/2010/main" val="2249861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AE55280-57E9-44F2-B46A-8906DCDC19C4}"/>
              </a:ext>
            </a:extLst>
          </p:cNvPr>
          <p:cNvSpPr/>
          <p:nvPr/>
        </p:nvSpPr>
        <p:spPr bwMode="auto">
          <a:xfrm>
            <a:off x="7467086" y="3476728"/>
            <a:ext cx="280742" cy="19688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a:extLst>
              <a:ext uri="{FF2B5EF4-FFF2-40B4-BE49-F238E27FC236}">
                <a16:creationId xmlns:a16="http://schemas.microsoft.com/office/drawing/2014/main" id="{A9648DFD-6A12-47E5-ABEA-823719AA7E60}"/>
              </a:ext>
            </a:extLst>
          </p:cNvPr>
          <p:cNvSpPr/>
          <p:nvPr/>
        </p:nvSpPr>
        <p:spPr bwMode="auto">
          <a:xfrm>
            <a:off x="8024529" y="4171759"/>
            <a:ext cx="280742" cy="433724"/>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C80215EC-058E-4028-B9DE-2F0E4046959E}"/>
              </a:ext>
            </a:extLst>
          </p:cNvPr>
          <p:cNvSpPr/>
          <p:nvPr/>
        </p:nvSpPr>
        <p:spPr bwMode="auto">
          <a:xfrm>
            <a:off x="6879419" y="4520940"/>
            <a:ext cx="280742" cy="398993"/>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a:extLst>
              <a:ext uri="{FF2B5EF4-FFF2-40B4-BE49-F238E27FC236}">
                <a16:creationId xmlns:a16="http://schemas.microsoft.com/office/drawing/2014/main" id="{7860BF86-864A-4B50-A42B-4CA5B2FC5636}"/>
              </a:ext>
            </a:extLst>
          </p:cNvPr>
          <p:cNvSpPr/>
          <p:nvPr/>
        </p:nvSpPr>
        <p:spPr bwMode="auto">
          <a:xfrm>
            <a:off x="6314276" y="3029232"/>
            <a:ext cx="280742" cy="1514631"/>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78B80514-0D7F-443E-AF9A-05B8D07573B3}"/>
              </a:ext>
            </a:extLst>
          </p:cNvPr>
          <p:cNvSpPr/>
          <p:nvPr/>
        </p:nvSpPr>
        <p:spPr bwMode="auto">
          <a:xfrm>
            <a:off x="5736504" y="3944034"/>
            <a:ext cx="280742" cy="86745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ro-RO" dirty="0">
                <a:solidFill>
                  <a:srgbClr val="7030A0"/>
                </a:solidFill>
              </a:rPr>
              <a:t>Zonă Critică</a:t>
            </a:r>
            <a:endParaRPr lang="en-US" dirty="0">
              <a:solidFill>
                <a:srgbClr val="7030A0"/>
              </a:solidFill>
            </a:endParaRPr>
          </a:p>
        </p:txBody>
      </p:sp>
      <p:cxnSp>
        <p:nvCxnSpPr>
          <p:cNvPr id="13" name="Straight Connector 12"/>
          <p:cNvCxnSpPr/>
          <p:nvPr/>
        </p:nvCxnSpPr>
        <p:spPr>
          <a:xfrm>
            <a:off x="7011694" y="1030756"/>
            <a:ext cx="0"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466949" y="1462804"/>
            <a:ext cx="544746" cy="5260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11694" y="1462804"/>
            <a:ext cx="598171" cy="560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868144" y="1462804"/>
            <a:ext cx="1143550" cy="598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1694" y="1462804"/>
            <a:ext cx="1156851" cy="5501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11694" y="1462804"/>
            <a:ext cx="0" cy="4558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76041" y="2060848"/>
            <a:ext cx="0" cy="31266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59051"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3659" y="1918614"/>
            <a:ext cx="4072" cy="32689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596336"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168545" y="1988840"/>
            <a:ext cx="3855"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018958" y="5187543"/>
            <a:ext cx="1149587"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018960" y="5187543"/>
            <a:ext cx="590905"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18958" y="5187543"/>
            <a:ext cx="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68144" y="5187543"/>
            <a:ext cx="1150814"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44208" y="5187543"/>
            <a:ext cx="57475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018958" y="5589240"/>
            <a:ext cx="0" cy="576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580112" y="3744751"/>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156176" y="3683308"/>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756822" y="4311698"/>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308304" y="3753769"/>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880513" y="399313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35991" y="2456325"/>
            <a:ext cx="2903359" cy="1754326"/>
          </a:xfrm>
          <a:prstGeom prst="rect">
            <a:avLst/>
          </a:prstGeom>
        </p:spPr>
        <p:txBody>
          <a:bodyPr wrap="none">
            <a:spAutoFit/>
          </a:bodyPr>
          <a:lstStyle/>
          <a:p>
            <a:endParaRPr lang="ro-RO" dirty="0">
              <a:solidFill>
                <a:srgbClr val="000000"/>
              </a:solidFill>
              <a:latin typeface="Consolas" panose="020B0609020204030204" pitchFamily="49" charset="0"/>
            </a:endParaRPr>
          </a:p>
          <a:p>
            <a:endParaRPr lang="ro-RO"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P() sau </a:t>
            </a:r>
            <a:r>
              <a:rPr lang="ro-RO" sz="2400" dirty="0" err="1">
                <a:solidFill>
                  <a:srgbClr val="000000"/>
                </a:solidFill>
                <a:latin typeface="Consolas" panose="020B0609020204030204" pitchFamily="49" charset="0"/>
              </a:rPr>
              <a:t>Proberen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V() sau </a:t>
            </a:r>
            <a:r>
              <a:rPr lang="ro-RO" sz="2400" dirty="0" err="1">
                <a:solidFill>
                  <a:srgbClr val="000000"/>
                </a:solidFill>
                <a:latin typeface="Consolas" panose="020B0609020204030204" pitchFamily="49" charset="0"/>
              </a:rPr>
              <a:t>Verhogen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 - </a:t>
            </a:r>
            <a:r>
              <a:rPr lang="ro-RO" sz="2400" dirty="0" err="1">
                <a:solidFill>
                  <a:srgbClr val="000000"/>
                </a:solidFill>
                <a:latin typeface="Consolas" panose="020B0609020204030204" pitchFamily="49" charset="0"/>
              </a:rPr>
              <a:t>Dijsktra</a:t>
            </a:r>
            <a:endParaRPr lang="en-US" sz="2400" dirty="0"/>
          </a:p>
        </p:txBody>
      </p:sp>
      <p:pic>
        <p:nvPicPr>
          <p:cNvPr id="1028"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6504" y="3438615"/>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6610" y="2523814"/>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4942" y="4038457"/>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526" y="2978173"/>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4603" y="3673610"/>
            <a:ext cx="300678" cy="505419"/>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109"/>
          <p:cNvSpPr/>
          <p:nvPr/>
        </p:nvSpPr>
        <p:spPr>
          <a:xfrm>
            <a:off x="3613858" y="3006315"/>
            <a:ext cx="449137" cy="449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2800" b="1" dirty="0">
                <a:solidFill>
                  <a:srgbClr val="00B050"/>
                </a:solidFill>
              </a:rPr>
              <a:t>0</a:t>
            </a:r>
            <a:endParaRPr lang="en-US" sz="2800" b="1" dirty="0">
              <a:solidFill>
                <a:srgbClr val="00B050"/>
              </a:solidFill>
            </a:endParaRPr>
          </a:p>
        </p:txBody>
      </p:sp>
      <p:sp>
        <p:nvSpPr>
          <p:cNvPr id="35" name="Rectangle 34">
            <a:extLst>
              <a:ext uri="{FF2B5EF4-FFF2-40B4-BE49-F238E27FC236}">
                <a16:creationId xmlns:a16="http://schemas.microsoft.com/office/drawing/2014/main" id="{27FB0FC7-C7A5-41A5-8D44-82B3A6A13C53}"/>
              </a:ext>
            </a:extLst>
          </p:cNvPr>
          <p:cNvSpPr/>
          <p:nvPr/>
        </p:nvSpPr>
        <p:spPr bwMode="auto">
          <a:xfrm>
            <a:off x="5690716" y="564304"/>
            <a:ext cx="280742" cy="525587"/>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47" name="Picture 2">
            <a:extLst>
              <a:ext uri="{FF2B5EF4-FFF2-40B4-BE49-F238E27FC236}">
                <a16:creationId xmlns:a16="http://schemas.microsoft.com/office/drawing/2014/main" id="{3A60D133-E7F9-4338-92AD-104337E10B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67234" y="2776523"/>
            <a:ext cx="540604" cy="90857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a:extLst>
              <a:ext uri="{FF2B5EF4-FFF2-40B4-BE49-F238E27FC236}">
                <a16:creationId xmlns:a16="http://schemas.microsoft.com/office/drawing/2014/main" id="{4CC07456-7D1D-4D66-9815-EC2499BA70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8032512" y="3683308"/>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a:extLst>
              <a:ext uri="{FF2B5EF4-FFF2-40B4-BE49-F238E27FC236}">
                <a16:creationId xmlns:a16="http://schemas.microsoft.com/office/drawing/2014/main" id="{41B3A634-72F0-42CA-A7EE-D2412DA6F1F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467086" y="2978141"/>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a:extLst>
              <a:ext uri="{FF2B5EF4-FFF2-40B4-BE49-F238E27FC236}">
                <a16:creationId xmlns:a16="http://schemas.microsoft.com/office/drawing/2014/main" id="{99CD63D3-7B27-4588-9FC4-AEA63FECFD8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870044" y="4038495"/>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a:extLst>
              <a:ext uri="{FF2B5EF4-FFF2-40B4-BE49-F238E27FC236}">
                <a16:creationId xmlns:a16="http://schemas.microsoft.com/office/drawing/2014/main" id="{E5EDB87A-6359-46B0-86F4-75E5321EA3D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316610" y="2521276"/>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a:extLst>
              <a:ext uri="{FF2B5EF4-FFF2-40B4-BE49-F238E27FC236}">
                <a16:creationId xmlns:a16="http://schemas.microsoft.com/office/drawing/2014/main" id="{950CA892-D3CD-4D8F-8062-8783FBE7932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728595" y="3438653"/>
            <a:ext cx="300678" cy="505341"/>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4C8B50AB-4796-4EA3-8550-FC3FDADC1DBB}"/>
              </a:ext>
            </a:extLst>
          </p:cNvPr>
          <p:cNvSpPr txBox="1"/>
          <p:nvPr/>
        </p:nvSpPr>
        <p:spPr>
          <a:xfrm>
            <a:off x="314325" y="5259056"/>
            <a:ext cx="4597915" cy="830997"/>
          </a:xfrm>
          <a:prstGeom prst="rect">
            <a:avLst/>
          </a:prstGeom>
          <a:noFill/>
        </p:spPr>
        <p:txBody>
          <a:bodyPr wrap="square" rtlCol="0">
            <a:spAutoFit/>
          </a:bodyPr>
          <a:lstStyle/>
          <a:p>
            <a:r>
              <a:rPr lang="ro-RO" sz="2400" b="1" dirty="0"/>
              <a:t>Doar un </a:t>
            </a:r>
            <a:r>
              <a:rPr lang="ro-RO" sz="2400" b="1" dirty="0" err="1"/>
              <a:t>thread</a:t>
            </a:r>
            <a:r>
              <a:rPr lang="ro-RO" sz="2400" b="1" dirty="0"/>
              <a:t> poate fi în zona critică la un moment dat</a:t>
            </a:r>
            <a:endParaRPr lang="en-US" sz="2400" b="1" dirty="0"/>
          </a:p>
        </p:txBody>
      </p:sp>
    </p:spTree>
    <p:extLst>
      <p:ext uri="{BB962C8B-B14F-4D97-AF65-F5344CB8AC3E}">
        <p14:creationId xmlns:p14="http://schemas.microsoft.com/office/powerpoint/2010/main" val="3805072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AE55280-57E9-44F2-B46A-8906DCDC19C4}"/>
              </a:ext>
            </a:extLst>
          </p:cNvPr>
          <p:cNvSpPr/>
          <p:nvPr/>
        </p:nvSpPr>
        <p:spPr bwMode="auto">
          <a:xfrm>
            <a:off x="7467086" y="3476728"/>
            <a:ext cx="280742" cy="19688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a:extLst>
              <a:ext uri="{FF2B5EF4-FFF2-40B4-BE49-F238E27FC236}">
                <a16:creationId xmlns:a16="http://schemas.microsoft.com/office/drawing/2014/main" id="{A9648DFD-6A12-47E5-ABEA-823719AA7E60}"/>
              </a:ext>
            </a:extLst>
          </p:cNvPr>
          <p:cNvSpPr/>
          <p:nvPr/>
        </p:nvSpPr>
        <p:spPr bwMode="auto">
          <a:xfrm>
            <a:off x="8024529" y="4171759"/>
            <a:ext cx="280742" cy="433724"/>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C80215EC-058E-4028-B9DE-2F0E4046959E}"/>
              </a:ext>
            </a:extLst>
          </p:cNvPr>
          <p:cNvSpPr/>
          <p:nvPr/>
        </p:nvSpPr>
        <p:spPr bwMode="auto">
          <a:xfrm>
            <a:off x="6879419" y="4520940"/>
            <a:ext cx="280742" cy="398993"/>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a:extLst>
              <a:ext uri="{FF2B5EF4-FFF2-40B4-BE49-F238E27FC236}">
                <a16:creationId xmlns:a16="http://schemas.microsoft.com/office/drawing/2014/main" id="{7860BF86-864A-4B50-A42B-4CA5B2FC5636}"/>
              </a:ext>
            </a:extLst>
          </p:cNvPr>
          <p:cNvSpPr/>
          <p:nvPr/>
        </p:nvSpPr>
        <p:spPr bwMode="auto">
          <a:xfrm>
            <a:off x="6314276" y="3029232"/>
            <a:ext cx="280742" cy="1514631"/>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78B80514-0D7F-443E-AF9A-05B8D07573B3}"/>
              </a:ext>
            </a:extLst>
          </p:cNvPr>
          <p:cNvSpPr/>
          <p:nvPr/>
        </p:nvSpPr>
        <p:spPr bwMode="auto">
          <a:xfrm>
            <a:off x="5736504" y="3944034"/>
            <a:ext cx="280742" cy="86745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ro-RO" dirty="0">
                <a:solidFill>
                  <a:srgbClr val="7030A0"/>
                </a:solidFill>
              </a:rPr>
              <a:t>Zonă Critică</a:t>
            </a:r>
            <a:endParaRPr lang="en-US" dirty="0">
              <a:solidFill>
                <a:srgbClr val="7030A0"/>
              </a:solidFill>
            </a:endParaRPr>
          </a:p>
        </p:txBody>
      </p:sp>
      <p:cxnSp>
        <p:nvCxnSpPr>
          <p:cNvPr id="13" name="Straight Connector 12"/>
          <p:cNvCxnSpPr/>
          <p:nvPr/>
        </p:nvCxnSpPr>
        <p:spPr>
          <a:xfrm>
            <a:off x="7011694" y="1030756"/>
            <a:ext cx="0"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466949" y="1462804"/>
            <a:ext cx="544746" cy="5260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11694" y="1462804"/>
            <a:ext cx="598171" cy="560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868144" y="1462804"/>
            <a:ext cx="1143550" cy="598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1694" y="1462804"/>
            <a:ext cx="1156851" cy="5501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11694" y="1462804"/>
            <a:ext cx="0" cy="4558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76041" y="2060848"/>
            <a:ext cx="0" cy="31266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59051"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3659" y="1918614"/>
            <a:ext cx="4072" cy="32689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596336"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168545" y="1988840"/>
            <a:ext cx="3855"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018958" y="5187543"/>
            <a:ext cx="1149587"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018960" y="5187543"/>
            <a:ext cx="590905"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18958" y="5187543"/>
            <a:ext cx="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68144" y="5187543"/>
            <a:ext cx="1150814"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44208" y="5187543"/>
            <a:ext cx="57475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018958" y="5589240"/>
            <a:ext cx="0" cy="576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580112" y="3744751"/>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156176" y="3683308"/>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756822" y="4311698"/>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308304" y="4186298"/>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880513" y="399313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35991" y="2456325"/>
            <a:ext cx="2903359" cy="1754326"/>
          </a:xfrm>
          <a:prstGeom prst="rect">
            <a:avLst/>
          </a:prstGeom>
        </p:spPr>
        <p:txBody>
          <a:bodyPr wrap="none">
            <a:spAutoFit/>
          </a:bodyPr>
          <a:lstStyle/>
          <a:p>
            <a:endParaRPr lang="ro-RO" dirty="0">
              <a:solidFill>
                <a:srgbClr val="000000"/>
              </a:solidFill>
              <a:latin typeface="Consolas" panose="020B0609020204030204" pitchFamily="49" charset="0"/>
            </a:endParaRPr>
          </a:p>
          <a:p>
            <a:endParaRPr lang="ro-RO"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P() sau </a:t>
            </a:r>
            <a:r>
              <a:rPr lang="ro-RO" sz="2400" dirty="0" err="1">
                <a:solidFill>
                  <a:srgbClr val="000000"/>
                </a:solidFill>
                <a:latin typeface="Consolas" panose="020B0609020204030204" pitchFamily="49" charset="0"/>
              </a:rPr>
              <a:t>Proberen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V() sau </a:t>
            </a:r>
            <a:r>
              <a:rPr lang="ro-RO" sz="2400" dirty="0" err="1">
                <a:solidFill>
                  <a:srgbClr val="000000"/>
                </a:solidFill>
                <a:latin typeface="Consolas" panose="020B0609020204030204" pitchFamily="49" charset="0"/>
              </a:rPr>
              <a:t>Verhogen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 - </a:t>
            </a:r>
            <a:r>
              <a:rPr lang="ro-RO" sz="2400" dirty="0" err="1">
                <a:solidFill>
                  <a:srgbClr val="000000"/>
                </a:solidFill>
                <a:latin typeface="Consolas" panose="020B0609020204030204" pitchFamily="49" charset="0"/>
              </a:rPr>
              <a:t>Dijsktra</a:t>
            </a:r>
            <a:endParaRPr lang="en-US" sz="2400" dirty="0"/>
          </a:p>
        </p:txBody>
      </p:sp>
      <p:pic>
        <p:nvPicPr>
          <p:cNvPr id="1028"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6504" y="3438615"/>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6610" y="2523814"/>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4942" y="4038457"/>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526" y="2978173"/>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4603" y="3673610"/>
            <a:ext cx="300678" cy="505419"/>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109"/>
          <p:cNvSpPr/>
          <p:nvPr/>
        </p:nvSpPr>
        <p:spPr>
          <a:xfrm>
            <a:off x="3613858" y="3006315"/>
            <a:ext cx="449137" cy="449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2800" b="1" dirty="0">
                <a:solidFill>
                  <a:srgbClr val="00B050"/>
                </a:solidFill>
              </a:rPr>
              <a:t>0</a:t>
            </a:r>
            <a:endParaRPr lang="en-US" sz="2800" b="1" dirty="0">
              <a:solidFill>
                <a:srgbClr val="00B050"/>
              </a:solidFill>
            </a:endParaRPr>
          </a:p>
        </p:txBody>
      </p:sp>
      <p:sp>
        <p:nvSpPr>
          <p:cNvPr id="35" name="Rectangle 34">
            <a:extLst>
              <a:ext uri="{FF2B5EF4-FFF2-40B4-BE49-F238E27FC236}">
                <a16:creationId xmlns:a16="http://schemas.microsoft.com/office/drawing/2014/main" id="{27FB0FC7-C7A5-41A5-8D44-82B3A6A13C53}"/>
              </a:ext>
            </a:extLst>
          </p:cNvPr>
          <p:cNvSpPr/>
          <p:nvPr/>
        </p:nvSpPr>
        <p:spPr bwMode="auto">
          <a:xfrm>
            <a:off x="5690716" y="564304"/>
            <a:ext cx="280742" cy="525587"/>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47" name="Picture 2">
            <a:extLst>
              <a:ext uri="{FF2B5EF4-FFF2-40B4-BE49-F238E27FC236}">
                <a16:creationId xmlns:a16="http://schemas.microsoft.com/office/drawing/2014/main" id="{3A60D133-E7F9-4338-92AD-104337E10B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67234" y="2776523"/>
            <a:ext cx="540604" cy="90857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a:extLst>
              <a:ext uri="{FF2B5EF4-FFF2-40B4-BE49-F238E27FC236}">
                <a16:creationId xmlns:a16="http://schemas.microsoft.com/office/drawing/2014/main" id="{4CC07456-7D1D-4D66-9815-EC2499BA70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8032512" y="3683308"/>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a:extLst>
              <a:ext uri="{FF2B5EF4-FFF2-40B4-BE49-F238E27FC236}">
                <a16:creationId xmlns:a16="http://schemas.microsoft.com/office/drawing/2014/main" id="{41B3A634-72F0-42CA-A7EE-D2412DA6F1F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467086" y="2978141"/>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a:extLst>
              <a:ext uri="{FF2B5EF4-FFF2-40B4-BE49-F238E27FC236}">
                <a16:creationId xmlns:a16="http://schemas.microsoft.com/office/drawing/2014/main" id="{99CD63D3-7B27-4588-9FC4-AEA63FECFD8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870044" y="4038495"/>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a:extLst>
              <a:ext uri="{FF2B5EF4-FFF2-40B4-BE49-F238E27FC236}">
                <a16:creationId xmlns:a16="http://schemas.microsoft.com/office/drawing/2014/main" id="{E5EDB87A-6359-46B0-86F4-75E5321EA3D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316610" y="2521276"/>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a:extLst>
              <a:ext uri="{FF2B5EF4-FFF2-40B4-BE49-F238E27FC236}">
                <a16:creationId xmlns:a16="http://schemas.microsoft.com/office/drawing/2014/main" id="{950CA892-D3CD-4D8F-8062-8783FBE7932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728595" y="3438653"/>
            <a:ext cx="300678" cy="505341"/>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4C350CB6-B43A-44EE-91F0-4667BCDB6750}"/>
              </a:ext>
            </a:extLst>
          </p:cNvPr>
          <p:cNvSpPr txBox="1"/>
          <p:nvPr/>
        </p:nvSpPr>
        <p:spPr>
          <a:xfrm>
            <a:off x="314325" y="5259056"/>
            <a:ext cx="4597915" cy="830997"/>
          </a:xfrm>
          <a:prstGeom prst="rect">
            <a:avLst/>
          </a:prstGeom>
          <a:noFill/>
        </p:spPr>
        <p:txBody>
          <a:bodyPr wrap="square" rtlCol="0">
            <a:spAutoFit/>
          </a:bodyPr>
          <a:lstStyle/>
          <a:p>
            <a:r>
              <a:rPr lang="ro-RO" sz="2400" b="1" dirty="0"/>
              <a:t>Doar un </a:t>
            </a:r>
            <a:r>
              <a:rPr lang="ro-RO" sz="2400" b="1" dirty="0" err="1"/>
              <a:t>thread</a:t>
            </a:r>
            <a:r>
              <a:rPr lang="ro-RO" sz="2400" b="1" dirty="0"/>
              <a:t> poate fi în zona critică la un moment dat</a:t>
            </a:r>
            <a:endParaRPr lang="en-US" sz="2400" b="1" dirty="0"/>
          </a:p>
        </p:txBody>
      </p:sp>
    </p:spTree>
    <p:extLst>
      <p:ext uri="{BB962C8B-B14F-4D97-AF65-F5344CB8AC3E}">
        <p14:creationId xmlns:p14="http://schemas.microsoft.com/office/powerpoint/2010/main" val="239397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A86F-2313-2648-A9D2-18AC37150A6F}"/>
              </a:ext>
            </a:extLst>
          </p:cNvPr>
          <p:cNvSpPr>
            <a:spLocks noGrp="1"/>
          </p:cNvSpPr>
          <p:nvPr>
            <p:ph type="title"/>
          </p:nvPr>
        </p:nvSpPr>
        <p:spPr>
          <a:xfrm>
            <a:off x="314325" y="2370077"/>
            <a:ext cx="8515350" cy="458788"/>
          </a:xfrm>
        </p:spPr>
        <p:txBody>
          <a:bodyPr/>
          <a:lstStyle/>
          <a:p>
            <a:r>
              <a:rPr lang="ro-RO" dirty="0"/>
              <a:t>Sincronizare: </a:t>
            </a:r>
            <a:r>
              <a:rPr lang="ro-RO" dirty="0" err="1"/>
              <a:t>Notiuni</a:t>
            </a:r>
            <a:r>
              <a:rPr lang="ro-RO" dirty="0"/>
              <a:t> introductive</a:t>
            </a:r>
          </a:p>
        </p:txBody>
      </p:sp>
    </p:spTree>
    <p:extLst>
      <p:ext uri="{BB962C8B-B14F-4D97-AF65-F5344CB8AC3E}">
        <p14:creationId xmlns:p14="http://schemas.microsoft.com/office/powerpoint/2010/main" val="4260272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AE55280-57E9-44F2-B46A-8906DCDC19C4}"/>
              </a:ext>
            </a:extLst>
          </p:cNvPr>
          <p:cNvSpPr/>
          <p:nvPr/>
        </p:nvSpPr>
        <p:spPr bwMode="auto">
          <a:xfrm>
            <a:off x="7467086" y="3476728"/>
            <a:ext cx="280742" cy="19688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a:extLst>
              <a:ext uri="{FF2B5EF4-FFF2-40B4-BE49-F238E27FC236}">
                <a16:creationId xmlns:a16="http://schemas.microsoft.com/office/drawing/2014/main" id="{A9648DFD-6A12-47E5-ABEA-823719AA7E60}"/>
              </a:ext>
            </a:extLst>
          </p:cNvPr>
          <p:cNvSpPr/>
          <p:nvPr/>
        </p:nvSpPr>
        <p:spPr bwMode="auto">
          <a:xfrm>
            <a:off x="8024529" y="4171759"/>
            <a:ext cx="280742" cy="433724"/>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C80215EC-058E-4028-B9DE-2F0E4046959E}"/>
              </a:ext>
            </a:extLst>
          </p:cNvPr>
          <p:cNvSpPr/>
          <p:nvPr/>
        </p:nvSpPr>
        <p:spPr bwMode="auto">
          <a:xfrm>
            <a:off x="6879419" y="4520940"/>
            <a:ext cx="280742" cy="398993"/>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a:extLst>
              <a:ext uri="{FF2B5EF4-FFF2-40B4-BE49-F238E27FC236}">
                <a16:creationId xmlns:a16="http://schemas.microsoft.com/office/drawing/2014/main" id="{7860BF86-864A-4B50-A42B-4CA5B2FC5636}"/>
              </a:ext>
            </a:extLst>
          </p:cNvPr>
          <p:cNvSpPr/>
          <p:nvPr/>
        </p:nvSpPr>
        <p:spPr bwMode="auto">
          <a:xfrm>
            <a:off x="6314276" y="3029232"/>
            <a:ext cx="280742" cy="1514631"/>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78B80514-0D7F-443E-AF9A-05B8D07573B3}"/>
              </a:ext>
            </a:extLst>
          </p:cNvPr>
          <p:cNvSpPr/>
          <p:nvPr/>
        </p:nvSpPr>
        <p:spPr bwMode="auto">
          <a:xfrm>
            <a:off x="5736504" y="3944034"/>
            <a:ext cx="280742" cy="86745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ro-RO" dirty="0">
                <a:solidFill>
                  <a:srgbClr val="7030A0"/>
                </a:solidFill>
              </a:rPr>
              <a:t>Zonă Critică</a:t>
            </a:r>
            <a:endParaRPr lang="en-US" dirty="0">
              <a:solidFill>
                <a:srgbClr val="7030A0"/>
              </a:solidFill>
            </a:endParaRPr>
          </a:p>
        </p:txBody>
      </p:sp>
      <p:cxnSp>
        <p:nvCxnSpPr>
          <p:cNvPr id="13" name="Straight Connector 12"/>
          <p:cNvCxnSpPr/>
          <p:nvPr/>
        </p:nvCxnSpPr>
        <p:spPr>
          <a:xfrm>
            <a:off x="7011694" y="1030756"/>
            <a:ext cx="0"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466949" y="1462804"/>
            <a:ext cx="544746" cy="5260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11694" y="1462804"/>
            <a:ext cx="598171" cy="560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868144" y="1462804"/>
            <a:ext cx="1143550" cy="598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1694" y="1462804"/>
            <a:ext cx="1156851" cy="5501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11694" y="1462804"/>
            <a:ext cx="0" cy="4558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76041" y="2060848"/>
            <a:ext cx="0" cy="31266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59051"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3659" y="1918614"/>
            <a:ext cx="4072" cy="32689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596336"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168545" y="1988840"/>
            <a:ext cx="3855"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018958" y="5187543"/>
            <a:ext cx="1149587"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018960" y="5187543"/>
            <a:ext cx="590905"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18958" y="5187543"/>
            <a:ext cx="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68144" y="5187543"/>
            <a:ext cx="1150814"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44208" y="5187543"/>
            <a:ext cx="57475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018958" y="5589240"/>
            <a:ext cx="0" cy="576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580112" y="3744751"/>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156176" y="4432503"/>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756822" y="4311698"/>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321833" y="454383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880513" y="399313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35991" y="2456325"/>
            <a:ext cx="2903359" cy="1754326"/>
          </a:xfrm>
          <a:prstGeom prst="rect">
            <a:avLst/>
          </a:prstGeom>
        </p:spPr>
        <p:txBody>
          <a:bodyPr wrap="none">
            <a:spAutoFit/>
          </a:bodyPr>
          <a:lstStyle/>
          <a:p>
            <a:endParaRPr lang="ro-RO" dirty="0">
              <a:solidFill>
                <a:srgbClr val="000000"/>
              </a:solidFill>
              <a:latin typeface="Consolas" panose="020B0609020204030204" pitchFamily="49" charset="0"/>
            </a:endParaRPr>
          </a:p>
          <a:p>
            <a:endParaRPr lang="ro-RO"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P() sau </a:t>
            </a:r>
            <a:r>
              <a:rPr lang="ro-RO" sz="2400" dirty="0" err="1">
                <a:solidFill>
                  <a:srgbClr val="000000"/>
                </a:solidFill>
                <a:latin typeface="Consolas" panose="020B0609020204030204" pitchFamily="49" charset="0"/>
              </a:rPr>
              <a:t>Proberen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V() sau </a:t>
            </a:r>
            <a:r>
              <a:rPr lang="ro-RO" sz="2400" dirty="0" err="1">
                <a:solidFill>
                  <a:srgbClr val="000000"/>
                </a:solidFill>
                <a:latin typeface="Consolas" panose="020B0609020204030204" pitchFamily="49" charset="0"/>
              </a:rPr>
              <a:t>Verhogen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 - </a:t>
            </a:r>
            <a:r>
              <a:rPr lang="ro-RO" sz="2400" dirty="0" err="1">
                <a:solidFill>
                  <a:srgbClr val="000000"/>
                </a:solidFill>
                <a:latin typeface="Consolas" panose="020B0609020204030204" pitchFamily="49" charset="0"/>
              </a:rPr>
              <a:t>Dijsktra</a:t>
            </a:r>
            <a:endParaRPr lang="en-US" sz="2400" dirty="0"/>
          </a:p>
        </p:txBody>
      </p:sp>
      <p:pic>
        <p:nvPicPr>
          <p:cNvPr id="1028"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6504" y="3438615"/>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6610" y="2523814"/>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4942" y="4038457"/>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526" y="2978173"/>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4603" y="3673610"/>
            <a:ext cx="300678" cy="505419"/>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109"/>
          <p:cNvSpPr/>
          <p:nvPr/>
        </p:nvSpPr>
        <p:spPr>
          <a:xfrm>
            <a:off x="3613858" y="3006315"/>
            <a:ext cx="449137" cy="449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2800" b="1" dirty="0">
                <a:solidFill>
                  <a:srgbClr val="00B050"/>
                </a:solidFill>
              </a:rPr>
              <a:t>0</a:t>
            </a:r>
            <a:endParaRPr lang="en-US" sz="2800" b="1" dirty="0">
              <a:solidFill>
                <a:srgbClr val="00B050"/>
              </a:solidFill>
            </a:endParaRPr>
          </a:p>
        </p:txBody>
      </p:sp>
      <p:sp>
        <p:nvSpPr>
          <p:cNvPr id="35" name="Rectangle 34">
            <a:extLst>
              <a:ext uri="{FF2B5EF4-FFF2-40B4-BE49-F238E27FC236}">
                <a16:creationId xmlns:a16="http://schemas.microsoft.com/office/drawing/2014/main" id="{27FB0FC7-C7A5-41A5-8D44-82B3A6A13C53}"/>
              </a:ext>
            </a:extLst>
          </p:cNvPr>
          <p:cNvSpPr/>
          <p:nvPr/>
        </p:nvSpPr>
        <p:spPr bwMode="auto">
          <a:xfrm>
            <a:off x="5690716" y="564304"/>
            <a:ext cx="280742" cy="525587"/>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47" name="Picture 2">
            <a:extLst>
              <a:ext uri="{FF2B5EF4-FFF2-40B4-BE49-F238E27FC236}">
                <a16:creationId xmlns:a16="http://schemas.microsoft.com/office/drawing/2014/main" id="{3A60D133-E7F9-4338-92AD-104337E10B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67234" y="2776523"/>
            <a:ext cx="540604" cy="90857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a:extLst>
              <a:ext uri="{FF2B5EF4-FFF2-40B4-BE49-F238E27FC236}">
                <a16:creationId xmlns:a16="http://schemas.microsoft.com/office/drawing/2014/main" id="{4CC07456-7D1D-4D66-9815-EC2499BA70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8032512" y="3683308"/>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a:extLst>
              <a:ext uri="{FF2B5EF4-FFF2-40B4-BE49-F238E27FC236}">
                <a16:creationId xmlns:a16="http://schemas.microsoft.com/office/drawing/2014/main" id="{41B3A634-72F0-42CA-A7EE-D2412DA6F1F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467086" y="2978141"/>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a:extLst>
              <a:ext uri="{FF2B5EF4-FFF2-40B4-BE49-F238E27FC236}">
                <a16:creationId xmlns:a16="http://schemas.microsoft.com/office/drawing/2014/main" id="{99CD63D3-7B27-4588-9FC4-AEA63FECFD8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870044" y="4038495"/>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a:extLst>
              <a:ext uri="{FF2B5EF4-FFF2-40B4-BE49-F238E27FC236}">
                <a16:creationId xmlns:a16="http://schemas.microsoft.com/office/drawing/2014/main" id="{E5EDB87A-6359-46B0-86F4-75E5321EA3D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316610" y="2521276"/>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a:extLst>
              <a:ext uri="{FF2B5EF4-FFF2-40B4-BE49-F238E27FC236}">
                <a16:creationId xmlns:a16="http://schemas.microsoft.com/office/drawing/2014/main" id="{950CA892-D3CD-4D8F-8062-8783FBE7932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728595" y="3438653"/>
            <a:ext cx="300678" cy="505341"/>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60F50FF1-8687-413D-BE98-D40FC1C09033}"/>
              </a:ext>
            </a:extLst>
          </p:cNvPr>
          <p:cNvSpPr txBox="1"/>
          <p:nvPr/>
        </p:nvSpPr>
        <p:spPr>
          <a:xfrm>
            <a:off x="314325" y="5259056"/>
            <a:ext cx="4597915" cy="830997"/>
          </a:xfrm>
          <a:prstGeom prst="rect">
            <a:avLst/>
          </a:prstGeom>
          <a:noFill/>
        </p:spPr>
        <p:txBody>
          <a:bodyPr wrap="square" rtlCol="0">
            <a:spAutoFit/>
          </a:bodyPr>
          <a:lstStyle/>
          <a:p>
            <a:r>
              <a:rPr lang="ro-RO" sz="2400" b="1" dirty="0"/>
              <a:t>Doar un </a:t>
            </a:r>
            <a:r>
              <a:rPr lang="ro-RO" sz="2400" b="1" dirty="0" err="1"/>
              <a:t>thread</a:t>
            </a:r>
            <a:r>
              <a:rPr lang="ro-RO" sz="2400" b="1" dirty="0"/>
              <a:t> poate fi în zona critică la un moment dat</a:t>
            </a:r>
            <a:endParaRPr lang="en-US" sz="2400" b="1" dirty="0"/>
          </a:p>
        </p:txBody>
      </p:sp>
    </p:spTree>
    <p:extLst>
      <p:ext uri="{BB962C8B-B14F-4D97-AF65-F5344CB8AC3E}">
        <p14:creationId xmlns:p14="http://schemas.microsoft.com/office/powerpoint/2010/main" val="3005122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AE55280-57E9-44F2-B46A-8906DCDC19C4}"/>
              </a:ext>
            </a:extLst>
          </p:cNvPr>
          <p:cNvSpPr/>
          <p:nvPr/>
        </p:nvSpPr>
        <p:spPr bwMode="auto">
          <a:xfrm>
            <a:off x="7467086" y="3476728"/>
            <a:ext cx="280742" cy="19688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a:extLst>
              <a:ext uri="{FF2B5EF4-FFF2-40B4-BE49-F238E27FC236}">
                <a16:creationId xmlns:a16="http://schemas.microsoft.com/office/drawing/2014/main" id="{A9648DFD-6A12-47E5-ABEA-823719AA7E60}"/>
              </a:ext>
            </a:extLst>
          </p:cNvPr>
          <p:cNvSpPr/>
          <p:nvPr/>
        </p:nvSpPr>
        <p:spPr bwMode="auto">
          <a:xfrm>
            <a:off x="8024529" y="4171759"/>
            <a:ext cx="280742" cy="433724"/>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C80215EC-058E-4028-B9DE-2F0E4046959E}"/>
              </a:ext>
            </a:extLst>
          </p:cNvPr>
          <p:cNvSpPr/>
          <p:nvPr/>
        </p:nvSpPr>
        <p:spPr bwMode="auto">
          <a:xfrm>
            <a:off x="6879419" y="4520940"/>
            <a:ext cx="280742" cy="398993"/>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a:extLst>
              <a:ext uri="{FF2B5EF4-FFF2-40B4-BE49-F238E27FC236}">
                <a16:creationId xmlns:a16="http://schemas.microsoft.com/office/drawing/2014/main" id="{7860BF86-864A-4B50-A42B-4CA5B2FC5636}"/>
              </a:ext>
            </a:extLst>
          </p:cNvPr>
          <p:cNvSpPr/>
          <p:nvPr/>
        </p:nvSpPr>
        <p:spPr bwMode="auto">
          <a:xfrm>
            <a:off x="6314276" y="3029232"/>
            <a:ext cx="280742" cy="1514631"/>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78B80514-0D7F-443E-AF9A-05B8D07573B3}"/>
              </a:ext>
            </a:extLst>
          </p:cNvPr>
          <p:cNvSpPr/>
          <p:nvPr/>
        </p:nvSpPr>
        <p:spPr bwMode="auto">
          <a:xfrm>
            <a:off x="5736504" y="3944034"/>
            <a:ext cx="280742" cy="86745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ro-RO" dirty="0">
                <a:solidFill>
                  <a:srgbClr val="7030A0"/>
                </a:solidFill>
              </a:rPr>
              <a:t>Zonă Critică</a:t>
            </a:r>
            <a:endParaRPr lang="en-US" dirty="0">
              <a:solidFill>
                <a:srgbClr val="7030A0"/>
              </a:solidFill>
            </a:endParaRPr>
          </a:p>
        </p:txBody>
      </p:sp>
      <p:cxnSp>
        <p:nvCxnSpPr>
          <p:cNvPr id="13" name="Straight Connector 12"/>
          <p:cNvCxnSpPr/>
          <p:nvPr/>
        </p:nvCxnSpPr>
        <p:spPr>
          <a:xfrm>
            <a:off x="7011694" y="1030756"/>
            <a:ext cx="0"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466949" y="1462804"/>
            <a:ext cx="544746" cy="5260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11694" y="1462804"/>
            <a:ext cx="598171" cy="560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868144" y="1462804"/>
            <a:ext cx="1143550" cy="598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1694" y="1462804"/>
            <a:ext cx="1156851" cy="5501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11694" y="1462804"/>
            <a:ext cx="0" cy="4558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76041" y="2060848"/>
            <a:ext cx="0" cy="31266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59051"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3659" y="1918614"/>
            <a:ext cx="4072" cy="32689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596336"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168545" y="1988840"/>
            <a:ext cx="3855"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018958" y="5187543"/>
            <a:ext cx="1149587"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018960" y="5187543"/>
            <a:ext cx="590905"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18958" y="5187543"/>
            <a:ext cx="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68144" y="5187543"/>
            <a:ext cx="1150814"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44208" y="5187543"/>
            <a:ext cx="57475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018958" y="5589240"/>
            <a:ext cx="0" cy="576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580112" y="3744751"/>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156176" y="4605483"/>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756822" y="4311698"/>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323070" y="5172079"/>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880513" y="399313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35991" y="2456325"/>
            <a:ext cx="2903359" cy="1754326"/>
          </a:xfrm>
          <a:prstGeom prst="rect">
            <a:avLst/>
          </a:prstGeom>
        </p:spPr>
        <p:txBody>
          <a:bodyPr wrap="none">
            <a:spAutoFit/>
          </a:bodyPr>
          <a:lstStyle/>
          <a:p>
            <a:endParaRPr lang="ro-RO" dirty="0">
              <a:solidFill>
                <a:srgbClr val="000000"/>
              </a:solidFill>
              <a:latin typeface="Consolas" panose="020B0609020204030204" pitchFamily="49" charset="0"/>
            </a:endParaRPr>
          </a:p>
          <a:p>
            <a:endParaRPr lang="ro-RO"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P() sau </a:t>
            </a:r>
            <a:r>
              <a:rPr lang="ro-RO" sz="2400" dirty="0" err="1">
                <a:solidFill>
                  <a:srgbClr val="000000"/>
                </a:solidFill>
                <a:latin typeface="Consolas" panose="020B0609020204030204" pitchFamily="49" charset="0"/>
              </a:rPr>
              <a:t>Proberen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V() sau </a:t>
            </a:r>
            <a:r>
              <a:rPr lang="ro-RO" sz="2400" dirty="0" err="1">
                <a:solidFill>
                  <a:srgbClr val="000000"/>
                </a:solidFill>
                <a:latin typeface="Consolas" panose="020B0609020204030204" pitchFamily="49" charset="0"/>
              </a:rPr>
              <a:t>Verhogen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 - </a:t>
            </a:r>
            <a:r>
              <a:rPr lang="ro-RO" sz="2400" dirty="0" err="1">
                <a:solidFill>
                  <a:srgbClr val="000000"/>
                </a:solidFill>
                <a:latin typeface="Consolas" panose="020B0609020204030204" pitchFamily="49" charset="0"/>
              </a:rPr>
              <a:t>Dijsktra</a:t>
            </a:r>
            <a:endParaRPr lang="en-US" sz="2400" dirty="0"/>
          </a:p>
        </p:txBody>
      </p:sp>
      <p:pic>
        <p:nvPicPr>
          <p:cNvPr id="1028"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6504" y="3438615"/>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6610" y="2523814"/>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4942" y="4038457"/>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526" y="2978173"/>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4603" y="3673610"/>
            <a:ext cx="300678" cy="505419"/>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109"/>
          <p:cNvSpPr/>
          <p:nvPr/>
        </p:nvSpPr>
        <p:spPr>
          <a:xfrm>
            <a:off x="3613858" y="3006315"/>
            <a:ext cx="449137" cy="449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2800" b="1" dirty="0">
                <a:solidFill>
                  <a:srgbClr val="00B050"/>
                </a:solidFill>
              </a:rPr>
              <a:t>1</a:t>
            </a:r>
            <a:endParaRPr lang="en-US" sz="2800" b="1" dirty="0">
              <a:solidFill>
                <a:srgbClr val="00B050"/>
              </a:solidFill>
            </a:endParaRPr>
          </a:p>
        </p:txBody>
      </p:sp>
      <p:sp>
        <p:nvSpPr>
          <p:cNvPr id="35" name="Rectangle 34">
            <a:extLst>
              <a:ext uri="{FF2B5EF4-FFF2-40B4-BE49-F238E27FC236}">
                <a16:creationId xmlns:a16="http://schemas.microsoft.com/office/drawing/2014/main" id="{27FB0FC7-C7A5-41A5-8D44-82B3A6A13C53}"/>
              </a:ext>
            </a:extLst>
          </p:cNvPr>
          <p:cNvSpPr/>
          <p:nvPr/>
        </p:nvSpPr>
        <p:spPr bwMode="auto">
          <a:xfrm>
            <a:off x="5690716" y="564304"/>
            <a:ext cx="280742" cy="525587"/>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47" name="Picture 2">
            <a:extLst>
              <a:ext uri="{FF2B5EF4-FFF2-40B4-BE49-F238E27FC236}">
                <a16:creationId xmlns:a16="http://schemas.microsoft.com/office/drawing/2014/main" id="{3A60D133-E7F9-4338-92AD-104337E10B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67234" y="2776523"/>
            <a:ext cx="540604" cy="90857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Traffic semaphore green light by laobc">
            <a:extLst>
              <a:ext uri="{FF2B5EF4-FFF2-40B4-BE49-F238E27FC236}">
                <a16:creationId xmlns:a16="http://schemas.microsoft.com/office/drawing/2014/main" id="{792541F0-09BE-43B2-90B2-1397C0FC5B1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7784" y="2776524"/>
            <a:ext cx="540604" cy="908720"/>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F321C427-FC61-43E2-A360-B1DBE0D26C93}"/>
              </a:ext>
            </a:extLst>
          </p:cNvPr>
          <p:cNvSpPr txBox="1"/>
          <p:nvPr/>
        </p:nvSpPr>
        <p:spPr>
          <a:xfrm>
            <a:off x="314325" y="5259056"/>
            <a:ext cx="4597915" cy="830997"/>
          </a:xfrm>
          <a:prstGeom prst="rect">
            <a:avLst/>
          </a:prstGeom>
          <a:noFill/>
        </p:spPr>
        <p:txBody>
          <a:bodyPr wrap="square" rtlCol="0">
            <a:spAutoFit/>
          </a:bodyPr>
          <a:lstStyle/>
          <a:p>
            <a:r>
              <a:rPr lang="ro-RO" sz="2400" b="1" dirty="0"/>
              <a:t>Doar un </a:t>
            </a:r>
            <a:r>
              <a:rPr lang="ro-RO" sz="2400" b="1" dirty="0" err="1"/>
              <a:t>thread</a:t>
            </a:r>
            <a:r>
              <a:rPr lang="ro-RO" sz="2400" b="1" dirty="0"/>
              <a:t> poate fi în zona critică la un moment dat</a:t>
            </a:r>
            <a:endParaRPr lang="en-US" sz="2400" b="1" dirty="0"/>
          </a:p>
        </p:txBody>
      </p:sp>
    </p:spTree>
    <p:extLst>
      <p:ext uri="{BB962C8B-B14F-4D97-AF65-F5344CB8AC3E}">
        <p14:creationId xmlns:p14="http://schemas.microsoft.com/office/powerpoint/2010/main" val="505775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AE55280-57E9-44F2-B46A-8906DCDC19C4}"/>
              </a:ext>
            </a:extLst>
          </p:cNvPr>
          <p:cNvSpPr/>
          <p:nvPr/>
        </p:nvSpPr>
        <p:spPr bwMode="auto">
          <a:xfrm>
            <a:off x="7467086" y="3476728"/>
            <a:ext cx="280742" cy="19688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a:extLst>
              <a:ext uri="{FF2B5EF4-FFF2-40B4-BE49-F238E27FC236}">
                <a16:creationId xmlns:a16="http://schemas.microsoft.com/office/drawing/2014/main" id="{A9648DFD-6A12-47E5-ABEA-823719AA7E60}"/>
              </a:ext>
            </a:extLst>
          </p:cNvPr>
          <p:cNvSpPr/>
          <p:nvPr/>
        </p:nvSpPr>
        <p:spPr bwMode="auto">
          <a:xfrm>
            <a:off x="8024529" y="4171759"/>
            <a:ext cx="280742" cy="433724"/>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C80215EC-058E-4028-B9DE-2F0E4046959E}"/>
              </a:ext>
            </a:extLst>
          </p:cNvPr>
          <p:cNvSpPr/>
          <p:nvPr/>
        </p:nvSpPr>
        <p:spPr bwMode="auto">
          <a:xfrm>
            <a:off x="6879419" y="4520940"/>
            <a:ext cx="280742" cy="398993"/>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a:extLst>
              <a:ext uri="{FF2B5EF4-FFF2-40B4-BE49-F238E27FC236}">
                <a16:creationId xmlns:a16="http://schemas.microsoft.com/office/drawing/2014/main" id="{7860BF86-864A-4B50-A42B-4CA5B2FC5636}"/>
              </a:ext>
            </a:extLst>
          </p:cNvPr>
          <p:cNvSpPr/>
          <p:nvPr/>
        </p:nvSpPr>
        <p:spPr bwMode="auto">
          <a:xfrm>
            <a:off x="6314276" y="3029232"/>
            <a:ext cx="280742" cy="1514631"/>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78B80514-0D7F-443E-AF9A-05B8D07573B3}"/>
              </a:ext>
            </a:extLst>
          </p:cNvPr>
          <p:cNvSpPr/>
          <p:nvPr/>
        </p:nvSpPr>
        <p:spPr bwMode="auto">
          <a:xfrm>
            <a:off x="5736504" y="3944034"/>
            <a:ext cx="280742" cy="86745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ro-RO" dirty="0">
                <a:solidFill>
                  <a:srgbClr val="7030A0"/>
                </a:solidFill>
              </a:rPr>
              <a:t>Zonă Critică</a:t>
            </a:r>
            <a:endParaRPr lang="en-US" dirty="0">
              <a:solidFill>
                <a:srgbClr val="7030A0"/>
              </a:solidFill>
            </a:endParaRPr>
          </a:p>
        </p:txBody>
      </p:sp>
      <p:cxnSp>
        <p:nvCxnSpPr>
          <p:cNvPr id="13" name="Straight Connector 12"/>
          <p:cNvCxnSpPr/>
          <p:nvPr/>
        </p:nvCxnSpPr>
        <p:spPr>
          <a:xfrm>
            <a:off x="7011694" y="1030756"/>
            <a:ext cx="0"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466949" y="1462804"/>
            <a:ext cx="544746" cy="5260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11694" y="1462804"/>
            <a:ext cx="598171" cy="560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868144" y="1462804"/>
            <a:ext cx="1143550" cy="598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1694" y="1462804"/>
            <a:ext cx="1156851" cy="5501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11694" y="1462804"/>
            <a:ext cx="0" cy="4558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76041" y="2060848"/>
            <a:ext cx="0" cy="31266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59051"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3659" y="1918614"/>
            <a:ext cx="4072" cy="32689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596336"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168545" y="1988840"/>
            <a:ext cx="3855"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018958" y="5187543"/>
            <a:ext cx="1149587"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018960" y="5187543"/>
            <a:ext cx="590905"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18958" y="5187543"/>
            <a:ext cx="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68144" y="5187543"/>
            <a:ext cx="1150814"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44208" y="5187543"/>
            <a:ext cx="57475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018958" y="5589240"/>
            <a:ext cx="0" cy="576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580112" y="3744751"/>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156176" y="5008108"/>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756822" y="4311698"/>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323070" y="5172079"/>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880513" y="399313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35991" y="2456325"/>
            <a:ext cx="2903359" cy="1754326"/>
          </a:xfrm>
          <a:prstGeom prst="rect">
            <a:avLst/>
          </a:prstGeom>
        </p:spPr>
        <p:txBody>
          <a:bodyPr wrap="none">
            <a:spAutoFit/>
          </a:bodyPr>
          <a:lstStyle/>
          <a:p>
            <a:endParaRPr lang="ro-RO" dirty="0">
              <a:solidFill>
                <a:srgbClr val="000000"/>
              </a:solidFill>
              <a:latin typeface="Consolas" panose="020B0609020204030204" pitchFamily="49" charset="0"/>
            </a:endParaRPr>
          </a:p>
          <a:p>
            <a:endParaRPr lang="ro-RO"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P() sau </a:t>
            </a:r>
            <a:r>
              <a:rPr lang="ro-RO" sz="2400" dirty="0" err="1">
                <a:solidFill>
                  <a:srgbClr val="000000"/>
                </a:solidFill>
                <a:latin typeface="Consolas" panose="020B0609020204030204" pitchFamily="49" charset="0"/>
              </a:rPr>
              <a:t>Proberen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V() sau </a:t>
            </a:r>
            <a:r>
              <a:rPr lang="ro-RO" sz="2400" dirty="0" err="1">
                <a:solidFill>
                  <a:srgbClr val="000000"/>
                </a:solidFill>
                <a:latin typeface="Consolas" panose="020B0609020204030204" pitchFamily="49" charset="0"/>
              </a:rPr>
              <a:t>Verhogen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 - </a:t>
            </a:r>
            <a:r>
              <a:rPr lang="ro-RO" sz="2400" dirty="0" err="1">
                <a:solidFill>
                  <a:srgbClr val="000000"/>
                </a:solidFill>
                <a:latin typeface="Consolas" panose="020B0609020204030204" pitchFamily="49" charset="0"/>
              </a:rPr>
              <a:t>Dijsktra</a:t>
            </a:r>
            <a:endParaRPr lang="en-US" sz="2400" dirty="0"/>
          </a:p>
        </p:txBody>
      </p:sp>
      <p:pic>
        <p:nvPicPr>
          <p:cNvPr id="1028"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6504" y="3438615"/>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6610" y="2523814"/>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4942" y="4038457"/>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526" y="2978173"/>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4603" y="3673610"/>
            <a:ext cx="300678" cy="505419"/>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109"/>
          <p:cNvSpPr/>
          <p:nvPr/>
        </p:nvSpPr>
        <p:spPr>
          <a:xfrm>
            <a:off x="3613858" y="3006315"/>
            <a:ext cx="449137" cy="449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2800" b="1" dirty="0">
                <a:solidFill>
                  <a:srgbClr val="00B050"/>
                </a:solidFill>
              </a:rPr>
              <a:t>1</a:t>
            </a:r>
            <a:endParaRPr lang="en-US" sz="2800" b="1" dirty="0">
              <a:solidFill>
                <a:srgbClr val="00B050"/>
              </a:solidFill>
            </a:endParaRPr>
          </a:p>
        </p:txBody>
      </p:sp>
      <p:sp>
        <p:nvSpPr>
          <p:cNvPr id="35" name="Rectangle 34">
            <a:extLst>
              <a:ext uri="{FF2B5EF4-FFF2-40B4-BE49-F238E27FC236}">
                <a16:creationId xmlns:a16="http://schemas.microsoft.com/office/drawing/2014/main" id="{27FB0FC7-C7A5-41A5-8D44-82B3A6A13C53}"/>
              </a:ext>
            </a:extLst>
          </p:cNvPr>
          <p:cNvSpPr/>
          <p:nvPr/>
        </p:nvSpPr>
        <p:spPr bwMode="auto">
          <a:xfrm>
            <a:off x="5690716" y="564304"/>
            <a:ext cx="280742" cy="525587"/>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47" name="Picture 2">
            <a:extLst>
              <a:ext uri="{FF2B5EF4-FFF2-40B4-BE49-F238E27FC236}">
                <a16:creationId xmlns:a16="http://schemas.microsoft.com/office/drawing/2014/main" id="{3A60D133-E7F9-4338-92AD-104337E10B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67234" y="2776523"/>
            <a:ext cx="540604" cy="90857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Traffic semaphore green light by laobc">
            <a:extLst>
              <a:ext uri="{FF2B5EF4-FFF2-40B4-BE49-F238E27FC236}">
                <a16:creationId xmlns:a16="http://schemas.microsoft.com/office/drawing/2014/main" id="{792541F0-09BE-43B2-90B2-1397C0FC5B1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7784" y="2776524"/>
            <a:ext cx="540604" cy="90872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7A496916-02BC-4A72-A1FA-AF1B9B3196EE}"/>
              </a:ext>
            </a:extLst>
          </p:cNvPr>
          <p:cNvSpPr txBox="1"/>
          <p:nvPr/>
        </p:nvSpPr>
        <p:spPr>
          <a:xfrm>
            <a:off x="314325" y="5259056"/>
            <a:ext cx="4597915" cy="830997"/>
          </a:xfrm>
          <a:prstGeom prst="rect">
            <a:avLst/>
          </a:prstGeom>
          <a:noFill/>
        </p:spPr>
        <p:txBody>
          <a:bodyPr wrap="square" rtlCol="0">
            <a:spAutoFit/>
          </a:bodyPr>
          <a:lstStyle/>
          <a:p>
            <a:r>
              <a:rPr lang="ro-RO" sz="2400" b="1" dirty="0"/>
              <a:t>Doar un </a:t>
            </a:r>
            <a:r>
              <a:rPr lang="ro-RO" sz="2400" b="1" dirty="0" err="1"/>
              <a:t>thread</a:t>
            </a:r>
            <a:r>
              <a:rPr lang="ro-RO" sz="2400" b="1" dirty="0"/>
              <a:t> poate fi în zona critică la un moment dat</a:t>
            </a:r>
            <a:endParaRPr lang="en-US" sz="2400" b="1" dirty="0"/>
          </a:p>
        </p:txBody>
      </p:sp>
    </p:spTree>
    <p:extLst>
      <p:ext uri="{BB962C8B-B14F-4D97-AF65-F5344CB8AC3E}">
        <p14:creationId xmlns:p14="http://schemas.microsoft.com/office/powerpoint/2010/main" val="3777233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AE55280-57E9-44F2-B46A-8906DCDC19C4}"/>
              </a:ext>
            </a:extLst>
          </p:cNvPr>
          <p:cNvSpPr/>
          <p:nvPr/>
        </p:nvSpPr>
        <p:spPr bwMode="auto">
          <a:xfrm>
            <a:off x="7467086" y="3476728"/>
            <a:ext cx="280742" cy="19688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a:extLst>
              <a:ext uri="{FF2B5EF4-FFF2-40B4-BE49-F238E27FC236}">
                <a16:creationId xmlns:a16="http://schemas.microsoft.com/office/drawing/2014/main" id="{A9648DFD-6A12-47E5-ABEA-823719AA7E60}"/>
              </a:ext>
            </a:extLst>
          </p:cNvPr>
          <p:cNvSpPr/>
          <p:nvPr/>
        </p:nvSpPr>
        <p:spPr bwMode="auto">
          <a:xfrm>
            <a:off x="8024529" y="4171759"/>
            <a:ext cx="280742" cy="433724"/>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C80215EC-058E-4028-B9DE-2F0E4046959E}"/>
              </a:ext>
            </a:extLst>
          </p:cNvPr>
          <p:cNvSpPr/>
          <p:nvPr/>
        </p:nvSpPr>
        <p:spPr bwMode="auto">
          <a:xfrm>
            <a:off x="6879419" y="4520940"/>
            <a:ext cx="280742" cy="398993"/>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a:extLst>
              <a:ext uri="{FF2B5EF4-FFF2-40B4-BE49-F238E27FC236}">
                <a16:creationId xmlns:a16="http://schemas.microsoft.com/office/drawing/2014/main" id="{7860BF86-864A-4B50-A42B-4CA5B2FC5636}"/>
              </a:ext>
            </a:extLst>
          </p:cNvPr>
          <p:cNvSpPr/>
          <p:nvPr/>
        </p:nvSpPr>
        <p:spPr bwMode="auto">
          <a:xfrm>
            <a:off x="6314276" y="3029232"/>
            <a:ext cx="280742" cy="1514631"/>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78B80514-0D7F-443E-AF9A-05B8D07573B3}"/>
              </a:ext>
            </a:extLst>
          </p:cNvPr>
          <p:cNvSpPr/>
          <p:nvPr/>
        </p:nvSpPr>
        <p:spPr bwMode="auto">
          <a:xfrm>
            <a:off x="5736504" y="3944034"/>
            <a:ext cx="280742" cy="86745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ro-RO" dirty="0">
                <a:solidFill>
                  <a:srgbClr val="7030A0"/>
                </a:solidFill>
              </a:rPr>
              <a:t>Zonă Critică</a:t>
            </a:r>
            <a:endParaRPr lang="en-US" dirty="0">
              <a:solidFill>
                <a:srgbClr val="7030A0"/>
              </a:solidFill>
            </a:endParaRPr>
          </a:p>
        </p:txBody>
      </p:sp>
      <p:cxnSp>
        <p:nvCxnSpPr>
          <p:cNvPr id="13" name="Straight Connector 12"/>
          <p:cNvCxnSpPr/>
          <p:nvPr/>
        </p:nvCxnSpPr>
        <p:spPr>
          <a:xfrm>
            <a:off x="7011694" y="1030756"/>
            <a:ext cx="0"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466949" y="1462804"/>
            <a:ext cx="544746" cy="5260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11694" y="1462804"/>
            <a:ext cx="598171" cy="560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868144" y="1462804"/>
            <a:ext cx="1143550" cy="598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1694" y="1462804"/>
            <a:ext cx="1156851" cy="5501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11694" y="1462804"/>
            <a:ext cx="0" cy="4558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76041" y="2060848"/>
            <a:ext cx="0" cy="31266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59051"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3659" y="1918614"/>
            <a:ext cx="4072" cy="32689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596336"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168545" y="1988840"/>
            <a:ext cx="3855"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018958" y="5187543"/>
            <a:ext cx="1149587"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018960" y="5187543"/>
            <a:ext cx="590905"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18958" y="5187543"/>
            <a:ext cx="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68144" y="5187543"/>
            <a:ext cx="1150814"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44208" y="5187543"/>
            <a:ext cx="57475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018958" y="5589240"/>
            <a:ext cx="0" cy="576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580112" y="3744751"/>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156176" y="5008108"/>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756822" y="4311698"/>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323070" y="5172079"/>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880513" y="4311698"/>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35991" y="2456325"/>
            <a:ext cx="2903359" cy="1754326"/>
          </a:xfrm>
          <a:prstGeom prst="rect">
            <a:avLst/>
          </a:prstGeom>
        </p:spPr>
        <p:txBody>
          <a:bodyPr wrap="none">
            <a:spAutoFit/>
          </a:bodyPr>
          <a:lstStyle/>
          <a:p>
            <a:endParaRPr lang="ro-RO" dirty="0">
              <a:solidFill>
                <a:srgbClr val="000000"/>
              </a:solidFill>
              <a:latin typeface="Consolas" panose="020B0609020204030204" pitchFamily="49" charset="0"/>
            </a:endParaRPr>
          </a:p>
          <a:p>
            <a:endParaRPr lang="ro-RO"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P() sau </a:t>
            </a:r>
            <a:r>
              <a:rPr lang="ro-RO" sz="2400" dirty="0" err="1">
                <a:solidFill>
                  <a:srgbClr val="000000"/>
                </a:solidFill>
                <a:latin typeface="Consolas" panose="020B0609020204030204" pitchFamily="49" charset="0"/>
              </a:rPr>
              <a:t>Proberen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V() sau </a:t>
            </a:r>
            <a:r>
              <a:rPr lang="ro-RO" sz="2400" dirty="0" err="1">
                <a:solidFill>
                  <a:srgbClr val="000000"/>
                </a:solidFill>
                <a:latin typeface="Consolas" panose="020B0609020204030204" pitchFamily="49" charset="0"/>
              </a:rPr>
              <a:t>Verhogen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 - </a:t>
            </a:r>
            <a:r>
              <a:rPr lang="ro-RO" sz="2400" dirty="0" err="1">
                <a:solidFill>
                  <a:srgbClr val="000000"/>
                </a:solidFill>
                <a:latin typeface="Consolas" panose="020B0609020204030204" pitchFamily="49" charset="0"/>
              </a:rPr>
              <a:t>Dijsktra</a:t>
            </a:r>
            <a:endParaRPr lang="en-US" sz="2400" dirty="0"/>
          </a:p>
        </p:txBody>
      </p:sp>
      <p:pic>
        <p:nvPicPr>
          <p:cNvPr id="1028"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6504" y="3438615"/>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6610" y="2523814"/>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4942" y="4038457"/>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9526" y="2978173"/>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4"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4603" y="3673610"/>
            <a:ext cx="300678" cy="505419"/>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109"/>
          <p:cNvSpPr/>
          <p:nvPr/>
        </p:nvSpPr>
        <p:spPr>
          <a:xfrm>
            <a:off x="3613858" y="3006315"/>
            <a:ext cx="449137" cy="449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2800" b="1" dirty="0">
                <a:solidFill>
                  <a:srgbClr val="00B050"/>
                </a:solidFill>
              </a:rPr>
              <a:t>0</a:t>
            </a:r>
            <a:endParaRPr lang="en-US" sz="2800" b="1" dirty="0">
              <a:solidFill>
                <a:srgbClr val="00B050"/>
              </a:solidFill>
            </a:endParaRPr>
          </a:p>
        </p:txBody>
      </p:sp>
      <p:sp>
        <p:nvSpPr>
          <p:cNvPr id="35" name="Rectangle 34">
            <a:extLst>
              <a:ext uri="{FF2B5EF4-FFF2-40B4-BE49-F238E27FC236}">
                <a16:creationId xmlns:a16="http://schemas.microsoft.com/office/drawing/2014/main" id="{27FB0FC7-C7A5-41A5-8D44-82B3A6A13C53}"/>
              </a:ext>
            </a:extLst>
          </p:cNvPr>
          <p:cNvSpPr/>
          <p:nvPr/>
        </p:nvSpPr>
        <p:spPr bwMode="auto">
          <a:xfrm>
            <a:off x="5690716" y="564304"/>
            <a:ext cx="280742" cy="525587"/>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47" name="Picture 2">
            <a:extLst>
              <a:ext uri="{FF2B5EF4-FFF2-40B4-BE49-F238E27FC236}">
                <a16:creationId xmlns:a16="http://schemas.microsoft.com/office/drawing/2014/main" id="{3A60D133-E7F9-4338-92AD-104337E10B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967234" y="2776523"/>
            <a:ext cx="540604" cy="90857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a:extLst>
              <a:ext uri="{FF2B5EF4-FFF2-40B4-BE49-F238E27FC236}">
                <a16:creationId xmlns:a16="http://schemas.microsoft.com/office/drawing/2014/main" id="{5C621818-FB25-430E-A5D6-7D591BD9247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8032512" y="3683308"/>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a:extLst>
              <a:ext uri="{FF2B5EF4-FFF2-40B4-BE49-F238E27FC236}">
                <a16:creationId xmlns:a16="http://schemas.microsoft.com/office/drawing/2014/main" id="{A7E9E7A5-A584-41F5-A0A7-8C2C2C838FC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467086" y="2978141"/>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a:extLst>
              <a:ext uri="{FF2B5EF4-FFF2-40B4-BE49-F238E27FC236}">
                <a16:creationId xmlns:a16="http://schemas.microsoft.com/office/drawing/2014/main" id="{90289B23-C96A-4CF2-9CE0-BDA5ADD9F7C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870044" y="4038495"/>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a:extLst>
              <a:ext uri="{FF2B5EF4-FFF2-40B4-BE49-F238E27FC236}">
                <a16:creationId xmlns:a16="http://schemas.microsoft.com/office/drawing/2014/main" id="{E80CC8B7-17A6-4CD8-B1D5-B76D0A712B8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316610" y="2521276"/>
            <a:ext cx="300678" cy="50534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a:extLst>
              <a:ext uri="{FF2B5EF4-FFF2-40B4-BE49-F238E27FC236}">
                <a16:creationId xmlns:a16="http://schemas.microsoft.com/office/drawing/2014/main" id="{6A529E44-B067-4EFD-8539-C0C50381F97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728595" y="3438653"/>
            <a:ext cx="300678" cy="505341"/>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B62F42CC-A4EA-442D-B4C0-775E49C1987E}"/>
              </a:ext>
            </a:extLst>
          </p:cNvPr>
          <p:cNvSpPr txBox="1"/>
          <p:nvPr/>
        </p:nvSpPr>
        <p:spPr>
          <a:xfrm>
            <a:off x="314325" y="5259056"/>
            <a:ext cx="4597915" cy="830997"/>
          </a:xfrm>
          <a:prstGeom prst="rect">
            <a:avLst/>
          </a:prstGeom>
          <a:noFill/>
        </p:spPr>
        <p:txBody>
          <a:bodyPr wrap="square" rtlCol="0">
            <a:spAutoFit/>
          </a:bodyPr>
          <a:lstStyle/>
          <a:p>
            <a:r>
              <a:rPr lang="ro-RO" sz="2400" b="1" dirty="0"/>
              <a:t>Doar un </a:t>
            </a:r>
            <a:r>
              <a:rPr lang="ro-RO" sz="2400" b="1" dirty="0" err="1"/>
              <a:t>thread</a:t>
            </a:r>
            <a:r>
              <a:rPr lang="ro-RO" sz="2400" b="1" dirty="0"/>
              <a:t> poate fi în zona critică la un moment dat</a:t>
            </a:r>
            <a:endParaRPr lang="en-US" sz="2400" b="1" dirty="0"/>
          </a:p>
        </p:txBody>
      </p:sp>
    </p:spTree>
    <p:extLst>
      <p:ext uri="{BB962C8B-B14F-4D97-AF65-F5344CB8AC3E}">
        <p14:creationId xmlns:p14="http://schemas.microsoft.com/office/powerpoint/2010/main" val="4106070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B1163-B099-3B48-B193-CD2E79644310}"/>
              </a:ext>
            </a:extLst>
          </p:cNvPr>
          <p:cNvSpPr>
            <a:spLocks noGrp="1"/>
          </p:cNvSpPr>
          <p:nvPr>
            <p:ph type="title"/>
          </p:nvPr>
        </p:nvSpPr>
        <p:spPr>
          <a:xfrm>
            <a:off x="487945" y="2451100"/>
            <a:ext cx="8515350" cy="458788"/>
          </a:xfrm>
        </p:spPr>
        <p:txBody>
          <a:bodyPr/>
          <a:lstStyle/>
          <a:p>
            <a:r>
              <a:rPr lang="ro-RO" dirty="0" err="1"/>
              <a:t>Producator</a:t>
            </a:r>
            <a:r>
              <a:rPr lang="ro-RO" dirty="0"/>
              <a:t>-consumator</a:t>
            </a:r>
          </a:p>
        </p:txBody>
      </p:sp>
    </p:spTree>
    <p:extLst>
      <p:ext uri="{BB962C8B-B14F-4D97-AF65-F5344CB8AC3E}">
        <p14:creationId xmlns:p14="http://schemas.microsoft.com/office/powerpoint/2010/main" val="2519324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8E2F4-A46B-4FEA-A012-DC630978291D}"/>
              </a:ext>
            </a:extLst>
          </p:cNvPr>
          <p:cNvSpPr>
            <a:spLocks noGrp="1"/>
          </p:cNvSpPr>
          <p:nvPr>
            <p:ph type="title"/>
          </p:nvPr>
        </p:nvSpPr>
        <p:spPr/>
        <p:txBody>
          <a:bodyPr/>
          <a:lstStyle/>
          <a:p>
            <a:r>
              <a:rPr lang="ro-RO" dirty="0" err="1"/>
              <a:t>Producer</a:t>
            </a:r>
            <a:r>
              <a:rPr lang="ro-RO" dirty="0"/>
              <a:t> - </a:t>
            </a:r>
            <a:r>
              <a:rPr lang="ro-RO" dirty="0" err="1"/>
              <a:t>Consumer</a:t>
            </a:r>
            <a:endParaRPr lang="en-US" dirty="0"/>
          </a:p>
        </p:txBody>
      </p:sp>
      <p:pic>
        <p:nvPicPr>
          <p:cNvPr id="6" name="Content Placeholder 5">
            <a:extLst>
              <a:ext uri="{FF2B5EF4-FFF2-40B4-BE49-F238E27FC236}">
                <a16:creationId xmlns:a16="http://schemas.microsoft.com/office/drawing/2014/main" id="{7CC43F6B-C841-4951-A183-577A714B81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94019"/>
            <a:ext cx="9144000" cy="4586834"/>
          </a:xfrm>
        </p:spPr>
      </p:pic>
      <p:pic>
        <p:nvPicPr>
          <p:cNvPr id="8" name="Picture 7">
            <a:extLst>
              <a:ext uri="{FF2B5EF4-FFF2-40B4-BE49-F238E27FC236}">
                <a16:creationId xmlns:a16="http://schemas.microsoft.com/office/drawing/2014/main" id="{98A88113-CC48-4D47-B3FE-6AEFD01F98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6020" y="3077341"/>
            <a:ext cx="3389586" cy="3389586"/>
          </a:xfrm>
          <a:prstGeom prst="rect">
            <a:avLst/>
          </a:prstGeom>
        </p:spPr>
      </p:pic>
    </p:spTree>
    <p:extLst>
      <p:ext uri="{BB962C8B-B14F-4D97-AF65-F5344CB8AC3E}">
        <p14:creationId xmlns:p14="http://schemas.microsoft.com/office/powerpoint/2010/main" val="938475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3"/>
          <p:cNvSpPr>
            <a:spLocks noGrp="1" noChangeArrowheads="1"/>
          </p:cNvSpPr>
          <p:nvPr>
            <p:ph type="body" idx="1"/>
          </p:nvPr>
        </p:nvSpPr>
        <p:spPr>
          <a:xfrm>
            <a:off x="114300" y="1240531"/>
            <a:ext cx="9029700" cy="5301208"/>
          </a:xfrm>
        </p:spPr>
        <p:txBody>
          <a:bodyPr/>
          <a:lstStyle/>
          <a:p>
            <a:pPr>
              <a:lnSpc>
                <a:spcPct val="80000"/>
              </a:lnSpc>
              <a:spcAft>
                <a:spcPts val="600"/>
              </a:spcAft>
            </a:pPr>
            <a:r>
              <a:rPr lang="en-US" sz="1900" dirty="0" err="1"/>
              <a:t>Problema</a:t>
            </a:r>
            <a:r>
              <a:rPr lang="en-US" sz="1900" dirty="0"/>
              <a:t> </a:t>
            </a:r>
            <a:endParaRPr lang="ro-RO" sz="1900" dirty="0"/>
          </a:p>
          <a:p>
            <a:pPr lvl="1">
              <a:lnSpc>
                <a:spcPct val="80000"/>
              </a:lnSpc>
              <a:spcAft>
                <a:spcPts val="600"/>
              </a:spcAft>
            </a:pPr>
            <a:r>
              <a:rPr lang="ro-RO" sz="1800" dirty="0"/>
              <a:t>S</a:t>
            </a:r>
            <a:r>
              <a:rPr lang="en-US" sz="1800" dirty="0"/>
              <a:t>e consider</a:t>
            </a:r>
            <a:r>
              <a:rPr lang="ro-RO" sz="1800" dirty="0"/>
              <a:t>ă</a:t>
            </a:r>
            <a:r>
              <a:rPr lang="en-US" sz="1800" dirty="0"/>
              <a:t> </a:t>
            </a:r>
            <a:r>
              <a:rPr lang="en-US" sz="1800" dirty="0">
                <a:solidFill>
                  <a:srgbClr val="C00000"/>
                </a:solidFill>
              </a:rPr>
              <a:t>M </a:t>
            </a:r>
            <a:r>
              <a:rPr lang="en-US" sz="1800" dirty="0" err="1">
                <a:solidFill>
                  <a:srgbClr val="C00000"/>
                </a:solidFill>
              </a:rPr>
              <a:t>produc</a:t>
            </a:r>
            <a:r>
              <a:rPr lang="ro-RO" sz="1800" dirty="0">
                <a:solidFill>
                  <a:srgbClr val="C00000"/>
                </a:solidFill>
              </a:rPr>
              <a:t>ă</a:t>
            </a:r>
            <a:r>
              <a:rPr lang="en-US" sz="1800" dirty="0">
                <a:solidFill>
                  <a:srgbClr val="C00000"/>
                </a:solidFill>
              </a:rPr>
              <a:t>tori </a:t>
            </a:r>
            <a:r>
              <a:rPr lang="ro-RO" sz="1800" dirty="0"/>
              <a:t>ș</a:t>
            </a:r>
            <a:r>
              <a:rPr lang="en-US" sz="1800" dirty="0"/>
              <a:t>i </a:t>
            </a:r>
            <a:r>
              <a:rPr lang="en-US" sz="1800" dirty="0">
                <a:solidFill>
                  <a:srgbClr val="C00000"/>
                </a:solidFill>
              </a:rPr>
              <a:t>N </a:t>
            </a:r>
            <a:r>
              <a:rPr lang="en-US" sz="1800" dirty="0" err="1">
                <a:solidFill>
                  <a:srgbClr val="C00000"/>
                </a:solidFill>
              </a:rPr>
              <a:t>consumatori</a:t>
            </a:r>
            <a:r>
              <a:rPr lang="en-US" sz="1800" dirty="0">
                <a:solidFill>
                  <a:srgbClr val="C00000"/>
                </a:solidFill>
              </a:rPr>
              <a:t> </a:t>
            </a:r>
            <a:r>
              <a:rPr lang="en-US" sz="1800" dirty="0"/>
              <a:t>care </a:t>
            </a:r>
            <a:r>
              <a:rPr lang="en-US" sz="1800" dirty="0" err="1"/>
              <a:t>comunic</a:t>
            </a:r>
            <a:r>
              <a:rPr lang="ro-RO" sz="1800" dirty="0"/>
              <a:t>ă</a:t>
            </a:r>
            <a:r>
              <a:rPr lang="en-US" sz="1800" dirty="0"/>
              <a:t> </a:t>
            </a:r>
            <a:r>
              <a:rPr lang="en-US" sz="1800" dirty="0" err="1"/>
              <a:t>printr</a:t>
            </a:r>
            <a:r>
              <a:rPr lang="en-US" sz="1800" dirty="0"/>
              <a:t>-un </a:t>
            </a:r>
            <a:r>
              <a:rPr lang="en-US" sz="1800" dirty="0" err="1"/>
              <a:t>singur</a:t>
            </a:r>
            <a:r>
              <a:rPr lang="en-US" sz="1800" dirty="0"/>
              <a:t> buffer </a:t>
            </a:r>
            <a:r>
              <a:rPr lang="en-US" sz="1800" dirty="0" err="1"/>
              <a:t>partajat</a:t>
            </a:r>
            <a:r>
              <a:rPr lang="en-US" sz="1800" dirty="0"/>
              <a:t>.</a:t>
            </a:r>
            <a:endParaRPr lang="en-US" sz="2000" dirty="0"/>
          </a:p>
          <a:p>
            <a:pPr lvl="1">
              <a:lnSpc>
                <a:spcPct val="80000"/>
              </a:lnSpc>
              <a:spcAft>
                <a:spcPts val="600"/>
              </a:spcAft>
              <a:buFontTx/>
              <a:buNone/>
            </a:pPr>
            <a:endParaRPr lang="ro-RO" sz="1200" dirty="0">
              <a:solidFill>
                <a:srgbClr val="C00000"/>
              </a:solidFill>
              <a:latin typeface="Courier New" pitchFamily="49" charset="0"/>
            </a:endParaRPr>
          </a:p>
          <a:p>
            <a:pPr lvl="1">
              <a:lnSpc>
                <a:spcPct val="80000"/>
              </a:lnSpc>
              <a:spcAft>
                <a:spcPts val="600"/>
              </a:spcAft>
              <a:buFontTx/>
              <a:buNone/>
            </a:pPr>
            <a:endParaRPr lang="en-US" sz="1200" b="1" dirty="0">
              <a:solidFill>
                <a:srgbClr val="C00000"/>
              </a:solidFill>
              <a:latin typeface="Courier New" pitchFamily="49" charset="0"/>
            </a:endParaRPr>
          </a:p>
          <a:p>
            <a:pPr lvl="2">
              <a:lnSpc>
                <a:spcPct val="80000"/>
              </a:lnSpc>
              <a:spcAft>
                <a:spcPts val="600"/>
              </a:spcAft>
              <a:buFontTx/>
              <a:buNone/>
            </a:pPr>
            <a:r>
              <a:rPr lang="en-US" sz="1200" dirty="0">
                <a:solidFill>
                  <a:srgbClr val="C00000"/>
                </a:solidFill>
                <a:latin typeface="Courier New" pitchFamily="49" charset="0"/>
              </a:rPr>
              <a:t> </a:t>
            </a:r>
          </a:p>
          <a:p>
            <a:pPr lvl="2">
              <a:lnSpc>
                <a:spcPct val="80000"/>
              </a:lnSpc>
              <a:spcAft>
                <a:spcPts val="600"/>
              </a:spcAft>
              <a:buFontTx/>
              <a:buNone/>
            </a:pPr>
            <a:endParaRPr lang="en-US" sz="1200" dirty="0">
              <a:solidFill>
                <a:srgbClr val="C00000"/>
              </a:solidFill>
              <a:latin typeface="Courier New" pitchFamily="49" charset="0"/>
            </a:endParaRPr>
          </a:p>
          <a:p>
            <a:pPr lvl="2">
              <a:lnSpc>
                <a:spcPct val="80000"/>
              </a:lnSpc>
              <a:spcAft>
                <a:spcPts val="600"/>
              </a:spcAft>
              <a:buFontTx/>
              <a:buNone/>
            </a:pPr>
            <a:endParaRPr lang="en-US" sz="1200" dirty="0">
              <a:solidFill>
                <a:srgbClr val="C00000"/>
              </a:solidFill>
              <a:latin typeface="Courier New" pitchFamily="49" charset="0"/>
            </a:endParaRPr>
          </a:p>
          <a:p>
            <a:pPr lvl="1">
              <a:lnSpc>
                <a:spcPct val="80000"/>
              </a:lnSpc>
              <a:spcAft>
                <a:spcPts val="600"/>
              </a:spcAft>
              <a:buFontTx/>
              <a:buNone/>
            </a:pPr>
            <a:endParaRPr lang="en-US" sz="1200" dirty="0">
              <a:solidFill>
                <a:srgbClr val="C00000"/>
              </a:solidFill>
              <a:latin typeface="Courier New" pitchFamily="49" charset="0"/>
            </a:endParaRPr>
          </a:p>
        </p:txBody>
      </p:sp>
      <p:sp>
        <p:nvSpPr>
          <p:cNvPr id="8196" name="Rectangle 2"/>
          <p:cNvSpPr>
            <a:spLocks noGrp="1" noChangeArrowheads="1"/>
          </p:cNvSpPr>
          <p:nvPr>
            <p:ph type="title"/>
          </p:nvPr>
        </p:nvSpPr>
        <p:spPr>
          <a:xfrm>
            <a:off x="114300" y="549134"/>
            <a:ext cx="8915400" cy="593865"/>
          </a:xfrm>
        </p:spPr>
        <p:txBody>
          <a:bodyPr/>
          <a:lstStyle/>
          <a:p>
            <a:r>
              <a:rPr lang="en-US" sz="2800" dirty="0" err="1"/>
              <a:t>Produc</a:t>
            </a:r>
            <a:r>
              <a:rPr lang="ro-RO" sz="2800" dirty="0"/>
              <a:t>ă</a:t>
            </a:r>
            <a:r>
              <a:rPr lang="en-US" sz="2800" dirty="0"/>
              <a:t>tori </a:t>
            </a:r>
            <a:r>
              <a:rPr lang="ro-RO" sz="2800" dirty="0"/>
              <a:t>ș</a:t>
            </a:r>
            <a:r>
              <a:rPr lang="en-US" sz="2800" dirty="0"/>
              <a:t>i </a:t>
            </a:r>
            <a:r>
              <a:rPr lang="en-US" sz="2800" dirty="0" err="1"/>
              <a:t>consumatori</a:t>
            </a:r>
            <a:endParaRPr lang="en-US" sz="2800" dirty="0"/>
          </a:p>
        </p:txBody>
      </p:sp>
      <p:pic>
        <p:nvPicPr>
          <p:cNvPr id="2052" name="Picture 4" descr="C:\Users\cipsm\Desktop\work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5" y="5071791"/>
            <a:ext cx="1356717" cy="135671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cipsm\Desktop\mWjXlN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3760" y="5071791"/>
            <a:ext cx="2160240" cy="16821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cipsm\Desktop\work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252" y="5071790"/>
            <a:ext cx="1356717" cy="135671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Users\cipsm\Desktop\mWjXlN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056" y="5121246"/>
            <a:ext cx="2160240" cy="16821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3491880" y="2852936"/>
            <a:ext cx="1584176" cy="64807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cxnSp>
        <p:nvCxnSpPr>
          <p:cNvPr id="4" name="Straight Arrow Connector 3"/>
          <p:cNvCxnSpPr>
            <a:stCxn id="2052" idx="0"/>
          </p:cNvCxnSpPr>
          <p:nvPr/>
        </p:nvCxnSpPr>
        <p:spPr bwMode="auto">
          <a:xfrm flipV="1">
            <a:off x="1073894" y="3320988"/>
            <a:ext cx="2410001" cy="175080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3" name="Straight Arrow Connector 12"/>
          <p:cNvCxnSpPr>
            <a:stCxn id="8" idx="0"/>
          </p:cNvCxnSpPr>
          <p:nvPr/>
        </p:nvCxnSpPr>
        <p:spPr bwMode="auto">
          <a:xfrm flipV="1">
            <a:off x="2430611" y="3501008"/>
            <a:ext cx="1053284" cy="1570782"/>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a:off x="5269693" y="3501008"/>
            <a:ext cx="2686683" cy="172318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9" name="Straight Arrow Connector 18"/>
          <p:cNvCxnSpPr/>
          <p:nvPr/>
        </p:nvCxnSpPr>
        <p:spPr bwMode="auto">
          <a:xfrm>
            <a:off x="5269693" y="3653408"/>
            <a:ext cx="886483" cy="157078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4" name="Rectangle 13"/>
          <p:cNvSpPr/>
          <p:nvPr/>
        </p:nvSpPr>
        <p:spPr bwMode="auto">
          <a:xfrm>
            <a:off x="1176188" y="4388840"/>
            <a:ext cx="576064" cy="288032"/>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charset="0"/>
              </a:rPr>
              <a:t>T</a:t>
            </a:r>
          </a:p>
        </p:txBody>
      </p:sp>
      <p:sp>
        <p:nvSpPr>
          <p:cNvPr id="23" name="Rectangle 22"/>
          <p:cNvSpPr/>
          <p:nvPr/>
        </p:nvSpPr>
        <p:spPr bwMode="auto">
          <a:xfrm>
            <a:off x="2210879" y="4529444"/>
            <a:ext cx="576064" cy="288032"/>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charset="0"/>
              </a:rPr>
              <a:t>T</a:t>
            </a:r>
          </a:p>
        </p:txBody>
      </p:sp>
      <p:sp>
        <p:nvSpPr>
          <p:cNvPr id="24" name="Rectangle 23"/>
          <p:cNvSpPr/>
          <p:nvPr/>
        </p:nvSpPr>
        <p:spPr bwMode="auto">
          <a:xfrm>
            <a:off x="3995936" y="2636912"/>
            <a:ext cx="576064" cy="288032"/>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charset="0"/>
              </a:rPr>
              <a:t>T</a:t>
            </a:r>
          </a:p>
        </p:txBody>
      </p:sp>
      <p:sp>
        <p:nvSpPr>
          <p:cNvPr id="17" name="Rounded Rectangle 16"/>
          <p:cNvSpPr/>
          <p:nvPr/>
        </p:nvSpPr>
        <p:spPr bwMode="auto">
          <a:xfrm>
            <a:off x="2115743" y="3653409"/>
            <a:ext cx="1368152" cy="54298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charset="0"/>
              </a:rPr>
              <a:t>Am </a:t>
            </a:r>
            <a:r>
              <a:rPr kumimoji="0" lang="en-US" sz="2000" b="0" i="0" u="none" strike="noStrike" cap="none" normalizeH="0" baseline="0" dirty="0" err="1">
                <a:ln>
                  <a:noFill/>
                </a:ln>
                <a:solidFill>
                  <a:schemeClr val="tx1"/>
                </a:solidFill>
                <a:effectLst/>
                <a:latin typeface="Times" charset="0"/>
              </a:rPr>
              <a:t>loc</a:t>
            </a:r>
            <a:r>
              <a:rPr kumimoji="0" lang="en-US" sz="2000" b="0" i="0" u="none" strike="noStrike" cap="none" normalizeH="0" baseline="0" dirty="0">
                <a:ln>
                  <a:noFill/>
                </a:ln>
                <a:solidFill>
                  <a:schemeClr val="tx1"/>
                </a:solidFill>
                <a:effectLst/>
                <a:latin typeface="Times" charset="0"/>
              </a:rPr>
              <a:t>?</a:t>
            </a:r>
          </a:p>
        </p:txBody>
      </p:sp>
      <p:sp>
        <p:nvSpPr>
          <p:cNvPr id="29" name="Rounded Rectangle 28"/>
          <p:cNvSpPr/>
          <p:nvPr/>
        </p:nvSpPr>
        <p:spPr bwMode="auto">
          <a:xfrm>
            <a:off x="5028858" y="3567782"/>
            <a:ext cx="1847398" cy="54298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charset="0"/>
              </a:rPr>
              <a:t>Am </a:t>
            </a:r>
            <a:r>
              <a:rPr kumimoji="0" lang="en-US" sz="2000" b="0" i="0" u="none" strike="noStrike" cap="none" normalizeH="0" baseline="0" dirty="0" err="1">
                <a:ln>
                  <a:noFill/>
                </a:ln>
                <a:solidFill>
                  <a:schemeClr val="tx1"/>
                </a:solidFill>
                <a:effectLst/>
                <a:latin typeface="Times" charset="0"/>
              </a:rPr>
              <a:t>ce</a:t>
            </a:r>
            <a:r>
              <a:rPr kumimoji="0" lang="en-US" sz="2000" b="0" i="0" u="none" strike="noStrike" cap="none" normalizeH="0" baseline="0" dirty="0">
                <a:ln>
                  <a:noFill/>
                </a:ln>
                <a:solidFill>
                  <a:schemeClr val="tx1"/>
                </a:solidFill>
                <a:effectLst/>
                <a:latin typeface="Times" charset="0"/>
              </a:rPr>
              <a:t> </a:t>
            </a:r>
            <a:r>
              <a:rPr kumimoji="0" lang="en-US" sz="2000" b="0" i="0" u="none" strike="noStrike" cap="none" normalizeH="0" baseline="0" dirty="0" err="1">
                <a:ln>
                  <a:noFill/>
                </a:ln>
                <a:solidFill>
                  <a:schemeClr val="tx1"/>
                </a:solidFill>
                <a:effectLst/>
                <a:latin typeface="Times" charset="0"/>
              </a:rPr>
              <a:t>prelua</a:t>
            </a:r>
            <a:r>
              <a:rPr kumimoji="0" lang="en-US" sz="2000" b="0" i="0" u="none" strike="noStrike" cap="none" normalizeH="0" baseline="0" dirty="0">
                <a:ln>
                  <a:noFill/>
                </a:ln>
                <a:solidFill>
                  <a:schemeClr val="tx1"/>
                </a:solidFill>
                <a:effectLst/>
                <a:latin typeface="Times" charset="0"/>
              </a:rPr>
              <a:t>?</a:t>
            </a:r>
          </a:p>
        </p:txBody>
      </p:sp>
      <p:pic>
        <p:nvPicPr>
          <p:cNvPr id="2050" name="Picture 2" descr="C:\Users\cipsm\Desktop\sem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3870" y="2306108"/>
            <a:ext cx="857373" cy="109365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cipsm\Desktop\sem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7960" y="2306108"/>
            <a:ext cx="851820" cy="105224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cipsm\Desktop\sem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7594" y="2407352"/>
            <a:ext cx="857373" cy="109365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cipsm\Desktop\sem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1343" y="2448760"/>
            <a:ext cx="851820" cy="105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2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E-6 -2.59259E-6 C 0.00885 -0.01828 0.02951 -0.03102 0.0434 -0.04051 C 0.04843 -0.04398 0.05121 -0.05208 0.05659 -0.0544 C 0.0592 -0.05555 0.06198 -0.05671 0.06458 -0.05787 C 0.06996 -0.06342 0.07517 -0.06759 0.08159 -0.07014 C 0.08923 -0.07847 0.09757 -0.08472 0.10659 -0.08958 C 0.11597 -0.10208 0.1276 -0.10509 0.13958 -0.11065 C 0.14791 -0.12222 0.13906 -0.11157 0.14739 -0.11759 C 0.15017 -0.11967 0.15538 -0.12453 0.15538 -0.12453 C 0.15746 -0.13403 0.15538 -0.12893 0.16458 -0.1368 C 0.17031 -0.14166 0.16371 -0.14004 0.17118 -0.1456 C 0.17639 -0.1493 0.18281 -0.15092 0.18819 -0.1544 " pathEditMode="relative" ptsTypes="fffffffffffA">
                                      <p:cBhvr>
                                        <p:cTn id="6" dur="2000" fill="hold"/>
                                        <p:tgtEl>
                                          <p:spTgt spid="1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2.77778E-6 3.7037E-7 C 0.01024 -0.00417 0.01441 -0.00995 0.02118 -0.02106 C 0.02448 -0.04005 0.01927 -0.01782 0.02639 -0.03148 C 0.02743 -0.03356 0.02691 -0.03634 0.02778 -0.03842 C 0.02917 -0.04213 0.03299 -0.04907 0.03299 -0.04907 C 0.03976 -0.07893 0.05504 -0.10648 0.07118 -0.12801 C 0.07274 -0.13009 0.075 -0.13125 0.07639 -0.13333 C 0.0842 -0.14514 0.07847 -0.1412 0.08559 -0.14907 C 0.08906 -0.15301 0.09358 -0.1544 0.09358 -0.16134 " pathEditMode="relative" ptsTypes="ffffffffA">
                                      <p:cBhvr>
                                        <p:cTn id="8" dur="2000" fill="hold"/>
                                        <p:tgtEl>
                                          <p:spTgt spid="23"/>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p:cTn id="13" dur="1000" fill="hold"/>
                                        <p:tgtEl>
                                          <p:spTgt spid="25"/>
                                        </p:tgtEl>
                                        <p:attrNameLst>
                                          <p:attrName>ppt_w</p:attrName>
                                        </p:attrNameLst>
                                      </p:cBhvr>
                                      <p:tavLst>
                                        <p:tav tm="0">
                                          <p:val>
                                            <p:fltVal val="0"/>
                                          </p:val>
                                        </p:tav>
                                        <p:tav tm="100000">
                                          <p:val>
                                            <p:strVal val="#ppt_w"/>
                                          </p:val>
                                        </p:tav>
                                      </p:tavLst>
                                    </p:anim>
                                    <p:anim calcmode="lin" valueType="num">
                                      <p:cBhvr>
                                        <p:cTn id="14" dur="1000" fill="hold"/>
                                        <p:tgtEl>
                                          <p:spTgt spid="25"/>
                                        </p:tgtEl>
                                        <p:attrNameLst>
                                          <p:attrName>ppt_h</p:attrName>
                                        </p:attrNameLst>
                                      </p:cBhvr>
                                      <p:tavLst>
                                        <p:tav tm="0">
                                          <p:val>
                                            <p:fltVal val="0"/>
                                          </p:val>
                                        </p:tav>
                                        <p:tav tm="100000">
                                          <p:val>
                                            <p:strVal val="#ppt_h"/>
                                          </p:val>
                                        </p:tav>
                                      </p:tavLst>
                                    </p:anim>
                                    <p:anim calcmode="lin" valueType="num">
                                      <p:cBhvr>
                                        <p:cTn id="15" dur="1000" fill="hold"/>
                                        <p:tgtEl>
                                          <p:spTgt spid="25"/>
                                        </p:tgtEl>
                                        <p:attrNameLst>
                                          <p:attrName>style.rotation</p:attrName>
                                        </p:attrNameLst>
                                      </p:cBhvr>
                                      <p:tavLst>
                                        <p:tav tm="0">
                                          <p:val>
                                            <p:fltVal val="90"/>
                                          </p:val>
                                        </p:tav>
                                        <p:tav tm="100000">
                                          <p:val>
                                            <p:fltVal val="0"/>
                                          </p:val>
                                        </p:tav>
                                      </p:tavLst>
                                    </p:anim>
                                    <p:animEffect transition="in" filter="fade">
                                      <p:cBhvr>
                                        <p:cTn id="16" dur="1000"/>
                                        <p:tgtEl>
                                          <p:spTgt spid="25"/>
                                        </p:tgtEl>
                                      </p:cBhvr>
                                    </p:animEffect>
                                  </p:childTnLst>
                                </p:cTn>
                              </p:par>
                              <p:par>
                                <p:cTn id="17" presetID="31" presetClass="exit" presetSubtype="0" fill="hold" nodeType="withEffect">
                                  <p:stCondLst>
                                    <p:cond delay="0"/>
                                  </p:stCondLst>
                                  <p:childTnLst>
                                    <p:anim calcmode="lin" valueType="num">
                                      <p:cBhvr>
                                        <p:cTn id="18" dur="1000"/>
                                        <p:tgtEl>
                                          <p:spTgt spid="22"/>
                                        </p:tgtEl>
                                        <p:attrNameLst>
                                          <p:attrName>ppt_w</p:attrName>
                                        </p:attrNameLst>
                                      </p:cBhvr>
                                      <p:tavLst>
                                        <p:tav tm="0">
                                          <p:val>
                                            <p:strVal val="ppt_w"/>
                                          </p:val>
                                        </p:tav>
                                        <p:tav tm="100000">
                                          <p:val>
                                            <p:fltVal val="0"/>
                                          </p:val>
                                        </p:tav>
                                      </p:tavLst>
                                    </p:anim>
                                    <p:anim calcmode="lin" valueType="num">
                                      <p:cBhvr>
                                        <p:cTn id="19" dur="1000"/>
                                        <p:tgtEl>
                                          <p:spTgt spid="22"/>
                                        </p:tgtEl>
                                        <p:attrNameLst>
                                          <p:attrName>ppt_h</p:attrName>
                                        </p:attrNameLst>
                                      </p:cBhvr>
                                      <p:tavLst>
                                        <p:tav tm="0">
                                          <p:val>
                                            <p:strVal val="ppt_h"/>
                                          </p:val>
                                        </p:tav>
                                        <p:tav tm="100000">
                                          <p:val>
                                            <p:fltVal val="0"/>
                                          </p:val>
                                        </p:tav>
                                      </p:tavLst>
                                    </p:anim>
                                    <p:anim calcmode="lin" valueType="num">
                                      <p:cBhvr>
                                        <p:cTn id="20" dur="1000"/>
                                        <p:tgtEl>
                                          <p:spTgt spid="22"/>
                                        </p:tgtEl>
                                        <p:attrNameLst>
                                          <p:attrName>style.rotation</p:attrName>
                                        </p:attrNameLst>
                                      </p:cBhvr>
                                      <p:tavLst>
                                        <p:tav tm="0">
                                          <p:val>
                                            <p:fltVal val="0"/>
                                          </p:val>
                                        </p:tav>
                                        <p:tav tm="100000">
                                          <p:val>
                                            <p:fltVal val="90"/>
                                          </p:val>
                                        </p:tav>
                                      </p:tavLst>
                                    </p:anim>
                                    <p:animEffect transition="out" filter="fade">
                                      <p:cBhvr>
                                        <p:cTn id="21" dur="1000"/>
                                        <p:tgtEl>
                                          <p:spTgt spid="22"/>
                                        </p:tgtEl>
                                      </p:cBhvr>
                                    </p:animEffect>
                                    <p:set>
                                      <p:cBhvr>
                                        <p:cTn id="22" dur="1" fill="hold">
                                          <p:stCondLst>
                                            <p:cond delay="999"/>
                                          </p:stCondLst>
                                        </p:cTn>
                                        <p:tgtEl>
                                          <p:spTgt spid="2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1" nodeType="clickEffect">
                                  <p:stCondLst>
                                    <p:cond delay="0"/>
                                  </p:stCondLst>
                                  <p:childTnLst>
                                    <p:animMotion origin="layout" path="M 0.1882 -0.1544 C 0.1941 -0.15996 0.19827 -0.16389 0.20521 -0.16667 C 0.21111 -0.17454 0.21893 -0.18102 0.22622 -0.18611 C 0.23299 -0.19074 0.23698 -0.19769 0.24462 -0.2 C 0.26476 -0.21297 0.28681 -0.21412 0.3092 -0.21412 " pathEditMode="relative" rAng="0" ptsTypes="ffffA">
                                      <p:cBhvr>
                                        <p:cTn id="26" dur="2000" fill="hold"/>
                                        <p:tgtEl>
                                          <p:spTgt spid="14"/>
                                        </p:tgtEl>
                                        <p:attrNameLst>
                                          <p:attrName>ppt_x</p:attrName>
                                          <p:attrName>ppt_y</p:attrName>
                                        </p:attrNameLst>
                                      </p:cBhvr>
                                      <p:rCtr x="6042" y="-2986"/>
                                    </p:animMotion>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anim calcmode="lin" valueType="num">
                                      <p:cBhvr>
                                        <p:cTn id="31" dur="1000" fill="hold"/>
                                        <p:tgtEl>
                                          <p:spTgt spid="2050"/>
                                        </p:tgtEl>
                                        <p:attrNameLst>
                                          <p:attrName>ppt_w</p:attrName>
                                        </p:attrNameLst>
                                      </p:cBhvr>
                                      <p:tavLst>
                                        <p:tav tm="0">
                                          <p:val>
                                            <p:fltVal val="0"/>
                                          </p:val>
                                        </p:tav>
                                        <p:tav tm="100000">
                                          <p:val>
                                            <p:strVal val="#ppt_w"/>
                                          </p:val>
                                        </p:tav>
                                      </p:tavLst>
                                    </p:anim>
                                    <p:anim calcmode="lin" valueType="num">
                                      <p:cBhvr>
                                        <p:cTn id="32" dur="1000" fill="hold"/>
                                        <p:tgtEl>
                                          <p:spTgt spid="2050"/>
                                        </p:tgtEl>
                                        <p:attrNameLst>
                                          <p:attrName>ppt_h</p:attrName>
                                        </p:attrNameLst>
                                      </p:cBhvr>
                                      <p:tavLst>
                                        <p:tav tm="0">
                                          <p:val>
                                            <p:fltVal val="0"/>
                                          </p:val>
                                        </p:tav>
                                        <p:tav tm="100000">
                                          <p:val>
                                            <p:strVal val="#ppt_h"/>
                                          </p:val>
                                        </p:tav>
                                      </p:tavLst>
                                    </p:anim>
                                    <p:anim calcmode="lin" valueType="num">
                                      <p:cBhvr>
                                        <p:cTn id="33" dur="1000" fill="hold"/>
                                        <p:tgtEl>
                                          <p:spTgt spid="2050"/>
                                        </p:tgtEl>
                                        <p:attrNameLst>
                                          <p:attrName>style.rotation</p:attrName>
                                        </p:attrNameLst>
                                      </p:cBhvr>
                                      <p:tavLst>
                                        <p:tav tm="0">
                                          <p:val>
                                            <p:fltVal val="90"/>
                                          </p:val>
                                        </p:tav>
                                        <p:tav tm="100000">
                                          <p:val>
                                            <p:fltVal val="0"/>
                                          </p:val>
                                        </p:tav>
                                      </p:tavLst>
                                    </p:anim>
                                    <p:animEffect transition="in" filter="fade">
                                      <p:cBhvr>
                                        <p:cTn id="34" dur="1000"/>
                                        <p:tgtEl>
                                          <p:spTgt spid="2050"/>
                                        </p:tgtEl>
                                      </p:cBhvr>
                                    </p:animEffect>
                                  </p:childTnLst>
                                </p:cTn>
                              </p:par>
                              <p:par>
                                <p:cTn id="35" presetID="31" presetClass="exit" presetSubtype="0" fill="hold" nodeType="withEffect">
                                  <p:stCondLst>
                                    <p:cond delay="0"/>
                                  </p:stCondLst>
                                  <p:childTnLst>
                                    <p:anim calcmode="lin" valueType="num">
                                      <p:cBhvr>
                                        <p:cTn id="36" dur="1000"/>
                                        <p:tgtEl>
                                          <p:spTgt spid="2051"/>
                                        </p:tgtEl>
                                        <p:attrNameLst>
                                          <p:attrName>ppt_w</p:attrName>
                                        </p:attrNameLst>
                                      </p:cBhvr>
                                      <p:tavLst>
                                        <p:tav tm="0">
                                          <p:val>
                                            <p:strVal val="ppt_w"/>
                                          </p:val>
                                        </p:tav>
                                        <p:tav tm="100000">
                                          <p:val>
                                            <p:fltVal val="0"/>
                                          </p:val>
                                        </p:tav>
                                      </p:tavLst>
                                    </p:anim>
                                    <p:anim calcmode="lin" valueType="num">
                                      <p:cBhvr>
                                        <p:cTn id="37" dur="1000"/>
                                        <p:tgtEl>
                                          <p:spTgt spid="2051"/>
                                        </p:tgtEl>
                                        <p:attrNameLst>
                                          <p:attrName>ppt_h</p:attrName>
                                        </p:attrNameLst>
                                      </p:cBhvr>
                                      <p:tavLst>
                                        <p:tav tm="0">
                                          <p:val>
                                            <p:strVal val="ppt_h"/>
                                          </p:val>
                                        </p:tav>
                                        <p:tav tm="100000">
                                          <p:val>
                                            <p:fltVal val="0"/>
                                          </p:val>
                                        </p:tav>
                                      </p:tavLst>
                                    </p:anim>
                                    <p:anim calcmode="lin" valueType="num">
                                      <p:cBhvr>
                                        <p:cTn id="38" dur="1000"/>
                                        <p:tgtEl>
                                          <p:spTgt spid="2051"/>
                                        </p:tgtEl>
                                        <p:attrNameLst>
                                          <p:attrName>style.rotation</p:attrName>
                                        </p:attrNameLst>
                                      </p:cBhvr>
                                      <p:tavLst>
                                        <p:tav tm="0">
                                          <p:val>
                                            <p:fltVal val="0"/>
                                          </p:val>
                                        </p:tav>
                                        <p:tav tm="100000">
                                          <p:val>
                                            <p:fltVal val="90"/>
                                          </p:val>
                                        </p:tav>
                                      </p:tavLst>
                                    </p:anim>
                                    <p:animEffect transition="out" filter="fade">
                                      <p:cBhvr>
                                        <p:cTn id="39" dur="1000"/>
                                        <p:tgtEl>
                                          <p:spTgt spid="2051"/>
                                        </p:tgtEl>
                                      </p:cBhvr>
                                    </p:animEffect>
                                    <p:set>
                                      <p:cBhvr>
                                        <p:cTn id="40" dur="1" fill="hold">
                                          <p:stCondLst>
                                            <p:cond delay="999"/>
                                          </p:stCondLst>
                                        </p:cTn>
                                        <p:tgtEl>
                                          <p:spTgt spid="205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2" nodeType="clickEffect">
                                  <p:stCondLst>
                                    <p:cond delay="0"/>
                                  </p:stCondLst>
                                  <p:childTnLst>
                                    <p:animMotion origin="layout" path="M 0.3092 -0.21412 C 0.31979 -0.20486 0.32986 -0.19305 0.3408 -0.18426 C 0.35295 -0.17476 0.36753 -0.1662 0.38038 -0.15787 C 0.38611 -0.15 0.39826 -0.13958 0.40538 -0.13333 C 0.41163 -0.1206 0.40607 -0.13148 0.41979 -0.10879 C 0.42118 -0.10648 0.42378 -0.10185 0.42378 -0.10162 C 0.42587 -0.09282 0.43177 -0.08865 0.43559 -0.08078 C 0.43871 -0.0743 0.44219 -0.06666 0.44479 -0.05972 C 0.4533 -0.03773 0.46389 -0.01666 0.47239 0.00533 C 0.47725 0.01783 0.48073 0.03681 0.48819 0.04746 C 0.49305 0.06528 0.49791 0.08334 0.50139 0.10186 C 0.50243 0.10718 0.5026 0.1125 0.50399 0.1176 C 0.50486 0.12084 0.50798 0.125 0.50798 0.12801 " pathEditMode="relative" rAng="0" ptsTypes="ffffffffffffA">
                                      <p:cBhvr>
                                        <p:cTn id="44" dur="2000" fill="hold"/>
                                        <p:tgtEl>
                                          <p:spTgt spid="14"/>
                                        </p:tgtEl>
                                        <p:attrNameLst>
                                          <p:attrName>ppt_x</p:attrName>
                                          <p:attrName>ppt_y</p:attrName>
                                        </p:attrNameLst>
                                      </p:cBhvr>
                                      <p:rCtr x="9931" y="17106"/>
                                    </p:animMotion>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nodeType="clickEffect">
                                  <p:stCondLst>
                                    <p:cond delay="0"/>
                                  </p:stCondLst>
                                  <p:childTnLst>
                                    <p:set>
                                      <p:cBhvr>
                                        <p:cTn id="48" dur="1" fill="hold">
                                          <p:stCondLst>
                                            <p:cond delay="0"/>
                                          </p:stCondLst>
                                        </p:cTn>
                                        <p:tgtEl>
                                          <p:spTgt spid="2051"/>
                                        </p:tgtEl>
                                        <p:attrNameLst>
                                          <p:attrName>style.visibility</p:attrName>
                                        </p:attrNameLst>
                                      </p:cBhvr>
                                      <p:to>
                                        <p:strVal val="visible"/>
                                      </p:to>
                                    </p:set>
                                    <p:anim calcmode="lin" valueType="num">
                                      <p:cBhvr>
                                        <p:cTn id="49" dur="1000" fill="hold"/>
                                        <p:tgtEl>
                                          <p:spTgt spid="2051"/>
                                        </p:tgtEl>
                                        <p:attrNameLst>
                                          <p:attrName>ppt_w</p:attrName>
                                        </p:attrNameLst>
                                      </p:cBhvr>
                                      <p:tavLst>
                                        <p:tav tm="0">
                                          <p:val>
                                            <p:fltVal val="0"/>
                                          </p:val>
                                        </p:tav>
                                        <p:tav tm="100000">
                                          <p:val>
                                            <p:strVal val="#ppt_w"/>
                                          </p:val>
                                        </p:tav>
                                      </p:tavLst>
                                    </p:anim>
                                    <p:anim calcmode="lin" valueType="num">
                                      <p:cBhvr>
                                        <p:cTn id="50" dur="1000" fill="hold"/>
                                        <p:tgtEl>
                                          <p:spTgt spid="2051"/>
                                        </p:tgtEl>
                                        <p:attrNameLst>
                                          <p:attrName>ppt_h</p:attrName>
                                        </p:attrNameLst>
                                      </p:cBhvr>
                                      <p:tavLst>
                                        <p:tav tm="0">
                                          <p:val>
                                            <p:fltVal val="0"/>
                                          </p:val>
                                        </p:tav>
                                        <p:tav tm="100000">
                                          <p:val>
                                            <p:strVal val="#ppt_h"/>
                                          </p:val>
                                        </p:tav>
                                      </p:tavLst>
                                    </p:anim>
                                    <p:anim calcmode="lin" valueType="num">
                                      <p:cBhvr>
                                        <p:cTn id="51" dur="1000" fill="hold"/>
                                        <p:tgtEl>
                                          <p:spTgt spid="2051"/>
                                        </p:tgtEl>
                                        <p:attrNameLst>
                                          <p:attrName>style.rotation</p:attrName>
                                        </p:attrNameLst>
                                      </p:cBhvr>
                                      <p:tavLst>
                                        <p:tav tm="0">
                                          <p:val>
                                            <p:fltVal val="90"/>
                                          </p:val>
                                        </p:tav>
                                        <p:tav tm="100000">
                                          <p:val>
                                            <p:fltVal val="0"/>
                                          </p:val>
                                        </p:tav>
                                      </p:tavLst>
                                    </p:anim>
                                    <p:animEffect transition="in" filter="fade">
                                      <p:cBhvr>
                                        <p:cTn id="52" dur="1000"/>
                                        <p:tgtEl>
                                          <p:spTgt spid="2051"/>
                                        </p:tgtEl>
                                      </p:cBhvr>
                                    </p:animEffect>
                                  </p:childTnLst>
                                </p:cTn>
                              </p:par>
                              <p:par>
                                <p:cTn id="53" presetID="31" presetClass="exit" presetSubtype="0" fill="hold" nodeType="withEffect">
                                  <p:stCondLst>
                                    <p:cond delay="0"/>
                                  </p:stCondLst>
                                  <p:childTnLst>
                                    <p:anim calcmode="lin" valueType="num">
                                      <p:cBhvr>
                                        <p:cTn id="54" dur="1000"/>
                                        <p:tgtEl>
                                          <p:spTgt spid="2050"/>
                                        </p:tgtEl>
                                        <p:attrNameLst>
                                          <p:attrName>ppt_w</p:attrName>
                                        </p:attrNameLst>
                                      </p:cBhvr>
                                      <p:tavLst>
                                        <p:tav tm="0">
                                          <p:val>
                                            <p:strVal val="ppt_w"/>
                                          </p:val>
                                        </p:tav>
                                        <p:tav tm="100000">
                                          <p:val>
                                            <p:fltVal val="0"/>
                                          </p:val>
                                        </p:tav>
                                      </p:tavLst>
                                    </p:anim>
                                    <p:anim calcmode="lin" valueType="num">
                                      <p:cBhvr>
                                        <p:cTn id="55" dur="1000"/>
                                        <p:tgtEl>
                                          <p:spTgt spid="2050"/>
                                        </p:tgtEl>
                                        <p:attrNameLst>
                                          <p:attrName>ppt_h</p:attrName>
                                        </p:attrNameLst>
                                      </p:cBhvr>
                                      <p:tavLst>
                                        <p:tav tm="0">
                                          <p:val>
                                            <p:strVal val="ppt_h"/>
                                          </p:val>
                                        </p:tav>
                                        <p:tav tm="100000">
                                          <p:val>
                                            <p:fltVal val="0"/>
                                          </p:val>
                                        </p:tav>
                                      </p:tavLst>
                                    </p:anim>
                                    <p:anim calcmode="lin" valueType="num">
                                      <p:cBhvr>
                                        <p:cTn id="56" dur="1000"/>
                                        <p:tgtEl>
                                          <p:spTgt spid="2050"/>
                                        </p:tgtEl>
                                        <p:attrNameLst>
                                          <p:attrName>style.rotation</p:attrName>
                                        </p:attrNameLst>
                                      </p:cBhvr>
                                      <p:tavLst>
                                        <p:tav tm="0">
                                          <p:val>
                                            <p:fltVal val="0"/>
                                          </p:val>
                                        </p:tav>
                                        <p:tav tm="100000">
                                          <p:val>
                                            <p:fltVal val="90"/>
                                          </p:val>
                                        </p:tav>
                                      </p:tavLst>
                                    </p:anim>
                                    <p:animEffect transition="out" filter="fade">
                                      <p:cBhvr>
                                        <p:cTn id="57" dur="1000"/>
                                        <p:tgtEl>
                                          <p:spTgt spid="2050"/>
                                        </p:tgtEl>
                                      </p:cBhvr>
                                    </p:animEffect>
                                    <p:set>
                                      <p:cBhvr>
                                        <p:cTn id="58" dur="1" fill="hold">
                                          <p:stCondLst>
                                            <p:cond delay="999"/>
                                          </p:stCondLst>
                                        </p:cTn>
                                        <p:tgtEl>
                                          <p:spTgt spid="2050"/>
                                        </p:tgtEl>
                                        <p:attrNameLst>
                                          <p:attrName>style.visibility</p:attrName>
                                        </p:attrNameLst>
                                      </p:cBhvr>
                                      <p:to>
                                        <p:strVal val="hidden"/>
                                      </p:to>
                                    </p:set>
                                  </p:childTnLst>
                                </p:cTn>
                              </p:par>
                              <p:par>
                                <p:cTn id="59" presetID="31" presetClass="exit" presetSubtype="0" fill="hold" nodeType="withEffect">
                                  <p:stCondLst>
                                    <p:cond delay="0"/>
                                  </p:stCondLst>
                                  <p:childTnLst>
                                    <p:anim calcmode="lin" valueType="num">
                                      <p:cBhvr>
                                        <p:cTn id="60" dur="1000"/>
                                        <p:tgtEl>
                                          <p:spTgt spid="25"/>
                                        </p:tgtEl>
                                        <p:attrNameLst>
                                          <p:attrName>ppt_w</p:attrName>
                                        </p:attrNameLst>
                                      </p:cBhvr>
                                      <p:tavLst>
                                        <p:tav tm="0">
                                          <p:val>
                                            <p:strVal val="ppt_w"/>
                                          </p:val>
                                        </p:tav>
                                        <p:tav tm="100000">
                                          <p:val>
                                            <p:fltVal val="0"/>
                                          </p:val>
                                        </p:tav>
                                      </p:tavLst>
                                    </p:anim>
                                    <p:anim calcmode="lin" valueType="num">
                                      <p:cBhvr>
                                        <p:cTn id="61" dur="1000"/>
                                        <p:tgtEl>
                                          <p:spTgt spid="25"/>
                                        </p:tgtEl>
                                        <p:attrNameLst>
                                          <p:attrName>ppt_h</p:attrName>
                                        </p:attrNameLst>
                                      </p:cBhvr>
                                      <p:tavLst>
                                        <p:tav tm="0">
                                          <p:val>
                                            <p:strVal val="ppt_h"/>
                                          </p:val>
                                        </p:tav>
                                        <p:tav tm="100000">
                                          <p:val>
                                            <p:fltVal val="0"/>
                                          </p:val>
                                        </p:tav>
                                      </p:tavLst>
                                    </p:anim>
                                    <p:anim calcmode="lin" valueType="num">
                                      <p:cBhvr>
                                        <p:cTn id="62" dur="1000"/>
                                        <p:tgtEl>
                                          <p:spTgt spid="25"/>
                                        </p:tgtEl>
                                        <p:attrNameLst>
                                          <p:attrName>style.rotation</p:attrName>
                                        </p:attrNameLst>
                                      </p:cBhvr>
                                      <p:tavLst>
                                        <p:tav tm="0">
                                          <p:val>
                                            <p:fltVal val="0"/>
                                          </p:val>
                                        </p:tav>
                                        <p:tav tm="100000">
                                          <p:val>
                                            <p:fltVal val="90"/>
                                          </p:val>
                                        </p:tav>
                                      </p:tavLst>
                                    </p:anim>
                                    <p:animEffect transition="out" filter="fade">
                                      <p:cBhvr>
                                        <p:cTn id="63" dur="1000"/>
                                        <p:tgtEl>
                                          <p:spTgt spid="25"/>
                                        </p:tgtEl>
                                      </p:cBhvr>
                                    </p:animEffect>
                                    <p:set>
                                      <p:cBhvr>
                                        <p:cTn id="64" dur="1" fill="hold">
                                          <p:stCondLst>
                                            <p:cond delay="999"/>
                                          </p:stCondLst>
                                        </p:cTn>
                                        <p:tgtEl>
                                          <p:spTgt spid="25"/>
                                        </p:tgtEl>
                                        <p:attrNameLst>
                                          <p:attrName>style.visibility</p:attrName>
                                        </p:attrNameLst>
                                      </p:cBhvr>
                                      <p:to>
                                        <p:strVal val="hidden"/>
                                      </p:to>
                                    </p:set>
                                  </p:childTnLst>
                                </p:cTn>
                              </p:par>
                              <p:par>
                                <p:cTn id="65" presetID="3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1000" fill="hold"/>
                                        <p:tgtEl>
                                          <p:spTgt spid="22"/>
                                        </p:tgtEl>
                                        <p:attrNameLst>
                                          <p:attrName>ppt_w</p:attrName>
                                        </p:attrNameLst>
                                      </p:cBhvr>
                                      <p:tavLst>
                                        <p:tav tm="0">
                                          <p:val>
                                            <p:fltVal val="0"/>
                                          </p:val>
                                        </p:tav>
                                        <p:tav tm="100000">
                                          <p:val>
                                            <p:strVal val="#ppt_w"/>
                                          </p:val>
                                        </p:tav>
                                      </p:tavLst>
                                    </p:anim>
                                    <p:anim calcmode="lin" valueType="num">
                                      <p:cBhvr>
                                        <p:cTn id="68" dur="1000" fill="hold"/>
                                        <p:tgtEl>
                                          <p:spTgt spid="22"/>
                                        </p:tgtEl>
                                        <p:attrNameLst>
                                          <p:attrName>ppt_h</p:attrName>
                                        </p:attrNameLst>
                                      </p:cBhvr>
                                      <p:tavLst>
                                        <p:tav tm="0">
                                          <p:val>
                                            <p:fltVal val="0"/>
                                          </p:val>
                                        </p:tav>
                                        <p:tav tm="100000">
                                          <p:val>
                                            <p:strVal val="#ppt_h"/>
                                          </p:val>
                                        </p:tav>
                                      </p:tavLst>
                                    </p:anim>
                                    <p:anim calcmode="lin" valueType="num">
                                      <p:cBhvr>
                                        <p:cTn id="69" dur="1000" fill="hold"/>
                                        <p:tgtEl>
                                          <p:spTgt spid="22"/>
                                        </p:tgtEl>
                                        <p:attrNameLst>
                                          <p:attrName>style.rotation</p:attrName>
                                        </p:attrNameLst>
                                      </p:cBhvr>
                                      <p:tavLst>
                                        <p:tav tm="0">
                                          <p:val>
                                            <p:fltVal val="90"/>
                                          </p:val>
                                        </p:tav>
                                        <p:tav tm="100000">
                                          <p:val>
                                            <p:fltVal val="0"/>
                                          </p:val>
                                        </p:tav>
                                      </p:tavLst>
                                    </p:anim>
                                    <p:animEffect transition="in" filter="fade">
                                      <p:cBhvr>
                                        <p:cTn id="70" dur="10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0.09532 -0.15092 C 0.10243 -0.16481 0.11632 -0.17847 0.12813 -0.18426 C 0.13299 -0.19028 0.13924 -0.19907 0.14532 -0.20162 C 0.14896 -0.20671 0.15469 -0.20995 0.15973 -0.21227 C 0.16858 -0.22338 0.18421 -0.22268 0.19532 -0.22268 " pathEditMode="relative" rAng="0" ptsTypes="ffffA">
                                      <p:cBhvr>
                                        <p:cTn id="74" dur="2000" fill="hold"/>
                                        <p:tgtEl>
                                          <p:spTgt spid="23"/>
                                        </p:tgtEl>
                                        <p:attrNameLst>
                                          <p:attrName>ppt_x</p:attrName>
                                          <p:attrName>ppt_y</p:attrName>
                                        </p:attrNameLst>
                                      </p:cBhvr>
                                      <p:rCtr x="5000" y="-3634"/>
                                    </p:animMotion>
                                  </p:childTnLst>
                                </p:cTn>
                              </p:par>
                            </p:childTnLst>
                          </p:cTn>
                        </p:par>
                      </p:childTnLst>
                    </p:cTn>
                  </p:par>
                  <p:par>
                    <p:cTn id="75" fill="hold">
                      <p:stCondLst>
                        <p:cond delay="indefinite"/>
                      </p:stCondLst>
                      <p:childTnLst>
                        <p:par>
                          <p:cTn id="76" fill="hold">
                            <p:stCondLst>
                              <p:cond delay="0"/>
                            </p:stCondLst>
                            <p:childTnLst>
                              <p:par>
                                <p:cTn id="77" presetID="31" presetClass="entr" presetSubtype="0" fill="hold" nodeType="click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p:cTn id="79" dur="1000" fill="hold"/>
                                        <p:tgtEl>
                                          <p:spTgt spid="25"/>
                                        </p:tgtEl>
                                        <p:attrNameLst>
                                          <p:attrName>ppt_w</p:attrName>
                                        </p:attrNameLst>
                                      </p:cBhvr>
                                      <p:tavLst>
                                        <p:tav tm="0">
                                          <p:val>
                                            <p:fltVal val="0"/>
                                          </p:val>
                                        </p:tav>
                                        <p:tav tm="100000">
                                          <p:val>
                                            <p:strVal val="#ppt_w"/>
                                          </p:val>
                                        </p:tav>
                                      </p:tavLst>
                                    </p:anim>
                                    <p:anim calcmode="lin" valueType="num">
                                      <p:cBhvr>
                                        <p:cTn id="80" dur="1000" fill="hold"/>
                                        <p:tgtEl>
                                          <p:spTgt spid="25"/>
                                        </p:tgtEl>
                                        <p:attrNameLst>
                                          <p:attrName>ppt_h</p:attrName>
                                        </p:attrNameLst>
                                      </p:cBhvr>
                                      <p:tavLst>
                                        <p:tav tm="0">
                                          <p:val>
                                            <p:fltVal val="0"/>
                                          </p:val>
                                        </p:tav>
                                        <p:tav tm="100000">
                                          <p:val>
                                            <p:strVal val="#ppt_h"/>
                                          </p:val>
                                        </p:tav>
                                      </p:tavLst>
                                    </p:anim>
                                    <p:anim calcmode="lin" valueType="num">
                                      <p:cBhvr>
                                        <p:cTn id="81" dur="1000" fill="hold"/>
                                        <p:tgtEl>
                                          <p:spTgt spid="25"/>
                                        </p:tgtEl>
                                        <p:attrNameLst>
                                          <p:attrName>style.rotation</p:attrName>
                                        </p:attrNameLst>
                                      </p:cBhvr>
                                      <p:tavLst>
                                        <p:tav tm="0">
                                          <p:val>
                                            <p:fltVal val="90"/>
                                          </p:val>
                                        </p:tav>
                                        <p:tav tm="100000">
                                          <p:val>
                                            <p:fltVal val="0"/>
                                          </p:val>
                                        </p:tav>
                                      </p:tavLst>
                                    </p:anim>
                                    <p:animEffect transition="in" filter="fade">
                                      <p:cBhvr>
                                        <p:cTn id="82" dur="1000"/>
                                        <p:tgtEl>
                                          <p:spTgt spid="25"/>
                                        </p:tgtEl>
                                      </p:cBhvr>
                                    </p:animEffect>
                                  </p:childTnLst>
                                </p:cTn>
                              </p:par>
                              <p:par>
                                <p:cTn id="83" presetID="31" presetClass="exit" presetSubtype="0" fill="hold" nodeType="withEffect">
                                  <p:stCondLst>
                                    <p:cond delay="0"/>
                                  </p:stCondLst>
                                  <p:childTnLst>
                                    <p:anim calcmode="lin" valueType="num">
                                      <p:cBhvr>
                                        <p:cTn id="84" dur="1000"/>
                                        <p:tgtEl>
                                          <p:spTgt spid="22"/>
                                        </p:tgtEl>
                                        <p:attrNameLst>
                                          <p:attrName>ppt_w</p:attrName>
                                        </p:attrNameLst>
                                      </p:cBhvr>
                                      <p:tavLst>
                                        <p:tav tm="0">
                                          <p:val>
                                            <p:strVal val="ppt_w"/>
                                          </p:val>
                                        </p:tav>
                                        <p:tav tm="100000">
                                          <p:val>
                                            <p:fltVal val="0"/>
                                          </p:val>
                                        </p:tav>
                                      </p:tavLst>
                                    </p:anim>
                                    <p:anim calcmode="lin" valueType="num">
                                      <p:cBhvr>
                                        <p:cTn id="85" dur="1000"/>
                                        <p:tgtEl>
                                          <p:spTgt spid="22"/>
                                        </p:tgtEl>
                                        <p:attrNameLst>
                                          <p:attrName>ppt_h</p:attrName>
                                        </p:attrNameLst>
                                      </p:cBhvr>
                                      <p:tavLst>
                                        <p:tav tm="0">
                                          <p:val>
                                            <p:strVal val="ppt_h"/>
                                          </p:val>
                                        </p:tav>
                                        <p:tav tm="100000">
                                          <p:val>
                                            <p:fltVal val="0"/>
                                          </p:val>
                                        </p:tav>
                                      </p:tavLst>
                                    </p:anim>
                                    <p:anim calcmode="lin" valueType="num">
                                      <p:cBhvr>
                                        <p:cTn id="86" dur="1000"/>
                                        <p:tgtEl>
                                          <p:spTgt spid="22"/>
                                        </p:tgtEl>
                                        <p:attrNameLst>
                                          <p:attrName>style.rotation</p:attrName>
                                        </p:attrNameLst>
                                      </p:cBhvr>
                                      <p:tavLst>
                                        <p:tav tm="0">
                                          <p:val>
                                            <p:fltVal val="0"/>
                                          </p:val>
                                        </p:tav>
                                        <p:tav tm="100000">
                                          <p:val>
                                            <p:fltVal val="90"/>
                                          </p:val>
                                        </p:tav>
                                      </p:tavLst>
                                    </p:anim>
                                    <p:animEffect transition="out" filter="fade">
                                      <p:cBhvr>
                                        <p:cTn id="87" dur="1000"/>
                                        <p:tgtEl>
                                          <p:spTgt spid="22"/>
                                        </p:tgtEl>
                                      </p:cBhvr>
                                    </p:animEffect>
                                    <p:set>
                                      <p:cBhvr>
                                        <p:cTn id="88" dur="1" fill="hold">
                                          <p:stCondLst>
                                            <p:cond delay="999"/>
                                          </p:stCondLst>
                                        </p:cTn>
                                        <p:tgtEl>
                                          <p:spTgt spid="22"/>
                                        </p:tgtEl>
                                        <p:attrNameLst>
                                          <p:attrName>style.visibility</p:attrName>
                                        </p:attrNameLst>
                                      </p:cBhvr>
                                      <p:to>
                                        <p:strVal val="hidden"/>
                                      </p:to>
                                    </p:set>
                                  </p:childTnLst>
                                </p:cTn>
                              </p:par>
                              <p:par>
                                <p:cTn id="89" presetID="31" presetClass="entr" presetSubtype="0" fill="hold" nodeType="withEffect">
                                  <p:stCondLst>
                                    <p:cond delay="0"/>
                                  </p:stCondLst>
                                  <p:childTnLst>
                                    <p:set>
                                      <p:cBhvr>
                                        <p:cTn id="90" dur="1" fill="hold">
                                          <p:stCondLst>
                                            <p:cond delay="0"/>
                                          </p:stCondLst>
                                        </p:cTn>
                                        <p:tgtEl>
                                          <p:spTgt spid="2050"/>
                                        </p:tgtEl>
                                        <p:attrNameLst>
                                          <p:attrName>style.visibility</p:attrName>
                                        </p:attrNameLst>
                                      </p:cBhvr>
                                      <p:to>
                                        <p:strVal val="visible"/>
                                      </p:to>
                                    </p:set>
                                    <p:anim calcmode="lin" valueType="num">
                                      <p:cBhvr>
                                        <p:cTn id="91" dur="1000" fill="hold"/>
                                        <p:tgtEl>
                                          <p:spTgt spid="2050"/>
                                        </p:tgtEl>
                                        <p:attrNameLst>
                                          <p:attrName>ppt_w</p:attrName>
                                        </p:attrNameLst>
                                      </p:cBhvr>
                                      <p:tavLst>
                                        <p:tav tm="0">
                                          <p:val>
                                            <p:fltVal val="0"/>
                                          </p:val>
                                        </p:tav>
                                        <p:tav tm="100000">
                                          <p:val>
                                            <p:strVal val="#ppt_w"/>
                                          </p:val>
                                        </p:tav>
                                      </p:tavLst>
                                    </p:anim>
                                    <p:anim calcmode="lin" valueType="num">
                                      <p:cBhvr>
                                        <p:cTn id="92" dur="1000" fill="hold"/>
                                        <p:tgtEl>
                                          <p:spTgt spid="2050"/>
                                        </p:tgtEl>
                                        <p:attrNameLst>
                                          <p:attrName>ppt_h</p:attrName>
                                        </p:attrNameLst>
                                      </p:cBhvr>
                                      <p:tavLst>
                                        <p:tav tm="0">
                                          <p:val>
                                            <p:fltVal val="0"/>
                                          </p:val>
                                        </p:tav>
                                        <p:tav tm="100000">
                                          <p:val>
                                            <p:strVal val="#ppt_h"/>
                                          </p:val>
                                        </p:tav>
                                      </p:tavLst>
                                    </p:anim>
                                    <p:anim calcmode="lin" valueType="num">
                                      <p:cBhvr>
                                        <p:cTn id="93" dur="1000" fill="hold"/>
                                        <p:tgtEl>
                                          <p:spTgt spid="2050"/>
                                        </p:tgtEl>
                                        <p:attrNameLst>
                                          <p:attrName>style.rotation</p:attrName>
                                        </p:attrNameLst>
                                      </p:cBhvr>
                                      <p:tavLst>
                                        <p:tav tm="0">
                                          <p:val>
                                            <p:fltVal val="90"/>
                                          </p:val>
                                        </p:tav>
                                        <p:tav tm="100000">
                                          <p:val>
                                            <p:fltVal val="0"/>
                                          </p:val>
                                        </p:tav>
                                      </p:tavLst>
                                    </p:anim>
                                    <p:animEffect transition="in" filter="fade">
                                      <p:cBhvr>
                                        <p:cTn id="94" dur="1000"/>
                                        <p:tgtEl>
                                          <p:spTgt spid="2050"/>
                                        </p:tgtEl>
                                      </p:cBhvr>
                                    </p:animEffect>
                                  </p:childTnLst>
                                </p:cTn>
                              </p:par>
                              <p:par>
                                <p:cTn id="95" presetID="31" presetClass="exit" presetSubtype="0" fill="hold" nodeType="withEffect">
                                  <p:stCondLst>
                                    <p:cond delay="0"/>
                                  </p:stCondLst>
                                  <p:childTnLst>
                                    <p:anim calcmode="lin" valueType="num">
                                      <p:cBhvr>
                                        <p:cTn id="96" dur="1000"/>
                                        <p:tgtEl>
                                          <p:spTgt spid="2051"/>
                                        </p:tgtEl>
                                        <p:attrNameLst>
                                          <p:attrName>ppt_w</p:attrName>
                                        </p:attrNameLst>
                                      </p:cBhvr>
                                      <p:tavLst>
                                        <p:tav tm="0">
                                          <p:val>
                                            <p:strVal val="ppt_w"/>
                                          </p:val>
                                        </p:tav>
                                        <p:tav tm="100000">
                                          <p:val>
                                            <p:fltVal val="0"/>
                                          </p:val>
                                        </p:tav>
                                      </p:tavLst>
                                    </p:anim>
                                    <p:anim calcmode="lin" valueType="num">
                                      <p:cBhvr>
                                        <p:cTn id="97" dur="1000"/>
                                        <p:tgtEl>
                                          <p:spTgt spid="2051"/>
                                        </p:tgtEl>
                                        <p:attrNameLst>
                                          <p:attrName>ppt_h</p:attrName>
                                        </p:attrNameLst>
                                      </p:cBhvr>
                                      <p:tavLst>
                                        <p:tav tm="0">
                                          <p:val>
                                            <p:strVal val="ppt_h"/>
                                          </p:val>
                                        </p:tav>
                                        <p:tav tm="100000">
                                          <p:val>
                                            <p:fltVal val="0"/>
                                          </p:val>
                                        </p:tav>
                                      </p:tavLst>
                                    </p:anim>
                                    <p:anim calcmode="lin" valueType="num">
                                      <p:cBhvr>
                                        <p:cTn id="98" dur="1000"/>
                                        <p:tgtEl>
                                          <p:spTgt spid="2051"/>
                                        </p:tgtEl>
                                        <p:attrNameLst>
                                          <p:attrName>style.rotation</p:attrName>
                                        </p:attrNameLst>
                                      </p:cBhvr>
                                      <p:tavLst>
                                        <p:tav tm="0">
                                          <p:val>
                                            <p:fltVal val="0"/>
                                          </p:val>
                                        </p:tav>
                                        <p:tav tm="100000">
                                          <p:val>
                                            <p:fltVal val="90"/>
                                          </p:val>
                                        </p:tav>
                                      </p:tavLst>
                                    </p:anim>
                                    <p:animEffect transition="out" filter="fade">
                                      <p:cBhvr>
                                        <p:cTn id="99" dur="1000"/>
                                        <p:tgtEl>
                                          <p:spTgt spid="2051"/>
                                        </p:tgtEl>
                                      </p:cBhvr>
                                    </p:animEffect>
                                    <p:set>
                                      <p:cBhvr>
                                        <p:cTn id="100" dur="1" fill="hold">
                                          <p:stCondLst>
                                            <p:cond delay="999"/>
                                          </p:stCondLst>
                                        </p:cTn>
                                        <p:tgtEl>
                                          <p:spTgt spid="2051"/>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0" presetClass="path" presetSubtype="0" accel="50000" decel="50000" fill="hold" grpId="2" nodeType="clickEffect">
                                  <p:stCondLst>
                                    <p:cond delay="0"/>
                                  </p:stCondLst>
                                  <p:childTnLst>
                                    <p:animMotion origin="layout" path="M 0.19601 -0.23473 C 0.22987 -0.22963 0.2625 -0.20926 0.29601 -0.20139 C 0.30209 -0.19746 0.30834 -0.19653 0.31441 -0.1926 C 0.3257 -0.18496 0.33646 -0.17732 0.34862 -0.17153 C 0.35296 -0.16945 0.35764 -0.16899 0.36181 -0.16644 C 0.38507 -0.15209 0.37257 -0.15625 0.38681 -0.15232 C 0.39948 -0.14399 0.41285 -0.13727 0.42622 -0.13125 C 0.43421 -0.12778 0.44028 -0.11991 0.44862 -0.11737 C 0.45365 -0.11274 0.45921 -0.11065 0.46441 -0.10672 C 0.47257 -0.1007 0.48212 -0.09098 0.4908 -0.0875 C 0.49671 -0.0794 0.50313 -0.07616 0.50921 -0.06806 C 0.51372 -0.06227 0.52362 -0.04838 0.52882 -0.04352 C 0.53473 -0.03241 0.54046 -0.02037 0.54862 -0.01204 C 0.55296 4.07407E-6 0.56389 0.0118 0.57101 0.02129 C 0.57483 0.02638 0.57761 0.03356 0.5816 0.03888 C 0.58334 0.04652 0.58959 0.05162 0.59341 0.0581 C 0.59636 0.06296 0.59601 0.05995 0.59601 0.06342 " pathEditMode="relative" rAng="0" ptsTypes="ffffffffffffffffA">
                                      <p:cBhvr>
                                        <p:cTn id="104" dur="2000" fill="hold"/>
                                        <p:tgtEl>
                                          <p:spTgt spid="23"/>
                                        </p:tgtEl>
                                        <p:attrNameLst>
                                          <p:attrName>ppt_x</p:attrName>
                                          <p:attrName>ppt_y</p:attrName>
                                        </p:attrNameLst>
                                      </p:cBhvr>
                                      <p:rCtr x="20017" y="14907"/>
                                    </p:animMotion>
                                  </p:childTnLst>
                                </p:cTn>
                              </p:par>
                            </p:childTnLst>
                          </p:cTn>
                        </p:par>
                      </p:childTnLst>
                    </p:cTn>
                  </p:par>
                  <p:par>
                    <p:cTn id="105" fill="hold">
                      <p:stCondLst>
                        <p:cond delay="indefinite"/>
                      </p:stCondLst>
                      <p:childTnLst>
                        <p:par>
                          <p:cTn id="106" fill="hold">
                            <p:stCondLst>
                              <p:cond delay="0"/>
                            </p:stCondLst>
                            <p:childTnLst>
                              <p:par>
                                <p:cTn id="107" presetID="31" presetClass="entr" presetSubtype="0" fill="hold"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1000" fill="hold"/>
                                        <p:tgtEl>
                                          <p:spTgt spid="22"/>
                                        </p:tgtEl>
                                        <p:attrNameLst>
                                          <p:attrName>ppt_w</p:attrName>
                                        </p:attrNameLst>
                                      </p:cBhvr>
                                      <p:tavLst>
                                        <p:tav tm="0">
                                          <p:val>
                                            <p:fltVal val="0"/>
                                          </p:val>
                                        </p:tav>
                                        <p:tav tm="100000">
                                          <p:val>
                                            <p:strVal val="#ppt_w"/>
                                          </p:val>
                                        </p:tav>
                                      </p:tavLst>
                                    </p:anim>
                                    <p:anim calcmode="lin" valueType="num">
                                      <p:cBhvr>
                                        <p:cTn id="110" dur="1000" fill="hold"/>
                                        <p:tgtEl>
                                          <p:spTgt spid="22"/>
                                        </p:tgtEl>
                                        <p:attrNameLst>
                                          <p:attrName>ppt_h</p:attrName>
                                        </p:attrNameLst>
                                      </p:cBhvr>
                                      <p:tavLst>
                                        <p:tav tm="0">
                                          <p:val>
                                            <p:fltVal val="0"/>
                                          </p:val>
                                        </p:tav>
                                        <p:tav tm="100000">
                                          <p:val>
                                            <p:strVal val="#ppt_h"/>
                                          </p:val>
                                        </p:tav>
                                      </p:tavLst>
                                    </p:anim>
                                    <p:anim calcmode="lin" valueType="num">
                                      <p:cBhvr>
                                        <p:cTn id="111" dur="1000" fill="hold"/>
                                        <p:tgtEl>
                                          <p:spTgt spid="22"/>
                                        </p:tgtEl>
                                        <p:attrNameLst>
                                          <p:attrName>style.rotation</p:attrName>
                                        </p:attrNameLst>
                                      </p:cBhvr>
                                      <p:tavLst>
                                        <p:tav tm="0">
                                          <p:val>
                                            <p:fltVal val="90"/>
                                          </p:val>
                                        </p:tav>
                                        <p:tav tm="100000">
                                          <p:val>
                                            <p:fltVal val="0"/>
                                          </p:val>
                                        </p:tav>
                                      </p:tavLst>
                                    </p:anim>
                                    <p:animEffect transition="in" filter="fade">
                                      <p:cBhvr>
                                        <p:cTn id="112" dur="1000"/>
                                        <p:tgtEl>
                                          <p:spTgt spid="22"/>
                                        </p:tgtEl>
                                      </p:cBhvr>
                                    </p:animEffect>
                                  </p:childTnLst>
                                </p:cTn>
                              </p:par>
                              <p:par>
                                <p:cTn id="113" presetID="31" presetClass="exit" presetSubtype="0" fill="hold" nodeType="withEffect">
                                  <p:stCondLst>
                                    <p:cond delay="0"/>
                                  </p:stCondLst>
                                  <p:childTnLst>
                                    <p:anim calcmode="lin" valueType="num">
                                      <p:cBhvr>
                                        <p:cTn id="114" dur="1000"/>
                                        <p:tgtEl>
                                          <p:spTgt spid="25"/>
                                        </p:tgtEl>
                                        <p:attrNameLst>
                                          <p:attrName>ppt_w</p:attrName>
                                        </p:attrNameLst>
                                      </p:cBhvr>
                                      <p:tavLst>
                                        <p:tav tm="0">
                                          <p:val>
                                            <p:strVal val="ppt_w"/>
                                          </p:val>
                                        </p:tav>
                                        <p:tav tm="100000">
                                          <p:val>
                                            <p:fltVal val="0"/>
                                          </p:val>
                                        </p:tav>
                                      </p:tavLst>
                                    </p:anim>
                                    <p:anim calcmode="lin" valueType="num">
                                      <p:cBhvr>
                                        <p:cTn id="115" dur="1000"/>
                                        <p:tgtEl>
                                          <p:spTgt spid="25"/>
                                        </p:tgtEl>
                                        <p:attrNameLst>
                                          <p:attrName>ppt_h</p:attrName>
                                        </p:attrNameLst>
                                      </p:cBhvr>
                                      <p:tavLst>
                                        <p:tav tm="0">
                                          <p:val>
                                            <p:strVal val="ppt_h"/>
                                          </p:val>
                                        </p:tav>
                                        <p:tav tm="100000">
                                          <p:val>
                                            <p:fltVal val="0"/>
                                          </p:val>
                                        </p:tav>
                                      </p:tavLst>
                                    </p:anim>
                                    <p:anim calcmode="lin" valueType="num">
                                      <p:cBhvr>
                                        <p:cTn id="116" dur="1000"/>
                                        <p:tgtEl>
                                          <p:spTgt spid="25"/>
                                        </p:tgtEl>
                                        <p:attrNameLst>
                                          <p:attrName>style.rotation</p:attrName>
                                        </p:attrNameLst>
                                      </p:cBhvr>
                                      <p:tavLst>
                                        <p:tav tm="0">
                                          <p:val>
                                            <p:fltVal val="0"/>
                                          </p:val>
                                        </p:tav>
                                        <p:tav tm="100000">
                                          <p:val>
                                            <p:fltVal val="90"/>
                                          </p:val>
                                        </p:tav>
                                      </p:tavLst>
                                    </p:anim>
                                    <p:animEffect transition="out" filter="fade">
                                      <p:cBhvr>
                                        <p:cTn id="117" dur="1000"/>
                                        <p:tgtEl>
                                          <p:spTgt spid="25"/>
                                        </p:tgtEl>
                                      </p:cBhvr>
                                    </p:animEffect>
                                    <p:set>
                                      <p:cBhvr>
                                        <p:cTn id="118" dur="1" fill="hold">
                                          <p:stCondLst>
                                            <p:cond delay="999"/>
                                          </p:stCondLst>
                                        </p:cTn>
                                        <p:tgtEl>
                                          <p:spTgt spid="25"/>
                                        </p:tgtEl>
                                        <p:attrNameLst>
                                          <p:attrName>style.visibility</p:attrName>
                                        </p:attrNameLst>
                                      </p:cBhvr>
                                      <p:to>
                                        <p:strVal val="hidden"/>
                                      </p:to>
                                    </p:set>
                                  </p:childTnLst>
                                </p:cTn>
                              </p:par>
                              <p:par>
                                <p:cTn id="119" presetID="31" presetClass="exit" presetSubtype="0" fill="hold" nodeType="withEffect">
                                  <p:stCondLst>
                                    <p:cond delay="0"/>
                                  </p:stCondLst>
                                  <p:childTnLst>
                                    <p:anim calcmode="lin" valueType="num">
                                      <p:cBhvr>
                                        <p:cTn id="120" dur="1000"/>
                                        <p:tgtEl>
                                          <p:spTgt spid="2050"/>
                                        </p:tgtEl>
                                        <p:attrNameLst>
                                          <p:attrName>ppt_w</p:attrName>
                                        </p:attrNameLst>
                                      </p:cBhvr>
                                      <p:tavLst>
                                        <p:tav tm="0">
                                          <p:val>
                                            <p:strVal val="ppt_w"/>
                                          </p:val>
                                        </p:tav>
                                        <p:tav tm="100000">
                                          <p:val>
                                            <p:fltVal val="0"/>
                                          </p:val>
                                        </p:tav>
                                      </p:tavLst>
                                    </p:anim>
                                    <p:anim calcmode="lin" valueType="num">
                                      <p:cBhvr>
                                        <p:cTn id="121" dur="1000"/>
                                        <p:tgtEl>
                                          <p:spTgt spid="2050"/>
                                        </p:tgtEl>
                                        <p:attrNameLst>
                                          <p:attrName>ppt_h</p:attrName>
                                        </p:attrNameLst>
                                      </p:cBhvr>
                                      <p:tavLst>
                                        <p:tav tm="0">
                                          <p:val>
                                            <p:strVal val="ppt_h"/>
                                          </p:val>
                                        </p:tav>
                                        <p:tav tm="100000">
                                          <p:val>
                                            <p:fltVal val="0"/>
                                          </p:val>
                                        </p:tav>
                                      </p:tavLst>
                                    </p:anim>
                                    <p:anim calcmode="lin" valueType="num">
                                      <p:cBhvr>
                                        <p:cTn id="122" dur="1000"/>
                                        <p:tgtEl>
                                          <p:spTgt spid="2050"/>
                                        </p:tgtEl>
                                        <p:attrNameLst>
                                          <p:attrName>style.rotation</p:attrName>
                                        </p:attrNameLst>
                                      </p:cBhvr>
                                      <p:tavLst>
                                        <p:tav tm="0">
                                          <p:val>
                                            <p:fltVal val="0"/>
                                          </p:val>
                                        </p:tav>
                                        <p:tav tm="100000">
                                          <p:val>
                                            <p:fltVal val="90"/>
                                          </p:val>
                                        </p:tav>
                                      </p:tavLst>
                                    </p:anim>
                                    <p:animEffect transition="out" filter="fade">
                                      <p:cBhvr>
                                        <p:cTn id="123" dur="1000"/>
                                        <p:tgtEl>
                                          <p:spTgt spid="2050"/>
                                        </p:tgtEl>
                                      </p:cBhvr>
                                    </p:animEffect>
                                    <p:set>
                                      <p:cBhvr>
                                        <p:cTn id="124" dur="1" fill="hold">
                                          <p:stCondLst>
                                            <p:cond delay="999"/>
                                          </p:stCondLst>
                                        </p:cTn>
                                        <p:tgtEl>
                                          <p:spTgt spid="2050"/>
                                        </p:tgtEl>
                                        <p:attrNameLst>
                                          <p:attrName>style.visibility</p:attrName>
                                        </p:attrNameLst>
                                      </p:cBhvr>
                                      <p:to>
                                        <p:strVal val="hidden"/>
                                      </p:to>
                                    </p:set>
                                  </p:childTnLst>
                                </p:cTn>
                              </p:par>
                              <p:par>
                                <p:cTn id="125" presetID="31" presetClass="entr" presetSubtype="0" fill="hold" nodeType="withEffect">
                                  <p:stCondLst>
                                    <p:cond delay="0"/>
                                  </p:stCondLst>
                                  <p:childTnLst>
                                    <p:set>
                                      <p:cBhvr>
                                        <p:cTn id="126" dur="1" fill="hold">
                                          <p:stCondLst>
                                            <p:cond delay="0"/>
                                          </p:stCondLst>
                                        </p:cTn>
                                        <p:tgtEl>
                                          <p:spTgt spid="2051"/>
                                        </p:tgtEl>
                                        <p:attrNameLst>
                                          <p:attrName>style.visibility</p:attrName>
                                        </p:attrNameLst>
                                      </p:cBhvr>
                                      <p:to>
                                        <p:strVal val="visible"/>
                                      </p:to>
                                    </p:set>
                                    <p:anim calcmode="lin" valueType="num">
                                      <p:cBhvr>
                                        <p:cTn id="127" dur="1000" fill="hold"/>
                                        <p:tgtEl>
                                          <p:spTgt spid="2051"/>
                                        </p:tgtEl>
                                        <p:attrNameLst>
                                          <p:attrName>ppt_w</p:attrName>
                                        </p:attrNameLst>
                                      </p:cBhvr>
                                      <p:tavLst>
                                        <p:tav tm="0">
                                          <p:val>
                                            <p:fltVal val="0"/>
                                          </p:val>
                                        </p:tav>
                                        <p:tav tm="100000">
                                          <p:val>
                                            <p:strVal val="#ppt_w"/>
                                          </p:val>
                                        </p:tav>
                                      </p:tavLst>
                                    </p:anim>
                                    <p:anim calcmode="lin" valueType="num">
                                      <p:cBhvr>
                                        <p:cTn id="128" dur="1000" fill="hold"/>
                                        <p:tgtEl>
                                          <p:spTgt spid="2051"/>
                                        </p:tgtEl>
                                        <p:attrNameLst>
                                          <p:attrName>ppt_h</p:attrName>
                                        </p:attrNameLst>
                                      </p:cBhvr>
                                      <p:tavLst>
                                        <p:tav tm="0">
                                          <p:val>
                                            <p:fltVal val="0"/>
                                          </p:val>
                                        </p:tav>
                                        <p:tav tm="100000">
                                          <p:val>
                                            <p:strVal val="#ppt_h"/>
                                          </p:val>
                                        </p:tav>
                                      </p:tavLst>
                                    </p:anim>
                                    <p:anim calcmode="lin" valueType="num">
                                      <p:cBhvr>
                                        <p:cTn id="129" dur="1000" fill="hold"/>
                                        <p:tgtEl>
                                          <p:spTgt spid="2051"/>
                                        </p:tgtEl>
                                        <p:attrNameLst>
                                          <p:attrName>style.rotation</p:attrName>
                                        </p:attrNameLst>
                                      </p:cBhvr>
                                      <p:tavLst>
                                        <p:tav tm="0">
                                          <p:val>
                                            <p:fltVal val="90"/>
                                          </p:val>
                                        </p:tav>
                                        <p:tav tm="100000">
                                          <p:val>
                                            <p:fltVal val="0"/>
                                          </p:val>
                                        </p:tav>
                                      </p:tavLst>
                                    </p:anim>
                                    <p:animEffect transition="in" filter="fade">
                                      <p:cBhvr>
                                        <p:cTn id="130" dur="1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23" grpId="0" animBg="1"/>
      <p:bldP spid="23" grpId="1" animBg="1"/>
      <p:bldP spid="23"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107504" y="2636912"/>
            <a:ext cx="8856984" cy="3600400"/>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 name="Title 1"/>
          <p:cNvSpPr>
            <a:spLocks noGrp="1"/>
          </p:cNvSpPr>
          <p:nvPr>
            <p:ph type="title"/>
          </p:nvPr>
        </p:nvSpPr>
        <p:spPr/>
        <p:txBody>
          <a:bodyPr/>
          <a:lstStyle/>
          <a:p>
            <a:r>
              <a:rPr lang="en-US" dirty="0" err="1"/>
              <a:t>Produc</a:t>
            </a:r>
            <a:r>
              <a:rPr lang="ro-RO" dirty="0"/>
              <a:t>ă</a:t>
            </a:r>
            <a:r>
              <a:rPr lang="en-US" dirty="0"/>
              <a:t>tori </a:t>
            </a:r>
            <a:r>
              <a:rPr lang="ro-RO" dirty="0"/>
              <a:t>ș</a:t>
            </a:r>
            <a:r>
              <a:rPr lang="en-US" dirty="0" err="1"/>
              <a:t>i</a:t>
            </a:r>
            <a:r>
              <a:rPr lang="en-US" dirty="0"/>
              <a:t> </a:t>
            </a:r>
            <a:r>
              <a:rPr lang="en-US" dirty="0" err="1"/>
              <a:t>consumatori</a:t>
            </a:r>
            <a:endParaRPr lang="en-US" dirty="0"/>
          </a:p>
        </p:txBody>
      </p:sp>
      <p:sp>
        <p:nvSpPr>
          <p:cNvPr id="3" name="Content Placeholder 2"/>
          <p:cNvSpPr>
            <a:spLocks noGrp="1"/>
          </p:cNvSpPr>
          <p:nvPr>
            <p:ph idx="1"/>
          </p:nvPr>
        </p:nvSpPr>
        <p:spPr>
          <a:xfrm>
            <a:off x="0" y="1495119"/>
            <a:ext cx="9433048" cy="4525962"/>
          </a:xfrm>
        </p:spPr>
        <p:txBody>
          <a:bodyPr/>
          <a:lstStyle/>
          <a:p>
            <a:pPr lvl="1">
              <a:lnSpc>
                <a:spcPct val="80000"/>
              </a:lnSpc>
              <a:spcAft>
                <a:spcPts val="600"/>
              </a:spcAft>
              <a:buFontTx/>
              <a:buNone/>
            </a:pPr>
            <a:r>
              <a:rPr lang="sv-SE" sz="1900" dirty="0">
                <a:solidFill>
                  <a:srgbClr val="C00000"/>
                </a:solidFill>
                <a:latin typeface="Courier New" pitchFamily="49" charset="0"/>
              </a:rPr>
              <a:t>typeT buf;</a:t>
            </a:r>
            <a:r>
              <a:rPr lang="ro-RO" sz="1900" dirty="0">
                <a:solidFill>
                  <a:srgbClr val="C00000"/>
                </a:solidFill>
                <a:latin typeface="Courier New" pitchFamily="49" charset="0"/>
              </a:rPr>
              <a:t> </a:t>
            </a:r>
            <a:r>
              <a:rPr lang="ro-RO" sz="1900" dirty="0">
                <a:solidFill>
                  <a:schemeClr val="tx2"/>
                </a:solidFill>
                <a:latin typeface="Courier New" pitchFamily="49" charset="0"/>
              </a:rPr>
              <a:t>/* T – tipul datelor */</a:t>
            </a:r>
            <a:endParaRPr lang="sv-SE" sz="1900" b="1" dirty="0">
              <a:solidFill>
                <a:schemeClr val="tx2"/>
              </a:solidFill>
              <a:latin typeface="Courier New" pitchFamily="49" charset="0"/>
            </a:endParaRPr>
          </a:p>
          <a:p>
            <a:pPr lvl="1">
              <a:lnSpc>
                <a:spcPct val="80000"/>
              </a:lnSpc>
              <a:spcAft>
                <a:spcPts val="600"/>
              </a:spcAft>
              <a:buFontTx/>
              <a:buNone/>
            </a:pPr>
            <a:r>
              <a:rPr lang="sv-SE" sz="1900" dirty="0">
                <a:solidFill>
                  <a:srgbClr val="00823B"/>
                </a:solidFill>
                <a:latin typeface="Courier New" pitchFamily="49" charset="0"/>
              </a:rPr>
              <a:t>sem gol= 1</a:t>
            </a:r>
            <a:r>
              <a:rPr lang="en-US" sz="1900" dirty="0">
                <a:solidFill>
                  <a:srgbClr val="00823B"/>
                </a:solidFill>
                <a:latin typeface="Courier New" pitchFamily="49" charset="0"/>
              </a:rPr>
              <a:t>,</a:t>
            </a:r>
            <a:r>
              <a:rPr lang="sv-SE" sz="1900" dirty="0">
                <a:solidFill>
                  <a:srgbClr val="00823B"/>
                </a:solidFill>
                <a:latin typeface="Courier New" pitchFamily="49" charset="0"/>
              </a:rPr>
              <a:t> plin= 0;</a:t>
            </a:r>
            <a:r>
              <a:rPr lang="ro-RO" sz="1900" dirty="0">
                <a:solidFill>
                  <a:srgbClr val="00B050"/>
                </a:solidFill>
                <a:latin typeface="Courier New" pitchFamily="49" charset="0"/>
              </a:rPr>
              <a:t> </a:t>
            </a:r>
            <a:r>
              <a:rPr lang="sv-SE" sz="1900" dirty="0">
                <a:solidFill>
                  <a:schemeClr val="tx2"/>
                </a:solidFill>
                <a:latin typeface="Courier New" pitchFamily="49" charset="0"/>
              </a:rPr>
              <a:t>/* sem binare */</a:t>
            </a:r>
          </a:p>
          <a:p>
            <a:pPr lvl="1">
              <a:lnSpc>
                <a:spcPct val="80000"/>
              </a:lnSpc>
              <a:spcAft>
                <a:spcPts val="600"/>
              </a:spcAft>
              <a:buNone/>
            </a:pPr>
            <a:r>
              <a:rPr lang="sv-SE" sz="1900" b="1" dirty="0">
                <a:solidFill>
                  <a:srgbClr val="C00000"/>
                </a:solidFill>
                <a:latin typeface="Courier New" pitchFamily="49" charset="0"/>
              </a:rPr>
              <a:t>process</a:t>
            </a:r>
            <a:r>
              <a:rPr lang="sv-SE" sz="1900" dirty="0">
                <a:solidFill>
                  <a:srgbClr val="C00000"/>
                </a:solidFill>
                <a:latin typeface="Courier New" pitchFamily="49" charset="0"/>
              </a:rPr>
              <a:t> Produc</a:t>
            </a:r>
            <a:r>
              <a:rPr lang="ro-RO" sz="1900" dirty="0">
                <a:solidFill>
                  <a:srgbClr val="C00000"/>
                </a:solidFill>
                <a:latin typeface="Courier New" pitchFamily="49" charset="0"/>
              </a:rPr>
              <a:t>ă</a:t>
            </a:r>
            <a:r>
              <a:rPr lang="sv-SE" sz="1900" dirty="0">
                <a:solidFill>
                  <a:srgbClr val="C00000"/>
                </a:solidFill>
                <a:latin typeface="Courier New" pitchFamily="49" charset="0"/>
              </a:rPr>
              <a:t>tor[i=1 to M]{</a:t>
            </a:r>
            <a:r>
              <a:rPr lang="en-US" sz="1900" dirty="0">
                <a:solidFill>
                  <a:srgbClr val="C00000"/>
                </a:solidFill>
                <a:latin typeface="Courier New" pitchFamily="49" charset="0"/>
              </a:rPr>
              <a:t>  </a:t>
            </a:r>
            <a:r>
              <a:rPr lang="en-US" sz="1900" b="1" dirty="0">
                <a:solidFill>
                  <a:srgbClr val="C00000"/>
                </a:solidFill>
                <a:latin typeface="Courier New" pitchFamily="49" charset="0"/>
              </a:rPr>
              <a:t>process </a:t>
            </a:r>
            <a:r>
              <a:rPr lang="sv-SE" sz="1900" dirty="0">
                <a:solidFill>
                  <a:srgbClr val="C00000"/>
                </a:solidFill>
                <a:latin typeface="Courier New" pitchFamily="49" charset="0"/>
              </a:rPr>
              <a:t>Consumator[i=1 to N]{</a:t>
            </a:r>
            <a:endParaRPr lang="sv-SE" sz="1900" b="1" dirty="0">
              <a:solidFill>
                <a:srgbClr val="C00000"/>
              </a:solidFill>
              <a:latin typeface="Courier New" pitchFamily="49" charset="0"/>
            </a:endParaRPr>
          </a:p>
          <a:p>
            <a:pPr lvl="1">
              <a:lnSpc>
                <a:spcPct val="80000"/>
              </a:lnSpc>
              <a:spcAft>
                <a:spcPts val="600"/>
              </a:spcAft>
              <a:buFontTx/>
              <a:buNone/>
            </a:pPr>
            <a:r>
              <a:rPr lang="sv-SE" sz="1900" b="1" dirty="0">
                <a:solidFill>
                  <a:srgbClr val="C00000"/>
                </a:solidFill>
                <a:latin typeface="Courier New" pitchFamily="49" charset="0"/>
              </a:rPr>
              <a:t>   </a:t>
            </a:r>
            <a:r>
              <a:rPr lang="sv-SE" sz="1900" dirty="0">
                <a:solidFill>
                  <a:srgbClr val="C00000"/>
                </a:solidFill>
                <a:latin typeface="Courier New" pitchFamily="49" charset="0"/>
              </a:rPr>
              <a:t>typeT v;</a:t>
            </a:r>
            <a:r>
              <a:rPr lang="en-US" sz="1900" dirty="0">
                <a:solidFill>
                  <a:srgbClr val="C00000"/>
                </a:solidFill>
                <a:latin typeface="Courier New" pitchFamily="49" charset="0"/>
              </a:rPr>
              <a:t>                    	</a:t>
            </a:r>
            <a:r>
              <a:rPr lang="sv-SE" sz="1900" dirty="0">
                <a:solidFill>
                  <a:srgbClr val="C00000"/>
                </a:solidFill>
                <a:latin typeface="Courier New" pitchFamily="49" charset="0"/>
              </a:rPr>
              <a:t>typeT w;</a:t>
            </a:r>
            <a:endParaRPr lang="en-US" sz="1900" b="1" dirty="0">
              <a:solidFill>
                <a:srgbClr val="C00000"/>
              </a:solidFill>
              <a:latin typeface="Courier New" pitchFamily="49" charset="0"/>
            </a:endParaRPr>
          </a:p>
          <a:p>
            <a:pPr lvl="1">
              <a:lnSpc>
                <a:spcPct val="80000"/>
              </a:lnSpc>
              <a:spcAft>
                <a:spcPts val="600"/>
              </a:spcAft>
              <a:buNone/>
            </a:pPr>
            <a:r>
              <a:rPr lang="en-US" sz="1900" b="1" dirty="0">
                <a:solidFill>
                  <a:srgbClr val="C00000"/>
                </a:solidFill>
                <a:latin typeface="Courier New" pitchFamily="49" charset="0"/>
              </a:rPr>
              <a:t>   while</a:t>
            </a:r>
            <a:r>
              <a:rPr lang="en-US" sz="1900" dirty="0">
                <a:solidFill>
                  <a:srgbClr val="C00000"/>
                </a:solidFill>
                <a:latin typeface="Courier New" pitchFamily="49" charset="0"/>
              </a:rPr>
              <a:t>(true) {                  </a:t>
            </a:r>
            <a:r>
              <a:rPr lang="en-US" sz="1900" b="1" dirty="0">
                <a:solidFill>
                  <a:srgbClr val="C00000"/>
                </a:solidFill>
                <a:latin typeface="Courier New" pitchFamily="49" charset="0"/>
              </a:rPr>
              <a:t>while</a:t>
            </a:r>
            <a:r>
              <a:rPr lang="en-US" sz="1900" dirty="0">
                <a:solidFill>
                  <a:srgbClr val="C00000"/>
                </a:solidFill>
                <a:latin typeface="Courier New" pitchFamily="49" charset="0"/>
              </a:rPr>
              <a:t>(true) {</a:t>
            </a:r>
          </a:p>
          <a:p>
            <a:pPr lvl="1">
              <a:lnSpc>
                <a:spcPct val="80000"/>
              </a:lnSpc>
              <a:spcAft>
                <a:spcPts val="600"/>
              </a:spcAft>
              <a:buNone/>
            </a:pPr>
            <a:r>
              <a:rPr lang="en-US" sz="1900" dirty="0">
                <a:solidFill>
                  <a:srgbClr val="C00000"/>
                </a:solidFill>
                <a:latin typeface="Courier New" pitchFamily="49" charset="0"/>
              </a:rPr>
              <a:t>     v = produce();             		</a:t>
            </a:r>
            <a:r>
              <a:rPr lang="en-US" sz="1900" dirty="0">
                <a:solidFill>
                  <a:srgbClr val="00823B"/>
                </a:solidFill>
                <a:latin typeface="Courier New" pitchFamily="49" charset="0"/>
              </a:rPr>
              <a:t>P(</a:t>
            </a:r>
            <a:r>
              <a:rPr lang="en-US" sz="1900" dirty="0" err="1">
                <a:solidFill>
                  <a:srgbClr val="00823B"/>
                </a:solidFill>
                <a:latin typeface="Courier New" pitchFamily="49" charset="0"/>
              </a:rPr>
              <a:t>plin</a:t>
            </a:r>
            <a:r>
              <a:rPr lang="en-US" sz="1900" dirty="0">
                <a:solidFill>
                  <a:srgbClr val="00823B"/>
                </a:solidFill>
                <a:latin typeface="Courier New" pitchFamily="49" charset="0"/>
              </a:rPr>
              <a:t>);</a:t>
            </a:r>
          </a:p>
          <a:p>
            <a:pPr lvl="1">
              <a:lnSpc>
                <a:spcPct val="80000"/>
              </a:lnSpc>
              <a:spcAft>
                <a:spcPts val="600"/>
              </a:spcAft>
              <a:buNone/>
            </a:pPr>
            <a:r>
              <a:rPr lang="en-US" sz="1900" dirty="0">
                <a:solidFill>
                  <a:srgbClr val="C00000"/>
                </a:solidFill>
                <a:latin typeface="Courier New" pitchFamily="49" charset="0"/>
              </a:rPr>
              <a:t>     </a:t>
            </a:r>
            <a:r>
              <a:rPr lang="en-US" sz="1900" dirty="0">
                <a:solidFill>
                  <a:srgbClr val="00823B"/>
                </a:solidFill>
                <a:latin typeface="Courier New" pitchFamily="49" charset="0"/>
              </a:rPr>
              <a:t>P(</a:t>
            </a:r>
            <a:r>
              <a:rPr lang="en-US" sz="1900" dirty="0" err="1">
                <a:solidFill>
                  <a:srgbClr val="00823B"/>
                </a:solidFill>
                <a:latin typeface="Courier New" pitchFamily="49" charset="0"/>
              </a:rPr>
              <a:t>gol</a:t>
            </a:r>
            <a:r>
              <a:rPr lang="en-US" sz="1900" dirty="0">
                <a:solidFill>
                  <a:srgbClr val="00823B"/>
                </a:solidFill>
                <a:latin typeface="Courier New" pitchFamily="49" charset="0"/>
              </a:rPr>
              <a:t>);</a:t>
            </a:r>
            <a:r>
              <a:rPr lang="en-US" sz="1900" dirty="0">
                <a:solidFill>
                  <a:srgbClr val="C00000"/>
                </a:solidFill>
                <a:latin typeface="Courier New" pitchFamily="49" charset="0"/>
              </a:rPr>
              <a:t>                     		w = </a:t>
            </a:r>
            <a:r>
              <a:rPr lang="en-US" sz="1900" dirty="0" err="1">
                <a:solidFill>
                  <a:srgbClr val="C00000"/>
                </a:solidFill>
                <a:latin typeface="Courier New" pitchFamily="49" charset="0"/>
              </a:rPr>
              <a:t>buf</a:t>
            </a:r>
            <a:r>
              <a:rPr lang="en-US" sz="1900" dirty="0">
                <a:solidFill>
                  <a:srgbClr val="C00000"/>
                </a:solidFill>
                <a:latin typeface="Courier New" pitchFamily="49" charset="0"/>
              </a:rPr>
              <a:t>;</a:t>
            </a:r>
            <a:endParaRPr lang="de-DE" sz="1900" dirty="0">
              <a:solidFill>
                <a:srgbClr val="C00000"/>
              </a:solidFill>
              <a:latin typeface="Courier New" pitchFamily="49" charset="0"/>
            </a:endParaRPr>
          </a:p>
          <a:p>
            <a:pPr lvl="1">
              <a:lnSpc>
                <a:spcPct val="80000"/>
              </a:lnSpc>
              <a:spcAft>
                <a:spcPts val="600"/>
              </a:spcAft>
              <a:buNone/>
            </a:pPr>
            <a:r>
              <a:rPr lang="de-DE" sz="1900" dirty="0">
                <a:solidFill>
                  <a:srgbClr val="C00000"/>
                </a:solidFill>
                <a:latin typeface="Courier New" pitchFamily="49" charset="0"/>
              </a:rPr>
              <a:t>     buf = v;</a:t>
            </a:r>
            <a:r>
              <a:rPr lang="en-US" sz="1900" dirty="0">
                <a:solidFill>
                  <a:srgbClr val="C00000"/>
                </a:solidFill>
                <a:latin typeface="Courier New" pitchFamily="49" charset="0"/>
              </a:rPr>
              <a:t>                   		</a:t>
            </a:r>
            <a:r>
              <a:rPr lang="en-US" sz="1900" dirty="0">
                <a:solidFill>
                  <a:srgbClr val="00823B"/>
                </a:solidFill>
                <a:latin typeface="Courier New" pitchFamily="49" charset="0"/>
              </a:rPr>
              <a:t>V(</a:t>
            </a:r>
            <a:r>
              <a:rPr lang="en-US" sz="1900" dirty="0" err="1">
                <a:solidFill>
                  <a:srgbClr val="00823B"/>
                </a:solidFill>
                <a:latin typeface="Courier New" pitchFamily="49" charset="0"/>
              </a:rPr>
              <a:t>gol</a:t>
            </a:r>
            <a:r>
              <a:rPr lang="en-US" sz="1900" dirty="0">
                <a:solidFill>
                  <a:srgbClr val="00823B"/>
                </a:solidFill>
                <a:latin typeface="Courier New" pitchFamily="49" charset="0"/>
              </a:rPr>
              <a:t>);</a:t>
            </a:r>
            <a:endParaRPr lang="de-DE" sz="1900" dirty="0">
              <a:solidFill>
                <a:srgbClr val="00823B"/>
              </a:solidFill>
              <a:latin typeface="Courier New" pitchFamily="49" charset="0"/>
            </a:endParaRPr>
          </a:p>
          <a:p>
            <a:pPr lvl="1">
              <a:lnSpc>
                <a:spcPct val="80000"/>
              </a:lnSpc>
              <a:spcAft>
                <a:spcPts val="600"/>
              </a:spcAft>
              <a:buNone/>
            </a:pPr>
            <a:r>
              <a:rPr lang="de-DE" sz="1900" dirty="0">
                <a:solidFill>
                  <a:srgbClr val="C00000"/>
                </a:solidFill>
                <a:latin typeface="Courier New" pitchFamily="49" charset="0"/>
              </a:rPr>
              <a:t>     </a:t>
            </a:r>
            <a:r>
              <a:rPr lang="de-DE" sz="1900" dirty="0">
                <a:solidFill>
                  <a:srgbClr val="00823B"/>
                </a:solidFill>
                <a:latin typeface="Courier New" pitchFamily="49" charset="0"/>
              </a:rPr>
              <a:t>V(plin);</a:t>
            </a:r>
            <a:r>
              <a:rPr lang="en-US" sz="1900" dirty="0">
                <a:solidFill>
                  <a:srgbClr val="00823B"/>
                </a:solidFill>
                <a:latin typeface="Courier New" pitchFamily="49" charset="0"/>
              </a:rPr>
              <a:t> </a:t>
            </a:r>
            <a:r>
              <a:rPr lang="en-US" sz="1900" dirty="0">
                <a:solidFill>
                  <a:srgbClr val="C00000"/>
                </a:solidFill>
                <a:latin typeface="Courier New" pitchFamily="49" charset="0"/>
              </a:rPr>
              <a:t>                   		</a:t>
            </a:r>
            <a:r>
              <a:rPr lang="en-US" sz="1900" dirty="0" err="1">
                <a:solidFill>
                  <a:srgbClr val="C00000"/>
                </a:solidFill>
                <a:latin typeface="Courier New" pitchFamily="49" charset="0"/>
              </a:rPr>
              <a:t>consum</a:t>
            </a:r>
            <a:r>
              <a:rPr lang="ro-RO" sz="1900" dirty="0">
                <a:solidFill>
                  <a:srgbClr val="C00000"/>
                </a:solidFill>
                <a:latin typeface="Courier New" pitchFamily="49" charset="0"/>
              </a:rPr>
              <a:t>ă</a:t>
            </a:r>
            <a:r>
              <a:rPr lang="en-US" sz="1900" dirty="0">
                <a:solidFill>
                  <a:srgbClr val="C00000"/>
                </a:solidFill>
                <a:latin typeface="Courier New" pitchFamily="49" charset="0"/>
              </a:rPr>
              <a:t>(w);</a:t>
            </a:r>
            <a:endParaRPr lang="de-DE" sz="1900" b="1" dirty="0">
              <a:solidFill>
                <a:srgbClr val="C00000"/>
              </a:solidFill>
              <a:latin typeface="Courier New" pitchFamily="49" charset="0"/>
            </a:endParaRPr>
          </a:p>
          <a:p>
            <a:pPr lvl="1">
              <a:lnSpc>
                <a:spcPct val="80000"/>
              </a:lnSpc>
              <a:spcAft>
                <a:spcPts val="600"/>
              </a:spcAft>
              <a:buNone/>
            </a:pPr>
            <a:r>
              <a:rPr lang="de-DE" sz="1900" b="1" dirty="0">
                <a:solidFill>
                  <a:srgbClr val="C00000"/>
                </a:solidFill>
                <a:latin typeface="Courier New" pitchFamily="49" charset="0"/>
              </a:rPr>
              <a:t>   </a:t>
            </a:r>
            <a:r>
              <a:rPr lang="de-DE" sz="1900" dirty="0">
                <a:solidFill>
                  <a:srgbClr val="C00000"/>
                </a:solidFill>
                <a:latin typeface="Courier New" pitchFamily="49" charset="0"/>
              </a:rPr>
              <a:t>}</a:t>
            </a:r>
            <a:r>
              <a:rPr lang="en-US" sz="1900" dirty="0">
                <a:solidFill>
                  <a:srgbClr val="C00000"/>
                </a:solidFill>
                <a:latin typeface="Courier New" pitchFamily="49" charset="0"/>
              </a:rPr>
              <a:t>                         	     }</a:t>
            </a:r>
          </a:p>
          <a:p>
            <a:pPr lvl="1">
              <a:lnSpc>
                <a:spcPct val="80000"/>
              </a:lnSpc>
              <a:spcAft>
                <a:spcPts val="600"/>
              </a:spcAft>
              <a:buFontTx/>
              <a:buNone/>
            </a:pPr>
            <a:r>
              <a:rPr lang="en-US" sz="1900" dirty="0">
                <a:solidFill>
                  <a:srgbClr val="C00000"/>
                </a:solidFill>
                <a:latin typeface="Courier New" pitchFamily="49" charset="0"/>
              </a:rPr>
              <a:t>}</a:t>
            </a:r>
            <a:r>
              <a:rPr lang="en-US" sz="1900" b="1" dirty="0">
                <a:solidFill>
                  <a:srgbClr val="C00000"/>
                </a:solidFill>
                <a:latin typeface="Courier New" pitchFamily="49" charset="0"/>
              </a:rPr>
              <a:t>                          	   </a:t>
            </a:r>
            <a:r>
              <a:rPr lang="en-US" sz="1900" dirty="0">
                <a:solidFill>
                  <a:srgbClr val="C00000"/>
                </a:solidFill>
                <a:latin typeface="Courier New" pitchFamily="49" charset="0"/>
              </a:rPr>
              <a:t>}</a:t>
            </a:r>
            <a:endParaRPr lang="sv-SE" sz="1900" dirty="0">
              <a:solidFill>
                <a:srgbClr val="C00000"/>
              </a:solidFill>
              <a:latin typeface="Courier New" pitchFamily="49" charset="0"/>
            </a:endParaRPr>
          </a:p>
          <a:p>
            <a:endParaRPr lang="en-US" dirty="0"/>
          </a:p>
        </p:txBody>
      </p:sp>
      <p:cxnSp>
        <p:nvCxnSpPr>
          <p:cNvPr id="5" name="Straight Arrow Connector 4"/>
          <p:cNvCxnSpPr/>
          <p:nvPr/>
        </p:nvCxnSpPr>
        <p:spPr bwMode="auto">
          <a:xfrm>
            <a:off x="2437524" y="4215896"/>
            <a:ext cx="3744416" cy="468052"/>
          </a:xfrm>
          <a:prstGeom prst="straightConnector1">
            <a:avLst/>
          </a:prstGeom>
          <a:solidFill>
            <a:schemeClr val="accent1"/>
          </a:solidFill>
          <a:ln w="9525" cap="flat" cmpd="sng" algn="ctr">
            <a:solidFill>
              <a:schemeClr val="tx1"/>
            </a:solidFill>
            <a:prstDash val="dash"/>
            <a:round/>
            <a:headEnd type="arrow" w="med" len="med"/>
            <a:tailEnd type="arrow" w="med" len="med"/>
          </a:ln>
          <a:effectLst/>
        </p:spPr>
      </p:cxnSp>
      <p:cxnSp>
        <p:nvCxnSpPr>
          <p:cNvPr id="6" name="Straight Arrow Connector 5"/>
          <p:cNvCxnSpPr/>
          <p:nvPr/>
        </p:nvCxnSpPr>
        <p:spPr bwMode="auto">
          <a:xfrm flipV="1">
            <a:off x="2401520" y="3803848"/>
            <a:ext cx="3816424" cy="1080120"/>
          </a:xfrm>
          <a:prstGeom prst="straightConnector1">
            <a:avLst/>
          </a:prstGeom>
          <a:solidFill>
            <a:schemeClr val="accent1"/>
          </a:solidFill>
          <a:ln w="9525" cap="flat" cmpd="sng" algn="ctr">
            <a:solidFill>
              <a:schemeClr val="tx1"/>
            </a:solidFill>
            <a:prstDash val="dash"/>
            <a:round/>
            <a:headEnd type="arrow" w="med" len="med"/>
            <a:tailEnd type="arrow" w="med" len="med"/>
          </a:ln>
          <a:effectLst/>
        </p:spPr>
      </p:cxnSp>
      <p:sp>
        <p:nvSpPr>
          <p:cNvPr id="9" name="TextBox 8"/>
          <p:cNvSpPr txBox="1"/>
          <p:nvPr/>
        </p:nvSpPr>
        <p:spPr>
          <a:xfrm>
            <a:off x="2934160" y="4653136"/>
            <a:ext cx="1651414" cy="461665"/>
          </a:xfrm>
          <a:prstGeom prst="rect">
            <a:avLst/>
          </a:prstGeom>
          <a:noFill/>
        </p:spPr>
        <p:txBody>
          <a:bodyPr wrap="none" rtlCol="0">
            <a:spAutoFit/>
          </a:bodyPr>
          <a:lstStyle/>
          <a:p>
            <a:r>
              <a:rPr lang="en-US" dirty="0" err="1">
                <a:solidFill>
                  <a:srgbClr val="FF0000"/>
                </a:solidFill>
              </a:rPr>
              <a:t>semnalizare</a:t>
            </a:r>
            <a:endParaRPr lang="en-US" dirty="0">
              <a:solidFill>
                <a:srgbClr val="FF0000"/>
              </a:solidFill>
            </a:endParaRPr>
          </a:p>
        </p:txBody>
      </p:sp>
      <p:cxnSp>
        <p:nvCxnSpPr>
          <p:cNvPr id="13" name="Straight Connector 12"/>
          <p:cNvCxnSpPr/>
          <p:nvPr/>
        </p:nvCxnSpPr>
        <p:spPr bwMode="auto">
          <a:xfrm>
            <a:off x="4427984" y="2636912"/>
            <a:ext cx="0" cy="36004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429712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ChangeArrowheads="1"/>
          </p:cNvSpPr>
          <p:nvPr/>
        </p:nvSpPr>
        <p:spPr bwMode="auto">
          <a:xfrm>
            <a:off x="0" y="1268413"/>
            <a:ext cx="9144000" cy="1223962"/>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9219" name="Rectangle 6"/>
          <p:cNvSpPr>
            <a:spLocks noChangeArrowheads="1"/>
          </p:cNvSpPr>
          <p:nvPr/>
        </p:nvSpPr>
        <p:spPr bwMode="auto">
          <a:xfrm>
            <a:off x="0" y="1412875"/>
            <a:ext cx="9144000" cy="1223963"/>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319491" name="Rectangle 3"/>
          <p:cNvSpPr>
            <a:spLocks noGrp="1" noChangeArrowheads="1"/>
          </p:cNvSpPr>
          <p:nvPr>
            <p:ph type="body" idx="1"/>
          </p:nvPr>
        </p:nvSpPr>
        <p:spPr>
          <a:xfrm>
            <a:off x="381000" y="1495384"/>
            <a:ext cx="8382000" cy="5451558"/>
          </a:xfrm>
        </p:spPr>
        <p:txBody>
          <a:bodyPr>
            <a:normAutofit fontScale="92500" lnSpcReduction="20000"/>
          </a:bodyPr>
          <a:lstStyle/>
          <a:p>
            <a:pPr>
              <a:lnSpc>
                <a:spcPct val="80000"/>
              </a:lnSpc>
              <a:buFontTx/>
              <a:buNone/>
            </a:pPr>
            <a:r>
              <a:rPr lang="en-US" sz="1600" dirty="0" err="1">
                <a:solidFill>
                  <a:srgbClr val="C00000"/>
                </a:solidFill>
                <a:latin typeface="Courier New" pitchFamily="49" charset="0"/>
              </a:rPr>
              <a:t>typeT</a:t>
            </a:r>
            <a:r>
              <a:rPr lang="en-US" sz="1600" dirty="0">
                <a:solidFill>
                  <a:srgbClr val="C00000"/>
                </a:solidFill>
                <a:latin typeface="Courier New" pitchFamily="49" charset="0"/>
              </a:rPr>
              <a:t> </a:t>
            </a:r>
            <a:r>
              <a:rPr lang="en-US" sz="1600" dirty="0" err="1">
                <a:solidFill>
                  <a:srgbClr val="C00000"/>
                </a:solidFill>
                <a:latin typeface="Courier New" pitchFamily="49" charset="0"/>
              </a:rPr>
              <a:t>buf</a:t>
            </a:r>
            <a:r>
              <a:rPr lang="en-US" sz="1600" dirty="0">
                <a:solidFill>
                  <a:srgbClr val="C00000"/>
                </a:solidFill>
                <a:latin typeface="Courier New" pitchFamily="49" charset="0"/>
              </a:rPr>
              <a:t>[1:k];</a:t>
            </a:r>
            <a:endParaRPr lang="pt-BR" sz="1600" b="1" dirty="0">
              <a:solidFill>
                <a:srgbClr val="C00000"/>
              </a:solidFill>
              <a:latin typeface="Courier New" pitchFamily="49" charset="0"/>
            </a:endParaRPr>
          </a:p>
          <a:p>
            <a:pPr>
              <a:lnSpc>
                <a:spcPct val="80000"/>
              </a:lnSpc>
              <a:buFontTx/>
              <a:buNone/>
            </a:pPr>
            <a:r>
              <a:rPr lang="pt-BR" sz="1600" b="1" dirty="0">
                <a:solidFill>
                  <a:srgbClr val="C00000"/>
                </a:solidFill>
                <a:latin typeface="Courier New" pitchFamily="49" charset="0"/>
              </a:rPr>
              <a:t>sem</a:t>
            </a:r>
            <a:r>
              <a:rPr lang="pt-BR" sz="1600" dirty="0">
                <a:solidFill>
                  <a:srgbClr val="C00000"/>
                </a:solidFill>
                <a:latin typeface="Courier New" pitchFamily="49" charset="0"/>
              </a:rPr>
              <a:t> gol = k</a:t>
            </a:r>
            <a:r>
              <a:rPr lang="en-US" sz="1600" dirty="0">
                <a:solidFill>
                  <a:srgbClr val="C00000"/>
                </a:solidFill>
                <a:latin typeface="Courier New" pitchFamily="49" charset="0"/>
              </a:rPr>
              <a:t>,</a:t>
            </a:r>
            <a:r>
              <a:rPr lang="pt-BR" sz="1600" dirty="0">
                <a:solidFill>
                  <a:srgbClr val="C00000"/>
                </a:solidFill>
                <a:latin typeface="Courier New" pitchFamily="49" charset="0"/>
              </a:rPr>
              <a:t> plin = 0;  </a:t>
            </a:r>
            <a:r>
              <a:rPr lang="pt-BR" sz="1600" dirty="0">
                <a:solidFill>
                  <a:schemeClr val="tx2"/>
                </a:solidFill>
                <a:latin typeface="Courier New" pitchFamily="49" charset="0"/>
              </a:rPr>
              <a:t>/* semafoare generale */</a:t>
            </a:r>
          </a:p>
          <a:p>
            <a:pPr>
              <a:lnSpc>
                <a:spcPct val="80000"/>
              </a:lnSpc>
              <a:buFontTx/>
              <a:buNone/>
            </a:pPr>
            <a:r>
              <a:rPr lang="pt-BR" sz="1600" b="1" dirty="0">
                <a:solidFill>
                  <a:srgbClr val="C00000"/>
                </a:solidFill>
                <a:latin typeface="Courier New" pitchFamily="49" charset="0"/>
              </a:rPr>
              <a:t>process</a:t>
            </a:r>
            <a:r>
              <a:rPr lang="pt-BR" sz="1600" dirty="0">
                <a:solidFill>
                  <a:srgbClr val="C00000"/>
                </a:solidFill>
                <a:latin typeface="Courier New" pitchFamily="49" charset="0"/>
              </a:rPr>
              <a:t> Produc</a:t>
            </a:r>
            <a:r>
              <a:rPr lang="ro-RO" sz="1600" dirty="0">
                <a:solidFill>
                  <a:srgbClr val="C00000"/>
                </a:solidFill>
                <a:latin typeface="Courier New" pitchFamily="49" charset="0"/>
              </a:rPr>
              <a:t>ă</a:t>
            </a:r>
            <a:r>
              <a:rPr lang="pt-BR" sz="1600" dirty="0">
                <a:solidFill>
                  <a:srgbClr val="C00000"/>
                </a:solidFill>
                <a:latin typeface="Courier New" pitchFamily="49" charset="0"/>
              </a:rPr>
              <a:t>tor {</a:t>
            </a:r>
            <a:endParaRPr lang="sv-SE" sz="1600" b="1" dirty="0">
              <a:solidFill>
                <a:srgbClr val="C00000"/>
              </a:solidFill>
              <a:latin typeface="Courier New" pitchFamily="49" charset="0"/>
            </a:endParaRPr>
          </a:p>
          <a:p>
            <a:pPr>
              <a:lnSpc>
                <a:spcPct val="80000"/>
              </a:lnSpc>
              <a:buFontTx/>
              <a:buNone/>
            </a:pPr>
            <a:r>
              <a:rPr lang="sv-SE" sz="1600" b="1" dirty="0">
                <a:solidFill>
                  <a:srgbClr val="C00000"/>
                </a:solidFill>
                <a:latin typeface="Courier New" pitchFamily="49" charset="0"/>
              </a:rPr>
              <a:t>     </a:t>
            </a:r>
            <a:r>
              <a:rPr lang="sv-SE" sz="1600" dirty="0">
                <a:solidFill>
                  <a:srgbClr val="C00000"/>
                </a:solidFill>
                <a:latin typeface="Courier New" pitchFamily="49" charset="0"/>
              </a:rPr>
              <a:t>typeT v;</a:t>
            </a:r>
            <a:endParaRPr lang="sv-SE" sz="1600" b="1" dirty="0">
              <a:solidFill>
                <a:srgbClr val="C00000"/>
              </a:solidFill>
              <a:latin typeface="Courier New" pitchFamily="49" charset="0"/>
            </a:endParaRPr>
          </a:p>
          <a:p>
            <a:pPr>
              <a:lnSpc>
                <a:spcPct val="80000"/>
              </a:lnSpc>
              <a:buFontTx/>
              <a:buNone/>
            </a:pPr>
            <a:r>
              <a:rPr lang="sv-SE" sz="1600" b="1" dirty="0">
                <a:solidFill>
                  <a:srgbClr val="C00000"/>
                </a:solidFill>
                <a:latin typeface="Courier New" pitchFamily="49" charset="0"/>
              </a:rPr>
              <a:t>     </a:t>
            </a:r>
            <a:r>
              <a:rPr lang="sv-SE" sz="1600" dirty="0">
                <a:solidFill>
                  <a:srgbClr val="C00000"/>
                </a:solidFill>
                <a:latin typeface="Courier New" pitchFamily="49" charset="0"/>
              </a:rPr>
              <a:t>int ultim= 1;</a:t>
            </a:r>
            <a:endParaRPr lang="en-US" sz="1600" b="1" dirty="0">
              <a:solidFill>
                <a:srgbClr val="C00000"/>
              </a:solidFill>
              <a:latin typeface="Courier New" pitchFamily="49" charset="0"/>
            </a:endParaRPr>
          </a:p>
          <a:p>
            <a:pPr>
              <a:lnSpc>
                <a:spcPct val="80000"/>
              </a:lnSpc>
              <a:buFontTx/>
              <a:buNone/>
            </a:pPr>
            <a:r>
              <a:rPr lang="en-US" sz="1600" b="1" dirty="0">
                <a:solidFill>
                  <a:srgbClr val="C00000"/>
                </a:solidFill>
                <a:latin typeface="Courier New" pitchFamily="49" charset="0"/>
              </a:rPr>
              <a:t>     while</a:t>
            </a:r>
            <a:r>
              <a:rPr lang="en-US" sz="1600" dirty="0">
                <a:solidFill>
                  <a:srgbClr val="C00000"/>
                </a:solidFill>
                <a:latin typeface="Courier New" pitchFamily="49" charset="0"/>
              </a:rPr>
              <a:t> (true) {</a:t>
            </a:r>
          </a:p>
          <a:p>
            <a:pPr>
              <a:lnSpc>
                <a:spcPct val="80000"/>
              </a:lnSpc>
              <a:buFontTx/>
              <a:buNone/>
            </a:pPr>
            <a:r>
              <a:rPr lang="en-US" sz="1600" dirty="0">
                <a:solidFill>
                  <a:srgbClr val="C00000"/>
                </a:solidFill>
                <a:latin typeface="Courier New" pitchFamily="49" charset="0"/>
              </a:rPr>
              <a:t>       v = produce();</a:t>
            </a:r>
          </a:p>
          <a:p>
            <a:pPr>
              <a:lnSpc>
                <a:spcPct val="80000"/>
              </a:lnSpc>
              <a:buFontTx/>
              <a:buNone/>
            </a:pPr>
            <a:r>
              <a:rPr lang="en-US" sz="1600" dirty="0">
                <a:solidFill>
                  <a:srgbClr val="C00000"/>
                </a:solidFill>
                <a:latin typeface="Courier New" pitchFamily="49" charset="0"/>
              </a:rPr>
              <a:t>       P(</a:t>
            </a:r>
            <a:r>
              <a:rPr lang="en-US" sz="1600" dirty="0" err="1">
                <a:solidFill>
                  <a:srgbClr val="C00000"/>
                </a:solidFill>
                <a:latin typeface="Courier New" pitchFamily="49" charset="0"/>
              </a:rPr>
              <a:t>gol</a:t>
            </a:r>
            <a:r>
              <a:rPr lang="en-US" sz="1600" dirty="0">
                <a:solidFill>
                  <a:srgbClr val="C00000"/>
                </a:solidFill>
                <a:latin typeface="Courier New" pitchFamily="49" charset="0"/>
              </a:rPr>
              <a:t>);                   </a:t>
            </a:r>
            <a:r>
              <a:rPr lang="en-US" sz="1600" dirty="0">
                <a:solidFill>
                  <a:schemeClr val="tx2"/>
                </a:solidFill>
                <a:latin typeface="Courier New" pitchFamily="49" charset="0"/>
              </a:rPr>
              <a:t>/*</a:t>
            </a:r>
            <a:r>
              <a:rPr lang="ro-RO" sz="1600" dirty="0">
                <a:solidFill>
                  <a:schemeClr val="tx2"/>
                </a:solidFill>
                <a:latin typeface="Courier New" pitchFamily="49" charset="0"/>
              </a:rPr>
              <a:t> </a:t>
            </a:r>
            <a:r>
              <a:rPr lang="en-US" sz="1600" dirty="0">
                <a:solidFill>
                  <a:schemeClr val="tx2"/>
                </a:solidFill>
                <a:latin typeface="Courier New" pitchFamily="49" charset="0"/>
              </a:rPr>
              <a:t>exist</a:t>
            </a:r>
            <a:r>
              <a:rPr lang="ro-RO" sz="1600" dirty="0">
                <a:solidFill>
                  <a:schemeClr val="tx2"/>
                </a:solidFill>
                <a:latin typeface="Courier New" pitchFamily="49" charset="0"/>
              </a:rPr>
              <a:t>ă</a:t>
            </a:r>
            <a:r>
              <a:rPr lang="en-US" sz="1600" dirty="0">
                <a:solidFill>
                  <a:schemeClr val="tx2"/>
                </a:solidFill>
                <a:latin typeface="Courier New" pitchFamily="49" charset="0"/>
              </a:rPr>
              <a:t> </a:t>
            </a:r>
            <a:r>
              <a:rPr lang="en-US" sz="1600" dirty="0" err="1">
                <a:solidFill>
                  <a:schemeClr val="tx2"/>
                </a:solidFill>
                <a:latin typeface="Courier New" pitchFamily="49" charset="0"/>
              </a:rPr>
              <a:t>locuri</a:t>
            </a:r>
            <a:r>
              <a:rPr lang="en-US" sz="1600" dirty="0">
                <a:solidFill>
                  <a:schemeClr val="tx2"/>
                </a:solidFill>
                <a:latin typeface="Courier New" pitchFamily="49" charset="0"/>
              </a:rPr>
              <a:t> </a:t>
            </a:r>
            <a:r>
              <a:rPr lang="en-US" sz="1600" dirty="0" err="1">
                <a:solidFill>
                  <a:schemeClr val="tx2"/>
                </a:solidFill>
                <a:latin typeface="Courier New" pitchFamily="49" charset="0"/>
              </a:rPr>
              <a:t>goale</a:t>
            </a:r>
            <a:r>
              <a:rPr lang="en-US" sz="1600" dirty="0">
                <a:solidFill>
                  <a:schemeClr val="tx2"/>
                </a:solidFill>
                <a:latin typeface="Courier New" pitchFamily="49" charset="0"/>
              </a:rPr>
              <a:t>?</a:t>
            </a:r>
            <a:r>
              <a:rPr lang="ro-RO" sz="1600" dirty="0">
                <a:solidFill>
                  <a:schemeClr val="tx2"/>
                </a:solidFill>
                <a:latin typeface="Courier New" pitchFamily="49" charset="0"/>
              </a:rPr>
              <a:t> </a:t>
            </a:r>
            <a:r>
              <a:rPr lang="en-US" sz="1600" dirty="0">
                <a:solidFill>
                  <a:schemeClr val="tx2"/>
                </a:solidFill>
                <a:latin typeface="Courier New" pitchFamily="49" charset="0"/>
              </a:rPr>
              <a:t>*/</a:t>
            </a:r>
            <a:endParaRPr lang="pt-BR" sz="1600" dirty="0">
              <a:solidFill>
                <a:schemeClr val="tx2"/>
              </a:solidFill>
              <a:latin typeface="Courier New" pitchFamily="49" charset="0"/>
            </a:endParaRPr>
          </a:p>
          <a:p>
            <a:pPr>
              <a:lnSpc>
                <a:spcPct val="80000"/>
              </a:lnSpc>
              <a:buFontTx/>
              <a:buNone/>
            </a:pPr>
            <a:r>
              <a:rPr lang="pt-BR" sz="1600" dirty="0">
                <a:solidFill>
                  <a:schemeClr val="tx2"/>
                </a:solidFill>
                <a:latin typeface="Courier New" pitchFamily="49" charset="0"/>
              </a:rPr>
              <a:t>       </a:t>
            </a:r>
            <a:r>
              <a:rPr lang="pt-BR" sz="1600" dirty="0">
                <a:solidFill>
                  <a:srgbClr val="C00000"/>
                </a:solidFill>
                <a:latin typeface="Courier New" pitchFamily="49" charset="0"/>
              </a:rPr>
              <a:t>buf[ultim] = v; </a:t>
            </a:r>
          </a:p>
          <a:p>
            <a:pPr>
              <a:lnSpc>
                <a:spcPct val="80000"/>
              </a:lnSpc>
              <a:buFontTx/>
              <a:buNone/>
            </a:pPr>
            <a:r>
              <a:rPr lang="pt-BR" sz="1600" dirty="0">
                <a:solidFill>
                  <a:srgbClr val="C00000"/>
                </a:solidFill>
                <a:latin typeface="Courier New" pitchFamily="49" charset="0"/>
              </a:rPr>
              <a:t>       ultim = ultim mod k + 1;</a:t>
            </a:r>
            <a:r>
              <a:rPr lang="en-US" sz="1600" dirty="0">
                <a:solidFill>
                  <a:srgbClr val="C00000"/>
                </a:solidFill>
                <a:latin typeface="Courier New" pitchFamily="49" charset="0"/>
              </a:rPr>
              <a:t> </a:t>
            </a:r>
            <a:r>
              <a:rPr lang="ro-RO" sz="1600" dirty="0">
                <a:solidFill>
                  <a:schemeClr val="tx2"/>
                </a:solidFill>
                <a:latin typeface="Courier New" pitchFamily="49" charset="0"/>
              </a:rPr>
              <a:t>/* circular */</a:t>
            </a:r>
            <a:endParaRPr lang="pt-BR" sz="1600" dirty="0">
              <a:solidFill>
                <a:schemeClr val="tx2"/>
              </a:solidFill>
              <a:latin typeface="Courier New" pitchFamily="49" charset="0"/>
            </a:endParaRPr>
          </a:p>
          <a:p>
            <a:pPr>
              <a:lnSpc>
                <a:spcPct val="80000"/>
              </a:lnSpc>
              <a:buFontTx/>
              <a:buNone/>
            </a:pPr>
            <a:r>
              <a:rPr lang="pt-BR" sz="1600" dirty="0">
                <a:solidFill>
                  <a:schemeClr val="tx2"/>
                </a:solidFill>
                <a:latin typeface="Courier New" pitchFamily="49" charset="0"/>
              </a:rPr>
              <a:t>       </a:t>
            </a:r>
            <a:r>
              <a:rPr lang="pt-BR" sz="1600" dirty="0">
                <a:solidFill>
                  <a:srgbClr val="C00000"/>
                </a:solidFill>
                <a:latin typeface="Courier New" pitchFamily="49" charset="0"/>
              </a:rPr>
              <a:t>V(plin)</a:t>
            </a:r>
            <a:r>
              <a:rPr lang="ro-RO" sz="1600" dirty="0">
                <a:solidFill>
                  <a:srgbClr val="C00000"/>
                </a:solidFill>
                <a:latin typeface="Courier New" pitchFamily="49" charset="0"/>
              </a:rPr>
              <a:t>;</a:t>
            </a:r>
            <a:endParaRPr lang="pt-BR" sz="1600" b="1" dirty="0">
              <a:solidFill>
                <a:srgbClr val="C00000"/>
              </a:solidFill>
              <a:latin typeface="Courier New" pitchFamily="49" charset="0"/>
            </a:endParaRPr>
          </a:p>
          <a:p>
            <a:pPr>
              <a:lnSpc>
                <a:spcPct val="80000"/>
              </a:lnSpc>
              <a:buFontTx/>
              <a:buNone/>
            </a:pPr>
            <a:r>
              <a:rPr lang="pt-BR" sz="1600" b="1" dirty="0">
                <a:solidFill>
                  <a:srgbClr val="C00000"/>
                </a:solidFill>
                <a:latin typeface="Courier New" pitchFamily="49" charset="0"/>
              </a:rPr>
              <a:t>     </a:t>
            </a:r>
            <a:r>
              <a:rPr lang="pt-BR" sz="1600" dirty="0">
                <a:solidFill>
                  <a:srgbClr val="C00000"/>
                </a:solidFill>
                <a:latin typeface="Courier New" pitchFamily="49" charset="0"/>
              </a:rPr>
              <a:t>} }</a:t>
            </a:r>
          </a:p>
          <a:p>
            <a:pPr>
              <a:lnSpc>
                <a:spcPct val="80000"/>
              </a:lnSpc>
              <a:buFontTx/>
              <a:buNone/>
            </a:pPr>
            <a:r>
              <a:rPr lang="pt-BR" sz="1600" b="1" dirty="0">
                <a:solidFill>
                  <a:srgbClr val="C00000"/>
                </a:solidFill>
                <a:latin typeface="Courier New" pitchFamily="49" charset="0"/>
              </a:rPr>
              <a:t>process</a:t>
            </a:r>
            <a:r>
              <a:rPr lang="pt-BR" sz="1600" dirty="0">
                <a:solidFill>
                  <a:srgbClr val="C00000"/>
                </a:solidFill>
                <a:latin typeface="Courier New" pitchFamily="49" charset="0"/>
              </a:rPr>
              <a:t> Consumator {</a:t>
            </a:r>
            <a:endParaRPr lang="sv-SE" sz="1600" b="1" dirty="0">
              <a:solidFill>
                <a:srgbClr val="C00000"/>
              </a:solidFill>
              <a:latin typeface="Courier New" pitchFamily="49" charset="0"/>
            </a:endParaRPr>
          </a:p>
          <a:p>
            <a:pPr>
              <a:lnSpc>
                <a:spcPct val="80000"/>
              </a:lnSpc>
              <a:buFontTx/>
              <a:buNone/>
            </a:pPr>
            <a:r>
              <a:rPr lang="sv-SE" sz="1600" b="1" dirty="0">
                <a:solidFill>
                  <a:srgbClr val="C00000"/>
                </a:solidFill>
                <a:latin typeface="Courier New" pitchFamily="49" charset="0"/>
              </a:rPr>
              <a:t>     </a:t>
            </a:r>
            <a:r>
              <a:rPr lang="sv-SE" sz="1600" dirty="0">
                <a:solidFill>
                  <a:srgbClr val="C00000"/>
                </a:solidFill>
                <a:latin typeface="Courier New" pitchFamily="49" charset="0"/>
              </a:rPr>
              <a:t>typeT w;</a:t>
            </a:r>
            <a:endParaRPr lang="sv-SE" sz="1600" b="1" dirty="0">
              <a:solidFill>
                <a:srgbClr val="C00000"/>
              </a:solidFill>
              <a:latin typeface="Courier New" pitchFamily="49" charset="0"/>
            </a:endParaRPr>
          </a:p>
          <a:p>
            <a:pPr>
              <a:lnSpc>
                <a:spcPct val="80000"/>
              </a:lnSpc>
              <a:buFontTx/>
              <a:buNone/>
            </a:pPr>
            <a:r>
              <a:rPr lang="sv-SE" sz="1600" b="1" dirty="0">
                <a:solidFill>
                  <a:srgbClr val="C00000"/>
                </a:solidFill>
                <a:latin typeface="Courier New" pitchFamily="49" charset="0"/>
              </a:rPr>
              <a:t>     </a:t>
            </a:r>
            <a:r>
              <a:rPr lang="sv-SE" sz="1600" dirty="0">
                <a:solidFill>
                  <a:srgbClr val="C00000"/>
                </a:solidFill>
                <a:latin typeface="Courier New" pitchFamily="49" charset="0"/>
              </a:rPr>
              <a:t>int prim= 1;</a:t>
            </a:r>
            <a:endParaRPr lang="pt-BR" sz="1600" b="1" dirty="0">
              <a:solidFill>
                <a:srgbClr val="C00000"/>
              </a:solidFill>
              <a:latin typeface="Courier New" pitchFamily="49" charset="0"/>
            </a:endParaRPr>
          </a:p>
          <a:p>
            <a:pPr>
              <a:lnSpc>
                <a:spcPct val="80000"/>
              </a:lnSpc>
              <a:buFontTx/>
              <a:buNone/>
            </a:pPr>
            <a:r>
              <a:rPr lang="pt-BR" sz="1600" b="1" dirty="0">
                <a:solidFill>
                  <a:srgbClr val="C00000"/>
                </a:solidFill>
                <a:latin typeface="Courier New" pitchFamily="49" charset="0"/>
              </a:rPr>
              <a:t>     while</a:t>
            </a:r>
            <a:r>
              <a:rPr lang="pt-BR" sz="1600" dirty="0">
                <a:solidFill>
                  <a:srgbClr val="C00000"/>
                </a:solidFill>
                <a:latin typeface="Courier New" pitchFamily="49" charset="0"/>
              </a:rPr>
              <a:t> (true) {</a:t>
            </a:r>
          </a:p>
          <a:p>
            <a:pPr>
              <a:lnSpc>
                <a:spcPct val="80000"/>
              </a:lnSpc>
              <a:buFontTx/>
              <a:buNone/>
            </a:pPr>
            <a:r>
              <a:rPr lang="pt-BR" sz="1600" dirty="0">
                <a:solidFill>
                  <a:srgbClr val="C00000"/>
                </a:solidFill>
                <a:latin typeface="Courier New" pitchFamily="49" charset="0"/>
              </a:rPr>
              <a:t>       P(plin);                  </a:t>
            </a:r>
            <a:r>
              <a:rPr lang="en-US" sz="1600" dirty="0">
                <a:solidFill>
                  <a:schemeClr val="tx2"/>
                </a:solidFill>
                <a:latin typeface="Courier New" pitchFamily="49" charset="0"/>
              </a:rPr>
              <a:t>/*</a:t>
            </a:r>
            <a:r>
              <a:rPr lang="ro-RO" sz="1600" dirty="0">
                <a:solidFill>
                  <a:schemeClr val="tx2"/>
                </a:solidFill>
                <a:latin typeface="Courier New" pitchFamily="49" charset="0"/>
              </a:rPr>
              <a:t> </a:t>
            </a:r>
            <a:r>
              <a:rPr lang="en-US" sz="1600" dirty="0">
                <a:solidFill>
                  <a:schemeClr val="tx2"/>
                </a:solidFill>
                <a:latin typeface="Courier New" pitchFamily="49" charset="0"/>
              </a:rPr>
              <a:t>exist</a:t>
            </a:r>
            <a:r>
              <a:rPr lang="ro-RO" sz="1600" dirty="0">
                <a:solidFill>
                  <a:schemeClr val="tx2"/>
                </a:solidFill>
                <a:latin typeface="Courier New" pitchFamily="49" charset="0"/>
              </a:rPr>
              <a:t>ă</a:t>
            </a:r>
            <a:r>
              <a:rPr lang="en-US" sz="1600" dirty="0">
                <a:solidFill>
                  <a:schemeClr val="tx2"/>
                </a:solidFill>
                <a:latin typeface="Courier New" pitchFamily="49" charset="0"/>
              </a:rPr>
              <a:t> </a:t>
            </a:r>
            <a:r>
              <a:rPr lang="en-US" sz="1600" dirty="0" err="1">
                <a:solidFill>
                  <a:schemeClr val="tx2"/>
                </a:solidFill>
                <a:latin typeface="Courier New" pitchFamily="49" charset="0"/>
              </a:rPr>
              <a:t>valori</a:t>
            </a:r>
            <a:r>
              <a:rPr lang="en-US" sz="1600" dirty="0">
                <a:solidFill>
                  <a:schemeClr val="tx2"/>
                </a:solidFill>
                <a:latin typeface="Courier New" pitchFamily="49" charset="0"/>
              </a:rPr>
              <a:t> </a:t>
            </a:r>
            <a:r>
              <a:rPr lang="ro-RO" sz="1600" dirty="0">
                <a:solidFill>
                  <a:schemeClr val="tx2"/>
                </a:solidFill>
                <a:latin typeface="Courier New" pitchFamily="49" charset="0"/>
              </a:rPr>
              <a:t>î</a:t>
            </a:r>
            <a:r>
              <a:rPr lang="en-US" sz="1600" dirty="0">
                <a:solidFill>
                  <a:schemeClr val="tx2"/>
                </a:solidFill>
                <a:latin typeface="Courier New" pitchFamily="49" charset="0"/>
              </a:rPr>
              <a:t>n buffer?</a:t>
            </a:r>
            <a:r>
              <a:rPr lang="ro-RO" sz="1600" dirty="0">
                <a:solidFill>
                  <a:schemeClr val="tx2"/>
                </a:solidFill>
                <a:latin typeface="Courier New" pitchFamily="49" charset="0"/>
              </a:rPr>
              <a:t> </a:t>
            </a:r>
            <a:r>
              <a:rPr lang="en-US" sz="1600" dirty="0">
                <a:solidFill>
                  <a:schemeClr val="tx2"/>
                </a:solidFill>
                <a:latin typeface="Courier New" pitchFamily="49" charset="0"/>
              </a:rPr>
              <a:t>*/</a:t>
            </a:r>
            <a:endParaRPr lang="pt-BR" sz="1600" dirty="0">
              <a:solidFill>
                <a:schemeClr val="tx2"/>
              </a:solidFill>
              <a:latin typeface="Courier New" pitchFamily="49" charset="0"/>
            </a:endParaRPr>
          </a:p>
          <a:p>
            <a:pPr>
              <a:lnSpc>
                <a:spcPct val="80000"/>
              </a:lnSpc>
              <a:buFontTx/>
              <a:buNone/>
            </a:pPr>
            <a:r>
              <a:rPr lang="pt-BR" sz="1600" dirty="0">
                <a:solidFill>
                  <a:schemeClr val="tx2"/>
                </a:solidFill>
                <a:latin typeface="Courier New" pitchFamily="49" charset="0"/>
              </a:rPr>
              <a:t>       </a:t>
            </a:r>
            <a:r>
              <a:rPr lang="pt-BR" sz="1600" dirty="0">
                <a:solidFill>
                  <a:srgbClr val="C00000"/>
                </a:solidFill>
                <a:latin typeface="Courier New" pitchFamily="49" charset="0"/>
              </a:rPr>
              <a:t>w = buf[prim]; prim = prim mod k + 1;</a:t>
            </a:r>
          </a:p>
          <a:p>
            <a:pPr>
              <a:lnSpc>
                <a:spcPct val="80000"/>
              </a:lnSpc>
              <a:buFontTx/>
              <a:buNone/>
            </a:pPr>
            <a:r>
              <a:rPr lang="pt-BR" sz="1600" dirty="0">
                <a:solidFill>
                  <a:srgbClr val="C00000"/>
                </a:solidFill>
                <a:latin typeface="Courier New" pitchFamily="49" charset="0"/>
              </a:rPr>
              <a:t>       V(gol);</a:t>
            </a:r>
          </a:p>
          <a:p>
            <a:pPr>
              <a:lnSpc>
                <a:spcPct val="80000"/>
              </a:lnSpc>
              <a:buFontTx/>
              <a:buNone/>
            </a:pPr>
            <a:r>
              <a:rPr lang="pt-BR" sz="1600" dirty="0">
                <a:solidFill>
                  <a:srgbClr val="C00000"/>
                </a:solidFill>
                <a:latin typeface="Courier New" pitchFamily="49" charset="0"/>
              </a:rPr>
              <a:t>       consum</a:t>
            </a:r>
            <a:r>
              <a:rPr lang="ro-RO" sz="1600" dirty="0">
                <a:solidFill>
                  <a:srgbClr val="C00000"/>
                </a:solidFill>
                <a:latin typeface="Courier New" pitchFamily="49" charset="0"/>
              </a:rPr>
              <a:t>ă</a:t>
            </a:r>
            <a:r>
              <a:rPr lang="pt-BR" sz="1600" dirty="0">
                <a:solidFill>
                  <a:srgbClr val="C00000"/>
                </a:solidFill>
                <a:latin typeface="Courier New" pitchFamily="49" charset="0"/>
              </a:rPr>
              <a:t>(w);</a:t>
            </a:r>
            <a:endParaRPr lang="pt-BR" sz="1600" b="1" dirty="0">
              <a:solidFill>
                <a:srgbClr val="C00000"/>
              </a:solidFill>
              <a:latin typeface="Courier New" pitchFamily="49" charset="0"/>
            </a:endParaRPr>
          </a:p>
          <a:p>
            <a:pPr>
              <a:lnSpc>
                <a:spcPct val="80000"/>
              </a:lnSpc>
              <a:buFontTx/>
              <a:buNone/>
            </a:pPr>
            <a:r>
              <a:rPr lang="pt-BR" sz="1600" b="1" dirty="0">
                <a:solidFill>
                  <a:srgbClr val="C00000"/>
                </a:solidFill>
                <a:latin typeface="Courier New" pitchFamily="49" charset="0"/>
              </a:rPr>
              <a:t>     </a:t>
            </a:r>
            <a:r>
              <a:rPr lang="pt-BR" sz="1600" dirty="0">
                <a:solidFill>
                  <a:srgbClr val="C00000"/>
                </a:solidFill>
                <a:latin typeface="Courier New" pitchFamily="49" charset="0"/>
              </a:rPr>
              <a:t>}</a:t>
            </a:r>
            <a:endParaRPr lang="pt-BR" sz="1600" dirty="0">
              <a:solidFill>
                <a:srgbClr val="FF0000"/>
              </a:solidFill>
              <a:latin typeface="Courier New" pitchFamily="49" charset="0"/>
            </a:endParaRPr>
          </a:p>
          <a:p>
            <a:pPr>
              <a:lnSpc>
                <a:spcPct val="80000"/>
              </a:lnSpc>
              <a:buFontTx/>
              <a:buNone/>
            </a:pPr>
            <a:r>
              <a:rPr lang="pt-BR" sz="1600" dirty="0">
                <a:solidFill>
                  <a:srgbClr val="C00000"/>
                </a:solidFill>
                <a:latin typeface="Courier New" pitchFamily="49" charset="0"/>
              </a:rPr>
              <a:t>}</a:t>
            </a:r>
            <a:endParaRPr lang="en-US" sz="1600" dirty="0">
              <a:solidFill>
                <a:srgbClr val="C00000"/>
              </a:solidFill>
              <a:latin typeface="Courier New" pitchFamily="49" charset="0"/>
            </a:endParaRPr>
          </a:p>
        </p:txBody>
      </p:sp>
      <p:sp>
        <p:nvSpPr>
          <p:cNvPr id="2" name="Title 1"/>
          <p:cNvSpPr>
            <a:spLocks noGrp="1"/>
          </p:cNvSpPr>
          <p:nvPr>
            <p:ph type="title"/>
          </p:nvPr>
        </p:nvSpPr>
        <p:spPr/>
        <p:txBody>
          <a:bodyPr/>
          <a:lstStyle/>
          <a:p>
            <a:r>
              <a:rPr lang="en-US" sz="2800" dirty="0" err="1"/>
              <a:t>Comunicarea</a:t>
            </a:r>
            <a:r>
              <a:rPr lang="en-US" sz="2800" dirty="0"/>
              <a:t> </a:t>
            </a:r>
            <a:r>
              <a:rPr lang="en-US" sz="2800" dirty="0" err="1"/>
              <a:t>produc</a:t>
            </a:r>
            <a:r>
              <a:rPr lang="ro-RO" sz="2800" dirty="0"/>
              <a:t>ă</a:t>
            </a:r>
            <a:r>
              <a:rPr lang="en-US" sz="2800" dirty="0"/>
              <a:t>tor </a:t>
            </a:r>
            <a:r>
              <a:rPr lang="ro-RO" sz="2800" dirty="0"/>
              <a:t>ș</a:t>
            </a:r>
            <a:r>
              <a:rPr lang="en-US" sz="2800" dirty="0" err="1"/>
              <a:t>i</a:t>
            </a:r>
            <a:r>
              <a:rPr lang="en-US" sz="2800" dirty="0"/>
              <a:t> </a:t>
            </a:r>
            <a:r>
              <a:rPr lang="en-US" sz="2800" dirty="0" err="1"/>
              <a:t>consumator</a:t>
            </a:r>
            <a:r>
              <a:rPr lang="en-US" sz="2800" dirty="0"/>
              <a:t> </a:t>
            </a:r>
            <a:r>
              <a:rPr lang="en-US" sz="2800" dirty="0" err="1"/>
              <a:t>prin</a:t>
            </a:r>
            <a:r>
              <a:rPr lang="en-US" sz="2800" dirty="0"/>
              <a:t> tampon </a:t>
            </a:r>
            <a:r>
              <a:rPr lang="en-US" sz="2800" dirty="0" err="1"/>
              <a:t>limitat</a:t>
            </a:r>
            <a:endParaRPr lang="en-US" sz="2800" dirty="0"/>
          </a:p>
        </p:txBody>
      </p:sp>
      <p:sp>
        <p:nvSpPr>
          <p:cNvPr id="3" name="Rectangle 2"/>
          <p:cNvSpPr/>
          <p:nvPr/>
        </p:nvSpPr>
        <p:spPr bwMode="auto">
          <a:xfrm>
            <a:off x="221727" y="1412875"/>
            <a:ext cx="2104784" cy="285790"/>
          </a:xfrm>
          <a:prstGeom prst="rect">
            <a:avLst/>
          </a:prstGeom>
          <a:no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2013262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94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114300" y="400445"/>
            <a:ext cx="8915400" cy="1066800"/>
          </a:xfrm>
        </p:spPr>
        <p:txBody>
          <a:bodyPr/>
          <a:lstStyle/>
          <a:p>
            <a:r>
              <a:rPr lang="en-US" sz="2800" dirty="0" err="1"/>
              <a:t>Comunicarea</a:t>
            </a:r>
            <a:r>
              <a:rPr lang="en-US" sz="2800" dirty="0"/>
              <a:t> </a:t>
            </a:r>
            <a:r>
              <a:rPr lang="en-US" sz="2800" dirty="0" err="1"/>
              <a:t>produc</a:t>
            </a:r>
            <a:r>
              <a:rPr lang="ro-RO" sz="2800" dirty="0"/>
              <a:t>ă</a:t>
            </a:r>
            <a:r>
              <a:rPr lang="en-US" sz="2800" dirty="0"/>
              <a:t>tor </a:t>
            </a:r>
            <a:r>
              <a:rPr lang="ro-RO" sz="2800" dirty="0"/>
              <a:t>ș</a:t>
            </a:r>
            <a:r>
              <a:rPr lang="en-US" sz="2800" dirty="0" err="1"/>
              <a:t>i</a:t>
            </a:r>
            <a:r>
              <a:rPr lang="en-US" sz="2800" dirty="0"/>
              <a:t> </a:t>
            </a:r>
            <a:r>
              <a:rPr lang="en-US" sz="2800" dirty="0" err="1"/>
              <a:t>consumator</a:t>
            </a:r>
            <a:r>
              <a:rPr lang="en-US" sz="2800" dirty="0"/>
              <a:t> </a:t>
            </a:r>
            <a:r>
              <a:rPr lang="en-US" sz="2800" dirty="0" err="1"/>
              <a:t>prin</a:t>
            </a:r>
            <a:r>
              <a:rPr lang="en-US" sz="2800" dirty="0"/>
              <a:t> tampon </a:t>
            </a:r>
            <a:r>
              <a:rPr lang="en-US" sz="2800" dirty="0" err="1"/>
              <a:t>limitat</a:t>
            </a:r>
            <a:endParaRPr lang="en-US" sz="2800" dirty="0"/>
          </a:p>
        </p:txBody>
      </p:sp>
      <p:pic>
        <p:nvPicPr>
          <p:cNvPr id="2052" name="Picture 4" descr="C:\Users\cipsm\Desktop\work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8685" y="4539410"/>
            <a:ext cx="1356717" cy="1356717"/>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cipsm\Desktop\mWjXlN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3760" y="4539409"/>
            <a:ext cx="2160240" cy="16821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cipsm\Desktop\work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5402" y="4539409"/>
            <a:ext cx="1356717" cy="135671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Users\cipsm\Desktop\mWjXlN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99206" y="4588865"/>
            <a:ext cx="2160240" cy="16821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3515030" y="2320555"/>
            <a:ext cx="1584176" cy="64807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cxnSp>
        <p:nvCxnSpPr>
          <p:cNvPr id="4" name="Straight Arrow Connector 3"/>
          <p:cNvCxnSpPr>
            <a:stCxn id="2052" idx="0"/>
          </p:cNvCxnSpPr>
          <p:nvPr/>
        </p:nvCxnSpPr>
        <p:spPr bwMode="auto">
          <a:xfrm flipV="1">
            <a:off x="1097044" y="2788607"/>
            <a:ext cx="2410001" cy="175080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3" name="Straight Arrow Connector 12"/>
          <p:cNvCxnSpPr>
            <a:stCxn id="8" idx="0"/>
          </p:cNvCxnSpPr>
          <p:nvPr/>
        </p:nvCxnSpPr>
        <p:spPr bwMode="auto">
          <a:xfrm flipV="1">
            <a:off x="2453761" y="2968627"/>
            <a:ext cx="1053284" cy="1570782"/>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a:off x="5292843" y="2968627"/>
            <a:ext cx="2686683" cy="172318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9" name="Straight Arrow Connector 18"/>
          <p:cNvCxnSpPr/>
          <p:nvPr/>
        </p:nvCxnSpPr>
        <p:spPr bwMode="auto">
          <a:xfrm>
            <a:off x="5292843" y="3121027"/>
            <a:ext cx="886483" cy="1570783"/>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4" name="Rectangle 13"/>
          <p:cNvSpPr/>
          <p:nvPr/>
        </p:nvSpPr>
        <p:spPr bwMode="auto">
          <a:xfrm>
            <a:off x="1199338" y="3856459"/>
            <a:ext cx="576064" cy="288032"/>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charset="0"/>
              </a:rPr>
              <a:t>T</a:t>
            </a:r>
          </a:p>
        </p:txBody>
      </p:sp>
      <p:sp>
        <p:nvSpPr>
          <p:cNvPr id="23" name="Rectangle 22"/>
          <p:cNvSpPr/>
          <p:nvPr/>
        </p:nvSpPr>
        <p:spPr bwMode="auto">
          <a:xfrm>
            <a:off x="2234029" y="3997063"/>
            <a:ext cx="576064" cy="288032"/>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charset="0"/>
              </a:rPr>
              <a:t>T</a:t>
            </a:r>
          </a:p>
        </p:txBody>
      </p:sp>
      <p:sp>
        <p:nvSpPr>
          <p:cNvPr id="24" name="Rectangle 23"/>
          <p:cNvSpPr/>
          <p:nvPr/>
        </p:nvSpPr>
        <p:spPr bwMode="auto">
          <a:xfrm>
            <a:off x="3659046" y="2104531"/>
            <a:ext cx="1296144" cy="288032"/>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charset="0"/>
              </a:rPr>
              <a:t>k x T</a:t>
            </a:r>
          </a:p>
        </p:txBody>
      </p:sp>
      <p:sp>
        <p:nvSpPr>
          <p:cNvPr id="17" name="Rounded Rectangle 16"/>
          <p:cNvSpPr/>
          <p:nvPr/>
        </p:nvSpPr>
        <p:spPr bwMode="auto">
          <a:xfrm>
            <a:off x="2138893" y="3121028"/>
            <a:ext cx="1368152" cy="54298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charset="0"/>
              </a:rPr>
              <a:t>Am </a:t>
            </a:r>
            <a:r>
              <a:rPr kumimoji="0" lang="en-US" sz="2000" b="0" i="0" u="none" strike="noStrike" cap="none" normalizeH="0" baseline="0" dirty="0" err="1">
                <a:ln>
                  <a:noFill/>
                </a:ln>
                <a:solidFill>
                  <a:schemeClr val="tx1"/>
                </a:solidFill>
                <a:effectLst/>
                <a:latin typeface="Times" charset="0"/>
              </a:rPr>
              <a:t>loc</a:t>
            </a:r>
            <a:r>
              <a:rPr kumimoji="0" lang="en-US" sz="2000" b="0" i="0" u="none" strike="noStrike" cap="none" normalizeH="0" baseline="0" dirty="0">
                <a:ln>
                  <a:noFill/>
                </a:ln>
                <a:solidFill>
                  <a:schemeClr val="tx1"/>
                </a:solidFill>
                <a:effectLst/>
                <a:latin typeface="Times" charset="0"/>
              </a:rPr>
              <a:t>?</a:t>
            </a:r>
          </a:p>
        </p:txBody>
      </p:sp>
      <p:sp>
        <p:nvSpPr>
          <p:cNvPr id="29" name="Rounded Rectangle 28"/>
          <p:cNvSpPr/>
          <p:nvPr/>
        </p:nvSpPr>
        <p:spPr bwMode="auto">
          <a:xfrm>
            <a:off x="5052008" y="3035401"/>
            <a:ext cx="1847398" cy="54298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charset="0"/>
              </a:rPr>
              <a:t>Am </a:t>
            </a:r>
            <a:r>
              <a:rPr kumimoji="0" lang="en-US" sz="2000" b="0" i="0" u="none" strike="noStrike" cap="none" normalizeH="0" baseline="0" dirty="0" err="1">
                <a:ln>
                  <a:noFill/>
                </a:ln>
                <a:solidFill>
                  <a:schemeClr val="tx1"/>
                </a:solidFill>
                <a:effectLst/>
                <a:latin typeface="Times" charset="0"/>
              </a:rPr>
              <a:t>ce</a:t>
            </a:r>
            <a:r>
              <a:rPr kumimoji="0" lang="en-US" sz="2000" b="0" i="0" u="none" strike="noStrike" cap="none" normalizeH="0" baseline="0" dirty="0">
                <a:ln>
                  <a:noFill/>
                </a:ln>
                <a:solidFill>
                  <a:schemeClr val="tx1"/>
                </a:solidFill>
                <a:effectLst/>
                <a:latin typeface="Times" charset="0"/>
              </a:rPr>
              <a:t> </a:t>
            </a:r>
            <a:r>
              <a:rPr kumimoji="0" lang="en-US" sz="2000" b="0" i="0" u="none" strike="noStrike" cap="none" normalizeH="0" baseline="0" dirty="0" err="1">
                <a:ln>
                  <a:noFill/>
                </a:ln>
                <a:solidFill>
                  <a:schemeClr val="tx1"/>
                </a:solidFill>
                <a:effectLst/>
                <a:latin typeface="Times" charset="0"/>
              </a:rPr>
              <a:t>prelua</a:t>
            </a:r>
            <a:r>
              <a:rPr kumimoji="0" lang="en-US" sz="2000" b="0" i="0" u="none" strike="noStrike" cap="none" normalizeH="0" baseline="0" dirty="0">
                <a:ln>
                  <a:noFill/>
                </a:ln>
                <a:solidFill>
                  <a:schemeClr val="tx1"/>
                </a:solidFill>
                <a:effectLst/>
                <a:latin typeface="Times" charset="0"/>
              </a:rPr>
              <a:t>?</a:t>
            </a:r>
          </a:p>
        </p:txBody>
      </p:sp>
      <p:pic>
        <p:nvPicPr>
          <p:cNvPr id="2050" name="Picture 2" descr="C:\Users\cipsm\Desktop\sem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7020" y="1773727"/>
            <a:ext cx="857373" cy="109365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cipsm\Desktop\sem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1110" y="1773727"/>
            <a:ext cx="851820" cy="105224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cipsm\Desktop\sem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0744" y="1874971"/>
            <a:ext cx="857373" cy="109365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cipsm\Desktop\sem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4493" y="1916379"/>
            <a:ext cx="851820" cy="105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08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5E-6 -2.59259E-6 C 0.00885 -0.01828 0.02951 -0.03102 0.0434 -0.04051 C 0.04843 -0.04398 0.05121 -0.05208 0.05659 -0.0544 C 0.0592 -0.05555 0.06198 -0.05671 0.06458 -0.05787 C 0.06996 -0.06342 0.07517 -0.06759 0.08159 -0.07014 C 0.08923 -0.07847 0.09757 -0.08472 0.10659 -0.08958 C 0.11597 -0.10208 0.1276 -0.10509 0.13958 -0.11065 C 0.14791 -0.12222 0.13906 -0.11157 0.14739 -0.11759 C 0.15017 -0.11967 0.15538 -0.12453 0.15538 -0.12453 C 0.15746 -0.13403 0.15538 -0.12893 0.16458 -0.1368 C 0.17031 -0.14166 0.16371 -0.14004 0.17118 -0.1456 C 0.17639 -0.1493 0.18281 -0.15092 0.18819 -0.1544 " pathEditMode="relative" ptsTypes="fffffffffffA">
                                      <p:cBhvr>
                                        <p:cTn id="6" dur="2000" fill="hold"/>
                                        <p:tgtEl>
                                          <p:spTgt spid="1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2.77778E-6 3.7037E-7 C 0.01024 -0.00417 0.01441 -0.00995 0.02118 -0.02106 C 0.02448 -0.04005 0.01927 -0.01782 0.02639 -0.03148 C 0.02743 -0.03356 0.02691 -0.03634 0.02778 -0.03842 C 0.02917 -0.04213 0.03299 -0.04907 0.03299 -0.04907 C 0.03976 -0.07893 0.05504 -0.10648 0.07118 -0.12801 C 0.07274 -0.13009 0.075 -0.13125 0.07639 -0.13333 C 0.0842 -0.14514 0.07847 -0.1412 0.08559 -0.14907 C 0.08906 -0.15301 0.09358 -0.1544 0.09358 -0.16134 " pathEditMode="relative" ptsTypes="ffffffffA">
                                      <p:cBhvr>
                                        <p:cTn id="8" dur="2000" fill="hold"/>
                                        <p:tgtEl>
                                          <p:spTgt spid="23"/>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1" nodeType="clickEffect">
                                  <p:stCondLst>
                                    <p:cond delay="0"/>
                                  </p:stCondLst>
                                  <p:childTnLst>
                                    <p:animMotion origin="layout" path="M 0.1882 -0.1544 C 0.1941 -0.15996 0.19827 -0.16389 0.20521 -0.16667 C 0.21111 -0.17454 0.21893 -0.18102 0.22622 -0.18611 C 0.23299 -0.19074 0.23698 -0.19769 0.24462 -0.2 C 0.26476 -0.21297 0.28681 -0.21412 0.3092 -0.21412 " pathEditMode="relative" rAng="0" ptsTypes="ffffA">
                                      <p:cBhvr>
                                        <p:cTn id="12" dur="2000" fill="hold"/>
                                        <p:tgtEl>
                                          <p:spTgt spid="14"/>
                                        </p:tgtEl>
                                        <p:attrNameLst>
                                          <p:attrName>ppt_x</p:attrName>
                                          <p:attrName>ppt_y</p:attrName>
                                        </p:attrNameLst>
                                      </p:cBhvr>
                                      <p:rCtr x="6042" y="-2986"/>
                                    </p:animMotion>
                                  </p:childTnLst>
                                </p:cTn>
                              </p:par>
                              <p:par>
                                <p:cTn id="13" presetID="3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 calcmode="lin" valueType="num">
                                      <p:cBhvr>
                                        <p:cTn id="15" dur="1000" fill="hold"/>
                                        <p:tgtEl>
                                          <p:spTgt spid="2050"/>
                                        </p:tgtEl>
                                        <p:attrNameLst>
                                          <p:attrName>ppt_w</p:attrName>
                                        </p:attrNameLst>
                                      </p:cBhvr>
                                      <p:tavLst>
                                        <p:tav tm="0">
                                          <p:val>
                                            <p:fltVal val="0"/>
                                          </p:val>
                                        </p:tav>
                                        <p:tav tm="100000">
                                          <p:val>
                                            <p:strVal val="#ppt_w"/>
                                          </p:val>
                                        </p:tav>
                                      </p:tavLst>
                                    </p:anim>
                                    <p:anim calcmode="lin" valueType="num">
                                      <p:cBhvr>
                                        <p:cTn id="16" dur="1000" fill="hold"/>
                                        <p:tgtEl>
                                          <p:spTgt spid="2050"/>
                                        </p:tgtEl>
                                        <p:attrNameLst>
                                          <p:attrName>ppt_h</p:attrName>
                                        </p:attrNameLst>
                                      </p:cBhvr>
                                      <p:tavLst>
                                        <p:tav tm="0">
                                          <p:val>
                                            <p:fltVal val="0"/>
                                          </p:val>
                                        </p:tav>
                                        <p:tav tm="100000">
                                          <p:val>
                                            <p:strVal val="#ppt_h"/>
                                          </p:val>
                                        </p:tav>
                                      </p:tavLst>
                                    </p:anim>
                                    <p:anim calcmode="lin" valueType="num">
                                      <p:cBhvr>
                                        <p:cTn id="17" dur="1000" fill="hold"/>
                                        <p:tgtEl>
                                          <p:spTgt spid="2050"/>
                                        </p:tgtEl>
                                        <p:attrNameLst>
                                          <p:attrName>style.rotation</p:attrName>
                                        </p:attrNameLst>
                                      </p:cBhvr>
                                      <p:tavLst>
                                        <p:tav tm="0">
                                          <p:val>
                                            <p:fltVal val="90"/>
                                          </p:val>
                                        </p:tav>
                                        <p:tav tm="100000">
                                          <p:val>
                                            <p:fltVal val="0"/>
                                          </p:val>
                                        </p:tav>
                                      </p:tavLst>
                                    </p:anim>
                                    <p:animEffect transition="in" filter="fade">
                                      <p:cBhvr>
                                        <p:cTn id="18" dur="1000"/>
                                        <p:tgtEl>
                                          <p:spTgt spid="2050"/>
                                        </p:tgtEl>
                                      </p:cBhvr>
                                    </p:animEffect>
                                  </p:childTnLst>
                                </p:cTn>
                              </p:par>
                              <p:par>
                                <p:cTn id="19" presetID="31" presetClass="exit" presetSubtype="0" fill="hold" nodeType="withEffect">
                                  <p:stCondLst>
                                    <p:cond delay="0"/>
                                  </p:stCondLst>
                                  <p:childTnLst>
                                    <p:anim calcmode="lin" valueType="num">
                                      <p:cBhvr>
                                        <p:cTn id="20" dur="1000"/>
                                        <p:tgtEl>
                                          <p:spTgt spid="2051"/>
                                        </p:tgtEl>
                                        <p:attrNameLst>
                                          <p:attrName>ppt_w</p:attrName>
                                        </p:attrNameLst>
                                      </p:cBhvr>
                                      <p:tavLst>
                                        <p:tav tm="0">
                                          <p:val>
                                            <p:strVal val="ppt_w"/>
                                          </p:val>
                                        </p:tav>
                                        <p:tav tm="100000">
                                          <p:val>
                                            <p:fltVal val="0"/>
                                          </p:val>
                                        </p:tav>
                                      </p:tavLst>
                                    </p:anim>
                                    <p:anim calcmode="lin" valueType="num">
                                      <p:cBhvr>
                                        <p:cTn id="21" dur="1000"/>
                                        <p:tgtEl>
                                          <p:spTgt spid="2051"/>
                                        </p:tgtEl>
                                        <p:attrNameLst>
                                          <p:attrName>ppt_h</p:attrName>
                                        </p:attrNameLst>
                                      </p:cBhvr>
                                      <p:tavLst>
                                        <p:tav tm="0">
                                          <p:val>
                                            <p:strVal val="ppt_h"/>
                                          </p:val>
                                        </p:tav>
                                        <p:tav tm="100000">
                                          <p:val>
                                            <p:fltVal val="0"/>
                                          </p:val>
                                        </p:tav>
                                      </p:tavLst>
                                    </p:anim>
                                    <p:anim calcmode="lin" valueType="num">
                                      <p:cBhvr>
                                        <p:cTn id="22" dur="1000"/>
                                        <p:tgtEl>
                                          <p:spTgt spid="2051"/>
                                        </p:tgtEl>
                                        <p:attrNameLst>
                                          <p:attrName>style.rotation</p:attrName>
                                        </p:attrNameLst>
                                      </p:cBhvr>
                                      <p:tavLst>
                                        <p:tav tm="0">
                                          <p:val>
                                            <p:fltVal val="0"/>
                                          </p:val>
                                        </p:tav>
                                        <p:tav tm="100000">
                                          <p:val>
                                            <p:fltVal val="90"/>
                                          </p:val>
                                        </p:tav>
                                      </p:tavLst>
                                    </p:anim>
                                    <p:animEffect transition="out" filter="fade">
                                      <p:cBhvr>
                                        <p:cTn id="23" dur="1000"/>
                                        <p:tgtEl>
                                          <p:spTgt spid="2051"/>
                                        </p:tgtEl>
                                      </p:cBhvr>
                                    </p:animEffect>
                                    <p:set>
                                      <p:cBhvr>
                                        <p:cTn id="24" dur="1" fill="hold">
                                          <p:stCondLst>
                                            <p:cond delay="999"/>
                                          </p:stCondLst>
                                        </p:cTn>
                                        <p:tgtEl>
                                          <p:spTgt spid="205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1" nodeType="clickEffect">
                                  <p:stCondLst>
                                    <p:cond delay="0"/>
                                  </p:stCondLst>
                                  <p:childTnLst>
                                    <p:animMotion origin="layout" path="M 0.09532 -0.15092 C 0.10243 -0.16481 0.11632 -0.17847 0.12813 -0.18426 C 0.13299 -0.19028 0.13924 -0.19907 0.14532 -0.20162 C 0.14896 -0.20671 0.15469 -0.20995 0.15973 -0.21227 C 0.16858 -0.22338 0.18421 -0.22268 0.19532 -0.22268 " pathEditMode="relative" rAng="0" ptsTypes="ffffA">
                                      <p:cBhvr>
                                        <p:cTn id="28" dur="2000" fill="hold"/>
                                        <p:tgtEl>
                                          <p:spTgt spid="23"/>
                                        </p:tgtEl>
                                        <p:attrNameLst>
                                          <p:attrName>ppt_x</p:attrName>
                                          <p:attrName>ppt_y</p:attrName>
                                        </p:attrNameLst>
                                      </p:cBhvr>
                                      <p:rCtr x="5000" y="-3634"/>
                                    </p:animMotion>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p:cTn id="33" dur="1000" fill="hold"/>
                                        <p:tgtEl>
                                          <p:spTgt spid="25"/>
                                        </p:tgtEl>
                                        <p:attrNameLst>
                                          <p:attrName>ppt_w</p:attrName>
                                        </p:attrNameLst>
                                      </p:cBhvr>
                                      <p:tavLst>
                                        <p:tav tm="0">
                                          <p:val>
                                            <p:fltVal val="0"/>
                                          </p:val>
                                        </p:tav>
                                        <p:tav tm="100000">
                                          <p:val>
                                            <p:strVal val="#ppt_w"/>
                                          </p:val>
                                        </p:tav>
                                      </p:tavLst>
                                    </p:anim>
                                    <p:anim calcmode="lin" valueType="num">
                                      <p:cBhvr>
                                        <p:cTn id="34" dur="1000" fill="hold"/>
                                        <p:tgtEl>
                                          <p:spTgt spid="25"/>
                                        </p:tgtEl>
                                        <p:attrNameLst>
                                          <p:attrName>ppt_h</p:attrName>
                                        </p:attrNameLst>
                                      </p:cBhvr>
                                      <p:tavLst>
                                        <p:tav tm="0">
                                          <p:val>
                                            <p:fltVal val="0"/>
                                          </p:val>
                                        </p:tav>
                                        <p:tav tm="100000">
                                          <p:val>
                                            <p:strVal val="#ppt_h"/>
                                          </p:val>
                                        </p:tav>
                                      </p:tavLst>
                                    </p:anim>
                                    <p:anim calcmode="lin" valueType="num">
                                      <p:cBhvr>
                                        <p:cTn id="35" dur="1000" fill="hold"/>
                                        <p:tgtEl>
                                          <p:spTgt spid="25"/>
                                        </p:tgtEl>
                                        <p:attrNameLst>
                                          <p:attrName>style.rotation</p:attrName>
                                        </p:attrNameLst>
                                      </p:cBhvr>
                                      <p:tavLst>
                                        <p:tav tm="0">
                                          <p:val>
                                            <p:fltVal val="90"/>
                                          </p:val>
                                        </p:tav>
                                        <p:tav tm="100000">
                                          <p:val>
                                            <p:fltVal val="0"/>
                                          </p:val>
                                        </p:tav>
                                      </p:tavLst>
                                    </p:anim>
                                    <p:animEffect transition="in" filter="fade">
                                      <p:cBhvr>
                                        <p:cTn id="36" dur="1000"/>
                                        <p:tgtEl>
                                          <p:spTgt spid="25"/>
                                        </p:tgtEl>
                                      </p:cBhvr>
                                    </p:animEffect>
                                  </p:childTnLst>
                                </p:cTn>
                              </p:par>
                              <p:par>
                                <p:cTn id="37" presetID="31" presetClass="exit" presetSubtype="0" fill="hold" nodeType="withEffect">
                                  <p:stCondLst>
                                    <p:cond delay="0"/>
                                  </p:stCondLst>
                                  <p:childTnLst>
                                    <p:anim calcmode="lin" valueType="num">
                                      <p:cBhvr>
                                        <p:cTn id="38" dur="1000"/>
                                        <p:tgtEl>
                                          <p:spTgt spid="22"/>
                                        </p:tgtEl>
                                        <p:attrNameLst>
                                          <p:attrName>ppt_w</p:attrName>
                                        </p:attrNameLst>
                                      </p:cBhvr>
                                      <p:tavLst>
                                        <p:tav tm="0">
                                          <p:val>
                                            <p:strVal val="ppt_w"/>
                                          </p:val>
                                        </p:tav>
                                        <p:tav tm="100000">
                                          <p:val>
                                            <p:fltVal val="0"/>
                                          </p:val>
                                        </p:tav>
                                      </p:tavLst>
                                    </p:anim>
                                    <p:anim calcmode="lin" valueType="num">
                                      <p:cBhvr>
                                        <p:cTn id="39" dur="1000"/>
                                        <p:tgtEl>
                                          <p:spTgt spid="22"/>
                                        </p:tgtEl>
                                        <p:attrNameLst>
                                          <p:attrName>ppt_h</p:attrName>
                                        </p:attrNameLst>
                                      </p:cBhvr>
                                      <p:tavLst>
                                        <p:tav tm="0">
                                          <p:val>
                                            <p:strVal val="ppt_h"/>
                                          </p:val>
                                        </p:tav>
                                        <p:tav tm="100000">
                                          <p:val>
                                            <p:fltVal val="0"/>
                                          </p:val>
                                        </p:tav>
                                      </p:tavLst>
                                    </p:anim>
                                    <p:anim calcmode="lin" valueType="num">
                                      <p:cBhvr>
                                        <p:cTn id="40" dur="1000"/>
                                        <p:tgtEl>
                                          <p:spTgt spid="22"/>
                                        </p:tgtEl>
                                        <p:attrNameLst>
                                          <p:attrName>style.rotation</p:attrName>
                                        </p:attrNameLst>
                                      </p:cBhvr>
                                      <p:tavLst>
                                        <p:tav tm="0">
                                          <p:val>
                                            <p:fltVal val="0"/>
                                          </p:val>
                                        </p:tav>
                                        <p:tav tm="100000">
                                          <p:val>
                                            <p:fltVal val="90"/>
                                          </p:val>
                                        </p:tav>
                                      </p:tavLst>
                                    </p:anim>
                                    <p:animEffect transition="out" filter="fade">
                                      <p:cBhvr>
                                        <p:cTn id="41" dur="1000"/>
                                        <p:tgtEl>
                                          <p:spTgt spid="22"/>
                                        </p:tgtEl>
                                      </p:cBhvr>
                                    </p:animEffect>
                                    <p:set>
                                      <p:cBhvr>
                                        <p:cTn id="42" dur="1" fill="hold">
                                          <p:stCondLst>
                                            <p:cond delay="999"/>
                                          </p:stCondLst>
                                        </p:cTn>
                                        <p:tgtEl>
                                          <p:spTgt spid="2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2" nodeType="clickEffect">
                                  <p:stCondLst>
                                    <p:cond delay="0"/>
                                  </p:stCondLst>
                                  <p:childTnLst>
                                    <p:animMotion origin="layout" path="M 0.3092 -0.21412 C 0.31979 -0.20486 0.32986 -0.19305 0.3408 -0.18426 C 0.35295 -0.17476 0.36753 -0.1662 0.38038 -0.15787 C 0.38611 -0.15 0.39826 -0.13958 0.40538 -0.13333 C 0.41163 -0.1206 0.40607 -0.13148 0.41979 -0.10879 C 0.42118 -0.10648 0.42378 -0.10185 0.42378 -0.10162 C 0.42587 -0.09282 0.43177 -0.08865 0.43559 -0.08078 C 0.43871 -0.0743 0.44219 -0.06666 0.44479 -0.05972 C 0.4533 -0.03773 0.46389 -0.01666 0.47239 0.00533 C 0.47725 0.01783 0.48073 0.03681 0.48819 0.04746 C 0.49305 0.06528 0.49791 0.08334 0.50139 0.10186 C 0.50243 0.10718 0.5026 0.1125 0.50399 0.1176 C 0.50486 0.12084 0.50798 0.125 0.50798 0.12801 " pathEditMode="relative" rAng="0" ptsTypes="ffffffffffffA">
                                      <p:cBhvr>
                                        <p:cTn id="46" dur="2000" fill="hold"/>
                                        <p:tgtEl>
                                          <p:spTgt spid="14"/>
                                        </p:tgtEl>
                                        <p:attrNameLst>
                                          <p:attrName>ppt_x</p:attrName>
                                          <p:attrName>ppt_y</p:attrName>
                                        </p:attrNameLst>
                                      </p:cBhvr>
                                      <p:rCtr x="9931" y="17106"/>
                                    </p:animMotion>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2" nodeType="clickEffect">
                                  <p:stCondLst>
                                    <p:cond delay="0"/>
                                  </p:stCondLst>
                                  <p:childTnLst>
                                    <p:animMotion origin="layout" path="M 0.19601 -0.23473 C 0.22987 -0.22963 0.2625 -0.20926 0.29601 -0.20139 C 0.30209 -0.19746 0.30834 -0.19653 0.31441 -0.1926 C 0.3257 -0.18496 0.33646 -0.17732 0.34862 -0.17153 C 0.35296 -0.16945 0.35764 -0.16899 0.36181 -0.16644 C 0.38507 -0.15209 0.37257 -0.15625 0.38681 -0.15232 C 0.39948 -0.14399 0.41285 -0.13727 0.42622 -0.13125 C 0.43421 -0.12778 0.44028 -0.11991 0.44862 -0.11737 C 0.45365 -0.11274 0.45921 -0.11065 0.46441 -0.10672 C 0.47257 -0.1007 0.48212 -0.09098 0.4908 -0.0875 C 0.49671 -0.0794 0.50313 -0.07616 0.50921 -0.06806 C 0.51372 -0.06227 0.52362 -0.04838 0.52882 -0.04352 C 0.53473 -0.03241 0.54046 -0.02037 0.54862 -0.01204 C 0.55296 4.07407E-6 0.56389 0.0118 0.57101 0.02129 C 0.57483 0.02638 0.57761 0.03356 0.5816 0.03888 C 0.58334 0.04652 0.58959 0.05162 0.59341 0.0581 C 0.59636 0.06296 0.59601 0.05995 0.59601 0.06342 " pathEditMode="relative" rAng="0" ptsTypes="ffffffffffffffffA">
                                      <p:cBhvr>
                                        <p:cTn id="50" dur="2000" fill="hold"/>
                                        <p:tgtEl>
                                          <p:spTgt spid="23"/>
                                        </p:tgtEl>
                                        <p:attrNameLst>
                                          <p:attrName>ppt_x</p:attrName>
                                          <p:attrName>ppt_y</p:attrName>
                                        </p:attrNameLst>
                                      </p:cBhvr>
                                      <p:rCtr x="20017" y="14907"/>
                                    </p:animMotion>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nodeType="clickEffect">
                                  <p:stCondLst>
                                    <p:cond delay="0"/>
                                  </p:stCondLst>
                                  <p:childTnLst>
                                    <p:set>
                                      <p:cBhvr>
                                        <p:cTn id="54" dur="1" fill="hold">
                                          <p:stCondLst>
                                            <p:cond delay="0"/>
                                          </p:stCondLst>
                                        </p:cTn>
                                        <p:tgtEl>
                                          <p:spTgt spid="2051"/>
                                        </p:tgtEl>
                                        <p:attrNameLst>
                                          <p:attrName>style.visibility</p:attrName>
                                        </p:attrNameLst>
                                      </p:cBhvr>
                                      <p:to>
                                        <p:strVal val="visible"/>
                                      </p:to>
                                    </p:set>
                                    <p:anim calcmode="lin" valueType="num">
                                      <p:cBhvr>
                                        <p:cTn id="55" dur="1000" fill="hold"/>
                                        <p:tgtEl>
                                          <p:spTgt spid="2051"/>
                                        </p:tgtEl>
                                        <p:attrNameLst>
                                          <p:attrName>ppt_w</p:attrName>
                                        </p:attrNameLst>
                                      </p:cBhvr>
                                      <p:tavLst>
                                        <p:tav tm="0">
                                          <p:val>
                                            <p:fltVal val="0"/>
                                          </p:val>
                                        </p:tav>
                                        <p:tav tm="100000">
                                          <p:val>
                                            <p:strVal val="#ppt_w"/>
                                          </p:val>
                                        </p:tav>
                                      </p:tavLst>
                                    </p:anim>
                                    <p:anim calcmode="lin" valueType="num">
                                      <p:cBhvr>
                                        <p:cTn id="56" dur="1000" fill="hold"/>
                                        <p:tgtEl>
                                          <p:spTgt spid="2051"/>
                                        </p:tgtEl>
                                        <p:attrNameLst>
                                          <p:attrName>ppt_h</p:attrName>
                                        </p:attrNameLst>
                                      </p:cBhvr>
                                      <p:tavLst>
                                        <p:tav tm="0">
                                          <p:val>
                                            <p:fltVal val="0"/>
                                          </p:val>
                                        </p:tav>
                                        <p:tav tm="100000">
                                          <p:val>
                                            <p:strVal val="#ppt_h"/>
                                          </p:val>
                                        </p:tav>
                                      </p:tavLst>
                                    </p:anim>
                                    <p:anim calcmode="lin" valueType="num">
                                      <p:cBhvr>
                                        <p:cTn id="57" dur="1000" fill="hold"/>
                                        <p:tgtEl>
                                          <p:spTgt spid="2051"/>
                                        </p:tgtEl>
                                        <p:attrNameLst>
                                          <p:attrName>style.rotation</p:attrName>
                                        </p:attrNameLst>
                                      </p:cBhvr>
                                      <p:tavLst>
                                        <p:tav tm="0">
                                          <p:val>
                                            <p:fltVal val="90"/>
                                          </p:val>
                                        </p:tav>
                                        <p:tav tm="100000">
                                          <p:val>
                                            <p:fltVal val="0"/>
                                          </p:val>
                                        </p:tav>
                                      </p:tavLst>
                                    </p:anim>
                                    <p:animEffect transition="in" filter="fade">
                                      <p:cBhvr>
                                        <p:cTn id="58" dur="1000"/>
                                        <p:tgtEl>
                                          <p:spTgt spid="2051"/>
                                        </p:tgtEl>
                                      </p:cBhvr>
                                    </p:animEffect>
                                  </p:childTnLst>
                                </p:cTn>
                              </p:par>
                              <p:par>
                                <p:cTn id="59" presetID="31" presetClass="exit" presetSubtype="0" fill="hold" nodeType="withEffect">
                                  <p:stCondLst>
                                    <p:cond delay="0"/>
                                  </p:stCondLst>
                                  <p:childTnLst>
                                    <p:anim calcmode="lin" valueType="num">
                                      <p:cBhvr>
                                        <p:cTn id="60" dur="1000"/>
                                        <p:tgtEl>
                                          <p:spTgt spid="2050"/>
                                        </p:tgtEl>
                                        <p:attrNameLst>
                                          <p:attrName>ppt_w</p:attrName>
                                        </p:attrNameLst>
                                      </p:cBhvr>
                                      <p:tavLst>
                                        <p:tav tm="0">
                                          <p:val>
                                            <p:strVal val="ppt_w"/>
                                          </p:val>
                                        </p:tav>
                                        <p:tav tm="100000">
                                          <p:val>
                                            <p:fltVal val="0"/>
                                          </p:val>
                                        </p:tav>
                                      </p:tavLst>
                                    </p:anim>
                                    <p:anim calcmode="lin" valueType="num">
                                      <p:cBhvr>
                                        <p:cTn id="61" dur="1000"/>
                                        <p:tgtEl>
                                          <p:spTgt spid="2050"/>
                                        </p:tgtEl>
                                        <p:attrNameLst>
                                          <p:attrName>ppt_h</p:attrName>
                                        </p:attrNameLst>
                                      </p:cBhvr>
                                      <p:tavLst>
                                        <p:tav tm="0">
                                          <p:val>
                                            <p:strVal val="ppt_h"/>
                                          </p:val>
                                        </p:tav>
                                        <p:tav tm="100000">
                                          <p:val>
                                            <p:fltVal val="0"/>
                                          </p:val>
                                        </p:tav>
                                      </p:tavLst>
                                    </p:anim>
                                    <p:anim calcmode="lin" valueType="num">
                                      <p:cBhvr>
                                        <p:cTn id="62" dur="1000"/>
                                        <p:tgtEl>
                                          <p:spTgt spid="2050"/>
                                        </p:tgtEl>
                                        <p:attrNameLst>
                                          <p:attrName>style.rotation</p:attrName>
                                        </p:attrNameLst>
                                      </p:cBhvr>
                                      <p:tavLst>
                                        <p:tav tm="0">
                                          <p:val>
                                            <p:fltVal val="0"/>
                                          </p:val>
                                        </p:tav>
                                        <p:tav tm="100000">
                                          <p:val>
                                            <p:fltVal val="90"/>
                                          </p:val>
                                        </p:tav>
                                      </p:tavLst>
                                    </p:anim>
                                    <p:animEffect transition="out" filter="fade">
                                      <p:cBhvr>
                                        <p:cTn id="63" dur="1000"/>
                                        <p:tgtEl>
                                          <p:spTgt spid="2050"/>
                                        </p:tgtEl>
                                      </p:cBhvr>
                                    </p:animEffect>
                                    <p:set>
                                      <p:cBhvr>
                                        <p:cTn id="64" dur="1" fill="hold">
                                          <p:stCondLst>
                                            <p:cond delay="999"/>
                                          </p:stCondLst>
                                        </p:cTn>
                                        <p:tgtEl>
                                          <p:spTgt spid="2050"/>
                                        </p:tgtEl>
                                        <p:attrNameLst>
                                          <p:attrName>style.visibility</p:attrName>
                                        </p:attrNameLst>
                                      </p:cBhvr>
                                      <p:to>
                                        <p:strVal val="hidden"/>
                                      </p:to>
                                    </p:set>
                                  </p:childTnLst>
                                </p:cTn>
                              </p:par>
                              <p:par>
                                <p:cTn id="65" presetID="31" presetClass="exit" presetSubtype="0" fill="hold" nodeType="withEffect">
                                  <p:stCondLst>
                                    <p:cond delay="0"/>
                                  </p:stCondLst>
                                  <p:childTnLst>
                                    <p:anim calcmode="lin" valueType="num">
                                      <p:cBhvr>
                                        <p:cTn id="66" dur="1000"/>
                                        <p:tgtEl>
                                          <p:spTgt spid="25"/>
                                        </p:tgtEl>
                                        <p:attrNameLst>
                                          <p:attrName>ppt_w</p:attrName>
                                        </p:attrNameLst>
                                      </p:cBhvr>
                                      <p:tavLst>
                                        <p:tav tm="0">
                                          <p:val>
                                            <p:strVal val="ppt_w"/>
                                          </p:val>
                                        </p:tav>
                                        <p:tav tm="100000">
                                          <p:val>
                                            <p:fltVal val="0"/>
                                          </p:val>
                                        </p:tav>
                                      </p:tavLst>
                                    </p:anim>
                                    <p:anim calcmode="lin" valueType="num">
                                      <p:cBhvr>
                                        <p:cTn id="67" dur="1000"/>
                                        <p:tgtEl>
                                          <p:spTgt spid="25"/>
                                        </p:tgtEl>
                                        <p:attrNameLst>
                                          <p:attrName>ppt_h</p:attrName>
                                        </p:attrNameLst>
                                      </p:cBhvr>
                                      <p:tavLst>
                                        <p:tav tm="0">
                                          <p:val>
                                            <p:strVal val="ppt_h"/>
                                          </p:val>
                                        </p:tav>
                                        <p:tav tm="100000">
                                          <p:val>
                                            <p:fltVal val="0"/>
                                          </p:val>
                                        </p:tav>
                                      </p:tavLst>
                                    </p:anim>
                                    <p:anim calcmode="lin" valueType="num">
                                      <p:cBhvr>
                                        <p:cTn id="68" dur="1000"/>
                                        <p:tgtEl>
                                          <p:spTgt spid="25"/>
                                        </p:tgtEl>
                                        <p:attrNameLst>
                                          <p:attrName>style.rotation</p:attrName>
                                        </p:attrNameLst>
                                      </p:cBhvr>
                                      <p:tavLst>
                                        <p:tav tm="0">
                                          <p:val>
                                            <p:fltVal val="0"/>
                                          </p:val>
                                        </p:tav>
                                        <p:tav tm="100000">
                                          <p:val>
                                            <p:fltVal val="90"/>
                                          </p:val>
                                        </p:tav>
                                      </p:tavLst>
                                    </p:anim>
                                    <p:animEffect transition="out" filter="fade">
                                      <p:cBhvr>
                                        <p:cTn id="69" dur="1000"/>
                                        <p:tgtEl>
                                          <p:spTgt spid="25"/>
                                        </p:tgtEl>
                                      </p:cBhvr>
                                    </p:animEffect>
                                    <p:set>
                                      <p:cBhvr>
                                        <p:cTn id="70" dur="1" fill="hold">
                                          <p:stCondLst>
                                            <p:cond delay="999"/>
                                          </p:stCondLst>
                                        </p:cTn>
                                        <p:tgtEl>
                                          <p:spTgt spid="25"/>
                                        </p:tgtEl>
                                        <p:attrNameLst>
                                          <p:attrName>style.visibility</p:attrName>
                                        </p:attrNameLst>
                                      </p:cBhvr>
                                      <p:to>
                                        <p:strVal val="hidden"/>
                                      </p:to>
                                    </p:set>
                                  </p:childTnLst>
                                </p:cTn>
                              </p:par>
                              <p:par>
                                <p:cTn id="71" presetID="31" presetClass="entr" presetSubtype="0" fill="hold"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p:cTn id="73" dur="1000" fill="hold"/>
                                        <p:tgtEl>
                                          <p:spTgt spid="22"/>
                                        </p:tgtEl>
                                        <p:attrNameLst>
                                          <p:attrName>ppt_w</p:attrName>
                                        </p:attrNameLst>
                                      </p:cBhvr>
                                      <p:tavLst>
                                        <p:tav tm="0">
                                          <p:val>
                                            <p:fltVal val="0"/>
                                          </p:val>
                                        </p:tav>
                                        <p:tav tm="100000">
                                          <p:val>
                                            <p:strVal val="#ppt_w"/>
                                          </p:val>
                                        </p:tav>
                                      </p:tavLst>
                                    </p:anim>
                                    <p:anim calcmode="lin" valueType="num">
                                      <p:cBhvr>
                                        <p:cTn id="74" dur="1000" fill="hold"/>
                                        <p:tgtEl>
                                          <p:spTgt spid="22"/>
                                        </p:tgtEl>
                                        <p:attrNameLst>
                                          <p:attrName>ppt_h</p:attrName>
                                        </p:attrNameLst>
                                      </p:cBhvr>
                                      <p:tavLst>
                                        <p:tav tm="0">
                                          <p:val>
                                            <p:fltVal val="0"/>
                                          </p:val>
                                        </p:tav>
                                        <p:tav tm="100000">
                                          <p:val>
                                            <p:strVal val="#ppt_h"/>
                                          </p:val>
                                        </p:tav>
                                      </p:tavLst>
                                    </p:anim>
                                    <p:anim calcmode="lin" valueType="num">
                                      <p:cBhvr>
                                        <p:cTn id="75" dur="1000" fill="hold"/>
                                        <p:tgtEl>
                                          <p:spTgt spid="22"/>
                                        </p:tgtEl>
                                        <p:attrNameLst>
                                          <p:attrName>style.rotation</p:attrName>
                                        </p:attrNameLst>
                                      </p:cBhvr>
                                      <p:tavLst>
                                        <p:tav tm="0">
                                          <p:val>
                                            <p:fltVal val="90"/>
                                          </p:val>
                                        </p:tav>
                                        <p:tav tm="100000">
                                          <p:val>
                                            <p:fltVal val="0"/>
                                          </p:val>
                                        </p:tav>
                                      </p:tavLst>
                                    </p:anim>
                                    <p:animEffect transition="in" filter="fade">
                                      <p:cBhvr>
                                        <p:cTn id="76"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23" grpId="0" animBg="1"/>
      <p:bldP spid="23" grpId="1" animBg="1"/>
      <p:bldP spid="23"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314324" y="1700213"/>
            <a:ext cx="8829675" cy="4867275"/>
          </a:xfrm>
        </p:spPr>
        <p:txBody>
          <a:bodyPr>
            <a:normAutofit fontScale="92500" lnSpcReduction="10000"/>
          </a:bodyPr>
          <a:lstStyle/>
          <a:p>
            <a:r>
              <a:rPr lang="en-US" sz="2400" dirty="0" err="1"/>
              <a:t>Sincronizarea</a:t>
            </a:r>
            <a:r>
              <a:rPr lang="en-US" sz="2400" dirty="0"/>
              <a:t>:  </a:t>
            </a:r>
            <a:r>
              <a:rPr lang="en-US" sz="2400" dirty="0" err="1">
                <a:solidFill>
                  <a:srgbClr val="FF0000"/>
                </a:solidFill>
              </a:rPr>
              <a:t>excluderea</a:t>
            </a:r>
            <a:r>
              <a:rPr lang="en-US" sz="2400" dirty="0">
                <a:solidFill>
                  <a:srgbClr val="FF0000"/>
                </a:solidFill>
              </a:rPr>
              <a:t>  mutual</a:t>
            </a:r>
            <a:r>
              <a:rPr lang="ro-RO" sz="2400" dirty="0">
                <a:solidFill>
                  <a:srgbClr val="FF0000"/>
                </a:solidFill>
              </a:rPr>
              <a:t>ă</a:t>
            </a:r>
            <a:r>
              <a:rPr lang="en-US" sz="2400" dirty="0"/>
              <a:t>  </a:t>
            </a:r>
            <a:r>
              <a:rPr lang="ro-RO" sz="2400" dirty="0"/>
              <a:t>ş</a:t>
            </a:r>
            <a:r>
              <a:rPr lang="en-US" sz="2400" dirty="0"/>
              <a:t>i  </a:t>
            </a:r>
            <a:r>
              <a:rPr lang="en-US" sz="2400" dirty="0" err="1">
                <a:solidFill>
                  <a:srgbClr val="FF0000"/>
                </a:solidFill>
              </a:rPr>
              <a:t>sincronizarea</a:t>
            </a:r>
            <a:r>
              <a:rPr lang="en-US" sz="2400" dirty="0">
                <a:solidFill>
                  <a:srgbClr val="FF0000"/>
                </a:solidFill>
              </a:rPr>
              <a:t>  </a:t>
            </a:r>
            <a:r>
              <a:rPr lang="en-US" sz="2400" dirty="0" err="1">
                <a:solidFill>
                  <a:srgbClr val="FF0000"/>
                </a:solidFill>
              </a:rPr>
              <a:t>condi</a:t>
            </a:r>
            <a:r>
              <a:rPr lang="ro-RO" sz="2400" dirty="0">
                <a:solidFill>
                  <a:srgbClr val="FF0000"/>
                </a:solidFill>
              </a:rPr>
              <a:t>ţ</a:t>
            </a:r>
            <a:r>
              <a:rPr lang="en-US" sz="2400" dirty="0" err="1">
                <a:solidFill>
                  <a:srgbClr val="FF0000"/>
                </a:solidFill>
              </a:rPr>
              <a:t>ionat</a:t>
            </a:r>
            <a:r>
              <a:rPr lang="ro-RO" sz="2400" dirty="0">
                <a:solidFill>
                  <a:srgbClr val="FF0000"/>
                </a:solidFill>
              </a:rPr>
              <a:t>ă</a:t>
            </a:r>
            <a:r>
              <a:rPr lang="en-US" sz="2400" dirty="0">
                <a:solidFill>
                  <a:schemeClr val="accent2"/>
                </a:solidFill>
              </a:rPr>
              <a:t>. </a:t>
            </a:r>
          </a:p>
          <a:p>
            <a:r>
              <a:rPr lang="en-US" sz="2400" dirty="0"/>
              <a:t>C</a:t>
            </a:r>
            <a:r>
              <a:rPr lang="ro-RO" sz="2400" dirty="0"/>
              <a:t>â</a:t>
            </a:r>
            <a:r>
              <a:rPr lang="en-US" sz="2400" dirty="0" err="1"/>
              <a:t>teva</a:t>
            </a:r>
            <a:r>
              <a:rPr lang="en-US" sz="2400" dirty="0"/>
              <a:t> </a:t>
            </a:r>
            <a:r>
              <a:rPr lang="en-US" sz="2400" dirty="0" err="1"/>
              <a:t>rezultate</a:t>
            </a:r>
            <a:r>
              <a:rPr lang="en-US" sz="2400" dirty="0"/>
              <a:t> </a:t>
            </a:r>
            <a:r>
              <a:rPr lang="en-US" sz="2400" dirty="0" err="1"/>
              <a:t>notabile</a:t>
            </a:r>
            <a:r>
              <a:rPr lang="en-US" sz="2400" dirty="0"/>
              <a:t>:</a:t>
            </a:r>
          </a:p>
          <a:p>
            <a:pPr lvl="1"/>
            <a:r>
              <a:rPr lang="en-US" sz="2400" dirty="0"/>
              <a:t>mutex</a:t>
            </a:r>
          </a:p>
          <a:p>
            <a:pPr lvl="1"/>
            <a:r>
              <a:rPr lang="en-US" sz="2400" dirty="0" err="1"/>
              <a:t>semafoare</a:t>
            </a:r>
            <a:endParaRPr lang="en-US" sz="2400" dirty="0"/>
          </a:p>
          <a:p>
            <a:pPr lvl="2"/>
            <a:r>
              <a:rPr lang="en-US" sz="2200" dirty="0" err="1"/>
              <a:t>regiuni</a:t>
            </a:r>
            <a:r>
              <a:rPr lang="en-US" sz="2200" dirty="0"/>
              <a:t> </a:t>
            </a:r>
            <a:r>
              <a:rPr lang="en-US" sz="2200" dirty="0" err="1"/>
              <a:t>critice</a:t>
            </a:r>
            <a:endParaRPr lang="en-US" sz="2200" dirty="0"/>
          </a:p>
          <a:p>
            <a:pPr lvl="1"/>
            <a:r>
              <a:rPr lang="en-US" sz="2400" dirty="0" err="1"/>
              <a:t>bariere</a:t>
            </a:r>
            <a:endParaRPr lang="en-US" sz="2400" dirty="0"/>
          </a:p>
          <a:p>
            <a:r>
              <a:rPr lang="en-US" sz="2400" dirty="0"/>
              <a:t>C</a:t>
            </a:r>
            <a:r>
              <a:rPr lang="ro-RO" sz="2400" dirty="0"/>
              <a:t>â</a:t>
            </a:r>
            <a:r>
              <a:rPr lang="en-US" sz="2400" dirty="0" err="1"/>
              <a:t>teva</a:t>
            </a:r>
            <a:r>
              <a:rPr lang="en-US" sz="2400" dirty="0"/>
              <a:t>  </a:t>
            </a:r>
            <a:r>
              <a:rPr lang="en-US" sz="2400" dirty="0" err="1"/>
              <a:t>dintre</a:t>
            </a:r>
            <a:r>
              <a:rPr lang="en-US" sz="2400" dirty="0"/>
              <a:t>  </a:t>
            </a:r>
            <a:r>
              <a:rPr lang="en-US" sz="2400" dirty="0" err="1"/>
              <a:t>problemele</a:t>
            </a:r>
            <a:r>
              <a:rPr lang="en-US" sz="2400" dirty="0"/>
              <a:t> </a:t>
            </a:r>
            <a:r>
              <a:rPr lang="en-US" sz="2400" i="1" dirty="0" err="1"/>
              <a:t>clasice</a:t>
            </a:r>
            <a:r>
              <a:rPr lang="en-US" sz="2400" dirty="0"/>
              <a:t>:</a:t>
            </a:r>
          </a:p>
          <a:p>
            <a:pPr lvl="1"/>
            <a:r>
              <a:rPr lang="en-US" sz="2400" dirty="0" err="1"/>
              <a:t>produc</a:t>
            </a:r>
            <a:r>
              <a:rPr lang="ro-RO" sz="2400" dirty="0"/>
              <a:t>ă</a:t>
            </a:r>
            <a:r>
              <a:rPr lang="en-US" sz="2400" dirty="0"/>
              <a:t>tori-</a:t>
            </a:r>
            <a:r>
              <a:rPr lang="en-US" sz="2400" dirty="0" err="1"/>
              <a:t>consumatori</a:t>
            </a:r>
            <a:endParaRPr lang="en-US" sz="2400" dirty="0"/>
          </a:p>
          <a:p>
            <a:pPr lvl="1"/>
            <a:r>
              <a:rPr lang="en-US" sz="2400" dirty="0" err="1"/>
              <a:t>problema</a:t>
            </a:r>
            <a:r>
              <a:rPr lang="en-US" sz="2400" dirty="0"/>
              <a:t> </a:t>
            </a:r>
            <a:r>
              <a:rPr lang="en-US" sz="2400" dirty="0" err="1"/>
              <a:t>filozofilor</a:t>
            </a:r>
            <a:r>
              <a:rPr lang="en-US" sz="2400" dirty="0"/>
              <a:t> </a:t>
            </a:r>
          </a:p>
          <a:p>
            <a:pPr lvl="1"/>
            <a:r>
              <a:rPr lang="en-US" sz="2400" dirty="0" err="1"/>
              <a:t>cititori-scriitori</a:t>
            </a:r>
            <a:endParaRPr lang="en-US" sz="2400" dirty="0"/>
          </a:p>
          <a:p>
            <a:pPr lvl="1"/>
            <a:r>
              <a:rPr lang="en-US" sz="2400" dirty="0" err="1"/>
              <a:t>problema</a:t>
            </a:r>
            <a:r>
              <a:rPr lang="en-US" sz="2400" dirty="0"/>
              <a:t> b</a:t>
            </a:r>
            <a:r>
              <a:rPr lang="ro-RO" sz="2400" dirty="0"/>
              <a:t>ă</a:t>
            </a:r>
            <a:r>
              <a:rPr lang="en-US" sz="2400" dirty="0" err="1"/>
              <a:t>rbierului</a:t>
            </a:r>
            <a:r>
              <a:rPr lang="en-US" dirty="0"/>
              <a:t> </a:t>
            </a:r>
          </a:p>
        </p:txBody>
      </p:sp>
      <p:sp>
        <p:nvSpPr>
          <p:cNvPr id="2" name="Title 1"/>
          <p:cNvSpPr>
            <a:spLocks noGrp="1"/>
          </p:cNvSpPr>
          <p:nvPr>
            <p:ph type="title"/>
          </p:nvPr>
        </p:nvSpPr>
        <p:spPr/>
        <p:txBody>
          <a:bodyPr/>
          <a:lstStyle/>
          <a:p>
            <a:r>
              <a:rPr lang="en-US" sz="2800" dirty="0" err="1"/>
              <a:t>Dezvoltarea</a:t>
            </a:r>
            <a:r>
              <a:rPr lang="en-US" sz="2800" dirty="0"/>
              <a:t> </a:t>
            </a:r>
            <a:r>
              <a:rPr lang="en-US" sz="2800" dirty="0" err="1"/>
              <a:t>algoritmilor</a:t>
            </a:r>
            <a:r>
              <a:rPr lang="en-US" sz="2800" dirty="0"/>
              <a:t> </a:t>
            </a:r>
            <a:r>
              <a:rPr lang="en-US" sz="2800" dirty="0" err="1"/>
              <a:t>folosind</a:t>
            </a:r>
            <a:r>
              <a:rPr lang="en-US" sz="2800" dirty="0"/>
              <a:t> </a:t>
            </a:r>
            <a:br>
              <a:rPr lang="en-US" sz="2800" dirty="0"/>
            </a:br>
            <a:r>
              <a:rPr lang="en-US" sz="2800" dirty="0" err="1"/>
              <a:t>variabile</a:t>
            </a:r>
            <a:r>
              <a:rPr lang="en-US" sz="2800" dirty="0"/>
              <a:t> </a:t>
            </a:r>
            <a:r>
              <a:rPr lang="en-US" sz="2800" dirty="0" err="1"/>
              <a:t>partajate</a:t>
            </a:r>
            <a:r>
              <a:rPr lang="en-US" sz="2800" dirty="0"/>
              <a:t> (MIMD)</a:t>
            </a:r>
          </a:p>
        </p:txBody>
      </p:sp>
    </p:spTree>
    <p:extLst>
      <p:ext uri="{BB962C8B-B14F-4D97-AF65-F5344CB8AC3E}">
        <p14:creationId xmlns:p14="http://schemas.microsoft.com/office/powerpoint/2010/main" val="1060646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type="body" idx="1"/>
          </p:nvPr>
        </p:nvSpPr>
        <p:spPr>
          <a:xfrm>
            <a:off x="210870" y="1330421"/>
            <a:ext cx="9540552" cy="5021026"/>
          </a:xfrm>
        </p:spPr>
        <p:txBody>
          <a:bodyPr>
            <a:normAutofit fontScale="92500" lnSpcReduction="10000"/>
          </a:bodyPr>
          <a:lstStyle/>
          <a:p>
            <a:pPr>
              <a:lnSpc>
                <a:spcPct val="80000"/>
              </a:lnSpc>
              <a:buFontTx/>
              <a:buNone/>
            </a:pPr>
            <a:r>
              <a:rPr lang="en-US" sz="1800" dirty="0" err="1">
                <a:solidFill>
                  <a:srgbClr val="C00000"/>
                </a:solidFill>
                <a:latin typeface="Courier New" pitchFamily="49" charset="0"/>
              </a:rPr>
              <a:t>typeT</a:t>
            </a:r>
            <a:r>
              <a:rPr lang="en-US" sz="1800" dirty="0">
                <a:solidFill>
                  <a:srgbClr val="C00000"/>
                </a:solidFill>
                <a:latin typeface="Courier New" pitchFamily="49" charset="0"/>
              </a:rPr>
              <a:t> </a:t>
            </a:r>
            <a:r>
              <a:rPr lang="en-US" sz="1800" dirty="0" err="1">
                <a:solidFill>
                  <a:srgbClr val="C00000"/>
                </a:solidFill>
                <a:latin typeface="Courier New" pitchFamily="49" charset="0"/>
              </a:rPr>
              <a:t>buf</a:t>
            </a:r>
            <a:r>
              <a:rPr lang="en-US" sz="1800" dirty="0">
                <a:solidFill>
                  <a:srgbClr val="C00000"/>
                </a:solidFill>
                <a:latin typeface="Courier New" pitchFamily="49" charset="0"/>
              </a:rPr>
              <a:t>[1:k];</a:t>
            </a:r>
            <a:endParaRPr lang="sv-SE" sz="1800" b="1" dirty="0">
              <a:solidFill>
                <a:srgbClr val="C00000"/>
              </a:solidFill>
              <a:latin typeface="Courier New" pitchFamily="49" charset="0"/>
            </a:endParaRPr>
          </a:p>
          <a:p>
            <a:pPr>
              <a:lnSpc>
                <a:spcPct val="80000"/>
              </a:lnSpc>
              <a:buFontTx/>
              <a:buNone/>
            </a:pPr>
            <a:r>
              <a:rPr lang="sv-SE" sz="1800" dirty="0">
                <a:solidFill>
                  <a:srgbClr val="C00000"/>
                </a:solidFill>
                <a:latin typeface="Courier New" pitchFamily="49" charset="0"/>
              </a:rPr>
              <a:t>int prim = 1</a:t>
            </a:r>
            <a:r>
              <a:rPr lang="en-US" sz="1800" dirty="0">
                <a:solidFill>
                  <a:srgbClr val="C00000"/>
                </a:solidFill>
                <a:latin typeface="Courier New" pitchFamily="49" charset="0"/>
              </a:rPr>
              <a:t>,</a:t>
            </a:r>
            <a:r>
              <a:rPr lang="sv-SE" sz="1800" dirty="0">
                <a:solidFill>
                  <a:srgbClr val="C00000"/>
                </a:solidFill>
                <a:latin typeface="Courier New" pitchFamily="49" charset="0"/>
              </a:rPr>
              <a:t> ultim = 1;</a:t>
            </a:r>
            <a:endParaRPr lang="pt-BR" sz="1800" b="1" dirty="0">
              <a:solidFill>
                <a:srgbClr val="C00000"/>
              </a:solidFill>
              <a:latin typeface="Courier New" pitchFamily="49" charset="0"/>
            </a:endParaRPr>
          </a:p>
          <a:p>
            <a:pPr>
              <a:lnSpc>
                <a:spcPct val="80000"/>
              </a:lnSpc>
              <a:buFontTx/>
              <a:buNone/>
            </a:pPr>
            <a:r>
              <a:rPr lang="pt-BR" sz="1800" dirty="0">
                <a:solidFill>
                  <a:srgbClr val="C00000"/>
                </a:solidFill>
                <a:latin typeface="Courier New" pitchFamily="49" charset="0"/>
              </a:rPr>
              <a:t>sem gol = k</a:t>
            </a:r>
            <a:r>
              <a:rPr lang="en-US" sz="1800" dirty="0">
                <a:solidFill>
                  <a:srgbClr val="C00000"/>
                </a:solidFill>
                <a:latin typeface="Courier New" pitchFamily="49" charset="0"/>
              </a:rPr>
              <a:t>,</a:t>
            </a:r>
            <a:r>
              <a:rPr lang="pt-BR" sz="1800" dirty="0">
                <a:solidFill>
                  <a:srgbClr val="C00000"/>
                </a:solidFill>
                <a:latin typeface="Courier New" pitchFamily="49" charset="0"/>
              </a:rPr>
              <a:t> plin = 0;</a:t>
            </a:r>
          </a:p>
          <a:p>
            <a:pPr>
              <a:lnSpc>
                <a:spcPct val="80000"/>
              </a:lnSpc>
              <a:buFontTx/>
              <a:buNone/>
            </a:pPr>
            <a:r>
              <a:rPr lang="pt-BR" sz="1800" dirty="0">
                <a:solidFill>
                  <a:srgbClr val="C00000"/>
                </a:solidFill>
                <a:latin typeface="Courier New" pitchFamily="49" charset="0"/>
              </a:rPr>
              <a:t>sem mutexP = 1</a:t>
            </a:r>
            <a:r>
              <a:rPr lang="en-US" sz="1800" dirty="0">
                <a:solidFill>
                  <a:srgbClr val="C00000"/>
                </a:solidFill>
                <a:latin typeface="Courier New" pitchFamily="49" charset="0"/>
              </a:rPr>
              <a:t>,</a:t>
            </a:r>
            <a:r>
              <a:rPr lang="pt-BR" sz="1800" dirty="0">
                <a:solidFill>
                  <a:srgbClr val="C00000"/>
                </a:solidFill>
                <a:latin typeface="Courier New" pitchFamily="49" charset="0"/>
              </a:rPr>
              <a:t> mutexC = 1;</a:t>
            </a:r>
          </a:p>
          <a:p>
            <a:pPr>
              <a:lnSpc>
                <a:spcPct val="80000"/>
              </a:lnSpc>
              <a:buFontTx/>
              <a:buNone/>
            </a:pPr>
            <a:endParaRPr lang="sv-SE" sz="1800" dirty="0">
              <a:solidFill>
                <a:srgbClr val="C00000"/>
              </a:solidFill>
              <a:latin typeface="Courier New" pitchFamily="49" charset="0"/>
            </a:endParaRPr>
          </a:p>
          <a:p>
            <a:pPr>
              <a:lnSpc>
                <a:spcPct val="80000"/>
              </a:lnSpc>
              <a:buFontTx/>
              <a:buNone/>
            </a:pPr>
            <a:r>
              <a:rPr lang="sv-SE" sz="1800" b="1" dirty="0">
                <a:solidFill>
                  <a:srgbClr val="C00000"/>
                </a:solidFill>
                <a:latin typeface="Courier New" pitchFamily="49" charset="0"/>
              </a:rPr>
              <a:t>process</a:t>
            </a:r>
            <a:r>
              <a:rPr lang="sv-SE" sz="1800" dirty="0">
                <a:solidFill>
                  <a:srgbClr val="C00000"/>
                </a:solidFill>
                <a:latin typeface="Courier New" pitchFamily="49" charset="0"/>
              </a:rPr>
              <a:t> Produc</a:t>
            </a:r>
            <a:r>
              <a:rPr lang="ro-RO" sz="1800" dirty="0">
                <a:solidFill>
                  <a:srgbClr val="C00000"/>
                </a:solidFill>
                <a:latin typeface="Courier New" pitchFamily="49" charset="0"/>
              </a:rPr>
              <a:t>ă</a:t>
            </a:r>
            <a:r>
              <a:rPr lang="sv-SE" sz="1800" dirty="0">
                <a:solidFill>
                  <a:srgbClr val="C00000"/>
                </a:solidFill>
                <a:latin typeface="Courier New" pitchFamily="49" charset="0"/>
              </a:rPr>
              <a:t>tor[i=1 to M]{       </a:t>
            </a:r>
            <a:r>
              <a:rPr lang="sv-SE" sz="1800" b="1" dirty="0">
                <a:solidFill>
                  <a:srgbClr val="C00000"/>
                </a:solidFill>
                <a:latin typeface="Courier New" pitchFamily="49" charset="0"/>
              </a:rPr>
              <a:t>process</a:t>
            </a:r>
            <a:r>
              <a:rPr lang="sv-SE" sz="1800" dirty="0">
                <a:solidFill>
                  <a:srgbClr val="C00000"/>
                </a:solidFill>
                <a:latin typeface="Courier New" pitchFamily="49" charset="0"/>
              </a:rPr>
              <a:t> Consumator[i=1 to N]{</a:t>
            </a:r>
            <a:endParaRPr lang="sv-SE" sz="1800" b="1" dirty="0">
              <a:solidFill>
                <a:srgbClr val="C00000"/>
              </a:solidFill>
              <a:latin typeface="Courier New" pitchFamily="49" charset="0"/>
            </a:endParaRPr>
          </a:p>
          <a:p>
            <a:pPr>
              <a:lnSpc>
                <a:spcPct val="80000"/>
              </a:lnSpc>
              <a:buFontTx/>
              <a:buNone/>
            </a:pPr>
            <a:r>
              <a:rPr lang="sv-SE" sz="1800" b="1" dirty="0">
                <a:solidFill>
                  <a:srgbClr val="C00000"/>
                </a:solidFill>
                <a:latin typeface="Courier New" pitchFamily="49" charset="0"/>
              </a:rPr>
              <a:t>   </a:t>
            </a:r>
            <a:r>
              <a:rPr lang="sv-SE" sz="1800" dirty="0">
                <a:solidFill>
                  <a:srgbClr val="C00000"/>
                </a:solidFill>
                <a:latin typeface="Courier New" pitchFamily="49" charset="0"/>
              </a:rPr>
              <a:t>typeT v;                          	typeT w;</a:t>
            </a:r>
            <a:endParaRPr lang="en-US" sz="1800" b="1" dirty="0">
              <a:solidFill>
                <a:srgbClr val="C00000"/>
              </a:solidFill>
              <a:latin typeface="Courier New" pitchFamily="49" charset="0"/>
            </a:endParaRPr>
          </a:p>
          <a:p>
            <a:pPr>
              <a:lnSpc>
                <a:spcPct val="80000"/>
              </a:lnSpc>
              <a:buFontTx/>
              <a:buNone/>
            </a:pPr>
            <a:r>
              <a:rPr lang="en-US" sz="1800" b="1" dirty="0">
                <a:solidFill>
                  <a:srgbClr val="C00000"/>
                </a:solidFill>
                <a:latin typeface="Courier New" pitchFamily="49" charset="0"/>
              </a:rPr>
              <a:t>   while</a:t>
            </a:r>
            <a:r>
              <a:rPr lang="en-US" sz="1800" dirty="0">
                <a:solidFill>
                  <a:srgbClr val="C00000"/>
                </a:solidFill>
                <a:latin typeface="Courier New" pitchFamily="49" charset="0"/>
              </a:rPr>
              <a:t> (true) {			    	</a:t>
            </a:r>
            <a:r>
              <a:rPr lang="en-US" sz="1800" b="1" dirty="0">
                <a:solidFill>
                  <a:srgbClr val="C00000"/>
                </a:solidFill>
                <a:latin typeface="Courier New" pitchFamily="49" charset="0"/>
              </a:rPr>
              <a:t>while</a:t>
            </a:r>
            <a:r>
              <a:rPr lang="en-US" sz="1800" dirty="0">
                <a:solidFill>
                  <a:srgbClr val="C00000"/>
                </a:solidFill>
                <a:latin typeface="Courier New" pitchFamily="49" charset="0"/>
              </a:rPr>
              <a:t> (true) {</a:t>
            </a:r>
          </a:p>
          <a:p>
            <a:pPr>
              <a:lnSpc>
                <a:spcPct val="80000"/>
              </a:lnSpc>
              <a:buFontTx/>
              <a:buNone/>
            </a:pPr>
            <a:r>
              <a:rPr lang="en-US" sz="1800" dirty="0">
                <a:solidFill>
                  <a:srgbClr val="C00000"/>
                </a:solidFill>
                <a:latin typeface="Courier New" pitchFamily="49" charset="0"/>
              </a:rPr>
              <a:t>     v = produce();                      P(</a:t>
            </a:r>
            <a:r>
              <a:rPr lang="en-US" sz="1800" dirty="0" err="1">
                <a:solidFill>
                  <a:srgbClr val="C00000"/>
                </a:solidFill>
                <a:latin typeface="Courier New" pitchFamily="49" charset="0"/>
              </a:rPr>
              <a:t>plin</a:t>
            </a:r>
            <a:r>
              <a:rPr lang="en-US" sz="1800" dirty="0">
                <a:solidFill>
                  <a:srgbClr val="C00000"/>
                </a:solidFill>
                <a:latin typeface="Courier New" pitchFamily="49" charset="0"/>
              </a:rPr>
              <a:t>);</a:t>
            </a:r>
          </a:p>
          <a:p>
            <a:pPr>
              <a:lnSpc>
                <a:spcPct val="80000"/>
              </a:lnSpc>
              <a:buFontTx/>
              <a:buNone/>
            </a:pPr>
            <a:r>
              <a:rPr lang="en-US" sz="1800" dirty="0">
                <a:solidFill>
                  <a:srgbClr val="C00000"/>
                </a:solidFill>
                <a:latin typeface="Courier New" pitchFamily="49" charset="0"/>
              </a:rPr>
              <a:t>     P(</a:t>
            </a:r>
            <a:r>
              <a:rPr lang="en-US" sz="1800" dirty="0" err="1">
                <a:solidFill>
                  <a:srgbClr val="C00000"/>
                </a:solidFill>
                <a:latin typeface="Courier New" pitchFamily="49" charset="0"/>
              </a:rPr>
              <a:t>gol</a:t>
            </a:r>
            <a:r>
              <a:rPr lang="en-US" sz="1800" dirty="0">
                <a:solidFill>
                  <a:srgbClr val="C00000"/>
                </a:solidFill>
                <a:latin typeface="Courier New" pitchFamily="49" charset="0"/>
              </a:rPr>
              <a:t>);                                P(</a:t>
            </a:r>
            <a:r>
              <a:rPr lang="en-US" sz="1800" dirty="0" err="1">
                <a:solidFill>
                  <a:srgbClr val="C00000"/>
                </a:solidFill>
                <a:latin typeface="Courier New" pitchFamily="49" charset="0"/>
              </a:rPr>
              <a:t>mutexC</a:t>
            </a:r>
            <a:r>
              <a:rPr lang="en-US" sz="1800" dirty="0">
                <a:solidFill>
                  <a:srgbClr val="C00000"/>
                </a:solidFill>
                <a:latin typeface="Courier New" pitchFamily="49" charset="0"/>
              </a:rPr>
              <a:t>);</a:t>
            </a:r>
            <a:endParaRPr lang="pt-BR" sz="1800" dirty="0">
              <a:solidFill>
                <a:srgbClr val="C00000"/>
              </a:solidFill>
              <a:latin typeface="Courier New" pitchFamily="49" charset="0"/>
            </a:endParaRPr>
          </a:p>
          <a:p>
            <a:pPr>
              <a:lnSpc>
                <a:spcPct val="80000"/>
              </a:lnSpc>
              <a:buFontTx/>
              <a:buNone/>
            </a:pPr>
            <a:r>
              <a:rPr lang="pt-BR" sz="1800" dirty="0">
                <a:solidFill>
                  <a:srgbClr val="C00000"/>
                </a:solidFill>
                <a:latin typeface="Courier New" pitchFamily="49" charset="0"/>
              </a:rPr>
              <a:t>       P(mutexP);                           w = buf[prim];</a:t>
            </a:r>
          </a:p>
          <a:p>
            <a:pPr>
              <a:lnSpc>
                <a:spcPct val="80000"/>
              </a:lnSpc>
              <a:buFontTx/>
              <a:buNone/>
            </a:pPr>
            <a:r>
              <a:rPr lang="pt-BR" sz="1800" dirty="0">
                <a:solidFill>
                  <a:srgbClr val="C00000"/>
                </a:solidFill>
                <a:latin typeface="Courier New" pitchFamily="49" charset="0"/>
              </a:rPr>
              <a:t>       buf[ultim] = v;                      prim = prim mod k + 1;</a:t>
            </a:r>
          </a:p>
          <a:p>
            <a:pPr>
              <a:lnSpc>
                <a:spcPct val="80000"/>
              </a:lnSpc>
              <a:buFontTx/>
              <a:buNone/>
            </a:pPr>
            <a:r>
              <a:rPr lang="pt-BR" sz="1800" dirty="0">
                <a:solidFill>
                  <a:srgbClr val="C00000"/>
                </a:solidFill>
                <a:latin typeface="Courier New" pitchFamily="49" charset="0"/>
              </a:rPr>
              <a:t>       ultim = ultim mod k + 1;            V(mutexC);</a:t>
            </a:r>
            <a:endParaRPr lang="de-DE" sz="1800" dirty="0">
              <a:solidFill>
                <a:srgbClr val="C00000"/>
              </a:solidFill>
              <a:latin typeface="Courier New" pitchFamily="49" charset="0"/>
            </a:endParaRPr>
          </a:p>
          <a:p>
            <a:pPr>
              <a:lnSpc>
                <a:spcPct val="80000"/>
              </a:lnSpc>
              <a:buFontTx/>
              <a:buNone/>
            </a:pPr>
            <a:r>
              <a:rPr lang="de-DE" sz="1800" dirty="0">
                <a:solidFill>
                  <a:srgbClr val="C00000"/>
                </a:solidFill>
                <a:latin typeface="Courier New" pitchFamily="49" charset="0"/>
              </a:rPr>
              <a:t>       V(mutexP);                         </a:t>
            </a:r>
            <a:r>
              <a:rPr lang="pt-BR" sz="1800" dirty="0">
                <a:solidFill>
                  <a:srgbClr val="C00000"/>
                </a:solidFill>
                <a:latin typeface="Courier New" pitchFamily="49" charset="0"/>
              </a:rPr>
              <a:t>V(gol);</a:t>
            </a:r>
            <a:endParaRPr lang="de-DE" sz="1800" dirty="0">
              <a:solidFill>
                <a:srgbClr val="C00000"/>
              </a:solidFill>
              <a:latin typeface="Courier New" pitchFamily="49" charset="0"/>
            </a:endParaRPr>
          </a:p>
          <a:p>
            <a:pPr>
              <a:lnSpc>
                <a:spcPct val="80000"/>
              </a:lnSpc>
              <a:buFontTx/>
              <a:buNone/>
            </a:pPr>
            <a:r>
              <a:rPr lang="de-DE" sz="1800" dirty="0">
                <a:solidFill>
                  <a:srgbClr val="C00000"/>
                </a:solidFill>
                <a:latin typeface="Courier New" pitchFamily="49" charset="0"/>
              </a:rPr>
              <a:t>     V(plin);</a:t>
            </a:r>
            <a:r>
              <a:rPr lang="pt-BR" sz="1800" dirty="0">
                <a:solidFill>
                  <a:srgbClr val="C00000"/>
                </a:solidFill>
                <a:latin typeface="Courier New" pitchFamily="49" charset="0"/>
              </a:rPr>
              <a:t>                             consum</a:t>
            </a:r>
            <a:r>
              <a:rPr lang="ro-RO" sz="1800" dirty="0">
                <a:solidFill>
                  <a:srgbClr val="C00000"/>
                </a:solidFill>
                <a:latin typeface="Courier New" pitchFamily="49" charset="0"/>
              </a:rPr>
              <a:t>ă</a:t>
            </a:r>
            <a:r>
              <a:rPr lang="pt-BR" sz="1800" dirty="0">
                <a:solidFill>
                  <a:srgbClr val="C00000"/>
                </a:solidFill>
                <a:latin typeface="Courier New" pitchFamily="49" charset="0"/>
              </a:rPr>
              <a:t>(w);</a:t>
            </a:r>
            <a:r>
              <a:rPr lang="de-DE" sz="1800" dirty="0">
                <a:solidFill>
                  <a:srgbClr val="C00000"/>
                </a:solidFill>
                <a:latin typeface="Courier New" pitchFamily="49" charset="0"/>
              </a:rPr>
              <a:t>  </a:t>
            </a:r>
            <a:endParaRPr lang="de-DE" sz="1800" b="1" dirty="0">
              <a:solidFill>
                <a:srgbClr val="C00000"/>
              </a:solidFill>
              <a:latin typeface="Courier New" pitchFamily="49" charset="0"/>
            </a:endParaRPr>
          </a:p>
          <a:p>
            <a:pPr>
              <a:lnSpc>
                <a:spcPct val="80000"/>
              </a:lnSpc>
              <a:buFontTx/>
              <a:buNone/>
            </a:pPr>
            <a:r>
              <a:rPr lang="de-DE" sz="1800" dirty="0">
                <a:solidFill>
                  <a:srgbClr val="C00000"/>
                </a:solidFill>
                <a:latin typeface="Courier New" pitchFamily="49" charset="0"/>
              </a:rPr>
              <a:t>   }</a:t>
            </a:r>
            <a:r>
              <a:rPr lang="sv-SE" sz="1800" dirty="0">
                <a:solidFill>
                  <a:srgbClr val="C00000"/>
                </a:solidFill>
                <a:latin typeface="Courier New" pitchFamily="49" charset="0"/>
              </a:rPr>
              <a:t>                                  </a:t>
            </a:r>
            <a:r>
              <a:rPr lang="pt-BR" sz="1800" dirty="0">
                <a:solidFill>
                  <a:srgbClr val="C00000"/>
                </a:solidFill>
                <a:latin typeface="Courier New" pitchFamily="49" charset="0"/>
              </a:rPr>
              <a:t>}</a:t>
            </a:r>
          </a:p>
          <a:p>
            <a:pPr>
              <a:lnSpc>
                <a:spcPct val="80000"/>
              </a:lnSpc>
              <a:buFontTx/>
              <a:buNone/>
            </a:pPr>
            <a:r>
              <a:rPr lang="pt-BR" sz="1800" dirty="0">
                <a:solidFill>
                  <a:srgbClr val="C00000"/>
                </a:solidFill>
                <a:latin typeface="Courier New" pitchFamily="49" charset="0"/>
              </a:rPr>
              <a:t>}                                   }</a:t>
            </a:r>
          </a:p>
          <a:p>
            <a:pPr>
              <a:lnSpc>
                <a:spcPct val="80000"/>
              </a:lnSpc>
              <a:buFontTx/>
              <a:buNone/>
            </a:pPr>
            <a:endParaRPr lang="en-US" sz="1600" dirty="0">
              <a:solidFill>
                <a:srgbClr val="C00000"/>
              </a:solidFill>
              <a:latin typeface="Courier New" pitchFamily="49" charset="0"/>
            </a:endParaRPr>
          </a:p>
        </p:txBody>
      </p:sp>
      <p:sp>
        <p:nvSpPr>
          <p:cNvPr id="2" name="Title 1"/>
          <p:cNvSpPr>
            <a:spLocks noGrp="1"/>
          </p:cNvSpPr>
          <p:nvPr>
            <p:ph type="title"/>
          </p:nvPr>
        </p:nvSpPr>
        <p:spPr/>
        <p:txBody>
          <a:bodyPr/>
          <a:lstStyle/>
          <a:p>
            <a:r>
              <a:rPr lang="en-US" sz="2800" dirty="0"/>
              <a:t>Mai </a:t>
            </a:r>
            <a:r>
              <a:rPr lang="en-US" sz="2800" dirty="0" err="1"/>
              <a:t>mul</a:t>
            </a:r>
            <a:r>
              <a:rPr lang="ro-RO" sz="2800" dirty="0"/>
              <a:t>ț</a:t>
            </a:r>
            <a:r>
              <a:rPr lang="en-US" sz="2800" dirty="0" err="1"/>
              <a:t>i</a:t>
            </a:r>
            <a:r>
              <a:rPr lang="en-US" sz="2800" dirty="0"/>
              <a:t> </a:t>
            </a:r>
            <a:r>
              <a:rPr lang="en-US" sz="2800" dirty="0" err="1"/>
              <a:t>produc</a:t>
            </a:r>
            <a:r>
              <a:rPr lang="ro-RO" sz="2800" dirty="0"/>
              <a:t>ă</a:t>
            </a:r>
            <a:r>
              <a:rPr lang="en-US" sz="2800" dirty="0"/>
              <a:t>tori </a:t>
            </a:r>
            <a:r>
              <a:rPr lang="ro-RO" sz="2800" dirty="0"/>
              <a:t>ș</a:t>
            </a:r>
            <a:r>
              <a:rPr lang="en-US" sz="2800" dirty="0" err="1"/>
              <a:t>i</a:t>
            </a:r>
            <a:r>
              <a:rPr lang="en-US" sz="2800" dirty="0"/>
              <a:t> </a:t>
            </a:r>
            <a:r>
              <a:rPr lang="en-US" sz="2800" dirty="0" err="1"/>
              <a:t>mai</a:t>
            </a:r>
            <a:r>
              <a:rPr lang="en-US" sz="2800" dirty="0"/>
              <a:t> </a:t>
            </a:r>
            <a:r>
              <a:rPr lang="en-US" sz="2800" dirty="0" err="1"/>
              <a:t>mul</a:t>
            </a:r>
            <a:r>
              <a:rPr lang="ro-RO" sz="2800" dirty="0"/>
              <a:t>ț</a:t>
            </a:r>
            <a:r>
              <a:rPr lang="en-US" sz="2800" dirty="0" err="1"/>
              <a:t>i</a:t>
            </a:r>
            <a:r>
              <a:rPr lang="en-US" sz="2800" dirty="0"/>
              <a:t> </a:t>
            </a:r>
            <a:r>
              <a:rPr lang="en-US" sz="2800" dirty="0" err="1"/>
              <a:t>consumatori</a:t>
            </a:r>
            <a:endParaRPr lang="en-US" sz="2800" dirty="0"/>
          </a:p>
        </p:txBody>
      </p:sp>
      <p:sp>
        <p:nvSpPr>
          <p:cNvPr id="4" name="Rectangle 3"/>
          <p:cNvSpPr/>
          <p:nvPr/>
        </p:nvSpPr>
        <p:spPr bwMode="auto">
          <a:xfrm>
            <a:off x="1266087" y="2700073"/>
            <a:ext cx="2808312" cy="360040"/>
          </a:xfrm>
          <a:prstGeom prst="rect">
            <a:avLst/>
          </a:prstGeom>
          <a:no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 name="Rectangle 4"/>
          <p:cNvSpPr/>
          <p:nvPr/>
        </p:nvSpPr>
        <p:spPr bwMode="auto">
          <a:xfrm>
            <a:off x="5922123" y="2700073"/>
            <a:ext cx="2736304" cy="360040"/>
          </a:xfrm>
          <a:prstGeom prst="rect">
            <a:avLst/>
          </a:prstGeom>
          <a:no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21" name="Straight Arrow Connector 20"/>
          <p:cNvCxnSpPr/>
          <p:nvPr/>
        </p:nvCxnSpPr>
        <p:spPr bwMode="auto">
          <a:xfrm>
            <a:off x="542112" y="4254981"/>
            <a:ext cx="43204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 name="Straight Connector 22"/>
          <p:cNvCxnSpPr/>
          <p:nvPr/>
        </p:nvCxnSpPr>
        <p:spPr bwMode="auto">
          <a:xfrm>
            <a:off x="542112" y="4254981"/>
            <a:ext cx="0" cy="7920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Arrow Connector 24"/>
          <p:cNvCxnSpPr/>
          <p:nvPr/>
        </p:nvCxnSpPr>
        <p:spPr bwMode="auto">
          <a:xfrm>
            <a:off x="542112" y="5047069"/>
            <a:ext cx="43204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a:cxnSpLocks/>
          </p:cNvCxnSpPr>
          <p:nvPr/>
        </p:nvCxnSpPr>
        <p:spPr bwMode="auto">
          <a:xfrm>
            <a:off x="1875099" y="4032113"/>
            <a:ext cx="3611301" cy="1139691"/>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28" name="Straight Arrow Connector 27"/>
          <p:cNvCxnSpPr>
            <a:cxnSpLocks/>
          </p:cNvCxnSpPr>
          <p:nvPr/>
        </p:nvCxnSpPr>
        <p:spPr bwMode="auto">
          <a:xfrm flipV="1">
            <a:off x="1979712" y="3669175"/>
            <a:ext cx="3506688" cy="1736096"/>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30" name="TextBox 29"/>
          <p:cNvSpPr txBox="1"/>
          <p:nvPr/>
        </p:nvSpPr>
        <p:spPr>
          <a:xfrm rot="16200000">
            <a:off x="-512541" y="4479434"/>
            <a:ext cx="1614545" cy="369332"/>
          </a:xfrm>
          <a:prstGeom prst="rect">
            <a:avLst/>
          </a:prstGeom>
          <a:noFill/>
        </p:spPr>
        <p:txBody>
          <a:bodyPr wrap="none" rtlCol="0">
            <a:spAutoFit/>
          </a:bodyPr>
          <a:lstStyle/>
          <a:p>
            <a:r>
              <a:rPr lang="en-US" sz="1800" dirty="0" err="1"/>
              <a:t>sectiune</a:t>
            </a:r>
            <a:r>
              <a:rPr lang="en-US" sz="1800" dirty="0"/>
              <a:t> </a:t>
            </a:r>
            <a:r>
              <a:rPr lang="en-US" sz="1800" dirty="0" err="1"/>
              <a:t>critica</a:t>
            </a:r>
            <a:endParaRPr lang="en-US" sz="1800" dirty="0"/>
          </a:p>
        </p:txBody>
      </p:sp>
      <p:sp>
        <p:nvSpPr>
          <p:cNvPr id="32" name="TextBox 31"/>
          <p:cNvSpPr txBox="1"/>
          <p:nvPr/>
        </p:nvSpPr>
        <p:spPr>
          <a:xfrm rot="20371714">
            <a:off x="3928234" y="4070315"/>
            <a:ext cx="1287532" cy="369332"/>
          </a:xfrm>
          <a:prstGeom prst="rect">
            <a:avLst/>
          </a:prstGeom>
          <a:noFill/>
        </p:spPr>
        <p:txBody>
          <a:bodyPr wrap="none" rtlCol="0">
            <a:spAutoFit/>
          </a:bodyPr>
          <a:lstStyle/>
          <a:p>
            <a:r>
              <a:rPr lang="en-US" sz="1800" dirty="0" err="1"/>
              <a:t>semnalizare</a:t>
            </a:r>
            <a:endParaRPr lang="en-US" sz="1800" dirty="0"/>
          </a:p>
        </p:txBody>
      </p:sp>
    </p:spTree>
    <p:extLst>
      <p:ext uri="{BB962C8B-B14F-4D97-AF65-F5344CB8AC3E}">
        <p14:creationId xmlns:p14="http://schemas.microsoft.com/office/powerpoint/2010/main" val="609508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0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EF181-5AA5-42A4-B481-EB6C0356BE5E}"/>
              </a:ext>
            </a:extLst>
          </p:cNvPr>
          <p:cNvSpPr>
            <a:spLocks noGrp="1"/>
          </p:cNvSpPr>
          <p:nvPr>
            <p:ph type="title"/>
          </p:nvPr>
        </p:nvSpPr>
        <p:spPr>
          <a:xfrm>
            <a:off x="314325" y="2254330"/>
            <a:ext cx="8515350" cy="458788"/>
          </a:xfrm>
        </p:spPr>
        <p:txBody>
          <a:bodyPr/>
          <a:lstStyle/>
          <a:p>
            <a:r>
              <a:rPr lang="en-US" dirty="0" err="1"/>
              <a:t>Problema</a:t>
            </a:r>
            <a:r>
              <a:rPr lang="en-US" dirty="0"/>
              <a:t> </a:t>
            </a:r>
            <a:r>
              <a:rPr lang="en-US" dirty="0" err="1"/>
              <a:t>filozofilor</a:t>
            </a:r>
            <a:endParaRPr lang="en-US" dirty="0"/>
          </a:p>
        </p:txBody>
      </p:sp>
    </p:spTree>
    <p:extLst>
      <p:ext uri="{BB962C8B-B14F-4D97-AF65-F5344CB8AC3E}">
        <p14:creationId xmlns:p14="http://schemas.microsoft.com/office/powerpoint/2010/main" val="209272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ChangeArrowheads="1"/>
          </p:cNvSpPr>
          <p:nvPr>
            <p:ph type="body" sz="half" idx="1"/>
          </p:nvPr>
        </p:nvSpPr>
        <p:spPr>
          <a:xfrm>
            <a:off x="197669" y="1040915"/>
            <a:ext cx="4693096" cy="4425950"/>
          </a:xfrm>
        </p:spPr>
        <p:txBody>
          <a:bodyPr/>
          <a:lstStyle/>
          <a:p>
            <a:pPr>
              <a:buFontTx/>
              <a:buNone/>
            </a:pPr>
            <a:endParaRPr lang="en-US" sz="2400" dirty="0">
              <a:solidFill>
                <a:srgbClr val="C00000"/>
              </a:solidFill>
              <a:latin typeface="Courier New" pitchFamily="49" charset="0"/>
            </a:endParaRPr>
          </a:p>
          <a:p>
            <a:pPr>
              <a:buFontTx/>
              <a:buNone/>
            </a:pPr>
            <a:r>
              <a:rPr lang="en-US" sz="2200" b="1" dirty="0">
                <a:solidFill>
                  <a:srgbClr val="C00000"/>
                </a:solidFill>
                <a:latin typeface="Courier New" pitchFamily="49" charset="0"/>
              </a:rPr>
              <a:t>process</a:t>
            </a:r>
            <a:r>
              <a:rPr lang="en-US" sz="2200" dirty="0">
                <a:solidFill>
                  <a:srgbClr val="C00000"/>
                </a:solidFill>
                <a:latin typeface="Courier New" pitchFamily="49" charset="0"/>
              </a:rPr>
              <a:t> </a:t>
            </a:r>
            <a:r>
              <a:rPr lang="en-US" sz="2200" dirty="0" err="1">
                <a:solidFill>
                  <a:srgbClr val="C00000"/>
                </a:solidFill>
                <a:latin typeface="Courier New" pitchFamily="49" charset="0"/>
              </a:rPr>
              <a:t>Filozof</a:t>
            </a:r>
            <a:r>
              <a:rPr lang="en-US" sz="2200" dirty="0">
                <a:solidFill>
                  <a:srgbClr val="C00000"/>
                </a:solidFill>
                <a:latin typeface="Courier New" pitchFamily="49" charset="0"/>
              </a:rPr>
              <a:t>[</a:t>
            </a:r>
            <a:r>
              <a:rPr lang="en-US" sz="2200" dirty="0" err="1">
                <a:solidFill>
                  <a:srgbClr val="C00000"/>
                </a:solidFill>
                <a:latin typeface="Courier New" pitchFamily="49" charset="0"/>
              </a:rPr>
              <a:t>i</a:t>
            </a:r>
            <a:r>
              <a:rPr lang="en-US" sz="2200" dirty="0">
                <a:solidFill>
                  <a:srgbClr val="C00000"/>
                </a:solidFill>
                <a:latin typeface="Courier New" pitchFamily="49" charset="0"/>
              </a:rPr>
              <a:t>=1 to 5]{</a:t>
            </a:r>
            <a:endParaRPr lang="en-US" sz="2200" b="1" dirty="0">
              <a:solidFill>
                <a:srgbClr val="C00000"/>
              </a:solidFill>
              <a:latin typeface="Courier New" pitchFamily="49" charset="0"/>
            </a:endParaRPr>
          </a:p>
          <a:p>
            <a:pPr>
              <a:buFontTx/>
              <a:buNone/>
            </a:pPr>
            <a:r>
              <a:rPr lang="en-US" sz="2200" b="1" dirty="0">
                <a:solidFill>
                  <a:srgbClr val="C00000"/>
                </a:solidFill>
                <a:latin typeface="Courier New" pitchFamily="49" charset="0"/>
              </a:rPr>
              <a:t>   while</a:t>
            </a:r>
            <a:r>
              <a:rPr lang="en-US" sz="2200" dirty="0">
                <a:solidFill>
                  <a:srgbClr val="C00000"/>
                </a:solidFill>
                <a:latin typeface="Courier New" pitchFamily="49" charset="0"/>
              </a:rPr>
              <a:t> (true) {</a:t>
            </a:r>
          </a:p>
          <a:p>
            <a:pPr>
              <a:buFontTx/>
              <a:buNone/>
            </a:pPr>
            <a:r>
              <a:rPr lang="en-US" sz="2200" dirty="0">
                <a:solidFill>
                  <a:srgbClr val="C00000"/>
                </a:solidFill>
                <a:latin typeface="Courier New" pitchFamily="49" charset="0"/>
              </a:rPr>
              <a:t>     </a:t>
            </a:r>
            <a:r>
              <a:rPr lang="en-US" sz="2200" dirty="0" err="1">
                <a:solidFill>
                  <a:srgbClr val="C00000"/>
                </a:solidFill>
                <a:latin typeface="Courier New" pitchFamily="49" charset="0"/>
              </a:rPr>
              <a:t>ia</a:t>
            </a:r>
            <a:r>
              <a:rPr lang="en-US" sz="2200" dirty="0">
                <a:solidFill>
                  <a:srgbClr val="C00000"/>
                </a:solidFill>
                <a:latin typeface="Courier New" pitchFamily="49" charset="0"/>
              </a:rPr>
              <a:t> </a:t>
            </a:r>
            <a:r>
              <a:rPr lang="ro-RO" sz="2200" dirty="0">
                <a:solidFill>
                  <a:srgbClr val="C00000"/>
                </a:solidFill>
                <a:latin typeface="Courier New" pitchFamily="49" charset="0"/>
              </a:rPr>
              <a:t>bețișoare</a:t>
            </a:r>
            <a:r>
              <a:rPr lang="en-US" sz="2200" dirty="0">
                <a:solidFill>
                  <a:srgbClr val="C00000"/>
                </a:solidFill>
                <a:latin typeface="Courier New" pitchFamily="49" charset="0"/>
              </a:rPr>
              <a:t>;</a:t>
            </a:r>
          </a:p>
          <a:p>
            <a:pPr>
              <a:buFontTx/>
              <a:buNone/>
            </a:pPr>
            <a:r>
              <a:rPr lang="en-US" sz="2200" dirty="0">
                <a:solidFill>
                  <a:srgbClr val="C00000"/>
                </a:solidFill>
                <a:latin typeface="Courier New" pitchFamily="49" charset="0"/>
              </a:rPr>
              <a:t>     </a:t>
            </a:r>
            <a:r>
              <a:rPr lang="sv-SE" sz="2200" dirty="0">
                <a:solidFill>
                  <a:srgbClr val="C00000"/>
                </a:solidFill>
                <a:latin typeface="Courier New" pitchFamily="49" charset="0"/>
              </a:rPr>
              <a:t>m</a:t>
            </a:r>
            <a:r>
              <a:rPr lang="ro-RO" sz="2200" dirty="0">
                <a:solidFill>
                  <a:srgbClr val="C00000"/>
                </a:solidFill>
                <a:latin typeface="Courier New" pitchFamily="49" charset="0"/>
              </a:rPr>
              <a:t>ă</a:t>
            </a:r>
            <a:r>
              <a:rPr lang="sv-SE" sz="2200" dirty="0">
                <a:solidFill>
                  <a:srgbClr val="C00000"/>
                </a:solidFill>
                <a:latin typeface="Courier New" pitchFamily="49" charset="0"/>
              </a:rPr>
              <a:t>n</a:t>
            </a:r>
            <a:r>
              <a:rPr lang="ro-RO" sz="2200" dirty="0">
                <a:solidFill>
                  <a:srgbClr val="C00000"/>
                </a:solidFill>
                <a:latin typeface="Courier New" pitchFamily="49" charset="0"/>
              </a:rPr>
              <a:t>â</a:t>
            </a:r>
            <a:r>
              <a:rPr lang="sv-SE" sz="2200" dirty="0">
                <a:solidFill>
                  <a:srgbClr val="C00000"/>
                </a:solidFill>
                <a:latin typeface="Courier New" pitchFamily="49" charset="0"/>
              </a:rPr>
              <a:t>nc</a:t>
            </a:r>
            <a:r>
              <a:rPr lang="ro-RO" sz="2200" dirty="0">
                <a:solidFill>
                  <a:srgbClr val="C00000"/>
                </a:solidFill>
                <a:latin typeface="Courier New" pitchFamily="49" charset="0"/>
              </a:rPr>
              <a:t>ă</a:t>
            </a:r>
            <a:r>
              <a:rPr lang="sv-SE" sz="2200" dirty="0">
                <a:solidFill>
                  <a:srgbClr val="C00000"/>
                </a:solidFill>
                <a:latin typeface="Courier New" pitchFamily="49" charset="0"/>
              </a:rPr>
              <a:t>;</a:t>
            </a:r>
          </a:p>
          <a:p>
            <a:pPr>
              <a:buFontTx/>
              <a:buNone/>
            </a:pPr>
            <a:r>
              <a:rPr lang="sv-SE" sz="2200" dirty="0">
                <a:solidFill>
                  <a:srgbClr val="C00000"/>
                </a:solidFill>
                <a:latin typeface="Courier New" pitchFamily="49" charset="0"/>
              </a:rPr>
              <a:t>     elibereaz</a:t>
            </a:r>
            <a:r>
              <a:rPr lang="ro-RO" sz="2200" dirty="0">
                <a:solidFill>
                  <a:srgbClr val="C00000"/>
                </a:solidFill>
                <a:latin typeface="Courier New" pitchFamily="49" charset="0"/>
              </a:rPr>
              <a:t>ă</a:t>
            </a:r>
            <a:r>
              <a:rPr lang="sv-SE" sz="2200" dirty="0">
                <a:solidFill>
                  <a:srgbClr val="C00000"/>
                </a:solidFill>
                <a:latin typeface="Courier New" pitchFamily="49" charset="0"/>
              </a:rPr>
              <a:t> </a:t>
            </a:r>
            <a:r>
              <a:rPr lang="ro-RO" sz="2200" dirty="0">
                <a:solidFill>
                  <a:srgbClr val="C00000"/>
                </a:solidFill>
                <a:latin typeface="Courier New" pitchFamily="49" charset="0"/>
              </a:rPr>
              <a:t>bețișoare</a:t>
            </a:r>
            <a:r>
              <a:rPr lang="sv-SE" sz="2200" dirty="0">
                <a:solidFill>
                  <a:srgbClr val="C00000"/>
                </a:solidFill>
                <a:latin typeface="Courier New" pitchFamily="49" charset="0"/>
              </a:rPr>
              <a:t>;</a:t>
            </a:r>
          </a:p>
          <a:p>
            <a:pPr>
              <a:buFontTx/>
              <a:buNone/>
            </a:pPr>
            <a:r>
              <a:rPr lang="sv-SE" sz="2200" dirty="0">
                <a:solidFill>
                  <a:srgbClr val="C00000"/>
                </a:solidFill>
                <a:latin typeface="Courier New" pitchFamily="49" charset="0"/>
              </a:rPr>
              <a:t>     </a:t>
            </a:r>
            <a:r>
              <a:rPr lang="ro-RO" sz="2200" dirty="0">
                <a:solidFill>
                  <a:srgbClr val="C00000"/>
                </a:solidFill>
                <a:latin typeface="Courier New" pitchFamily="49" charset="0"/>
              </a:rPr>
              <a:t>gâ</a:t>
            </a:r>
            <a:r>
              <a:rPr lang="sv-SE" sz="2200" dirty="0">
                <a:solidFill>
                  <a:srgbClr val="C00000"/>
                </a:solidFill>
                <a:latin typeface="Courier New" pitchFamily="49" charset="0"/>
              </a:rPr>
              <a:t>nde</a:t>
            </a:r>
            <a:r>
              <a:rPr lang="ro-RO" sz="2200" dirty="0">
                <a:solidFill>
                  <a:srgbClr val="C00000"/>
                </a:solidFill>
                <a:latin typeface="Courier New" pitchFamily="49" charset="0"/>
              </a:rPr>
              <a:t>ș</a:t>
            </a:r>
            <a:r>
              <a:rPr lang="sv-SE" sz="2200" dirty="0">
                <a:solidFill>
                  <a:srgbClr val="C00000"/>
                </a:solidFill>
                <a:latin typeface="Courier New" pitchFamily="49" charset="0"/>
              </a:rPr>
              <a:t>te;</a:t>
            </a:r>
            <a:endParaRPr lang="sv-SE" sz="2200" b="1" dirty="0">
              <a:solidFill>
                <a:srgbClr val="C00000"/>
              </a:solidFill>
              <a:latin typeface="Courier New" pitchFamily="49" charset="0"/>
            </a:endParaRPr>
          </a:p>
          <a:p>
            <a:pPr>
              <a:buFontTx/>
              <a:buNone/>
            </a:pPr>
            <a:r>
              <a:rPr lang="sv-SE" sz="2200" b="1" dirty="0">
                <a:solidFill>
                  <a:srgbClr val="C00000"/>
                </a:solidFill>
                <a:latin typeface="Courier New" pitchFamily="49" charset="0"/>
              </a:rPr>
              <a:t>  </a:t>
            </a:r>
            <a:r>
              <a:rPr lang="sv-SE" sz="2200" dirty="0">
                <a:solidFill>
                  <a:srgbClr val="C00000"/>
                </a:solidFill>
                <a:latin typeface="Courier New" pitchFamily="49" charset="0"/>
              </a:rPr>
              <a:t> }</a:t>
            </a:r>
          </a:p>
          <a:p>
            <a:pPr>
              <a:buFontTx/>
              <a:buNone/>
            </a:pPr>
            <a:r>
              <a:rPr lang="sv-SE" sz="2200" dirty="0">
                <a:solidFill>
                  <a:srgbClr val="C00000"/>
                </a:solidFill>
                <a:latin typeface="Courier New" pitchFamily="49" charset="0"/>
              </a:rPr>
              <a:t>}</a:t>
            </a:r>
            <a:endParaRPr lang="en-US" sz="2200" dirty="0">
              <a:solidFill>
                <a:srgbClr val="C00000"/>
              </a:solidFill>
              <a:latin typeface="Courier New" pitchFamily="49" charset="0"/>
            </a:endParaRPr>
          </a:p>
        </p:txBody>
      </p:sp>
      <p:pic>
        <p:nvPicPr>
          <p:cNvPr id="11282" name="Picture 18" descr="C:\2012APD\1024x1024.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rot="1591753">
            <a:off x="5548431" y="2971695"/>
            <a:ext cx="2761624" cy="276162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3" name="Picture 19" descr="C:\2012APD\preparat10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17766" y="3219744"/>
            <a:ext cx="606306" cy="58508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9" descr="C:\2012APD\preparat10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11463" y="3804829"/>
            <a:ext cx="606306" cy="58508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9" descr="C:\2012APD\preparat10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45913" y="3759490"/>
            <a:ext cx="606306" cy="58508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9" descr="C:\2012APD\preparat10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4616" y="4632193"/>
            <a:ext cx="606306" cy="58508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9" descr="C:\2012APD\preparat10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4072" y="4632192"/>
            <a:ext cx="606306" cy="58508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5724128" y="4269577"/>
            <a:ext cx="742494" cy="571429"/>
            <a:chOff x="5724128" y="4269577"/>
            <a:chExt cx="742494" cy="571429"/>
          </a:xfrm>
        </p:grpSpPr>
        <p:pic>
          <p:nvPicPr>
            <p:cNvPr id="56" name="Picture 24" descr="C:\2012APD\bet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2066622">
              <a:off x="5895193" y="4269577"/>
              <a:ext cx="571429" cy="5714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24128" y="4509120"/>
              <a:ext cx="261610" cy="276999"/>
            </a:xfrm>
            <a:prstGeom prst="rect">
              <a:avLst/>
            </a:prstGeom>
            <a:noFill/>
          </p:spPr>
          <p:txBody>
            <a:bodyPr wrap="none" rtlCol="0">
              <a:spAutoFit/>
            </a:bodyPr>
            <a:lstStyle/>
            <a:p>
              <a:r>
                <a:rPr lang="ro-RO" sz="1200" dirty="0"/>
                <a:t>1</a:t>
              </a:r>
              <a:endParaRPr lang="en-US" sz="1200" dirty="0"/>
            </a:p>
          </p:txBody>
        </p:sp>
      </p:grpSp>
      <p:grpSp>
        <p:nvGrpSpPr>
          <p:cNvPr id="12" name="Group 11"/>
          <p:cNvGrpSpPr/>
          <p:nvPr/>
        </p:nvGrpSpPr>
        <p:grpSpPr>
          <a:xfrm>
            <a:off x="6660232" y="4836004"/>
            <a:ext cx="571429" cy="825244"/>
            <a:chOff x="6684056" y="4774321"/>
            <a:chExt cx="571429" cy="825244"/>
          </a:xfrm>
        </p:grpSpPr>
        <p:pic>
          <p:nvPicPr>
            <p:cNvPr id="57" name="Picture 24" descr="C:\2012APD\bet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7678637">
              <a:off x="6684056" y="4774321"/>
              <a:ext cx="571429" cy="571429"/>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p:cNvSpPr txBox="1"/>
            <p:nvPr/>
          </p:nvSpPr>
          <p:spPr>
            <a:xfrm>
              <a:off x="6830641" y="5322566"/>
              <a:ext cx="261610" cy="276999"/>
            </a:xfrm>
            <a:prstGeom prst="rect">
              <a:avLst/>
            </a:prstGeom>
            <a:noFill/>
          </p:spPr>
          <p:txBody>
            <a:bodyPr wrap="none" rtlCol="0">
              <a:spAutoFit/>
            </a:bodyPr>
            <a:lstStyle/>
            <a:p>
              <a:r>
                <a:rPr lang="ro-RO" sz="1200" dirty="0"/>
                <a:t>2</a:t>
              </a:r>
              <a:endParaRPr lang="en-US" sz="1200" dirty="0"/>
            </a:p>
          </p:txBody>
        </p:sp>
      </p:grpSp>
      <p:grpSp>
        <p:nvGrpSpPr>
          <p:cNvPr id="14" name="Group 13"/>
          <p:cNvGrpSpPr/>
          <p:nvPr/>
        </p:nvGrpSpPr>
        <p:grpSpPr>
          <a:xfrm>
            <a:off x="7473848" y="4210212"/>
            <a:ext cx="698552" cy="571429"/>
            <a:chOff x="7473848" y="4210212"/>
            <a:chExt cx="698552" cy="571429"/>
          </a:xfrm>
        </p:grpSpPr>
        <p:pic>
          <p:nvPicPr>
            <p:cNvPr id="58" name="Picture 24" descr="C:\2012APD\bet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3649082">
              <a:off x="7473848" y="4210212"/>
              <a:ext cx="571429" cy="571429"/>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7910790" y="4502417"/>
              <a:ext cx="261610" cy="276999"/>
            </a:xfrm>
            <a:prstGeom prst="rect">
              <a:avLst/>
            </a:prstGeom>
            <a:noFill/>
          </p:spPr>
          <p:txBody>
            <a:bodyPr wrap="none" rtlCol="0">
              <a:spAutoFit/>
            </a:bodyPr>
            <a:lstStyle/>
            <a:p>
              <a:r>
                <a:rPr lang="ro-RO" sz="1200" dirty="0"/>
                <a:t>3</a:t>
              </a:r>
              <a:endParaRPr lang="en-US" sz="1200" dirty="0"/>
            </a:p>
          </p:txBody>
        </p:sp>
      </p:grpSp>
      <p:grpSp>
        <p:nvGrpSpPr>
          <p:cNvPr id="19" name="Group 18"/>
          <p:cNvGrpSpPr/>
          <p:nvPr/>
        </p:nvGrpSpPr>
        <p:grpSpPr>
          <a:xfrm>
            <a:off x="7086367" y="3279370"/>
            <a:ext cx="658204" cy="675783"/>
            <a:chOff x="7150273" y="3199069"/>
            <a:chExt cx="658204" cy="675783"/>
          </a:xfrm>
        </p:grpSpPr>
        <p:pic>
          <p:nvPicPr>
            <p:cNvPr id="59" name="Picture 24" descr="C:\2012APD\bet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1107583">
              <a:off x="7150273" y="3303423"/>
              <a:ext cx="571429" cy="571429"/>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7546867" y="3199069"/>
              <a:ext cx="261610" cy="276999"/>
            </a:xfrm>
            <a:prstGeom prst="rect">
              <a:avLst/>
            </a:prstGeom>
            <a:noFill/>
          </p:spPr>
          <p:txBody>
            <a:bodyPr wrap="none" rtlCol="0">
              <a:spAutoFit/>
            </a:bodyPr>
            <a:lstStyle/>
            <a:p>
              <a:r>
                <a:rPr lang="ro-RO" sz="1200" dirty="0"/>
                <a:t>4</a:t>
              </a:r>
              <a:endParaRPr lang="en-US" sz="1200" dirty="0"/>
            </a:p>
          </p:txBody>
        </p:sp>
      </p:grpSp>
      <p:grpSp>
        <p:nvGrpSpPr>
          <p:cNvPr id="20" name="Group 19"/>
          <p:cNvGrpSpPr/>
          <p:nvPr/>
        </p:nvGrpSpPr>
        <p:grpSpPr>
          <a:xfrm>
            <a:off x="6012160" y="3440033"/>
            <a:ext cx="702049" cy="619008"/>
            <a:chOff x="6012160" y="3440033"/>
            <a:chExt cx="702049" cy="619008"/>
          </a:xfrm>
        </p:grpSpPr>
        <p:pic>
          <p:nvPicPr>
            <p:cNvPr id="11288" name="Picture 24" descr="C:\2012APD\bet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4794477">
              <a:off x="6142780" y="3487612"/>
              <a:ext cx="571429" cy="571429"/>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p:cNvSpPr txBox="1"/>
            <p:nvPr/>
          </p:nvSpPr>
          <p:spPr>
            <a:xfrm>
              <a:off x="6012160" y="3440033"/>
              <a:ext cx="261610" cy="276999"/>
            </a:xfrm>
            <a:prstGeom prst="rect">
              <a:avLst/>
            </a:prstGeom>
            <a:noFill/>
          </p:spPr>
          <p:txBody>
            <a:bodyPr wrap="none" rtlCol="0">
              <a:spAutoFit/>
            </a:bodyPr>
            <a:lstStyle/>
            <a:p>
              <a:r>
                <a:rPr lang="ro-RO" sz="1200" dirty="0"/>
                <a:t>5</a:t>
              </a:r>
              <a:endParaRPr lang="en-US" sz="1200" dirty="0"/>
            </a:p>
          </p:txBody>
        </p:sp>
      </p:grpSp>
      <p:grpSp>
        <p:nvGrpSpPr>
          <p:cNvPr id="21" name="Group 20"/>
          <p:cNvGrpSpPr/>
          <p:nvPr/>
        </p:nvGrpSpPr>
        <p:grpSpPr>
          <a:xfrm>
            <a:off x="5143033" y="4924736"/>
            <a:ext cx="901634" cy="1486209"/>
            <a:chOff x="5143033" y="4924736"/>
            <a:chExt cx="901634" cy="1486209"/>
          </a:xfrm>
        </p:grpSpPr>
        <p:pic>
          <p:nvPicPr>
            <p:cNvPr id="11275" name="Picture 11" descr="C:\2012APD\Platon - Wikipedia.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43033" y="4924736"/>
              <a:ext cx="901634" cy="123860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436096" y="5949280"/>
              <a:ext cx="338554" cy="461665"/>
            </a:xfrm>
            <a:prstGeom prst="rect">
              <a:avLst/>
            </a:prstGeom>
            <a:noFill/>
          </p:spPr>
          <p:txBody>
            <a:bodyPr wrap="none" rtlCol="0">
              <a:spAutoFit/>
            </a:bodyPr>
            <a:lstStyle/>
            <a:p>
              <a:r>
                <a:rPr lang="ro-RO" dirty="0">
                  <a:solidFill>
                    <a:srgbClr val="C00000"/>
                  </a:solidFill>
                </a:rPr>
                <a:t>1</a:t>
              </a:r>
              <a:endParaRPr lang="en-US" dirty="0">
                <a:solidFill>
                  <a:srgbClr val="C00000"/>
                </a:solidFill>
              </a:endParaRPr>
            </a:p>
          </p:txBody>
        </p:sp>
      </p:grpSp>
      <p:grpSp>
        <p:nvGrpSpPr>
          <p:cNvPr id="22" name="Group 21"/>
          <p:cNvGrpSpPr/>
          <p:nvPr/>
        </p:nvGrpSpPr>
        <p:grpSpPr>
          <a:xfrm>
            <a:off x="7793112" y="4985931"/>
            <a:ext cx="903900" cy="1425014"/>
            <a:chOff x="7793112" y="4985931"/>
            <a:chExt cx="903900" cy="1425014"/>
          </a:xfrm>
        </p:grpSpPr>
        <p:pic>
          <p:nvPicPr>
            <p:cNvPr id="11274" name="Picture 10" descr="C:\2012APD\Mircea Eliade a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93112" y="4985931"/>
              <a:ext cx="903900" cy="121874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4" name="TextBox 73"/>
            <p:cNvSpPr txBox="1"/>
            <p:nvPr/>
          </p:nvSpPr>
          <p:spPr>
            <a:xfrm>
              <a:off x="8100392" y="5949280"/>
              <a:ext cx="338554" cy="461665"/>
            </a:xfrm>
            <a:prstGeom prst="rect">
              <a:avLst/>
            </a:prstGeom>
            <a:noFill/>
          </p:spPr>
          <p:txBody>
            <a:bodyPr wrap="none" rtlCol="0">
              <a:spAutoFit/>
            </a:bodyPr>
            <a:lstStyle/>
            <a:p>
              <a:r>
                <a:rPr lang="ro-RO" dirty="0">
                  <a:solidFill>
                    <a:srgbClr val="C00000"/>
                  </a:solidFill>
                </a:rPr>
                <a:t>2</a:t>
              </a:r>
              <a:endParaRPr lang="en-US" dirty="0">
                <a:solidFill>
                  <a:srgbClr val="C00000"/>
                </a:solidFill>
              </a:endParaRPr>
            </a:p>
          </p:txBody>
        </p:sp>
      </p:grpSp>
      <p:grpSp>
        <p:nvGrpSpPr>
          <p:cNvPr id="23" name="Group 22"/>
          <p:cNvGrpSpPr/>
          <p:nvPr/>
        </p:nvGrpSpPr>
        <p:grpSpPr>
          <a:xfrm>
            <a:off x="8052219" y="2975134"/>
            <a:ext cx="1091781" cy="1491595"/>
            <a:chOff x="8052219" y="2975134"/>
            <a:chExt cx="1091781" cy="1491595"/>
          </a:xfrm>
        </p:grpSpPr>
        <p:pic>
          <p:nvPicPr>
            <p:cNvPr id="11273" name="Picture 9" descr="C:\2012APD\confuciu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52219" y="2975134"/>
              <a:ext cx="1091781" cy="119004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5" name="TextBox 74"/>
            <p:cNvSpPr txBox="1"/>
            <p:nvPr/>
          </p:nvSpPr>
          <p:spPr>
            <a:xfrm>
              <a:off x="8460432" y="4005064"/>
              <a:ext cx="338554" cy="461665"/>
            </a:xfrm>
            <a:prstGeom prst="rect">
              <a:avLst/>
            </a:prstGeom>
            <a:noFill/>
          </p:spPr>
          <p:txBody>
            <a:bodyPr wrap="none" rtlCol="0">
              <a:spAutoFit/>
            </a:bodyPr>
            <a:lstStyle/>
            <a:p>
              <a:r>
                <a:rPr lang="ro-RO" dirty="0">
                  <a:solidFill>
                    <a:srgbClr val="C00000"/>
                  </a:solidFill>
                </a:rPr>
                <a:t>3</a:t>
              </a:r>
              <a:endParaRPr lang="en-US" dirty="0">
                <a:solidFill>
                  <a:srgbClr val="C00000"/>
                </a:solidFill>
              </a:endParaRPr>
            </a:p>
          </p:txBody>
        </p:sp>
      </p:grpSp>
      <p:grpSp>
        <p:nvGrpSpPr>
          <p:cNvPr id="24" name="Group 23"/>
          <p:cNvGrpSpPr/>
          <p:nvPr/>
        </p:nvGrpSpPr>
        <p:grpSpPr>
          <a:xfrm>
            <a:off x="6532506" y="1617111"/>
            <a:ext cx="812945" cy="1511699"/>
            <a:chOff x="6532506" y="1617111"/>
            <a:chExt cx="812945" cy="1511699"/>
          </a:xfrm>
        </p:grpSpPr>
        <p:pic>
          <p:nvPicPr>
            <p:cNvPr id="11272" name="Picture 8" descr="C:\2012APD\200px-Socrates.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32506" y="1617111"/>
              <a:ext cx="812945" cy="124787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7" name="TextBox 76"/>
            <p:cNvSpPr txBox="1"/>
            <p:nvPr/>
          </p:nvSpPr>
          <p:spPr>
            <a:xfrm>
              <a:off x="6792169" y="2667145"/>
              <a:ext cx="338554" cy="461665"/>
            </a:xfrm>
            <a:prstGeom prst="rect">
              <a:avLst/>
            </a:prstGeom>
            <a:noFill/>
          </p:spPr>
          <p:txBody>
            <a:bodyPr wrap="none" rtlCol="0">
              <a:spAutoFit/>
            </a:bodyPr>
            <a:lstStyle/>
            <a:p>
              <a:r>
                <a:rPr lang="ro-RO" dirty="0">
                  <a:solidFill>
                    <a:srgbClr val="C00000"/>
                  </a:solidFill>
                </a:rPr>
                <a:t>4</a:t>
              </a:r>
              <a:endParaRPr lang="en-US" dirty="0">
                <a:solidFill>
                  <a:srgbClr val="C00000"/>
                </a:solidFill>
              </a:endParaRPr>
            </a:p>
          </p:txBody>
        </p:sp>
      </p:grpSp>
      <p:grpSp>
        <p:nvGrpSpPr>
          <p:cNvPr id="29" name="Group 28"/>
          <p:cNvGrpSpPr/>
          <p:nvPr/>
        </p:nvGrpSpPr>
        <p:grpSpPr>
          <a:xfrm>
            <a:off x="4774430" y="3003368"/>
            <a:ext cx="1037033" cy="1463361"/>
            <a:chOff x="4774430" y="3003368"/>
            <a:chExt cx="1037033" cy="1463361"/>
          </a:xfrm>
        </p:grpSpPr>
        <p:pic>
          <p:nvPicPr>
            <p:cNvPr id="11276" name="Picture 12" descr="C:\2012APD\Rene_Descartes.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74430" y="3003368"/>
              <a:ext cx="1037033" cy="117154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5097542" y="4005064"/>
              <a:ext cx="338554" cy="461665"/>
            </a:xfrm>
            <a:prstGeom prst="rect">
              <a:avLst/>
            </a:prstGeom>
            <a:noFill/>
          </p:spPr>
          <p:txBody>
            <a:bodyPr wrap="none" rtlCol="0">
              <a:spAutoFit/>
            </a:bodyPr>
            <a:lstStyle/>
            <a:p>
              <a:r>
                <a:rPr lang="ro-RO" dirty="0">
                  <a:solidFill>
                    <a:srgbClr val="C00000"/>
                  </a:solidFill>
                </a:rPr>
                <a:t>5</a:t>
              </a:r>
              <a:endParaRPr lang="en-US" dirty="0">
                <a:solidFill>
                  <a:srgbClr val="C00000"/>
                </a:solidFill>
              </a:endParaRPr>
            </a:p>
          </p:txBody>
        </p:sp>
      </p:grpSp>
      <p:sp>
        <p:nvSpPr>
          <p:cNvPr id="2" name="TextBox 1"/>
          <p:cNvSpPr txBox="1"/>
          <p:nvPr/>
        </p:nvSpPr>
        <p:spPr>
          <a:xfrm>
            <a:off x="4875980" y="2821245"/>
            <a:ext cx="885179" cy="307777"/>
          </a:xfrm>
          <a:prstGeom prst="rect">
            <a:avLst/>
          </a:prstGeom>
          <a:noFill/>
        </p:spPr>
        <p:txBody>
          <a:bodyPr wrap="none" rtlCol="0">
            <a:spAutoFit/>
          </a:bodyPr>
          <a:lstStyle/>
          <a:p>
            <a:r>
              <a:rPr lang="en-US" sz="1400" dirty="0"/>
              <a:t>Descartes</a:t>
            </a:r>
          </a:p>
        </p:txBody>
      </p:sp>
      <p:sp>
        <p:nvSpPr>
          <p:cNvPr id="9" name="TextBox 8"/>
          <p:cNvSpPr txBox="1"/>
          <p:nvPr/>
        </p:nvSpPr>
        <p:spPr>
          <a:xfrm>
            <a:off x="6599808" y="1503324"/>
            <a:ext cx="723275" cy="307777"/>
          </a:xfrm>
          <a:prstGeom prst="rect">
            <a:avLst/>
          </a:prstGeom>
          <a:noFill/>
        </p:spPr>
        <p:txBody>
          <a:bodyPr wrap="none" rtlCol="0">
            <a:spAutoFit/>
          </a:bodyPr>
          <a:lstStyle/>
          <a:p>
            <a:r>
              <a:rPr lang="ro-RO" sz="1400" dirty="0"/>
              <a:t>Socrate</a:t>
            </a:r>
            <a:endParaRPr lang="en-US" sz="1400" dirty="0"/>
          </a:p>
        </p:txBody>
      </p:sp>
      <p:sp>
        <p:nvSpPr>
          <p:cNvPr id="10" name="TextBox 9"/>
          <p:cNvSpPr txBox="1"/>
          <p:nvPr/>
        </p:nvSpPr>
        <p:spPr>
          <a:xfrm>
            <a:off x="8136283" y="2784947"/>
            <a:ext cx="923651" cy="307777"/>
          </a:xfrm>
          <a:prstGeom prst="rect">
            <a:avLst/>
          </a:prstGeom>
          <a:noFill/>
        </p:spPr>
        <p:txBody>
          <a:bodyPr wrap="none" rtlCol="0">
            <a:spAutoFit/>
          </a:bodyPr>
          <a:lstStyle/>
          <a:p>
            <a:r>
              <a:rPr lang="ro-RO" sz="1400" dirty="0"/>
              <a:t>Confucius</a:t>
            </a:r>
            <a:endParaRPr lang="en-US" sz="1400" dirty="0"/>
          </a:p>
        </p:txBody>
      </p:sp>
      <p:sp>
        <p:nvSpPr>
          <p:cNvPr id="11" name="TextBox 10"/>
          <p:cNvSpPr txBox="1"/>
          <p:nvPr/>
        </p:nvSpPr>
        <p:spPr>
          <a:xfrm>
            <a:off x="7948106" y="4848332"/>
            <a:ext cx="643125" cy="307777"/>
          </a:xfrm>
          <a:prstGeom prst="rect">
            <a:avLst/>
          </a:prstGeom>
          <a:noFill/>
        </p:spPr>
        <p:txBody>
          <a:bodyPr wrap="none" rtlCol="0">
            <a:spAutoFit/>
          </a:bodyPr>
          <a:lstStyle/>
          <a:p>
            <a:r>
              <a:rPr lang="ro-RO" sz="1400" dirty="0"/>
              <a:t>Eliade</a:t>
            </a:r>
            <a:endParaRPr lang="en-US" sz="1400" dirty="0"/>
          </a:p>
        </p:txBody>
      </p:sp>
      <p:sp>
        <p:nvSpPr>
          <p:cNvPr id="13" name="TextBox 12"/>
          <p:cNvSpPr txBox="1"/>
          <p:nvPr/>
        </p:nvSpPr>
        <p:spPr>
          <a:xfrm>
            <a:off x="5289537" y="4848332"/>
            <a:ext cx="643125" cy="307777"/>
          </a:xfrm>
          <a:prstGeom prst="rect">
            <a:avLst/>
          </a:prstGeom>
          <a:noFill/>
        </p:spPr>
        <p:txBody>
          <a:bodyPr wrap="none" rtlCol="0">
            <a:spAutoFit/>
          </a:bodyPr>
          <a:lstStyle/>
          <a:p>
            <a:r>
              <a:rPr lang="ro-RO" sz="1400" dirty="0"/>
              <a:t>Platon</a:t>
            </a:r>
            <a:endParaRPr lang="en-US" sz="1400" dirty="0"/>
          </a:p>
        </p:txBody>
      </p:sp>
      <p:sp>
        <p:nvSpPr>
          <p:cNvPr id="3" name="TextBox 2"/>
          <p:cNvSpPr txBox="1"/>
          <p:nvPr/>
        </p:nvSpPr>
        <p:spPr>
          <a:xfrm>
            <a:off x="4807407" y="5947798"/>
            <a:ext cx="4277077" cy="738664"/>
          </a:xfrm>
          <a:prstGeom prst="rect">
            <a:avLst/>
          </a:prstGeom>
          <a:noFill/>
        </p:spPr>
        <p:txBody>
          <a:bodyPr wrap="square" rtlCol="0">
            <a:spAutoFit/>
          </a:bodyPr>
          <a:lstStyle/>
          <a:p>
            <a:pPr algn="ctr"/>
            <a:r>
              <a:rPr lang="en-US" dirty="0"/>
              <a:t>DEADLOCK</a:t>
            </a:r>
          </a:p>
          <a:p>
            <a:pPr algn="ctr"/>
            <a:r>
              <a:rPr lang="en-US" sz="1800" dirty="0" err="1"/>
              <a:t>Fiecare</a:t>
            </a:r>
            <a:r>
              <a:rPr lang="en-US" sz="1800" dirty="0"/>
              <a:t> </a:t>
            </a:r>
            <a:r>
              <a:rPr lang="en-US" sz="1800" dirty="0" err="1"/>
              <a:t>mai</a:t>
            </a:r>
            <a:r>
              <a:rPr lang="en-US" sz="1800" dirty="0"/>
              <a:t> are </a:t>
            </a:r>
            <a:r>
              <a:rPr lang="en-US" sz="1800" dirty="0" err="1"/>
              <a:t>nevoie</a:t>
            </a:r>
            <a:r>
              <a:rPr lang="en-US" sz="1800" dirty="0"/>
              <a:t> de un be</a:t>
            </a:r>
            <a:r>
              <a:rPr lang="ro-RO" sz="1800" dirty="0"/>
              <a:t>țișor</a:t>
            </a:r>
            <a:endParaRPr lang="en-US" sz="1800" dirty="0"/>
          </a:p>
        </p:txBody>
      </p:sp>
      <p:sp>
        <p:nvSpPr>
          <p:cNvPr id="53" name="Title 1"/>
          <p:cNvSpPr>
            <a:spLocks noGrp="1"/>
          </p:cNvSpPr>
          <p:nvPr>
            <p:ph type="title"/>
          </p:nvPr>
        </p:nvSpPr>
        <p:spPr>
          <a:xfrm>
            <a:off x="152400" y="544658"/>
            <a:ext cx="8915400" cy="598341"/>
          </a:xfrm>
        </p:spPr>
        <p:txBody>
          <a:bodyPr/>
          <a:lstStyle/>
          <a:p>
            <a:r>
              <a:rPr lang="ro-RO" sz="2800" dirty="0"/>
              <a:t>Problema filozofilor</a:t>
            </a:r>
            <a:endParaRPr lang="en-US" sz="2800" dirty="0"/>
          </a:p>
        </p:txBody>
      </p:sp>
    </p:spTree>
    <p:extLst>
      <p:ext uri="{BB962C8B-B14F-4D97-AF65-F5344CB8AC3E}">
        <p14:creationId xmlns:p14="http://schemas.microsoft.com/office/powerpoint/2010/main" val="36818207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71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71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713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713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713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713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713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7139">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3.05556E-6 3.98705E-6 L -0.09566 0.07724 " pathEditMode="relative" rAng="0" ptsTypes="AA">
                                      <p:cBhvr>
                                        <p:cTn id="24" dur="2000" fill="hold"/>
                                        <p:tgtEl>
                                          <p:spTgt spid="7"/>
                                        </p:tgtEl>
                                        <p:attrNameLst>
                                          <p:attrName>ppt_x</p:attrName>
                                          <p:attrName>ppt_y</p:attrName>
                                        </p:attrNameLst>
                                      </p:cBhvr>
                                      <p:rCtr x="-4792" y="3862"/>
                                    </p:animMotion>
                                  </p:childTnLst>
                                </p:cTn>
                              </p:par>
                              <p:par>
                                <p:cTn id="25" presetID="42" presetClass="path" presetSubtype="0" accel="50000" decel="50000" fill="hold" nodeType="withEffect">
                                  <p:stCondLst>
                                    <p:cond delay="0"/>
                                  </p:stCondLst>
                                  <p:childTnLst>
                                    <p:animMotion origin="layout" path="M 1.38889E-6 1.57262E-7 L 0.12639 0.16512 " pathEditMode="relative" rAng="0" ptsTypes="AA">
                                      <p:cBhvr>
                                        <p:cTn id="26" dur="2000" fill="hold"/>
                                        <p:tgtEl>
                                          <p:spTgt spid="12"/>
                                        </p:tgtEl>
                                        <p:attrNameLst>
                                          <p:attrName>ppt_x</p:attrName>
                                          <p:attrName>ppt_y</p:attrName>
                                        </p:attrNameLst>
                                      </p:cBhvr>
                                      <p:rCtr x="6319" y="8256"/>
                                    </p:animMotion>
                                  </p:childTnLst>
                                </p:cTn>
                              </p:par>
                              <p:par>
                                <p:cTn id="27" presetID="42" presetClass="path" presetSubtype="0" accel="50000" decel="50000" fill="hold" nodeType="withEffect">
                                  <p:stCondLst>
                                    <p:cond delay="0"/>
                                  </p:stCondLst>
                                  <p:childTnLst>
                                    <p:animMotion origin="layout" path="M 4.44444E-6 8.78816E-7 L 0.10121 -0.01896 " pathEditMode="relative" rAng="0" ptsTypes="AA">
                                      <p:cBhvr>
                                        <p:cTn id="28" dur="2000" fill="hold"/>
                                        <p:tgtEl>
                                          <p:spTgt spid="14"/>
                                        </p:tgtEl>
                                        <p:attrNameLst>
                                          <p:attrName>ppt_x</p:attrName>
                                          <p:attrName>ppt_y</p:attrName>
                                        </p:attrNameLst>
                                      </p:cBhvr>
                                      <p:rCtr x="5052" y="-948"/>
                                    </p:animMotion>
                                  </p:childTnLst>
                                </p:cTn>
                              </p:par>
                              <p:par>
                                <p:cTn id="29" presetID="42" presetClass="path" presetSubtype="0" accel="50000" decel="50000" fill="hold" nodeType="withEffect">
                                  <p:stCondLst>
                                    <p:cond delay="0"/>
                                  </p:stCondLst>
                                  <p:childTnLst>
                                    <p:animMotion origin="layout" path="M 2.5E-6 2.98797E-6 L -0.00382 -0.17415 " pathEditMode="relative" rAng="0" ptsTypes="AA">
                                      <p:cBhvr>
                                        <p:cTn id="30" dur="2000" fill="hold"/>
                                        <p:tgtEl>
                                          <p:spTgt spid="19"/>
                                        </p:tgtEl>
                                        <p:attrNameLst>
                                          <p:attrName>ppt_x</p:attrName>
                                          <p:attrName>ppt_y</p:attrName>
                                        </p:attrNameLst>
                                      </p:cBhvr>
                                      <p:rCtr x="-191" y="-8719"/>
                                    </p:animMotion>
                                  </p:childTnLst>
                                </p:cTn>
                              </p:par>
                              <p:par>
                                <p:cTn id="31" presetID="42" presetClass="path" presetSubtype="0" accel="50000" decel="50000" fill="hold" nodeType="withEffect">
                                  <p:stCondLst>
                                    <p:cond delay="0"/>
                                  </p:stCondLst>
                                  <p:childTnLst>
                                    <p:animMotion origin="layout" path="M -3.33333E-6 -3.46901E-6 L -0.08559 -0.10962 " pathEditMode="relative" rAng="0" ptsTypes="AA">
                                      <p:cBhvr>
                                        <p:cTn id="32" dur="2000" fill="hold"/>
                                        <p:tgtEl>
                                          <p:spTgt spid="20"/>
                                        </p:tgtEl>
                                        <p:attrNameLst>
                                          <p:attrName>ppt_x</p:attrName>
                                          <p:attrName>ppt_y</p:attrName>
                                        </p:attrNameLst>
                                      </p:cBhvr>
                                      <p:rCtr x="-4288" y="-5481"/>
                                    </p:animMotion>
                                  </p:childTnLst>
                                </p:cTn>
                              </p:par>
                              <p:par>
                                <p:cTn id="33" presetID="53" presetClass="entr" presetSubtype="16" fill="hold" grpId="1"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2000" fill="hold"/>
                                        <p:tgtEl>
                                          <p:spTgt spid="3"/>
                                        </p:tgtEl>
                                        <p:attrNameLst>
                                          <p:attrName>ppt_w</p:attrName>
                                        </p:attrNameLst>
                                      </p:cBhvr>
                                      <p:tavLst>
                                        <p:tav tm="0">
                                          <p:val>
                                            <p:fltVal val="0"/>
                                          </p:val>
                                        </p:tav>
                                        <p:tav tm="100000">
                                          <p:val>
                                            <p:strVal val="#ppt_w"/>
                                          </p:val>
                                        </p:tav>
                                      </p:tavLst>
                                    </p:anim>
                                    <p:anim calcmode="lin" valueType="num">
                                      <p:cBhvr>
                                        <p:cTn id="36" dur="2000" fill="hold"/>
                                        <p:tgtEl>
                                          <p:spTgt spid="3"/>
                                        </p:tgtEl>
                                        <p:attrNameLst>
                                          <p:attrName>ppt_h</p:attrName>
                                        </p:attrNameLst>
                                      </p:cBhvr>
                                      <p:tavLst>
                                        <p:tav tm="0">
                                          <p:val>
                                            <p:fltVal val="0"/>
                                          </p:val>
                                        </p:tav>
                                        <p:tav tm="100000">
                                          <p:val>
                                            <p:strVal val="#ppt_h"/>
                                          </p:val>
                                        </p:tav>
                                      </p:tavLst>
                                    </p:anim>
                                    <p:animEffect transition="in" filter="fade">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2" presetClass="emph" presetSubtype="0" repeatCount="4000" fill="hold" nodeType="clickEffect">
                                  <p:stCondLst>
                                    <p:cond delay="0"/>
                                  </p:stCondLst>
                                  <p:childTnLst>
                                    <p:animRot by="120000">
                                      <p:cBhvr>
                                        <p:cTn id="41" dur="100" fill="hold">
                                          <p:stCondLst>
                                            <p:cond delay="0"/>
                                          </p:stCondLst>
                                        </p:cTn>
                                        <p:tgtEl>
                                          <p:spTgt spid="29"/>
                                        </p:tgtEl>
                                        <p:attrNameLst>
                                          <p:attrName>r</p:attrName>
                                        </p:attrNameLst>
                                      </p:cBhvr>
                                    </p:animRot>
                                    <p:animRot by="-240000">
                                      <p:cBhvr>
                                        <p:cTn id="42" dur="200" fill="hold">
                                          <p:stCondLst>
                                            <p:cond delay="200"/>
                                          </p:stCondLst>
                                        </p:cTn>
                                        <p:tgtEl>
                                          <p:spTgt spid="29"/>
                                        </p:tgtEl>
                                        <p:attrNameLst>
                                          <p:attrName>r</p:attrName>
                                        </p:attrNameLst>
                                      </p:cBhvr>
                                    </p:animRot>
                                    <p:animRot by="240000">
                                      <p:cBhvr>
                                        <p:cTn id="43" dur="200" fill="hold">
                                          <p:stCondLst>
                                            <p:cond delay="400"/>
                                          </p:stCondLst>
                                        </p:cTn>
                                        <p:tgtEl>
                                          <p:spTgt spid="29"/>
                                        </p:tgtEl>
                                        <p:attrNameLst>
                                          <p:attrName>r</p:attrName>
                                        </p:attrNameLst>
                                      </p:cBhvr>
                                    </p:animRot>
                                    <p:animRot by="-240000">
                                      <p:cBhvr>
                                        <p:cTn id="44" dur="200" fill="hold">
                                          <p:stCondLst>
                                            <p:cond delay="600"/>
                                          </p:stCondLst>
                                        </p:cTn>
                                        <p:tgtEl>
                                          <p:spTgt spid="29"/>
                                        </p:tgtEl>
                                        <p:attrNameLst>
                                          <p:attrName>r</p:attrName>
                                        </p:attrNameLst>
                                      </p:cBhvr>
                                    </p:animRot>
                                    <p:animRot by="120000">
                                      <p:cBhvr>
                                        <p:cTn id="45" dur="200" fill="hold">
                                          <p:stCondLst>
                                            <p:cond delay="800"/>
                                          </p:stCondLst>
                                        </p:cTn>
                                        <p:tgtEl>
                                          <p:spTgt spid="29"/>
                                        </p:tgtEl>
                                        <p:attrNameLst>
                                          <p:attrName>r</p:attrName>
                                        </p:attrNameLst>
                                      </p:cBhvr>
                                    </p:animRot>
                                  </p:childTnLst>
                                </p:cTn>
                              </p:par>
                              <p:par>
                                <p:cTn id="46" presetID="32" presetClass="emph" presetSubtype="0" repeatCount="4000" fill="hold" nodeType="withEffect">
                                  <p:stCondLst>
                                    <p:cond delay="0"/>
                                  </p:stCondLst>
                                  <p:childTnLst>
                                    <p:animRot by="120000">
                                      <p:cBhvr>
                                        <p:cTn id="47" dur="100" fill="hold">
                                          <p:stCondLst>
                                            <p:cond delay="0"/>
                                          </p:stCondLst>
                                        </p:cTn>
                                        <p:tgtEl>
                                          <p:spTgt spid="24"/>
                                        </p:tgtEl>
                                        <p:attrNameLst>
                                          <p:attrName>r</p:attrName>
                                        </p:attrNameLst>
                                      </p:cBhvr>
                                    </p:animRot>
                                    <p:animRot by="-240000">
                                      <p:cBhvr>
                                        <p:cTn id="48" dur="200" fill="hold">
                                          <p:stCondLst>
                                            <p:cond delay="200"/>
                                          </p:stCondLst>
                                        </p:cTn>
                                        <p:tgtEl>
                                          <p:spTgt spid="24"/>
                                        </p:tgtEl>
                                        <p:attrNameLst>
                                          <p:attrName>r</p:attrName>
                                        </p:attrNameLst>
                                      </p:cBhvr>
                                    </p:animRot>
                                    <p:animRot by="240000">
                                      <p:cBhvr>
                                        <p:cTn id="49" dur="200" fill="hold">
                                          <p:stCondLst>
                                            <p:cond delay="400"/>
                                          </p:stCondLst>
                                        </p:cTn>
                                        <p:tgtEl>
                                          <p:spTgt spid="24"/>
                                        </p:tgtEl>
                                        <p:attrNameLst>
                                          <p:attrName>r</p:attrName>
                                        </p:attrNameLst>
                                      </p:cBhvr>
                                    </p:animRot>
                                    <p:animRot by="-240000">
                                      <p:cBhvr>
                                        <p:cTn id="50" dur="200" fill="hold">
                                          <p:stCondLst>
                                            <p:cond delay="600"/>
                                          </p:stCondLst>
                                        </p:cTn>
                                        <p:tgtEl>
                                          <p:spTgt spid="24"/>
                                        </p:tgtEl>
                                        <p:attrNameLst>
                                          <p:attrName>r</p:attrName>
                                        </p:attrNameLst>
                                      </p:cBhvr>
                                    </p:animRot>
                                    <p:animRot by="120000">
                                      <p:cBhvr>
                                        <p:cTn id="51" dur="200" fill="hold">
                                          <p:stCondLst>
                                            <p:cond delay="800"/>
                                          </p:stCondLst>
                                        </p:cTn>
                                        <p:tgtEl>
                                          <p:spTgt spid="24"/>
                                        </p:tgtEl>
                                        <p:attrNameLst>
                                          <p:attrName>r</p:attrName>
                                        </p:attrNameLst>
                                      </p:cBhvr>
                                    </p:animRot>
                                  </p:childTnLst>
                                </p:cTn>
                              </p:par>
                              <p:par>
                                <p:cTn id="52" presetID="32" presetClass="emph" presetSubtype="0" repeatCount="4000" fill="hold" nodeType="withEffect">
                                  <p:stCondLst>
                                    <p:cond delay="0"/>
                                  </p:stCondLst>
                                  <p:childTnLst>
                                    <p:animRot by="120000">
                                      <p:cBhvr>
                                        <p:cTn id="53" dur="100" fill="hold">
                                          <p:stCondLst>
                                            <p:cond delay="0"/>
                                          </p:stCondLst>
                                        </p:cTn>
                                        <p:tgtEl>
                                          <p:spTgt spid="23"/>
                                        </p:tgtEl>
                                        <p:attrNameLst>
                                          <p:attrName>r</p:attrName>
                                        </p:attrNameLst>
                                      </p:cBhvr>
                                    </p:animRot>
                                    <p:animRot by="-240000">
                                      <p:cBhvr>
                                        <p:cTn id="54" dur="200" fill="hold">
                                          <p:stCondLst>
                                            <p:cond delay="200"/>
                                          </p:stCondLst>
                                        </p:cTn>
                                        <p:tgtEl>
                                          <p:spTgt spid="23"/>
                                        </p:tgtEl>
                                        <p:attrNameLst>
                                          <p:attrName>r</p:attrName>
                                        </p:attrNameLst>
                                      </p:cBhvr>
                                    </p:animRot>
                                    <p:animRot by="240000">
                                      <p:cBhvr>
                                        <p:cTn id="55" dur="200" fill="hold">
                                          <p:stCondLst>
                                            <p:cond delay="400"/>
                                          </p:stCondLst>
                                        </p:cTn>
                                        <p:tgtEl>
                                          <p:spTgt spid="23"/>
                                        </p:tgtEl>
                                        <p:attrNameLst>
                                          <p:attrName>r</p:attrName>
                                        </p:attrNameLst>
                                      </p:cBhvr>
                                    </p:animRot>
                                    <p:animRot by="-240000">
                                      <p:cBhvr>
                                        <p:cTn id="56" dur="200" fill="hold">
                                          <p:stCondLst>
                                            <p:cond delay="600"/>
                                          </p:stCondLst>
                                        </p:cTn>
                                        <p:tgtEl>
                                          <p:spTgt spid="23"/>
                                        </p:tgtEl>
                                        <p:attrNameLst>
                                          <p:attrName>r</p:attrName>
                                        </p:attrNameLst>
                                      </p:cBhvr>
                                    </p:animRot>
                                    <p:animRot by="120000">
                                      <p:cBhvr>
                                        <p:cTn id="57" dur="200" fill="hold">
                                          <p:stCondLst>
                                            <p:cond delay="800"/>
                                          </p:stCondLst>
                                        </p:cTn>
                                        <p:tgtEl>
                                          <p:spTgt spid="23"/>
                                        </p:tgtEl>
                                        <p:attrNameLst>
                                          <p:attrName>r</p:attrName>
                                        </p:attrNameLst>
                                      </p:cBhvr>
                                    </p:animRot>
                                  </p:childTnLst>
                                </p:cTn>
                              </p:par>
                              <p:par>
                                <p:cTn id="58" presetID="32" presetClass="emph" presetSubtype="0" repeatCount="4000" fill="hold" nodeType="withEffect">
                                  <p:stCondLst>
                                    <p:cond delay="0"/>
                                  </p:stCondLst>
                                  <p:childTnLst>
                                    <p:animRot by="120000">
                                      <p:cBhvr>
                                        <p:cTn id="59" dur="100" fill="hold">
                                          <p:stCondLst>
                                            <p:cond delay="0"/>
                                          </p:stCondLst>
                                        </p:cTn>
                                        <p:tgtEl>
                                          <p:spTgt spid="22"/>
                                        </p:tgtEl>
                                        <p:attrNameLst>
                                          <p:attrName>r</p:attrName>
                                        </p:attrNameLst>
                                      </p:cBhvr>
                                    </p:animRot>
                                    <p:animRot by="-240000">
                                      <p:cBhvr>
                                        <p:cTn id="60" dur="200" fill="hold">
                                          <p:stCondLst>
                                            <p:cond delay="200"/>
                                          </p:stCondLst>
                                        </p:cTn>
                                        <p:tgtEl>
                                          <p:spTgt spid="22"/>
                                        </p:tgtEl>
                                        <p:attrNameLst>
                                          <p:attrName>r</p:attrName>
                                        </p:attrNameLst>
                                      </p:cBhvr>
                                    </p:animRot>
                                    <p:animRot by="240000">
                                      <p:cBhvr>
                                        <p:cTn id="61" dur="200" fill="hold">
                                          <p:stCondLst>
                                            <p:cond delay="400"/>
                                          </p:stCondLst>
                                        </p:cTn>
                                        <p:tgtEl>
                                          <p:spTgt spid="22"/>
                                        </p:tgtEl>
                                        <p:attrNameLst>
                                          <p:attrName>r</p:attrName>
                                        </p:attrNameLst>
                                      </p:cBhvr>
                                    </p:animRot>
                                    <p:animRot by="-240000">
                                      <p:cBhvr>
                                        <p:cTn id="62" dur="200" fill="hold">
                                          <p:stCondLst>
                                            <p:cond delay="600"/>
                                          </p:stCondLst>
                                        </p:cTn>
                                        <p:tgtEl>
                                          <p:spTgt spid="22"/>
                                        </p:tgtEl>
                                        <p:attrNameLst>
                                          <p:attrName>r</p:attrName>
                                        </p:attrNameLst>
                                      </p:cBhvr>
                                    </p:animRot>
                                    <p:animRot by="120000">
                                      <p:cBhvr>
                                        <p:cTn id="63" dur="200" fill="hold">
                                          <p:stCondLst>
                                            <p:cond delay="800"/>
                                          </p:stCondLst>
                                        </p:cTn>
                                        <p:tgtEl>
                                          <p:spTgt spid="22"/>
                                        </p:tgtEl>
                                        <p:attrNameLst>
                                          <p:attrName>r</p:attrName>
                                        </p:attrNameLst>
                                      </p:cBhvr>
                                    </p:animRot>
                                  </p:childTnLst>
                                </p:cTn>
                              </p:par>
                              <p:par>
                                <p:cTn id="64" presetID="32" presetClass="emph" presetSubtype="0" repeatCount="4000" fill="hold" nodeType="withEffect">
                                  <p:stCondLst>
                                    <p:cond delay="0"/>
                                  </p:stCondLst>
                                  <p:childTnLst>
                                    <p:animRot by="120000">
                                      <p:cBhvr>
                                        <p:cTn id="65" dur="100" fill="hold">
                                          <p:stCondLst>
                                            <p:cond delay="0"/>
                                          </p:stCondLst>
                                        </p:cTn>
                                        <p:tgtEl>
                                          <p:spTgt spid="21"/>
                                        </p:tgtEl>
                                        <p:attrNameLst>
                                          <p:attrName>r</p:attrName>
                                        </p:attrNameLst>
                                      </p:cBhvr>
                                    </p:animRot>
                                    <p:animRot by="-240000">
                                      <p:cBhvr>
                                        <p:cTn id="66" dur="200" fill="hold">
                                          <p:stCondLst>
                                            <p:cond delay="200"/>
                                          </p:stCondLst>
                                        </p:cTn>
                                        <p:tgtEl>
                                          <p:spTgt spid="21"/>
                                        </p:tgtEl>
                                        <p:attrNameLst>
                                          <p:attrName>r</p:attrName>
                                        </p:attrNameLst>
                                      </p:cBhvr>
                                    </p:animRot>
                                    <p:animRot by="240000">
                                      <p:cBhvr>
                                        <p:cTn id="67" dur="200" fill="hold">
                                          <p:stCondLst>
                                            <p:cond delay="400"/>
                                          </p:stCondLst>
                                        </p:cTn>
                                        <p:tgtEl>
                                          <p:spTgt spid="21"/>
                                        </p:tgtEl>
                                        <p:attrNameLst>
                                          <p:attrName>r</p:attrName>
                                        </p:attrNameLst>
                                      </p:cBhvr>
                                    </p:animRot>
                                    <p:animRot by="-240000">
                                      <p:cBhvr>
                                        <p:cTn id="68" dur="200" fill="hold">
                                          <p:stCondLst>
                                            <p:cond delay="600"/>
                                          </p:stCondLst>
                                        </p:cTn>
                                        <p:tgtEl>
                                          <p:spTgt spid="21"/>
                                        </p:tgtEl>
                                        <p:attrNameLst>
                                          <p:attrName>r</p:attrName>
                                        </p:attrNameLst>
                                      </p:cBhvr>
                                    </p:animRot>
                                    <p:animRot by="120000">
                                      <p:cBhvr>
                                        <p:cTn id="69" dur="200" fill="hold">
                                          <p:stCondLst>
                                            <p:cond delay="800"/>
                                          </p:stCondLst>
                                        </p:cTn>
                                        <p:tgtEl>
                                          <p:spTgt spid="21"/>
                                        </p:tgtEl>
                                        <p:attrNameLst>
                                          <p:attrName>r</p:attrName>
                                        </p:attrNameLst>
                                      </p:cBhvr>
                                    </p:animRot>
                                  </p:childTnLst>
                                </p:cTn>
                              </p:par>
                              <p:par>
                                <p:cTn id="70" presetID="32" presetClass="emph" presetSubtype="0" repeatCount="4000" fill="hold" grpId="0" nodeType="withEffect">
                                  <p:stCondLst>
                                    <p:cond delay="0"/>
                                  </p:stCondLst>
                                  <p:childTnLst>
                                    <p:animRot by="120000">
                                      <p:cBhvr>
                                        <p:cTn id="71" dur="100" fill="hold">
                                          <p:stCondLst>
                                            <p:cond delay="0"/>
                                          </p:stCondLst>
                                        </p:cTn>
                                        <p:tgtEl>
                                          <p:spTgt spid="3"/>
                                        </p:tgtEl>
                                        <p:attrNameLst>
                                          <p:attrName>r</p:attrName>
                                        </p:attrNameLst>
                                      </p:cBhvr>
                                    </p:animRot>
                                    <p:animRot by="-240000">
                                      <p:cBhvr>
                                        <p:cTn id="72" dur="200" fill="hold">
                                          <p:stCondLst>
                                            <p:cond delay="200"/>
                                          </p:stCondLst>
                                        </p:cTn>
                                        <p:tgtEl>
                                          <p:spTgt spid="3"/>
                                        </p:tgtEl>
                                        <p:attrNameLst>
                                          <p:attrName>r</p:attrName>
                                        </p:attrNameLst>
                                      </p:cBhvr>
                                    </p:animRot>
                                    <p:animRot by="240000">
                                      <p:cBhvr>
                                        <p:cTn id="73" dur="200" fill="hold">
                                          <p:stCondLst>
                                            <p:cond delay="400"/>
                                          </p:stCondLst>
                                        </p:cTn>
                                        <p:tgtEl>
                                          <p:spTgt spid="3"/>
                                        </p:tgtEl>
                                        <p:attrNameLst>
                                          <p:attrName>r</p:attrName>
                                        </p:attrNameLst>
                                      </p:cBhvr>
                                    </p:animRot>
                                    <p:animRot by="-240000">
                                      <p:cBhvr>
                                        <p:cTn id="74" dur="200" fill="hold">
                                          <p:stCondLst>
                                            <p:cond delay="600"/>
                                          </p:stCondLst>
                                        </p:cTn>
                                        <p:tgtEl>
                                          <p:spTgt spid="3"/>
                                        </p:tgtEl>
                                        <p:attrNameLst>
                                          <p:attrName>r</p:attrName>
                                        </p:attrNameLst>
                                      </p:cBhvr>
                                    </p:animRot>
                                    <p:animRot by="120000">
                                      <p:cBhvr>
                                        <p:cTn id="75"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type="body" idx="1"/>
          </p:nvPr>
        </p:nvSpPr>
        <p:spPr>
          <a:xfrm>
            <a:off x="345014" y="1276345"/>
            <a:ext cx="8382000" cy="5358209"/>
          </a:xfrm>
        </p:spPr>
        <p:txBody>
          <a:bodyPr>
            <a:normAutofit fontScale="92500" lnSpcReduction="10000"/>
          </a:bodyPr>
          <a:lstStyle/>
          <a:p>
            <a:pPr>
              <a:buFontTx/>
              <a:buNone/>
            </a:pPr>
            <a:r>
              <a:rPr lang="en-US" sz="1800" dirty="0" err="1">
                <a:solidFill>
                  <a:srgbClr val="C00000"/>
                </a:solidFill>
                <a:latin typeface="Courier New" pitchFamily="49" charset="0"/>
              </a:rPr>
              <a:t>sem</a:t>
            </a:r>
            <a:r>
              <a:rPr lang="en-US" sz="1800" dirty="0">
                <a:solidFill>
                  <a:srgbClr val="C00000"/>
                </a:solidFill>
                <a:latin typeface="Courier New" pitchFamily="49" charset="0"/>
              </a:rPr>
              <a:t> f[1:5] = ([5]1);</a:t>
            </a:r>
          </a:p>
          <a:p>
            <a:pPr>
              <a:buFontTx/>
              <a:buNone/>
            </a:pPr>
            <a:r>
              <a:rPr lang="en-US" sz="1800" b="1" dirty="0">
                <a:solidFill>
                  <a:srgbClr val="C00000"/>
                </a:solidFill>
                <a:latin typeface="Courier New" pitchFamily="49" charset="0"/>
              </a:rPr>
              <a:t>process</a:t>
            </a:r>
            <a:r>
              <a:rPr lang="en-US" sz="1800" dirty="0">
                <a:solidFill>
                  <a:srgbClr val="C00000"/>
                </a:solidFill>
                <a:latin typeface="Courier New" pitchFamily="49" charset="0"/>
              </a:rPr>
              <a:t> </a:t>
            </a:r>
            <a:r>
              <a:rPr lang="en-US" sz="1800" dirty="0" err="1">
                <a:solidFill>
                  <a:srgbClr val="C00000"/>
                </a:solidFill>
                <a:latin typeface="Courier New" pitchFamily="49" charset="0"/>
              </a:rPr>
              <a:t>Filozof</a:t>
            </a:r>
            <a:r>
              <a:rPr lang="en-US" sz="1800" dirty="0">
                <a:solidFill>
                  <a:srgbClr val="C00000"/>
                </a:solidFill>
                <a:latin typeface="Courier New" pitchFamily="49" charset="0"/>
              </a:rPr>
              <a:t>[</a:t>
            </a:r>
            <a:r>
              <a:rPr lang="en-US" sz="1800" dirty="0" err="1">
                <a:solidFill>
                  <a:srgbClr val="C00000"/>
                </a:solidFill>
                <a:latin typeface="Courier New" pitchFamily="49" charset="0"/>
              </a:rPr>
              <a:t>i</a:t>
            </a:r>
            <a:r>
              <a:rPr lang="en-US" sz="1800" dirty="0">
                <a:solidFill>
                  <a:srgbClr val="C00000"/>
                </a:solidFill>
                <a:latin typeface="Courier New" pitchFamily="49" charset="0"/>
              </a:rPr>
              <a:t>=1 to 4]{</a:t>
            </a:r>
            <a:endParaRPr lang="en-US" sz="1800" b="1" dirty="0">
              <a:solidFill>
                <a:srgbClr val="C00000"/>
              </a:solidFill>
              <a:latin typeface="Courier New" pitchFamily="49" charset="0"/>
            </a:endParaRPr>
          </a:p>
          <a:p>
            <a:pPr>
              <a:buFontTx/>
              <a:buNone/>
            </a:pPr>
            <a:r>
              <a:rPr lang="en-US" sz="1800" b="1" dirty="0">
                <a:solidFill>
                  <a:srgbClr val="C00000"/>
                </a:solidFill>
                <a:latin typeface="Courier New" pitchFamily="49" charset="0"/>
              </a:rPr>
              <a:t>     while</a:t>
            </a:r>
            <a:r>
              <a:rPr lang="en-US" sz="1800" dirty="0">
                <a:solidFill>
                  <a:srgbClr val="C00000"/>
                </a:solidFill>
                <a:latin typeface="Courier New" pitchFamily="49" charset="0"/>
              </a:rPr>
              <a:t> (true) {</a:t>
            </a:r>
          </a:p>
          <a:p>
            <a:pPr>
              <a:buFontTx/>
              <a:buNone/>
            </a:pPr>
            <a:r>
              <a:rPr lang="en-US" sz="1800" dirty="0">
                <a:solidFill>
                  <a:srgbClr val="C00000"/>
                </a:solidFill>
                <a:latin typeface="Courier New" pitchFamily="49" charset="0"/>
              </a:rPr>
              <a:t>       P(f[</a:t>
            </a:r>
            <a:r>
              <a:rPr lang="en-US" sz="1800" dirty="0" err="1">
                <a:solidFill>
                  <a:srgbClr val="C00000"/>
                </a:solidFill>
                <a:latin typeface="Courier New" pitchFamily="49" charset="0"/>
              </a:rPr>
              <a:t>i</a:t>
            </a:r>
            <a:r>
              <a:rPr lang="en-US" sz="1800" dirty="0">
                <a:solidFill>
                  <a:srgbClr val="C00000"/>
                </a:solidFill>
                <a:latin typeface="Courier New" pitchFamily="49" charset="0"/>
              </a:rPr>
              <a:t>]); P(f[i+1]); </a:t>
            </a:r>
            <a:endParaRPr lang="sv-SE" sz="1800" dirty="0">
              <a:solidFill>
                <a:srgbClr val="C00000"/>
              </a:solidFill>
              <a:latin typeface="Courier New" pitchFamily="49" charset="0"/>
            </a:endParaRPr>
          </a:p>
          <a:p>
            <a:pPr>
              <a:buFontTx/>
              <a:buNone/>
            </a:pPr>
            <a:r>
              <a:rPr lang="sv-SE" sz="1800" dirty="0">
                <a:solidFill>
                  <a:srgbClr val="C00000"/>
                </a:solidFill>
                <a:latin typeface="Courier New" pitchFamily="49" charset="0"/>
              </a:rPr>
              <a:t>       m</a:t>
            </a:r>
            <a:r>
              <a:rPr lang="ro-RO" sz="1800" dirty="0">
                <a:solidFill>
                  <a:srgbClr val="C00000"/>
                </a:solidFill>
                <a:latin typeface="Courier New" pitchFamily="49" charset="0"/>
              </a:rPr>
              <a:t>ă</a:t>
            </a:r>
            <a:r>
              <a:rPr lang="sv-SE" sz="1800" dirty="0">
                <a:solidFill>
                  <a:srgbClr val="C00000"/>
                </a:solidFill>
                <a:latin typeface="Courier New" pitchFamily="49" charset="0"/>
              </a:rPr>
              <a:t>n</a:t>
            </a:r>
            <a:r>
              <a:rPr lang="ro-RO" sz="1800" dirty="0">
                <a:solidFill>
                  <a:srgbClr val="C00000"/>
                </a:solidFill>
                <a:latin typeface="Courier New" pitchFamily="49" charset="0"/>
              </a:rPr>
              <a:t>â</a:t>
            </a:r>
            <a:r>
              <a:rPr lang="sv-SE" sz="1800" dirty="0">
                <a:solidFill>
                  <a:srgbClr val="C00000"/>
                </a:solidFill>
                <a:latin typeface="Courier New" pitchFamily="49" charset="0"/>
              </a:rPr>
              <a:t>nc</a:t>
            </a:r>
            <a:r>
              <a:rPr lang="ro-RO" sz="1800" dirty="0">
                <a:solidFill>
                  <a:srgbClr val="C00000"/>
                </a:solidFill>
                <a:latin typeface="Courier New" pitchFamily="49" charset="0"/>
              </a:rPr>
              <a:t>ă</a:t>
            </a:r>
            <a:r>
              <a:rPr lang="sv-SE" sz="1800" dirty="0">
                <a:solidFill>
                  <a:srgbClr val="C00000"/>
                </a:solidFill>
                <a:latin typeface="Courier New" pitchFamily="49" charset="0"/>
              </a:rPr>
              <a:t>;</a:t>
            </a:r>
          </a:p>
          <a:p>
            <a:pPr>
              <a:buFontTx/>
              <a:buNone/>
            </a:pPr>
            <a:r>
              <a:rPr lang="sv-SE" sz="1800" dirty="0">
                <a:solidFill>
                  <a:srgbClr val="C00000"/>
                </a:solidFill>
                <a:latin typeface="Courier New" pitchFamily="49" charset="0"/>
              </a:rPr>
              <a:t>       V(</a:t>
            </a:r>
            <a:r>
              <a:rPr lang="en-US" sz="1800" dirty="0">
                <a:solidFill>
                  <a:srgbClr val="C00000"/>
                </a:solidFill>
                <a:latin typeface="Courier New" pitchFamily="49" charset="0"/>
              </a:rPr>
              <a:t>f</a:t>
            </a:r>
            <a:r>
              <a:rPr lang="sv-SE" sz="1800" dirty="0">
                <a:solidFill>
                  <a:srgbClr val="C00000"/>
                </a:solidFill>
                <a:latin typeface="Courier New" pitchFamily="49" charset="0"/>
              </a:rPr>
              <a:t>[i]); V(</a:t>
            </a:r>
            <a:r>
              <a:rPr lang="en-US" sz="1800" dirty="0">
                <a:solidFill>
                  <a:srgbClr val="C00000"/>
                </a:solidFill>
                <a:latin typeface="Courier New" pitchFamily="49" charset="0"/>
              </a:rPr>
              <a:t>f</a:t>
            </a:r>
            <a:r>
              <a:rPr lang="sv-SE" sz="1800" dirty="0">
                <a:solidFill>
                  <a:srgbClr val="C00000"/>
                </a:solidFill>
                <a:latin typeface="Courier New" pitchFamily="49" charset="0"/>
              </a:rPr>
              <a:t>[i+1]);</a:t>
            </a:r>
          </a:p>
          <a:p>
            <a:pPr>
              <a:buFontTx/>
              <a:buNone/>
            </a:pPr>
            <a:r>
              <a:rPr lang="sv-SE" sz="1800" dirty="0">
                <a:solidFill>
                  <a:srgbClr val="C00000"/>
                </a:solidFill>
                <a:latin typeface="Courier New" pitchFamily="49" charset="0"/>
              </a:rPr>
              <a:t>       </a:t>
            </a:r>
            <a:r>
              <a:rPr lang="ro-RO" sz="1800" dirty="0">
                <a:solidFill>
                  <a:srgbClr val="C00000"/>
                </a:solidFill>
                <a:latin typeface="Courier New" pitchFamily="49" charset="0"/>
              </a:rPr>
              <a:t>gâ</a:t>
            </a:r>
            <a:r>
              <a:rPr lang="sv-SE" sz="1800" dirty="0">
                <a:solidFill>
                  <a:srgbClr val="C00000"/>
                </a:solidFill>
                <a:latin typeface="Courier New" pitchFamily="49" charset="0"/>
              </a:rPr>
              <a:t>nde</a:t>
            </a:r>
            <a:r>
              <a:rPr lang="ro-RO" sz="1800" dirty="0">
                <a:solidFill>
                  <a:srgbClr val="C00000"/>
                </a:solidFill>
                <a:latin typeface="Courier New" pitchFamily="49" charset="0"/>
              </a:rPr>
              <a:t>ș</a:t>
            </a:r>
            <a:r>
              <a:rPr lang="sv-SE" sz="1800" dirty="0">
                <a:solidFill>
                  <a:srgbClr val="C00000"/>
                </a:solidFill>
                <a:latin typeface="Courier New" pitchFamily="49" charset="0"/>
              </a:rPr>
              <a:t>te;</a:t>
            </a:r>
            <a:endParaRPr lang="sv-SE" sz="1800" b="1" dirty="0">
              <a:solidFill>
                <a:srgbClr val="C00000"/>
              </a:solidFill>
              <a:latin typeface="Courier New" pitchFamily="49" charset="0"/>
            </a:endParaRPr>
          </a:p>
          <a:p>
            <a:pPr>
              <a:buFontTx/>
              <a:buNone/>
            </a:pPr>
            <a:r>
              <a:rPr lang="sv-SE" sz="1800" dirty="0">
                <a:solidFill>
                  <a:srgbClr val="C00000"/>
                </a:solidFill>
                <a:latin typeface="Courier New" pitchFamily="49" charset="0"/>
              </a:rPr>
              <a:t>} }</a:t>
            </a:r>
          </a:p>
          <a:p>
            <a:pPr>
              <a:buFontTx/>
              <a:buNone/>
            </a:pPr>
            <a:r>
              <a:rPr lang="sv-SE" sz="1800" b="1" dirty="0">
                <a:solidFill>
                  <a:srgbClr val="C00000"/>
                </a:solidFill>
                <a:latin typeface="Courier New" pitchFamily="49" charset="0"/>
              </a:rPr>
              <a:t>process </a:t>
            </a:r>
            <a:r>
              <a:rPr lang="sv-SE" sz="1800" dirty="0">
                <a:solidFill>
                  <a:srgbClr val="C00000"/>
                </a:solidFill>
                <a:latin typeface="Courier New" pitchFamily="49" charset="0"/>
              </a:rPr>
              <a:t>Filozof[i=5]{</a:t>
            </a:r>
            <a:endParaRPr lang="en-US" sz="1800" b="1" dirty="0">
              <a:solidFill>
                <a:srgbClr val="C00000"/>
              </a:solidFill>
              <a:latin typeface="Courier New" pitchFamily="49" charset="0"/>
            </a:endParaRPr>
          </a:p>
          <a:p>
            <a:pPr>
              <a:buFontTx/>
              <a:buNone/>
            </a:pPr>
            <a:r>
              <a:rPr lang="en-US" sz="1800" b="1" dirty="0">
                <a:solidFill>
                  <a:srgbClr val="C00000"/>
                </a:solidFill>
                <a:latin typeface="Courier New" pitchFamily="49" charset="0"/>
              </a:rPr>
              <a:t>     while</a:t>
            </a:r>
            <a:r>
              <a:rPr lang="en-US" sz="1800" dirty="0">
                <a:solidFill>
                  <a:srgbClr val="C00000"/>
                </a:solidFill>
                <a:latin typeface="Courier New" pitchFamily="49" charset="0"/>
              </a:rPr>
              <a:t> (true) {</a:t>
            </a:r>
          </a:p>
          <a:p>
            <a:pPr>
              <a:buFontTx/>
              <a:buNone/>
            </a:pPr>
            <a:r>
              <a:rPr lang="en-US" sz="1800" dirty="0">
                <a:solidFill>
                  <a:srgbClr val="C00000"/>
                </a:solidFill>
                <a:latin typeface="Courier New" pitchFamily="49" charset="0"/>
              </a:rPr>
              <a:t>       P(f[1]); P(f[5]);</a:t>
            </a:r>
          </a:p>
          <a:p>
            <a:pPr>
              <a:buFontTx/>
              <a:buNone/>
            </a:pPr>
            <a:r>
              <a:rPr lang="en-US" sz="1800" dirty="0">
                <a:solidFill>
                  <a:srgbClr val="C00000"/>
                </a:solidFill>
                <a:latin typeface="Courier New" pitchFamily="49" charset="0"/>
              </a:rPr>
              <a:t>       </a:t>
            </a:r>
            <a:r>
              <a:rPr lang="sv-SE" sz="1800" dirty="0">
                <a:solidFill>
                  <a:srgbClr val="C00000"/>
                </a:solidFill>
                <a:latin typeface="Courier New" pitchFamily="49" charset="0"/>
              </a:rPr>
              <a:t>m</a:t>
            </a:r>
            <a:r>
              <a:rPr lang="ro-RO" sz="1800" dirty="0">
                <a:solidFill>
                  <a:srgbClr val="C00000"/>
                </a:solidFill>
                <a:latin typeface="Courier New" pitchFamily="49" charset="0"/>
              </a:rPr>
              <a:t>ă</a:t>
            </a:r>
            <a:r>
              <a:rPr lang="sv-SE" sz="1800" dirty="0">
                <a:solidFill>
                  <a:srgbClr val="C00000"/>
                </a:solidFill>
                <a:latin typeface="Courier New" pitchFamily="49" charset="0"/>
              </a:rPr>
              <a:t>n</a:t>
            </a:r>
            <a:r>
              <a:rPr lang="ro-RO" sz="1800" dirty="0">
                <a:solidFill>
                  <a:srgbClr val="C00000"/>
                </a:solidFill>
                <a:latin typeface="Courier New" pitchFamily="49" charset="0"/>
              </a:rPr>
              <a:t>â</a:t>
            </a:r>
            <a:r>
              <a:rPr lang="sv-SE" sz="1800" dirty="0">
                <a:solidFill>
                  <a:srgbClr val="C00000"/>
                </a:solidFill>
                <a:latin typeface="Courier New" pitchFamily="49" charset="0"/>
              </a:rPr>
              <a:t>nc</a:t>
            </a:r>
            <a:r>
              <a:rPr lang="ro-RO" sz="1800" dirty="0">
                <a:solidFill>
                  <a:srgbClr val="C00000"/>
                </a:solidFill>
                <a:latin typeface="Courier New" pitchFamily="49" charset="0"/>
              </a:rPr>
              <a:t>ă</a:t>
            </a:r>
            <a:r>
              <a:rPr lang="sv-SE" sz="1800" dirty="0">
                <a:solidFill>
                  <a:srgbClr val="C00000"/>
                </a:solidFill>
                <a:latin typeface="Courier New" pitchFamily="49" charset="0"/>
              </a:rPr>
              <a:t>;</a:t>
            </a:r>
          </a:p>
          <a:p>
            <a:pPr>
              <a:buFontTx/>
              <a:buNone/>
            </a:pPr>
            <a:r>
              <a:rPr lang="sv-SE" sz="1800" dirty="0">
                <a:solidFill>
                  <a:srgbClr val="C00000"/>
                </a:solidFill>
                <a:latin typeface="Courier New" pitchFamily="49" charset="0"/>
              </a:rPr>
              <a:t>       </a:t>
            </a:r>
            <a:r>
              <a:rPr lang="en-US" sz="1800" dirty="0">
                <a:solidFill>
                  <a:srgbClr val="C00000"/>
                </a:solidFill>
                <a:latin typeface="Courier New" pitchFamily="49" charset="0"/>
              </a:rPr>
              <a:t>V(f[1]); V(f[5]);</a:t>
            </a:r>
          </a:p>
          <a:p>
            <a:pPr>
              <a:buFontTx/>
              <a:buNone/>
            </a:pPr>
            <a:r>
              <a:rPr lang="en-US" sz="1800" dirty="0">
                <a:solidFill>
                  <a:srgbClr val="C00000"/>
                </a:solidFill>
                <a:latin typeface="Courier New" pitchFamily="49" charset="0"/>
              </a:rPr>
              <a:t>       </a:t>
            </a:r>
            <a:r>
              <a:rPr lang="ro-RO" sz="1800" dirty="0">
                <a:solidFill>
                  <a:srgbClr val="C00000"/>
                </a:solidFill>
                <a:latin typeface="Courier New" pitchFamily="49" charset="0"/>
              </a:rPr>
              <a:t>gâ</a:t>
            </a:r>
            <a:r>
              <a:rPr lang="sv-SE" sz="1800" dirty="0">
                <a:solidFill>
                  <a:srgbClr val="C00000"/>
                </a:solidFill>
                <a:latin typeface="Courier New" pitchFamily="49" charset="0"/>
              </a:rPr>
              <a:t>nde</a:t>
            </a:r>
            <a:r>
              <a:rPr lang="ro-RO" sz="1800" dirty="0">
                <a:solidFill>
                  <a:srgbClr val="C00000"/>
                </a:solidFill>
                <a:latin typeface="Courier New" pitchFamily="49" charset="0"/>
              </a:rPr>
              <a:t>ș</a:t>
            </a:r>
            <a:r>
              <a:rPr lang="sv-SE" sz="1800" dirty="0">
                <a:solidFill>
                  <a:srgbClr val="C00000"/>
                </a:solidFill>
                <a:latin typeface="Courier New" pitchFamily="49" charset="0"/>
              </a:rPr>
              <a:t>te;</a:t>
            </a:r>
            <a:endParaRPr lang="sv-SE" sz="1800" b="1" dirty="0">
              <a:solidFill>
                <a:srgbClr val="C00000"/>
              </a:solidFill>
              <a:latin typeface="Courier New" pitchFamily="49" charset="0"/>
            </a:endParaRPr>
          </a:p>
          <a:p>
            <a:pPr>
              <a:buFontTx/>
              <a:buNone/>
            </a:pPr>
            <a:r>
              <a:rPr lang="en-US" sz="1800" dirty="0">
                <a:solidFill>
                  <a:srgbClr val="C00000"/>
                </a:solidFill>
                <a:latin typeface="Courier New" pitchFamily="49" charset="0"/>
              </a:rPr>
              <a:t>} }</a:t>
            </a:r>
          </a:p>
        </p:txBody>
      </p:sp>
      <p:pic>
        <p:nvPicPr>
          <p:cNvPr id="16" name="Picture 18" descr="C:\2012APD\1024x1024.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rot="1591753">
            <a:off x="5548431" y="2971695"/>
            <a:ext cx="2761624" cy="276162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2" name="Picture 19" descr="C:\2012APD\preparat10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17766" y="3219744"/>
            <a:ext cx="606306" cy="58508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9" descr="C:\2012APD\preparat10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11463" y="3804829"/>
            <a:ext cx="606306" cy="58508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9" descr="C:\2012APD\preparat10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45913" y="3759490"/>
            <a:ext cx="606306" cy="58508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9" descr="C:\2012APD\preparat10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4616" y="4632193"/>
            <a:ext cx="606306" cy="58508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9" descr="C:\2012APD\preparat10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4072" y="4632192"/>
            <a:ext cx="606306" cy="585085"/>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oup 37"/>
          <p:cNvGrpSpPr/>
          <p:nvPr/>
        </p:nvGrpSpPr>
        <p:grpSpPr>
          <a:xfrm>
            <a:off x="5724128" y="4269577"/>
            <a:ext cx="742494" cy="571429"/>
            <a:chOff x="5724128" y="4269577"/>
            <a:chExt cx="742494" cy="571429"/>
          </a:xfrm>
        </p:grpSpPr>
        <p:pic>
          <p:nvPicPr>
            <p:cNvPr id="39" name="Picture 24" descr="C:\2012APD\bet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2066622">
              <a:off x="5895193" y="4269577"/>
              <a:ext cx="571429" cy="571429"/>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5724128" y="4509120"/>
              <a:ext cx="261610" cy="276999"/>
            </a:xfrm>
            <a:prstGeom prst="rect">
              <a:avLst/>
            </a:prstGeom>
            <a:noFill/>
          </p:spPr>
          <p:txBody>
            <a:bodyPr wrap="none" rtlCol="0">
              <a:spAutoFit/>
            </a:bodyPr>
            <a:lstStyle/>
            <a:p>
              <a:r>
                <a:rPr lang="ro-RO" sz="1200" dirty="0"/>
                <a:t>1</a:t>
              </a:r>
              <a:endParaRPr lang="en-US" sz="1200" dirty="0"/>
            </a:p>
          </p:txBody>
        </p:sp>
      </p:grpSp>
      <p:grpSp>
        <p:nvGrpSpPr>
          <p:cNvPr id="41" name="Group 40"/>
          <p:cNvGrpSpPr/>
          <p:nvPr/>
        </p:nvGrpSpPr>
        <p:grpSpPr>
          <a:xfrm>
            <a:off x="6660232" y="4836004"/>
            <a:ext cx="571429" cy="825244"/>
            <a:chOff x="6684056" y="4774321"/>
            <a:chExt cx="571429" cy="825244"/>
          </a:xfrm>
        </p:grpSpPr>
        <p:pic>
          <p:nvPicPr>
            <p:cNvPr id="42" name="Picture 24" descr="C:\2012APD\bet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7678637">
              <a:off x="6684056" y="4774321"/>
              <a:ext cx="571429" cy="571429"/>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830641" y="5322566"/>
              <a:ext cx="261610" cy="276999"/>
            </a:xfrm>
            <a:prstGeom prst="rect">
              <a:avLst/>
            </a:prstGeom>
            <a:noFill/>
          </p:spPr>
          <p:txBody>
            <a:bodyPr wrap="none" rtlCol="0">
              <a:spAutoFit/>
            </a:bodyPr>
            <a:lstStyle/>
            <a:p>
              <a:r>
                <a:rPr lang="ro-RO" sz="1200" dirty="0"/>
                <a:t>2</a:t>
              </a:r>
              <a:endParaRPr lang="en-US" sz="1200" dirty="0"/>
            </a:p>
          </p:txBody>
        </p:sp>
      </p:grpSp>
      <p:grpSp>
        <p:nvGrpSpPr>
          <p:cNvPr id="44" name="Group 43"/>
          <p:cNvGrpSpPr/>
          <p:nvPr/>
        </p:nvGrpSpPr>
        <p:grpSpPr>
          <a:xfrm>
            <a:off x="7473848" y="4210212"/>
            <a:ext cx="698552" cy="571429"/>
            <a:chOff x="7473848" y="4210212"/>
            <a:chExt cx="698552" cy="571429"/>
          </a:xfrm>
        </p:grpSpPr>
        <p:pic>
          <p:nvPicPr>
            <p:cNvPr id="45" name="Picture 24" descr="C:\2012APD\bet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3649082">
              <a:off x="7473848" y="4210212"/>
              <a:ext cx="571429" cy="571429"/>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7910790" y="4502417"/>
              <a:ext cx="261610" cy="276999"/>
            </a:xfrm>
            <a:prstGeom prst="rect">
              <a:avLst/>
            </a:prstGeom>
            <a:noFill/>
          </p:spPr>
          <p:txBody>
            <a:bodyPr wrap="none" rtlCol="0">
              <a:spAutoFit/>
            </a:bodyPr>
            <a:lstStyle/>
            <a:p>
              <a:r>
                <a:rPr lang="ro-RO" sz="1200" dirty="0"/>
                <a:t>3</a:t>
              </a:r>
              <a:endParaRPr lang="en-US" sz="1200" dirty="0"/>
            </a:p>
          </p:txBody>
        </p:sp>
      </p:grpSp>
      <p:grpSp>
        <p:nvGrpSpPr>
          <p:cNvPr id="47" name="Group 46"/>
          <p:cNvGrpSpPr/>
          <p:nvPr/>
        </p:nvGrpSpPr>
        <p:grpSpPr>
          <a:xfrm>
            <a:off x="7086367" y="3279370"/>
            <a:ext cx="658204" cy="675783"/>
            <a:chOff x="7150273" y="3199069"/>
            <a:chExt cx="658204" cy="675783"/>
          </a:xfrm>
        </p:grpSpPr>
        <p:pic>
          <p:nvPicPr>
            <p:cNvPr id="48" name="Picture 24" descr="C:\2012APD\bet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1107583">
              <a:off x="7150273" y="3303423"/>
              <a:ext cx="571429" cy="571429"/>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7546867" y="3199069"/>
              <a:ext cx="261610" cy="276999"/>
            </a:xfrm>
            <a:prstGeom prst="rect">
              <a:avLst/>
            </a:prstGeom>
            <a:noFill/>
          </p:spPr>
          <p:txBody>
            <a:bodyPr wrap="none" rtlCol="0">
              <a:spAutoFit/>
            </a:bodyPr>
            <a:lstStyle/>
            <a:p>
              <a:r>
                <a:rPr lang="ro-RO" sz="1200" dirty="0"/>
                <a:t>4</a:t>
              </a:r>
              <a:endParaRPr lang="en-US" sz="1200" dirty="0"/>
            </a:p>
          </p:txBody>
        </p:sp>
      </p:grpSp>
      <p:grpSp>
        <p:nvGrpSpPr>
          <p:cNvPr id="50" name="Group 49"/>
          <p:cNvGrpSpPr/>
          <p:nvPr/>
        </p:nvGrpSpPr>
        <p:grpSpPr>
          <a:xfrm>
            <a:off x="6012160" y="3440033"/>
            <a:ext cx="702049" cy="619008"/>
            <a:chOff x="6012160" y="3440033"/>
            <a:chExt cx="702049" cy="619008"/>
          </a:xfrm>
        </p:grpSpPr>
        <p:pic>
          <p:nvPicPr>
            <p:cNvPr id="51" name="Picture 24" descr="C:\2012APD\betiso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4794477">
              <a:off x="6142780" y="3487612"/>
              <a:ext cx="571429" cy="571429"/>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6012160" y="3440033"/>
              <a:ext cx="261610" cy="276999"/>
            </a:xfrm>
            <a:prstGeom prst="rect">
              <a:avLst/>
            </a:prstGeom>
            <a:noFill/>
          </p:spPr>
          <p:txBody>
            <a:bodyPr wrap="none" rtlCol="0">
              <a:spAutoFit/>
            </a:bodyPr>
            <a:lstStyle/>
            <a:p>
              <a:r>
                <a:rPr lang="ro-RO" sz="1200" dirty="0"/>
                <a:t>5</a:t>
              </a:r>
              <a:endParaRPr lang="en-US" sz="1200" dirty="0"/>
            </a:p>
          </p:txBody>
        </p:sp>
      </p:grpSp>
      <p:grpSp>
        <p:nvGrpSpPr>
          <p:cNvPr id="53" name="Group 52"/>
          <p:cNvGrpSpPr/>
          <p:nvPr/>
        </p:nvGrpSpPr>
        <p:grpSpPr>
          <a:xfrm>
            <a:off x="5143033" y="4924736"/>
            <a:ext cx="901634" cy="1486209"/>
            <a:chOff x="5143033" y="4924736"/>
            <a:chExt cx="901634" cy="1486209"/>
          </a:xfrm>
        </p:grpSpPr>
        <p:pic>
          <p:nvPicPr>
            <p:cNvPr id="54" name="Picture 11" descr="C:\2012APD\Platon - Wikipedia.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43033" y="4924736"/>
              <a:ext cx="901634" cy="123860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5436096" y="5949280"/>
              <a:ext cx="338554" cy="461665"/>
            </a:xfrm>
            <a:prstGeom prst="rect">
              <a:avLst/>
            </a:prstGeom>
            <a:noFill/>
          </p:spPr>
          <p:txBody>
            <a:bodyPr wrap="none" rtlCol="0">
              <a:spAutoFit/>
            </a:bodyPr>
            <a:lstStyle/>
            <a:p>
              <a:r>
                <a:rPr lang="ro-RO" dirty="0">
                  <a:solidFill>
                    <a:srgbClr val="C00000"/>
                  </a:solidFill>
                </a:rPr>
                <a:t>1</a:t>
              </a:r>
              <a:endParaRPr lang="en-US" dirty="0">
                <a:solidFill>
                  <a:srgbClr val="C00000"/>
                </a:solidFill>
              </a:endParaRPr>
            </a:p>
          </p:txBody>
        </p:sp>
      </p:grpSp>
      <p:grpSp>
        <p:nvGrpSpPr>
          <p:cNvPr id="56" name="Group 55"/>
          <p:cNvGrpSpPr/>
          <p:nvPr/>
        </p:nvGrpSpPr>
        <p:grpSpPr>
          <a:xfrm>
            <a:off x="7793112" y="4985931"/>
            <a:ext cx="903900" cy="1425014"/>
            <a:chOff x="7793112" y="4985931"/>
            <a:chExt cx="903900" cy="1425014"/>
          </a:xfrm>
        </p:grpSpPr>
        <p:pic>
          <p:nvPicPr>
            <p:cNvPr id="57" name="Picture 10" descr="C:\2012APD\Mircea Eliade a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93112" y="4985931"/>
              <a:ext cx="903900" cy="121874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8100392" y="5949280"/>
              <a:ext cx="338554" cy="461665"/>
            </a:xfrm>
            <a:prstGeom prst="rect">
              <a:avLst/>
            </a:prstGeom>
            <a:noFill/>
          </p:spPr>
          <p:txBody>
            <a:bodyPr wrap="none" rtlCol="0">
              <a:spAutoFit/>
            </a:bodyPr>
            <a:lstStyle/>
            <a:p>
              <a:r>
                <a:rPr lang="ro-RO" dirty="0">
                  <a:solidFill>
                    <a:srgbClr val="C00000"/>
                  </a:solidFill>
                </a:rPr>
                <a:t>2</a:t>
              </a:r>
              <a:endParaRPr lang="en-US" dirty="0">
                <a:solidFill>
                  <a:srgbClr val="C00000"/>
                </a:solidFill>
              </a:endParaRPr>
            </a:p>
          </p:txBody>
        </p:sp>
      </p:grpSp>
      <p:grpSp>
        <p:nvGrpSpPr>
          <p:cNvPr id="59" name="Group 58"/>
          <p:cNvGrpSpPr/>
          <p:nvPr/>
        </p:nvGrpSpPr>
        <p:grpSpPr>
          <a:xfrm>
            <a:off x="8052219" y="2975134"/>
            <a:ext cx="1091781" cy="1491595"/>
            <a:chOff x="8052219" y="2975134"/>
            <a:chExt cx="1091781" cy="1491595"/>
          </a:xfrm>
        </p:grpSpPr>
        <p:pic>
          <p:nvPicPr>
            <p:cNvPr id="60" name="Picture 9" descr="C:\2012APD\confuciu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52219" y="2975134"/>
              <a:ext cx="1091781" cy="119004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8460432" y="4005064"/>
              <a:ext cx="338554" cy="461665"/>
            </a:xfrm>
            <a:prstGeom prst="rect">
              <a:avLst/>
            </a:prstGeom>
            <a:noFill/>
          </p:spPr>
          <p:txBody>
            <a:bodyPr wrap="none" rtlCol="0">
              <a:spAutoFit/>
            </a:bodyPr>
            <a:lstStyle/>
            <a:p>
              <a:r>
                <a:rPr lang="ro-RO" dirty="0">
                  <a:solidFill>
                    <a:srgbClr val="C00000"/>
                  </a:solidFill>
                </a:rPr>
                <a:t>3</a:t>
              </a:r>
              <a:endParaRPr lang="en-US" dirty="0">
                <a:solidFill>
                  <a:srgbClr val="C00000"/>
                </a:solidFill>
              </a:endParaRPr>
            </a:p>
          </p:txBody>
        </p:sp>
      </p:grpSp>
      <p:grpSp>
        <p:nvGrpSpPr>
          <p:cNvPr id="62" name="Group 61"/>
          <p:cNvGrpSpPr/>
          <p:nvPr/>
        </p:nvGrpSpPr>
        <p:grpSpPr>
          <a:xfrm>
            <a:off x="4774430" y="3003368"/>
            <a:ext cx="1037033" cy="1463361"/>
            <a:chOff x="4774430" y="3003368"/>
            <a:chExt cx="1037033" cy="1463361"/>
          </a:xfrm>
        </p:grpSpPr>
        <p:pic>
          <p:nvPicPr>
            <p:cNvPr id="63" name="Picture 12" descr="C:\2012APD\Rene_Descartes.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74430" y="3003368"/>
              <a:ext cx="1037033" cy="117154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5097542" y="4005064"/>
              <a:ext cx="338554" cy="461665"/>
            </a:xfrm>
            <a:prstGeom prst="rect">
              <a:avLst/>
            </a:prstGeom>
            <a:noFill/>
          </p:spPr>
          <p:txBody>
            <a:bodyPr wrap="none" rtlCol="0">
              <a:spAutoFit/>
            </a:bodyPr>
            <a:lstStyle/>
            <a:p>
              <a:r>
                <a:rPr lang="ro-RO" dirty="0">
                  <a:solidFill>
                    <a:srgbClr val="C00000"/>
                  </a:solidFill>
                </a:rPr>
                <a:t>5</a:t>
              </a:r>
              <a:endParaRPr lang="en-US" dirty="0">
                <a:solidFill>
                  <a:srgbClr val="C00000"/>
                </a:solidFill>
              </a:endParaRPr>
            </a:p>
          </p:txBody>
        </p:sp>
      </p:grpSp>
      <p:grpSp>
        <p:nvGrpSpPr>
          <p:cNvPr id="65" name="Group 64"/>
          <p:cNvGrpSpPr/>
          <p:nvPr/>
        </p:nvGrpSpPr>
        <p:grpSpPr>
          <a:xfrm>
            <a:off x="6532506" y="1617111"/>
            <a:ext cx="812945" cy="1511699"/>
            <a:chOff x="6532506" y="1617111"/>
            <a:chExt cx="812945" cy="1511699"/>
          </a:xfrm>
        </p:grpSpPr>
        <p:pic>
          <p:nvPicPr>
            <p:cNvPr id="66" name="Picture 8" descr="C:\2012APD\200px-Socrates.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32506" y="1617111"/>
              <a:ext cx="812945" cy="124787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7" name="TextBox 66"/>
            <p:cNvSpPr txBox="1"/>
            <p:nvPr/>
          </p:nvSpPr>
          <p:spPr>
            <a:xfrm>
              <a:off x="6792169" y="2667145"/>
              <a:ext cx="338554" cy="461665"/>
            </a:xfrm>
            <a:prstGeom prst="rect">
              <a:avLst/>
            </a:prstGeom>
            <a:noFill/>
          </p:spPr>
          <p:txBody>
            <a:bodyPr wrap="none" rtlCol="0">
              <a:spAutoFit/>
            </a:bodyPr>
            <a:lstStyle/>
            <a:p>
              <a:r>
                <a:rPr lang="ro-RO" dirty="0">
                  <a:solidFill>
                    <a:srgbClr val="C00000"/>
                  </a:solidFill>
                </a:rPr>
                <a:t>4</a:t>
              </a:r>
              <a:endParaRPr lang="en-US" dirty="0">
                <a:solidFill>
                  <a:srgbClr val="C00000"/>
                </a:solidFill>
              </a:endParaRPr>
            </a:p>
          </p:txBody>
        </p:sp>
      </p:grpSp>
      <p:sp>
        <p:nvSpPr>
          <p:cNvPr id="68" name="TextBox 67"/>
          <p:cNvSpPr txBox="1"/>
          <p:nvPr/>
        </p:nvSpPr>
        <p:spPr>
          <a:xfrm>
            <a:off x="4875980" y="2821245"/>
            <a:ext cx="885179" cy="307777"/>
          </a:xfrm>
          <a:prstGeom prst="rect">
            <a:avLst/>
          </a:prstGeom>
          <a:noFill/>
        </p:spPr>
        <p:txBody>
          <a:bodyPr wrap="none" rtlCol="0">
            <a:spAutoFit/>
          </a:bodyPr>
          <a:lstStyle/>
          <a:p>
            <a:r>
              <a:rPr lang="en-US" sz="1400" dirty="0"/>
              <a:t>Descartes</a:t>
            </a:r>
          </a:p>
        </p:txBody>
      </p:sp>
      <p:sp>
        <p:nvSpPr>
          <p:cNvPr id="69" name="TextBox 68"/>
          <p:cNvSpPr txBox="1"/>
          <p:nvPr/>
        </p:nvSpPr>
        <p:spPr>
          <a:xfrm>
            <a:off x="6599808" y="1503324"/>
            <a:ext cx="723275" cy="307777"/>
          </a:xfrm>
          <a:prstGeom prst="rect">
            <a:avLst/>
          </a:prstGeom>
          <a:noFill/>
        </p:spPr>
        <p:txBody>
          <a:bodyPr wrap="none" rtlCol="0">
            <a:spAutoFit/>
          </a:bodyPr>
          <a:lstStyle/>
          <a:p>
            <a:r>
              <a:rPr lang="ro-RO" sz="1400" dirty="0"/>
              <a:t>Socrate</a:t>
            </a:r>
            <a:endParaRPr lang="en-US" sz="1400" dirty="0"/>
          </a:p>
        </p:txBody>
      </p:sp>
      <p:sp>
        <p:nvSpPr>
          <p:cNvPr id="70" name="TextBox 69"/>
          <p:cNvSpPr txBox="1"/>
          <p:nvPr/>
        </p:nvSpPr>
        <p:spPr>
          <a:xfrm>
            <a:off x="8136283" y="2784947"/>
            <a:ext cx="923651" cy="307777"/>
          </a:xfrm>
          <a:prstGeom prst="rect">
            <a:avLst/>
          </a:prstGeom>
          <a:noFill/>
        </p:spPr>
        <p:txBody>
          <a:bodyPr wrap="none" rtlCol="0">
            <a:spAutoFit/>
          </a:bodyPr>
          <a:lstStyle/>
          <a:p>
            <a:r>
              <a:rPr lang="ro-RO" sz="1400" dirty="0"/>
              <a:t>Confucius</a:t>
            </a:r>
            <a:endParaRPr lang="en-US" sz="1400" dirty="0"/>
          </a:p>
        </p:txBody>
      </p:sp>
      <p:sp>
        <p:nvSpPr>
          <p:cNvPr id="71" name="TextBox 70"/>
          <p:cNvSpPr txBox="1"/>
          <p:nvPr/>
        </p:nvSpPr>
        <p:spPr>
          <a:xfrm>
            <a:off x="7948106" y="4848332"/>
            <a:ext cx="643125" cy="307777"/>
          </a:xfrm>
          <a:prstGeom prst="rect">
            <a:avLst/>
          </a:prstGeom>
          <a:noFill/>
        </p:spPr>
        <p:txBody>
          <a:bodyPr wrap="none" rtlCol="0">
            <a:spAutoFit/>
          </a:bodyPr>
          <a:lstStyle/>
          <a:p>
            <a:r>
              <a:rPr lang="ro-RO" sz="1400" dirty="0"/>
              <a:t>Eliade</a:t>
            </a:r>
            <a:endParaRPr lang="en-US" sz="1400" dirty="0"/>
          </a:p>
        </p:txBody>
      </p:sp>
      <p:sp>
        <p:nvSpPr>
          <p:cNvPr id="72" name="TextBox 71"/>
          <p:cNvSpPr txBox="1"/>
          <p:nvPr/>
        </p:nvSpPr>
        <p:spPr>
          <a:xfrm>
            <a:off x="5289537" y="4848332"/>
            <a:ext cx="643125" cy="307777"/>
          </a:xfrm>
          <a:prstGeom prst="rect">
            <a:avLst/>
          </a:prstGeom>
          <a:noFill/>
        </p:spPr>
        <p:txBody>
          <a:bodyPr wrap="none" rtlCol="0">
            <a:spAutoFit/>
          </a:bodyPr>
          <a:lstStyle/>
          <a:p>
            <a:r>
              <a:rPr lang="ro-RO" sz="1400" dirty="0"/>
              <a:t>Platon</a:t>
            </a:r>
            <a:endParaRPr lang="en-US" sz="1400" dirty="0"/>
          </a:p>
        </p:txBody>
      </p:sp>
      <p:sp>
        <p:nvSpPr>
          <p:cNvPr id="2" name="Title 1"/>
          <p:cNvSpPr>
            <a:spLocks noGrp="1"/>
          </p:cNvSpPr>
          <p:nvPr>
            <p:ph type="title"/>
          </p:nvPr>
        </p:nvSpPr>
        <p:spPr/>
        <p:txBody>
          <a:bodyPr/>
          <a:lstStyle/>
          <a:p>
            <a:r>
              <a:rPr lang="ro-RO" sz="2800" dirty="0"/>
              <a:t>Problema filozofilor (2)</a:t>
            </a:r>
            <a:endParaRPr lang="en-US" sz="2800" dirty="0"/>
          </a:p>
        </p:txBody>
      </p:sp>
    </p:spTree>
    <p:extLst>
      <p:ext uri="{BB962C8B-B14F-4D97-AF65-F5344CB8AC3E}">
        <p14:creationId xmlns:p14="http://schemas.microsoft.com/office/powerpoint/2010/main" val="241804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15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15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15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153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153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153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1539">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2153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1539">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153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153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1539">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1539">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1539">
                                            <p:txEl>
                                              <p:pRg st="14" end="14"/>
                                            </p:txEl>
                                          </p:spTgt>
                                        </p:tgtEl>
                                        <p:attrNameLst>
                                          <p:attrName>style.visibility</p:attrName>
                                        </p:attrNameLst>
                                      </p:cBhvr>
                                      <p:to>
                                        <p:strVal val="visible"/>
                                      </p:to>
                                    </p:set>
                                  </p:childTnLst>
                                </p:cTn>
                              </p:par>
                              <p:par>
                                <p:cTn id="37" presetID="42" presetClass="path" presetSubtype="0" accel="50000" decel="50000" fill="hold" nodeType="withEffect">
                                  <p:stCondLst>
                                    <p:cond delay="0"/>
                                  </p:stCondLst>
                                  <p:childTnLst>
                                    <p:animMotion origin="layout" path="M 1.38889E-6 1.57262E-7 L 0.1184 0.16512 " pathEditMode="relative" rAng="0" ptsTypes="AA">
                                      <p:cBhvr>
                                        <p:cTn id="38" dur="2000" fill="hold"/>
                                        <p:tgtEl>
                                          <p:spTgt spid="41"/>
                                        </p:tgtEl>
                                        <p:attrNameLst>
                                          <p:attrName>ppt_x</p:attrName>
                                          <p:attrName>ppt_y</p:attrName>
                                        </p:attrNameLst>
                                      </p:cBhvr>
                                      <p:rCtr x="5920" y="8256"/>
                                    </p:animMotion>
                                  </p:childTnLst>
                                </p:cTn>
                              </p:par>
                              <p:par>
                                <p:cTn id="39" presetID="42" presetClass="path" presetSubtype="0" accel="50000" decel="50000" fill="hold" nodeType="withEffect">
                                  <p:stCondLst>
                                    <p:cond delay="0"/>
                                  </p:stCondLst>
                                  <p:childTnLst>
                                    <p:animMotion origin="layout" path="M 4.44444E-6 8.78816E-7 L 0.10121 -0.01896 " pathEditMode="relative" rAng="0" ptsTypes="AA">
                                      <p:cBhvr>
                                        <p:cTn id="40" dur="2000" fill="hold"/>
                                        <p:tgtEl>
                                          <p:spTgt spid="44"/>
                                        </p:tgtEl>
                                        <p:attrNameLst>
                                          <p:attrName>ppt_x</p:attrName>
                                          <p:attrName>ppt_y</p:attrName>
                                        </p:attrNameLst>
                                      </p:cBhvr>
                                      <p:rCtr x="5052" y="-948"/>
                                    </p:animMotion>
                                  </p:childTnLst>
                                </p:cTn>
                              </p:par>
                              <p:par>
                                <p:cTn id="41" presetID="42" presetClass="path" presetSubtype="0" accel="50000" decel="50000" fill="hold" nodeType="withEffect">
                                  <p:stCondLst>
                                    <p:cond delay="0"/>
                                  </p:stCondLst>
                                  <p:childTnLst>
                                    <p:animMotion origin="layout" path="M 2.5E-6 2.98797E-6 L -0.00382 -0.19519 " pathEditMode="relative" rAng="0" ptsTypes="AA">
                                      <p:cBhvr>
                                        <p:cTn id="42" dur="2000" fill="hold"/>
                                        <p:tgtEl>
                                          <p:spTgt spid="47"/>
                                        </p:tgtEl>
                                        <p:attrNameLst>
                                          <p:attrName>ppt_x</p:attrName>
                                          <p:attrName>ppt_y</p:attrName>
                                        </p:attrNameLst>
                                      </p:cBhvr>
                                      <p:rCtr x="-191" y="-9759"/>
                                    </p:animMotion>
                                  </p:childTnLst>
                                </p:cTn>
                              </p:par>
                              <p:par>
                                <p:cTn id="43" presetID="26" presetClass="emph" presetSubtype="0" fill="hold" nodeType="withEffect">
                                  <p:stCondLst>
                                    <p:cond delay="0"/>
                                  </p:stCondLst>
                                  <p:childTnLst>
                                    <p:animEffect transition="out" filter="fade">
                                      <p:cBhvr>
                                        <p:cTn id="44" dur="1000" tmFilter="0, 0; .2, .5; .8, .5; 1, 0"/>
                                        <p:tgtEl>
                                          <p:spTgt spid="53"/>
                                        </p:tgtEl>
                                      </p:cBhvr>
                                    </p:animEffect>
                                    <p:animScale>
                                      <p:cBhvr>
                                        <p:cTn id="45" dur="500" autoRev="1" fill="hold"/>
                                        <p:tgtEl>
                                          <p:spTgt spid="53"/>
                                        </p:tgtEl>
                                      </p:cBhvr>
                                      <p:by x="105000" y="105000"/>
                                    </p:animScale>
                                  </p:childTnLst>
                                </p:cTn>
                              </p:par>
                              <p:par>
                                <p:cTn id="46" presetID="26" presetClass="emph" presetSubtype="0" fill="hold" nodeType="withEffect">
                                  <p:stCondLst>
                                    <p:cond delay="0"/>
                                  </p:stCondLst>
                                  <p:childTnLst>
                                    <p:animEffect transition="out" filter="fade">
                                      <p:cBhvr>
                                        <p:cTn id="47" dur="1000" tmFilter="0, 0; .2, .5; .8, .5; 1, 0"/>
                                        <p:tgtEl>
                                          <p:spTgt spid="56"/>
                                        </p:tgtEl>
                                      </p:cBhvr>
                                    </p:animEffect>
                                    <p:animScale>
                                      <p:cBhvr>
                                        <p:cTn id="48" dur="500" autoRev="1" fill="hold"/>
                                        <p:tgtEl>
                                          <p:spTgt spid="56"/>
                                        </p:tgtEl>
                                      </p:cBhvr>
                                      <p:by x="105000" y="105000"/>
                                    </p:animScale>
                                  </p:childTnLst>
                                </p:cTn>
                              </p:par>
                              <p:par>
                                <p:cTn id="49" presetID="26" presetClass="emph" presetSubtype="0" fill="hold" nodeType="withEffect">
                                  <p:stCondLst>
                                    <p:cond delay="0"/>
                                  </p:stCondLst>
                                  <p:childTnLst>
                                    <p:animEffect transition="out" filter="fade">
                                      <p:cBhvr>
                                        <p:cTn id="50" dur="1000" tmFilter="0, 0; .2, .5; .8, .5; 1, 0"/>
                                        <p:tgtEl>
                                          <p:spTgt spid="59"/>
                                        </p:tgtEl>
                                      </p:cBhvr>
                                    </p:animEffect>
                                    <p:animScale>
                                      <p:cBhvr>
                                        <p:cTn id="51" dur="500" autoRev="1" fill="hold"/>
                                        <p:tgtEl>
                                          <p:spTgt spid="59"/>
                                        </p:tgtEl>
                                      </p:cBhvr>
                                      <p:by x="105000" y="105000"/>
                                    </p:animScale>
                                  </p:childTnLst>
                                </p:cTn>
                              </p:par>
                              <p:par>
                                <p:cTn id="52" presetID="26" presetClass="emph" presetSubtype="0" fill="hold" nodeType="withEffect">
                                  <p:stCondLst>
                                    <p:cond delay="0"/>
                                  </p:stCondLst>
                                  <p:childTnLst>
                                    <p:animEffect transition="out" filter="fade">
                                      <p:cBhvr>
                                        <p:cTn id="53" dur="1000" tmFilter="0, 0; .2, .5; .8, .5; 1, 0"/>
                                        <p:tgtEl>
                                          <p:spTgt spid="65"/>
                                        </p:tgtEl>
                                      </p:cBhvr>
                                    </p:animEffect>
                                    <p:animScale>
                                      <p:cBhvr>
                                        <p:cTn id="54" dur="500" autoRev="1" fill="hold"/>
                                        <p:tgtEl>
                                          <p:spTgt spid="65"/>
                                        </p:tgtEl>
                                      </p:cBhvr>
                                      <p:by x="105000" y="105000"/>
                                    </p:animScale>
                                  </p:childTnLst>
                                </p:cTn>
                              </p:par>
                              <p:par>
                                <p:cTn id="55" presetID="26" presetClass="emph" presetSubtype="0" fill="hold" nodeType="withEffect">
                                  <p:stCondLst>
                                    <p:cond delay="0"/>
                                  </p:stCondLst>
                                  <p:childTnLst>
                                    <p:animEffect transition="out" filter="fade">
                                      <p:cBhvr>
                                        <p:cTn id="56" dur="1000" tmFilter="0, 0; .2, .5; .8, .5; 1, 0"/>
                                        <p:tgtEl>
                                          <p:spTgt spid="62"/>
                                        </p:tgtEl>
                                      </p:cBhvr>
                                    </p:animEffect>
                                    <p:animScale>
                                      <p:cBhvr>
                                        <p:cTn id="57" dur="500" autoRev="1" fill="hold"/>
                                        <p:tgtEl>
                                          <p:spTgt spid="62"/>
                                        </p:tgtEl>
                                      </p:cBhvr>
                                      <p:by x="105000" y="105000"/>
                                    </p:animScale>
                                  </p:childTnLst>
                                </p:cTn>
                              </p:par>
                              <p:par>
                                <p:cTn id="58" presetID="0" presetClass="path" presetSubtype="0" accel="50000" decel="50000" fill="hold" nodeType="withEffect">
                                  <p:stCondLst>
                                    <p:cond delay="0"/>
                                  </p:stCondLst>
                                  <p:childTnLst>
                                    <p:animMotion origin="layout" path="M 5E-6 -2.39593E-6 C -0.00434 -0.00578 -0.0059 -0.01087 -0.01163 -0.01342 C -0.01823 -0.01943 -0.0257 -0.01619 -0.03195 -0.02313 C -0.04254 -0.03492 -0.04149 -0.05227 -0.05521 -0.05782 C -0.05417 -0.03724 -0.05313 -0.01804 -0.0507 0.00208 C -0.04792 0.02636 -0.04149 0.04972 -0.03768 0.07354 C -0.03906 0.07424 -0.04063 0.07632 -0.04202 0.07539 C -0.04306 0.0747 -0.04618 0.05735 -0.04636 0.05597 C -0.04722 0.04093 -0.0474 0.03076 -0.0507 0.01734 C -0.05209 0.00532 -0.05469 -0.00555 -0.0566 -0.01735 C -0.0592 -0.034 -0.06163 -0.04718 -0.07101 -0.05967 C -0.07344 -0.05065 -0.06997 -0.04024 -0.06823 -0.03076 C -0.06632 -2.39593E-6 -0.06459 0.03099 -0.06233 0.06175 C -0.06285 0.06498 -0.06146 0.07239 -0.06389 0.07146 C -0.06511 0.071 -0.06806 0.05226 -0.06823 0.05018 C -0.06875 0.04579 -0.0691 0.04116 -0.06962 0.03677 C -0.07101 0.00948 -0.06615 -0.02822 -0.0783 -0.05204 C -0.0809 -0.04117 -0.07952 -0.03007 -0.07691 -0.0192 C -0.07552 0.01133 -0.07483 0.04556 -0.06962 0.07539 C -0.07014 0.07724 -0.06962 0.0821 -0.07101 0.08117 C -0.07274 0.08002 -0.07205 0.07609 -0.07257 0.07354 C -0.07309 0.0703 -0.07344 0.06707 -0.07396 0.06383 C -0.07431 0.06175 -0.075 0.0599 -0.07535 0.05805 C -0.07639 0.05296 -0.0783 0.04255 -0.0783 0.04255 C -0.07986 0.01064 -0.07709 -0.02313 -0.08264 -0.05389 C -0.08941 -0.0407 -0.08698 -0.02151 -0.08854 -0.00578 C -0.08993 0.07285 -0.0724 0.08233 -0.09288 0.06961 " pathEditMode="relative" ptsTypes="ffffffffffffffffffffffffffA">
                                      <p:cBhvr>
                                        <p:cTn id="59" dur="2000" fill="hold"/>
                                        <p:tgtEl>
                                          <p:spTgt spid="38"/>
                                        </p:tgtEl>
                                        <p:attrNameLst>
                                          <p:attrName>ppt_x</p:attrName>
                                          <p:attrName>ppt_y</p:attrName>
                                        </p:attrNameLst>
                                      </p:cBhvr>
                                    </p:animMotion>
                                  </p:childTnLst>
                                </p:cTn>
                              </p:par>
                            </p:childTnLst>
                          </p:cTn>
                        </p:par>
                      </p:childTnLst>
                    </p:cTn>
                  </p:par>
                  <p:par>
                    <p:cTn id="60" fill="hold">
                      <p:stCondLst>
                        <p:cond delay="indefinite"/>
                      </p:stCondLst>
                      <p:childTnLst>
                        <p:par>
                          <p:cTn id="61" fill="hold">
                            <p:stCondLst>
                              <p:cond delay="0"/>
                            </p:stCondLst>
                            <p:childTnLst>
                              <p:par>
                                <p:cTn id="62" presetID="32" presetClass="emph" presetSubtype="0" repeatCount="3000" fill="hold" nodeType="clickEffect">
                                  <p:stCondLst>
                                    <p:cond delay="0"/>
                                  </p:stCondLst>
                                  <p:childTnLst>
                                    <p:animRot by="120000">
                                      <p:cBhvr>
                                        <p:cTn id="63" dur="100" fill="hold">
                                          <p:stCondLst>
                                            <p:cond delay="0"/>
                                          </p:stCondLst>
                                        </p:cTn>
                                        <p:tgtEl>
                                          <p:spTgt spid="62"/>
                                        </p:tgtEl>
                                        <p:attrNameLst>
                                          <p:attrName>r</p:attrName>
                                        </p:attrNameLst>
                                      </p:cBhvr>
                                    </p:animRot>
                                    <p:animRot by="-240000">
                                      <p:cBhvr>
                                        <p:cTn id="64" dur="200" fill="hold">
                                          <p:stCondLst>
                                            <p:cond delay="200"/>
                                          </p:stCondLst>
                                        </p:cTn>
                                        <p:tgtEl>
                                          <p:spTgt spid="62"/>
                                        </p:tgtEl>
                                        <p:attrNameLst>
                                          <p:attrName>r</p:attrName>
                                        </p:attrNameLst>
                                      </p:cBhvr>
                                    </p:animRot>
                                    <p:animRot by="240000">
                                      <p:cBhvr>
                                        <p:cTn id="65" dur="200" fill="hold">
                                          <p:stCondLst>
                                            <p:cond delay="400"/>
                                          </p:stCondLst>
                                        </p:cTn>
                                        <p:tgtEl>
                                          <p:spTgt spid="62"/>
                                        </p:tgtEl>
                                        <p:attrNameLst>
                                          <p:attrName>r</p:attrName>
                                        </p:attrNameLst>
                                      </p:cBhvr>
                                    </p:animRot>
                                    <p:animRot by="-240000">
                                      <p:cBhvr>
                                        <p:cTn id="66" dur="200" fill="hold">
                                          <p:stCondLst>
                                            <p:cond delay="600"/>
                                          </p:stCondLst>
                                        </p:cTn>
                                        <p:tgtEl>
                                          <p:spTgt spid="62"/>
                                        </p:tgtEl>
                                        <p:attrNameLst>
                                          <p:attrName>r</p:attrName>
                                        </p:attrNameLst>
                                      </p:cBhvr>
                                    </p:animRot>
                                    <p:animRot by="120000">
                                      <p:cBhvr>
                                        <p:cTn id="67" dur="200" fill="hold">
                                          <p:stCondLst>
                                            <p:cond delay="800"/>
                                          </p:stCondLst>
                                        </p:cTn>
                                        <p:tgtEl>
                                          <p:spTgt spid="62"/>
                                        </p:tgtEl>
                                        <p:attrNameLst>
                                          <p:attrName>r</p:attrName>
                                        </p:attrNameLst>
                                      </p:cBhvr>
                                    </p:animRot>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nodeType="clickEffect">
                                  <p:stCondLst>
                                    <p:cond delay="0"/>
                                  </p:stCondLst>
                                  <p:childTnLst>
                                    <p:animMotion origin="layout" path="M -3.33333E-6 -3.46901E-6 L 0.00105 -0.21461 " pathEditMode="relative" rAng="0" ptsTypes="AA">
                                      <p:cBhvr>
                                        <p:cTn id="71" dur="2000" fill="hold"/>
                                        <p:tgtEl>
                                          <p:spTgt spid="50"/>
                                        </p:tgtEl>
                                        <p:attrNameLst>
                                          <p:attrName>ppt_x</p:attrName>
                                          <p:attrName>ppt_y</p:attrName>
                                        </p:attrNameLst>
                                      </p:cBhvr>
                                      <p:rCtr x="52" y="-10731"/>
                                    </p:animMotion>
                                  </p:childTnLst>
                                </p:cTn>
                              </p:par>
                              <p:par>
                                <p:cTn id="72" presetID="26" presetClass="emph" presetSubtype="0" fill="hold" nodeType="withEffect">
                                  <p:stCondLst>
                                    <p:cond delay="0"/>
                                  </p:stCondLst>
                                  <p:childTnLst>
                                    <p:animEffect transition="out" filter="fade">
                                      <p:cBhvr>
                                        <p:cTn id="73" dur="500" tmFilter="0, 0; .2, .5; .8, .5; 1, 0"/>
                                        <p:tgtEl>
                                          <p:spTgt spid="65"/>
                                        </p:tgtEl>
                                      </p:cBhvr>
                                    </p:animEffect>
                                    <p:animScale>
                                      <p:cBhvr>
                                        <p:cTn id="74" dur="250" autoRev="1" fill="hold"/>
                                        <p:tgtEl>
                                          <p:spTgt spid="65"/>
                                        </p:tgtEl>
                                      </p:cBhvr>
                                      <p:by x="105000" y="105000"/>
                                    </p:animScale>
                                  </p:childTnLst>
                                </p:cTn>
                              </p:par>
                            </p:childTnLst>
                          </p:cTn>
                        </p:par>
                      </p:childTnLst>
                    </p:cTn>
                  </p:par>
                  <p:par>
                    <p:cTn id="75" fill="hold">
                      <p:stCondLst>
                        <p:cond delay="indefinite"/>
                      </p:stCondLst>
                      <p:childTnLst>
                        <p:par>
                          <p:cTn id="76" fill="hold">
                            <p:stCondLst>
                              <p:cond delay="0"/>
                            </p:stCondLst>
                            <p:childTnLst>
                              <p:par>
                                <p:cTn id="77" presetID="21" presetClass="exit" presetSubtype="1" fill="hold" nodeType="clickEffect">
                                  <p:stCondLst>
                                    <p:cond delay="0"/>
                                  </p:stCondLst>
                                  <p:childTnLst>
                                    <p:animEffect transition="out" filter="wheel(1)">
                                      <p:cBhvr>
                                        <p:cTn id="78" dur="2000"/>
                                        <p:tgtEl>
                                          <p:spTgt spid="22"/>
                                        </p:tgtEl>
                                      </p:cBhvr>
                                    </p:animEffect>
                                    <p:set>
                                      <p:cBhvr>
                                        <p:cTn id="79" dur="1" fill="hold">
                                          <p:stCondLst>
                                            <p:cond delay="1999"/>
                                          </p:stCondLst>
                                        </p:cTn>
                                        <p:tgtEl>
                                          <p:spTgt spid="22"/>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nodeType="clickEffect">
                                  <p:stCondLst>
                                    <p:cond delay="0"/>
                                  </p:stCondLst>
                                  <p:childTnLst>
                                    <p:animMotion origin="layout" path="M 0.00105 -0.21461 L 0.00105 -0.01526 " pathEditMode="relative" rAng="0" ptsTypes="AA">
                                      <p:cBhvr>
                                        <p:cTn id="83" dur="2000" fill="hold"/>
                                        <p:tgtEl>
                                          <p:spTgt spid="50"/>
                                        </p:tgtEl>
                                        <p:attrNameLst>
                                          <p:attrName>ppt_x</p:attrName>
                                          <p:attrName>ppt_y</p:attrName>
                                        </p:attrNameLst>
                                      </p:cBhvr>
                                      <p:rCtr x="0" y="9968"/>
                                    </p:animMotion>
                                  </p:childTnLst>
                                </p:cTn>
                              </p:par>
                              <p:par>
                                <p:cTn id="84" presetID="42" presetClass="path" presetSubtype="0" accel="50000" decel="50000" fill="hold" nodeType="withEffect">
                                  <p:stCondLst>
                                    <p:cond delay="0"/>
                                  </p:stCondLst>
                                  <p:childTnLst>
                                    <p:animMotion origin="layout" path="M -0.00382 -0.19519 L -0.00382 0.00416 " pathEditMode="relative" rAng="0" ptsTypes="AA">
                                      <p:cBhvr>
                                        <p:cTn id="85" dur="2000" fill="hold"/>
                                        <p:tgtEl>
                                          <p:spTgt spid="47"/>
                                        </p:tgtEl>
                                        <p:attrNameLst>
                                          <p:attrName>ppt_x</p:attrName>
                                          <p:attrName>ppt_y</p:attrName>
                                        </p:attrNameLst>
                                      </p:cBhvr>
                                      <p:rCtr x="0" y="9968"/>
                                    </p:animMotion>
                                  </p:childTnLst>
                                </p:cTn>
                              </p:par>
                            </p:childTnLst>
                          </p:cTn>
                        </p:par>
                      </p:childTnLst>
                    </p:cTn>
                  </p:par>
                  <p:par>
                    <p:cTn id="86" fill="hold">
                      <p:stCondLst>
                        <p:cond delay="indefinite"/>
                      </p:stCondLst>
                      <p:childTnLst>
                        <p:par>
                          <p:cTn id="87" fill="hold">
                            <p:stCondLst>
                              <p:cond delay="0"/>
                            </p:stCondLst>
                            <p:childTnLst>
                              <p:par>
                                <p:cTn id="88" presetID="26" presetClass="emph" presetSubtype="0" fill="hold" nodeType="clickEffect">
                                  <p:stCondLst>
                                    <p:cond delay="0"/>
                                  </p:stCondLst>
                                  <p:childTnLst>
                                    <p:animEffect transition="out" filter="fade">
                                      <p:cBhvr>
                                        <p:cTn id="89" dur="500" tmFilter="0, 0; .2, .5; .8, .5; 1, 0"/>
                                        <p:tgtEl>
                                          <p:spTgt spid="59"/>
                                        </p:tgtEl>
                                      </p:cBhvr>
                                    </p:animEffect>
                                    <p:animScale>
                                      <p:cBhvr>
                                        <p:cTn id="90" dur="250" autoRev="1" fill="hold"/>
                                        <p:tgtEl>
                                          <p:spTgt spid="59"/>
                                        </p:tgtEl>
                                      </p:cBhvr>
                                      <p:by x="105000" y="105000"/>
                                    </p:animScale>
                                  </p:childTnLst>
                                </p:cTn>
                              </p:par>
                              <p:par>
                                <p:cTn id="91" presetID="42" presetClass="path" presetSubtype="0" accel="50000" decel="50000" fill="hold" nodeType="withEffect">
                                  <p:stCondLst>
                                    <p:cond delay="0"/>
                                  </p:stCondLst>
                                  <p:childTnLst>
                                    <p:animMotion origin="layout" path="M -0.00382 0.00417 L 0.0868 -0.06498 " pathEditMode="relative" rAng="0" ptsTypes="AA">
                                      <p:cBhvr>
                                        <p:cTn id="92" dur="2000" fill="hold"/>
                                        <p:tgtEl>
                                          <p:spTgt spid="47"/>
                                        </p:tgtEl>
                                        <p:attrNameLst>
                                          <p:attrName>ppt_x</p:attrName>
                                          <p:attrName>ppt_y</p:attrName>
                                        </p:attrNameLst>
                                      </p:cBhvr>
                                      <p:rCtr x="4531" y="-3469"/>
                                    </p:animMotion>
                                  </p:childTnLst>
                                </p:cTn>
                              </p:par>
                            </p:childTnLst>
                          </p:cTn>
                        </p:par>
                      </p:childTnLst>
                    </p:cTn>
                  </p:par>
                  <p:par>
                    <p:cTn id="93" fill="hold">
                      <p:stCondLst>
                        <p:cond delay="indefinite"/>
                      </p:stCondLst>
                      <p:childTnLst>
                        <p:par>
                          <p:cTn id="94" fill="hold">
                            <p:stCondLst>
                              <p:cond delay="0"/>
                            </p:stCondLst>
                            <p:childTnLst>
                              <p:par>
                                <p:cTn id="95" presetID="21" presetClass="exit" presetSubtype="1" fill="hold" nodeType="clickEffect">
                                  <p:stCondLst>
                                    <p:cond delay="0"/>
                                  </p:stCondLst>
                                  <p:childTnLst>
                                    <p:animEffect transition="out" filter="wheel(1)">
                                      <p:cBhvr>
                                        <p:cTn id="96" dur="2000"/>
                                        <p:tgtEl>
                                          <p:spTgt spid="24"/>
                                        </p:tgtEl>
                                      </p:cBhvr>
                                    </p:animEffect>
                                    <p:set>
                                      <p:cBhvr>
                                        <p:cTn id="97" dur="1" fill="hold">
                                          <p:stCondLst>
                                            <p:cond delay="1999"/>
                                          </p:stCondLst>
                                        </p:cTn>
                                        <p:tgtEl>
                                          <p:spTgt spid="24"/>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nodeType="clickEffect">
                                  <p:stCondLst>
                                    <p:cond delay="0"/>
                                  </p:stCondLst>
                                  <p:childTnLst>
                                    <p:animMotion origin="layout" path="M 0.08681 -0.06498 L -0.01562 0.02938 " pathEditMode="relative" rAng="0" ptsTypes="AA">
                                      <p:cBhvr>
                                        <p:cTn id="101" dur="2000" fill="hold"/>
                                        <p:tgtEl>
                                          <p:spTgt spid="47"/>
                                        </p:tgtEl>
                                        <p:attrNameLst>
                                          <p:attrName>ppt_x</p:attrName>
                                          <p:attrName>ppt_y</p:attrName>
                                        </p:attrNameLst>
                                      </p:cBhvr>
                                      <p:rCtr x="-5122" y="4718"/>
                                    </p:animMotion>
                                  </p:childTnLst>
                                </p:cTn>
                              </p:par>
                              <p:par>
                                <p:cTn id="102" presetID="42" presetClass="path" presetSubtype="0" accel="50000" decel="50000" fill="hold" nodeType="withEffect">
                                  <p:stCondLst>
                                    <p:cond delay="0"/>
                                  </p:stCondLst>
                                  <p:childTnLst>
                                    <p:animMotion origin="layout" path="M 0.10121 -0.01896 L -0.00122 0.00185 " pathEditMode="relative" rAng="0" ptsTypes="AA">
                                      <p:cBhvr>
                                        <p:cTn id="103" dur="2000" fill="hold"/>
                                        <p:tgtEl>
                                          <p:spTgt spid="44"/>
                                        </p:tgtEl>
                                        <p:attrNameLst>
                                          <p:attrName>ppt_x</p:attrName>
                                          <p:attrName>ppt_y</p:attrName>
                                        </p:attrNameLst>
                                      </p:cBhvr>
                                      <p:rCtr x="-5122" y="1041"/>
                                    </p:animMotion>
                                  </p:childTnLst>
                                </p:cTn>
                              </p:par>
                            </p:childTnLst>
                          </p:cTn>
                        </p:par>
                      </p:childTnLst>
                    </p:cTn>
                  </p:par>
                  <p:par>
                    <p:cTn id="104" fill="hold">
                      <p:stCondLst>
                        <p:cond delay="indefinite"/>
                      </p:stCondLst>
                      <p:childTnLst>
                        <p:par>
                          <p:cTn id="105" fill="hold">
                            <p:stCondLst>
                              <p:cond delay="0"/>
                            </p:stCondLst>
                            <p:childTnLst>
                              <p:par>
                                <p:cTn id="106" presetID="26" presetClass="emph" presetSubtype="0" fill="hold" nodeType="clickEffect">
                                  <p:stCondLst>
                                    <p:cond delay="0"/>
                                  </p:stCondLst>
                                  <p:childTnLst>
                                    <p:animEffect transition="out" filter="fade">
                                      <p:cBhvr>
                                        <p:cTn id="107" dur="500" tmFilter="0, 0; .2, .5; .8, .5; 1, 0"/>
                                        <p:tgtEl>
                                          <p:spTgt spid="56"/>
                                        </p:tgtEl>
                                      </p:cBhvr>
                                    </p:animEffect>
                                    <p:animScale>
                                      <p:cBhvr>
                                        <p:cTn id="108" dur="250" autoRev="1" fill="hold"/>
                                        <p:tgtEl>
                                          <p:spTgt spid="56"/>
                                        </p:tgtEl>
                                      </p:cBhvr>
                                      <p:by x="105000" y="105000"/>
                                    </p:animScale>
                                  </p:childTnLst>
                                </p:cTn>
                              </p:par>
                              <p:par>
                                <p:cTn id="109" presetID="42" presetClass="path" presetSubtype="0" accel="50000" decel="50000" fill="hold" nodeType="withEffect">
                                  <p:stCondLst>
                                    <p:cond delay="0"/>
                                  </p:stCondLst>
                                  <p:childTnLst>
                                    <p:animMotion origin="layout" path="M -2.77778E-7 7.40056E-7 L 0.09444 0.08395 " pathEditMode="relative" rAng="0" ptsTypes="AA">
                                      <p:cBhvr>
                                        <p:cTn id="110" dur="2000" fill="hold"/>
                                        <p:tgtEl>
                                          <p:spTgt spid="44"/>
                                        </p:tgtEl>
                                        <p:attrNameLst>
                                          <p:attrName>ppt_x</p:attrName>
                                          <p:attrName>ppt_y</p:attrName>
                                        </p:attrNameLst>
                                      </p:cBhvr>
                                      <p:rCtr x="4722" y="4186"/>
                                    </p:animMotion>
                                  </p:childTnLst>
                                </p:cTn>
                              </p:par>
                            </p:childTnLst>
                          </p:cTn>
                        </p:par>
                      </p:childTnLst>
                    </p:cTn>
                  </p:par>
                  <p:par>
                    <p:cTn id="111" fill="hold">
                      <p:stCondLst>
                        <p:cond delay="indefinite"/>
                      </p:stCondLst>
                      <p:childTnLst>
                        <p:par>
                          <p:cTn id="112" fill="hold">
                            <p:stCondLst>
                              <p:cond delay="0"/>
                            </p:stCondLst>
                            <p:childTnLst>
                              <p:par>
                                <p:cTn id="113" presetID="21" presetClass="exit" presetSubtype="1" fill="hold" nodeType="clickEffect">
                                  <p:stCondLst>
                                    <p:cond delay="0"/>
                                  </p:stCondLst>
                                  <p:childTnLst>
                                    <p:animEffect transition="out" filter="wheel(1)">
                                      <p:cBhvr>
                                        <p:cTn id="114" dur="2000"/>
                                        <p:tgtEl>
                                          <p:spTgt spid="26"/>
                                        </p:tgtEl>
                                      </p:cBhvr>
                                    </p:animEffect>
                                    <p:set>
                                      <p:cBhvr>
                                        <p:cTn id="115" dur="1" fill="hold">
                                          <p:stCondLst>
                                            <p:cond delay="1999"/>
                                          </p:stCondLst>
                                        </p:cTn>
                                        <p:tgtEl>
                                          <p:spTgt spid="26"/>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nodeType="clickEffect">
                                  <p:stCondLst>
                                    <p:cond delay="0"/>
                                  </p:stCondLst>
                                  <p:childTnLst>
                                    <p:animMotion origin="layout" path="M 0.1184 0.16512 L 0.00035 0.00763 " pathEditMode="relative" rAng="0" ptsTypes="AA">
                                      <p:cBhvr>
                                        <p:cTn id="119" dur="2000" fill="hold"/>
                                        <p:tgtEl>
                                          <p:spTgt spid="41"/>
                                        </p:tgtEl>
                                        <p:attrNameLst>
                                          <p:attrName>ppt_x</p:attrName>
                                          <p:attrName>ppt_y</p:attrName>
                                        </p:attrNameLst>
                                      </p:cBhvr>
                                      <p:rCtr x="-5903" y="-7886"/>
                                    </p:animMotion>
                                  </p:childTnLst>
                                </p:cTn>
                              </p:par>
                              <p:par>
                                <p:cTn id="120" presetID="42" presetClass="path" presetSubtype="0" accel="50000" decel="50000" fill="hold" nodeType="withEffect">
                                  <p:stCondLst>
                                    <p:cond delay="0"/>
                                  </p:stCondLst>
                                  <p:childTnLst>
                                    <p:animMotion origin="layout" path="M 0.09445 0.08395 L -0.00121 -0.00856 " pathEditMode="relative" rAng="0" ptsTypes="AA">
                                      <p:cBhvr>
                                        <p:cTn id="121" dur="2000" fill="hold"/>
                                        <p:tgtEl>
                                          <p:spTgt spid="44"/>
                                        </p:tgtEl>
                                        <p:attrNameLst>
                                          <p:attrName>ppt_x</p:attrName>
                                          <p:attrName>ppt_y</p:attrName>
                                        </p:attrNameLst>
                                      </p:cBhvr>
                                      <p:rCtr x="-4792" y="-4625"/>
                                    </p:animMotion>
                                  </p:childTnLst>
                                </p:cTn>
                              </p:par>
                            </p:childTnLst>
                          </p:cTn>
                        </p:par>
                      </p:childTnLst>
                    </p:cTn>
                  </p:par>
                  <p:par>
                    <p:cTn id="122" fill="hold">
                      <p:stCondLst>
                        <p:cond delay="indefinite"/>
                      </p:stCondLst>
                      <p:childTnLst>
                        <p:par>
                          <p:cTn id="123" fill="hold">
                            <p:stCondLst>
                              <p:cond delay="0"/>
                            </p:stCondLst>
                            <p:childTnLst>
                              <p:par>
                                <p:cTn id="124" presetID="26" presetClass="emph" presetSubtype="0" fill="hold" nodeType="clickEffect">
                                  <p:stCondLst>
                                    <p:cond delay="0"/>
                                  </p:stCondLst>
                                  <p:childTnLst>
                                    <p:animEffect transition="out" filter="fade">
                                      <p:cBhvr>
                                        <p:cTn id="125" dur="500" tmFilter="0, 0; .2, .5; .8, .5; 1, 0"/>
                                        <p:tgtEl>
                                          <p:spTgt spid="53"/>
                                        </p:tgtEl>
                                      </p:cBhvr>
                                    </p:animEffect>
                                    <p:animScale>
                                      <p:cBhvr>
                                        <p:cTn id="126" dur="250" autoRev="1" fill="hold"/>
                                        <p:tgtEl>
                                          <p:spTgt spid="53"/>
                                        </p:tgtEl>
                                      </p:cBhvr>
                                      <p:by x="105000" y="105000"/>
                                    </p:animScale>
                                  </p:childTnLst>
                                </p:cTn>
                              </p:par>
                              <p:par>
                                <p:cTn id="127" presetID="42" presetClass="path" presetSubtype="0" accel="50000" decel="50000" fill="hold" nodeType="withEffect">
                                  <p:stCondLst>
                                    <p:cond delay="0"/>
                                  </p:stCondLst>
                                  <p:childTnLst>
                                    <p:animMotion origin="layout" path="M 0.00035 0.00763 L -0.10955 0.10985 " pathEditMode="relative" rAng="0" ptsTypes="AA">
                                      <p:cBhvr>
                                        <p:cTn id="128" dur="2000" fill="hold"/>
                                        <p:tgtEl>
                                          <p:spTgt spid="41"/>
                                        </p:tgtEl>
                                        <p:attrNameLst>
                                          <p:attrName>ppt_x</p:attrName>
                                          <p:attrName>ppt_y</p:attrName>
                                        </p:attrNameLst>
                                      </p:cBhvr>
                                      <p:rCtr x="-5503" y="5111"/>
                                    </p:animMotion>
                                  </p:childTnLst>
                                </p:cTn>
                              </p:par>
                            </p:childTnLst>
                          </p:cTn>
                        </p:par>
                      </p:childTnLst>
                    </p:cTn>
                  </p:par>
                  <p:par>
                    <p:cTn id="129" fill="hold">
                      <p:stCondLst>
                        <p:cond delay="indefinite"/>
                      </p:stCondLst>
                      <p:childTnLst>
                        <p:par>
                          <p:cTn id="130" fill="hold">
                            <p:stCondLst>
                              <p:cond delay="0"/>
                            </p:stCondLst>
                            <p:childTnLst>
                              <p:par>
                                <p:cTn id="131" presetID="21" presetClass="exit" presetSubtype="1" fill="hold" nodeType="clickEffect">
                                  <p:stCondLst>
                                    <p:cond delay="0"/>
                                  </p:stCondLst>
                                  <p:childTnLst>
                                    <p:animEffect transition="out" filter="wheel(1)">
                                      <p:cBhvr>
                                        <p:cTn id="132" dur="2000"/>
                                        <p:tgtEl>
                                          <p:spTgt spid="25"/>
                                        </p:tgtEl>
                                      </p:cBhvr>
                                    </p:animEffect>
                                    <p:set>
                                      <p:cBhvr>
                                        <p:cTn id="133" dur="1" fill="hold">
                                          <p:stCondLst>
                                            <p:cond delay="1999"/>
                                          </p:stCondLst>
                                        </p:cTn>
                                        <p:tgtEl>
                                          <p:spTgt spid="25"/>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42" presetClass="path" presetSubtype="0" accel="50000" decel="50000" fill="hold" nodeType="clickEffect">
                                  <p:stCondLst>
                                    <p:cond delay="0"/>
                                  </p:stCondLst>
                                  <p:childTnLst>
                                    <p:animMotion origin="layout" path="M -0.10955 0.10985 L -0.00747 0.00763 " pathEditMode="relative" rAng="0" ptsTypes="AA">
                                      <p:cBhvr>
                                        <p:cTn id="137" dur="2000" fill="hold"/>
                                        <p:tgtEl>
                                          <p:spTgt spid="41"/>
                                        </p:tgtEl>
                                        <p:attrNameLst>
                                          <p:attrName>ppt_x</p:attrName>
                                          <p:attrName>ppt_y</p:attrName>
                                        </p:attrNameLst>
                                      </p:cBhvr>
                                      <p:rCtr x="5104" y="-5111"/>
                                    </p:animMotion>
                                  </p:childTnLst>
                                </p:cTn>
                              </p:par>
                              <p:par>
                                <p:cTn id="138" presetID="42" presetClass="path" presetSubtype="0" accel="50000" decel="50000" fill="hold" nodeType="withEffect">
                                  <p:stCondLst>
                                    <p:cond delay="0"/>
                                  </p:stCondLst>
                                  <p:childTnLst>
                                    <p:animMotion origin="layout" path="M -0.09288 0.06961 L 0.00677 -0.00671 " pathEditMode="relative" rAng="0" ptsTypes="AA">
                                      <p:cBhvr>
                                        <p:cTn id="139" dur="2000" fill="hold"/>
                                        <p:tgtEl>
                                          <p:spTgt spid="38"/>
                                        </p:tgtEl>
                                        <p:attrNameLst>
                                          <p:attrName>ppt_x</p:attrName>
                                          <p:attrName>ppt_y</p:attrName>
                                        </p:attrNameLst>
                                      </p:cBhvr>
                                      <p:rCtr x="4983" y="-3816"/>
                                    </p:animMotion>
                                  </p:childTnLst>
                                </p:cTn>
                              </p:par>
                            </p:childTnLst>
                          </p:cTn>
                        </p:par>
                      </p:childTnLst>
                    </p:cTn>
                  </p:par>
                  <p:par>
                    <p:cTn id="140" fill="hold">
                      <p:stCondLst>
                        <p:cond delay="indefinite"/>
                      </p:stCondLst>
                      <p:childTnLst>
                        <p:par>
                          <p:cTn id="141" fill="hold">
                            <p:stCondLst>
                              <p:cond delay="0"/>
                            </p:stCondLst>
                            <p:childTnLst>
                              <p:par>
                                <p:cTn id="142" presetID="26" presetClass="emph" presetSubtype="0" fill="hold" nodeType="clickEffect">
                                  <p:stCondLst>
                                    <p:cond delay="0"/>
                                  </p:stCondLst>
                                  <p:childTnLst>
                                    <p:animEffect transition="out" filter="fade">
                                      <p:cBhvr>
                                        <p:cTn id="143" dur="500" tmFilter="0, 0; .2, .5; .8, .5; 1, 0"/>
                                        <p:tgtEl>
                                          <p:spTgt spid="62"/>
                                        </p:tgtEl>
                                      </p:cBhvr>
                                    </p:animEffect>
                                    <p:animScale>
                                      <p:cBhvr>
                                        <p:cTn id="144" dur="250" autoRev="1" fill="hold"/>
                                        <p:tgtEl>
                                          <p:spTgt spid="62"/>
                                        </p:tgtEl>
                                      </p:cBhvr>
                                      <p:by x="105000" y="105000"/>
                                    </p:animScale>
                                  </p:childTnLst>
                                </p:cTn>
                              </p:par>
                              <p:par>
                                <p:cTn id="145" presetID="42" presetClass="path" presetSubtype="0" accel="50000" decel="50000" fill="hold" nodeType="withEffect">
                                  <p:stCondLst>
                                    <p:cond delay="0"/>
                                  </p:stCondLst>
                                  <p:childTnLst>
                                    <p:animMotion origin="layout" path="M 0.00104 -0.01527 L -0.10816 -0.12489 " pathEditMode="relative" rAng="0" ptsTypes="AA">
                                      <p:cBhvr>
                                        <p:cTn id="146" dur="2000" fill="hold"/>
                                        <p:tgtEl>
                                          <p:spTgt spid="50"/>
                                        </p:tgtEl>
                                        <p:attrNameLst>
                                          <p:attrName>ppt_x</p:attrName>
                                          <p:attrName>ppt_y</p:attrName>
                                        </p:attrNameLst>
                                      </p:cBhvr>
                                      <p:rCtr x="-5469" y="-5481"/>
                                    </p:animMotion>
                                  </p:childTnLst>
                                </p:cTn>
                              </p:par>
                              <p:par>
                                <p:cTn id="147" presetID="42" presetClass="path" presetSubtype="0" accel="50000" decel="50000" fill="hold" nodeType="withEffect">
                                  <p:stCondLst>
                                    <p:cond delay="0"/>
                                  </p:stCondLst>
                                  <p:childTnLst>
                                    <p:animMotion origin="layout" path="M -3.05556E-6 3.98705E-6 L -0.11927 -0.06962 " pathEditMode="relative" rAng="0" ptsTypes="AA">
                                      <p:cBhvr>
                                        <p:cTn id="148" dur="2000" fill="hold"/>
                                        <p:tgtEl>
                                          <p:spTgt spid="38"/>
                                        </p:tgtEl>
                                        <p:attrNameLst>
                                          <p:attrName>ppt_x</p:attrName>
                                          <p:attrName>ppt_y</p:attrName>
                                        </p:attrNameLst>
                                      </p:cBhvr>
                                      <p:rCtr x="-5972" y="-3492"/>
                                    </p:animMotion>
                                  </p:childTnLst>
                                </p:cTn>
                              </p:par>
                            </p:childTnLst>
                          </p:cTn>
                        </p:par>
                      </p:childTnLst>
                    </p:cTn>
                  </p:par>
                  <p:par>
                    <p:cTn id="149" fill="hold">
                      <p:stCondLst>
                        <p:cond delay="indefinite"/>
                      </p:stCondLst>
                      <p:childTnLst>
                        <p:par>
                          <p:cTn id="150" fill="hold">
                            <p:stCondLst>
                              <p:cond delay="0"/>
                            </p:stCondLst>
                            <p:childTnLst>
                              <p:par>
                                <p:cTn id="151" presetID="21" presetClass="exit" presetSubtype="1" fill="hold" nodeType="clickEffect">
                                  <p:stCondLst>
                                    <p:cond delay="0"/>
                                  </p:stCondLst>
                                  <p:childTnLst>
                                    <p:animEffect transition="out" filter="wheel(1)">
                                      <p:cBhvr>
                                        <p:cTn id="152" dur="2000"/>
                                        <p:tgtEl>
                                          <p:spTgt spid="23"/>
                                        </p:tgtEl>
                                      </p:cBhvr>
                                    </p:animEffect>
                                    <p:set>
                                      <p:cBhvr>
                                        <p:cTn id="153" dur="1" fill="hold">
                                          <p:stCondLst>
                                            <p:cond delay="1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8BA7A-2EB0-4D6F-ADA1-EC0CFF1873A3}"/>
              </a:ext>
            </a:extLst>
          </p:cNvPr>
          <p:cNvSpPr>
            <a:spLocks noGrp="1"/>
          </p:cNvSpPr>
          <p:nvPr>
            <p:ph type="title"/>
          </p:nvPr>
        </p:nvSpPr>
        <p:spPr>
          <a:xfrm>
            <a:off x="187003" y="2485824"/>
            <a:ext cx="8515350" cy="458788"/>
          </a:xfrm>
        </p:spPr>
        <p:txBody>
          <a:bodyPr/>
          <a:lstStyle/>
          <a:p>
            <a:r>
              <a:rPr lang="en-US" dirty="0" err="1"/>
              <a:t>Problema</a:t>
            </a:r>
            <a:r>
              <a:rPr lang="en-US" dirty="0"/>
              <a:t> </a:t>
            </a:r>
            <a:r>
              <a:rPr lang="en-US" dirty="0" err="1"/>
              <a:t>cititori-scriitori</a:t>
            </a:r>
            <a:endParaRPr lang="en-US" dirty="0"/>
          </a:p>
        </p:txBody>
      </p:sp>
    </p:spTree>
    <p:extLst>
      <p:ext uri="{BB962C8B-B14F-4D97-AF65-F5344CB8AC3E}">
        <p14:creationId xmlns:p14="http://schemas.microsoft.com/office/powerpoint/2010/main" val="1367244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a:t>Problema</a:t>
            </a:r>
            <a:r>
              <a:rPr lang="en-US" sz="3600" dirty="0"/>
              <a:t> </a:t>
            </a:r>
            <a:r>
              <a:rPr lang="en-US" sz="3600" dirty="0" err="1"/>
              <a:t>cititorilor</a:t>
            </a:r>
            <a:r>
              <a:rPr lang="en-US" sz="3600" dirty="0"/>
              <a:t> </a:t>
            </a:r>
            <a:r>
              <a:rPr lang="ro-RO" sz="3600" dirty="0"/>
              <a:t>ș</a:t>
            </a:r>
            <a:r>
              <a:rPr lang="en-US" sz="3600" dirty="0" err="1"/>
              <a:t>i</a:t>
            </a:r>
            <a:r>
              <a:rPr lang="en-US" sz="3600" dirty="0"/>
              <a:t> </a:t>
            </a:r>
            <a:r>
              <a:rPr lang="en-US" sz="3600" dirty="0" err="1"/>
              <a:t>scriitorilor</a:t>
            </a:r>
            <a:r>
              <a:rPr lang="en-US" sz="3600" dirty="0"/>
              <a:t> </a:t>
            </a:r>
            <a:br>
              <a:rPr lang="en-US" sz="3600" dirty="0"/>
            </a:br>
            <a:r>
              <a:rPr lang="ro-RO" sz="3600" dirty="0"/>
              <a:t>E</a:t>
            </a:r>
            <a:r>
              <a:rPr lang="en-US" sz="3600" dirty="0" err="1"/>
              <a:t>xcludere</a:t>
            </a:r>
            <a:r>
              <a:rPr lang="en-US" sz="3600" dirty="0"/>
              <a:t> mutual</a:t>
            </a:r>
            <a:r>
              <a:rPr lang="ro-RO" sz="3600" dirty="0"/>
              <a:t>ă</a:t>
            </a:r>
            <a:endParaRPr lang="en-US" sz="3600" dirty="0"/>
          </a:p>
        </p:txBody>
      </p:sp>
      <p:pic>
        <p:nvPicPr>
          <p:cNvPr id="3074" name="Picture 2" descr="C:\Users\cipsm\Desktop\pen-writer.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3536727"/>
            <a:ext cx="1070152" cy="165675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cipsm\Desktop\descărca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5014" y="5193481"/>
            <a:ext cx="1371600" cy="147955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bwMode="auto">
          <a:xfrm>
            <a:off x="2000764" y="1909464"/>
            <a:ext cx="4752528" cy="871463"/>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err="1"/>
              <a:t>z</a:t>
            </a:r>
            <a:r>
              <a:rPr kumimoji="0" lang="en-US" sz="2400" b="0" i="0" u="none" strike="noStrike" cap="none" normalizeH="0" baseline="0" dirty="0" err="1">
                <a:ln>
                  <a:noFill/>
                </a:ln>
                <a:solidFill>
                  <a:schemeClr val="tx1"/>
                </a:solidFill>
                <a:effectLst/>
                <a:latin typeface="Times" charset="0"/>
              </a:rPr>
              <a:t>ona</a:t>
            </a:r>
            <a:r>
              <a:rPr kumimoji="0" lang="en-US" sz="2400" b="0" i="0" u="none" strike="noStrike" cap="none" normalizeH="0" baseline="0" dirty="0">
                <a:ln>
                  <a:noFill/>
                </a:ln>
                <a:solidFill>
                  <a:schemeClr val="tx1"/>
                </a:solidFill>
                <a:effectLst/>
                <a:latin typeface="Times" charset="0"/>
              </a:rPr>
              <a:t> de </a:t>
            </a:r>
            <a:r>
              <a:rPr kumimoji="0" lang="en-US" sz="2400" b="0" i="0" u="none" strike="noStrike" cap="none" normalizeH="0" baseline="0" dirty="0" err="1">
                <a:ln>
                  <a:noFill/>
                </a:ln>
                <a:solidFill>
                  <a:schemeClr val="tx1"/>
                </a:solidFill>
                <a:effectLst/>
                <a:latin typeface="Times" charset="0"/>
              </a:rPr>
              <a:t>memorie</a:t>
            </a:r>
            <a:r>
              <a:rPr kumimoji="0" lang="en-US" sz="2400" b="0" i="0" u="none" strike="noStrike" cap="none" normalizeH="0" baseline="0" dirty="0">
                <a:ln>
                  <a:noFill/>
                </a:ln>
                <a:solidFill>
                  <a:schemeClr val="tx1"/>
                </a:solidFill>
                <a:effectLst/>
                <a:latin typeface="Times" charset="0"/>
              </a:rPr>
              <a:t> </a:t>
            </a:r>
          </a:p>
          <a:p>
            <a:pPr marL="0" marR="0" indent="0" algn="ctr" defTabSz="914400" rtl="0" eaLnBrk="0" fontAlgn="base" latinLnBrk="0" hangingPunct="0">
              <a:lnSpc>
                <a:spcPct val="100000"/>
              </a:lnSpc>
              <a:spcBef>
                <a:spcPct val="0"/>
              </a:spcBef>
              <a:spcAft>
                <a:spcPct val="0"/>
              </a:spcAft>
              <a:buClrTx/>
              <a:buSzTx/>
              <a:buFontTx/>
              <a:buNone/>
              <a:tabLst/>
            </a:pPr>
            <a:r>
              <a:rPr lang="en-US" dirty="0"/>
              <a:t>(</a:t>
            </a:r>
            <a:r>
              <a:rPr lang="en-US" dirty="0" err="1"/>
              <a:t>resursa</a:t>
            </a:r>
            <a:r>
              <a:rPr lang="en-US" dirty="0"/>
              <a:t> </a:t>
            </a:r>
            <a:r>
              <a:rPr lang="en-US" dirty="0" err="1"/>
              <a:t>critica</a:t>
            </a:r>
            <a:r>
              <a:rPr lang="en-US" dirty="0"/>
              <a:t>)</a:t>
            </a:r>
            <a:endParaRPr kumimoji="0" lang="en-US" sz="2400" b="0" i="0" u="none" strike="noStrike" cap="none" normalizeH="0" baseline="0" dirty="0">
              <a:ln>
                <a:noFill/>
              </a:ln>
              <a:solidFill>
                <a:schemeClr val="tx1"/>
              </a:solidFill>
              <a:effectLst/>
              <a:latin typeface="Times" charset="0"/>
            </a:endParaRPr>
          </a:p>
        </p:txBody>
      </p:sp>
      <p:pic>
        <p:nvPicPr>
          <p:cNvPr id="7" name="Picture 2" descr="C:\Users\cipsm\Desktop\pen-writer.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5688" y="4808778"/>
            <a:ext cx="1070152" cy="16567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cipsm\Desktop\descărca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2592" y="5193481"/>
            <a:ext cx="1371600" cy="14795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cipsm\Desktop\pen-writer.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5840" y="4845280"/>
            <a:ext cx="1070152" cy="165675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cipsm\Desktop\descărca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4985982"/>
            <a:ext cx="1371600" cy="14795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bwMode="auto">
          <a:xfrm flipV="1">
            <a:off x="1465688" y="2924944"/>
            <a:ext cx="1159604" cy="1528762"/>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bwMode="auto">
          <a:xfrm flipV="1">
            <a:off x="2267744" y="2924944"/>
            <a:ext cx="656456" cy="1852425"/>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bwMode="auto">
          <a:xfrm flipV="1">
            <a:off x="2924200" y="2924944"/>
            <a:ext cx="238660" cy="1852424"/>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17" name="TextBox 16"/>
          <p:cNvSpPr txBox="1"/>
          <p:nvPr/>
        </p:nvSpPr>
        <p:spPr>
          <a:xfrm>
            <a:off x="1331640" y="3164775"/>
            <a:ext cx="3394344" cy="1200329"/>
          </a:xfrm>
          <a:prstGeom prst="rect">
            <a:avLst/>
          </a:prstGeom>
          <a:solidFill>
            <a:srgbClr val="FFFFFF"/>
          </a:solidFill>
        </p:spPr>
        <p:txBody>
          <a:bodyPr wrap="square" rtlCol="0">
            <a:spAutoFit/>
          </a:bodyPr>
          <a:lstStyle/>
          <a:p>
            <a:r>
              <a:rPr lang="en-US" sz="1800" dirty="0">
                <a:solidFill>
                  <a:srgbClr val="FF0000"/>
                </a:solidFill>
              </a:rPr>
              <a:t>1) Un </a:t>
            </a:r>
            <a:r>
              <a:rPr lang="en-US" sz="1800" dirty="0" err="1">
                <a:solidFill>
                  <a:srgbClr val="FF0000"/>
                </a:solidFill>
              </a:rPr>
              <a:t>singur</a:t>
            </a:r>
            <a:r>
              <a:rPr lang="en-US" sz="1800" dirty="0">
                <a:solidFill>
                  <a:srgbClr val="FF0000"/>
                </a:solidFill>
              </a:rPr>
              <a:t> </a:t>
            </a:r>
            <a:r>
              <a:rPr lang="en-US" sz="1800" dirty="0" err="1">
                <a:solidFill>
                  <a:srgbClr val="FF0000"/>
                </a:solidFill>
              </a:rPr>
              <a:t>scriitor</a:t>
            </a:r>
            <a:r>
              <a:rPr lang="en-US" sz="1800" dirty="0">
                <a:solidFill>
                  <a:srgbClr val="FF0000"/>
                </a:solidFill>
              </a:rPr>
              <a:t> are </a:t>
            </a:r>
            <a:r>
              <a:rPr lang="en-US" sz="1800" dirty="0" err="1">
                <a:solidFill>
                  <a:srgbClr val="FF0000"/>
                </a:solidFill>
              </a:rPr>
              <a:t>dreptul</a:t>
            </a:r>
            <a:r>
              <a:rPr lang="en-US" sz="1800" dirty="0">
                <a:solidFill>
                  <a:srgbClr val="FF0000"/>
                </a:solidFill>
              </a:rPr>
              <a:t> </a:t>
            </a:r>
            <a:r>
              <a:rPr lang="en-US" sz="1800" dirty="0" err="1">
                <a:solidFill>
                  <a:srgbClr val="FF0000"/>
                </a:solidFill>
              </a:rPr>
              <a:t>sa</a:t>
            </a:r>
            <a:r>
              <a:rPr lang="en-US" sz="1800" dirty="0">
                <a:solidFill>
                  <a:srgbClr val="FF0000"/>
                </a:solidFill>
              </a:rPr>
              <a:t> </a:t>
            </a:r>
            <a:r>
              <a:rPr lang="en-US" sz="1800" dirty="0" err="1">
                <a:solidFill>
                  <a:srgbClr val="FF0000"/>
                </a:solidFill>
              </a:rPr>
              <a:t>scrie</a:t>
            </a:r>
            <a:r>
              <a:rPr lang="en-US" sz="1800" dirty="0">
                <a:solidFill>
                  <a:srgbClr val="FF0000"/>
                </a:solidFill>
              </a:rPr>
              <a:t> la un moment </a:t>
            </a:r>
            <a:r>
              <a:rPr lang="en-US" sz="1800" dirty="0" err="1">
                <a:solidFill>
                  <a:srgbClr val="FF0000"/>
                </a:solidFill>
              </a:rPr>
              <a:t>dat</a:t>
            </a:r>
            <a:r>
              <a:rPr lang="en-US" sz="1800" dirty="0">
                <a:solidFill>
                  <a:srgbClr val="FF0000"/>
                </a:solidFill>
              </a:rPr>
              <a:t>, </a:t>
            </a:r>
          </a:p>
          <a:p>
            <a:r>
              <a:rPr lang="en-US" sz="1800" dirty="0">
                <a:solidFill>
                  <a:srgbClr val="FF0000"/>
                </a:solidFill>
              </a:rPr>
              <a:t>2) </a:t>
            </a:r>
            <a:r>
              <a:rPr lang="en-US" sz="1800" dirty="0" err="1">
                <a:solidFill>
                  <a:srgbClr val="FF0000"/>
                </a:solidFill>
              </a:rPr>
              <a:t>Doar</a:t>
            </a:r>
            <a:r>
              <a:rPr lang="en-US" sz="1800" dirty="0">
                <a:solidFill>
                  <a:srgbClr val="FF0000"/>
                </a:solidFill>
              </a:rPr>
              <a:t> </a:t>
            </a:r>
            <a:r>
              <a:rPr lang="en-US" sz="1800" dirty="0" err="1">
                <a:solidFill>
                  <a:srgbClr val="FF0000"/>
                </a:solidFill>
              </a:rPr>
              <a:t>daca</a:t>
            </a:r>
            <a:r>
              <a:rPr lang="en-US" sz="1800" dirty="0">
                <a:solidFill>
                  <a:srgbClr val="FF0000"/>
                </a:solidFill>
              </a:rPr>
              <a:t> nu </a:t>
            </a:r>
            <a:r>
              <a:rPr lang="en-US" sz="1800" dirty="0" err="1">
                <a:solidFill>
                  <a:srgbClr val="FF0000"/>
                </a:solidFill>
              </a:rPr>
              <a:t>exista</a:t>
            </a:r>
            <a:r>
              <a:rPr lang="en-US" sz="1800" dirty="0">
                <a:solidFill>
                  <a:srgbClr val="FF0000"/>
                </a:solidFill>
              </a:rPr>
              <a:t> un </a:t>
            </a:r>
            <a:r>
              <a:rPr lang="en-US" sz="1800" dirty="0" err="1">
                <a:solidFill>
                  <a:srgbClr val="FF0000"/>
                </a:solidFill>
              </a:rPr>
              <a:t>cititor</a:t>
            </a:r>
            <a:r>
              <a:rPr lang="en-US" sz="1800" dirty="0">
                <a:solidFill>
                  <a:srgbClr val="FF0000"/>
                </a:solidFill>
              </a:rPr>
              <a:t> </a:t>
            </a:r>
            <a:r>
              <a:rPr lang="en-US" sz="1800" dirty="0" err="1">
                <a:solidFill>
                  <a:srgbClr val="FF0000"/>
                </a:solidFill>
              </a:rPr>
              <a:t>curent</a:t>
            </a:r>
            <a:r>
              <a:rPr lang="en-US" sz="1800" dirty="0">
                <a:solidFill>
                  <a:srgbClr val="FF0000"/>
                </a:solidFill>
              </a:rPr>
              <a:t> care </a:t>
            </a:r>
            <a:r>
              <a:rPr lang="en-US" sz="1800" dirty="0" err="1">
                <a:solidFill>
                  <a:srgbClr val="FF0000"/>
                </a:solidFill>
              </a:rPr>
              <a:t>citeste</a:t>
            </a:r>
            <a:endParaRPr lang="en-US" sz="1800" dirty="0">
              <a:solidFill>
                <a:srgbClr val="FF0000"/>
              </a:solidFill>
            </a:endParaRPr>
          </a:p>
        </p:txBody>
      </p:sp>
      <p:cxnSp>
        <p:nvCxnSpPr>
          <p:cNvPr id="23" name="Straight Arrow Connector 22"/>
          <p:cNvCxnSpPr/>
          <p:nvPr/>
        </p:nvCxnSpPr>
        <p:spPr bwMode="auto">
          <a:xfrm>
            <a:off x="5148064" y="2924944"/>
            <a:ext cx="288032" cy="2160240"/>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26" name="Straight Arrow Connector 25"/>
          <p:cNvCxnSpPr/>
          <p:nvPr/>
        </p:nvCxnSpPr>
        <p:spPr bwMode="auto">
          <a:xfrm>
            <a:off x="5996650" y="2924944"/>
            <a:ext cx="2175750" cy="2268537"/>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p:nvPr/>
        </p:nvCxnSpPr>
        <p:spPr bwMode="auto">
          <a:xfrm>
            <a:off x="5436096" y="2924944"/>
            <a:ext cx="1121108" cy="2376264"/>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32" name="TextBox 31"/>
          <p:cNvSpPr txBox="1"/>
          <p:nvPr/>
        </p:nvSpPr>
        <p:spPr>
          <a:xfrm>
            <a:off x="4860032" y="3333431"/>
            <a:ext cx="3394344" cy="1477328"/>
          </a:xfrm>
          <a:prstGeom prst="rect">
            <a:avLst/>
          </a:prstGeom>
          <a:solidFill>
            <a:srgbClr val="FFFFFF"/>
          </a:solidFill>
        </p:spPr>
        <p:txBody>
          <a:bodyPr wrap="square" rtlCol="0">
            <a:spAutoFit/>
          </a:bodyPr>
          <a:lstStyle/>
          <a:p>
            <a:pPr marL="342900" indent="-342900">
              <a:buAutoNum type="arabicParenR"/>
            </a:pPr>
            <a:r>
              <a:rPr lang="en-US" sz="1800" dirty="0">
                <a:solidFill>
                  <a:srgbClr val="FF0000"/>
                </a:solidFill>
              </a:rPr>
              <a:t>Un </a:t>
            </a:r>
            <a:r>
              <a:rPr lang="en-US" sz="1800" dirty="0" err="1">
                <a:solidFill>
                  <a:srgbClr val="FF0000"/>
                </a:solidFill>
              </a:rPr>
              <a:t>cititor</a:t>
            </a:r>
            <a:r>
              <a:rPr lang="en-US" sz="1800" dirty="0">
                <a:solidFill>
                  <a:srgbClr val="FF0000"/>
                </a:solidFill>
              </a:rPr>
              <a:t> </a:t>
            </a:r>
            <a:r>
              <a:rPr lang="en-US" sz="1800" dirty="0" err="1">
                <a:solidFill>
                  <a:srgbClr val="FF0000"/>
                </a:solidFill>
              </a:rPr>
              <a:t>poate</a:t>
            </a:r>
            <a:r>
              <a:rPr lang="en-US" sz="1800" dirty="0">
                <a:solidFill>
                  <a:srgbClr val="FF0000"/>
                </a:solidFill>
              </a:rPr>
              <a:t> </a:t>
            </a:r>
            <a:r>
              <a:rPr lang="en-US" sz="1800" dirty="0" err="1">
                <a:solidFill>
                  <a:srgbClr val="FF0000"/>
                </a:solidFill>
              </a:rPr>
              <a:t>citi</a:t>
            </a:r>
            <a:r>
              <a:rPr lang="en-US" sz="1800" dirty="0">
                <a:solidFill>
                  <a:srgbClr val="FF0000"/>
                </a:solidFill>
              </a:rPr>
              <a:t> din </a:t>
            </a:r>
            <a:r>
              <a:rPr lang="en-US" sz="1800" dirty="0" err="1">
                <a:solidFill>
                  <a:srgbClr val="FF0000"/>
                </a:solidFill>
              </a:rPr>
              <a:t>memorie</a:t>
            </a:r>
            <a:r>
              <a:rPr lang="en-US" sz="1800" dirty="0">
                <a:solidFill>
                  <a:srgbClr val="FF0000"/>
                </a:solidFill>
              </a:rPr>
              <a:t>, </a:t>
            </a:r>
            <a:r>
              <a:rPr lang="en-US" sz="1800" dirty="0" err="1">
                <a:solidFill>
                  <a:srgbClr val="FF0000"/>
                </a:solidFill>
              </a:rPr>
              <a:t>indiferent</a:t>
            </a:r>
            <a:r>
              <a:rPr lang="en-US" sz="1800" dirty="0">
                <a:solidFill>
                  <a:srgbClr val="FF0000"/>
                </a:solidFill>
              </a:rPr>
              <a:t> </a:t>
            </a:r>
            <a:r>
              <a:rPr lang="en-US" sz="1800" dirty="0" err="1">
                <a:solidFill>
                  <a:srgbClr val="FF0000"/>
                </a:solidFill>
              </a:rPr>
              <a:t>daca</a:t>
            </a:r>
            <a:r>
              <a:rPr lang="en-US" sz="1800" dirty="0">
                <a:solidFill>
                  <a:srgbClr val="FF0000"/>
                </a:solidFill>
              </a:rPr>
              <a:t> </a:t>
            </a:r>
            <a:r>
              <a:rPr lang="en-US" sz="1800" dirty="0" err="1">
                <a:solidFill>
                  <a:srgbClr val="FF0000"/>
                </a:solidFill>
              </a:rPr>
              <a:t>deja</a:t>
            </a:r>
            <a:r>
              <a:rPr lang="en-US" sz="1800" dirty="0">
                <a:solidFill>
                  <a:srgbClr val="FF0000"/>
                </a:solidFill>
              </a:rPr>
              <a:t> </a:t>
            </a:r>
            <a:r>
              <a:rPr lang="en-US" sz="1800" dirty="0" err="1">
                <a:solidFill>
                  <a:srgbClr val="FF0000"/>
                </a:solidFill>
              </a:rPr>
              <a:t>exista</a:t>
            </a:r>
            <a:r>
              <a:rPr lang="en-US" sz="1800" dirty="0">
                <a:solidFill>
                  <a:srgbClr val="FF0000"/>
                </a:solidFill>
              </a:rPr>
              <a:t> </a:t>
            </a:r>
            <a:r>
              <a:rPr lang="en-US" sz="1800" dirty="0" err="1">
                <a:solidFill>
                  <a:srgbClr val="FF0000"/>
                </a:solidFill>
              </a:rPr>
              <a:t>alti</a:t>
            </a:r>
            <a:r>
              <a:rPr lang="en-US" sz="1800" dirty="0">
                <a:solidFill>
                  <a:srgbClr val="FF0000"/>
                </a:solidFill>
              </a:rPr>
              <a:t> </a:t>
            </a:r>
            <a:r>
              <a:rPr lang="en-US" sz="1800" dirty="0" err="1">
                <a:solidFill>
                  <a:srgbClr val="FF0000"/>
                </a:solidFill>
              </a:rPr>
              <a:t>cititori</a:t>
            </a:r>
            <a:r>
              <a:rPr lang="en-US" sz="1800" dirty="0">
                <a:solidFill>
                  <a:srgbClr val="FF0000"/>
                </a:solidFill>
              </a:rPr>
              <a:t> </a:t>
            </a:r>
            <a:r>
              <a:rPr lang="en-US" sz="1800" dirty="0" err="1">
                <a:solidFill>
                  <a:srgbClr val="FF0000"/>
                </a:solidFill>
              </a:rPr>
              <a:t>ce</a:t>
            </a:r>
            <a:r>
              <a:rPr lang="en-US" sz="1800" dirty="0">
                <a:solidFill>
                  <a:srgbClr val="FF0000"/>
                </a:solidFill>
              </a:rPr>
              <a:t> </a:t>
            </a:r>
            <a:r>
              <a:rPr lang="en-US" sz="1800" dirty="0" err="1">
                <a:solidFill>
                  <a:srgbClr val="FF0000"/>
                </a:solidFill>
              </a:rPr>
              <a:t>deja</a:t>
            </a:r>
            <a:r>
              <a:rPr lang="en-US" sz="1800" dirty="0">
                <a:solidFill>
                  <a:srgbClr val="FF0000"/>
                </a:solidFill>
              </a:rPr>
              <a:t> </a:t>
            </a:r>
            <a:r>
              <a:rPr lang="en-US" sz="1800" dirty="0" err="1">
                <a:solidFill>
                  <a:srgbClr val="FF0000"/>
                </a:solidFill>
              </a:rPr>
              <a:t>citesc</a:t>
            </a:r>
            <a:endParaRPr lang="en-US" sz="1800" dirty="0">
              <a:solidFill>
                <a:srgbClr val="FF0000"/>
              </a:solidFill>
            </a:endParaRPr>
          </a:p>
          <a:p>
            <a:pPr marL="342900" indent="-342900">
              <a:buAutoNum type="arabicParenR"/>
            </a:pPr>
            <a:r>
              <a:rPr lang="en-US" sz="1800" dirty="0" err="1">
                <a:solidFill>
                  <a:srgbClr val="FF0000"/>
                </a:solidFill>
              </a:rPr>
              <a:t>Doar</a:t>
            </a:r>
            <a:r>
              <a:rPr lang="en-US" sz="1800" dirty="0">
                <a:solidFill>
                  <a:srgbClr val="FF0000"/>
                </a:solidFill>
              </a:rPr>
              <a:t> </a:t>
            </a:r>
            <a:r>
              <a:rPr lang="en-US" sz="1800" dirty="0" err="1">
                <a:solidFill>
                  <a:srgbClr val="FF0000"/>
                </a:solidFill>
              </a:rPr>
              <a:t>daca</a:t>
            </a:r>
            <a:r>
              <a:rPr lang="en-US" sz="1800" dirty="0">
                <a:solidFill>
                  <a:srgbClr val="FF0000"/>
                </a:solidFill>
              </a:rPr>
              <a:t> nu </a:t>
            </a:r>
            <a:r>
              <a:rPr lang="en-US" sz="1800" dirty="0" err="1">
                <a:solidFill>
                  <a:srgbClr val="FF0000"/>
                </a:solidFill>
              </a:rPr>
              <a:t>exista</a:t>
            </a:r>
            <a:r>
              <a:rPr lang="en-US" sz="1800" dirty="0">
                <a:solidFill>
                  <a:srgbClr val="FF0000"/>
                </a:solidFill>
              </a:rPr>
              <a:t> un </a:t>
            </a:r>
            <a:r>
              <a:rPr lang="en-US" sz="1800" dirty="0" err="1">
                <a:solidFill>
                  <a:srgbClr val="FF0000"/>
                </a:solidFill>
              </a:rPr>
              <a:t>scriitor</a:t>
            </a:r>
            <a:r>
              <a:rPr lang="en-US" sz="1800" dirty="0">
                <a:solidFill>
                  <a:srgbClr val="FF0000"/>
                </a:solidFill>
              </a:rPr>
              <a:t> care </a:t>
            </a:r>
            <a:r>
              <a:rPr lang="en-US" sz="1800" dirty="0" err="1">
                <a:solidFill>
                  <a:srgbClr val="FF0000"/>
                </a:solidFill>
              </a:rPr>
              <a:t>scrie</a:t>
            </a:r>
            <a:endParaRPr lang="en-US" sz="1800" dirty="0">
              <a:solidFill>
                <a:srgbClr val="FF0000"/>
              </a:solidFill>
            </a:endParaRPr>
          </a:p>
        </p:txBody>
      </p:sp>
    </p:spTree>
    <p:extLst>
      <p:ext uri="{BB962C8B-B14F-4D97-AF65-F5344CB8AC3E}">
        <p14:creationId xmlns:p14="http://schemas.microsoft.com/office/powerpoint/2010/main" val="2435797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p:cNvSpPr>
            <a:spLocks noGrp="1" noChangeArrowheads="1"/>
          </p:cNvSpPr>
          <p:nvPr>
            <p:ph type="body" idx="1"/>
          </p:nvPr>
        </p:nvSpPr>
        <p:spPr>
          <a:xfrm>
            <a:off x="228371" y="1395675"/>
            <a:ext cx="8229600" cy="5085184"/>
          </a:xfrm>
        </p:spPr>
        <p:txBody>
          <a:bodyPr>
            <a:normAutofit fontScale="92500" lnSpcReduction="10000"/>
          </a:bodyPr>
          <a:lstStyle/>
          <a:p>
            <a:pPr>
              <a:buFontTx/>
              <a:buNone/>
            </a:pPr>
            <a:r>
              <a:rPr lang="pt-BR" sz="2000" dirty="0">
                <a:solidFill>
                  <a:srgbClr val="C00000"/>
                </a:solidFill>
                <a:latin typeface="Courier New" pitchFamily="49" charset="0"/>
              </a:rPr>
              <a:t>sem rw = 1;</a:t>
            </a:r>
            <a:endParaRPr lang="en-US" sz="2000" dirty="0">
              <a:solidFill>
                <a:srgbClr val="C00000"/>
              </a:solidFill>
              <a:latin typeface="Courier New" pitchFamily="49" charset="0"/>
            </a:endParaRPr>
          </a:p>
          <a:p>
            <a:pPr>
              <a:buFontTx/>
              <a:buNone/>
            </a:pPr>
            <a:r>
              <a:rPr lang="en-US" sz="2000" b="1" dirty="0">
                <a:solidFill>
                  <a:srgbClr val="C00000"/>
                </a:solidFill>
                <a:latin typeface="Courier New" pitchFamily="49" charset="0"/>
              </a:rPr>
              <a:t>process</a:t>
            </a:r>
            <a:r>
              <a:rPr lang="en-US" sz="2000" dirty="0">
                <a:solidFill>
                  <a:srgbClr val="C00000"/>
                </a:solidFill>
                <a:latin typeface="Courier New" pitchFamily="49" charset="0"/>
              </a:rPr>
              <a:t> </a:t>
            </a:r>
            <a:r>
              <a:rPr lang="en-US" sz="2000" dirty="0" err="1">
                <a:solidFill>
                  <a:srgbClr val="C00000"/>
                </a:solidFill>
                <a:latin typeface="Courier New" pitchFamily="49" charset="0"/>
              </a:rPr>
              <a:t>Cititor</a:t>
            </a:r>
            <a:r>
              <a:rPr lang="en-US" sz="2000" dirty="0">
                <a:solidFill>
                  <a:srgbClr val="C00000"/>
                </a:solidFill>
                <a:latin typeface="Courier New" pitchFamily="49" charset="0"/>
              </a:rPr>
              <a:t>[</a:t>
            </a:r>
            <a:r>
              <a:rPr lang="en-US" sz="2000" dirty="0" err="1">
                <a:solidFill>
                  <a:srgbClr val="C00000"/>
                </a:solidFill>
                <a:latin typeface="Courier New" pitchFamily="49" charset="0"/>
              </a:rPr>
              <a:t>i</a:t>
            </a:r>
            <a:r>
              <a:rPr lang="en-US" sz="2000" dirty="0">
                <a:solidFill>
                  <a:srgbClr val="C00000"/>
                </a:solidFill>
                <a:latin typeface="Courier New" pitchFamily="49" charset="0"/>
              </a:rPr>
              <a:t>=1 to m]{</a:t>
            </a:r>
            <a:endParaRPr lang="en-US" sz="2000" b="1" dirty="0">
              <a:solidFill>
                <a:srgbClr val="C00000"/>
              </a:solidFill>
              <a:latin typeface="Courier New" pitchFamily="49" charset="0"/>
            </a:endParaRPr>
          </a:p>
          <a:p>
            <a:pPr>
              <a:buFontTx/>
              <a:buNone/>
            </a:pPr>
            <a:r>
              <a:rPr lang="en-US" sz="2000" b="1" dirty="0">
                <a:solidFill>
                  <a:srgbClr val="C00000"/>
                </a:solidFill>
                <a:latin typeface="Courier New" pitchFamily="49" charset="0"/>
              </a:rPr>
              <a:t>     while</a:t>
            </a:r>
            <a:r>
              <a:rPr lang="en-US" sz="2000" dirty="0">
                <a:solidFill>
                  <a:srgbClr val="C00000"/>
                </a:solidFill>
                <a:latin typeface="Courier New" pitchFamily="49" charset="0"/>
              </a:rPr>
              <a:t> (true){</a:t>
            </a:r>
          </a:p>
          <a:p>
            <a:pPr>
              <a:buFontTx/>
              <a:buNone/>
            </a:pPr>
            <a:r>
              <a:rPr lang="en-US" sz="2000" dirty="0">
                <a:solidFill>
                  <a:srgbClr val="C00000"/>
                </a:solidFill>
                <a:latin typeface="Courier New" pitchFamily="49" charset="0"/>
              </a:rPr>
              <a:t>       </a:t>
            </a:r>
            <a:r>
              <a:rPr lang="pt-BR" sz="2000" dirty="0">
                <a:solidFill>
                  <a:srgbClr val="C00000"/>
                </a:solidFill>
                <a:latin typeface="Courier New" pitchFamily="49" charset="0"/>
              </a:rPr>
              <a:t>P(rw);</a:t>
            </a:r>
            <a:endParaRPr lang="en-US" sz="2000" dirty="0">
              <a:solidFill>
                <a:srgbClr val="C00000"/>
              </a:solidFill>
              <a:latin typeface="Courier New" pitchFamily="49" charset="0"/>
            </a:endParaRPr>
          </a:p>
          <a:p>
            <a:pPr>
              <a:buFontTx/>
              <a:buNone/>
            </a:pPr>
            <a:r>
              <a:rPr lang="en-US" sz="2000" dirty="0">
                <a:solidFill>
                  <a:srgbClr val="C00000"/>
                </a:solidFill>
                <a:latin typeface="Courier New" pitchFamily="49" charset="0"/>
              </a:rPr>
              <a:t>       cite</a:t>
            </a:r>
            <a:r>
              <a:rPr lang="ro-RO" sz="2000" dirty="0">
                <a:solidFill>
                  <a:srgbClr val="C00000"/>
                </a:solidFill>
                <a:latin typeface="Courier New" pitchFamily="49" charset="0"/>
              </a:rPr>
              <a:t>ș</a:t>
            </a:r>
            <a:r>
              <a:rPr lang="en-US" sz="2000" dirty="0" err="1">
                <a:solidFill>
                  <a:srgbClr val="C00000"/>
                </a:solidFill>
                <a:latin typeface="Courier New" pitchFamily="49" charset="0"/>
              </a:rPr>
              <a:t>te</a:t>
            </a:r>
            <a:r>
              <a:rPr lang="en-US" sz="2000" dirty="0">
                <a:solidFill>
                  <a:srgbClr val="C00000"/>
                </a:solidFill>
                <a:latin typeface="Courier New" pitchFamily="49" charset="0"/>
              </a:rPr>
              <a:t> din </a:t>
            </a:r>
            <a:r>
              <a:rPr lang="en-US" sz="2000" dirty="0" err="1">
                <a:solidFill>
                  <a:srgbClr val="C00000"/>
                </a:solidFill>
                <a:latin typeface="Courier New" pitchFamily="49" charset="0"/>
              </a:rPr>
              <a:t>resursa</a:t>
            </a:r>
            <a:r>
              <a:rPr lang="en-US" sz="2000" dirty="0">
                <a:solidFill>
                  <a:srgbClr val="C00000"/>
                </a:solidFill>
                <a:latin typeface="Courier New" pitchFamily="49" charset="0"/>
              </a:rPr>
              <a:t> </a:t>
            </a:r>
            <a:r>
              <a:rPr lang="en-US" sz="2000" dirty="0" err="1">
                <a:solidFill>
                  <a:srgbClr val="C00000"/>
                </a:solidFill>
                <a:latin typeface="Courier New" pitchFamily="49" charset="0"/>
              </a:rPr>
              <a:t>comun</a:t>
            </a:r>
            <a:r>
              <a:rPr lang="ro-RO" sz="2000" dirty="0">
                <a:solidFill>
                  <a:srgbClr val="C00000"/>
                </a:solidFill>
                <a:latin typeface="Courier New" pitchFamily="49" charset="0"/>
              </a:rPr>
              <a:t>ă</a:t>
            </a:r>
            <a:r>
              <a:rPr lang="en-US" sz="2000" dirty="0">
                <a:solidFill>
                  <a:srgbClr val="C00000"/>
                </a:solidFill>
                <a:latin typeface="Courier New" pitchFamily="49" charset="0"/>
              </a:rPr>
              <a:t>;</a:t>
            </a:r>
          </a:p>
          <a:p>
            <a:pPr>
              <a:buFontTx/>
              <a:buNone/>
            </a:pPr>
            <a:r>
              <a:rPr lang="en-US" sz="2000" dirty="0">
                <a:solidFill>
                  <a:srgbClr val="C00000"/>
                </a:solidFill>
                <a:latin typeface="Courier New" pitchFamily="49" charset="0"/>
              </a:rPr>
              <a:t>       </a:t>
            </a:r>
            <a:r>
              <a:rPr lang="pt-BR" sz="2000" dirty="0">
                <a:solidFill>
                  <a:srgbClr val="C00000"/>
                </a:solidFill>
                <a:latin typeface="Courier New" pitchFamily="49" charset="0"/>
              </a:rPr>
              <a:t>V(rw);</a:t>
            </a:r>
            <a:endParaRPr lang="en-US" sz="2000" dirty="0">
              <a:solidFill>
                <a:srgbClr val="C00000"/>
              </a:solidFill>
              <a:latin typeface="Courier New" pitchFamily="49" charset="0"/>
            </a:endParaRPr>
          </a:p>
          <a:p>
            <a:pPr>
              <a:buFontTx/>
              <a:buNone/>
            </a:pPr>
            <a:r>
              <a:rPr lang="en-US" sz="2000" dirty="0">
                <a:solidFill>
                  <a:srgbClr val="C00000"/>
                </a:solidFill>
                <a:latin typeface="Courier New" pitchFamily="49" charset="0"/>
              </a:rPr>
              <a:t>}   }</a:t>
            </a:r>
            <a:endParaRPr lang="pt-BR" sz="2000" dirty="0">
              <a:solidFill>
                <a:srgbClr val="C00000"/>
              </a:solidFill>
              <a:latin typeface="Courier New" pitchFamily="49" charset="0"/>
            </a:endParaRPr>
          </a:p>
          <a:p>
            <a:pPr>
              <a:buFontTx/>
              <a:buNone/>
            </a:pPr>
            <a:r>
              <a:rPr lang="pt-BR" sz="2000" b="1" dirty="0">
                <a:solidFill>
                  <a:srgbClr val="C00000"/>
                </a:solidFill>
                <a:latin typeface="Courier New" pitchFamily="49" charset="0"/>
              </a:rPr>
              <a:t>process</a:t>
            </a:r>
            <a:r>
              <a:rPr lang="pt-BR" sz="2000" dirty="0">
                <a:solidFill>
                  <a:srgbClr val="C00000"/>
                </a:solidFill>
                <a:latin typeface="Courier New" pitchFamily="49" charset="0"/>
              </a:rPr>
              <a:t> Scriitor[j=1 to n]{</a:t>
            </a:r>
            <a:endParaRPr lang="pt-BR" sz="2000" b="1" dirty="0">
              <a:solidFill>
                <a:srgbClr val="C00000"/>
              </a:solidFill>
              <a:latin typeface="Courier New" pitchFamily="49" charset="0"/>
            </a:endParaRPr>
          </a:p>
          <a:p>
            <a:pPr>
              <a:buFontTx/>
              <a:buNone/>
            </a:pPr>
            <a:r>
              <a:rPr lang="pt-BR" sz="2000" b="1" dirty="0">
                <a:solidFill>
                  <a:srgbClr val="C00000"/>
                </a:solidFill>
                <a:latin typeface="Courier New" pitchFamily="49" charset="0"/>
              </a:rPr>
              <a:t>     while </a:t>
            </a:r>
            <a:r>
              <a:rPr lang="pt-BR" sz="2000" dirty="0">
                <a:solidFill>
                  <a:srgbClr val="C00000"/>
                </a:solidFill>
                <a:latin typeface="Courier New" pitchFamily="49" charset="0"/>
              </a:rPr>
              <a:t>(true){</a:t>
            </a:r>
          </a:p>
          <a:p>
            <a:pPr>
              <a:buFontTx/>
              <a:buNone/>
            </a:pPr>
            <a:r>
              <a:rPr lang="pt-BR" sz="2000" dirty="0">
                <a:solidFill>
                  <a:srgbClr val="C00000"/>
                </a:solidFill>
                <a:latin typeface="Courier New" pitchFamily="49" charset="0"/>
              </a:rPr>
              <a:t>       P(rw);</a:t>
            </a:r>
          </a:p>
          <a:p>
            <a:pPr>
              <a:buFontTx/>
              <a:buNone/>
            </a:pPr>
            <a:r>
              <a:rPr lang="pt-BR" sz="2000" dirty="0">
                <a:solidFill>
                  <a:srgbClr val="C00000"/>
                </a:solidFill>
                <a:latin typeface="Courier New" pitchFamily="49" charset="0"/>
              </a:rPr>
              <a:t>       scrie </a:t>
            </a:r>
            <a:r>
              <a:rPr lang="ro-RO" sz="2000" dirty="0">
                <a:solidFill>
                  <a:srgbClr val="C00000"/>
                </a:solidFill>
                <a:latin typeface="Courier New" pitchFamily="49" charset="0"/>
              </a:rPr>
              <a:t>î</a:t>
            </a:r>
            <a:r>
              <a:rPr lang="pt-BR" sz="2000" dirty="0">
                <a:solidFill>
                  <a:srgbClr val="C00000"/>
                </a:solidFill>
                <a:latin typeface="Courier New" pitchFamily="49" charset="0"/>
              </a:rPr>
              <a:t>n resursa comun</a:t>
            </a:r>
            <a:r>
              <a:rPr lang="ro-RO" sz="2000" dirty="0">
                <a:solidFill>
                  <a:srgbClr val="C00000"/>
                </a:solidFill>
                <a:latin typeface="Courier New" pitchFamily="49" charset="0"/>
              </a:rPr>
              <a:t>ă</a:t>
            </a:r>
            <a:r>
              <a:rPr lang="pt-BR" sz="2000" dirty="0">
                <a:solidFill>
                  <a:srgbClr val="C00000"/>
                </a:solidFill>
                <a:latin typeface="Courier New" pitchFamily="49" charset="0"/>
              </a:rPr>
              <a:t>;</a:t>
            </a:r>
          </a:p>
          <a:p>
            <a:pPr>
              <a:buFontTx/>
              <a:buNone/>
            </a:pPr>
            <a:r>
              <a:rPr lang="pt-BR" sz="2000" dirty="0">
                <a:solidFill>
                  <a:srgbClr val="C00000"/>
                </a:solidFill>
                <a:latin typeface="Courier New" pitchFamily="49" charset="0"/>
              </a:rPr>
              <a:t>       V(rw);</a:t>
            </a:r>
            <a:endParaRPr lang="pt-BR" sz="2000" b="1" dirty="0">
              <a:solidFill>
                <a:srgbClr val="C00000"/>
              </a:solidFill>
              <a:latin typeface="Courier New" pitchFamily="49" charset="0"/>
            </a:endParaRPr>
          </a:p>
          <a:p>
            <a:pPr>
              <a:buFontTx/>
              <a:buNone/>
            </a:pPr>
            <a:r>
              <a:rPr lang="pt-BR" sz="2000" dirty="0">
                <a:solidFill>
                  <a:srgbClr val="C00000"/>
                </a:solidFill>
                <a:latin typeface="Courier New" pitchFamily="49" charset="0"/>
              </a:rPr>
              <a:t>}   }</a:t>
            </a:r>
          </a:p>
        </p:txBody>
      </p:sp>
      <p:sp>
        <p:nvSpPr>
          <p:cNvPr id="13315" name="Rectangle 2"/>
          <p:cNvSpPr>
            <a:spLocks noGrp="1" noChangeArrowheads="1"/>
          </p:cNvSpPr>
          <p:nvPr>
            <p:ph type="title"/>
          </p:nvPr>
        </p:nvSpPr>
        <p:spPr>
          <a:xfrm>
            <a:off x="114300" y="377141"/>
            <a:ext cx="8915400" cy="1066800"/>
          </a:xfrm>
        </p:spPr>
        <p:txBody>
          <a:bodyPr/>
          <a:lstStyle/>
          <a:p>
            <a:r>
              <a:rPr lang="en-US" sz="2800" dirty="0" err="1"/>
              <a:t>Problema</a:t>
            </a:r>
            <a:r>
              <a:rPr lang="en-US" sz="2800" dirty="0"/>
              <a:t> </a:t>
            </a:r>
            <a:r>
              <a:rPr lang="en-US" sz="2800" dirty="0" err="1"/>
              <a:t>cititorilor</a:t>
            </a:r>
            <a:r>
              <a:rPr lang="en-US" sz="2800" dirty="0"/>
              <a:t> </a:t>
            </a:r>
            <a:r>
              <a:rPr lang="ro-RO" sz="2800" dirty="0"/>
              <a:t>ș</a:t>
            </a:r>
            <a:r>
              <a:rPr lang="en-US" sz="2800" dirty="0" err="1"/>
              <a:t>i</a:t>
            </a:r>
            <a:r>
              <a:rPr lang="en-US" sz="2800" dirty="0"/>
              <a:t> </a:t>
            </a:r>
            <a:r>
              <a:rPr lang="en-US" sz="2800" dirty="0" err="1"/>
              <a:t>scriitorilor</a:t>
            </a:r>
            <a:r>
              <a:rPr lang="en-US" sz="2800" dirty="0"/>
              <a:t> </a:t>
            </a:r>
            <a:br>
              <a:rPr lang="en-US" sz="2800" dirty="0"/>
            </a:br>
            <a:r>
              <a:rPr lang="ro-RO" sz="2800" dirty="0" err="1"/>
              <a:t>E</a:t>
            </a:r>
            <a:r>
              <a:rPr lang="en-US" sz="2800" dirty="0" err="1"/>
              <a:t>xcludere</a:t>
            </a:r>
            <a:r>
              <a:rPr lang="en-US" sz="2800" dirty="0"/>
              <a:t> mutual</a:t>
            </a:r>
            <a:r>
              <a:rPr lang="ro-RO" sz="2800" dirty="0"/>
              <a:t>ă</a:t>
            </a:r>
            <a:endParaRPr lang="en-US" sz="2800" dirty="0"/>
          </a:p>
        </p:txBody>
      </p:sp>
      <p:sp>
        <p:nvSpPr>
          <p:cNvPr id="2" name="TextBox 1"/>
          <p:cNvSpPr txBox="1"/>
          <p:nvPr/>
        </p:nvSpPr>
        <p:spPr>
          <a:xfrm>
            <a:off x="4997252" y="3760801"/>
            <a:ext cx="4032448" cy="1569660"/>
          </a:xfrm>
          <a:prstGeom prst="rect">
            <a:avLst/>
          </a:prstGeom>
          <a:noFill/>
        </p:spPr>
        <p:txBody>
          <a:bodyPr wrap="square" rtlCol="0">
            <a:spAutoFit/>
          </a:bodyPr>
          <a:lstStyle/>
          <a:p>
            <a:r>
              <a:rPr lang="en-US" dirty="0" err="1"/>
              <a:t>Excludere</a:t>
            </a:r>
            <a:r>
              <a:rPr lang="en-US" dirty="0"/>
              <a:t> </a:t>
            </a:r>
            <a:r>
              <a:rPr lang="en-US" dirty="0" err="1"/>
              <a:t>mutuala</a:t>
            </a:r>
            <a:r>
              <a:rPr lang="en-US" dirty="0"/>
              <a:t> </a:t>
            </a:r>
            <a:r>
              <a:rPr lang="en-US" dirty="0" err="1"/>
              <a:t>strica</a:t>
            </a:r>
            <a:r>
              <a:rPr lang="en-US" dirty="0"/>
              <a:t> !</a:t>
            </a:r>
          </a:p>
          <a:p>
            <a:r>
              <a:rPr lang="en-US" dirty="0"/>
              <a:t>Un </a:t>
            </a:r>
            <a:r>
              <a:rPr lang="en-US" dirty="0" err="1"/>
              <a:t>singur</a:t>
            </a:r>
            <a:r>
              <a:rPr lang="en-US" dirty="0"/>
              <a:t> </a:t>
            </a:r>
            <a:r>
              <a:rPr lang="en-US" dirty="0" err="1"/>
              <a:t>proces</a:t>
            </a:r>
            <a:r>
              <a:rPr lang="en-US" dirty="0"/>
              <a:t> are </a:t>
            </a:r>
            <a:r>
              <a:rPr lang="en-US" dirty="0" err="1"/>
              <a:t>voie</a:t>
            </a:r>
            <a:r>
              <a:rPr lang="en-US" dirty="0"/>
              <a:t> </a:t>
            </a:r>
            <a:r>
              <a:rPr lang="en-US" dirty="0" err="1"/>
              <a:t>sa</a:t>
            </a:r>
            <a:r>
              <a:rPr lang="en-US" dirty="0"/>
              <a:t> execute </a:t>
            </a:r>
            <a:r>
              <a:rPr lang="en-US" dirty="0" err="1"/>
              <a:t>opeartii</a:t>
            </a:r>
            <a:r>
              <a:rPr lang="en-US" dirty="0"/>
              <a:t> </a:t>
            </a:r>
            <a:r>
              <a:rPr lang="en-US" dirty="0" err="1"/>
              <a:t>pe</a:t>
            </a:r>
            <a:r>
              <a:rPr lang="en-US" dirty="0"/>
              <a:t> </a:t>
            </a:r>
            <a:r>
              <a:rPr lang="en-US" dirty="0" err="1"/>
              <a:t>resursa</a:t>
            </a:r>
            <a:r>
              <a:rPr lang="en-US" dirty="0"/>
              <a:t> </a:t>
            </a:r>
            <a:r>
              <a:rPr lang="en-US" dirty="0" err="1"/>
              <a:t>critica</a:t>
            </a:r>
            <a:r>
              <a:rPr lang="en-US" dirty="0"/>
              <a:t>…</a:t>
            </a:r>
          </a:p>
        </p:txBody>
      </p:sp>
    </p:spTree>
    <p:extLst>
      <p:ext uri="{BB962C8B-B14F-4D97-AF65-F5344CB8AC3E}">
        <p14:creationId xmlns:p14="http://schemas.microsoft.com/office/powerpoint/2010/main" val="3263212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cipsm\Desktop\descărca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9268" y="4545299"/>
            <a:ext cx="1371600" cy="147955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1885018" y="908610"/>
            <a:ext cx="4752528" cy="122413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err="1"/>
              <a:t>z</a:t>
            </a:r>
            <a:r>
              <a:rPr kumimoji="0" lang="en-US" sz="2400" b="0" i="0" u="none" strike="noStrike" cap="none" normalizeH="0" baseline="0" dirty="0" err="1">
                <a:ln>
                  <a:noFill/>
                </a:ln>
                <a:solidFill>
                  <a:schemeClr val="tx1"/>
                </a:solidFill>
                <a:effectLst/>
                <a:latin typeface="Times" charset="0"/>
              </a:rPr>
              <a:t>ona</a:t>
            </a:r>
            <a:r>
              <a:rPr kumimoji="0" lang="en-US" sz="2400" b="0" i="0" u="none" strike="noStrike" cap="none" normalizeH="0" baseline="0" dirty="0">
                <a:ln>
                  <a:noFill/>
                </a:ln>
                <a:solidFill>
                  <a:schemeClr val="tx1"/>
                </a:solidFill>
                <a:effectLst/>
                <a:latin typeface="Times" charset="0"/>
              </a:rPr>
              <a:t> de </a:t>
            </a:r>
            <a:r>
              <a:rPr kumimoji="0" lang="en-US" sz="2400" b="0" i="0" u="none" strike="noStrike" cap="none" normalizeH="0" baseline="0" dirty="0" err="1">
                <a:ln>
                  <a:noFill/>
                </a:ln>
                <a:solidFill>
                  <a:schemeClr val="tx1"/>
                </a:solidFill>
                <a:effectLst/>
                <a:latin typeface="Times" charset="0"/>
              </a:rPr>
              <a:t>memorie</a:t>
            </a:r>
            <a:r>
              <a:rPr kumimoji="0" lang="en-US" sz="2400" b="0" i="0" u="none" strike="noStrike" cap="none" normalizeH="0" baseline="0" dirty="0">
                <a:ln>
                  <a:noFill/>
                </a:ln>
                <a:solidFill>
                  <a:schemeClr val="tx1"/>
                </a:solidFill>
                <a:effectLst/>
                <a:latin typeface="Times" charset="0"/>
              </a:rPr>
              <a:t> </a:t>
            </a:r>
          </a:p>
          <a:p>
            <a:pPr marL="0" marR="0" indent="0" algn="ctr" defTabSz="914400" rtl="0" eaLnBrk="0" fontAlgn="base" latinLnBrk="0" hangingPunct="0">
              <a:lnSpc>
                <a:spcPct val="100000"/>
              </a:lnSpc>
              <a:spcBef>
                <a:spcPct val="0"/>
              </a:spcBef>
              <a:spcAft>
                <a:spcPct val="0"/>
              </a:spcAft>
              <a:buClrTx/>
              <a:buSzTx/>
              <a:buFontTx/>
              <a:buNone/>
              <a:tabLst/>
            </a:pPr>
            <a:r>
              <a:rPr lang="en-US" dirty="0"/>
              <a:t>(</a:t>
            </a:r>
            <a:r>
              <a:rPr lang="en-US" dirty="0" err="1"/>
              <a:t>resursa</a:t>
            </a:r>
            <a:r>
              <a:rPr lang="en-US" dirty="0"/>
              <a:t> </a:t>
            </a:r>
            <a:r>
              <a:rPr lang="en-US" dirty="0" err="1"/>
              <a:t>critica</a:t>
            </a:r>
            <a:r>
              <a:rPr lang="en-US" dirty="0"/>
              <a:t>)</a:t>
            </a:r>
            <a:endParaRPr kumimoji="0" lang="en-US" sz="2400" b="0" i="0" u="none" strike="noStrike" cap="none" normalizeH="0" baseline="0" dirty="0">
              <a:ln>
                <a:noFill/>
              </a:ln>
              <a:solidFill>
                <a:schemeClr val="tx1"/>
              </a:solidFill>
              <a:effectLst/>
              <a:latin typeface="Times" charset="0"/>
            </a:endParaRPr>
          </a:p>
        </p:txBody>
      </p:sp>
      <p:pic>
        <p:nvPicPr>
          <p:cNvPr id="7" name="Picture 2" descr="C:\Users\cipsm\Desktop\pen-writer.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9942" y="4160596"/>
            <a:ext cx="1070152" cy="16567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cipsm\Desktop\descărca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6846" y="4545299"/>
            <a:ext cx="1371600" cy="14795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cipsm\Desktop\pen-writer.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0094" y="4197098"/>
            <a:ext cx="1070152" cy="165675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cipsm\Desktop\descărca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654" y="4337800"/>
            <a:ext cx="1371600" cy="147955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bwMode="auto">
          <a:xfrm flipV="1">
            <a:off x="1349942" y="2276762"/>
            <a:ext cx="1159604" cy="1528762"/>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bwMode="auto">
          <a:xfrm flipV="1">
            <a:off x="2151998" y="2276762"/>
            <a:ext cx="656456" cy="1852425"/>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bwMode="auto">
          <a:xfrm flipV="1">
            <a:off x="2808454" y="2276762"/>
            <a:ext cx="238660" cy="1852424"/>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bwMode="auto">
          <a:xfrm>
            <a:off x="5032318" y="2276762"/>
            <a:ext cx="288032" cy="2160240"/>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bwMode="auto">
          <a:xfrm>
            <a:off x="5880904" y="2276762"/>
            <a:ext cx="2175750" cy="2268537"/>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bwMode="auto">
          <a:xfrm>
            <a:off x="5320350" y="2276762"/>
            <a:ext cx="1121108" cy="2376264"/>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pic>
        <p:nvPicPr>
          <p:cNvPr id="4098" name="Picture 2" descr="C:\Users\cipsm\Desktop\se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344" y="922770"/>
            <a:ext cx="12954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cipsm\Desktop\sem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6152" y="972167"/>
            <a:ext cx="1209675" cy="15430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cipsm\Desktop\pen-writer.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790" y="2888545"/>
            <a:ext cx="1070152" cy="1656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43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2222E-6 -2.22222E-6 C 0.00798 -0.01643 0.01667 -0.03287 0.025 -0.04907 C 0.02743 -0.0537 0.02864 -0.05925 0.0316 -0.06319 C 0.03472 -0.06736 0.03837 -0.0706 0.0408 -0.07546 C 0.04167 -0.07731 0.04236 -0.07916 0.0434 -0.08078 C 0.04635 -0.08518 0.04948 -0.08888 0.0526 -0.09305 C 0.05347 -0.09421 0.05538 -0.09652 0.05538 -0.09652 C 0.05972 -0.1081 0.06632 -0.12824 0.07378 -0.13518 C 0.07673 -0.14768 0.09097 -0.15648 0.09739 -0.16666 C 0.10156 -0.17337 0.10434 -0.18125 0.11059 -0.18425 C 0.11146 -0.18611 0.11215 -0.18819 0.11319 -0.18958 C 0.11423 -0.19097 0.11614 -0.19143 0.11719 -0.19305 C 0.11805 -0.19444 0.11788 -0.19652 0.1184 -0.19814 C 0.11875 -0.19884 0.11927 -0.1993 0.11979 -0.2 " pathEditMode="relative" ptsTypes="fffffffffffffA">
                                      <p:cBhvr>
                                        <p:cTn id="6" dur="2000" fill="hold"/>
                                        <p:tgtEl>
                                          <p:spTgt spid="4"/>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02205 -0.12199 C 0.02934 -0.13796 0.03455 -0.15509 0.04184 -0.17106 C 0.04688 -0.18218 0.04792 -0.19282 0.05486 -0.20278 C 0.05799 -0.21273 0.0599 -0.22338 0.06406 -0.23241 C 0.06545 -0.23565 0.06788 -0.23796 0.06944 -0.2412 C 0.07083 -0.24722 0.07205 -0.25185 0.07465 -0.25718 C 0.07656 -0.26643 0.07986 -0.27454 0.08264 -0.28333 C 0.08611 -0.29398 0.0875 -0.30579 0.09045 -0.31667 C 0.09132 -0.33079 0.09236 -0.34491 0.09444 -0.3588 C 0.09618 -0.37014 0.10104 -0.38032 0.10104 -0.39213 " pathEditMode="relative" ptsTypes="fffffffffA">
                                      <p:cBhvr>
                                        <p:cTn id="8" dur="2000" fill="hold"/>
                                        <p:tgtEl>
                                          <p:spTgt spid="7"/>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5.55556E-6 3.7037E-7 C 0.00435 -0.0206 0.01008 -0.0405 0.0172 -0.05972 C 0.01876 -0.07152 0.01997 -0.0831 0.0224 -0.09467 C 0.0257 -0.12824 0.02918 -0.16134 0.03299 -0.19467 C 0.03456 -0.28958 0.03421 -0.24259 0.03421 -0.33518 " pathEditMode="relative" ptsTypes="ffffA">
                                      <p:cBhvr>
                                        <p:cTn id="10" dur="2000" fill="hold"/>
                                        <p:tgtEl>
                                          <p:spTgt spid="9"/>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3.88889E-6 7.40741E-7 C -0.00087 -0.05139 0.00208 -0.07246 -0.00538 -0.11227 C -0.00729 -0.14607 -0.0059 -0.12477 -0.0092 -0.16852 C -0.00972 -0.175 -0.01059 -0.18774 -0.01059 -0.18774 C -0.01146 -0.22894 -0.01163 -0.26436 -0.0184 -0.30348 C -0.0217 -0.34514 -0.02118 -0.32686 -0.02118 -0.35787 " pathEditMode="relative" ptsTypes="fffffA">
                                      <p:cBhvr>
                                        <p:cTn id="12" dur="2000" fill="hold"/>
                                        <p:tgtEl>
                                          <p:spTgt spid="8"/>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2.77778E-6 -6.93889E-18 C -0.00382 -0.0132 -0.00521 -0.02732 -0.0092 -0.04028 C -0.01805 -0.06852 -0.02847 -0.09607 -0.03958 -0.12292 C -0.05017 -0.14838 -0.05937 -0.17547 -0.07118 -0.2 C -0.08038 -0.21899 -0.08871 -0.2382 -0.09739 -0.25787 C -0.10052 -0.26482 -0.1059 -0.27176 -0.1092 -0.27894 C -0.11093 -0.28264 -0.11458 -0.28959 -0.11458 -0.28959 C -0.11614 -0.29607 -0.11823 -0.30139 -0.12118 -0.30695 C -0.12309 -0.31528 -0.125 -0.32269 -0.125 -0.33172 " pathEditMode="relative" ptsTypes="ffffffffA">
                                      <p:cBhvr>
                                        <p:cTn id="14" dur="2000" fill="hold"/>
                                        <p:tgtEl>
                                          <p:spTgt spid="5"/>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1.11111E-6 7.03704E-6 C -0.00399 -0.01504 -0.00799 -0.01712 -0.0158 -0.02985 C -0.02326 -0.04189 -0.02986 -0.05439 -0.03698 -0.06666 C -0.03906 -0.07013 -0.04132 -0.0736 -0.04358 -0.07708 C -0.06163 -0.10555 -0.07743 -0.13772 -0.09479 -0.16666 C -0.09583 -0.16828 -0.09774 -0.16874 -0.09879 -0.17013 C -0.1066 -0.18055 -0.11337 -0.19305 -0.12118 -0.20347 C -0.13212 -0.21805 -0.14497 -0.23009 -0.1566 -0.24374 C -0.16267 -0.25092 -0.16945 -0.25671 -0.175 -0.26481 C -0.1809 -0.27337 -0.1849 -0.2824 -0.19358 -0.28587 C -0.19844 -0.29259 -0.20451 -0.2956 -0.2092 -0.30185 C -0.21302 -0.30694 -0.21511 -0.3118 -0.21979 -0.31573 C -0.22257 -0.32152 -0.22083 -0.32106 -0.22379 -0.32106 " pathEditMode="relative" ptsTypes="ffffffffffffA">
                                      <p:cBhvr>
                                        <p:cTn id="16" dur="2000" fill="hold"/>
                                        <p:tgtEl>
                                          <p:spTgt spid="10"/>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4098"/>
                                        </p:tgtEl>
                                        <p:attrNameLst>
                                          <p:attrName>style.visibility</p:attrName>
                                        </p:attrNameLst>
                                      </p:cBhvr>
                                      <p:to>
                                        <p:strVal val="visible"/>
                                      </p:to>
                                    </p:set>
                                    <p:anim calcmode="lin" valueType="num">
                                      <p:cBhvr>
                                        <p:cTn id="21" dur="1000" fill="hold"/>
                                        <p:tgtEl>
                                          <p:spTgt spid="4098"/>
                                        </p:tgtEl>
                                        <p:attrNameLst>
                                          <p:attrName>ppt_w</p:attrName>
                                        </p:attrNameLst>
                                      </p:cBhvr>
                                      <p:tavLst>
                                        <p:tav tm="0">
                                          <p:val>
                                            <p:fltVal val="0"/>
                                          </p:val>
                                        </p:tav>
                                        <p:tav tm="100000">
                                          <p:val>
                                            <p:strVal val="#ppt_w"/>
                                          </p:val>
                                        </p:tav>
                                      </p:tavLst>
                                    </p:anim>
                                    <p:anim calcmode="lin" valueType="num">
                                      <p:cBhvr>
                                        <p:cTn id="22" dur="1000" fill="hold"/>
                                        <p:tgtEl>
                                          <p:spTgt spid="4098"/>
                                        </p:tgtEl>
                                        <p:attrNameLst>
                                          <p:attrName>ppt_h</p:attrName>
                                        </p:attrNameLst>
                                      </p:cBhvr>
                                      <p:tavLst>
                                        <p:tav tm="0">
                                          <p:val>
                                            <p:fltVal val="0"/>
                                          </p:val>
                                        </p:tav>
                                        <p:tav tm="100000">
                                          <p:val>
                                            <p:strVal val="#ppt_h"/>
                                          </p:val>
                                        </p:tav>
                                      </p:tavLst>
                                    </p:anim>
                                    <p:anim calcmode="lin" valueType="num">
                                      <p:cBhvr>
                                        <p:cTn id="23" dur="1000" fill="hold"/>
                                        <p:tgtEl>
                                          <p:spTgt spid="4098"/>
                                        </p:tgtEl>
                                        <p:attrNameLst>
                                          <p:attrName>style.rotation</p:attrName>
                                        </p:attrNameLst>
                                      </p:cBhvr>
                                      <p:tavLst>
                                        <p:tav tm="0">
                                          <p:val>
                                            <p:fltVal val="90"/>
                                          </p:val>
                                        </p:tav>
                                        <p:tav tm="100000">
                                          <p:val>
                                            <p:fltVal val="0"/>
                                          </p:val>
                                        </p:tav>
                                      </p:tavLst>
                                    </p:anim>
                                    <p:animEffect transition="in" filter="fade">
                                      <p:cBhvr>
                                        <p:cTn id="24" dur="1000"/>
                                        <p:tgtEl>
                                          <p:spTgt spid="4098"/>
                                        </p:tgtEl>
                                      </p:cBhvr>
                                    </p:animEffect>
                                  </p:childTnLst>
                                </p:cTn>
                              </p:par>
                              <p:par>
                                <p:cTn id="25" presetID="31" presetClass="exit" presetSubtype="0" fill="hold" nodeType="withEffect">
                                  <p:stCondLst>
                                    <p:cond delay="0"/>
                                  </p:stCondLst>
                                  <p:childTnLst>
                                    <p:anim calcmode="lin" valueType="num">
                                      <p:cBhvr>
                                        <p:cTn id="26" dur="1000"/>
                                        <p:tgtEl>
                                          <p:spTgt spid="4099"/>
                                        </p:tgtEl>
                                        <p:attrNameLst>
                                          <p:attrName>ppt_w</p:attrName>
                                        </p:attrNameLst>
                                      </p:cBhvr>
                                      <p:tavLst>
                                        <p:tav tm="0">
                                          <p:val>
                                            <p:strVal val="ppt_w"/>
                                          </p:val>
                                        </p:tav>
                                        <p:tav tm="100000">
                                          <p:val>
                                            <p:fltVal val="0"/>
                                          </p:val>
                                        </p:tav>
                                      </p:tavLst>
                                    </p:anim>
                                    <p:anim calcmode="lin" valueType="num">
                                      <p:cBhvr>
                                        <p:cTn id="27" dur="1000"/>
                                        <p:tgtEl>
                                          <p:spTgt spid="4099"/>
                                        </p:tgtEl>
                                        <p:attrNameLst>
                                          <p:attrName>ppt_h</p:attrName>
                                        </p:attrNameLst>
                                      </p:cBhvr>
                                      <p:tavLst>
                                        <p:tav tm="0">
                                          <p:val>
                                            <p:strVal val="ppt_h"/>
                                          </p:val>
                                        </p:tav>
                                        <p:tav tm="100000">
                                          <p:val>
                                            <p:fltVal val="0"/>
                                          </p:val>
                                        </p:tav>
                                      </p:tavLst>
                                    </p:anim>
                                    <p:anim calcmode="lin" valueType="num">
                                      <p:cBhvr>
                                        <p:cTn id="28" dur="1000"/>
                                        <p:tgtEl>
                                          <p:spTgt spid="4099"/>
                                        </p:tgtEl>
                                        <p:attrNameLst>
                                          <p:attrName>style.rotation</p:attrName>
                                        </p:attrNameLst>
                                      </p:cBhvr>
                                      <p:tavLst>
                                        <p:tav tm="0">
                                          <p:val>
                                            <p:fltVal val="0"/>
                                          </p:val>
                                        </p:tav>
                                        <p:tav tm="100000">
                                          <p:val>
                                            <p:fltVal val="90"/>
                                          </p:val>
                                        </p:tav>
                                      </p:tavLst>
                                    </p:anim>
                                    <p:animEffect transition="out" filter="fade">
                                      <p:cBhvr>
                                        <p:cTn id="29" dur="1000"/>
                                        <p:tgtEl>
                                          <p:spTgt spid="4099"/>
                                        </p:tgtEl>
                                      </p:cBhvr>
                                    </p:animEffect>
                                    <p:set>
                                      <p:cBhvr>
                                        <p:cTn id="30" dur="1" fill="hold">
                                          <p:stCondLst>
                                            <p:cond delay="999"/>
                                          </p:stCondLst>
                                        </p:cTn>
                                        <p:tgtEl>
                                          <p:spTgt spid="4099"/>
                                        </p:tgtEl>
                                        <p:attrNameLst>
                                          <p:attrName>style.visibility</p:attrName>
                                        </p:attrNameLst>
                                      </p:cBhvr>
                                      <p:to>
                                        <p:strVal val="hidden"/>
                                      </p:to>
                                    </p:set>
                                  </p:childTnLst>
                                </p:cTn>
                              </p:par>
                              <p:par>
                                <p:cTn id="31" presetID="0" presetClass="path" presetSubtype="0" accel="50000" decel="50000" fill="hold" nodeType="withEffect">
                                  <p:stCondLst>
                                    <p:cond delay="0"/>
                                  </p:stCondLst>
                                  <p:childTnLst>
                                    <p:animMotion origin="layout" path="M 0.11979 -0.2 C 0.12899 -0.2044 0.13542 -0.21204 0.14201 -0.22107 C 0.14444 -0.22454 0.15087 -0.22755 0.15399 -0.22986 C 0.15538 -0.23079 0.1566 -0.23195 0.15781 -0.23333 C 0.1592 -0.23495 0.16024 -0.23727 0.1618 -0.23866 C 0.18298 -0.25625 0.20451 -0.25486 0.2276 -0.2632 C 0.23871 -0.26713 0.24913 -0.26875 0.26059 -0.27014 C 0.26875 -0.27245 0.26476 -0.27199 0.27239 -0.27199 " pathEditMode="relative" ptsTypes="fffffffA">
                                      <p:cBhvr>
                                        <p:cTn id="32" dur="2000" fill="hold"/>
                                        <p:tgtEl>
                                          <p:spTgt spid="4"/>
                                        </p:tgtEl>
                                        <p:attrNameLst>
                                          <p:attrName>ppt_x</p:attrName>
                                          <p:attrName>ppt_y</p:attrName>
                                        </p:attrNameLst>
                                      </p:cBhvr>
                                    </p:animMotion>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27239 -0.27199 C 0.27013 -0.32199 0.26493 -0.37152 0.26059 -0.42106 C 0.25937 -0.45393 0.25798 -0.47754 0.25798 -0.51064 " pathEditMode="relative" ptsTypes="ffA">
                                      <p:cBhvr>
                                        <p:cTn id="36" dur="2000" fill="hold"/>
                                        <p:tgtEl>
                                          <p:spTgt spid="4"/>
                                        </p:tgtEl>
                                        <p:attrNameLst>
                                          <p:attrName>ppt_x</p:attrName>
                                          <p:attrName>ppt_y</p:attrName>
                                        </p:attrNameLst>
                                      </p:cBhvr>
                                    </p:animMotion>
                                  </p:childTnLst>
                                </p:cTn>
                              </p:par>
                              <p:par>
                                <p:cTn id="37" presetID="31" presetClass="exit" presetSubtype="0" fill="hold" nodeType="withEffect">
                                  <p:stCondLst>
                                    <p:cond delay="0"/>
                                  </p:stCondLst>
                                  <p:childTnLst>
                                    <p:anim calcmode="lin" valueType="num">
                                      <p:cBhvr>
                                        <p:cTn id="38" dur="1000"/>
                                        <p:tgtEl>
                                          <p:spTgt spid="4098"/>
                                        </p:tgtEl>
                                        <p:attrNameLst>
                                          <p:attrName>ppt_w</p:attrName>
                                        </p:attrNameLst>
                                      </p:cBhvr>
                                      <p:tavLst>
                                        <p:tav tm="0">
                                          <p:val>
                                            <p:strVal val="ppt_w"/>
                                          </p:val>
                                        </p:tav>
                                        <p:tav tm="100000">
                                          <p:val>
                                            <p:fltVal val="0"/>
                                          </p:val>
                                        </p:tav>
                                      </p:tavLst>
                                    </p:anim>
                                    <p:anim calcmode="lin" valueType="num">
                                      <p:cBhvr>
                                        <p:cTn id="39" dur="1000"/>
                                        <p:tgtEl>
                                          <p:spTgt spid="4098"/>
                                        </p:tgtEl>
                                        <p:attrNameLst>
                                          <p:attrName>ppt_h</p:attrName>
                                        </p:attrNameLst>
                                      </p:cBhvr>
                                      <p:tavLst>
                                        <p:tav tm="0">
                                          <p:val>
                                            <p:strVal val="ppt_h"/>
                                          </p:val>
                                        </p:tav>
                                        <p:tav tm="100000">
                                          <p:val>
                                            <p:fltVal val="0"/>
                                          </p:val>
                                        </p:tav>
                                      </p:tavLst>
                                    </p:anim>
                                    <p:anim calcmode="lin" valueType="num">
                                      <p:cBhvr>
                                        <p:cTn id="40" dur="1000"/>
                                        <p:tgtEl>
                                          <p:spTgt spid="4098"/>
                                        </p:tgtEl>
                                        <p:attrNameLst>
                                          <p:attrName>style.rotation</p:attrName>
                                        </p:attrNameLst>
                                      </p:cBhvr>
                                      <p:tavLst>
                                        <p:tav tm="0">
                                          <p:val>
                                            <p:fltVal val="0"/>
                                          </p:val>
                                        </p:tav>
                                        <p:tav tm="100000">
                                          <p:val>
                                            <p:fltVal val="90"/>
                                          </p:val>
                                        </p:tav>
                                      </p:tavLst>
                                    </p:anim>
                                    <p:animEffect transition="out" filter="fade">
                                      <p:cBhvr>
                                        <p:cTn id="41" dur="1000"/>
                                        <p:tgtEl>
                                          <p:spTgt spid="4098"/>
                                        </p:tgtEl>
                                      </p:cBhvr>
                                    </p:animEffect>
                                    <p:set>
                                      <p:cBhvr>
                                        <p:cTn id="42" dur="1" fill="hold">
                                          <p:stCondLst>
                                            <p:cond delay="999"/>
                                          </p:stCondLst>
                                        </p:cTn>
                                        <p:tgtEl>
                                          <p:spTgt spid="4098"/>
                                        </p:tgtEl>
                                        <p:attrNameLst>
                                          <p:attrName>style.visibility</p:attrName>
                                        </p:attrNameLst>
                                      </p:cBhvr>
                                      <p:to>
                                        <p:strVal val="hidden"/>
                                      </p:to>
                                    </p:set>
                                  </p:childTnLst>
                                </p:cTn>
                              </p:par>
                              <p:par>
                                <p:cTn id="43" presetID="31" presetClass="entr" presetSubtype="0" fill="hold" nodeType="withEffect">
                                  <p:stCondLst>
                                    <p:cond delay="0"/>
                                  </p:stCondLst>
                                  <p:childTnLst>
                                    <p:set>
                                      <p:cBhvr>
                                        <p:cTn id="44" dur="1" fill="hold">
                                          <p:stCondLst>
                                            <p:cond delay="0"/>
                                          </p:stCondLst>
                                        </p:cTn>
                                        <p:tgtEl>
                                          <p:spTgt spid="4099"/>
                                        </p:tgtEl>
                                        <p:attrNameLst>
                                          <p:attrName>style.visibility</p:attrName>
                                        </p:attrNameLst>
                                      </p:cBhvr>
                                      <p:to>
                                        <p:strVal val="visible"/>
                                      </p:to>
                                    </p:set>
                                    <p:anim calcmode="lin" valueType="num">
                                      <p:cBhvr>
                                        <p:cTn id="45" dur="1000" fill="hold"/>
                                        <p:tgtEl>
                                          <p:spTgt spid="4099"/>
                                        </p:tgtEl>
                                        <p:attrNameLst>
                                          <p:attrName>ppt_w</p:attrName>
                                        </p:attrNameLst>
                                      </p:cBhvr>
                                      <p:tavLst>
                                        <p:tav tm="0">
                                          <p:val>
                                            <p:fltVal val="0"/>
                                          </p:val>
                                        </p:tav>
                                        <p:tav tm="100000">
                                          <p:val>
                                            <p:strVal val="#ppt_w"/>
                                          </p:val>
                                        </p:tav>
                                      </p:tavLst>
                                    </p:anim>
                                    <p:anim calcmode="lin" valueType="num">
                                      <p:cBhvr>
                                        <p:cTn id="46" dur="1000" fill="hold"/>
                                        <p:tgtEl>
                                          <p:spTgt spid="4099"/>
                                        </p:tgtEl>
                                        <p:attrNameLst>
                                          <p:attrName>ppt_h</p:attrName>
                                        </p:attrNameLst>
                                      </p:cBhvr>
                                      <p:tavLst>
                                        <p:tav tm="0">
                                          <p:val>
                                            <p:fltVal val="0"/>
                                          </p:val>
                                        </p:tav>
                                        <p:tav tm="100000">
                                          <p:val>
                                            <p:strVal val="#ppt_h"/>
                                          </p:val>
                                        </p:tav>
                                      </p:tavLst>
                                    </p:anim>
                                    <p:anim calcmode="lin" valueType="num">
                                      <p:cBhvr>
                                        <p:cTn id="47" dur="1000" fill="hold"/>
                                        <p:tgtEl>
                                          <p:spTgt spid="4099"/>
                                        </p:tgtEl>
                                        <p:attrNameLst>
                                          <p:attrName>style.rotation</p:attrName>
                                        </p:attrNameLst>
                                      </p:cBhvr>
                                      <p:tavLst>
                                        <p:tav tm="0">
                                          <p:val>
                                            <p:fltVal val="90"/>
                                          </p:val>
                                        </p:tav>
                                        <p:tav tm="100000">
                                          <p:val>
                                            <p:fltVal val="0"/>
                                          </p:val>
                                        </p:tav>
                                      </p:tavLst>
                                    </p:anim>
                                    <p:animEffect transition="in" filter="fade">
                                      <p:cBhvr>
                                        <p:cTn id="48" dur="1000"/>
                                        <p:tgtEl>
                                          <p:spTgt spid="4099"/>
                                        </p:tgtEl>
                                      </p:cBhvr>
                                    </p:animEffec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nodeType="clickEffect">
                                  <p:stCondLst>
                                    <p:cond delay="0"/>
                                  </p:stCondLst>
                                  <p:childTnLst>
                                    <p:animMotion origin="layout" path="M -0.02118 -0.35788 C -0.02152 -0.38565 -0.01788 -0.42663 -0.025 -0.45788 C -0.02604 -0.46852 -0.02916 -0.48797 -0.03298 -0.49815 C -0.03732 -0.5095 -0.0434 -0.51806 -0.04878 -0.52801 C -0.05 -0.5301 -0.05017 -0.53288 -0.05139 -0.53496 C -0.05486 -0.54144 -0.06059 -0.54584 -0.06319 -0.55255 " pathEditMode="relative" ptsTypes="fffffA">
                                      <p:cBhvr>
                                        <p:cTn id="52" dur="2000" fill="hold"/>
                                        <p:tgtEl>
                                          <p:spTgt spid="8"/>
                                        </p:tgtEl>
                                        <p:attrNameLst>
                                          <p:attrName>ppt_x</p:attrName>
                                          <p:attrName>ppt_y</p:attrName>
                                        </p:attrNameLst>
                                      </p:cBhvr>
                                    </p:animMotion>
                                  </p:childTnLst>
                                </p:cTn>
                              </p:par>
                              <p:par>
                                <p:cTn id="53" presetID="31" presetClass="exit" presetSubtype="0" fill="hold" nodeType="withEffect">
                                  <p:stCondLst>
                                    <p:cond delay="0"/>
                                  </p:stCondLst>
                                  <p:childTnLst>
                                    <p:anim calcmode="lin" valueType="num">
                                      <p:cBhvr>
                                        <p:cTn id="54" dur="1000"/>
                                        <p:tgtEl>
                                          <p:spTgt spid="4099"/>
                                        </p:tgtEl>
                                        <p:attrNameLst>
                                          <p:attrName>ppt_w</p:attrName>
                                        </p:attrNameLst>
                                      </p:cBhvr>
                                      <p:tavLst>
                                        <p:tav tm="0">
                                          <p:val>
                                            <p:strVal val="ppt_w"/>
                                          </p:val>
                                        </p:tav>
                                        <p:tav tm="100000">
                                          <p:val>
                                            <p:fltVal val="0"/>
                                          </p:val>
                                        </p:tav>
                                      </p:tavLst>
                                    </p:anim>
                                    <p:anim calcmode="lin" valueType="num">
                                      <p:cBhvr>
                                        <p:cTn id="55" dur="1000"/>
                                        <p:tgtEl>
                                          <p:spTgt spid="4099"/>
                                        </p:tgtEl>
                                        <p:attrNameLst>
                                          <p:attrName>ppt_h</p:attrName>
                                        </p:attrNameLst>
                                      </p:cBhvr>
                                      <p:tavLst>
                                        <p:tav tm="0">
                                          <p:val>
                                            <p:strVal val="ppt_h"/>
                                          </p:val>
                                        </p:tav>
                                        <p:tav tm="100000">
                                          <p:val>
                                            <p:fltVal val="0"/>
                                          </p:val>
                                        </p:tav>
                                      </p:tavLst>
                                    </p:anim>
                                    <p:anim calcmode="lin" valueType="num">
                                      <p:cBhvr>
                                        <p:cTn id="56" dur="1000"/>
                                        <p:tgtEl>
                                          <p:spTgt spid="4099"/>
                                        </p:tgtEl>
                                        <p:attrNameLst>
                                          <p:attrName>style.rotation</p:attrName>
                                        </p:attrNameLst>
                                      </p:cBhvr>
                                      <p:tavLst>
                                        <p:tav tm="0">
                                          <p:val>
                                            <p:fltVal val="0"/>
                                          </p:val>
                                        </p:tav>
                                        <p:tav tm="100000">
                                          <p:val>
                                            <p:fltVal val="90"/>
                                          </p:val>
                                        </p:tav>
                                      </p:tavLst>
                                    </p:anim>
                                    <p:animEffect transition="out" filter="fade">
                                      <p:cBhvr>
                                        <p:cTn id="57" dur="1000"/>
                                        <p:tgtEl>
                                          <p:spTgt spid="4099"/>
                                        </p:tgtEl>
                                      </p:cBhvr>
                                    </p:animEffect>
                                    <p:set>
                                      <p:cBhvr>
                                        <p:cTn id="58" dur="1" fill="hold">
                                          <p:stCondLst>
                                            <p:cond delay="999"/>
                                          </p:stCondLst>
                                        </p:cTn>
                                        <p:tgtEl>
                                          <p:spTgt spid="4099"/>
                                        </p:tgtEl>
                                        <p:attrNameLst>
                                          <p:attrName>style.visibility</p:attrName>
                                        </p:attrNameLst>
                                      </p:cBhvr>
                                      <p:to>
                                        <p:strVal val="hidden"/>
                                      </p:to>
                                    </p:set>
                                  </p:childTnLst>
                                </p:cTn>
                              </p:par>
                              <p:par>
                                <p:cTn id="59" presetID="31" presetClass="entr" presetSubtype="0" fill="hold" nodeType="withEffect">
                                  <p:stCondLst>
                                    <p:cond delay="0"/>
                                  </p:stCondLst>
                                  <p:childTnLst>
                                    <p:set>
                                      <p:cBhvr>
                                        <p:cTn id="60" dur="1" fill="hold">
                                          <p:stCondLst>
                                            <p:cond delay="0"/>
                                          </p:stCondLst>
                                        </p:cTn>
                                        <p:tgtEl>
                                          <p:spTgt spid="4098"/>
                                        </p:tgtEl>
                                        <p:attrNameLst>
                                          <p:attrName>style.visibility</p:attrName>
                                        </p:attrNameLst>
                                      </p:cBhvr>
                                      <p:to>
                                        <p:strVal val="visible"/>
                                      </p:to>
                                    </p:set>
                                    <p:anim calcmode="lin" valueType="num">
                                      <p:cBhvr>
                                        <p:cTn id="61" dur="1000" fill="hold"/>
                                        <p:tgtEl>
                                          <p:spTgt spid="4098"/>
                                        </p:tgtEl>
                                        <p:attrNameLst>
                                          <p:attrName>ppt_w</p:attrName>
                                        </p:attrNameLst>
                                      </p:cBhvr>
                                      <p:tavLst>
                                        <p:tav tm="0">
                                          <p:val>
                                            <p:fltVal val="0"/>
                                          </p:val>
                                        </p:tav>
                                        <p:tav tm="100000">
                                          <p:val>
                                            <p:strVal val="#ppt_w"/>
                                          </p:val>
                                        </p:tav>
                                      </p:tavLst>
                                    </p:anim>
                                    <p:anim calcmode="lin" valueType="num">
                                      <p:cBhvr>
                                        <p:cTn id="62" dur="1000" fill="hold"/>
                                        <p:tgtEl>
                                          <p:spTgt spid="4098"/>
                                        </p:tgtEl>
                                        <p:attrNameLst>
                                          <p:attrName>ppt_h</p:attrName>
                                        </p:attrNameLst>
                                      </p:cBhvr>
                                      <p:tavLst>
                                        <p:tav tm="0">
                                          <p:val>
                                            <p:fltVal val="0"/>
                                          </p:val>
                                        </p:tav>
                                        <p:tav tm="100000">
                                          <p:val>
                                            <p:strVal val="#ppt_h"/>
                                          </p:val>
                                        </p:tav>
                                      </p:tavLst>
                                    </p:anim>
                                    <p:anim calcmode="lin" valueType="num">
                                      <p:cBhvr>
                                        <p:cTn id="63" dur="1000" fill="hold"/>
                                        <p:tgtEl>
                                          <p:spTgt spid="4098"/>
                                        </p:tgtEl>
                                        <p:attrNameLst>
                                          <p:attrName>style.rotation</p:attrName>
                                        </p:attrNameLst>
                                      </p:cBhvr>
                                      <p:tavLst>
                                        <p:tav tm="0">
                                          <p:val>
                                            <p:fltVal val="90"/>
                                          </p:val>
                                        </p:tav>
                                        <p:tav tm="100000">
                                          <p:val>
                                            <p:fltVal val="0"/>
                                          </p:val>
                                        </p:tav>
                                      </p:tavLst>
                                    </p:anim>
                                    <p:animEffect transition="in" filter="fade">
                                      <p:cBhvr>
                                        <p:cTn id="64" dur="1000"/>
                                        <p:tgtEl>
                                          <p:spTgt spid="4098"/>
                                        </p:tgtEl>
                                      </p:cBhvr>
                                    </p:animEffec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nodeType="clickEffect">
                                  <p:stCondLst>
                                    <p:cond delay="0"/>
                                  </p:stCondLst>
                                  <p:childTnLst>
                                    <p:animMotion origin="layout" path="M -0.06319 -0.55255 C -0.06944 -0.56112 -0.06736 -0.56806 -0.07239 -0.57709 C -0.07534 -0.58797 -0.07951 -0.59677 -0.08281 -0.60695 C -0.09131 -0.63288 -0.09826 -0.65903 -0.10781 -0.68427 C -0.11006 -0.69028 -0.11093 -0.69723 -0.11319 -0.70348 C -0.1144 -0.70649 -0.11562 -0.70927 -0.11701 -0.71227 C -0.11788 -0.71413 -0.11892 -0.71575 -0.11961 -0.7176 C -0.121 -0.72107 -0.12222 -0.72454 -0.12361 -0.72802 C -0.1243 -0.72964 -0.12499 -0.73334 -0.12499 -0.73334 " pathEditMode="relative" ptsTypes="ffffffffA">
                                      <p:cBhvr>
                                        <p:cTn id="68" dur="2000" fill="hold"/>
                                        <p:tgtEl>
                                          <p:spTgt spid="8"/>
                                        </p:tgtEl>
                                        <p:attrNameLst>
                                          <p:attrName>ppt_x</p:attrName>
                                          <p:attrName>ppt_y</p:attrName>
                                        </p:attrNameLst>
                                      </p:cBhvr>
                                    </p:animMotion>
                                  </p:childTnLst>
                                </p:cTn>
                              </p:par>
                              <p:par>
                                <p:cTn id="69" presetID="31" presetClass="exit" presetSubtype="0" fill="hold" nodeType="withEffect">
                                  <p:stCondLst>
                                    <p:cond delay="0"/>
                                  </p:stCondLst>
                                  <p:childTnLst>
                                    <p:anim calcmode="lin" valueType="num">
                                      <p:cBhvr>
                                        <p:cTn id="70" dur="1000"/>
                                        <p:tgtEl>
                                          <p:spTgt spid="4098"/>
                                        </p:tgtEl>
                                        <p:attrNameLst>
                                          <p:attrName>ppt_w</p:attrName>
                                        </p:attrNameLst>
                                      </p:cBhvr>
                                      <p:tavLst>
                                        <p:tav tm="0">
                                          <p:val>
                                            <p:strVal val="ppt_w"/>
                                          </p:val>
                                        </p:tav>
                                        <p:tav tm="100000">
                                          <p:val>
                                            <p:fltVal val="0"/>
                                          </p:val>
                                        </p:tav>
                                      </p:tavLst>
                                    </p:anim>
                                    <p:anim calcmode="lin" valueType="num">
                                      <p:cBhvr>
                                        <p:cTn id="71" dur="1000"/>
                                        <p:tgtEl>
                                          <p:spTgt spid="4098"/>
                                        </p:tgtEl>
                                        <p:attrNameLst>
                                          <p:attrName>ppt_h</p:attrName>
                                        </p:attrNameLst>
                                      </p:cBhvr>
                                      <p:tavLst>
                                        <p:tav tm="0">
                                          <p:val>
                                            <p:strVal val="ppt_h"/>
                                          </p:val>
                                        </p:tav>
                                        <p:tav tm="100000">
                                          <p:val>
                                            <p:fltVal val="0"/>
                                          </p:val>
                                        </p:tav>
                                      </p:tavLst>
                                    </p:anim>
                                    <p:anim calcmode="lin" valueType="num">
                                      <p:cBhvr>
                                        <p:cTn id="72" dur="1000"/>
                                        <p:tgtEl>
                                          <p:spTgt spid="4098"/>
                                        </p:tgtEl>
                                        <p:attrNameLst>
                                          <p:attrName>style.rotation</p:attrName>
                                        </p:attrNameLst>
                                      </p:cBhvr>
                                      <p:tavLst>
                                        <p:tav tm="0">
                                          <p:val>
                                            <p:fltVal val="0"/>
                                          </p:val>
                                        </p:tav>
                                        <p:tav tm="100000">
                                          <p:val>
                                            <p:fltVal val="90"/>
                                          </p:val>
                                        </p:tav>
                                      </p:tavLst>
                                    </p:anim>
                                    <p:animEffect transition="out" filter="fade">
                                      <p:cBhvr>
                                        <p:cTn id="73" dur="1000"/>
                                        <p:tgtEl>
                                          <p:spTgt spid="4098"/>
                                        </p:tgtEl>
                                      </p:cBhvr>
                                    </p:animEffect>
                                    <p:set>
                                      <p:cBhvr>
                                        <p:cTn id="74" dur="1" fill="hold">
                                          <p:stCondLst>
                                            <p:cond delay="999"/>
                                          </p:stCondLst>
                                        </p:cTn>
                                        <p:tgtEl>
                                          <p:spTgt spid="4098"/>
                                        </p:tgtEl>
                                        <p:attrNameLst>
                                          <p:attrName>style.visibility</p:attrName>
                                        </p:attrNameLst>
                                      </p:cBhvr>
                                      <p:to>
                                        <p:strVal val="hidden"/>
                                      </p:to>
                                    </p:set>
                                  </p:childTnLst>
                                </p:cTn>
                              </p:par>
                              <p:par>
                                <p:cTn id="75" presetID="31" presetClass="entr" presetSubtype="0" fill="hold" nodeType="withEffect">
                                  <p:stCondLst>
                                    <p:cond delay="0"/>
                                  </p:stCondLst>
                                  <p:childTnLst>
                                    <p:set>
                                      <p:cBhvr>
                                        <p:cTn id="76" dur="1" fill="hold">
                                          <p:stCondLst>
                                            <p:cond delay="0"/>
                                          </p:stCondLst>
                                        </p:cTn>
                                        <p:tgtEl>
                                          <p:spTgt spid="4099"/>
                                        </p:tgtEl>
                                        <p:attrNameLst>
                                          <p:attrName>style.visibility</p:attrName>
                                        </p:attrNameLst>
                                      </p:cBhvr>
                                      <p:to>
                                        <p:strVal val="visible"/>
                                      </p:to>
                                    </p:set>
                                    <p:anim calcmode="lin" valueType="num">
                                      <p:cBhvr>
                                        <p:cTn id="77" dur="1000" fill="hold"/>
                                        <p:tgtEl>
                                          <p:spTgt spid="4099"/>
                                        </p:tgtEl>
                                        <p:attrNameLst>
                                          <p:attrName>ppt_w</p:attrName>
                                        </p:attrNameLst>
                                      </p:cBhvr>
                                      <p:tavLst>
                                        <p:tav tm="0">
                                          <p:val>
                                            <p:fltVal val="0"/>
                                          </p:val>
                                        </p:tav>
                                        <p:tav tm="100000">
                                          <p:val>
                                            <p:strVal val="#ppt_w"/>
                                          </p:val>
                                        </p:tav>
                                      </p:tavLst>
                                    </p:anim>
                                    <p:anim calcmode="lin" valueType="num">
                                      <p:cBhvr>
                                        <p:cTn id="78" dur="1000" fill="hold"/>
                                        <p:tgtEl>
                                          <p:spTgt spid="4099"/>
                                        </p:tgtEl>
                                        <p:attrNameLst>
                                          <p:attrName>ppt_h</p:attrName>
                                        </p:attrNameLst>
                                      </p:cBhvr>
                                      <p:tavLst>
                                        <p:tav tm="0">
                                          <p:val>
                                            <p:fltVal val="0"/>
                                          </p:val>
                                        </p:tav>
                                        <p:tav tm="100000">
                                          <p:val>
                                            <p:strVal val="#ppt_h"/>
                                          </p:val>
                                        </p:tav>
                                      </p:tavLst>
                                    </p:anim>
                                    <p:anim calcmode="lin" valueType="num">
                                      <p:cBhvr>
                                        <p:cTn id="79" dur="1000" fill="hold"/>
                                        <p:tgtEl>
                                          <p:spTgt spid="4099"/>
                                        </p:tgtEl>
                                        <p:attrNameLst>
                                          <p:attrName>style.rotation</p:attrName>
                                        </p:attrNameLst>
                                      </p:cBhvr>
                                      <p:tavLst>
                                        <p:tav tm="0">
                                          <p:val>
                                            <p:fltVal val="90"/>
                                          </p:val>
                                        </p:tav>
                                        <p:tav tm="100000">
                                          <p:val>
                                            <p:fltVal val="0"/>
                                          </p:val>
                                        </p:tav>
                                      </p:tavLst>
                                    </p:anim>
                                    <p:animEffect transition="in" filter="fade">
                                      <p:cBhvr>
                                        <p:cTn id="80" dur="1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type="body" idx="1"/>
          </p:nvPr>
        </p:nvSpPr>
        <p:spPr>
          <a:xfrm>
            <a:off x="201527" y="1552153"/>
            <a:ext cx="8382000" cy="5028842"/>
          </a:xfrm>
        </p:spPr>
        <p:txBody>
          <a:bodyPr>
            <a:normAutofit fontScale="92500" lnSpcReduction="20000"/>
          </a:bodyPr>
          <a:lstStyle/>
          <a:p>
            <a:pPr>
              <a:lnSpc>
                <a:spcPct val="80000"/>
              </a:lnSpc>
              <a:buFontTx/>
              <a:buNone/>
            </a:pPr>
            <a:r>
              <a:rPr lang="pt-BR" sz="1700" dirty="0">
                <a:solidFill>
                  <a:srgbClr val="C00000"/>
                </a:solidFill>
                <a:latin typeface="Courier New" pitchFamily="49" charset="0"/>
              </a:rPr>
              <a:t>int nr = 0</a:t>
            </a:r>
            <a:r>
              <a:rPr lang="ro-RO" sz="1700" dirty="0">
                <a:solidFill>
                  <a:srgbClr val="C00000"/>
                </a:solidFill>
                <a:latin typeface="Courier New" pitchFamily="49" charset="0"/>
              </a:rPr>
              <a:t>;</a:t>
            </a:r>
            <a:r>
              <a:rPr lang="pt-BR" sz="1700" dirty="0">
                <a:solidFill>
                  <a:srgbClr val="C00000"/>
                </a:solidFill>
                <a:latin typeface="Courier New" pitchFamily="49" charset="0"/>
              </a:rPr>
              <a:t> sem mutexR = 1</a:t>
            </a:r>
            <a:r>
              <a:rPr lang="ro-RO" sz="1700" dirty="0">
                <a:solidFill>
                  <a:srgbClr val="C00000"/>
                </a:solidFill>
                <a:latin typeface="Courier New" pitchFamily="49" charset="0"/>
              </a:rPr>
              <a:t>,</a:t>
            </a:r>
            <a:r>
              <a:rPr lang="pt-BR" sz="1700" dirty="0">
                <a:solidFill>
                  <a:srgbClr val="C00000"/>
                </a:solidFill>
                <a:latin typeface="Courier New" pitchFamily="49" charset="0"/>
              </a:rPr>
              <a:t> rw = 1;</a:t>
            </a:r>
            <a:endParaRPr lang="en-US" sz="1700" dirty="0">
              <a:solidFill>
                <a:srgbClr val="C00000"/>
              </a:solidFill>
              <a:latin typeface="Courier New" pitchFamily="49" charset="0"/>
            </a:endParaRPr>
          </a:p>
          <a:p>
            <a:pPr>
              <a:lnSpc>
                <a:spcPct val="80000"/>
              </a:lnSpc>
              <a:buFontTx/>
              <a:buNone/>
            </a:pPr>
            <a:r>
              <a:rPr lang="en-US" sz="1700" b="1" dirty="0">
                <a:solidFill>
                  <a:srgbClr val="C00000"/>
                </a:solidFill>
                <a:latin typeface="Courier New" pitchFamily="49" charset="0"/>
              </a:rPr>
              <a:t>process</a:t>
            </a:r>
            <a:r>
              <a:rPr lang="en-US" sz="1700" dirty="0">
                <a:solidFill>
                  <a:srgbClr val="C00000"/>
                </a:solidFill>
                <a:latin typeface="Courier New" pitchFamily="49" charset="0"/>
              </a:rPr>
              <a:t> </a:t>
            </a:r>
            <a:r>
              <a:rPr lang="en-US" sz="1700" dirty="0" err="1">
                <a:solidFill>
                  <a:srgbClr val="C00000"/>
                </a:solidFill>
                <a:latin typeface="Courier New" pitchFamily="49" charset="0"/>
              </a:rPr>
              <a:t>Cititor</a:t>
            </a:r>
            <a:r>
              <a:rPr lang="en-US" sz="1700" dirty="0">
                <a:solidFill>
                  <a:srgbClr val="C00000"/>
                </a:solidFill>
                <a:latin typeface="Courier New" pitchFamily="49" charset="0"/>
              </a:rPr>
              <a:t>[</a:t>
            </a:r>
            <a:r>
              <a:rPr lang="en-US" sz="1700" dirty="0" err="1">
                <a:solidFill>
                  <a:srgbClr val="C00000"/>
                </a:solidFill>
                <a:latin typeface="Courier New" pitchFamily="49" charset="0"/>
              </a:rPr>
              <a:t>i</a:t>
            </a:r>
            <a:r>
              <a:rPr lang="en-US" sz="1700" dirty="0">
                <a:solidFill>
                  <a:srgbClr val="C00000"/>
                </a:solidFill>
                <a:latin typeface="Courier New" pitchFamily="49" charset="0"/>
              </a:rPr>
              <a:t>=1 to m]{</a:t>
            </a:r>
            <a:endParaRPr lang="en-US" sz="1700" b="1" dirty="0">
              <a:solidFill>
                <a:srgbClr val="C00000"/>
              </a:solidFill>
              <a:latin typeface="Courier New" pitchFamily="49" charset="0"/>
            </a:endParaRPr>
          </a:p>
          <a:p>
            <a:pPr>
              <a:lnSpc>
                <a:spcPct val="80000"/>
              </a:lnSpc>
              <a:buFontTx/>
              <a:buNone/>
            </a:pPr>
            <a:r>
              <a:rPr lang="en-US" sz="1700" b="1" dirty="0">
                <a:solidFill>
                  <a:srgbClr val="C00000"/>
                </a:solidFill>
                <a:latin typeface="Courier New" pitchFamily="49" charset="0"/>
              </a:rPr>
              <a:t>     while</a:t>
            </a:r>
            <a:r>
              <a:rPr lang="en-US" sz="1700" dirty="0">
                <a:solidFill>
                  <a:srgbClr val="C00000"/>
                </a:solidFill>
                <a:latin typeface="Courier New" pitchFamily="49" charset="0"/>
              </a:rPr>
              <a:t> (true){</a:t>
            </a:r>
          </a:p>
          <a:p>
            <a:pPr>
              <a:lnSpc>
                <a:spcPct val="80000"/>
              </a:lnSpc>
              <a:buFontTx/>
              <a:buNone/>
            </a:pPr>
            <a:r>
              <a:rPr lang="en-US" sz="1700" dirty="0">
                <a:solidFill>
                  <a:srgbClr val="FF0000"/>
                </a:solidFill>
                <a:latin typeface="Courier New" pitchFamily="49" charset="0"/>
              </a:rPr>
              <a:t>       </a:t>
            </a:r>
            <a:r>
              <a:rPr lang="en-US" sz="1700" dirty="0">
                <a:solidFill>
                  <a:srgbClr val="113457"/>
                </a:solidFill>
                <a:latin typeface="Courier New" pitchFamily="49" charset="0"/>
              </a:rPr>
              <a:t>P(</a:t>
            </a:r>
            <a:r>
              <a:rPr lang="en-US" sz="1700" dirty="0" err="1">
                <a:solidFill>
                  <a:srgbClr val="113457"/>
                </a:solidFill>
                <a:latin typeface="Courier New" pitchFamily="49" charset="0"/>
              </a:rPr>
              <a:t>mutexR</a:t>
            </a:r>
            <a:r>
              <a:rPr lang="en-US" sz="1700" dirty="0">
                <a:solidFill>
                  <a:srgbClr val="113457"/>
                </a:solidFill>
                <a:latin typeface="Courier New" pitchFamily="49" charset="0"/>
              </a:rPr>
              <a:t>);</a:t>
            </a:r>
          </a:p>
          <a:p>
            <a:pPr>
              <a:lnSpc>
                <a:spcPct val="80000"/>
              </a:lnSpc>
              <a:buFontTx/>
              <a:buNone/>
            </a:pPr>
            <a:r>
              <a:rPr lang="en-US" sz="1700" dirty="0">
                <a:solidFill>
                  <a:srgbClr val="FF0000"/>
                </a:solidFill>
                <a:latin typeface="Courier New" pitchFamily="49" charset="0"/>
              </a:rPr>
              <a:t>         </a:t>
            </a:r>
            <a:r>
              <a:rPr lang="en-US" sz="1700" dirty="0" err="1">
                <a:solidFill>
                  <a:srgbClr val="C00000"/>
                </a:solidFill>
                <a:latin typeface="Courier New" pitchFamily="49" charset="0"/>
              </a:rPr>
              <a:t>nr</a:t>
            </a:r>
            <a:r>
              <a:rPr lang="en-US" sz="1700" dirty="0">
                <a:solidFill>
                  <a:srgbClr val="C00000"/>
                </a:solidFill>
                <a:latin typeface="Courier New" pitchFamily="49" charset="0"/>
              </a:rPr>
              <a:t> = nr</a:t>
            </a:r>
            <a:r>
              <a:rPr lang="ro-RO" sz="1700" dirty="0">
                <a:solidFill>
                  <a:srgbClr val="C00000"/>
                </a:solidFill>
                <a:latin typeface="Courier New" pitchFamily="49" charset="0"/>
              </a:rPr>
              <a:t> </a:t>
            </a:r>
            <a:r>
              <a:rPr lang="en-US" sz="1700" dirty="0">
                <a:solidFill>
                  <a:srgbClr val="C00000"/>
                </a:solidFill>
                <a:latin typeface="Courier New" pitchFamily="49" charset="0"/>
              </a:rPr>
              <a:t>+</a:t>
            </a:r>
            <a:r>
              <a:rPr lang="ro-RO" sz="1700" dirty="0">
                <a:solidFill>
                  <a:srgbClr val="C00000"/>
                </a:solidFill>
                <a:latin typeface="Courier New" pitchFamily="49" charset="0"/>
              </a:rPr>
              <a:t> </a:t>
            </a:r>
            <a:r>
              <a:rPr lang="en-US" sz="1700" dirty="0">
                <a:solidFill>
                  <a:srgbClr val="C00000"/>
                </a:solidFill>
                <a:latin typeface="Courier New" pitchFamily="49" charset="0"/>
              </a:rPr>
              <a:t>1;</a:t>
            </a:r>
            <a:endParaRPr lang="en-US" sz="1700" b="1" dirty="0">
              <a:solidFill>
                <a:srgbClr val="C00000"/>
              </a:solidFill>
              <a:latin typeface="Courier New" pitchFamily="49" charset="0"/>
            </a:endParaRPr>
          </a:p>
          <a:p>
            <a:pPr>
              <a:lnSpc>
                <a:spcPct val="80000"/>
              </a:lnSpc>
              <a:buFontTx/>
              <a:buNone/>
            </a:pPr>
            <a:r>
              <a:rPr lang="en-US" sz="1700" b="1" dirty="0">
                <a:solidFill>
                  <a:srgbClr val="C00000"/>
                </a:solidFill>
                <a:latin typeface="Courier New" pitchFamily="49" charset="0"/>
              </a:rPr>
              <a:t>         if</a:t>
            </a:r>
            <a:r>
              <a:rPr lang="en-US" sz="1700" dirty="0">
                <a:solidFill>
                  <a:srgbClr val="C00000"/>
                </a:solidFill>
                <a:latin typeface="Courier New" pitchFamily="49" charset="0"/>
              </a:rPr>
              <a:t> (</a:t>
            </a:r>
            <a:r>
              <a:rPr lang="en-US" sz="1700" dirty="0" err="1">
                <a:solidFill>
                  <a:srgbClr val="C00000"/>
                </a:solidFill>
                <a:latin typeface="Courier New" pitchFamily="49" charset="0"/>
              </a:rPr>
              <a:t>nr</a:t>
            </a:r>
            <a:r>
              <a:rPr lang="en-US" sz="1700" dirty="0">
                <a:solidFill>
                  <a:srgbClr val="C00000"/>
                </a:solidFill>
                <a:latin typeface="Courier New" pitchFamily="49" charset="0"/>
              </a:rPr>
              <a:t> == 1) P(</a:t>
            </a:r>
            <a:r>
              <a:rPr lang="en-US" sz="1700" dirty="0" err="1">
                <a:solidFill>
                  <a:srgbClr val="C00000"/>
                </a:solidFill>
                <a:latin typeface="Courier New" pitchFamily="49" charset="0"/>
              </a:rPr>
              <a:t>rw</a:t>
            </a:r>
            <a:r>
              <a:rPr lang="en-US" sz="1700" dirty="0">
                <a:solidFill>
                  <a:srgbClr val="C00000"/>
                </a:solidFill>
                <a:latin typeface="Courier New" pitchFamily="49" charset="0"/>
              </a:rPr>
              <a:t>);   </a:t>
            </a:r>
            <a:r>
              <a:rPr lang="en-US" sz="1700" dirty="0">
                <a:solidFill>
                  <a:schemeClr val="tx2"/>
                </a:solidFill>
                <a:latin typeface="Courier New" pitchFamily="49" charset="0"/>
              </a:rPr>
              <a:t>/* </a:t>
            </a:r>
            <a:r>
              <a:rPr lang="en-US" sz="1700" dirty="0" err="1">
                <a:solidFill>
                  <a:schemeClr val="tx2"/>
                </a:solidFill>
                <a:latin typeface="Courier New" pitchFamily="49" charset="0"/>
              </a:rPr>
              <a:t>dac</a:t>
            </a:r>
            <a:r>
              <a:rPr lang="ro-RO" sz="1700" dirty="0">
                <a:solidFill>
                  <a:schemeClr val="tx2"/>
                </a:solidFill>
                <a:latin typeface="Courier New" pitchFamily="49" charset="0"/>
              </a:rPr>
              <a:t>ă</a:t>
            </a:r>
            <a:r>
              <a:rPr lang="en-US" sz="1700" dirty="0">
                <a:solidFill>
                  <a:schemeClr val="tx2"/>
                </a:solidFill>
                <a:latin typeface="Courier New" pitchFamily="49" charset="0"/>
              </a:rPr>
              <a:t> </a:t>
            </a:r>
            <a:r>
              <a:rPr lang="en-US" sz="1700" dirty="0" err="1">
                <a:solidFill>
                  <a:schemeClr val="tx2"/>
                </a:solidFill>
                <a:latin typeface="Courier New" pitchFamily="49" charset="0"/>
              </a:rPr>
              <a:t>primul</a:t>
            </a:r>
            <a:r>
              <a:rPr lang="en-US" sz="1700" dirty="0">
                <a:solidFill>
                  <a:schemeClr val="tx2"/>
                </a:solidFill>
                <a:latin typeface="Courier New" pitchFamily="49" charset="0"/>
              </a:rPr>
              <a:t> </a:t>
            </a:r>
            <a:r>
              <a:rPr lang="en-US" sz="1700" dirty="0" err="1">
                <a:solidFill>
                  <a:schemeClr val="tx2"/>
                </a:solidFill>
                <a:latin typeface="Courier New" pitchFamily="49" charset="0"/>
              </a:rPr>
              <a:t>cititor</a:t>
            </a:r>
            <a:r>
              <a:rPr lang="en-US" sz="1700" dirty="0">
                <a:solidFill>
                  <a:schemeClr val="tx2"/>
                </a:solidFill>
                <a:latin typeface="Courier New" pitchFamily="49" charset="0"/>
              </a:rPr>
              <a:t> */</a:t>
            </a:r>
          </a:p>
          <a:p>
            <a:pPr>
              <a:lnSpc>
                <a:spcPct val="80000"/>
              </a:lnSpc>
              <a:buFontTx/>
              <a:buNone/>
            </a:pPr>
            <a:r>
              <a:rPr lang="en-US" sz="1700" dirty="0">
                <a:solidFill>
                  <a:srgbClr val="FF0000"/>
                </a:solidFill>
                <a:latin typeface="Courier New" pitchFamily="49" charset="0"/>
              </a:rPr>
              <a:t>       </a:t>
            </a:r>
            <a:r>
              <a:rPr lang="en-US" sz="1700" dirty="0">
                <a:solidFill>
                  <a:srgbClr val="113457"/>
                </a:solidFill>
                <a:latin typeface="Courier New" pitchFamily="49" charset="0"/>
              </a:rPr>
              <a:t>V(</a:t>
            </a:r>
            <a:r>
              <a:rPr lang="en-US" sz="1700" dirty="0" err="1">
                <a:solidFill>
                  <a:srgbClr val="113457"/>
                </a:solidFill>
                <a:latin typeface="Courier New" pitchFamily="49" charset="0"/>
              </a:rPr>
              <a:t>mutexR</a:t>
            </a:r>
            <a:r>
              <a:rPr lang="en-US" sz="1700" dirty="0">
                <a:solidFill>
                  <a:srgbClr val="113457"/>
                </a:solidFill>
                <a:latin typeface="Courier New" pitchFamily="49" charset="0"/>
              </a:rPr>
              <a:t>);</a:t>
            </a:r>
          </a:p>
          <a:p>
            <a:pPr>
              <a:buFontTx/>
              <a:buNone/>
            </a:pPr>
            <a:r>
              <a:rPr lang="en-US" sz="1700" dirty="0">
                <a:solidFill>
                  <a:srgbClr val="FF0000"/>
                </a:solidFill>
                <a:latin typeface="Courier New" pitchFamily="49" charset="0"/>
              </a:rPr>
              <a:t>       </a:t>
            </a:r>
            <a:r>
              <a:rPr lang="en-US" sz="1700" dirty="0">
                <a:solidFill>
                  <a:srgbClr val="C00000"/>
                </a:solidFill>
                <a:latin typeface="Courier New" pitchFamily="49" charset="0"/>
              </a:rPr>
              <a:t>cite</a:t>
            </a:r>
            <a:r>
              <a:rPr lang="ro-RO" sz="1700" dirty="0">
                <a:solidFill>
                  <a:srgbClr val="C00000"/>
                </a:solidFill>
                <a:latin typeface="Courier New" pitchFamily="49" charset="0"/>
              </a:rPr>
              <a:t>ș</a:t>
            </a:r>
            <a:r>
              <a:rPr lang="en-US" sz="1700" dirty="0" err="1">
                <a:solidFill>
                  <a:srgbClr val="C00000"/>
                </a:solidFill>
                <a:latin typeface="Courier New" pitchFamily="49" charset="0"/>
              </a:rPr>
              <a:t>te</a:t>
            </a:r>
            <a:r>
              <a:rPr lang="en-US" sz="1700" dirty="0">
                <a:solidFill>
                  <a:srgbClr val="C00000"/>
                </a:solidFill>
                <a:latin typeface="Courier New" pitchFamily="49" charset="0"/>
              </a:rPr>
              <a:t> din </a:t>
            </a:r>
            <a:r>
              <a:rPr lang="en-US" sz="1700" dirty="0" err="1">
                <a:solidFill>
                  <a:srgbClr val="C00000"/>
                </a:solidFill>
                <a:latin typeface="Courier New" pitchFamily="49" charset="0"/>
              </a:rPr>
              <a:t>resursa</a:t>
            </a:r>
            <a:r>
              <a:rPr lang="en-US" sz="1700" dirty="0">
                <a:solidFill>
                  <a:srgbClr val="C00000"/>
                </a:solidFill>
                <a:latin typeface="Courier New" pitchFamily="49" charset="0"/>
              </a:rPr>
              <a:t> </a:t>
            </a:r>
            <a:r>
              <a:rPr lang="en-US" sz="1700" dirty="0" err="1">
                <a:solidFill>
                  <a:srgbClr val="C00000"/>
                </a:solidFill>
                <a:latin typeface="Courier New" pitchFamily="49" charset="0"/>
              </a:rPr>
              <a:t>comun</a:t>
            </a:r>
            <a:r>
              <a:rPr lang="ro-RO" sz="1700" dirty="0">
                <a:solidFill>
                  <a:srgbClr val="C00000"/>
                </a:solidFill>
                <a:latin typeface="Courier New" pitchFamily="49" charset="0"/>
              </a:rPr>
              <a:t>ă</a:t>
            </a:r>
            <a:r>
              <a:rPr lang="en-US" sz="1700" dirty="0">
                <a:solidFill>
                  <a:srgbClr val="C00000"/>
                </a:solidFill>
                <a:latin typeface="Courier New" pitchFamily="49" charset="0"/>
              </a:rPr>
              <a:t>;</a:t>
            </a:r>
          </a:p>
          <a:p>
            <a:pPr>
              <a:lnSpc>
                <a:spcPct val="80000"/>
              </a:lnSpc>
              <a:buFontTx/>
              <a:buNone/>
            </a:pPr>
            <a:r>
              <a:rPr lang="en-US" sz="1700" dirty="0">
                <a:solidFill>
                  <a:srgbClr val="FF0000"/>
                </a:solidFill>
                <a:latin typeface="Courier New" pitchFamily="49" charset="0"/>
              </a:rPr>
              <a:t>       </a:t>
            </a:r>
            <a:r>
              <a:rPr lang="en-US" sz="1700" dirty="0">
                <a:solidFill>
                  <a:srgbClr val="113457"/>
                </a:solidFill>
                <a:latin typeface="Courier New" pitchFamily="49" charset="0"/>
              </a:rPr>
              <a:t>P(</a:t>
            </a:r>
            <a:r>
              <a:rPr lang="en-US" sz="1700" dirty="0" err="1">
                <a:solidFill>
                  <a:srgbClr val="113457"/>
                </a:solidFill>
                <a:latin typeface="Courier New" pitchFamily="49" charset="0"/>
              </a:rPr>
              <a:t>mutexR</a:t>
            </a:r>
            <a:r>
              <a:rPr lang="en-US" sz="1700" dirty="0">
                <a:solidFill>
                  <a:srgbClr val="113457"/>
                </a:solidFill>
                <a:latin typeface="Courier New" pitchFamily="49" charset="0"/>
              </a:rPr>
              <a:t>);</a:t>
            </a:r>
          </a:p>
          <a:p>
            <a:pPr>
              <a:lnSpc>
                <a:spcPct val="80000"/>
              </a:lnSpc>
              <a:buFontTx/>
              <a:buNone/>
            </a:pPr>
            <a:r>
              <a:rPr lang="en-US" sz="1700" dirty="0">
                <a:solidFill>
                  <a:srgbClr val="FF0000"/>
                </a:solidFill>
                <a:latin typeface="Courier New" pitchFamily="49" charset="0"/>
              </a:rPr>
              <a:t>         </a:t>
            </a:r>
            <a:r>
              <a:rPr lang="en-US" sz="1700" dirty="0" err="1">
                <a:solidFill>
                  <a:srgbClr val="C00000"/>
                </a:solidFill>
                <a:latin typeface="Courier New" pitchFamily="49" charset="0"/>
              </a:rPr>
              <a:t>nr</a:t>
            </a:r>
            <a:r>
              <a:rPr lang="en-US" sz="1700" dirty="0">
                <a:solidFill>
                  <a:srgbClr val="C00000"/>
                </a:solidFill>
                <a:latin typeface="Courier New" pitchFamily="49" charset="0"/>
              </a:rPr>
              <a:t> = nr</a:t>
            </a:r>
            <a:r>
              <a:rPr lang="ro-RO" sz="1700" dirty="0">
                <a:solidFill>
                  <a:srgbClr val="C00000"/>
                </a:solidFill>
                <a:latin typeface="Courier New" pitchFamily="49" charset="0"/>
              </a:rPr>
              <a:t> </a:t>
            </a:r>
            <a:r>
              <a:rPr lang="en-US" sz="1700" dirty="0">
                <a:solidFill>
                  <a:srgbClr val="C00000"/>
                </a:solidFill>
                <a:latin typeface="Courier New" pitchFamily="49" charset="0"/>
              </a:rPr>
              <a:t>-</a:t>
            </a:r>
            <a:r>
              <a:rPr lang="ro-RO" sz="1700" dirty="0">
                <a:solidFill>
                  <a:srgbClr val="C00000"/>
                </a:solidFill>
                <a:latin typeface="Courier New" pitchFamily="49" charset="0"/>
              </a:rPr>
              <a:t> </a:t>
            </a:r>
            <a:r>
              <a:rPr lang="en-US" sz="1700" dirty="0">
                <a:solidFill>
                  <a:srgbClr val="C00000"/>
                </a:solidFill>
                <a:latin typeface="Courier New" pitchFamily="49" charset="0"/>
              </a:rPr>
              <a:t>1;</a:t>
            </a:r>
          </a:p>
          <a:p>
            <a:pPr>
              <a:lnSpc>
                <a:spcPct val="80000"/>
              </a:lnSpc>
              <a:buFontTx/>
              <a:buNone/>
            </a:pPr>
            <a:r>
              <a:rPr lang="en-US" sz="1700" dirty="0">
                <a:solidFill>
                  <a:srgbClr val="C00000"/>
                </a:solidFill>
                <a:latin typeface="Courier New" pitchFamily="49" charset="0"/>
              </a:rPr>
              <a:t>         </a:t>
            </a:r>
            <a:r>
              <a:rPr lang="en-US" sz="1700" b="1" dirty="0">
                <a:solidFill>
                  <a:srgbClr val="C00000"/>
                </a:solidFill>
                <a:latin typeface="Courier New" pitchFamily="49" charset="0"/>
              </a:rPr>
              <a:t>if</a:t>
            </a:r>
            <a:r>
              <a:rPr lang="en-US" sz="1700" dirty="0">
                <a:solidFill>
                  <a:srgbClr val="C00000"/>
                </a:solidFill>
                <a:latin typeface="Courier New" pitchFamily="49" charset="0"/>
              </a:rPr>
              <a:t> (</a:t>
            </a:r>
            <a:r>
              <a:rPr lang="en-US" sz="1700" dirty="0" err="1">
                <a:solidFill>
                  <a:srgbClr val="C00000"/>
                </a:solidFill>
                <a:latin typeface="Courier New" pitchFamily="49" charset="0"/>
              </a:rPr>
              <a:t>nr</a:t>
            </a:r>
            <a:r>
              <a:rPr lang="en-US" sz="1700" dirty="0">
                <a:solidFill>
                  <a:srgbClr val="C00000"/>
                </a:solidFill>
                <a:latin typeface="Courier New" pitchFamily="49" charset="0"/>
              </a:rPr>
              <a:t> == 0) V(</a:t>
            </a:r>
            <a:r>
              <a:rPr lang="en-US" sz="1700" dirty="0" err="1">
                <a:solidFill>
                  <a:srgbClr val="C00000"/>
                </a:solidFill>
                <a:latin typeface="Courier New" pitchFamily="49" charset="0"/>
              </a:rPr>
              <a:t>rw</a:t>
            </a:r>
            <a:r>
              <a:rPr lang="en-US" sz="1700" dirty="0">
                <a:solidFill>
                  <a:srgbClr val="C00000"/>
                </a:solidFill>
                <a:latin typeface="Courier New" pitchFamily="49" charset="0"/>
              </a:rPr>
              <a:t>);   </a:t>
            </a:r>
            <a:r>
              <a:rPr lang="en-US" sz="1700" dirty="0">
                <a:solidFill>
                  <a:schemeClr val="tx2"/>
                </a:solidFill>
                <a:latin typeface="Courier New" pitchFamily="49" charset="0"/>
              </a:rPr>
              <a:t>/* </a:t>
            </a:r>
            <a:r>
              <a:rPr lang="en-US" sz="1700" dirty="0" err="1">
                <a:solidFill>
                  <a:schemeClr val="tx2"/>
                </a:solidFill>
                <a:latin typeface="Courier New" pitchFamily="49" charset="0"/>
              </a:rPr>
              <a:t>dac</a:t>
            </a:r>
            <a:r>
              <a:rPr lang="ro-RO" sz="1700" dirty="0">
                <a:solidFill>
                  <a:schemeClr val="tx2"/>
                </a:solidFill>
                <a:latin typeface="Courier New" pitchFamily="49" charset="0"/>
              </a:rPr>
              <a:t>ă</a:t>
            </a:r>
            <a:r>
              <a:rPr lang="en-US" sz="1700" dirty="0">
                <a:solidFill>
                  <a:schemeClr val="tx2"/>
                </a:solidFill>
                <a:latin typeface="Courier New" pitchFamily="49" charset="0"/>
              </a:rPr>
              <a:t> </a:t>
            </a:r>
            <a:r>
              <a:rPr lang="en-US" sz="1700" dirty="0" err="1">
                <a:solidFill>
                  <a:schemeClr val="tx2"/>
                </a:solidFill>
                <a:latin typeface="Courier New" pitchFamily="49" charset="0"/>
              </a:rPr>
              <a:t>ultimul</a:t>
            </a:r>
            <a:r>
              <a:rPr lang="en-US" sz="1700" dirty="0">
                <a:solidFill>
                  <a:schemeClr val="tx2"/>
                </a:solidFill>
                <a:latin typeface="Courier New" pitchFamily="49" charset="0"/>
              </a:rPr>
              <a:t> </a:t>
            </a:r>
            <a:r>
              <a:rPr lang="en-US" sz="1700" dirty="0" err="1">
                <a:solidFill>
                  <a:schemeClr val="tx2"/>
                </a:solidFill>
                <a:latin typeface="Courier New" pitchFamily="49" charset="0"/>
              </a:rPr>
              <a:t>cititor</a:t>
            </a:r>
            <a:r>
              <a:rPr lang="en-US" sz="1700" dirty="0">
                <a:solidFill>
                  <a:schemeClr val="tx2"/>
                </a:solidFill>
                <a:latin typeface="Courier New" pitchFamily="49" charset="0"/>
              </a:rPr>
              <a:t> */</a:t>
            </a:r>
          </a:p>
          <a:p>
            <a:pPr>
              <a:lnSpc>
                <a:spcPct val="80000"/>
              </a:lnSpc>
              <a:buFontTx/>
              <a:buNone/>
            </a:pPr>
            <a:r>
              <a:rPr lang="en-US" sz="1700" dirty="0">
                <a:solidFill>
                  <a:srgbClr val="FF0000"/>
                </a:solidFill>
                <a:latin typeface="Courier New" pitchFamily="49" charset="0"/>
              </a:rPr>
              <a:t>       </a:t>
            </a:r>
            <a:r>
              <a:rPr lang="en-US" sz="1700" dirty="0">
                <a:solidFill>
                  <a:srgbClr val="113457"/>
                </a:solidFill>
                <a:latin typeface="Courier New" pitchFamily="49" charset="0"/>
              </a:rPr>
              <a:t>V(</a:t>
            </a:r>
            <a:r>
              <a:rPr lang="en-US" sz="1700" dirty="0" err="1">
                <a:solidFill>
                  <a:srgbClr val="113457"/>
                </a:solidFill>
                <a:latin typeface="Courier New" pitchFamily="49" charset="0"/>
              </a:rPr>
              <a:t>mutexR</a:t>
            </a:r>
            <a:r>
              <a:rPr lang="en-US" sz="1700" dirty="0">
                <a:solidFill>
                  <a:srgbClr val="113457"/>
                </a:solidFill>
                <a:latin typeface="Courier New" pitchFamily="49" charset="0"/>
              </a:rPr>
              <a:t>);</a:t>
            </a:r>
            <a:endParaRPr lang="en-US" sz="1700" b="1" dirty="0">
              <a:solidFill>
                <a:srgbClr val="113457"/>
              </a:solidFill>
              <a:latin typeface="Courier New" pitchFamily="49" charset="0"/>
            </a:endParaRPr>
          </a:p>
          <a:p>
            <a:pPr>
              <a:lnSpc>
                <a:spcPct val="80000"/>
              </a:lnSpc>
              <a:buFontTx/>
              <a:buNone/>
            </a:pPr>
            <a:r>
              <a:rPr lang="en-US" sz="1700" dirty="0">
                <a:solidFill>
                  <a:srgbClr val="C00000"/>
                </a:solidFill>
                <a:latin typeface="Courier New" pitchFamily="49" charset="0"/>
              </a:rPr>
              <a:t>}</a:t>
            </a:r>
            <a:r>
              <a:rPr lang="en-US" sz="1700" b="1" dirty="0">
                <a:solidFill>
                  <a:srgbClr val="C00000"/>
                </a:solidFill>
                <a:latin typeface="Courier New" pitchFamily="49" charset="0"/>
              </a:rPr>
              <a:t>    </a:t>
            </a:r>
            <a:r>
              <a:rPr lang="en-US" sz="1700" dirty="0">
                <a:solidFill>
                  <a:srgbClr val="C00000"/>
                </a:solidFill>
                <a:latin typeface="Courier New" pitchFamily="49" charset="0"/>
              </a:rPr>
              <a:t>}</a:t>
            </a:r>
            <a:endParaRPr lang="pt-BR" sz="1700" dirty="0">
              <a:solidFill>
                <a:srgbClr val="C00000"/>
              </a:solidFill>
              <a:latin typeface="Courier New" pitchFamily="49" charset="0"/>
            </a:endParaRPr>
          </a:p>
          <a:p>
            <a:pPr>
              <a:lnSpc>
                <a:spcPct val="80000"/>
              </a:lnSpc>
              <a:buFontTx/>
              <a:buNone/>
            </a:pPr>
            <a:r>
              <a:rPr lang="pt-BR" sz="1700" b="1" dirty="0">
                <a:solidFill>
                  <a:srgbClr val="C00000"/>
                </a:solidFill>
                <a:latin typeface="Courier New" pitchFamily="49" charset="0"/>
              </a:rPr>
              <a:t>process</a:t>
            </a:r>
            <a:r>
              <a:rPr lang="pt-BR" sz="1700" dirty="0">
                <a:solidFill>
                  <a:srgbClr val="C00000"/>
                </a:solidFill>
                <a:latin typeface="Courier New" pitchFamily="49" charset="0"/>
              </a:rPr>
              <a:t> Scriitor[j=1 to n]{</a:t>
            </a:r>
            <a:endParaRPr lang="pt-BR" sz="1700" b="1" dirty="0">
              <a:solidFill>
                <a:srgbClr val="C00000"/>
              </a:solidFill>
              <a:latin typeface="Courier New" pitchFamily="49" charset="0"/>
            </a:endParaRPr>
          </a:p>
          <a:p>
            <a:pPr>
              <a:lnSpc>
                <a:spcPct val="80000"/>
              </a:lnSpc>
              <a:buFontTx/>
              <a:buNone/>
            </a:pPr>
            <a:r>
              <a:rPr lang="pt-BR" sz="1700" b="1" dirty="0">
                <a:solidFill>
                  <a:srgbClr val="C00000"/>
                </a:solidFill>
                <a:latin typeface="Courier New" pitchFamily="49" charset="0"/>
              </a:rPr>
              <a:t>     while</a:t>
            </a:r>
            <a:r>
              <a:rPr lang="pt-BR" sz="1700" dirty="0">
                <a:solidFill>
                  <a:srgbClr val="C00000"/>
                </a:solidFill>
                <a:latin typeface="Courier New" pitchFamily="49" charset="0"/>
              </a:rPr>
              <a:t> (true){</a:t>
            </a:r>
          </a:p>
          <a:p>
            <a:pPr>
              <a:lnSpc>
                <a:spcPct val="80000"/>
              </a:lnSpc>
              <a:buFontTx/>
              <a:buNone/>
            </a:pPr>
            <a:r>
              <a:rPr lang="pt-BR" sz="1700" dirty="0">
                <a:solidFill>
                  <a:srgbClr val="C00000"/>
                </a:solidFill>
                <a:latin typeface="Courier New" pitchFamily="49" charset="0"/>
              </a:rPr>
              <a:t>       P(rw);</a:t>
            </a:r>
          </a:p>
          <a:p>
            <a:pPr>
              <a:lnSpc>
                <a:spcPct val="80000"/>
              </a:lnSpc>
              <a:buFontTx/>
              <a:buNone/>
            </a:pPr>
            <a:r>
              <a:rPr lang="pt-BR" sz="1700" dirty="0">
                <a:solidFill>
                  <a:srgbClr val="C00000"/>
                </a:solidFill>
                <a:latin typeface="Courier New" pitchFamily="49" charset="0"/>
              </a:rPr>
              <a:t>       scrie </a:t>
            </a:r>
            <a:r>
              <a:rPr lang="ro-RO" sz="1700" dirty="0">
                <a:solidFill>
                  <a:srgbClr val="C00000"/>
                </a:solidFill>
                <a:latin typeface="Courier New" pitchFamily="49" charset="0"/>
              </a:rPr>
              <a:t>î</a:t>
            </a:r>
            <a:r>
              <a:rPr lang="pt-BR" sz="1700" dirty="0">
                <a:solidFill>
                  <a:srgbClr val="C00000"/>
                </a:solidFill>
                <a:latin typeface="Courier New" pitchFamily="49" charset="0"/>
              </a:rPr>
              <a:t>n resursa comun</a:t>
            </a:r>
            <a:r>
              <a:rPr lang="ro-RO" sz="1700" dirty="0">
                <a:solidFill>
                  <a:srgbClr val="C00000"/>
                </a:solidFill>
                <a:latin typeface="Courier New" pitchFamily="49" charset="0"/>
              </a:rPr>
              <a:t>ă</a:t>
            </a:r>
            <a:r>
              <a:rPr lang="pt-BR" sz="1700" dirty="0">
                <a:solidFill>
                  <a:srgbClr val="C00000"/>
                </a:solidFill>
                <a:latin typeface="Courier New" pitchFamily="49" charset="0"/>
              </a:rPr>
              <a:t>;</a:t>
            </a:r>
          </a:p>
          <a:p>
            <a:pPr>
              <a:lnSpc>
                <a:spcPct val="80000"/>
              </a:lnSpc>
              <a:buFontTx/>
              <a:buNone/>
            </a:pPr>
            <a:r>
              <a:rPr lang="pt-BR" sz="1700" dirty="0">
                <a:solidFill>
                  <a:srgbClr val="C00000"/>
                </a:solidFill>
                <a:latin typeface="Courier New" pitchFamily="49" charset="0"/>
              </a:rPr>
              <a:t>       V(rw);</a:t>
            </a:r>
            <a:endParaRPr lang="pt-BR" sz="1700" b="1" dirty="0">
              <a:solidFill>
                <a:srgbClr val="C00000"/>
              </a:solidFill>
              <a:latin typeface="Courier New" pitchFamily="49" charset="0"/>
            </a:endParaRPr>
          </a:p>
          <a:p>
            <a:pPr>
              <a:lnSpc>
                <a:spcPct val="80000"/>
              </a:lnSpc>
              <a:buFontTx/>
              <a:buNone/>
            </a:pPr>
            <a:r>
              <a:rPr lang="pt-BR" sz="1700" dirty="0">
                <a:solidFill>
                  <a:srgbClr val="C00000"/>
                </a:solidFill>
                <a:latin typeface="Courier New" pitchFamily="49" charset="0"/>
              </a:rPr>
              <a:t>}    }</a:t>
            </a:r>
          </a:p>
        </p:txBody>
      </p:sp>
      <p:sp>
        <p:nvSpPr>
          <p:cNvPr id="14340" name="Rectangle 2"/>
          <p:cNvSpPr>
            <a:spLocks noGrp="1" noChangeArrowheads="1"/>
          </p:cNvSpPr>
          <p:nvPr>
            <p:ph type="title"/>
          </p:nvPr>
        </p:nvSpPr>
        <p:spPr>
          <a:xfrm>
            <a:off x="114300" y="381179"/>
            <a:ext cx="8915400" cy="1066800"/>
          </a:xfrm>
        </p:spPr>
        <p:txBody>
          <a:bodyPr/>
          <a:lstStyle/>
          <a:p>
            <a:r>
              <a:rPr lang="en-US" sz="2800" dirty="0" err="1"/>
              <a:t>Problema</a:t>
            </a:r>
            <a:r>
              <a:rPr lang="en-US" sz="2800" dirty="0"/>
              <a:t> </a:t>
            </a:r>
            <a:r>
              <a:rPr lang="en-US" sz="2800" dirty="0" err="1"/>
              <a:t>cititorilor</a:t>
            </a:r>
            <a:r>
              <a:rPr lang="en-US" sz="2800" dirty="0"/>
              <a:t> </a:t>
            </a:r>
            <a:r>
              <a:rPr lang="en-US" sz="2800" dirty="0" err="1"/>
              <a:t>si</a:t>
            </a:r>
            <a:r>
              <a:rPr lang="en-US" sz="2800" dirty="0"/>
              <a:t> </a:t>
            </a:r>
            <a:r>
              <a:rPr lang="en-US" sz="2800" dirty="0" err="1"/>
              <a:t>scriitorilor</a:t>
            </a:r>
            <a:r>
              <a:rPr lang="en-US" sz="2800" dirty="0"/>
              <a:t> </a:t>
            </a:r>
            <a:br>
              <a:rPr lang="en-US" sz="2800" dirty="0"/>
            </a:br>
            <a:r>
              <a:rPr lang="ro-RO" sz="2800" dirty="0" err="1"/>
              <a:t>E</a:t>
            </a:r>
            <a:r>
              <a:rPr lang="en-US" sz="2800" dirty="0" err="1"/>
              <a:t>xcludere</a:t>
            </a:r>
            <a:r>
              <a:rPr lang="en-US" sz="2800" dirty="0"/>
              <a:t> mutual</a:t>
            </a:r>
            <a:r>
              <a:rPr lang="ro-RO" sz="2800" dirty="0"/>
              <a:t>ă</a:t>
            </a:r>
            <a:r>
              <a:rPr lang="en-US" sz="2800" dirty="0"/>
              <a:t> (2)</a:t>
            </a:r>
          </a:p>
        </p:txBody>
      </p:sp>
      <p:cxnSp>
        <p:nvCxnSpPr>
          <p:cNvPr id="4" name="Straight Connector 3"/>
          <p:cNvCxnSpPr/>
          <p:nvPr/>
        </p:nvCxnSpPr>
        <p:spPr bwMode="auto">
          <a:xfrm>
            <a:off x="403836" y="2275537"/>
            <a:ext cx="0" cy="71444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 name="TextBox 4"/>
          <p:cNvSpPr txBox="1"/>
          <p:nvPr/>
        </p:nvSpPr>
        <p:spPr>
          <a:xfrm rot="16200000">
            <a:off x="-651680" y="3187511"/>
            <a:ext cx="1614545" cy="369332"/>
          </a:xfrm>
          <a:prstGeom prst="rect">
            <a:avLst/>
          </a:prstGeom>
          <a:noFill/>
        </p:spPr>
        <p:txBody>
          <a:bodyPr wrap="none" rtlCol="0">
            <a:spAutoFit/>
          </a:bodyPr>
          <a:lstStyle/>
          <a:p>
            <a:r>
              <a:rPr lang="en-US" sz="1800" dirty="0" err="1"/>
              <a:t>sectiune</a:t>
            </a:r>
            <a:r>
              <a:rPr lang="en-US" sz="1800" dirty="0"/>
              <a:t> </a:t>
            </a:r>
            <a:r>
              <a:rPr lang="en-US" sz="1800" dirty="0" err="1"/>
              <a:t>critica</a:t>
            </a:r>
            <a:endParaRPr lang="en-US" sz="1800" dirty="0"/>
          </a:p>
        </p:txBody>
      </p:sp>
      <p:cxnSp>
        <p:nvCxnSpPr>
          <p:cNvPr id="6" name="Straight Connector 5"/>
          <p:cNvCxnSpPr/>
          <p:nvPr/>
        </p:nvCxnSpPr>
        <p:spPr bwMode="auto">
          <a:xfrm flipH="1">
            <a:off x="431156" y="2275537"/>
            <a:ext cx="585408" cy="0"/>
          </a:xfrm>
          <a:prstGeom prst="line">
            <a:avLst/>
          </a:prstGeom>
          <a:solidFill>
            <a:schemeClr val="accent1"/>
          </a:solidFill>
          <a:ln w="9525" cap="flat" cmpd="sng" algn="ctr">
            <a:solidFill>
              <a:schemeClr val="tx1"/>
            </a:solidFill>
            <a:prstDash val="solid"/>
            <a:round/>
            <a:headEnd type="arrow" w="med" len="med"/>
            <a:tailEnd type="none" w="med" len="med"/>
          </a:ln>
          <a:effectLst/>
        </p:spPr>
      </p:cxnSp>
      <p:cxnSp>
        <p:nvCxnSpPr>
          <p:cNvPr id="9" name="Straight Connector 8"/>
          <p:cNvCxnSpPr/>
          <p:nvPr/>
        </p:nvCxnSpPr>
        <p:spPr bwMode="auto">
          <a:xfrm flipH="1">
            <a:off x="403836" y="2989982"/>
            <a:ext cx="585408" cy="0"/>
          </a:xfrm>
          <a:prstGeom prst="line">
            <a:avLst/>
          </a:prstGeom>
          <a:solidFill>
            <a:schemeClr val="accent1"/>
          </a:solidFill>
          <a:ln w="9525" cap="flat" cmpd="sng" algn="ctr">
            <a:solidFill>
              <a:schemeClr val="tx1"/>
            </a:solidFill>
            <a:prstDash val="solid"/>
            <a:round/>
            <a:headEnd type="arrow" w="med" len="med"/>
            <a:tailEnd type="none" w="med" len="med"/>
          </a:ln>
          <a:effectLst/>
        </p:spPr>
      </p:cxnSp>
      <p:cxnSp>
        <p:nvCxnSpPr>
          <p:cNvPr id="12" name="Straight Connector 11"/>
          <p:cNvCxnSpPr/>
          <p:nvPr/>
        </p:nvCxnSpPr>
        <p:spPr bwMode="auto">
          <a:xfrm>
            <a:off x="344428" y="3619809"/>
            <a:ext cx="0" cy="71444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a:off x="371748" y="3619809"/>
            <a:ext cx="585408" cy="0"/>
          </a:xfrm>
          <a:prstGeom prst="line">
            <a:avLst/>
          </a:prstGeom>
          <a:solidFill>
            <a:schemeClr val="accent1"/>
          </a:solidFill>
          <a:ln w="9525" cap="flat" cmpd="sng" algn="ctr">
            <a:solidFill>
              <a:schemeClr val="tx1"/>
            </a:solidFill>
            <a:prstDash val="solid"/>
            <a:round/>
            <a:headEnd type="arrow" w="med" len="med"/>
            <a:tailEnd type="none" w="med" len="med"/>
          </a:ln>
          <a:effectLst/>
        </p:spPr>
      </p:cxnSp>
      <p:cxnSp>
        <p:nvCxnSpPr>
          <p:cNvPr id="14" name="Straight Connector 13"/>
          <p:cNvCxnSpPr/>
          <p:nvPr/>
        </p:nvCxnSpPr>
        <p:spPr bwMode="auto">
          <a:xfrm flipH="1">
            <a:off x="344428" y="4334254"/>
            <a:ext cx="585408" cy="0"/>
          </a:xfrm>
          <a:prstGeom prst="line">
            <a:avLst/>
          </a:prstGeom>
          <a:solidFill>
            <a:schemeClr val="accent1"/>
          </a:solidFill>
          <a:ln w="9525" cap="flat" cmpd="sng" algn="ctr">
            <a:solidFill>
              <a:schemeClr val="tx1"/>
            </a:solidFill>
            <a:prstDash val="solid"/>
            <a:round/>
            <a:headEnd type="arrow" w="med" len="med"/>
            <a:tailEnd type="none" w="med" len="med"/>
          </a:ln>
          <a:effectLst/>
        </p:spPr>
      </p:cxnSp>
      <p:cxnSp>
        <p:nvCxnSpPr>
          <p:cNvPr id="11" name="Straight Arrow Connector 10"/>
          <p:cNvCxnSpPr/>
          <p:nvPr/>
        </p:nvCxnSpPr>
        <p:spPr bwMode="auto">
          <a:xfrm flipH="1">
            <a:off x="3368808" y="2410466"/>
            <a:ext cx="1226825" cy="21602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Box 16"/>
          <p:cNvSpPr txBox="1"/>
          <p:nvPr/>
        </p:nvSpPr>
        <p:spPr>
          <a:xfrm rot="20993980">
            <a:off x="3899934" y="1964893"/>
            <a:ext cx="2133918" cy="369332"/>
          </a:xfrm>
          <a:prstGeom prst="rect">
            <a:avLst/>
          </a:prstGeom>
          <a:noFill/>
        </p:spPr>
        <p:txBody>
          <a:bodyPr wrap="none" rtlCol="0">
            <a:spAutoFit/>
          </a:bodyPr>
          <a:lstStyle/>
          <a:p>
            <a:r>
              <a:rPr lang="en-US" sz="1800" dirty="0" err="1"/>
              <a:t>instructiune</a:t>
            </a:r>
            <a:r>
              <a:rPr lang="en-US" sz="1800" dirty="0"/>
              <a:t> cu </a:t>
            </a:r>
            <a:r>
              <a:rPr lang="en-US" sz="1800" dirty="0" err="1"/>
              <a:t>garda</a:t>
            </a:r>
            <a:endParaRPr lang="en-US" sz="1800" dirty="0"/>
          </a:p>
        </p:txBody>
      </p:sp>
    </p:spTree>
    <p:extLst>
      <p:ext uri="{BB962C8B-B14F-4D97-AF65-F5344CB8AC3E}">
        <p14:creationId xmlns:p14="http://schemas.microsoft.com/office/powerpoint/2010/main" val="3833574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827144" y="920184"/>
            <a:ext cx="4752528" cy="1224136"/>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err="1"/>
              <a:t>z</a:t>
            </a:r>
            <a:r>
              <a:rPr kumimoji="0" lang="en-US" sz="2400" b="0" i="0" u="none" strike="noStrike" cap="none" normalizeH="0" baseline="0" dirty="0" err="1">
                <a:ln>
                  <a:noFill/>
                </a:ln>
                <a:solidFill>
                  <a:schemeClr val="tx1"/>
                </a:solidFill>
                <a:effectLst/>
                <a:latin typeface="Times" charset="0"/>
              </a:rPr>
              <a:t>ona</a:t>
            </a:r>
            <a:r>
              <a:rPr kumimoji="0" lang="en-US" sz="2400" b="0" i="0" u="none" strike="noStrike" cap="none" normalizeH="0" baseline="0" dirty="0">
                <a:ln>
                  <a:noFill/>
                </a:ln>
                <a:solidFill>
                  <a:schemeClr val="tx1"/>
                </a:solidFill>
                <a:effectLst/>
                <a:latin typeface="Times" charset="0"/>
              </a:rPr>
              <a:t> de </a:t>
            </a:r>
            <a:r>
              <a:rPr kumimoji="0" lang="en-US" sz="2400" b="0" i="0" u="none" strike="noStrike" cap="none" normalizeH="0" baseline="0" dirty="0" err="1">
                <a:ln>
                  <a:noFill/>
                </a:ln>
                <a:solidFill>
                  <a:schemeClr val="tx1"/>
                </a:solidFill>
                <a:effectLst/>
                <a:latin typeface="Times" charset="0"/>
              </a:rPr>
              <a:t>memorie</a:t>
            </a:r>
            <a:r>
              <a:rPr kumimoji="0" lang="en-US" sz="2400" b="0" i="0" u="none" strike="noStrike" cap="none" normalizeH="0" baseline="0" dirty="0">
                <a:ln>
                  <a:noFill/>
                </a:ln>
                <a:solidFill>
                  <a:schemeClr val="tx1"/>
                </a:solidFill>
                <a:effectLst/>
                <a:latin typeface="Times" charset="0"/>
              </a:rPr>
              <a:t> </a:t>
            </a:r>
          </a:p>
          <a:p>
            <a:pPr marL="0" marR="0" indent="0" algn="ctr" defTabSz="914400" rtl="0" eaLnBrk="0" fontAlgn="base" latinLnBrk="0" hangingPunct="0">
              <a:lnSpc>
                <a:spcPct val="100000"/>
              </a:lnSpc>
              <a:spcBef>
                <a:spcPct val="0"/>
              </a:spcBef>
              <a:spcAft>
                <a:spcPct val="0"/>
              </a:spcAft>
              <a:buClrTx/>
              <a:buSzTx/>
              <a:buFontTx/>
              <a:buNone/>
              <a:tabLst/>
            </a:pPr>
            <a:r>
              <a:rPr lang="en-US" dirty="0"/>
              <a:t>(</a:t>
            </a:r>
            <a:r>
              <a:rPr lang="en-US" dirty="0" err="1"/>
              <a:t>resursa</a:t>
            </a:r>
            <a:r>
              <a:rPr lang="en-US" dirty="0"/>
              <a:t> </a:t>
            </a:r>
            <a:r>
              <a:rPr lang="en-US" dirty="0" err="1"/>
              <a:t>critica</a:t>
            </a:r>
            <a:r>
              <a:rPr lang="en-US" dirty="0"/>
              <a:t>)</a:t>
            </a:r>
            <a:endParaRPr kumimoji="0" lang="en-US" sz="2400" b="0" i="0" u="none" strike="noStrike" cap="none" normalizeH="0" baseline="0" dirty="0">
              <a:ln>
                <a:noFill/>
              </a:ln>
              <a:solidFill>
                <a:schemeClr val="tx1"/>
              </a:solidFill>
              <a:effectLst/>
              <a:latin typeface="Times" charset="0"/>
            </a:endParaRPr>
          </a:p>
        </p:txBody>
      </p:sp>
      <p:pic>
        <p:nvPicPr>
          <p:cNvPr id="7" name="Picture 2" descr="C:\Users\cipsm\Desktop\pen-writer.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2068" y="4172170"/>
            <a:ext cx="1070152" cy="16567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cipsm\Desktop\pen-writer.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20" y="4208672"/>
            <a:ext cx="1070152" cy="165675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bwMode="auto">
          <a:xfrm flipV="1">
            <a:off x="1292068" y="2288336"/>
            <a:ext cx="1159604" cy="1528762"/>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bwMode="auto">
          <a:xfrm flipV="1">
            <a:off x="2094124" y="2288336"/>
            <a:ext cx="656456" cy="1852425"/>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bwMode="auto">
          <a:xfrm flipV="1">
            <a:off x="2750580" y="2288336"/>
            <a:ext cx="238660" cy="1852424"/>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bwMode="auto">
          <a:xfrm>
            <a:off x="4974444" y="2288336"/>
            <a:ext cx="288032" cy="2160240"/>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bwMode="auto">
          <a:xfrm>
            <a:off x="5823030" y="2288336"/>
            <a:ext cx="2175750" cy="2268537"/>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bwMode="auto">
          <a:xfrm>
            <a:off x="5262476" y="2288336"/>
            <a:ext cx="1121108" cy="2376264"/>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pic>
        <p:nvPicPr>
          <p:cNvPr id="4098" name="Picture 2" descr="C:\Users\cipsm\Desktop\sem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470" y="934344"/>
            <a:ext cx="12954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cipsm\Desktop\sem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8278" y="983741"/>
            <a:ext cx="1209675" cy="15430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Users\cipsm\Desktop\pen-writer.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916" y="2900119"/>
            <a:ext cx="1070152" cy="16567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941491" y="1307266"/>
            <a:ext cx="922047" cy="461665"/>
          </a:xfrm>
          <a:prstGeom prst="rect">
            <a:avLst/>
          </a:prstGeom>
          <a:noFill/>
        </p:spPr>
        <p:txBody>
          <a:bodyPr wrap="none" rtlCol="0">
            <a:spAutoFit/>
          </a:bodyPr>
          <a:lstStyle/>
          <a:p>
            <a:r>
              <a:rPr lang="en-US" dirty="0"/>
              <a:t>nr = 0</a:t>
            </a:r>
          </a:p>
        </p:txBody>
      </p:sp>
      <p:sp>
        <p:nvSpPr>
          <p:cNvPr id="18" name="TextBox 17"/>
          <p:cNvSpPr txBox="1"/>
          <p:nvPr/>
        </p:nvSpPr>
        <p:spPr>
          <a:xfrm>
            <a:off x="7966879" y="1734444"/>
            <a:ext cx="922047" cy="461665"/>
          </a:xfrm>
          <a:prstGeom prst="rect">
            <a:avLst/>
          </a:prstGeom>
          <a:noFill/>
        </p:spPr>
        <p:txBody>
          <a:bodyPr wrap="none" rtlCol="0">
            <a:spAutoFit/>
          </a:bodyPr>
          <a:lstStyle/>
          <a:p>
            <a:r>
              <a:rPr lang="en-US" dirty="0"/>
              <a:t>nr = 1</a:t>
            </a:r>
          </a:p>
        </p:txBody>
      </p:sp>
      <p:pic>
        <p:nvPicPr>
          <p:cNvPr id="5" name="Picture 3" descr="C:\Users\cipsm\Desktop\descărca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1394" y="4556873"/>
            <a:ext cx="1371600" cy="14795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cipsm\Desktop\descărca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8972" y="4556873"/>
            <a:ext cx="1371600" cy="14795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cipsm\Desktop\descărcar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8780" y="4349374"/>
            <a:ext cx="1371600" cy="147955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7966879" y="2196109"/>
            <a:ext cx="922047" cy="461665"/>
          </a:xfrm>
          <a:prstGeom prst="rect">
            <a:avLst/>
          </a:prstGeom>
          <a:noFill/>
        </p:spPr>
        <p:txBody>
          <a:bodyPr wrap="none" rtlCol="0">
            <a:spAutoFit/>
          </a:bodyPr>
          <a:lstStyle/>
          <a:p>
            <a:r>
              <a:rPr lang="en-US" dirty="0"/>
              <a:t>nr = 2</a:t>
            </a:r>
          </a:p>
        </p:txBody>
      </p:sp>
    </p:spTree>
    <p:extLst>
      <p:ext uri="{BB962C8B-B14F-4D97-AF65-F5344CB8AC3E}">
        <p14:creationId xmlns:p14="http://schemas.microsoft.com/office/powerpoint/2010/main" val="30477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2222E-6 -2.22222E-6 C 0.00798 -0.01643 0.01667 -0.03287 0.025 -0.04907 C 0.02743 -0.0537 0.02864 -0.05925 0.0316 -0.06319 C 0.03472 -0.06736 0.03837 -0.0706 0.0408 -0.07546 C 0.04167 -0.07731 0.04236 -0.07916 0.0434 -0.08078 C 0.04635 -0.08518 0.04948 -0.08888 0.0526 -0.09305 C 0.05347 -0.09421 0.05538 -0.09652 0.05538 -0.09652 C 0.05972 -0.1081 0.06632 -0.12824 0.07378 -0.13518 C 0.07673 -0.14768 0.09097 -0.15648 0.09739 -0.16666 C 0.10156 -0.17337 0.10434 -0.18125 0.11059 -0.18425 C 0.11146 -0.18611 0.11215 -0.18819 0.11319 -0.18958 C 0.11423 -0.19097 0.11614 -0.19143 0.11719 -0.19305 C 0.11805 -0.19444 0.11788 -0.19652 0.1184 -0.19814 C 0.11875 -0.19884 0.11927 -0.1993 0.11979 -0.2 " pathEditMode="relative" ptsTypes="fffffffffffffA">
                                      <p:cBhvr>
                                        <p:cTn id="6" dur="2000" fill="hold"/>
                                        <p:tgtEl>
                                          <p:spTgt spid="4"/>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02205 -0.12199 C 0.02934 -0.13796 0.03455 -0.15509 0.04184 -0.17106 C 0.04688 -0.18218 0.04792 -0.19282 0.05486 -0.20278 C 0.05799 -0.21273 0.0599 -0.22338 0.06406 -0.23241 C 0.06545 -0.23565 0.06788 -0.23796 0.06944 -0.2412 C 0.07083 -0.24722 0.07205 -0.25185 0.07465 -0.25718 C 0.07656 -0.26643 0.07986 -0.27454 0.08264 -0.28333 C 0.08611 -0.29398 0.0875 -0.30579 0.09045 -0.31667 C 0.09132 -0.33079 0.09236 -0.34491 0.09444 -0.3588 C 0.09618 -0.37014 0.10104 -0.38032 0.10104 -0.39213 " pathEditMode="relative" ptsTypes="fffffffffA">
                                      <p:cBhvr>
                                        <p:cTn id="8" dur="2000" fill="hold"/>
                                        <p:tgtEl>
                                          <p:spTgt spid="7"/>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5.55556E-6 3.7037E-7 C 0.00435 -0.0206 0.01008 -0.0405 0.0172 -0.05972 C 0.01876 -0.07152 0.01997 -0.0831 0.0224 -0.09467 C 0.0257 -0.12824 0.02918 -0.16134 0.03299 -0.19467 C 0.03456 -0.28958 0.03421 -0.24259 0.03421 -0.33518 " pathEditMode="relative" ptsTypes="ffffA">
                                      <p:cBhvr>
                                        <p:cTn id="10" dur="2000" fill="hold"/>
                                        <p:tgtEl>
                                          <p:spTgt spid="9"/>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3.88889E-6 7.40741E-7 C -0.00087 -0.05139 0.00208 -0.07246 -0.00538 -0.11227 C -0.00729 -0.14607 -0.0059 -0.12477 -0.0092 -0.16852 C -0.00972 -0.175 -0.01059 -0.18774 -0.01059 -0.18774 C -0.01146 -0.22894 -0.01163 -0.26436 -0.0184 -0.30348 C -0.0217 -0.34514 -0.02118 -0.32686 -0.02118 -0.35787 " pathEditMode="relative" ptsTypes="fffffA">
                                      <p:cBhvr>
                                        <p:cTn id="12" dur="2000" fill="hold"/>
                                        <p:tgtEl>
                                          <p:spTgt spid="8"/>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2.77778E-6 -6.93889E-18 C -0.00382 -0.0132 -0.00521 -0.02732 -0.0092 -0.04028 C -0.01805 -0.06852 -0.02847 -0.09607 -0.03958 -0.12292 C -0.05017 -0.14838 -0.05937 -0.17547 -0.07118 -0.2 C -0.08038 -0.21899 -0.08871 -0.2382 -0.09739 -0.25787 C -0.10052 -0.26482 -0.1059 -0.27176 -0.1092 -0.27894 C -0.11093 -0.28264 -0.11458 -0.28959 -0.11458 -0.28959 C -0.11614 -0.29607 -0.11823 -0.30139 -0.12118 -0.30695 C -0.12309 -0.31528 -0.125 -0.32269 -0.125 -0.33172 " pathEditMode="relative" ptsTypes="ffffffffA">
                                      <p:cBhvr>
                                        <p:cTn id="14" dur="2000" fill="hold"/>
                                        <p:tgtEl>
                                          <p:spTgt spid="5"/>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1.11111E-6 7.03704E-6 C -0.00399 -0.01504 -0.00799 -0.01712 -0.0158 -0.02985 C -0.02326 -0.04189 -0.02986 -0.05439 -0.03698 -0.06666 C -0.03906 -0.07013 -0.04132 -0.0736 -0.04358 -0.07708 C -0.06163 -0.10555 -0.07743 -0.13772 -0.09479 -0.16666 C -0.09583 -0.16828 -0.09774 -0.16874 -0.09879 -0.17013 C -0.1066 -0.18055 -0.11337 -0.19305 -0.12118 -0.20347 C -0.13212 -0.21805 -0.14497 -0.23009 -0.1566 -0.24374 C -0.16267 -0.25092 -0.16945 -0.25671 -0.175 -0.26481 C -0.1809 -0.27337 -0.1849 -0.2824 -0.19358 -0.28587 C -0.19844 -0.29259 -0.20451 -0.2956 -0.2092 -0.30185 C -0.21302 -0.30694 -0.21511 -0.3118 -0.21979 -0.31573 C -0.22257 -0.32152 -0.22083 -0.32106 -0.22379 -0.32106 " pathEditMode="relative" ptsTypes="ffffffffffffA">
                                      <p:cBhvr>
                                        <p:cTn id="16" dur="2000" fill="hold"/>
                                        <p:tgtEl>
                                          <p:spTgt spid="10"/>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02117 -0.35788 C -0.02239 -0.37964 -0.02273 -0.4014 -0.02499 -0.42292 C -0.02586 -0.43033 -0.02864 -0.43704 -0.03037 -0.44399 C -0.03385 -0.45788 -0.03593 -0.47454 -0.04079 -0.48774 C -0.04305 -0.50186 -0.04895 -0.51367 -0.05398 -0.5264 C -0.05815 -0.53681 -0.05954 -0.54422 -0.06718 -0.55093 C -0.06996 -0.55811 -0.07343 -0.56459 -0.07777 -0.57015 C -0.07621 -0.56251 -0.07673 -0.56343 -0.07378 -0.55626 C -0.07291 -0.55441 -0.07117 -0.55093 -0.07117 -0.55093 " pathEditMode="relative" ptsTypes="ffffffffA">
                                      <p:cBhvr>
                                        <p:cTn id="20" dur="2000" fill="hold"/>
                                        <p:tgtEl>
                                          <p:spTgt spid="8"/>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31" presetClass="exit" presetSubtype="0" fill="hold" grpId="0" nodeType="clickEffect">
                                  <p:stCondLst>
                                    <p:cond delay="0"/>
                                  </p:stCondLst>
                                  <p:childTnLst>
                                    <p:anim calcmode="lin" valueType="num">
                                      <p:cBhvr>
                                        <p:cTn id="24" dur="1000"/>
                                        <p:tgtEl>
                                          <p:spTgt spid="2"/>
                                        </p:tgtEl>
                                        <p:attrNameLst>
                                          <p:attrName>ppt_w</p:attrName>
                                        </p:attrNameLst>
                                      </p:cBhvr>
                                      <p:tavLst>
                                        <p:tav tm="0">
                                          <p:val>
                                            <p:strVal val="ppt_w"/>
                                          </p:val>
                                        </p:tav>
                                        <p:tav tm="100000">
                                          <p:val>
                                            <p:fltVal val="0"/>
                                          </p:val>
                                        </p:tav>
                                      </p:tavLst>
                                    </p:anim>
                                    <p:anim calcmode="lin" valueType="num">
                                      <p:cBhvr>
                                        <p:cTn id="25" dur="1000"/>
                                        <p:tgtEl>
                                          <p:spTgt spid="2"/>
                                        </p:tgtEl>
                                        <p:attrNameLst>
                                          <p:attrName>ppt_h</p:attrName>
                                        </p:attrNameLst>
                                      </p:cBhvr>
                                      <p:tavLst>
                                        <p:tav tm="0">
                                          <p:val>
                                            <p:strVal val="ppt_h"/>
                                          </p:val>
                                        </p:tav>
                                        <p:tav tm="100000">
                                          <p:val>
                                            <p:fltVal val="0"/>
                                          </p:val>
                                        </p:tav>
                                      </p:tavLst>
                                    </p:anim>
                                    <p:anim calcmode="lin" valueType="num">
                                      <p:cBhvr>
                                        <p:cTn id="26" dur="1000"/>
                                        <p:tgtEl>
                                          <p:spTgt spid="2"/>
                                        </p:tgtEl>
                                        <p:attrNameLst>
                                          <p:attrName>style.rotation</p:attrName>
                                        </p:attrNameLst>
                                      </p:cBhvr>
                                      <p:tavLst>
                                        <p:tav tm="0">
                                          <p:val>
                                            <p:fltVal val="0"/>
                                          </p:val>
                                        </p:tav>
                                        <p:tav tm="100000">
                                          <p:val>
                                            <p:fltVal val="90"/>
                                          </p:val>
                                        </p:tav>
                                      </p:tavLst>
                                    </p:anim>
                                    <p:animEffect transition="out" filter="fade">
                                      <p:cBhvr>
                                        <p:cTn id="27" dur="1000"/>
                                        <p:tgtEl>
                                          <p:spTgt spid="2"/>
                                        </p:tgtEl>
                                      </p:cBhvr>
                                    </p:animEffect>
                                    <p:set>
                                      <p:cBhvr>
                                        <p:cTn id="28" dur="1" fill="hold">
                                          <p:stCondLst>
                                            <p:cond delay="999"/>
                                          </p:stCondLst>
                                        </p:cTn>
                                        <p:tgtEl>
                                          <p:spTgt spid="2"/>
                                        </p:tgtEl>
                                        <p:attrNameLst>
                                          <p:attrName>style.visibility</p:attrName>
                                        </p:attrNameLst>
                                      </p:cBhvr>
                                      <p:to>
                                        <p:strVal val="hidden"/>
                                      </p:to>
                                    </p:set>
                                  </p:childTnLst>
                                </p:cTn>
                              </p:par>
                              <p:par>
                                <p:cTn id="29" presetID="3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000" fill="hold"/>
                                        <p:tgtEl>
                                          <p:spTgt spid="18"/>
                                        </p:tgtEl>
                                        <p:attrNameLst>
                                          <p:attrName>ppt_w</p:attrName>
                                        </p:attrNameLst>
                                      </p:cBhvr>
                                      <p:tavLst>
                                        <p:tav tm="0">
                                          <p:val>
                                            <p:fltVal val="0"/>
                                          </p:val>
                                        </p:tav>
                                        <p:tav tm="100000">
                                          <p:val>
                                            <p:strVal val="#ppt_w"/>
                                          </p:val>
                                        </p:tav>
                                      </p:tavLst>
                                    </p:anim>
                                    <p:anim calcmode="lin" valueType="num">
                                      <p:cBhvr>
                                        <p:cTn id="32" dur="1000" fill="hold"/>
                                        <p:tgtEl>
                                          <p:spTgt spid="18"/>
                                        </p:tgtEl>
                                        <p:attrNameLst>
                                          <p:attrName>ppt_h</p:attrName>
                                        </p:attrNameLst>
                                      </p:cBhvr>
                                      <p:tavLst>
                                        <p:tav tm="0">
                                          <p:val>
                                            <p:fltVal val="0"/>
                                          </p:val>
                                        </p:tav>
                                        <p:tav tm="100000">
                                          <p:val>
                                            <p:strVal val="#ppt_h"/>
                                          </p:val>
                                        </p:tav>
                                      </p:tavLst>
                                    </p:anim>
                                    <p:anim calcmode="lin" valueType="num">
                                      <p:cBhvr>
                                        <p:cTn id="33" dur="1000" fill="hold"/>
                                        <p:tgtEl>
                                          <p:spTgt spid="18"/>
                                        </p:tgtEl>
                                        <p:attrNameLst>
                                          <p:attrName>style.rotation</p:attrName>
                                        </p:attrNameLst>
                                      </p:cBhvr>
                                      <p:tavLst>
                                        <p:tav tm="0">
                                          <p:val>
                                            <p:fltVal val="90"/>
                                          </p:val>
                                        </p:tav>
                                        <p:tav tm="100000">
                                          <p:val>
                                            <p:fltVal val="0"/>
                                          </p:val>
                                        </p:tav>
                                      </p:tavLst>
                                    </p:anim>
                                    <p:animEffect transition="in" filter="fade">
                                      <p:cBhvr>
                                        <p:cTn id="34" dur="10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4098"/>
                                        </p:tgtEl>
                                        <p:attrNameLst>
                                          <p:attrName>style.visibility</p:attrName>
                                        </p:attrNameLst>
                                      </p:cBhvr>
                                      <p:to>
                                        <p:strVal val="visible"/>
                                      </p:to>
                                    </p:set>
                                    <p:anim calcmode="lin" valueType="num">
                                      <p:cBhvr>
                                        <p:cTn id="39" dur="1000" fill="hold"/>
                                        <p:tgtEl>
                                          <p:spTgt spid="4098"/>
                                        </p:tgtEl>
                                        <p:attrNameLst>
                                          <p:attrName>ppt_w</p:attrName>
                                        </p:attrNameLst>
                                      </p:cBhvr>
                                      <p:tavLst>
                                        <p:tav tm="0">
                                          <p:val>
                                            <p:fltVal val="0"/>
                                          </p:val>
                                        </p:tav>
                                        <p:tav tm="100000">
                                          <p:val>
                                            <p:strVal val="#ppt_w"/>
                                          </p:val>
                                        </p:tav>
                                      </p:tavLst>
                                    </p:anim>
                                    <p:anim calcmode="lin" valueType="num">
                                      <p:cBhvr>
                                        <p:cTn id="40" dur="1000" fill="hold"/>
                                        <p:tgtEl>
                                          <p:spTgt spid="4098"/>
                                        </p:tgtEl>
                                        <p:attrNameLst>
                                          <p:attrName>ppt_h</p:attrName>
                                        </p:attrNameLst>
                                      </p:cBhvr>
                                      <p:tavLst>
                                        <p:tav tm="0">
                                          <p:val>
                                            <p:fltVal val="0"/>
                                          </p:val>
                                        </p:tav>
                                        <p:tav tm="100000">
                                          <p:val>
                                            <p:strVal val="#ppt_h"/>
                                          </p:val>
                                        </p:tav>
                                      </p:tavLst>
                                    </p:anim>
                                    <p:anim calcmode="lin" valueType="num">
                                      <p:cBhvr>
                                        <p:cTn id="41" dur="1000" fill="hold"/>
                                        <p:tgtEl>
                                          <p:spTgt spid="4098"/>
                                        </p:tgtEl>
                                        <p:attrNameLst>
                                          <p:attrName>style.rotation</p:attrName>
                                        </p:attrNameLst>
                                      </p:cBhvr>
                                      <p:tavLst>
                                        <p:tav tm="0">
                                          <p:val>
                                            <p:fltVal val="90"/>
                                          </p:val>
                                        </p:tav>
                                        <p:tav tm="100000">
                                          <p:val>
                                            <p:fltVal val="0"/>
                                          </p:val>
                                        </p:tav>
                                      </p:tavLst>
                                    </p:anim>
                                    <p:animEffect transition="in" filter="fade">
                                      <p:cBhvr>
                                        <p:cTn id="42" dur="1000"/>
                                        <p:tgtEl>
                                          <p:spTgt spid="4098"/>
                                        </p:tgtEl>
                                      </p:cBhvr>
                                    </p:animEffect>
                                  </p:childTnLst>
                                </p:cTn>
                              </p:par>
                              <p:par>
                                <p:cTn id="43" presetID="31" presetClass="exit" presetSubtype="0" fill="hold" nodeType="withEffect">
                                  <p:stCondLst>
                                    <p:cond delay="0"/>
                                  </p:stCondLst>
                                  <p:childTnLst>
                                    <p:anim calcmode="lin" valueType="num">
                                      <p:cBhvr>
                                        <p:cTn id="44" dur="1000"/>
                                        <p:tgtEl>
                                          <p:spTgt spid="4099"/>
                                        </p:tgtEl>
                                        <p:attrNameLst>
                                          <p:attrName>ppt_w</p:attrName>
                                        </p:attrNameLst>
                                      </p:cBhvr>
                                      <p:tavLst>
                                        <p:tav tm="0">
                                          <p:val>
                                            <p:strVal val="ppt_w"/>
                                          </p:val>
                                        </p:tav>
                                        <p:tav tm="100000">
                                          <p:val>
                                            <p:fltVal val="0"/>
                                          </p:val>
                                        </p:tav>
                                      </p:tavLst>
                                    </p:anim>
                                    <p:anim calcmode="lin" valueType="num">
                                      <p:cBhvr>
                                        <p:cTn id="45" dur="1000"/>
                                        <p:tgtEl>
                                          <p:spTgt spid="4099"/>
                                        </p:tgtEl>
                                        <p:attrNameLst>
                                          <p:attrName>ppt_h</p:attrName>
                                        </p:attrNameLst>
                                      </p:cBhvr>
                                      <p:tavLst>
                                        <p:tav tm="0">
                                          <p:val>
                                            <p:strVal val="ppt_h"/>
                                          </p:val>
                                        </p:tav>
                                        <p:tav tm="100000">
                                          <p:val>
                                            <p:fltVal val="0"/>
                                          </p:val>
                                        </p:tav>
                                      </p:tavLst>
                                    </p:anim>
                                    <p:anim calcmode="lin" valueType="num">
                                      <p:cBhvr>
                                        <p:cTn id="46" dur="1000"/>
                                        <p:tgtEl>
                                          <p:spTgt spid="4099"/>
                                        </p:tgtEl>
                                        <p:attrNameLst>
                                          <p:attrName>style.rotation</p:attrName>
                                        </p:attrNameLst>
                                      </p:cBhvr>
                                      <p:tavLst>
                                        <p:tav tm="0">
                                          <p:val>
                                            <p:fltVal val="0"/>
                                          </p:val>
                                        </p:tav>
                                        <p:tav tm="100000">
                                          <p:val>
                                            <p:fltVal val="90"/>
                                          </p:val>
                                        </p:tav>
                                      </p:tavLst>
                                    </p:anim>
                                    <p:animEffect transition="out" filter="fade">
                                      <p:cBhvr>
                                        <p:cTn id="47" dur="1000"/>
                                        <p:tgtEl>
                                          <p:spTgt spid="4099"/>
                                        </p:tgtEl>
                                      </p:cBhvr>
                                    </p:animEffect>
                                    <p:set>
                                      <p:cBhvr>
                                        <p:cTn id="48" dur="1" fill="hold">
                                          <p:stCondLst>
                                            <p:cond delay="999"/>
                                          </p:stCondLst>
                                        </p:cTn>
                                        <p:tgtEl>
                                          <p:spTgt spid="409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nodeType="clickEffect">
                                  <p:stCondLst>
                                    <p:cond delay="0"/>
                                  </p:stCondLst>
                                  <p:childTnLst>
                                    <p:animMotion origin="layout" path="M -0.125 -0.33172 C -0.12569 -0.34885 -0.12413 -0.36992 -0.13021 -0.38612 C -0.13298 -0.40626 -0.12934 -0.3845 -0.1342 -0.40186 C -0.13906 -0.41876 -0.1408 -0.43751 -0.14861 -0.45279 C -0.15087 -0.4676 -0.15555 -0.48404 -0.1618 -0.49677 C -0.16493 -0.50927 -0.16285 -0.50417 -0.16701 -0.51251 C -0.16927 -0.52362 -0.17274 -0.5345 -0.1776 -0.54399 C -0.17795 -0.54584 -0.17847 -0.54746 -0.17882 -0.54931 C -0.17934 -0.55163 -0.18021 -0.55626 -0.18021 -0.55626 " pathEditMode="relative" ptsTypes="ffffffffA">
                                      <p:cBhvr>
                                        <p:cTn id="52" dur="2000" fill="hold"/>
                                        <p:tgtEl>
                                          <p:spTgt spid="5"/>
                                        </p:tgtEl>
                                        <p:attrNameLst>
                                          <p:attrName>ppt_x</p:attrName>
                                          <p:attrName>ppt_y</p:attrName>
                                        </p:attrNameLst>
                                      </p:cBhvr>
                                    </p:animMotion>
                                  </p:childTnLst>
                                </p:cTn>
                              </p:par>
                              <p:par>
                                <p:cTn id="53" presetID="3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p:cTn id="55" dur="1000" fill="hold"/>
                                        <p:tgtEl>
                                          <p:spTgt spid="19"/>
                                        </p:tgtEl>
                                        <p:attrNameLst>
                                          <p:attrName>ppt_w</p:attrName>
                                        </p:attrNameLst>
                                      </p:cBhvr>
                                      <p:tavLst>
                                        <p:tav tm="0">
                                          <p:val>
                                            <p:fltVal val="0"/>
                                          </p:val>
                                        </p:tav>
                                        <p:tav tm="100000">
                                          <p:val>
                                            <p:strVal val="#ppt_w"/>
                                          </p:val>
                                        </p:tav>
                                      </p:tavLst>
                                    </p:anim>
                                    <p:anim calcmode="lin" valueType="num">
                                      <p:cBhvr>
                                        <p:cTn id="56" dur="1000" fill="hold"/>
                                        <p:tgtEl>
                                          <p:spTgt spid="19"/>
                                        </p:tgtEl>
                                        <p:attrNameLst>
                                          <p:attrName>ppt_h</p:attrName>
                                        </p:attrNameLst>
                                      </p:cBhvr>
                                      <p:tavLst>
                                        <p:tav tm="0">
                                          <p:val>
                                            <p:fltVal val="0"/>
                                          </p:val>
                                        </p:tav>
                                        <p:tav tm="100000">
                                          <p:val>
                                            <p:strVal val="#ppt_h"/>
                                          </p:val>
                                        </p:tav>
                                      </p:tavLst>
                                    </p:anim>
                                    <p:anim calcmode="lin" valueType="num">
                                      <p:cBhvr>
                                        <p:cTn id="57" dur="1000" fill="hold"/>
                                        <p:tgtEl>
                                          <p:spTgt spid="19"/>
                                        </p:tgtEl>
                                        <p:attrNameLst>
                                          <p:attrName>style.rotation</p:attrName>
                                        </p:attrNameLst>
                                      </p:cBhvr>
                                      <p:tavLst>
                                        <p:tav tm="0">
                                          <p:val>
                                            <p:fltVal val="90"/>
                                          </p:val>
                                        </p:tav>
                                        <p:tav tm="100000">
                                          <p:val>
                                            <p:fltVal val="0"/>
                                          </p:val>
                                        </p:tav>
                                      </p:tavLst>
                                    </p:anim>
                                    <p:animEffect transition="in" filter="fade">
                                      <p:cBhvr>
                                        <p:cTn id="58" dur="1000"/>
                                        <p:tgtEl>
                                          <p:spTgt spid="19"/>
                                        </p:tgtEl>
                                      </p:cBhvr>
                                    </p:animEffect>
                                  </p:childTnLst>
                                </p:cTn>
                              </p:par>
                              <p:par>
                                <p:cTn id="59" presetID="31" presetClass="exit" presetSubtype="0" fill="hold" grpId="1" nodeType="withEffect">
                                  <p:stCondLst>
                                    <p:cond delay="0"/>
                                  </p:stCondLst>
                                  <p:childTnLst>
                                    <p:anim calcmode="lin" valueType="num">
                                      <p:cBhvr>
                                        <p:cTn id="60" dur="1000"/>
                                        <p:tgtEl>
                                          <p:spTgt spid="18"/>
                                        </p:tgtEl>
                                        <p:attrNameLst>
                                          <p:attrName>ppt_w</p:attrName>
                                        </p:attrNameLst>
                                      </p:cBhvr>
                                      <p:tavLst>
                                        <p:tav tm="0">
                                          <p:val>
                                            <p:strVal val="ppt_w"/>
                                          </p:val>
                                        </p:tav>
                                        <p:tav tm="100000">
                                          <p:val>
                                            <p:fltVal val="0"/>
                                          </p:val>
                                        </p:tav>
                                      </p:tavLst>
                                    </p:anim>
                                    <p:anim calcmode="lin" valueType="num">
                                      <p:cBhvr>
                                        <p:cTn id="61" dur="1000"/>
                                        <p:tgtEl>
                                          <p:spTgt spid="18"/>
                                        </p:tgtEl>
                                        <p:attrNameLst>
                                          <p:attrName>ppt_h</p:attrName>
                                        </p:attrNameLst>
                                      </p:cBhvr>
                                      <p:tavLst>
                                        <p:tav tm="0">
                                          <p:val>
                                            <p:strVal val="ppt_h"/>
                                          </p:val>
                                        </p:tav>
                                        <p:tav tm="100000">
                                          <p:val>
                                            <p:fltVal val="0"/>
                                          </p:val>
                                        </p:tav>
                                      </p:tavLst>
                                    </p:anim>
                                    <p:anim calcmode="lin" valueType="num">
                                      <p:cBhvr>
                                        <p:cTn id="62" dur="1000"/>
                                        <p:tgtEl>
                                          <p:spTgt spid="18"/>
                                        </p:tgtEl>
                                        <p:attrNameLst>
                                          <p:attrName>style.rotation</p:attrName>
                                        </p:attrNameLst>
                                      </p:cBhvr>
                                      <p:tavLst>
                                        <p:tav tm="0">
                                          <p:val>
                                            <p:fltVal val="0"/>
                                          </p:val>
                                        </p:tav>
                                        <p:tav tm="100000">
                                          <p:val>
                                            <p:fltVal val="90"/>
                                          </p:val>
                                        </p:tav>
                                      </p:tavLst>
                                    </p:anim>
                                    <p:animEffect transition="out" filter="fade">
                                      <p:cBhvr>
                                        <p:cTn id="63" dur="1000"/>
                                        <p:tgtEl>
                                          <p:spTgt spid="18"/>
                                        </p:tgtEl>
                                      </p:cBhvr>
                                    </p:animEffect>
                                    <p:set>
                                      <p:cBhvr>
                                        <p:cTn id="64" dur="1" fill="hold">
                                          <p:stCondLst>
                                            <p:cond delay="999"/>
                                          </p:stCondLst>
                                        </p:cTn>
                                        <p:tgtEl>
                                          <p:spTgt spid="18"/>
                                        </p:tgtEl>
                                        <p:attrNameLst>
                                          <p:attrName>style.visibility</p:attrName>
                                        </p:attrNameLst>
                                      </p:cBhvr>
                                      <p:to>
                                        <p:strVal val="hidden"/>
                                      </p:to>
                                    </p:set>
                                  </p:childTnLst>
                                </p:cTn>
                              </p:par>
                              <p:par>
                                <p:cTn id="65" presetID="31" presetClass="entr" presetSubtype="0" fill="hold" grpId="1"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1000" fill="hold"/>
                                        <p:tgtEl>
                                          <p:spTgt spid="19"/>
                                        </p:tgtEl>
                                        <p:attrNameLst>
                                          <p:attrName>ppt_w</p:attrName>
                                        </p:attrNameLst>
                                      </p:cBhvr>
                                      <p:tavLst>
                                        <p:tav tm="0">
                                          <p:val>
                                            <p:fltVal val="0"/>
                                          </p:val>
                                        </p:tav>
                                        <p:tav tm="100000">
                                          <p:val>
                                            <p:strVal val="#ppt_w"/>
                                          </p:val>
                                        </p:tav>
                                      </p:tavLst>
                                    </p:anim>
                                    <p:anim calcmode="lin" valueType="num">
                                      <p:cBhvr>
                                        <p:cTn id="68" dur="1000" fill="hold"/>
                                        <p:tgtEl>
                                          <p:spTgt spid="19"/>
                                        </p:tgtEl>
                                        <p:attrNameLst>
                                          <p:attrName>ppt_h</p:attrName>
                                        </p:attrNameLst>
                                      </p:cBhvr>
                                      <p:tavLst>
                                        <p:tav tm="0">
                                          <p:val>
                                            <p:fltVal val="0"/>
                                          </p:val>
                                        </p:tav>
                                        <p:tav tm="100000">
                                          <p:val>
                                            <p:strVal val="#ppt_h"/>
                                          </p:val>
                                        </p:tav>
                                      </p:tavLst>
                                    </p:anim>
                                    <p:anim calcmode="lin" valueType="num">
                                      <p:cBhvr>
                                        <p:cTn id="69" dur="1000" fill="hold"/>
                                        <p:tgtEl>
                                          <p:spTgt spid="19"/>
                                        </p:tgtEl>
                                        <p:attrNameLst>
                                          <p:attrName>style.rotation</p:attrName>
                                        </p:attrNameLst>
                                      </p:cBhvr>
                                      <p:tavLst>
                                        <p:tav tm="0">
                                          <p:val>
                                            <p:fltVal val="90"/>
                                          </p:val>
                                        </p:tav>
                                        <p:tav tm="100000">
                                          <p:val>
                                            <p:fltVal val="0"/>
                                          </p:val>
                                        </p:tav>
                                      </p:tavLst>
                                    </p:anim>
                                    <p:animEffect transition="in" filter="fade">
                                      <p:cBhvr>
                                        <p:cTn id="70" dur="10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07118 -0.55069 C -0.0724 -0.5838 -0.07448 -0.61181 -0.08438 -0.6419 C -0.0882 -0.6537 -0.09028 -0.66782 -0.09757 -0.67685 C -0.10139 -0.69005 -0.10451 -0.70393 -0.10799 -0.71736 C -0.1099 -0.72477 -0.1099 -0.73264 -0.11198 -0.74005 C -0.1125 -0.74653 -0.11337 -0.75949 -0.11337 -0.75949 " pathEditMode="relative" ptsTypes="fffffA">
                                      <p:cBhvr>
                                        <p:cTn id="74" dur="2000" fill="hold"/>
                                        <p:tgtEl>
                                          <p:spTgt spid="8"/>
                                        </p:tgtEl>
                                        <p:attrNameLst>
                                          <p:attrName>ppt_x</p:attrName>
                                          <p:attrName>ppt_y</p:attrName>
                                        </p:attrNameLst>
                                      </p:cBhvr>
                                    </p:animMotion>
                                  </p:childTnLst>
                                </p:cTn>
                              </p:par>
                              <p:par>
                                <p:cTn id="75" presetID="31" presetClass="exit" presetSubtype="0" fill="hold" grpId="2" nodeType="withEffect">
                                  <p:stCondLst>
                                    <p:cond delay="0"/>
                                  </p:stCondLst>
                                  <p:childTnLst>
                                    <p:anim calcmode="lin" valueType="num">
                                      <p:cBhvr>
                                        <p:cTn id="76" dur="1000"/>
                                        <p:tgtEl>
                                          <p:spTgt spid="19"/>
                                        </p:tgtEl>
                                        <p:attrNameLst>
                                          <p:attrName>ppt_w</p:attrName>
                                        </p:attrNameLst>
                                      </p:cBhvr>
                                      <p:tavLst>
                                        <p:tav tm="0">
                                          <p:val>
                                            <p:strVal val="ppt_w"/>
                                          </p:val>
                                        </p:tav>
                                        <p:tav tm="100000">
                                          <p:val>
                                            <p:fltVal val="0"/>
                                          </p:val>
                                        </p:tav>
                                      </p:tavLst>
                                    </p:anim>
                                    <p:anim calcmode="lin" valueType="num">
                                      <p:cBhvr>
                                        <p:cTn id="77" dur="1000"/>
                                        <p:tgtEl>
                                          <p:spTgt spid="19"/>
                                        </p:tgtEl>
                                        <p:attrNameLst>
                                          <p:attrName>ppt_h</p:attrName>
                                        </p:attrNameLst>
                                      </p:cBhvr>
                                      <p:tavLst>
                                        <p:tav tm="0">
                                          <p:val>
                                            <p:strVal val="ppt_h"/>
                                          </p:val>
                                        </p:tav>
                                        <p:tav tm="100000">
                                          <p:val>
                                            <p:fltVal val="0"/>
                                          </p:val>
                                        </p:tav>
                                      </p:tavLst>
                                    </p:anim>
                                    <p:anim calcmode="lin" valueType="num">
                                      <p:cBhvr>
                                        <p:cTn id="78" dur="1000"/>
                                        <p:tgtEl>
                                          <p:spTgt spid="19"/>
                                        </p:tgtEl>
                                        <p:attrNameLst>
                                          <p:attrName>style.rotation</p:attrName>
                                        </p:attrNameLst>
                                      </p:cBhvr>
                                      <p:tavLst>
                                        <p:tav tm="0">
                                          <p:val>
                                            <p:fltVal val="0"/>
                                          </p:val>
                                        </p:tav>
                                        <p:tav tm="100000">
                                          <p:val>
                                            <p:fltVal val="90"/>
                                          </p:val>
                                        </p:tav>
                                      </p:tavLst>
                                    </p:anim>
                                    <p:animEffect transition="out" filter="fade">
                                      <p:cBhvr>
                                        <p:cTn id="79" dur="1000"/>
                                        <p:tgtEl>
                                          <p:spTgt spid="19"/>
                                        </p:tgtEl>
                                      </p:cBhvr>
                                    </p:animEffect>
                                    <p:set>
                                      <p:cBhvr>
                                        <p:cTn id="80" dur="1" fill="hold">
                                          <p:stCondLst>
                                            <p:cond delay="999"/>
                                          </p:stCondLst>
                                        </p:cTn>
                                        <p:tgtEl>
                                          <p:spTgt spid="19"/>
                                        </p:tgtEl>
                                        <p:attrNameLst>
                                          <p:attrName>style.visibility</p:attrName>
                                        </p:attrNameLst>
                                      </p:cBhvr>
                                      <p:to>
                                        <p:strVal val="hidden"/>
                                      </p:to>
                                    </p:set>
                                  </p:childTnLst>
                                </p:cTn>
                              </p:par>
                              <p:par>
                                <p:cTn id="81" presetID="31" presetClass="entr" presetSubtype="0" fill="hold" grpId="2" nodeType="with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p:cTn id="83" dur="1000" fill="hold"/>
                                        <p:tgtEl>
                                          <p:spTgt spid="18"/>
                                        </p:tgtEl>
                                        <p:attrNameLst>
                                          <p:attrName>ppt_w</p:attrName>
                                        </p:attrNameLst>
                                      </p:cBhvr>
                                      <p:tavLst>
                                        <p:tav tm="0">
                                          <p:val>
                                            <p:fltVal val="0"/>
                                          </p:val>
                                        </p:tav>
                                        <p:tav tm="100000">
                                          <p:val>
                                            <p:strVal val="#ppt_w"/>
                                          </p:val>
                                        </p:tav>
                                      </p:tavLst>
                                    </p:anim>
                                    <p:anim calcmode="lin" valueType="num">
                                      <p:cBhvr>
                                        <p:cTn id="84" dur="1000" fill="hold"/>
                                        <p:tgtEl>
                                          <p:spTgt spid="18"/>
                                        </p:tgtEl>
                                        <p:attrNameLst>
                                          <p:attrName>ppt_h</p:attrName>
                                        </p:attrNameLst>
                                      </p:cBhvr>
                                      <p:tavLst>
                                        <p:tav tm="0">
                                          <p:val>
                                            <p:fltVal val="0"/>
                                          </p:val>
                                        </p:tav>
                                        <p:tav tm="100000">
                                          <p:val>
                                            <p:strVal val="#ppt_h"/>
                                          </p:val>
                                        </p:tav>
                                      </p:tavLst>
                                    </p:anim>
                                    <p:anim calcmode="lin" valueType="num">
                                      <p:cBhvr>
                                        <p:cTn id="85" dur="1000" fill="hold"/>
                                        <p:tgtEl>
                                          <p:spTgt spid="18"/>
                                        </p:tgtEl>
                                        <p:attrNameLst>
                                          <p:attrName>style.rotation</p:attrName>
                                        </p:attrNameLst>
                                      </p:cBhvr>
                                      <p:tavLst>
                                        <p:tav tm="0">
                                          <p:val>
                                            <p:fltVal val="90"/>
                                          </p:val>
                                        </p:tav>
                                        <p:tav tm="100000">
                                          <p:val>
                                            <p:fltVal val="0"/>
                                          </p:val>
                                        </p:tav>
                                      </p:tavLst>
                                    </p:anim>
                                    <p:animEffect transition="in" filter="fade">
                                      <p:cBhvr>
                                        <p:cTn id="86" dur="1000"/>
                                        <p:tgtEl>
                                          <p:spTgt spid="18"/>
                                        </p:tgtEl>
                                      </p:cBhvr>
                                    </p:animEffect>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nodeType="clickEffect">
                                  <p:stCondLst>
                                    <p:cond delay="0"/>
                                  </p:stCondLst>
                                  <p:childTnLst>
                                    <p:animMotion origin="layout" path="M -0.18021 -0.55602 C -0.18142 -0.59306 -0.1842 -0.63519 -0.19861 -0.66829 C -0.20208 -0.68588 -0.2059 -0.7044 -0.2118 -0.72084 C -0.21389 -0.72686 -0.221 -0.7382 -0.221 -0.74375 " pathEditMode="relative" ptsTypes="fffA">
                                      <p:cBhvr>
                                        <p:cTn id="90" dur="2000" fill="hold"/>
                                        <p:tgtEl>
                                          <p:spTgt spid="5"/>
                                        </p:tgtEl>
                                        <p:attrNameLst>
                                          <p:attrName>ppt_x</p:attrName>
                                          <p:attrName>ppt_y</p:attrName>
                                        </p:attrNameLst>
                                      </p:cBhvr>
                                    </p:animMotion>
                                  </p:childTnLst>
                                </p:cTn>
                              </p:par>
                              <p:par>
                                <p:cTn id="91" presetID="31" presetClass="exit" presetSubtype="0" fill="hold" grpId="3" nodeType="withEffect">
                                  <p:stCondLst>
                                    <p:cond delay="0"/>
                                  </p:stCondLst>
                                  <p:childTnLst>
                                    <p:anim calcmode="lin" valueType="num">
                                      <p:cBhvr>
                                        <p:cTn id="92" dur="1000"/>
                                        <p:tgtEl>
                                          <p:spTgt spid="18"/>
                                        </p:tgtEl>
                                        <p:attrNameLst>
                                          <p:attrName>ppt_w</p:attrName>
                                        </p:attrNameLst>
                                      </p:cBhvr>
                                      <p:tavLst>
                                        <p:tav tm="0">
                                          <p:val>
                                            <p:strVal val="ppt_w"/>
                                          </p:val>
                                        </p:tav>
                                        <p:tav tm="100000">
                                          <p:val>
                                            <p:fltVal val="0"/>
                                          </p:val>
                                        </p:tav>
                                      </p:tavLst>
                                    </p:anim>
                                    <p:anim calcmode="lin" valueType="num">
                                      <p:cBhvr>
                                        <p:cTn id="93" dur="1000"/>
                                        <p:tgtEl>
                                          <p:spTgt spid="18"/>
                                        </p:tgtEl>
                                        <p:attrNameLst>
                                          <p:attrName>ppt_h</p:attrName>
                                        </p:attrNameLst>
                                      </p:cBhvr>
                                      <p:tavLst>
                                        <p:tav tm="0">
                                          <p:val>
                                            <p:strVal val="ppt_h"/>
                                          </p:val>
                                        </p:tav>
                                        <p:tav tm="100000">
                                          <p:val>
                                            <p:fltVal val="0"/>
                                          </p:val>
                                        </p:tav>
                                      </p:tavLst>
                                    </p:anim>
                                    <p:anim calcmode="lin" valueType="num">
                                      <p:cBhvr>
                                        <p:cTn id="94" dur="1000"/>
                                        <p:tgtEl>
                                          <p:spTgt spid="18"/>
                                        </p:tgtEl>
                                        <p:attrNameLst>
                                          <p:attrName>style.rotation</p:attrName>
                                        </p:attrNameLst>
                                      </p:cBhvr>
                                      <p:tavLst>
                                        <p:tav tm="0">
                                          <p:val>
                                            <p:fltVal val="0"/>
                                          </p:val>
                                        </p:tav>
                                        <p:tav tm="100000">
                                          <p:val>
                                            <p:fltVal val="90"/>
                                          </p:val>
                                        </p:tav>
                                      </p:tavLst>
                                    </p:anim>
                                    <p:animEffect transition="out" filter="fade">
                                      <p:cBhvr>
                                        <p:cTn id="95" dur="1000"/>
                                        <p:tgtEl>
                                          <p:spTgt spid="18"/>
                                        </p:tgtEl>
                                      </p:cBhvr>
                                    </p:animEffect>
                                    <p:set>
                                      <p:cBhvr>
                                        <p:cTn id="96" dur="1" fill="hold">
                                          <p:stCondLst>
                                            <p:cond delay="999"/>
                                          </p:stCondLst>
                                        </p:cTn>
                                        <p:tgtEl>
                                          <p:spTgt spid="18"/>
                                        </p:tgtEl>
                                        <p:attrNameLst>
                                          <p:attrName>style.visibility</p:attrName>
                                        </p:attrNameLst>
                                      </p:cBhvr>
                                      <p:to>
                                        <p:strVal val="hidden"/>
                                      </p:to>
                                    </p:set>
                                  </p:childTnLst>
                                </p:cTn>
                              </p:par>
                              <p:par>
                                <p:cTn id="97" presetID="31" presetClass="entr" presetSubtype="0" fill="hold" grpId="1" nodeType="withEffect">
                                  <p:stCondLst>
                                    <p:cond delay="0"/>
                                  </p:stCondLst>
                                  <p:childTnLst>
                                    <p:set>
                                      <p:cBhvr>
                                        <p:cTn id="98" dur="1" fill="hold">
                                          <p:stCondLst>
                                            <p:cond delay="0"/>
                                          </p:stCondLst>
                                        </p:cTn>
                                        <p:tgtEl>
                                          <p:spTgt spid="2"/>
                                        </p:tgtEl>
                                        <p:attrNameLst>
                                          <p:attrName>style.visibility</p:attrName>
                                        </p:attrNameLst>
                                      </p:cBhvr>
                                      <p:to>
                                        <p:strVal val="visible"/>
                                      </p:to>
                                    </p:set>
                                    <p:anim calcmode="lin" valueType="num">
                                      <p:cBhvr>
                                        <p:cTn id="99" dur="1000" fill="hold"/>
                                        <p:tgtEl>
                                          <p:spTgt spid="2"/>
                                        </p:tgtEl>
                                        <p:attrNameLst>
                                          <p:attrName>ppt_w</p:attrName>
                                        </p:attrNameLst>
                                      </p:cBhvr>
                                      <p:tavLst>
                                        <p:tav tm="0">
                                          <p:val>
                                            <p:fltVal val="0"/>
                                          </p:val>
                                        </p:tav>
                                        <p:tav tm="100000">
                                          <p:val>
                                            <p:strVal val="#ppt_w"/>
                                          </p:val>
                                        </p:tav>
                                      </p:tavLst>
                                    </p:anim>
                                    <p:anim calcmode="lin" valueType="num">
                                      <p:cBhvr>
                                        <p:cTn id="100" dur="1000" fill="hold"/>
                                        <p:tgtEl>
                                          <p:spTgt spid="2"/>
                                        </p:tgtEl>
                                        <p:attrNameLst>
                                          <p:attrName>ppt_h</p:attrName>
                                        </p:attrNameLst>
                                      </p:cBhvr>
                                      <p:tavLst>
                                        <p:tav tm="0">
                                          <p:val>
                                            <p:fltVal val="0"/>
                                          </p:val>
                                        </p:tav>
                                        <p:tav tm="100000">
                                          <p:val>
                                            <p:strVal val="#ppt_h"/>
                                          </p:val>
                                        </p:tav>
                                      </p:tavLst>
                                    </p:anim>
                                    <p:anim calcmode="lin" valueType="num">
                                      <p:cBhvr>
                                        <p:cTn id="101" dur="1000" fill="hold"/>
                                        <p:tgtEl>
                                          <p:spTgt spid="2"/>
                                        </p:tgtEl>
                                        <p:attrNameLst>
                                          <p:attrName>style.rotation</p:attrName>
                                        </p:attrNameLst>
                                      </p:cBhvr>
                                      <p:tavLst>
                                        <p:tav tm="0">
                                          <p:val>
                                            <p:fltVal val="90"/>
                                          </p:val>
                                        </p:tav>
                                        <p:tav tm="100000">
                                          <p:val>
                                            <p:fltVal val="0"/>
                                          </p:val>
                                        </p:tav>
                                      </p:tavLst>
                                    </p:anim>
                                    <p:animEffect transition="in" filter="fade">
                                      <p:cBhvr>
                                        <p:cTn id="102" dur="1000"/>
                                        <p:tgtEl>
                                          <p:spTgt spid="2"/>
                                        </p:tgtEl>
                                      </p:cBhvr>
                                    </p:animEffect>
                                  </p:childTnLst>
                                </p:cTn>
                              </p:par>
                            </p:childTnLst>
                          </p:cTn>
                        </p:par>
                      </p:childTnLst>
                    </p:cTn>
                  </p:par>
                  <p:par>
                    <p:cTn id="103" fill="hold">
                      <p:stCondLst>
                        <p:cond delay="indefinite"/>
                      </p:stCondLst>
                      <p:childTnLst>
                        <p:par>
                          <p:cTn id="104" fill="hold">
                            <p:stCondLst>
                              <p:cond delay="0"/>
                            </p:stCondLst>
                            <p:childTnLst>
                              <p:par>
                                <p:cTn id="105" presetID="31" presetClass="exit" presetSubtype="0" fill="hold" nodeType="clickEffect">
                                  <p:stCondLst>
                                    <p:cond delay="0"/>
                                  </p:stCondLst>
                                  <p:childTnLst>
                                    <p:anim calcmode="lin" valueType="num">
                                      <p:cBhvr>
                                        <p:cTn id="106" dur="1000"/>
                                        <p:tgtEl>
                                          <p:spTgt spid="4098"/>
                                        </p:tgtEl>
                                        <p:attrNameLst>
                                          <p:attrName>ppt_w</p:attrName>
                                        </p:attrNameLst>
                                      </p:cBhvr>
                                      <p:tavLst>
                                        <p:tav tm="0">
                                          <p:val>
                                            <p:strVal val="ppt_w"/>
                                          </p:val>
                                        </p:tav>
                                        <p:tav tm="100000">
                                          <p:val>
                                            <p:fltVal val="0"/>
                                          </p:val>
                                        </p:tav>
                                      </p:tavLst>
                                    </p:anim>
                                    <p:anim calcmode="lin" valueType="num">
                                      <p:cBhvr>
                                        <p:cTn id="107" dur="1000"/>
                                        <p:tgtEl>
                                          <p:spTgt spid="4098"/>
                                        </p:tgtEl>
                                        <p:attrNameLst>
                                          <p:attrName>ppt_h</p:attrName>
                                        </p:attrNameLst>
                                      </p:cBhvr>
                                      <p:tavLst>
                                        <p:tav tm="0">
                                          <p:val>
                                            <p:strVal val="ppt_h"/>
                                          </p:val>
                                        </p:tav>
                                        <p:tav tm="100000">
                                          <p:val>
                                            <p:fltVal val="0"/>
                                          </p:val>
                                        </p:tav>
                                      </p:tavLst>
                                    </p:anim>
                                    <p:anim calcmode="lin" valueType="num">
                                      <p:cBhvr>
                                        <p:cTn id="108" dur="1000"/>
                                        <p:tgtEl>
                                          <p:spTgt spid="4098"/>
                                        </p:tgtEl>
                                        <p:attrNameLst>
                                          <p:attrName>style.rotation</p:attrName>
                                        </p:attrNameLst>
                                      </p:cBhvr>
                                      <p:tavLst>
                                        <p:tav tm="0">
                                          <p:val>
                                            <p:fltVal val="0"/>
                                          </p:val>
                                        </p:tav>
                                        <p:tav tm="100000">
                                          <p:val>
                                            <p:fltVal val="90"/>
                                          </p:val>
                                        </p:tav>
                                      </p:tavLst>
                                    </p:anim>
                                    <p:animEffect transition="out" filter="fade">
                                      <p:cBhvr>
                                        <p:cTn id="109" dur="1000"/>
                                        <p:tgtEl>
                                          <p:spTgt spid="4098"/>
                                        </p:tgtEl>
                                      </p:cBhvr>
                                    </p:animEffect>
                                    <p:set>
                                      <p:cBhvr>
                                        <p:cTn id="110" dur="1" fill="hold">
                                          <p:stCondLst>
                                            <p:cond delay="999"/>
                                          </p:stCondLst>
                                        </p:cTn>
                                        <p:tgtEl>
                                          <p:spTgt spid="4098"/>
                                        </p:tgtEl>
                                        <p:attrNameLst>
                                          <p:attrName>style.visibility</p:attrName>
                                        </p:attrNameLst>
                                      </p:cBhvr>
                                      <p:to>
                                        <p:strVal val="hidden"/>
                                      </p:to>
                                    </p:set>
                                  </p:childTnLst>
                                </p:cTn>
                              </p:par>
                              <p:par>
                                <p:cTn id="111" presetID="31" presetClass="entr" presetSubtype="0" fill="hold" nodeType="withEffect">
                                  <p:stCondLst>
                                    <p:cond delay="0"/>
                                  </p:stCondLst>
                                  <p:childTnLst>
                                    <p:set>
                                      <p:cBhvr>
                                        <p:cTn id="112" dur="1" fill="hold">
                                          <p:stCondLst>
                                            <p:cond delay="0"/>
                                          </p:stCondLst>
                                        </p:cTn>
                                        <p:tgtEl>
                                          <p:spTgt spid="4099"/>
                                        </p:tgtEl>
                                        <p:attrNameLst>
                                          <p:attrName>style.visibility</p:attrName>
                                        </p:attrNameLst>
                                      </p:cBhvr>
                                      <p:to>
                                        <p:strVal val="visible"/>
                                      </p:to>
                                    </p:set>
                                    <p:anim calcmode="lin" valueType="num">
                                      <p:cBhvr>
                                        <p:cTn id="113" dur="1000" fill="hold"/>
                                        <p:tgtEl>
                                          <p:spTgt spid="4099"/>
                                        </p:tgtEl>
                                        <p:attrNameLst>
                                          <p:attrName>ppt_w</p:attrName>
                                        </p:attrNameLst>
                                      </p:cBhvr>
                                      <p:tavLst>
                                        <p:tav tm="0">
                                          <p:val>
                                            <p:fltVal val="0"/>
                                          </p:val>
                                        </p:tav>
                                        <p:tav tm="100000">
                                          <p:val>
                                            <p:strVal val="#ppt_w"/>
                                          </p:val>
                                        </p:tav>
                                      </p:tavLst>
                                    </p:anim>
                                    <p:anim calcmode="lin" valueType="num">
                                      <p:cBhvr>
                                        <p:cTn id="114" dur="1000" fill="hold"/>
                                        <p:tgtEl>
                                          <p:spTgt spid="4099"/>
                                        </p:tgtEl>
                                        <p:attrNameLst>
                                          <p:attrName>ppt_h</p:attrName>
                                        </p:attrNameLst>
                                      </p:cBhvr>
                                      <p:tavLst>
                                        <p:tav tm="0">
                                          <p:val>
                                            <p:fltVal val="0"/>
                                          </p:val>
                                        </p:tav>
                                        <p:tav tm="100000">
                                          <p:val>
                                            <p:strVal val="#ppt_h"/>
                                          </p:val>
                                        </p:tav>
                                      </p:tavLst>
                                    </p:anim>
                                    <p:anim calcmode="lin" valueType="num">
                                      <p:cBhvr>
                                        <p:cTn id="115" dur="1000" fill="hold"/>
                                        <p:tgtEl>
                                          <p:spTgt spid="4099"/>
                                        </p:tgtEl>
                                        <p:attrNameLst>
                                          <p:attrName>style.rotation</p:attrName>
                                        </p:attrNameLst>
                                      </p:cBhvr>
                                      <p:tavLst>
                                        <p:tav tm="0">
                                          <p:val>
                                            <p:fltVal val="90"/>
                                          </p:val>
                                        </p:tav>
                                        <p:tav tm="100000">
                                          <p:val>
                                            <p:fltVal val="0"/>
                                          </p:val>
                                        </p:tav>
                                      </p:tavLst>
                                    </p:anim>
                                    <p:animEffect transition="in" filter="fade">
                                      <p:cBhvr>
                                        <p:cTn id="116" dur="1000"/>
                                        <p:tgtEl>
                                          <p:spTgt spid="4099"/>
                                        </p:tgtEl>
                                      </p:cBhvr>
                                    </p:animEffect>
                                  </p:childTnLst>
                                </p:cTn>
                              </p:par>
                            </p:childTnLst>
                          </p:cTn>
                        </p:par>
                      </p:childTnLst>
                    </p:cTn>
                  </p:par>
                  <p:par>
                    <p:cTn id="117" fill="hold">
                      <p:stCondLst>
                        <p:cond delay="indefinite"/>
                      </p:stCondLst>
                      <p:childTnLst>
                        <p:par>
                          <p:cTn id="118" fill="hold">
                            <p:stCondLst>
                              <p:cond delay="0"/>
                            </p:stCondLst>
                            <p:childTnLst>
                              <p:par>
                                <p:cTn id="119" presetID="0" presetClass="path" presetSubtype="0" accel="50000" decel="50000" fill="hold" nodeType="clickEffect">
                                  <p:stCondLst>
                                    <p:cond delay="0"/>
                                  </p:stCondLst>
                                  <p:childTnLst>
                                    <p:animMotion origin="layout" path="M 0.11979 -0.2 C 0.12968 -0.20463 0.13941 -0.22685 0.14479 -0.23866 C 0.14757 -0.25417 0.15572 -0.26574 0.1618 -0.27893 C 0.1776 -0.31273 0.15972 -0.2794 0.171 -0.3 C 0.17291 -0.30718 0.18038 -0.31944 0.18038 -0.31944 C 0.18246 -0.32778 0.18611 -0.33056 0.19218 -0.33333 C 0.19479 -0.33449 0.2 -0.33704 0.2 -0.33704 " pathEditMode="relative" ptsTypes="ffffffA">
                                      <p:cBhvr>
                                        <p:cTn id="120" dur="2000" fill="hold"/>
                                        <p:tgtEl>
                                          <p:spTgt spid="4"/>
                                        </p:tgtEl>
                                        <p:attrNameLst>
                                          <p:attrName>ppt_x</p:attrName>
                                          <p:attrName>ppt_y</p:attrName>
                                        </p:attrNameLst>
                                      </p:cBhvr>
                                    </p:animMotion>
                                  </p:childTnLst>
                                </p:cTn>
                              </p:par>
                              <p:par>
                                <p:cTn id="121" presetID="31" presetClass="entr" presetSubtype="0" fill="hold" nodeType="withEffect">
                                  <p:stCondLst>
                                    <p:cond delay="0"/>
                                  </p:stCondLst>
                                  <p:childTnLst>
                                    <p:set>
                                      <p:cBhvr>
                                        <p:cTn id="122" dur="1" fill="hold">
                                          <p:stCondLst>
                                            <p:cond delay="0"/>
                                          </p:stCondLst>
                                        </p:cTn>
                                        <p:tgtEl>
                                          <p:spTgt spid="4098"/>
                                        </p:tgtEl>
                                        <p:attrNameLst>
                                          <p:attrName>style.visibility</p:attrName>
                                        </p:attrNameLst>
                                      </p:cBhvr>
                                      <p:to>
                                        <p:strVal val="visible"/>
                                      </p:to>
                                    </p:set>
                                    <p:anim calcmode="lin" valueType="num">
                                      <p:cBhvr>
                                        <p:cTn id="123" dur="1000" fill="hold"/>
                                        <p:tgtEl>
                                          <p:spTgt spid="4098"/>
                                        </p:tgtEl>
                                        <p:attrNameLst>
                                          <p:attrName>ppt_w</p:attrName>
                                        </p:attrNameLst>
                                      </p:cBhvr>
                                      <p:tavLst>
                                        <p:tav tm="0">
                                          <p:val>
                                            <p:fltVal val="0"/>
                                          </p:val>
                                        </p:tav>
                                        <p:tav tm="100000">
                                          <p:val>
                                            <p:strVal val="#ppt_w"/>
                                          </p:val>
                                        </p:tav>
                                      </p:tavLst>
                                    </p:anim>
                                    <p:anim calcmode="lin" valueType="num">
                                      <p:cBhvr>
                                        <p:cTn id="124" dur="1000" fill="hold"/>
                                        <p:tgtEl>
                                          <p:spTgt spid="4098"/>
                                        </p:tgtEl>
                                        <p:attrNameLst>
                                          <p:attrName>ppt_h</p:attrName>
                                        </p:attrNameLst>
                                      </p:cBhvr>
                                      <p:tavLst>
                                        <p:tav tm="0">
                                          <p:val>
                                            <p:fltVal val="0"/>
                                          </p:val>
                                        </p:tav>
                                        <p:tav tm="100000">
                                          <p:val>
                                            <p:strVal val="#ppt_h"/>
                                          </p:val>
                                        </p:tav>
                                      </p:tavLst>
                                    </p:anim>
                                    <p:anim calcmode="lin" valueType="num">
                                      <p:cBhvr>
                                        <p:cTn id="125" dur="1000" fill="hold"/>
                                        <p:tgtEl>
                                          <p:spTgt spid="4098"/>
                                        </p:tgtEl>
                                        <p:attrNameLst>
                                          <p:attrName>style.rotation</p:attrName>
                                        </p:attrNameLst>
                                      </p:cBhvr>
                                      <p:tavLst>
                                        <p:tav tm="0">
                                          <p:val>
                                            <p:fltVal val="90"/>
                                          </p:val>
                                        </p:tav>
                                        <p:tav tm="100000">
                                          <p:val>
                                            <p:fltVal val="0"/>
                                          </p:val>
                                        </p:tav>
                                      </p:tavLst>
                                    </p:anim>
                                    <p:animEffect transition="in" filter="fade">
                                      <p:cBhvr>
                                        <p:cTn id="126" dur="1000"/>
                                        <p:tgtEl>
                                          <p:spTgt spid="4098"/>
                                        </p:tgtEl>
                                      </p:cBhvr>
                                    </p:animEffect>
                                  </p:childTnLst>
                                </p:cTn>
                              </p:par>
                              <p:par>
                                <p:cTn id="127" presetID="31" presetClass="exit" presetSubtype="0" fill="hold" nodeType="withEffect">
                                  <p:stCondLst>
                                    <p:cond delay="0"/>
                                  </p:stCondLst>
                                  <p:childTnLst>
                                    <p:anim calcmode="lin" valueType="num">
                                      <p:cBhvr>
                                        <p:cTn id="128" dur="1000"/>
                                        <p:tgtEl>
                                          <p:spTgt spid="4099"/>
                                        </p:tgtEl>
                                        <p:attrNameLst>
                                          <p:attrName>ppt_w</p:attrName>
                                        </p:attrNameLst>
                                      </p:cBhvr>
                                      <p:tavLst>
                                        <p:tav tm="0">
                                          <p:val>
                                            <p:strVal val="ppt_w"/>
                                          </p:val>
                                        </p:tav>
                                        <p:tav tm="100000">
                                          <p:val>
                                            <p:fltVal val="0"/>
                                          </p:val>
                                        </p:tav>
                                      </p:tavLst>
                                    </p:anim>
                                    <p:anim calcmode="lin" valueType="num">
                                      <p:cBhvr>
                                        <p:cTn id="129" dur="1000"/>
                                        <p:tgtEl>
                                          <p:spTgt spid="4099"/>
                                        </p:tgtEl>
                                        <p:attrNameLst>
                                          <p:attrName>ppt_h</p:attrName>
                                        </p:attrNameLst>
                                      </p:cBhvr>
                                      <p:tavLst>
                                        <p:tav tm="0">
                                          <p:val>
                                            <p:strVal val="ppt_h"/>
                                          </p:val>
                                        </p:tav>
                                        <p:tav tm="100000">
                                          <p:val>
                                            <p:fltVal val="0"/>
                                          </p:val>
                                        </p:tav>
                                      </p:tavLst>
                                    </p:anim>
                                    <p:anim calcmode="lin" valueType="num">
                                      <p:cBhvr>
                                        <p:cTn id="130" dur="1000"/>
                                        <p:tgtEl>
                                          <p:spTgt spid="4099"/>
                                        </p:tgtEl>
                                        <p:attrNameLst>
                                          <p:attrName>style.rotation</p:attrName>
                                        </p:attrNameLst>
                                      </p:cBhvr>
                                      <p:tavLst>
                                        <p:tav tm="0">
                                          <p:val>
                                            <p:fltVal val="0"/>
                                          </p:val>
                                        </p:tav>
                                        <p:tav tm="100000">
                                          <p:val>
                                            <p:fltVal val="90"/>
                                          </p:val>
                                        </p:tav>
                                      </p:tavLst>
                                    </p:anim>
                                    <p:animEffect transition="out" filter="fade">
                                      <p:cBhvr>
                                        <p:cTn id="131" dur="1000"/>
                                        <p:tgtEl>
                                          <p:spTgt spid="4099"/>
                                        </p:tgtEl>
                                      </p:cBhvr>
                                    </p:animEffect>
                                    <p:set>
                                      <p:cBhvr>
                                        <p:cTn id="132" dur="1" fill="hold">
                                          <p:stCondLst>
                                            <p:cond delay="999"/>
                                          </p:stCondLst>
                                        </p:cTn>
                                        <p:tgtEl>
                                          <p:spTgt spid="4099"/>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nodeType="clickEffect">
                                  <p:stCondLst>
                                    <p:cond delay="0"/>
                                  </p:stCondLst>
                                  <p:childTnLst>
                                    <p:animMotion origin="layout" path="M 0.19999 -0.33681 C 0.21076 -0.34653 0.21579 -0.36343 0.22499 -0.37523 C 0.2269 -0.38634 0.23194 -0.39931 0.23819 -0.40695 C 0.24669 -0.43009 0.25034 -0.45185 0.25381 -0.47708 C 0.25485 -0.48542 0.25763 -0.49352 0.25919 -0.50162 C 0.25989 -0.50579 0.2618 -0.51389 0.2618 -0.51389 " pathEditMode="relative" ptsTypes="fffffA">
                                      <p:cBhvr>
                                        <p:cTn id="136" dur="2000" fill="hold"/>
                                        <p:tgtEl>
                                          <p:spTgt spid="4"/>
                                        </p:tgtEl>
                                        <p:attrNameLst>
                                          <p:attrName>ppt_x</p:attrName>
                                          <p:attrName>ppt_y</p:attrName>
                                        </p:attrNameLst>
                                      </p:cBhvr>
                                    </p:animMotion>
                                  </p:childTnLst>
                                </p:cTn>
                              </p:par>
                              <p:par>
                                <p:cTn id="137" presetID="31" presetClass="entr" presetSubtype="0" fill="hold" nodeType="withEffect">
                                  <p:stCondLst>
                                    <p:cond delay="0"/>
                                  </p:stCondLst>
                                  <p:childTnLst>
                                    <p:set>
                                      <p:cBhvr>
                                        <p:cTn id="138" dur="1" fill="hold">
                                          <p:stCondLst>
                                            <p:cond delay="0"/>
                                          </p:stCondLst>
                                        </p:cTn>
                                        <p:tgtEl>
                                          <p:spTgt spid="4099"/>
                                        </p:tgtEl>
                                        <p:attrNameLst>
                                          <p:attrName>style.visibility</p:attrName>
                                        </p:attrNameLst>
                                      </p:cBhvr>
                                      <p:to>
                                        <p:strVal val="visible"/>
                                      </p:to>
                                    </p:set>
                                    <p:anim calcmode="lin" valueType="num">
                                      <p:cBhvr>
                                        <p:cTn id="139" dur="1000" fill="hold"/>
                                        <p:tgtEl>
                                          <p:spTgt spid="4099"/>
                                        </p:tgtEl>
                                        <p:attrNameLst>
                                          <p:attrName>ppt_w</p:attrName>
                                        </p:attrNameLst>
                                      </p:cBhvr>
                                      <p:tavLst>
                                        <p:tav tm="0">
                                          <p:val>
                                            <p:fltVal val="0"/>
                                          </p:val>
                                        </p:tav>
                                        <p:tav tm="100000">
                                          <p:val>
                                            <p:strVal val="#ppt_w"/>
                                          </p:val>
                                        </p:tav>
                                      </p:tavLst>
                                    </p:anim>
                                    <p:anim calcmode="lin" valueType="num">
                                      <p:cBhvr>
                                        <p:cTn id="140" dur="1000" fill="hold"/>
                                        <p:tgtEl>
                                          <p:spTgt spid="4099"/>
                                        </p:tgtEl>
                                        <p:attrNameLst>
                                          <p:attrName>ppt_h</p:attrName>
                                        </p:attrNameLst>
                                      </p:cBhvr>
                                      <p:tavLst>
                                        <p:tav tm="0">
                                          <p:val>
                                            <p:fltVal val="0"/>
                                          </p:val>
                                        </p:tav>
                                        <p:tav tm="100000">
                                          <p:val>
                                            <p:strVal val="#ppt_h"/>
                                          </p:val>
                                        </p:tav>
                                      </p:tavLst>
                                    </p:anim>
                                    <p:anim calcmode="lin" valueType="num">
                                      <p:cBhvr>
                                        <p:cTn id="141" dur="1000" fill="hold"/>
                                        <p:tgtEl>
                                          <p:spTgt spid="4099"/>
                                        </p:tgtEl>
                                        <p:attrNameLst>
                                          <p:attrName>style.rotation</p:attrName>
                                        </p:attrNameLst>
                                      </p:cBhvr>
                                      <p:tavLst>
                                        <p:tav tm="0">
                                          <p:val>
                                            <p:fltVal val="90"/>
                                          </p:val>
                                        </p:tav>
                                        <p:tav tm="100000">
                                          <p:val>
                                            <p:fltVal val="0"/>
                                          </p:val>
                                        </p:tav>
                                      </p:tavLst>
                                    </p:anim>
                                    <p:animEffect transition="in" filter="fade">
                                      <p:cBhvr>
                                        <p:cTn id="142" dur="1000"/>
                                        <p:tgtEl>
                                          <p:spTgt spid="4099"/>
                                        </p:tgtEl>
                                      </p:cBhvr>
                                    </p:animEffect>
                                  </p:childTnLst>
                                </p:cTn>
                              </p:par>
                              <p:par>
                                <p:cTn id="143" presetID="31" presetClass="exit" presetSubtype="0" fill="hold" nodeType="withEffect">
                                  <p:stCondLst>
                                    <p:cond delay="0"/>
                                  </p:stCondLst>
                                  <p:childTnLst>
                                    <p:anim calcmode="lin" valueType="num">
                                      <p:cBhvr>
                                        <p:cTn id="144" dur="1000"/>
                                        <p:tgtEl>
                                          <p:spTgt spid="4098"/>
                                        </p:tgtEl>
                                        <p:attrNameLst>
                                          <p:attrName>ppt_w</p:attrName>
                                        </p:attrNameLst>
                                      </p:cBhvr>
                                      <p:tavLst>
                                        <p:tav tm="0">
                                          <p:val>
                                            <p:strVal val="ppt_w"/>
                                          </p:val>
                                        </p:tav>
                                        <p:tav tm="100000">
                                          <p:val>
                                            <p:fltVal val="0"/>
                                          </p:val>
                                        </p:tav>
                                      </p:tavLst>
                                    </p:anim>
                                    <p:anim calcmode="lin" valueType="num">
                                      <p:cBhvr>
                                        <p:cTn id="145" dur="1000"/>
                                        <p:tgtEl>
                                          <p:spTgt spid="4098"/>
                                        </p:tgtEl>
                                        <p:attrNameLst>
                                          <p:attrName>ppt_h</p:attrName>
                                        </p:attrNameLst>
                                      </p:cBhvr>
                                      <p:tavLst>
                                        <p:tav tm="0">
                                          <p:val>
                                            <p:strVal val="ppt_h"/>
                                          </p:val>
                                        </p:tav>
                                        <p:tav tm="100000">
                                          <p:val>
                                            <p:fltVal val="0"/>
                                          </p:val>
                                        </p:tav>
                                      </p:tavLst>
                                    </p:anim>
                                    <p:anim calcmode="lin" valueType="num">
                                      <p:cBhvr>
                                        <p:cTn id="146" dur="1000"/>
                                        <p:tgtEl>
                                          <p:spTgt spid="4098"/>
                                        </p:tgtEl>
                                        <p:attrNameLst>
                                          <p:attrName>style.rotation</p:attrName>
                                        </p:attrNameLst>
                                      </p:cBhvr>
                                      <p:tavLst>
                                        <p:tav tm="0">
                                          <p:val>
                                            <p:fltVal val="0"/>
                                          </p:val>
                                        </p:tav>
                                        <p:tav tm="100000">
                                          <p:val>
                                            <p:fltVal val="90"/>
                                          </p:val>
                                        </p:tav>
                                      </p:tavLst>
                                    </p:anim>
                                    <p:animEffect transition="out" filter="fade">
                                      <p:cBhvr>
                                        <p:cTn id="147" dur="1000"/>
                                        <p:tgtEl>
                                          <p:spTgt spid="4098"/>
                                        </p:tgtEl>
                                      </p:cBhvr>
                                    </p:animEffect>
                                    <p:set>
                                      <p:cBhvr>
                                        <p:cTn id="148" dur="1" fill="hold">
                                          <p:stCondLst>
                                            <p:cond delay="999"/>
                                          </p:stCondLst>
                                        </p:cTn>
                                        <p:tgtEl>
                                          <p:spTgt spid="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8" grpId="0"/>
      <p:bldP spid="18" grpId="1"/>
      <p:bldP spid="18" grpId="2"/>
      <p:bldP spid="18" grpId="3"/>
      <p:bldP spid="19" grpId="0"/>
      <p:bldP spid="19" grpId="1"/>
      <p:bldP spid="19"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462986" y="1298676"/>
            <a:ext cx="8681013" cy="4779962"/>
          </a:xfrm>
        </p:spPr>
        <p:txBody>
          <a:bodyPr/>
          <a:lstStyle/>
          <a:p>
            <a:pPr>
              <a:lnSpc>
                <a:spcPct val="90000"/>
              </a:lnSpc>
            </a:pPr>
            <a:r>
              <a:rPr lang="fr-FR" altLang="en-US" sz="2800" dirty="0" err="1">
                <a:solidFill>
                  <a:srgbClr val="0000FF"/>
                </a:solidFill>
              </a:rPr>
              <a:t>Problema</a:t>
            </a:r>
            <a:r>
              <a:rPr lang="fr-FR" altLang="en-US" sz="2800" dirty="0">
                <a:solidFill>
                  <a:srgbClr val="0000FF"/>
                </a:solidFill>
              </a:rPr>
              <a:t>: </a:t>
            </a:r>
            <a:r>
              <a:rPr lang="fr-FR" altLang="en-US" sz="2800" dirty="0" err="1"/>
              <a:t>fiecare</a:t>
            </a:r>
            <a:r>
              <a:rPr lang="fr-FR" altLang="en-US" sz="2800" dirty="0"/>
              <a:t> </a:t>
            </a:r>
            <a:r>
              <a:rPr lang="fr-FR" altLang="en-US" sz="2800" dirty="0" err="1"/>
              <a:t>proces</a:t>
            </a:r>
            <a:r>
              <a:rPr lang="fr-FR" altLang="en-US" sz="2800" dirty="0"/>
              <a:t> P(i) al </a:t>
            </a:r>
            <a:r>
              <a:rPr lang="fr-FR" altLang="en-US" sz="2800" dirty="0" err="1"/>
              <a:t>unei</a:t>
            </a:r>
            <a:r>
              <a:rPr lang="fr-FR" altLang="en-US" sz="2800" dirty="0"/>
              <a:t> </a:t>
            </a:r>
            <a:r>
              <a:rPr lang="fr-FR" altLang="en-US" sz="2800" dirty="0" err="1"/>
              <a:t>colectii</a:t>
            </a:r>
            <a:r>
              <a:rPr lang="fr-FR" altLang="en-US" sz="2800" dirty="0"/>
              <a:t> de </a:t>
            </a:r>
            <a:r>
              <a:rPr lang="fr-FR" altLang="en-US" sz="2800" dirty="0" err="1"/>
              <a:t>procese</a:t>
            </a:r>
            <a:r>
              <a:rPr lang="fr-FR" altLang="en-US" sz="2800" dirty="0"/>
              <a:t> P(i:1..n) </a:t>
            </a:r>
            <a:r>
              <a:rPr lang="fr-FR" altLang="en-US" sz="2800" dirty="0" err="1"/>
              <a:t>executa</a:t>
            </a:r>
            <a:r>
              <a:rPr lang="fr-FR" altLang="en-US" sz="2800" dirty="0"/>
              <a:t> </a:t>
            </a:r>
            <a:r>
              <a:rPr lang="fr-FR" altLang="en-US" sz="2800" dirty="0" err="1"/>
              <a:t>ciclic</a:t>
            </a:r>
            <a:r>
              <a:rPr lang="fr-FR" altLang="en-US" sz="2800" dirty="0"/>
              <a:t> o </a:t>
            </a:r>
            <a:r>
              <a:rPr lang="fr-FR" altLang="en-US" sz="2800" dirty="0" err="1">
                <a:solidFill>
                  <a:srgbClr val="0000FF"/>
                </a:solidFill>
              </a:rPr>
              <a:t>sectiune</a:t>
            </a:r>
            <a:r>
              <a:rPr lang="fr-FR" altLang="en-US" sz="2800" dirty="0">
                <a:solidFill>
                  <a:srgbClr val="0000FF"/>
                </a:solidFill>
              </a:rPr>
              <a:t> </a:t>
            </a:r>
            <a:r>
              <a:rPr lang="fr-FR" altLang="en-US" sz="2800" dirty="0" err="1">
                <a:solidFill>
                  <a:srgbClr val="0000FF"/>
                </a:solidFill>
              </a:rPr>
              <a:t>critica</a:t>
            </a:r>
            <a:r>
              <a:rPr lang="fr-FR" altLang="en-US" sz="2800" dirty="0"/>
              <a:t>, in care are </a:t>
            </a:r>
            <a:r>
              <a:rPr lang="fr-FR" altLang="en-US" sz="2800" dirty="0" err="1"/>
              <a:t>acces</a:t>
            </a:r>
            <a:r>
              <a:rPr lang="fr-FR" altLang="en-US" sz="2800" dirty="0"/>
              <a:t> </a:t>
            </a:r>
            <a:r>
              <a:rPr lang="fr-FR" altLang="en-US" sz="2800" dirty="0" err="1"/>
              <a:t>exclusiv</a:t>
            </a:r>
            <a:r>
              <a:rPr lang="fr-FR" altLang="en-US" sz="2800" dirty="0"/>
              <a:t> la </a:t>
            </a:r>
            <a:r>
              <a:rPr lang="fr-FR" altLang="en-US" sz="2800" dirty="0" err="1"/>
              <a:t>anumite</a:t>
            </a:r>
            <a:r>
              <a:rPr lang="fr-FR" altLang="en-US" sz="2800" dirty="0"/>
              <a:t> </a:t>
            </a:r>
            <a:r>
              <a:rPr lang="fr-FR" altLang="en-US" sz="2800" dirty="0" err="1"/>
              <a:t>resurse</a:t>
            </a:r>
            <a:r>
              <a:rPr lang="fr-FR" altLang="en-US" sz="2800" dirty="0"/>
              <a:t> </a:t>
            </a:r>
            <a:r>
              <a:rPr lang="fr-FR" altLang="en-US" sz="2800" dirty="0" err="1"/>
              <a:t>partajate</a:t>
            </a:r>
            <a:r>
              <a:rPr lang="fr-FR" altLang="en-US" sz="2800" dirty="0"/>
              <a:t>, </a:t>
            </a:r>
            <a:r>
              <a:rPr lang="fr-FR" altLang="en-US" sz="2800" dirty="0" err="1"/>
              <a:t>urmata</a:t>
            </a:r>
            <a:r>
              <a:rPr lang="fr-FR" altLang="en-US" sz="2800" dirty="0"/>
              <a:t> de o </a:t>
            </a:r>
            <a:r>
              <a:rPr lang="fr-FR" altLang="en-US" sz="2800" dirty="0" err="1">
                <a:solidFill>
                  <a:srgbClr val="0000FF"/>
                </a:solidFill>
              </a:rPr>
              <a:t>sectiune</a:t>
            </a:r>
            <a:r>
              <a:rPr lang="fr-FR" altLang="en-US" sz="2800" dirty="0">
                <a:solidFill>
                  <a:srgbClr val="0000FF"/>
                </a:solidFill>
              </a:rPr>
              <a:t> </a:t>
            </a:r>
            <a:r>
              <a:rPr lang="fr-FR" altLang="en-US" sz="2800" dirty="0" err="1">
                <a:solidFill>
                  <a:srgbClr val="0000FF"/>
                </a:solidFill>
              </a:rPr>
              <a:t>necritica</a:t>
            </a:r>
            <a:r>
              <a:rPr lang="fr-FR" altLang="en-US" sz="2800" dirty="0"/>
              <a:t> in care </a:t>
            </a:r>
            <a:r>
              <a:rPr lang="fr-FR" altLang="en-US" sz="2800" dirty="0" err="1"/>
              <a:t>foloseste</a:t>
            </a:r>
            <a:r>
              <a:rPr lang="fr-FR" altLang="en-US" sz="2800" dirty="0"/>
              <a:t> </a:t>
            </a:r>
            <a:r>
              <a:rPr lang="fr-FR" altLang="en-US" sz="2800" dirty="0" err="1"/>
              <a:t>doar</a:t>
            </a:r>
            <a:r>
              <a:rPr lang="fr-FR" altLang="en-US" sz="2800" dirty="0"/>
              <a:t> </a:t>
            </a:r>
            <a:r>
              <a:rPr lang="fr-FR" altLang="en-US" sz="2800" dirty="0" err="1"/>
              <a:t>resurse</a:t>
            </a:r>
            <a:r>
              <a:rPr lang="fr-FR" altLang="en-US" sz="2800" dirty="0"/>
              <a:t> locale.</a:t>
            </a:r>
            <a:endParaRPr lang="en-US" altLang="en-US" sz="2800" dirty="0"/>
          </a:p>
          <a:p>
            <a:pPr>
              <a:lnSpc>
                <a:spcPct val="90000"/>
              </a:lnSpc>
            </a:pPr>
            <a:endParaRPr lang="en-US" sz="2800" dirty="0"/>
          </a:p>
          <a:p>
            <a:pPr>
              <a:lnSpc>
                <a:spcPct val="90000"/>
              </a:lnSpc>
            </a:pPr>
            <a:r>
              <a:rPr lang="en-US" sz="2800" dirty="0" err="1"/>
              <a:t>Semafor</a:t>
            </a:r>
            <a:r>
              <a:rPr lang="en-US" sz="2800" dirty="0"/>
              <a:t> = tip special de </a:t>
            </a:r>
            <a:r>
              <a:rPr lang="en-US" sz="2800" dirty="0" err="1"/>
              <a:t>variabile</a:t>
            </a:r>
            <a:r>
              <a:rPr lang="en-US" sz="2800" dirty="0"/>
              <a:t> </a:t>
            </a:r>
            <a:r>
              <a:rPr lang="en-US" sz="2800" dirty="0" err="1"/>
              <a:t>partajate</a:t>
            </a:r>
            <a:r>
              <a:rPr lang="en-US" sz="2800" dirty="0"/>
              <a:t> manipulate </a:t>
            </a:r>
            <a:r>
              <a:rPr lang="en-US" sz="2800" dirty="0" err="1"/>
              <a:t>prin</a:t>
            </a:r>
            <a:r>
              <a:rPr lang="en-US" sz="2800" dirty="0"/>
              <a:t> 2 opera</a:t>
            </a:r>
            <a:r>
              <a:rPr lang="ro-RO" sz="2800" dirty="0"/>
              <a:t>ț</a:t>
            </a:r>
            <a:r>
              <a:rPr lang="en-US" sz="2800" dirty="0"/>
              <a:t>ii </a:t>
            </a:r>
            <a:r>
              <a:rPr lang="en-US" sz="2800" dirty="0" err="1">
                <a:solidFill>
                  <a:srgbClr val="FF0000"/>
                </a:solidFill>
              </a:rPr>
              <a:t>atomice</a:t>
            </a:r>
            <a:r>
              <a:rPr lang="en-US" sz="2800" dirty="0"/>
              <a:t>: P </a:t>
            </a:r>
            <a:r>
              <a:rPr lang="ro-RO" sz="2800" dirty="0"/>
              <a:t>ș</a:t>
            </a:r>
            <a:r>
              <a:rPr lang="en-US" sz="2800" dirty="0"/>
              <a:t>i V</a:t>
            </a:r>
            <a:r>
              <a:rPr lang="ro-RO" sz="2800" dirty="0"/>
              <a:t> </a:t>
            </a:r>
            <a:r>
              <a:rPr lang="ro-RO" sz="2800" i="1" dirty="0">
                <a:solidFill>
                  <a:schemeClr val="tx1">
                    <a:lumMod val="50000"/>
                    <a:lumOff val="50000"/>
                  </a:schemeClr>
                </a:solidFill>
              </a:rPr>
              <a:t>(Dijkstra, 1965)</a:t>
            </a:r>
          </a:p>
          <a:p>
            <a:pPr lvl="1">
              <a:lnSpc>
                <a:spcPct val="90000"/>
              </a:lnSpc>
            </a:pPr>
            <a:r>
              <a:rPr lang="it-IT" sz="2400" dirty="0"/>
              <a:t>Asigura excluderea mutuala intre procesele care acceseaza sectiunea critica. </a:t>
            </a:r>
            <a:endParaRPr lang="en-US" sz="2400" dirty="0"/>
          </a:p>
          <a:p>
            <a:pPr>
              <a:lnSpc>
                <a:spcPct val="90000"/>
              </a:lnSpc>
            </a:pPr>
            <a:endParaRPr lang="en-US" sz="2800" dirty="0"/>
          </a:p>
        </p:txBody>
      </p:sp>
      <p:sp>
        <p:nvSpPr>
          <p:cNvPr id="6147" name="Rectangle 2"/>
          <p:cNvSpPr>
            <a:spLocks noGrp="1" noChangeArrowheads="1"/>
          </p:cNvSpPr>
          <p:nvPr>
            <p:ph type="title"/>
          </p:nvPr>
        </p:nvSpPr>
        <p:spPr>
          <a:xfrm>
            <a:off x="114300" y="462986"/>
            <a:ext cx="8915400" cy="680013"/>
          </a:xfrm>
        </p:spPr>
        <p:txBody>
          <a:bodyPr/>
          <a:lstStyle/>
          <a:p>
            <a:r>
              <a:rPr lang="en-US" sz="2800" dirty="0" err="1"/>
              <a:t>Sectiuni</a:t>
            </a:r>
            <a:r>
              <a:rPr lang="en-US" sz="2800" dirty="0"/>
              <a:t> </a:t>
            </a:r>
            <a:r>
              <a:rPr lang="en-US" sz="2800" dirty="0" err="1"/>
              <a:t>critice</a:t>
            </a:r>
            <a:endParaRPr lang="en-US" sz="2800" dirty="0"/>
          </a:p>
        </p:txBody>
      </p:sp>
    </p:spTree>
    <p:extLst>
      <p:ext uri="{BB962C8B-B14F-4D97-AF65-F5344CB8AC3E}">
        <p14:creationId xmlns:p14="http://schemas.microsoft.com/office/powerpoint/2010/main" val="4256045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114300" y="1538709"/>
            <a:ext cx="9144000" cy="4895850"/>
          </a:xfrm>
        </p:spPr>
        <p:txBody>
          <a:bodyPr/>
          <a:lstStyle/>
          <a:p>
            <a:pPr>
              <a:lnSpc>
                <a:spcPct val="80000"/>
              </a:lnSpc>
            </a:pPr>
            <a:r>
              <a:rPr lang="en-US" sz="2800" dirty="0"/>
              <a:t>Invariant global:</a:t>
            </a:r>
          </a:p>
          <a:p>
            <a:pPr>
              <a:lnSpc>
                <a:spcPct val="80000"/>
              </a:lnSpc>
              <a:buFontTx/>
              <a:buNone/>
            </a:pPr>
            <a:r>
              <a:rPr lang="en-US" sz="2800" dirty="0"/>
              <a:t>    </a:t>
            </a:r>
            <a:r>
              <a:rPr lang="en-US" sz="2800" b="1" dirty="0">
                <a:solidFill>
                  <a:srgbClr val="C00000"/>
                </a:solidFill>
                <a:latin typeface="Courier New" pitchFamily="49" charset="0"/>
              </a:rPr>
              <a:t>RW: ( nr</a:t>
            </a:r>
            <a:r>
              <a:rPr lang="ro-RO" sz="2800" b="1" dirty="0">
                <a:solidFill>
                  <a:srgbClr val="C00000"/>
                </a:solidFill>
                <a:latin typeface="Courier New" pitchFamily="49" charset="0"/>
              </a:rPr>
              <a:t> </a:t>
            </a:r>
            <a:r>
              <a:rPr lang="en-US" sz="2800" b="1" dirty="0">
                <a:solidFill>
                  <a:srgbClr val="C00000"/>
                </a:solidFill>
                <a:latin typeface="Courier New" pitchFamily="49" charset="0"/>
              </a:rPr>
              <a:t>==</a:t>
            </a:r>
            <a:r>
              <a:rPr lang="ro-RO" sz="2800" b="1" dirty="0">
                <a:solidFill>
                  <a:srgbClr val="C00000"/>
                </a:solidFill>
                <a:latin typeface="Courier New" pitchFamily="49" charset="0"/>
              </a:rPr>
              <a:t> </a:t>
            </a:r>
            <a:r>
              <a:rPr lang="en-US" sz="2800" b="1" dirty="0">
                <a:solidFill>
                  <a:srgbClr val="C00000"/>
                </a:solidFill>
                <a:latin typeface="Courier New" pitchFamily="49" charset="0"/>
              </a:rPr>
              <a:t>0 || </a:t>
            </a:r>
            <a:r>
              <a:rPr lang="en-US" sz="2800" b="1" dirty="0" err="1">
                <a:solidFill>
                  <a:srgbClr val="C00000"/>
                </a:solidFill>
                <a:latin typeface="Courier New" pitchFamily="49" charset="0"/>
              </a:rPr>
              <a:t>nw</a:t>
            </a:r>
            <a:r>
              <a:rPr lang="ro-RO" sz="2800" b="1" dirty="0">
                <a:solidFill>
                  <a:srgbClr val="C00000"/>
                </a:solidFill>
                <a:latin typeface="Courier New" pitchFamily="49" charset="0"/>
              </a:rPr>
              <a:t> </a:t>
            </a:r>
            <a:r>
              <a:rPr lang="en-US" sz="2800" b="1" dirty="0">
                <a:solidFill>
                  <a:srgbClr val="C00000"/>
                </a:solidFill>
                <a:latin typeface="Courier New" pitchFamily="49" charset="0"/>
              </a:rPr>
              <a:t>==</a:t>
            </a:r>
            <a:r>
              <a:rPr lang="ro-RO" sz="2800" b="1" dirty="0">
                <a:solidFill>
                  <a:srgbClr val="C00000"/>
                </a:solidFill>
                <a:latin typeface="Courier New" pitchFamily="49" charset="0"/>
              </a:rPr>
              <a:t> </a:t>
            </a:r>
            <a:r>
              <a:rPr lang="en-US" sz="2800" b="1" dirty="0">
                <a:solidFill>
                  <a:srgbClr val="C00000"/>
                </a:solidFill>
                <a:latin typeface="Courier New" pitchFamily="49" charset="0"/>
              </a:rPr>
              <a:t>0 ) &amp;&amp; </a:t>
            </a:r>
            <a:r>
              <a:rPr lang="en-US" sz="2800" b="1" dirty="0" err="1">
                <a:solidFill>
                  <a:srgbClr val="C00000"/>
                </a:solidFill>
                <a:latin typeface="Courier New" pitchFamily="49" charset="0"/>
              </a:rPr>
              <a:t>nw</a:t>
            </a:r>
            <a:r>
              <a:rPr lang="ro-RO" sz="2800" b="1" dirty="0">
                <a:solidFill>
                  <a:srgbClr val="C00000"/>
                </a:solidFill>
                <a:latin typeface="Courier New" pitchFamily="49" charset="0"/>
              </a:rPr>
              <a:t> </a:t>
            </a:r>
            <a:r>
              <a:rPr lang="en-US" sz="2800" b="1" dirty="0">
                <a:solidFill>
                  <a:srgbClr val="C00000"/>
                </a:solidFill>
                <a:latin typeface="Courier New" pitchFamily="49" charset="0"/>
              </a:rPr>
              <a:t>&lt;=</a:t>
            </a:r>
            <a:r>
              <a:rPr lang="ro-RO" sz="2800" b="1" dirty="0">
                <a:solidFill>
                  <a:srgbClr val="C00000"/>
                </a:solidFill>
                <a:latin typeface="Courier New" pitchFamily="49" charset="0"/>
              </a:rPr>
              <a:t> </a:t>
            </a:r>
            <a:r>
              <a:rPr lang="en-US" sz="2800" b="1" dirty="0">
                <a:solidFill>
                  <a:srgbClr val="C00000"/>
                </a:solidFill>
                <a:latin typeface="Courier New" pitchFamily="49" charset="0"/>
              </a:rPr>
              <a:t>1</a:t>
            </a:r>
          </a:p>
          <a:p>
            <a:pPr>
              <a:lnSpc>
                <a:spcPct val="80000"/>
              </a:lnSpc>
              <a:buFontTx/>
              <a:buNone/>
            </a:pPr>
            <a:endParaRPr lang="en-US" sz="2800" dirty="0"/>
          </a:p>
          <a:p>
            <a:pPr>
              <a:lnSpc>
                <a:spcPct val="80000"/>
              </a:lnSpc>
            </a:pPr>
            <a:r>
              <a:rPr lang="en-US" sz="2800" dirty="0" err="1"/>
              <a:t>Proces</a:t>
            </a:r>
            <a:r>
              <a:rPr lang="en-US" sz="2800" dirty="0"/>
              <a:t> Reader:</a:t>
            </a:r>
          </a:p>
          <a:p>
            <a:pPr lvl="1">
              <a:lnSpc>
                <a:spcPct val="80000"/>
              </a:lnSpc>
            </a:pPr>
            <a:r>
              <a:rPr lang="en-US" sz="2200" dirty="0" err="1"/>
              <a:t>Incrementarea</a:t>
            </a:r>
            <a:r>
              <a:rPr lang="en-US" sz="2200" dirty="0"/>
              <a:t> </a:t>
            </a:r>
            <a:r>
              <a:rPr lang="en-US" sz="2200" b="1" dirty="0">
                <a:solidFill>
                  <a:srgbClr val="C00000"/>
                </a:solidFill>
                <a:latin typeface="Courier New" pitchFamily="49" charset="0"/>
              </a:rPr>
              <a:t>nr</a:t>
            </a:r>
            <a:r>
              <a:rPr lang="en-US" sz="2200" dirty="0"/>
              <a:t> e </a:t>
            </a:r>
            <a:r>
              <a:rPr lang="en-US" sz="2200" dirty="0" err="1"/>
              <a:t>condi</a:t>
            </a:r>
            <a:r>
              <a:rPr lang="ro-RO" sz="2200" dirty="0"/>
              <a:t>ț</a:t>
            </a:r>
            <a:r>
              <a:rPr lang="en-US" sz="2200" dirty="0" err="1"/>
              <a:t>ionat</a:t>
            </a:r>
            <a:r>
              <a:rPr lang="ro-RO" sz="2200" dirty="0"/>
              <a:t>ă</a:t>
            </a:r>
            <a:r>
              <a:rPr lang="en-US" sz="2200" dirty="0"/>
              <a:t> de </a:t>
            </a:r>
            <a:r>
              <a:rPr lang="en-US" sz="2200" b="1" dirty="0">
                <a:solidFill>
                  <a:srgbClr val="C00000"/>
                </a:solidFill>
                <a:latin typeface="Courier New" pitchFamily="49" charset="0"/>
              </a:rPr>
              <a:t>(</a:t>
            </a:r>
            <a:r>
              <a:rPr lang="en-US" sz="2200" b="1" dirty="0" err="1">
                <a:solidFill>
                  <a:srgbClr val="C00000"/>
                </a:solidFill>
                <a:latin typeface="Courier New" pitchFamily="49" charset="0"/>
              </a:rPr>
              <a:t>nw</a:t>
            </a:r>
            <a:r>
              <a:rPr lang="ro-RO" sz="2200" b="1" dirty="0">
                <a:solidFill>
                  <a:srgbClr val="C00000"/>
                </a:solidFill>
                <a:latin typeface="Courier New" pitchFamily="49" charset="0"/>
              </a:rPr>
              <a:t> </a:t>
            </a:r>
            <a:r>
              <a:rPr lang="en-US" sz="2200" b="1" dirty="0">
                <a:solidFill>
                  <a:srgbClr val="C00000"/>
                </a:solidFill>
                <a:latin typeface="Courier New" pitchFamily="49" charset="0"/>
              </a:rPr>
              <a:t>==</a:t>
            </a:r>
            <a:r>
              <a:rPr lang="ro-RO" sz="2200" b="1" dirty="0">
                <a:solidFill>
                  <a:srgbClr val="C00000"/>
                </a:solidFill>
                <a:latin typeface="Courier New" pitchFamily="49" charset="0"/>
              </a:rPr>
              <a:t> </a:t>
            </a:r>
            <a:r>
              <a:rPr lang="en-US" sz="2200" b="1" dirty="0">
                <a:solidFill>
                  <a:srgbClr val="C00000"/>
                </a:solidFill>
                <a:latin typeface="Courier New" pitchFamily="49" charset="0"/>
              </a:rPr>
              <a:t>0)</a:t>
            </a:r>
          </a:p>
          <a:p>
            <a:pPr lvl="1">
              <a:lnSpc>
                <a:spcPct val="80000"/>
              </a:lnSpc>
            </a:pPr>
            <a:endParaRPr lang="en-US" dirty="0">
              <a:solidFill>
                <a:schemeClr val="accent2"/>
              </a:solidFill>
              <a:latin typeface="Courier New" pitchFamily="49" charset="0"/>
            </a:endParaRPr>
          </a:p>
          <a:p>
            <a:pPr>
              <a:lnSpc>
                <a:spcPct val="80000"/>
              </a:lnSpc>
            </a:pPr>
            <a:r>
              <a:rPr lang="en-US" sz="2800" dirty="0" err="1"/>
              <a:t>Proces</a:t>
            </a:r>
            <a:r>
              <a:rPr lang="en-US" sz="2800" dirty="0"/>
              <a:t> Writer:</a:t>
            </a:r>
          </a:p>
          <a:p>
            <a:pPr lvl="1">
              <a:lnSpc>
                <a:spcPct val="80000"/>
              </a:lnSpc>
            </a:pPr>
            <a:r>
              <a:rPr lang="en-US" sz="2200" dirty="0" err="1"/>
              <a:t>Incrementarea</a:t>
            </a:r>
            <a:r>
              <a:rPr lang="en-US" sz="2200" dirty="0"/>
              <a:t> </a:t>
            </a:r>
            <a:r>
              <a:rPr lang="en-US" sz="2200" b="1" dirty="0" err="1">
                <a:solidFill>
                  <a:srgbClr val="C00000"/>
                </a:solidFill>
                <a:latin typeface="Courier New" pitchFamily="49" charset="0"/>
              </a:rPr>
              <a:t>nw</a:t>
            </a:r>
            <a:r>
              <a:rPr lang="en-US" sz="2200" dirty="0"/>
              <a:t> e </a:t>
            </a:r>
            <a:r>
              <a:rPr lang="en-US" sz="2200" dirty="0" err="1"/>
              <a:t>condi</a:t>
            </a:r>
            <a:r>
              <a:rPr lang="ro-RO" sz="2200" dirty="0"/>
              <a:t>ț</a:t>
            </a:r>
            <a:r>
              <a:rPr lang="en-US" sz="2200" dirty="0" err="1"/>
              <a:t>ionat</a:t>
            </a:r>
            <a:r>
              <a:rPr lang="ro-RO" sz="2200" dirty="0"/>
              <a:t>ă</a:t>
            </a:r>
            <a:r>
              <a:rPr lang="en-US" sz="2200" dirty="0"/>
              <a:t> de </a:t>
            </a:r>
            <a:r>
              <a:rPr lang="en-US" sz="2200" b="1" dirty="0">
                <a:solidFill>
                  <a:srgbClr val="C00000"/>
                </a:solidFill>
                <a:latin typeface="Courier New" pitchFamily="49" charset="0"/>
              </a:rPr>
              <a:t>(nr</a:t>
            </a:r>
            <a:r>
              <a:rPr lang="ro-RO" sz="2200" b="1" dirty="0">
                <a:solidFill>
                  <a:srgbClr val="C00000"/>
                </a:solidFill>
                <a:latin typeface="Courier New" pitchFamily="49" charset="0"/>
              </a:rPr>
              <a:t> </a:t>
            </a:r>
            <a:r>
              <a:rPr lang="en-US" sz="2200" b="1" dirty="0">
                <a:solidFill>
                  <a:srgbClr val="C00000"/>
                </a:solidFill>
                <a:latin typeface="Courier New" pitchFamily="49" charset="0"/>
              </a:rPr>
              <a:t>==</a:t>
            </a:r>
            <a:r>
              <a:rPr lang="ro-RO" sz="2200" b="1" dirty="0">
                <a:solidFill>
                  <a:srgbClr val="C00000"/>
                </a:solidFill>
                <a:latin typeface="Courier New" pitchFamily="49" charset="0"/>
              </a:rPr>
              <a:t> </a:t>
            </a:r>
            <a:r>
              <a:rPr lang="en-US" sz="2200" b="1" dirty="0">
                <a:solidFill>
                  <a:srgbClr val="C00000"/>
                </a:solidFill>
                <a:latin typeface="Courier New" pitchFamily="49" charset="0"/>
              </a:rPr>
              <a:t>0 &amp;&amp; </a:t>
            </a:r>
            <a:r>
              <a:rPr lang="en-US" sz="2200" b="1" dirty="0" err="1">
                <a:solidFill>
                  <a:srgbClr val="C00000"/>
                </a:solidFill>
                <a:latin typeface="Courier New" pitchFamily="49" charset="0"/>
              </a:rPr>
              <a:t>nw</a:t>
            </a:r>
            <a:r>
              <a:rPr lang="ro-RO" sz="2200" b="1" dirty="0">
                <a:solidFill>
                  <a:srgbClr val="C00000"/>
                </a:solidFill>
                <a:latin typeface="Courier New" pitchFamily="49" charset="0"/>
              </a:rPr>
              <a:t> </a:t>
            </a:r>
            <a:r>
              <a:rPr lang="en-US" sz="2200" b="1" dirty="0">
                <a:solidFill>
                  <a:srgbClr val="C00000"/>
                </a:solidFill>
                <a:latin typeface="Courier New" pitchFamily="49" charset="0"/>
              </a:rPr>
              <a:t>==</a:t>
            </a:r>
            <a:r>
              <a:rPr lang="ro-RO" sz="2200" b="1" dirty="0">
                <a:solidFill>
                  <a:srgbClr val="C00000"/>
                </a:solidFill>
                <a:latin typeface="Courier New" pitchFamily="49" charset="0"/>
              </a:rPr>
              <a:t> </a:t>
            </a:r>
            <a:r>
              <a:rPr lang="en-US" sz="2200" b="1" dirty="0">
                <a:solidFill>
                  <a:srgbClr val="C00000"/>
                </a:solidFill>
                <a:latin typeface="Courier New" pitchFamily="49" charset="0"/>
              </a:rPr>
              <a:t>0)</a:t>
            </a:r>
          </a:p>
          <a:p>
            <a:pPr lvl="1">
              <a:lnSpc>
                <a:spcPct val="80000"/>
              </a:lnSpc>
            </a:pPr>
            <a:endParaRPr lang="en-US" sz="2400" dirty="0"/>
          </a:p>
          <a:p>
            <a:pPr>
              <a:lnSpc>
                <a:spcPct val="80000"/>
              </a:lnSpc>
            </a:pPr>
            <a:r>
              <a:rPr lang="en-US" sz="2800" dirty="0" err="1"/>
              <a:t>Decrementarea</a:t>
            </a:r>
            <a:r>
              <a:rPr lang="en-US" sz="2800" dirty="0"/>
              <a:t> nu </a:t>
            </a:r>
            <a:r>
              <a:rPr lang="en-US" sz="2800" dirty="0" err="1"/>
              <a:t>trebuie</a:t>
            </a:r>
            <a:r>
              <a:rPr lang="en-US" sz="2800" dirty="0"/>
              <a:t> </a:t>
            </a:r>
            <a:r>
              <a:rPr lang="en-US" sz="2800" dirty="0" err="1"/>
              <a:t>condi</a:t>
            </a:r>
            <a:r>
              <a:rPr lang="ro-RO" sz="2800" dirty="0"/>
              <a:t>ț</a:t>
            </a:r>
            <a:r>
              <a:rPr lang="en-US" sz="2800" dirty="0" err="1"/>
              <a:t>ionat</a:t>
            </a:r>
            <a:r>
              <a:rPr lang="ro-RO" sz="2800" dirty="0"/>
              <a:t>ă</a:t>
            </a:r>
            <a:r>
              <a:rPr lang="en-US" sz="1800" dirty="0"/>
              <a:t>	</a:t>
            </a:r>
            <a:endParaRPr lang="en-US" sz="1800" b="1" dirty="0">
              <a:solidFill>
                <a:schemeClr val="accent2"/>
              </a:solidFill>
              <a:latin typeface="Courier New" pitchFamily="49" charset="0"/>
            </a:endParaRPr>
          </a:p>
          <a:p>
            <a:pPr lvl="1">
              <a:lnSpc>
                <a:spcPct val="80000"/>
              </a:lnSpc>
              <a:buFontTx/>
              <a:buNone/>
            </a:pPr>
            <a:endParaRPr lang="en-US" sz="1600" b="1" dirty="0">
              <a:solidFill>
                <a:schemeClr val="accent2"/>
              </a:solidFill>
              <a:latin typeface="Courier New" pitchFamily="49" charset="0"/>
            </a:endParaRPr>
          </a:p>
        </p:txBody>
      </p:sp>
      <p:sp>
        <p:nvSpPr>
          <p:cNvPr id="15363" name="Rectangle 2"/>
          <p:cNvSpPr>
            <a:spLocks noGrp="1" noChangeArrowheads="1"/>
          </p:cNvSpPr>
          <p:nvPr>
            <p:ph type="title"/>
          </p:nvPr>
        </p:nvSpPr>
        <p:spPr>
          <a:xfrm>
            <a:off x="114300" y="423441"/>
            <a:ext cx="8915400" cy="1066800"/>
          </a:xfrm>
        </p:spPr>
        <p:txBody>
          <a:bodyPr/>
          <a:lstStyle/>
          <a:p>
            <a:r>
              <a:rPr lang="en-US" sz="2800" dirty="0" err="1"/>
              <a:t>Problema</a:t>
            </a:r>
            <a:r>
              <a:rPr lang="en-US" sz="2800" dirty="0"/>
              <a:t> </a:t>
            </a:r>
            <a:r>
              <a:rPr lang="en-US" sz="2800" dirty="0" err="1"/>
              <a:t>cititorilor</a:t>
            </a:r>
            <a:r>
              <a:rPr lang="en-US" sz="2800" dirty="0"/>
              <a:t> </a:t>
            </a:r>
            <a:r>
              <a:rPr lang="ro-RO" sz="2800" dirty="0"/>
              <a:t>ș</a:t>
            </a:r>
            <a:r>
              <a:rPr lang="en-US" sz="2800" dirty="0" err="1"/>
              <a:t>i</a:t>
            </a:r>
            <a:r>
              <a:rPr lang="en-US" sz="2800" dirty="0"/>
              <a:t> </a:t>
            </a:r>
            <a:r>
              <a:rPr lang="en-US" sz="2800" dirty="0" err="1"/>
              <a:t>scriitorilor</a:t>
            </a:r>
            <a:r>
              <a:rPr lang="en-US" sz="2800" dirty="0"/>
              <a:t> </a:t>
            </a:r>
            <a:br>
              <a:rPr lang="en-US" sz="2800" dirty="0"/>
            </a:br>
            <a:r>
              <a:rPr lang="ro-RO" sz="2800" dirty="0" err="1"/>
              <a:t>S</a:t>
            </a:r>
            <a:r>
              <a:rPr lang="en-US" sz="2800" dirty="0" err="1"/>
              <a:t>incronizare</a:t>
            </a:r>
            <a:r>
              <a:rPr lang="en-US" sz="2800" dirty="0"/>
              <a:t> </a:t>
            </a:r>
            <a:r>
              <a:rPr lang="en-US" sz="2800" dirty="0" err="1"/>
              <a:t>condi</a:t>
            </a:r>
            <a:r>
              <a:rPr lang="ro-RO" sz="2800" dirty="0"/>
              <a:t>ț</a:t>
            </a:r>
            <a:r>
              <a:rPr lang="en-US" sz="2800" dirty="0" err="1"/>
              <a:t>ionat</a:t>
            </a:r>
            <a:r>
              <a:rPr lang="ro-RO" sz="2800" dirty="0"/>
              <a:t>ă</a:t>
            </a:r>
            <a:endParaRPr lang="en-US" sz="2800" dirty="0"/>
          </a:p>
        </p:txBody>
      </p:sp>
    </p:spTree>
    <p:extLst>
      <p:ext uri="{BB962C8B-B14F-4D97-AF65-F5344CB8AC3E}">
        <p14:creationId xmlns:p14="http://schemas.microsoft.com/office/powerpoint/2010/main" val="34091932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279541" y="1402989"/>
            <a:ext cx="8229600" cy="5112593"/>
          </a:xfrm>
        </p:spPr>
        <p:txBody>
          <a:bodyPr>
            <a:normAutofit fontScale="92500" lnSpcReduction="10000"/>
          </a:bodyPr>
          <a:lstStyle/>
          <a:p>
            <a:pPr>
              <a:buFontTx/>
              <a:buNone/>
            </a:pPr>
            <a:r>
              <a:rPr lang="pt-BR" sz="2000" dirty="0">
                <a:solidFill>
                  <a:srgbClr val="C00000"/>
                </a:solidFill>
                <a:latin typeface="Courier New" pitchFamily="49" charset="0"/>
              </a:rPr>
              <a:t>int nr = 0</a:t>
            </a:r>
            <a:r>
              <a:rPr lang="ro-RO" sz="2000" dirty="0">
                <a:solidFill>
                  <a:srgbClr val="C00000"/>
                </a:solidFill>
                <a:latin typeface="Courier New" pitchFamily="49" charset="0"/>
              </a:rPr>
              <a:t>,</a:t>
            </a:r>
            <a:r>
              <a:rPr lang="pt-BR" sz="2000" dirty="0">
                <a:solidFill>
                  <a:srgbClr val="C00000"/>
                </a:solidFill>
                <a:latin typeface="Courier New" pitchFamily="49" charset="0"/>
              </a:rPr>
              <a:t> nw = 0;</a:t>
            </a:r>
            <a:endParaRPr lang="en-US" sz="2000" dirty="0">
              <a:solidFill>
                <a:srgbClr val="C00000"/>
              </a:solidFill>
              <a:latin typeface="Courier New" pitchFamily="49" charset="0"/>
            </a:endParaRPr>
          </a:p>
          <a:p>
            <a:pPr>
              <a:buFontTx/>
              <a:buNone/>
            </a:pPr>
            <a:r>
              <a:rPr lang="en-US" sz="2000" b="1" dirty="0">
                <a:solidFill>
                  <a:srgbClr val="C00000"/>
                </a:solidFill>
                <a:latin typeface="Courier New" pitchFamily="49" charset="0"/>
              </a:rPr>
              <a:t>process</a:t>
            </a:r>
            <a:r>
              <a:rPr lang="en-US" sz="2000" dirty="0">
                <a:solidFill>
                  <a:srgbClr val="C00000"/>
                </a:solidFill>
                <a:latin typeface="Courier New" pitchFamily="49" charset="0"/>
              </a:rPr>
              <a:t> </a:t>
            </a:r>
            <a:r>
              <a:rPr lang="en-US" sz="2000" dirty="0" err="1">
                <a:solidFill>
                  <a:srgbClr val="C00000"/>
                </a:solidFill>
                <a:latin typeface="Courier New" pitchFamily="49" charset="0"/>
              </a:rPr>
              <a:t>Cititor</a:t>
            </a:r>
            <a:r>
              <a:rPr lang="en-US" sz="2000" dirty="0">
                <a:solidFill>
                  <a:srgbClr val="C00000"/>
                </a:solidFill>
                <a:latin typeface="Courier New" pitchFamily="49" charset="0"/>
              </a:rPr>
              <a:t>[</a:t>
            </a:r>
            <a:r>
              <a:rPr lang="en-US" sz="2000" dirty="0" err="1">
                <a:solidFill>
                  <a:srgbClr val="C00000"/>
                </a:solidFill>
                <a:latin typeface="Courier New" pitchFamily="49" charset="0"/>
              </a:rPr>
              <a:t>i</a:t>
            </a:r>
            <a:r>
              <a:rPr lang="en-US" sz="2000" dirty="0">
                <a:solidFill>
                  <a:srgbClr val="C00000"/>
                </a:solidFill>
                <a:latin typeface="Courier New" pitchFamily="49" charset="0"/>
              </a:rPr>
              <a:t>=1 to m]{</a:t>
            </a:r>
            <a:endParaRPr lang="en-US" sz="2000" b="1" dirty="0">
              <a:solidFill>
                <a:srgbClr val="C00000"/>
              </a:solidFill>
              <a:latin typeface="Courier New" pitchFamily="49" charset="0"/>
            </a:endParaRPr>
          </a:p>
          <a:p>
            <a:pPr>
              <a:buFontTx/>
              <a:buNone/>
            </a:pPr>
            <a:r>
              <a:rPr lang="en-US" sz="2000" b="1" dirty="0">
                <a:solidFill>
                  <a:srgbClr val="C00000"/>
                </a:solidFill>
                <a:latin typeface="Courier New" pitchFamily="49" charset="0"/>
              </a:rPr>
              <a:t>     while</a:t>
            </a:r>
            <a:r>
              <a:rPr lang="en-US" sz="2000" dirty="0">
                <a:solidFill>
                  <a:srgbClr val="C00000"/>
                </a:solidFill>
                <a:latin typeface="Courier New" pitchFamily="49" charset="0"/>
              </a:rPr>
              <a:t> (true){</a:t>
            </a:r>
          </a:p>
          <a:p>
            <a:pPr>
              <a:buFontTx/>
              <a:buNone/>
            </a:pPr>
            <a:r>
              <a:rPr lang="en-US" sz="2000" dirty="0">
                <a:solidFill>
                  <a:srgbClr val="C00000"/>
                </a:solidFill>
                <a:latin typeface="Courier New" pitchFamily="49" charset="0"/>
              </a:rPr>
              <a:t>       </a:t>
            </a:r>
            <a:r>
              <a:rPr lang="pt-BR" sz="2000" b="1" dirty="0">
                <a:solidFill>
                  <a:srgbClr val="C00000"/>
                </a:solidFill>
                <a:latin typeface="Courier New" pitchFamily="49" charset="0"/>
              </a:rPr>
              <a:t>&lt;await</a:t>
            </a:r>
            <a:r>
              <a:rPr lang="pt-BR" sz="2000" dirty="0">
                <a:solidFill>
                  <a:srgbClr val="C00000"/>
                </a:solidFill>
                <a:latin typeface="Courier New" pitchFamily="49" charset="0"/>
              </a:rPr>
              <a:t> (nw</a:t>
            </a:r>
            <a:r>
              <a:rPr lang="ro-RO" sz="2000" dirty="0">
                <a:solidFill>
                  <a:srgbClr val="C00000"/>
                </a:solidFill>
                <a:latin typeface="Courier New" pitchFamily="49" charset="0"/>
              </a:rPr>
              <a:t> </a:t>
            </a:r>
            <a:r>
              <a:rPr lang="pt-BR" sz="2000" dirty="0">
                <a:solidFill>
                  <a:srgbClr val="C00000"/>
                </a:solidFill>
                <a:latin typeface="Courier New" pitchFamily="49" charset="0"/>
              </a:rPr>
              <a:t>==</a:t>
            </a:r>
            <a:r>
              <a:rPr lang="ro-RO" sz="2000" dirty="0">
                <a:solidFill>
                  <a:srgbClr val="C00000"/>
                </a:solidFill>
                <a:latin typeface="Courier New" pitchFamily="49" charset="0"/>
              </a:rPr>
              <a:t> </a:t>
            </a:r>
            <a:r>
              <a:rPr lang="pt-BR" sz="2000" dirty="0">
                <a:solidFill>
                  <a:srgbClr val="C00000"/>
                </a:solidFill>
                <a:latin typeface="Courier New" pitchFamily="49" charset="0"/>
              </a:rPr>
              <a:t>0) nr = nr</a:t>
            </a:r>
            <a:r>
              <a:rPr lang="ro-RO" sz="2000" dirty="0">
                <a:solidFill>
                  <a:srgbClr val="C00000"/>
                </a:solidFill>
                <a:latin typeface="Courier New" pitchFamily="49" charset="0"/>
              </a:rPr>
              <a:t> </a:t>
            </a:r>
            <a:r>
              <a:rPr lang="pt-BR" sz="2000" dirty="0">
                <a:solidFill>
                  <a:srgbClr val="C00000"/>
                </a:solidFill>
                <a:latin typeface="Courier New" pitchFamily="49" charset="0"/>
              </a:rPr>
              <a:t>+</a:t>
            </a:r>
            <a:r>
              <a:rPr lang="ro-RO" sz="2000" dirty="0">
                <a:solidFill>
                  <a:srgbClr val="C00000"/>
                </a:solidFill>
                <a:latin typeface="Courier New" pitchFamily="49" charset="0"/>
              </a:rPr>
              <a:t> </a:t>
            </a:r>
            <a:r>
              <a:rPr lang="pt-BR" sz="2000" dirty="0">
                <a:solidFill>
                  <a:srgbClr val="C00000"/>
                </a:solidFill>
                <a:latin typeface="Courier New" pitchFamily="49" charset="0"/>
              </a:rPr>
              <a:t>1</a:t>
            </a:r>
            <a:r>
              <a:rPr lang="pt-BR" sz="2000" b="1" dirty="0">
                <a:solidFill>
                  <a:srgbClr val="C00000"/>
                </a:solidFill>
                <a:latin typeface="Courier New" pitchFamily="49" charset="0"/>
              </a:rPr>
              <a:t>&gt;</a:t>
            </a:r>
            <a:endParaRPr lang="en-US" sz="2000" b="1" dirty="0">
              <a:solidFill>
                <a:srgbClr val="C00000"/>
              </a:solidFill>
              <a:latin typeface="Courier New" pitchFamily="49" charset="0"/>
            </a:endParaRPr>
          </a:p>
          <a:p>
            <a:pPr>
              <a:buNone/>
            </a:pPr>
            <a:r>
              <a:rPr lang="en-US" sz="2000" dirty="0">
                <a:solidFill>
                  <a:srgbClr val="C00000"/>
                </a:solidFill>
                <a:latin typeface="Courier New" pitchFamily="49" charset="0"/>
              </a:rPr>
              <a:t>       cite</a:t>
            </a:r>
            <a:r>
              <a:rPr lang="ro-RO" sz="2000" dirty="0">
                <a:solidFill>
                  <a:srgbClr val="C00000"/>
                </a:solidFill>
                <a:latin typeface="Courier New" pitchFamily="49" charset="0"/>
              </a:rPr>
              <a:t>ș</a:t>
            </a:r>
            <a:r>
              <a:rPr lang="en-US" sz="2000" dirty="0" err="1">
                <a:solidFill>
                  <a:srgbClr val="C00000"/>
                </a:solidFill>
                <a:latin typeface="Courier New" pitchFamily="49" charset="0"/>
              </a:rPr>
              <a:t>te</a:t>
            </a:r>
            <a:r>
              <a:rPr lang="en-US" sz="2000" dirty="0">
                <a:solidFill>
                  <a:srgbClr val="C00000"/>
                </a:solidFill>
                <a:latin typeface="Courier New" pitchFamily="49" charset="0"/>
              </a:rPr>
              <a:t> din </a:t>
            </a:r>
            <a:r>
              <a:rPr lang="en-US" sz="2000" dirty="0" err="1">
                <a:solidFill>
                  <a:srgbClr val="C00000"/>
                </a:solidFill>
                <a:latin typeface="Courier New" pitchFamily="49" charset="0"/>
              </a:rPr>
              <a:t>resursa</a:t>
            </a:r>
            <a:r>
              <a:rPr lang="en-US" sz="2000" dirty="0">
                <a:solidFill>
                  <a:srgbClr val="C00000"/>
                </a:solidFill>
                <a:latin typeface="Courier New" pitchFamily="49" charset="0"/>
              </a:rPr>
              <a:t> </a:t>
            </a:r>
            <a:r>
              <a:rPr lang="en-US" sz="2000" dirty="0" err="1">
                <a:solidFill>
                  <a:srgbClr val="C00000"/>
                </a:solidFill>
                <a:latin typeface="Courier New" pitchFamily="49" charset="0"/>
              </a:rPr>
              <a:t>comun</a:t>
            </a:r>
            <a:r>
              <a:rPr lang="ro-RO" sz="2000" dirty="0">
                <a:solidFill>
                  <a:srgbClr val="C00000"/>
                </a:solidFill>
                <a:latin typeface="Courier New" pitchFamily="49" charset="0"/>
              </a:rPr>
              <a:t>ă</a:t>
            </a:r>
            <a:r>
              <a:rPr lang="en-US" sz="2000" dirty="0">
                <a:solidFill>
                  <a:srgbClr val="C00000"/>
                </a:solidFill>
                <a:latin typeface="Courier New" pitchFamily="49" charset="0"/>
              </a:rPr>
              <a:t>;</a:t>
            </a:r>
          </a:p>
          <a:p>
            <a:pPr>
              <a:buFontTx/>
              <a:buNone/>
            </a:pPr>
            <a:r>
              <a:rPr lang="en-US" sz="2000" dirty="0">
                <a:solidFill>
                  <a:srgbClr val="C00000"/>
                </a:solidFill>
                <a:latin typeface="Courier New" pitchFamily="49" charset="0"/>
              </a:rPr>
              <a:t>       </a:t>
            </a:r>
            <a:r>
              <a:rPr lang="pt-BR" sz="2000" b="1" dirty="0">
                <a:solidFill>
                  <a:srgbClr val="C00000"/>
                </a:solidFill>
                <a:latin typeface="Courier New" pitchFamily="49" charset="0"/>
              </a:rPr>
              <a:t>&lt;</a:t>
            </a:r>
            <a:r>
              <a:rPr lang="pt-BR" sz="2000" dirty="0">
                <a:solidFill>
                  <a:srgbClr val="C00000"/>
                </a:solidFill>
                <a:latin typeface="Courier New" pitchFamily="49" charset="0"/>
              </a:rPr>
              <a:t>nr = nr</a:t>
            </a:r>
            <a:r>
              <a:rPr lang="ro-RO" sz="2000" dirty="0">
                <a:solidFill>
                  <a:srgbClr val="C00000"/>
                </a:solidFill>
                <a:latin typeface="Courier New" pitchFamily="49" charset="0"/>
              </a:rPr>
              <a:t> </a:t>
            </a:r>
            <a:r>
              <a:rPr lang="pt-BR" sz="2000" dirty="0">
                <a:solidFill>
                  <a:srgbClr val="C00000"/>
                </a:solidFill>
                <a:latin typeface="Courier New" pitchFamily="49" charset="0"/>
              </a:rPr>
              <a:t>-</a:t>
            </a:r>
            <a:r>
              <a:rPr lang="ro-RO" sz="2000" dirty="0">
                <a:solidFill>
                  <a:srgbClr val="C00000"/>
                </a:solidFill>
                <a:latin typeface="Courier New" pitchFamily="49" charset="0"/>
              </a:rPr>
              <a:t> </a:t>
            </a:r>
            <a:r>
              <a:rPr lang="pt-BR" sz="2000" dirty="0">
                <a:solidFill>
                  <a:srgbClr val="C00000"/>
                </a:solidFill>
                <a:latin typeface="Courier New" pitchFamily="49" charset="0"/>
              </a:rPr>
              <a:t>1</a:t>
            </a:r>
            <a:r>
              <a:rPr lang="pt-BR" sz="2000" b="1" dirty="0">
                <a:solidFill>
                  <a:srgbClr val="C00000"/>
                </a:solidFill>
                <a:latin typeface="Courier New" pitchFamily="49" charset="0"/>
              </a:rPr>
              <a:t>&gt;</a:t>
            </a:r>
            <a:endParaRPr lang="en-US" sz="2000" b="1" dirty="0">
              <a:solidFill>
                <a:srgbClr val="C00000"/>
              </a:solidFill>
              <a:latin typeface="Courier New" pitchFamily="49" charset="0"/>
            </a:endParaRPr>
          </a:p>
          <a:p>
            <a:pPr>
              <a:buFontTx/>
              <a:buNone/>
            </a:pPr>
            <a:r>
              <a:rPr lang="en-US" sz="2000" dirty="0">
                <a:solidFill>
                  <a:srgbClr val="C00000"/>
                </a:solidFill>
                <a:latin typeface="Courier New" pitchFamily="49" charset="0"/>
              </a:rPr>
              <a:t>}	   }</a:t>
            </a:r>
          </a:p>
          <a:p>
            <a:pPr>
              <a:buFontTx/>
              <a:buNone/>
            </a:pPr>
            <a:r>
              <a:rPr lang="pt-BR" sz="2000" b="1" dirty="0">
                <a:solidFill>
                  <a:srgbClr val="C00000"/>
                </a:solidFill>
                <a:latin typeface="Courier New" pitchFamily="49" charset="0"/>
              </a:rPr>
              <a:t>process</a:t>
            </a:r>
            <a:r>
              <a:rPr lang="pt-BR" sz="2000" dirty="0">
                <a:solidFill>
                  <a:srgbClr val="C00000"/>
                </a:solidFill>
                <a:latin typeface="Courier New" pitchFamily="49" charset="0"/>
              </a:rPr>
              <a:t> Scriitor[j=1 to n]{</a:t>
            </a:r>
            <a:endParaRPr lang="pt-BR" sz="2000" b="1" dirty="0">
              <a:solidFill>
                <a:srgbClr val="C00000"/>
              </a:solidFill>
              <a:latin typeface="Courier New" pitchFamily="49" charset="0"/>
            </a:endParaRPr>
          </a:p>
          <a:p>
            <a:pPr>
              <a:buFontTx/>
              <a:buNone/>
            </a:pPr>
            <a:r>
              <a:rPr lang="pt-BR" sz="2000" b="1" dirty="0">
                <a:solidFill>
                  <a:srgbClr val="C00000"/>
                </a:solidFill>
                <a:latin typeface="Courier New" pitchFamily="49" charset="0"/>
              </a:rPr>
              <a:t>     while</a:t>
            </a:r>
            <a:r>
              <a:rPr lang="pt-BR" sz="2000" dirty="0">
                <a:solidFill>
                  <a:srgbClr val="C00000"/>
                </a:solidFill>
                <a:latin typeface="Courier New" pitchFamily="49" charset="0"/>
              </a:rPr>
              <a:t> (true){</a:t>
            </a:r>
          </a:p>
          <a:p>
            <a:pPr>
              <a:buFontTx/>
              <a:buNone/>
            </a:pPr>
            <a:r>
              <a:rPr lang="pt-BR" sz="2000" dirty="0">
                <a:solidFill>
                  <a:srgbClr val="C00000"/>
                </a:solidFill>
                <a:latin typeface="Courier New" pitchFamily="49" charset="0"/>
              </a:rPr>
              <a:t>       </a:t>
            </a:r>
            <a:r>
              <a:rPr lang="pt-BR" sz="2000" b="1" dirty="0">
                <a:solidFill>
                  <a:srgbClr val="C00000"/>
                </a:solidFill>
                <a:latin typeface="Courier New" pitchFamily="49" charset="0"/>
              </a:rPr>
              <a:t>&lt;await</a:t>
            </a:r>
            <a:r>
              <a:rPr lang="pt-BR" sz="2000" dirty="0">
                <a:solidFill>
                  <a:srgbClr val="C00000"/>
                </a:solidFill>
                <a:latin typeface="Courier New" pitchFamily="49" charset="0"/>
              </a:rPr>
              <a:t> (nr</a:t>
            </a:r>
            <a:r>
              <a:rPr lang="ro-RO" sz="2000" dirty="0">
                <a:solidFill>
                  <a:srgbClr val="C00000"/>
                </a:solidFill>
                <a:latin typeface="Courier New" pitchFamily="49" charset="0"/>
              </a:rPr>
              <a:t> </a:t>
            </a:r>
            <a:r>
              <a:rPr lang="pt-BR" sz="2000" dirty="0">
                <a:solidFill>
                  <a:srgbClr val="C00000"/>
                </a:solidFill>
                <a:latin typeface="Courier New" pitchFamily="49" charset="0"/>
              </a:rPr>
              <a:t>==</a:t>
            </a:r>
            <a:r>
              <a:rPr lang="ro-RO" sz="2000" dirty="0">
                <a:solidFill>
                  <a:srgbClr val="C00000"/>
                </a:solidFill>
                <a:latin typeface="Courier New" pitchFamily="49" charset="0"/>
              </a:rPr>
              <a:t> </a:t>
            </a:r>
            <a:r>
              <a:rPr lang="pt-BR" sz="2000" dirty="0">
                <a:solidFill>
                  <a:srgbClr val="C00000"/>
                </a:solidFill>
                <a:latin typeface="Courier New" pitchFamily="49" charset="0"/>
              </a:rPr>
              <a:t>0 &amp;&amp; nw</a:t>
            </a:r>
            <a:r>
              <a:rPr lang="ro-RO" sz="2000" dirty="0">
                <a:solidFill>
                  <a:srgbClr val="C00000"/>
                </a:solidFill>
                <a:latin typeface="Courier New" pitchFamily="49" charset="0"/>
              </a:rPr>
              <a:t> </a:t>
            </a:r>
            <a:r>
              <a:rPr lang="pt-BR" sz="2000" dirty="0">
                <a:solidFill>
                  <a:srgbClr val="C00000"/>
                </a:solidFill>
                <a:latin typeface="Courier New" pitchFamily="49" charset="0"/>
              </a:rPr>
              <a:t>==</a:t>
            </a:r>
            <a:r>
              <a:rPr lang="ro-RO" sz="2000" dirty="0">
                <a:solidFill>
                  <a:srgbClr val="C00000"/>
                </a:solidFill>
                <a:latin typeface="Courier New" pitchFamily="49" charset="0"/>
              </a:rPr>
              <a:t> </a:t>
            </a:r>
            <a:r>
              <a:rPr lang="pt-BR" sz="2000" dirty="0">
                <a:solidFill>
                  <a:srgbClr val="C00000"/>
                </a:solidFill>
                <a:latin typeface="Courier New" pitchFamily="49" charset="0"/>
              </a:rPr>
              <a:t>0) nw = nw</a:t>
            </a:r>
            <a:r>
              <a:rPr lang="ro-RO" sz="2000" dirty="0">
                <a:solidFill>
                  <a:srgbClr val="C00000"/>
                </a:solidFill>
                <a:latin typeface="Courier New" pitchFamily="49" charset="0"/>
              </a:rPr>
              <a:t> </a:t>
            </a:r>
            <a:r>
              <a:rPr lang="pt-BR" sz="2000" dirty="0">
                <a:solidFill>
                  <a:srgbClr val="C00000"/>
                </a:solidFill>
                <a:latin typeface="Courier New" pitchFamily="49" charset="0"/>
              </a:rPr>
              <a:t>+</a:t>
            </a:r>
            <a:r>
              <a:rPr lang="ro-RO" sz="2000" dirty="0">
                <a:solidFill>
                  <a:srgbClr val="C00000"/>
                </a:solidFill>
                <a:latin typeface="Courier New" pitchFamily="49" charset="0"/>
              </a:rPr>
              <a:t> </a:t>
            </a:r>
            <a:r>
              <a:rPr lang="pt-BR" sz="2000" dirty="0">
                <a:solidFill>
                  <a:srgbClr val="C00000"/>
                </a:solidFill>
                <a:latin typeface="Courier New" pitchFamily="49" charset="0"/>
              </a:rPr>
              <a:t>1</a:t>
            </a:r>
            <a:r>
              <a:rPr lang="pt-BR" sz="2000" b="1" dirty="0">
                <a:solidFill>
                  <a:srgbClr val="C00000"/>
                </a:solidFill>
                <a:latin typeface="Courier New" pitchFamily="49" charset="0"/>
              </a:rPr>
              <a:t>&gt;</a:t>
            </a:r>
          </a:p>
          <a:p>
            <a:pPr>
              <a:buFontTx/>
              <a:buNone/>
            </a:pPr>
            <a:r>
              <a:rPr lang="pt-BR" sz="2000" dirty="0">
                <a:solidFill>
                  <a:srgbClr val="C00000"/>
                </a:solidFill>
                <a:latin typeface="Courier New" pitchFamily="49" charset="0"/>
              </a:rPr>
              <a:t>       scrie </a:t>
            </a:r>
            <a:r>
              <a:rPr lang="ro-RO" sz="2000" dirty="0">
                <a:solidFill>
                  <a:srgbClr val="C00000"/>
                </a:solidFill>
                <a:latin typeface="Courier New" pitchFamily="49" charset="0"/>
              </a:rPr>
              <a:t>î</a:t>
            </a:r>
            <a:r>
              <a:rPr lang="pt-BR" sz="2000" dirty="0">
                <a:solidFill>
                  <a:srgbClr val="C00000"/>
                </a:solidFill>
                <a:latin typeface="Courier New" pitchFamily="49" charset="0"/>
              </a:rPr>
              <a:t>n resursa comun</a:t>
            </a:r>
            <a:r>
              <a:rPr lang="ro-RO" sz="2000" dirty="0">
                <a:solidFill>
                  <a:srgbClr val="C00000"/>
                </a:solidFill>
                <a:latin typeface="Courier New" pitchFamily="49" charset="0"/>
              </a:rPr>
              <a:t>ă</a:t>
            </a:r>
            <a:r>
              <a:rPr lang="pt-BR" sz="2000" dirty="0">
                <a:solidFill>
                  <a:srgbClr val="C00000"/>
                </a:solidFill>
                <a:latin typeface="Courier New" pitchFamily="49" charset="0"/>
              </a:rPr>
              <a:t>;</a:t>
            </a:r>
          </a:p>
          <a:p>
            <a:pPr>
              <a:buFontTx/>
              <a:buNone/>
            </a:pPr>
            <a:r>
              <a:rPr lang="pt-BR" sz="2000" dirty="0">
                <a:solidFill>
                  <a:srgbClr val="C00000"/>
                </a:solidFill>
                <a:latin typeface="Courier New" pitchFamily="49" charset="0"/>
              </a:rPr>
              <a:t>       </a:t>
            </a:r>
            <a:r>
              <a:rPr lang="pt-BR" sz="2000" b="1" dirty="0">
                <a:solidFill>
                  <a:srgbClr val="C00000"/>
                </a:solidFill>
                <a:latin typeface="Courier New" pitchFamily="49" charset="0"/>
              </a:rPr>
              <a:t>&lt;</a:t>
            </a:r>
            <a:r>
              <a:rPr lang="pt-BR" sz="2000" dirty="0">
                <a:solidFill>
                  <a:srgbClr val="C00000"/>
                </a:solidFill>
                <a:latin typeface="Courier New" pitchFamily="49" charset="0"/>
              </a:rPr>
              <a:t>nw = nw</a:t>
            </a:r>
            <a:r>
              <a:rPr lang="ro-RO" sz="2000" dirty="0">
                <a:solidFill>
                  <a:srgbClr val="C00000"/>
                </a:solidFill>
                <a:latin typeface="Courier New" pitchFamily="49" charset="0"/>
              </a:rPr>
              <a:t> </a:t>
            </a:r>
            <a:r>
              <a:rPr lang="pt-BR" sz="2000" dirty="0">
                <a:solidFill>
                  <a:srgbClr val="C00000"/>
                </a:solidFill>
                <a:latin typeface="Courier New" pitchFamily="49" charset="0"/>
              </a:rPr>
              <a:t>-</a:t>
            </a:r>
            <a:r>
              <a:rPr lang="ro-RO" sz="2000" dirty="0">
                <a:solidFill>
                  <a:srgbClr val="C00000"/>
                </a:solidFill>
                <a:latin typeface="Courier New" pitchFamily="49" charset="0"/>
              </a:rPr>
              <a:t> </a:t>
            </a:r>
            <a:r>
              <a:rPr lang="pt-BR" sz="2000" dirty="0">
                <a:solidFill>
                  <a:srgbClr val="C00000"/>
                </a:solidFill>
                <a:latin typeface="Courier New" pitchFamily="49" charset="0"/>
              </a:rPr>
              <a:t>1</a:t>
            </a:r>
            <a:r>
              <a:rPr lang="pt-BR" sz="2000" b="1" dirty="0">
                <a:solidFill>
                  <a:srgbClr val="C00000"/>
                </a:solidFill>
                <a:latin typeface="Courier New" pitchFamily="49" charset="0"/>
              </a:rPr>
              <a:t>&gt;</a:t>
            </a:r>
          </a:p>
          <a:p>
            <a:pPr>
              <a:buFontTx/>
              <a:buNone/>
            </a:pPr>
            <a:r>
              <a:rPr lang="en-US" sz="2000" dirty="0">
                <a:solidFill>
                  <a:srgbClr val="C00000"/>
                </a:solidFill>
                <a:latin typeface="Courier New" pitchFamily="49" charset="0"/>
              </a:rPr>
              <a:t>}	   }</a:t>
            </a:r>
          </a:p>
          <a:p>
            <a:endParaRPr lang="en-US" dirty="0">
              <a:solidFill>
                <a:srgbClr val="C00000"/>
              </a:solidFill>
            </a:endParaRPr>
          </a:p>
        </p:txBody>
      </p:sp>
      <p:sp>
        <p:nvSpPr>
          <p:cNvPr id="16387" name="Rectangle 2"/>
          <p:cNvSpPr>
            <a:spLocks noGrp="1" noChangeArrowheads="1"/>
          </p:cNvSpPr>
          <p:nvPr>
            <p:ph type="title"/>
          </p:nvPr>
        </p:nvSpPr>
        <p:spPr>
          <a:xfrm>
            <a:off x="114300" y="342418"/>
            <a:ext cx="8915400" cy="1066800"/>
          </a:xfrm>
        </p:spPr>
        <p:txBody>
          <a:bodyPr/>
          <a:lstStyle/>
          <a:p>
            <a:r>
              <a:rPr lang="en-US" sz="2800" dirty="0" err="1"/>
              <a:t>Problema</a:t>
            </a:r>
            <a:r>
              <a:rPr lang="en-US" sz="2800" dirty="0"/>
              <a:t> </a:t>
            </a:r>
            <a:r>
              <a:rPr lang="en-US" sz="2800" dirty="0" err="1"/>
              <a:t>cititorilor</a:t>
            </a:r>
            <a:r>
              <a:rPr lang="en-US" sz="2800" dirty="0"/>
              <a:t> </a:t>
            </a:r>
            <a:r>
              <a:rPr lang="ro-RO" sz="2800" dirty="0"/>
              <a:t>ș</a:t>
            </a:r>
            <a:r>
              <a:rPr lang="en-US" sz="2800" dirty="0" err="1"/>
              <a:t>i</a:t>
            </a:r>
            <a:r>
              <a:rPr lang="en-US" sz="2800" dirty="0"/>
              <a:t> </a:t>
            </a:r>
            <a:r>
              <a:rPr lang="en-US" sz="2800" dirty="0" err="1"/>
              <a:t>scriitorilor</a:t>
            </a:r>
            <a:br>
              <a:rPr lang="en-US" sz="2800" dirty="0"/>
            </a:br>
            <a:r>
              <a:rPr lang="ro-RO" sz="2800" dirty="0" err="1"/>
              <a:t>S</a:t>
            </a:r>
            <a:r>
              <a:rPr lang="en-US" sz="2800" dirty="0" err="1"/>
              <a:t>incronizare</a:t>
            </a:r>
            <a:r>
              <a:rPr lang="en-US" sz="2800" dirty="0"/>
              <a:t> </a:t>
            </a:r>
            <a:r>
              <a:rPr lang="en-US" sz="2800" dirty="0" err="1"/>
              <a:t>condi</a:t>
            </a:r>
            <a:r>
              <a:rPr lang="ro-RO" sz="2800" dirty="0"/>
              <a:t>ț</a:t>
            </a:r>
            <a:r>
              <a:rPr lang="en-US" sz="2800" dirty="0" err="1"/>
              <a:t>ionat</a:t>
            </a:r>
            <a:r>
              <a:rPr lang="ro-RO" sz="2800" dirty="0"/>
              <a:t>ă</a:t>
            </a:r>
            <a:r>
              <a:rPr lang="en-US" sz="2800" dirty="0"/>
              <a:t> (2)</a:t>
            </a:r>
          </a:p>
        </p:txBody>
      </p:sp>
    </p:spTree>
    <p:extLst>
      <p:ext uri="{BB962C8B-B14F-4D97-AF65-F5344CB8AC3E}">
        <p14:creationId xmlns:p14="http://schemas.microsoft.com/office/powerpoint/2010/main" val="3043643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254643" y="1253623"/>
            <a:ext cx="9396536" cy="5334000"/>
          </a:xfrm>
        </p:spPr>
        <p:txBody>
          <a:bodyPr>
            <a:normAutofit fontScale="92500"/>
          </a:bodyPr>
          <a:lstStyle/>
          <a:p>
            <a:pPr>
              <a:buFontTx/>
              <a:buNone/>
            </a:pPr>
            <a:r>
              <a:rPr lang="fr-FR" sz="2400" dirty="0" err="1"/>
              <a:t>Politici</a:t>
            </a:r>
            <a:r>
              <a:rPr lang="fr-FR" sz="2400" dirty="0"/>
              <a:t>:</a:t>
            </a:r>
          </a:p>
          <a:p>
            <a:r>
              <a:rPr lang="fr-FR" sz="2400" dirty="0" err="1"/>
              <a:t>noile</a:t>
            </a:r>
            <a:r>
              <a:rPr lang="fr-FR" sz="2400" dirty="0"/>
              <a:t> </a:t>
            </a:r>
            <a:r>
              <a:rPr lang="fr-FR" sz="2400" dirty="0" err="1"/>
              <a:t>cereri</a:t>
            </a:r>
            <a:r>
              <a:rPr lang="fr-FR" sz="2400" dirty="0"/>
              <a:t> de la </a:t>
            </a:r>
            <a:r>
              <a:rPr lang="fr-FR" sz="2400" dirty="0" err="1"/>
              <a:t>cititori</a:t>
            </a:r>
            <a:r>
              <a:rPr lang="fr-FR" sz="2400" dirty="0"/>
              <a:t> </a:t>
            </a:r>
            <a:r>
              <a:rPr lang="fr-FR" sz="2400" dirty="0" err="1"/>
              <a:t>sunt</a:t>
            </a:r>
            <a:r>
              <a:rPr lang="fr-FR" sz="2400" dirty="0"/>
              <a:t> </a:t>
            </a:r>
            <a:r>
              <a:rPr lang="ro-RO" sz="2400" dirty="0"/>
              <a:t>î</a:t>
            </a:r>
            <a:r>
              <a:rPr lang="fr-FR" sz="2400" dirty="0"/>
              <a:t>nt</a:t>
            </a:r>
            <a:r>
              <a:rPr lang="ro-RO" sz="2400" dirty="0"/>
              <a:t>â</a:t>
            </a:r>
            <a:r>
              <a:rPr lang="fr-FR" sz="2400" dirty="0" err="1"/>
              <a:t>rziate</a:t>
            </a:r>
            <a:r>
              <a:rPr lang="fr-FR" sz="2400" dirty="0"/>
              <a:t> dac</a:t>
            </a:r>
            <a:r>
              <a:rPr lang="ro-RO" sz="2400" dirty="0"/>
              <a:t>ă</a:t>
            </a:r>
            <a:r>
              <a:rPr lang="fr-FR" sz="2400" dirty="0"/>
              <a:t> un </a:t>
            </a:r>
            <a:r>
              <a:rPr lang="fr-FR" sz="2400" dirty="0" err="1"/>
              <a:t>scriitor</a:t>
            </a:r>
            <a:r>
              <a:rPr lang="fr-FR" sz="2400" dirty="0"/>
              <a:t> a</a:t>
            </a:r>
            <a:r>
              <a:rPr lang="ro-RO" sz="2400" dirty="0"/>
              <a:t>ș</a:t>
            </a:r>
            <a:r>
              <a:rPr lang="fr-FR" sz="2400" dirty="0" err="1"/>
              <a:t>teapt</a:t>
            </a:r>
            <a:r>
              <a:rPr lang="ro-RO" sz="2400" dirty="0"/>
              <a:t>ă</a:t>
            </a:r>
            <a:endParaRPr lang="es-ES" sz="2400" dirty="0"/>
          </a:p>
          <a:p>
            <a:r>
              <a:rPr lang="es-ES" sz="2400" dirty="0"/>
              <a:t>un </a:t>
            </a:r>
            <a:r>
              <a:rPr lang="es-ES" sz="2400" dirty="0" err="1"/>
              <a:t>cititor</a:t>
            </a:r>
            <a:r>
              <a:rPr lang="es-ES" sz="2400" dirty="0"/>
              <a:t> </a:t>
            </a:r>
            <a:r>
              <a:rPr lang="ro-RO" sz="2400" dirty="0"/>
              <a:t>î</a:t>
            </a:r>
            <a:r>
              <a:rPr lang="es-ES" sz="2400" dirty="0" err="1"/>
              <a:t>nt</a:t>
            </a:r>
            <a:r>
              <a:rPr lang="ro-RO" sz="2400" dirty="0"/>
              <a:t>â</a:t>
            </a:r>
            <a:r>
              <a:rPr lang="es-ES" sz="2400" dirty="0" err="1"/>
              <a:t>rziat</a:t>
            </a:r>
            <a:r>
              <a:rPr lang="es-ES" sz="2400" dirty="0"/>
              <a:t> este </a:t>
            </a:r>
            <a:r>
              <a:rPr lang="es-ES" sz="2400" dirty="0" err="1"/>
              <a:t>trezit</a:t>
            </a:r>
            <a:r>
              <a:rPr lang="es-ES" sz="2400" dirty="0"/>
              <a:t> </a:t>
            </a:r>
            <a:r>
              <a:rPr lang="es-ES" sz="2400" dirty="0" err="1"/>
              <a:t>doar</a:t>
            </a:r>
            <a:r>
              <a:rPr lang="es-ES" sz="2400" dirty="0"/>
              <a:t> </a:t>
            </a:r>
            <a:r>
              <a:rPr lang="es-ES" sz="2400" dirty="0" err="1"/>
              <a:t>dac</a:t>
            </a:r>
            <a:r>
              <a:rPr lang="ro-RO" sz="2400" dirty="0"/>
              <a:t>ă</a:t>
            </a:r>
            <a:r>
              <a:rPr lang="es-ES" sz="2400" dirty="0"/>
              <a:t> </a:t>
            </a:r>
            <a:r>
              <a:rPr lang="es-ES" sz="2400" dirty="0" err="1"/>
              <a:t>nu</a:t>
            </a:r>
            <a:r>
              <a:rPr lang="es-ES" sz="2400" dirty="0"/>
              <a:t> </a:t>
            </a:r>
            <a:r>
              <a:rPr lang="es-ES" sz="2400" dirty="0" err="1"/>
              <a:t>exist</a:t>
            </a:r>
            <a:r>
              <a:rPr lang="ro-RO" sz="2400" dirty="0"/>
              <a:t>ă</a:t>
            </a:r>
            <a:r>
              <a:rPr lang="es-ES" sz="2400" dirty="0"/>
              <a:t> un </a:t>
            </a:r>
            <a:r>
              <a:rPr lang="es-ES" sz="2400" dirty="0" err="1"/>
              <a:t>scriitor</a:t>
            </a:r>
            <a:r>
              <a:rPr lang="es-ES" sz="2400" dirty="0"/>
              <a:t> </a:t>
            </a:r>
            <a:r>
              <a:rPr lang="ro-RO" sz="2400" dirty="0"/>
              <a:t>î</a:t>
            </a:r>
            <a:r>
              <a:rPr lang="es-ES" sz="2400" dirty="0"/>
              <a:t>n a</a:t>
            </a:r>
            <a:r>
              <a:rPr lang="ro-RO" sz="2400" dirty="0"/>
              <a:t>ș</a:t>
            </a:r>
            <a:r>
              <a:rPr lang="es-ES" sz="2400" dirty="0" err="1"/>
              <a:t>teptare</a:t>
            </a:r>
            <a:r>
              <a:rPr lang="es-ES" sz="2400" dirty="0"/>
              <a:t>.</a:t>
            </a:r>
            <a:r>
              <a:rPr lang="es-ES" sz="2800" dirty="0"/>
              <a:t> </a:t>
            </a:r>
          </a:p>
          <a:p>
            <a:endParaRPr lang="ro-RO" sz="1800" dirty="0"/>
          </a:p>
          <a:p>
            <a:pPr>
              <a:buFontTx/>
              <a:buNone/>
            </a:pPr>
            <a:r>
              <a:rPr lang="sv-SE" sz="2400" b="1" dirty="0">
                <a:solidFill>
                  <a:srgbClr val="C00000"/>
                </a:solidFill>
                <a:latin typeface="Courier New" pitchFamily="49" charset="0"/>
              </a:rPr>
              <a:t> </a:t>
            </a:r>
            <a:r>
              <a:rPr lang="sv-SE" sz="2400" dirty="0">
                <a:solidFill>
                  <a:srgbClr val="C00000"/>
                </a:solidFill>
                <a:latin typeface="Courier New" pitchFamily="49" charset="0"/>
              </a:rPr>
              <a:t>int nr = 0;  </a:t>
            </a:r>
            <a:r>
              <a:rPr lang="sv-SE" sz="2400" dirty="0">
                <a:solidFill>
                  <a:schemeClr val="tx2"/>
                </a:solidFill>
                <a:latin typeface="Courier New" pitchFamily="49" charset="0"/>
              </a:rPr>
              <a:t>/* </a:t>
            </a:r>
            <a:r>
              <a:rPr lang="en-US" sz="2400" dirty="0">
                <a:solidFill>
                  <a:schemeClr val="tx2"/>
                </a:solidFill>
              </a:rPr>
              <a:t>nr. </a:t>
            </a:r>
            <a:r>
              <a:rPr lang="en-US" sz="2400" dirty="0" err="1">
                <a:solidFill>
                  <a:schemeClr val="tx2"/>
                </a:solidFill>
              </a:rPr>
              <a:t>cititori</a:t>
            </a:r>
            <a:r>
              <a:rPr lang="en-US" sz="2400" dirty="0">
                <a:solidFill>
                  <a:schemeClr val="tx2"/>
                </a:solidFill>
              </a:rPr>
              <a:t> care </a:t>
            </a:r>
            <a:r>
              <a:rPr lang="en-US" sz="2400" dirty="0" err="1">
                <a:solidFill>
                  <a:schemeClr val="tx2"/>
                </a:solidFill>
              </a:rPr>
              <a:t>folosesc</a:t>
            </a:r>
            <a:r>
              <a:rPr lang="en-US" sz="2400" dirty="0">
                <a:solidFill>
                  <a:schemeClr val="tx2"/>
                </a:solidFill>
              </a:rPr>
              <a:t> </a:t>
            </a:r>
            <a:r>
              <a:rPr lang="en-US" sz="2400" dirty="0" err="1">
                <a:solidFill>
                  <a:schemeClr val="tx2"/>
                </a:solidFill>
              </a:rPr>
              <a:t>resursa</a:t>
            </a:r>
            <a:r>
              <a:rPr lang="en-US" sz="2400" dirty="0">
                <a:solidFill>
                  <a:schemeClr val="tx2"/>
                </a:solidFill>
              </a:rPr>
              <a:t> </a:t>
            </a:r>
            <a:r>
              <a:rPr lang="sv-SE" sz="2400" dirty="0">
                <a:solidFill>
                  <a:schemeClr val="tx2"/>
                </a:solidFill>
                <a:latin typeface="Courier New" pitchFamily="49" charset="0"/>
              </a:rPr>
              <a:t>*/</a:t>
            </a:r>
          </a:p>
          <a:p>
            <a:pPr>
              <a:buFontTx/>
              <a:buNone/>
            </a:pPr>
            <a:r>
              <a:rPr lang="sv-SE" sz="2400" dirty="0">
                <a:solidFill>
                  <a:srgbClr val="C00000"/>
                </a:solidFill>
                <a:latin typeface="Courier New" pitchFamily="49" charset="0"/>
              </a:rPr>
              <a:t> int nw = 0;  </a:t>
            </a:r>
            <a:r>
              <a:rPr lang="sv-SE" sz="2400" dirty="0">
                <a:solidFill>
                  <a:schemeClr val="tx2"/>
                </a:solidFill>
                <a:latin typeface="Courier New" pitchFamily="49" charset="0"/>
              </a:rPr>
              <a:t>/* </a:t>
            </a:r>
            <a:r>
              <a:rPr lang="en-US" sz="2400" dirty="0">
                <a:solidFill>
                  <a:schemeClr val="tx2"/>
                </a:solidFill>
              </a:rPr>
              <a:t>nr. </a:t>
            </a:r>
            <a:r>
              <a:rPr lang="en-US" sz="2400" dirty="0" err="1">
                <a:solidFill>
                  <a:schemeClr val="tx2"/>
                </a:solidFill>
              </a:rPr>
              <a:t>scriitori</a:t>
            </a:r>
            <a:r>
              <a:rPr lang="en-US" sz="2400" dirty="0">
                <a:solidFill>
                  <a:schemeClr val="tx2"/>
                </a:solidFill>
              </a:rPr>
              <a:t> care </a:t>
            </a:r>
            <a:r>
              <a:rPr lang="en-US" sz="2400" dirty="0" err="1">
                <a:solidFill>
                  <a:schemeClr val="tx2"/>
                </a:solidFill>
              </a:rPr>
              <a:t>folosesc</a:t>
            </a:r>
            <a:r>
              <a:rPr lang="en-US" sz="2400" dirty="0">
                <a:solidFill>
                  <a:schemeClr val="tx2"/>
                </a:solidFill>
              </a:rPr>
              <a:t> </a:t>
            </a:r>
            <a:r>
              <a:rPr lang="en-US" sz="2400" dirty="0" err="1">
                <a:solidFill>
                  <a:schemeClr val="tx2"/>
                </a:solidFill>
              </a:rPr>
              <a:t>resursa</a:t>
            </a:r>
            <a:r>
              <a:rPr lang="en-US" sz="2400" dirty="0">
                <a:solidFill>
                  <a:schemeClr val="tx2"/>
                </a:solidFill>
              </a:rPr>
              <a:t> </a:t>
            </a:r>
            <a:r>
              <a:rPr lang="sv-SE" sz="2400" dirty="0">
                <a:solidFill>
                  <a:schemeClr val="tx2"/>
                </a:solidFill>
                <a:latin typeface="Courier New" pitchFamily="49" charset="0"/>
              </a:rPr>
              <a:t>*/</a:t>
            </a:r>
            <a:endParaRPr lang="pt-BR" sz="2400" b="1" dirty="0">
              <a:solidFill>
                <a:schemeClr val="tx2"/>
              </a:solidFill>
              <a:latin typeface="Courier New" pitchFamily="49" charset="0"/>
            </a:endParaRPr>
          </a:p>
          <a:p>
            <a:pPr>
              <a:buFontTx/>
              <a:buNone/>
            </a:pPr>
            <a:r>
              <a:rPr lang="pt-BR" sz="2400" b="1" dirty="0">
                <a:solidFill>
                  <a:srgbClr val="C00000"/>
                </a:solidFill>
                <a:latin typeface="Courier New" pitchFamily="49" charset="0"/>
              </a:rPr>
              <a:t> </a:t>
            </a:r>
            <a:r>
              <a:rPr lang="pt-BR" sz="2400" dirty="0">
                <a:solidFill>
                  <a:srgbClr val="C00000"/>
                </a:solidFill>
                <a:latin typeface="Courier New" pitchFamily="49" charset="0"/>
              </a:rPr>
              <a:t>sem e = 1;   </a:t>
            </a:r>
            <a:r>
              <a:rPr lang="sv-SE" sz="2400" dirty="0">
                <a:solidFill>
                  <a:schemeClr val="tx2"/>
                </a:solidFill>
                <a:latin typeface="Courier New" pitchFamily="49" charset="0"/>
              </a:rPr>
              <a:t>/* </a:t>
            </a:r>
            <a:r>
              <a:rPr lang="en-US" sz="2400" dirty="0" err="1">
                <a:solidFill>
                  <a:schemeClr val="tx2"/>
                </a:solidFill>
              </a:rPr>
              <a:t>intrare</a:t>
            </a:r>
            <a:r>
              <a:rPr lang="en-US" sz="2400" dirty="0">
                <a:solidFill>
                  <a:schemeClr val="tx2"/>
                </a:solidFill>
              </a:rPr>
              <a:t> sec</a:t>
            </a:r>
            <a:r>
              <a:rPr lang="ro-RO" sz="2400" dirty="0">
                <a:solidFill>
                  <a:schemeClr val="tx2"/>
                </a:solidFill>
              </a:rPr>
              <a:t>ț</a:t>
            </a:r>
            <a:r>
              <a:rPr lang="en-US" sz="2400" dirty="0" err="1">
                <a:solidFill>
                  <a:schemeClr val="tx2"/>
                </a:solidFill>
              </a:rPr>
              <a:t>iune</a:t>
            </a:r>
            <a:r>
              <a:rPr lang="en-US" sz="2400" dirty="0">
                <a:solidFill>
                  <a:schemeClr val="tx2"/>
                </a:solidFill>
              </a:rPr>
              <a:t> atomic</a:t>
            </a:r>
            <a:r>
              <a:rPr lang="ro-RO" sz="2400" dirty="0">
                <a:solidFill>
                  <a:schemeClr val="tx2"/>
                </a:solidFill>
              </a:rPr>
              <a:t>ă</a:t>
            </a:r>
            <a:r>
              <a:rPr lang="en-US" sz="2400" dirty="0">
                <a:solidFill>
                  <a:schemeClr val="tx2"/>
                </a:solidFill>
              </a:rPr>
              <a:t> </a:t>
            </a:r>
            <a:r>
              <a:rPr lang="sv-SE" sz="2400" dirty="0">
                <a:solidFill>
                  <a:schemeClr val="tx2"/>
                </a:solidFill>
                <a:latin typeface="Courier New" pitchFamily="49" charset="0"/>
              </a:rPr>
              <a:t>*/</a:t>
            </a:r>
            <a:endParaRPr lang="pt-BR" sz="2400" dirty="0">
              <a:solidFill>
                <a:schemeClr val="tx2"/>
              </a:solidFill>
              <a:latin typeface="Courier New" pitchFamily="49" charset="0"/>
            </a:endParaRPr>
          </a:p>
          <a:p>
            <a:pPr>
              <a:buFontTx/>
              <a:buNone/>
            </a:pPr>
            <a:r>
              <a:rPr lang="pt-BR" sz="2400" dirty="0">
                <a:solidFill>
                  <a:srgbClr val="C00000"/>
                </a:solidFill>
                <a:latin typeface="Courier New" pitchFamily="49" charset="0"/>
              </a:rPr>
              <a:t> sem r = 0;   </a:t>
            </a:r>
            <a:r>
              <a:rPr lang="sv-SE" sz="2400" dirty="0">
                <a:solidFill>
                  <a:schemeClr val="tx2"/>
                </a:solidFill>
                <a:latin typeface="Courier New" pitchFamily="49" charset="0"/>
              </a:rPr>
              <a:t>/* </a:t>
            </a:r>
            <a:r>
              <a:rPr lang="en-US" sz="2400" dirty="0" err="1">
                <a:solidFill>
                  <a:schemeClr val="tx2"/>
                </a:solidFill>
              </a:rPr>
              <a:t>intarzie</a:t>
            </a:r>
            <a:r>
              <a:rPr lang="en-US" sz="2400" dirty="0">
                <a:solidFill>
                  <a:schemeClr val="tx2"/>
                </a:solidFill>
              </a:rPr>
              <a:t> </a:t>
            </a:r>
            <a:r>
              <a:rPr lang="en-US" sz="2400" dirty="0" err="1">
                <a:solidFill>
                  <a:schemeClr val="tx2"/>
                </a:solidFill>
              </a:rPr>
              <a:t>cititori</a:t>
            </a:r>
            <a:r>
              <a:rPr lang="en-US" sz="2400" dirty="0">
                <a:solidFill>
                  <a:schemeClr val="tx2"/>
                </a:solidFill>
              </a:rPr>
              <a:t> </a:t>
            </a:r>
            <a:r>
              <a:rPr lang="en-US" sz="2400" dirty="0" err="1">
                <a:solidFill>
                  <a:schemeClr val="tx2"/>
                </a:solidFill>
              </a:rPr>
              <a:t>daca</a:t>
            </a:r>
            <a:r>
              <a:rPr lang="en-US" sz="2400" dirty="0">
                <a:solidFill>
                  <a:schemeClr val="tx2"/>
                </a:solidFill>
              </a:rPr>
              <a:t> </a:t>
            </a:r>
            <a:r>
              <a:rPr lang="sv-SE" sz="2400" dirty="0">
                <a:solidFill>
                  <a:schemeClr val="tx2"/>
                </a:solidFill>
              </a:rPr>
              <a:t>nw&gt;0 sau dw&gt;0 </a:t>
            </a:r>
            <a:r>
              <a:rPr lang="sv-SE" sz="2400" dirty="0">
                <a:solidFill>
                  <a:schemeClr val="tx2"/>
                </a:solidFill>
                <a:latin typeface="Courier New" pitchFamily="49" charset="0"/>
              </a:rPr>
              <a:t>*/</a:t>
            </a:r>
            <a:endParaRPr lang="pt-BR" sz="2400" dirty="0">
              <a:solidFill>
                <a:schemeClr val="tx2"/>
              </a:solidFill>
              <a:latin typeface="Courier New" pitchFamily="49" charset="0"/>
            </a:endParaRPr>
          </a:p>
          <a:p>
            <a:pPr>
              <a:buFontTx/>
              <a:buNone/>
            </a:pPr>
            <a:r>
              <a:rPr lang="pt-BR" sz="2400" dirty="0">
                <a:solidFill>
                  <a:srgbClr val="C00000"/>
                </a:solidFill>
                <a:latin typeface="Courier New" pitchFamily="49" charset="0"/>
              </a:rPr>
              <a:t> sem w = 0;   </a:t>
            </a:r>
            <a:r>
              <a:rPr lang="sv-SE" sz="2400" dirty="0">
                <a:solidFill>
                  <a:schemeClr val="tx2"/>
                </a:solidFill>
                <a:latin typeface="Courier New" pitchFamily="49" charset="0"/>
              </a:rPr>
              <a:t>/* </a:t>
            </a:r>
            <a:r>
              <a:rPr lang="sv-SE" sz="2400" dirty="0">
                <a:solidFill>
                  <a:schemeClr val="tx2"/>
                </a:solidFill>
              </a:rPr>
              <a:t>intarzie scriitori daca </a:t>
            </a:r>
            <a:r>
              <a:rPr lang="pt-BR" sz="2400" dirty="0">
                <a:solidFill>
                  <a:schemeClr val="tx2"/>
                </a:solidFill>
              </a:rPr>
              <a:t>nw&gt;0 </a:t>
            </a:r>
            <a:r>
              <a:rPr lang="en-US" sz="2400" dirty="0" err="1">
                <a:solidFill>
                  <a:schemeClr val="tx2"/>
                </a:solidFill>
              </a:rPr>
              <a:t>sau</a:t>
            </a:r>
            <a:r>
              <a:rPr lang="pt-BR" sz="2400" dirty="0">
                <a:solidFill>
                  <a:schemeClr val="tx2"/>
                </a:solidFill>
              </a:rPr>
              <a:t> nr&gt;0 </a:t>
            </a:r>
            <a:r>
              <a:rPr lang="sv-SE" sz="2400" dirty="0">
                <a:solidFill>
                  <a:schemeClr val="tx2"/>
                </a:solidFill>
                <a:latin typeface="Courier New" pitchFamily="49" charset="0"/>
              </a:rPr>
              <a:t>*/</a:t>
            </a:r>
            <a:endParaRPr lang="sv-SE" sz="2400" b="1" dirty="0">
              <a:solidFill>
                <a:schemeClr val="tx2"/>
              </a:solidFill>
              <a:latin typeface="Courier New" pitchFamily="49" charset="0"/>
            </a:endParaRPr>
          </a:p>
          <a:p>
            <a:pPr>
              <a:buFontTx/>
              <a:buNone/>
            </a:pPr>
            <a:r>
              <a:rPr lang="sv-SE" sz="2400" b="1" dirty="0">
                <a:solidFill>
                  <a:srgbClr val="C00000"/>
                </a:solidFill>
                <a:latin typeface="Courier New" pitchFamily="49" charset="0"/>
              </a:rPr>
              <a:t> </a:t>
            </a:r>
            <a:r>
              <a:rPr lang="sv-SE" sz="2400" dirty="0">
                <a:solidFill>
                  <a:srgbClr val="C00000"/>
                </a:solidFill>
                <a:latin typeface="Courier New" pitchFamily="49" charset="0"/>
              </a:rPr>
              <a:t>int dr = 0;  </a:t>
            </a:r>
            <a:r>
              <a:rPr lang="sv-SE" sz="2400" dirty="0">
                <a:solidFill>
                  <a:schemeClr val="tx2"/>
                </a:solidFill>
                <a:latin typeface="Courier New" pitchFamily="49" charset="0"/>
              </a:rPr>
              <a:t>/* </a:t>
            </a:r>
            <a:r>
              <a:rPr lang="en-US" sz="2400" dirty="0">
                <a:solidFill>
                  <a:schemeClr val="tx2"/>
                </a:solidFill>
              </a:rPr>
              <a:t>nr. </a:t>
            </a:r>
            <a:r>
              <a:rPr lang="en-US" sz="2400" dirty="0" err="1">
                <a:solidFill>
                  <a:schemeClr val="tx2"/>
                </a:solidFill>
              </a:rPr>
              <a:t>cititori</a:t>
            </a:r>
            <a:r>
              <a:rPr lang="en-US" sz="2400" dirty="0">
                <a:solidFill>
                  <a:schemeClr val="tx2"/>
                </a:solidFill>
              </a:rPr>
              <a:t> </a:t>
            </a:r>
            <a:r>
              <a:rPr lang="ro-RO" sz="2400" dirty="0">
                <a:solidFill>
                  <a:schemeClr val="tx2"/>
                </a:solidFill>
              </a:rPr>
              <a:t>întârziați</a:t>
            </a:r>
            <a:r>
              <a:rPr lang="en-US" sz="2400" dirty="0">
                <a:solidFill>
                  <a:schemeClr val="tx2"/>
                </a:solidFill>
              </a:rPr>
              <a:t> </a:t>
            </a:r>
            <a:r>
              <a:rPr lang="sv-SE" sz="2400" dirty="0">
                <a:solidFill>
                  <a:schemeClr val="tx2"/>
                </a:solidFill>
                <a:latin typeface="Courier New" pitchFamily="49" charset="0"/>
              </a:rPr>
              <a:t>*/</a:t>
            </a:r>
          </a:p>
          <a:p>
            <a:pPr>
              <a:buFontTx/>
              <a:buNone/>
            </a:pPr>
            <a:r>
              <a:rPr lang="sv-SE" sz="2400" dirty="0">
                <a:solidFill>
                  <a:srgbClr val="C00000"/>
                </a:solidFill>
                <a:latin typeface="Courier New" pitchFamily="49" charset="0"/>
              </a:rPr>
              <a:t> int dw = 0;  </a:t>
            </a:r>
            <a:r>
              <a:rPr lang="sv-SE" sz="2400" dirty="0">
                <a:solidFill>
                  <a:schemeClr val="tx2"/>
                </a:solidFill>
                <a:latin typeface="Courier New" pitchFamily="49" charset="0"/>
              </a:rPr>
              <a:t>/* </a:t>
            </a:r>
            <a:r>
              <a:rPr lang="en-US" sz="2400" dirty="0">
                <a:solidFill>
                  <a:schemeClr val="tx2"/>
                </a:solidFill>
              </a:rPr>
              <a:t>nr. </a:t>
            </a:r>
            <a:r>
              <a:rPr lang="en-US" sz="2400" dirty="0" err="1">
                <a:solidFill>
                  <a:schemeClr val="tx2"/>
                </a:solidFill>
              </a:rPr>
              <a:t>scriitori</a:t>
            </a:r>
            <a:r>
              <a:rPr lang="en-US" sz="2400" dirty="0">
                <a:solidFill>
                  <a:schemeClr val="tx2"/>
                </a:solidFill>
              </a:rPr>
              <a:t> </a:t>
            </a:r>
            <a:r>
              <a:rPr lang="ro-RO" sz="2400" dirty="0">
                <a:solidFill>
                  <a:schemeClr val="tx2"/>
                </a:solidFill>
              </a:rPr>
              <a:t>întârziați</a:t>
            </a:r>
            <a:r>
              <a:rPr lang="en-US" sz="2400" dirty="0">
                <a:solidFill>
                  <a:schemeClr val="tx2"/>
                </a:solidFill>
              </a:rPr>
              <a:t> </a:t>
            </a:r>
            <a:r>
              <a:rPr lang="sv-SE" sz="2400" dirty="0">
                <a:solidFill>
                  <a:schemeClr val="tx2"/>
                </a:solidFill>
                <a:latin typeface="Courier New" pitchFamily="49" charset="0"/>
              </a:rPr>
              <a:t>*/</a:t>
            </a:r>
          </a:p>
          <a:p>
            <a:pPr>
              <a:buFontTx/>
              <a:buNone/>
            </a:pPr>
            <a:endParaRPr lang="pt-BR" sz="2400" dirty="0">
              <a:latin typeface="Courier New" pitchFamily="49" charset="0"/>
            </a:endParaRPr>
          </a:p>
          <a:p>
            <a:pPr>
              <a:buFontTx/>
              <a:buNone/>
            </a:pPr>
            <a:endParaRPr lang="pt-BR" sz="2400" dirty="0">
              <a:latin typeface="Courier New" pitchFamily="49" charset="0"/>
            </a:endParaRPr>
          </a:p>
        </p:txBody>
      </p:sp>
      <p:sp>
        <p:nvSpPr>
          <p:cNvPr id="17411" name="Rectangle 2"/>
          <p:cNvSpPr>
            <a:spLocks noGrp="1" noChangeArrowheads="1"/>
          </p:cNvSpPr>
          <p:nvPr>
            <p:ph type="title"/>
          </p:nvPr>
        </p:nvSpPr>
        <p:spPr>
          <a:xfrm>
            <a:off x="114300" y="377142"/>
            <a:ext cx="8915400" cy="1066800"/>
          </a:xfrm>
        </p:spPr>
        <p:txBody>
          <a:bodyPr/>
          <a:lstStyle/>
          <a:p>
            <a:r>
              <a:rPr lang="en-US" sz="2800" dirty="0" err="1"/>
              <a:t>Problema</a:t>
            </a:r>
            <a:r>
              <a:rPr lang="en-US" sz="2800" dirty="0"/>
              <a:t> </a:t>
            </a:r>
            <a:r>
              <a:rPr lang="en-US" sz="2800" dirty="0" err="1"/>
              <a:t>cititorilor</a:t>
            </a:r>
            <a:r>
              <a:rPr lang="en-US" sz="2800" dirty="0"/>
              <a:t> </a:t>
            </a:r>
            <a:r>
              <a:rPr lang="ro-RO" sz="2800" dirty="0"/>
              <a:t>ș</a:t>
            </a:r>
            <a:r>
              <a:rPr lang="en-US" sz="2800" dirty="0" err="1"/>
              <a:t>i</a:t>
            </a:r>
            <a:r>
              <a:rPr lang="en-US" sz="2800" dirty="0"/>
              <a:t> </a:t>
            </a:r>
            <a:r>
              <a:rPr lang="en-US" sz="2800" dirty="0" err="1"/>
              <a:t>scriitorilor</a:t>
            </a:r>
            <a:r>
              <a:rPr lang="en-US" sz="2800" dirty="0"/>
              <a:t> </a:t>
            </a:r>
            <a:br>
              <a:rPr lang="en-US" sz="2800" dirty="0"/>
            </a:br>
            <a:r>
              <a:rPr lang="ro-RO" sz="2800" dirty="0" err="1"/>
              <a:t>S</a:t>
            </a:r>
            <a:r>
              <a:rPr lang="en-US" sz="2800" dirty="0" err="1"/>
              <a:t>incronizare</a:t>
            </a:r>
            <a:r>
              <a:rPr lang="en-US" sz="2800" dirty="0"/>
              <a:t> </a:t>
            </a:r>
            <a:r>
              <a:rPr lang="en-US" sz="2800" dirty="0" err="1"/>
              <a:t>condi</a:t>
            </a:r>
            <a:r>
              <a:rPr lang="ro-RO" sz="2800" dirty="0"/>
              <a:t>ț</a:t>
            </a:r>
            <a:r>
              <a:rPr lang="en-US" sz="2800" dirty="0" err="1"/>
              <a:t>ionat</a:t>
            </a:r>
            <a:r>
              <a:rPr lang="ro-RO" sz="2800" dirty="0"/>
              <a:t>ă</a:t>
            </a:r>
            <a:r>
              <a:rPr lang="en-US" sz="2800" dirty="0"/>
              <a:t> (3)</a:t>
            </a:r>
          </a:p>
        </p:txBody>
      </p:sp>
    </p:spTree>
    <p:extLst>
      <p:ext uri="{BB962C8B-B14F-4D97-AF65-F5344CB8AC3E}">
        <p14:creationId xmlns:p14="http://schemas.microsoft.com/office/powerpoint/2010/main" val="8039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434" name="Rectangle 3"/>
              <p:cNvSpPr>
                <a:spLocks noGrp="1" noChangeArrowheads="1"/>
              </p:cNvSpPr>
              <p:nvPr>
                <p:ph type="body" idx="1"/>
              </p:nvPr>
            </p:nvSpPr>
            <p:spPr>
              <a:xfrm>
                <a:off x="230047" y="1467091"/>
                <a:ext cx="9144000" cy="4871977"/>
              </a:xfrm>
            </p:spPr>
            <p:txBody>
              <a:bodyPr>
                <a:normAutofit fontScale="92500" lnSpcReduction="10000"/>
              </a:bodyPr>
              <a:lstStyle/>
              <a:p>
                <a:pPr>
                  <a:lnSpc>
                    <a:spcPct val="90000"/>
                  </a:lnSpc>
                  <a:spcAft>
                    <a:spcPts val="600"/>
                  </a:spcAft>
                  <a:buFontTx/>
                  <a:buNone/>
                </a:pPr>
                <a:r>
                  <a:rPr lang="pt-BR" sz="2600" i="1" dirty="0"/>
                  <a:t>Split binary semaphore</a:t>
                </a:r>
                <a:endParaRPr lang="pt-BR" sz="2000" i="1" dirty="0"/>
              </a:p>
              <a:p>
                <a:pPr>
                  <a:lnSpc>
                    <a:spcPct val="90000"/>
                  </a:lnSpc>
                  <a:spcAft>
                    <a:spcPts val="600"/>
                  </a:spcAft>
                </a:pPr>
                <a:r>
                  <a:rPr lang="pt-BR" sz="2000" dirty="0"/>
                  <a:t>Folosit pentru a implementa at</a:t>
                </a:r>
                <a:r>
                  <a:rPr lang="ro-RO" sz="2000" dirty="0"/>
                  <a:t>â</a:t>
                </a:r>
                <a:r>
                  <a:rPr lang="pt-BR" sz="2000" dirty="0"/>
                  <a:t>t </a:t>
                </a:r>
                <a:r>
                  <a:rPr lang="pt-BR" sz="2000" dirty="0">
                    <a:solidFill>
                      <a:srgbClr val="C00000"/>
                    </a:solidFill>
                  </a:rPr>
                  <a:t>excluderea mutual</a:t>
                </a:r>
                <a:r>
                  <a:rPr lang="ro-RO" sz="2000" dirty="0">
                    <a:solidFill>
                      <a:srgbClr val="C00000"/>
                    </a:solidFill>
                  </a:rPr>
                  <a:t>ă</a:t>
                </a:r>
                <a:r>
                  <a:rPr lang="pt-BR" sz="2000" dirty="0">
                    <a:solidFill>
                      <a:srgbClr val="C00000"/>
                    </a:solidFill>
                  </a:rPr>
                  <a:t> </a:t>
                </a:r>
                <a:r>
                  <a:rPr lang="pt-BR" sz="2000" dirty="0"/>
                  <a:t>c</a:t>
                </a:r>
                <a:r>
                  <a:rPr lang="ro-RO" sz="2000" dirty="0"/>
                  <a:t>â</a:t>
                </a:r>
                <a:r>
                  <a:rPr lang="pt-BR" sz="2000" dirty="0"/>
                  <a:t>t </a:t>
                </a:r>
                <a:r>
                  <a:rPr lang="ro-RO" sz="2000" dirty="0"/>
                  <a:t>ș</a:t>
                </a:r>
                <a:r>
                  <a:rPr lang="pt-BR" sz="2000" dirty="0"/>
                  <a:t>i </a:t>
                </a:r>
                <a:r>
                  <a:rPr lang="pt-BR" sz="2000" dirty="0">
                    <a:solidFill>
                      <a:srgbClr val="C00000"/>
                    </a:solidFill>
                  </a:rPr>
                  <a:t>sincronizarea condi</a:t>
                </a:r>
                <a:r>
                  <a:rPr lang="ro-RO" sz="2000" dirty="0">
                    <a:solidFill>
                      <a:srgbClr val="C00000"/>
                    </a:solidFill>
                  </a:rPr>
                  <a:t>ț</a:t>
                </a:r>
                <a:r>
                  <a:rPr lang="pt-BR" sz="2000" dirty="0">
                    <a:solidFill>
                      <a:srgbClr val="C00000"/>
                    </a:solidFill>
                  </a:rPr>
                  <a:t>ionat</a:t>
                </a:r>
                <a:r>
                  <a:rPr lang="ro-RO" sz="2000" dirty="0">
                    <a:solidFill>
                      <a:srgbClr val="C00000"/>
                    </a:solidFill>
                  </a:rPr>
                  <a:t>ă</a:t>
                </a:r>
                <a:r>
                  <a:rPr lang="pt-BR" sz="2000" dirty="0"/>
                  <a:t>. </a:t>
                </a:r>
              </a:p>
              <a:p>
                <a:pPr>
                  <a:lnSpc>
                    <a:spcPct val="90000"/>
                  </a:lnSpc>
                  <a:spcAft>
                    <a:spcPts val="600"/>
                  </a:spcAft>
                </a:pPr>
                <a:r>
                  <a:rPr lang="pt-BR" sz="2000" dirty="0"/>
                  <a:t>Semafoarele </a:t>
                </a:r>
                <a:r>
                  <a:rPr lang="pt-BR" sz="2000" dirty="0">
                    <a:solidFill>
                      <a:srgbClr val="C00000"/>
                    </a:solidFill>
                  </a:rPr>
                  <a:t>e</a:t>
                </a:r>
                <a:r>
                  <a:rPr lang="pt-BR" sz="2000" dirty="0"/>
                  <a:t>, </a:t>
                </a:r>
                <a:r>
                  <a:rPr lang="pt-BR" sz="2000" dirty="0">
                    <a:solidFill>
                      <a:srgbClr val="C00000"/>
                    </a:solidFill>
                  </a:rPr>
                  <a:t>r</a:t>
                </a:r>
                <a:r>
                  <a:rPr lang="pt-BR" sz="2000" dirty="0"/>
                  <a:t> </a:t>
                </a:r>
                <a:r>
                  <a:rPr lang="ro-RO" sz="2000" dirty="0"/>
                  <a:t>ș</a:t>
                </a:r>
                <a:r>
                  <a:rPr lang="pt-BR" sz="2000" dirty="0"/>
                  <a:t>i </a:t>
                </a:r>
                <a:r>
                  <a:rPr lang="pt-BR" sz="2000" dirty="0">
                    <a:solidFill>
                      <a:srgbClr val="C00000"/>
                    </a:solidFill>
                  </a:rPr>
                  <a:t>w</a:t>
                </a:r>
                <a:r>
                  <a:rPr lang="pt-BR" sz="2000" dirty="0"/>
                  <a:t> formeaz</a:t>
                </a:r>
                <a:r>
                  <a:rPr lang="ro-RO" sz="2000" dirty="0"/>
                  <a:t>ă</a:t>
                </a:r>
                <a:r>
                  <a:rPr lang="pt-BR" sz="2000" dirty="0"/>
                  <a:t> </a:t>
                </a:r>
                <a:r>
                  <a:rPr lang="ro-RO" sz="2000" dirty="0"/>
                  <a:t>î</a:t>
                </a:r>
                <a:r>
                  <a:rPr lang="pt-BR" sz="2000" dirty="0"/>
                  <a:t>mpreun</a:t>
                </a:r>
                <a:r>
                  <a:rPr lang="ro-RO" sz="2000" dirty="0"/>
                  <a:t>ă</a:t>
                </a:r>
                <a:r>
                  <a:rPr lang="pt-BR" sz="2000" dirty="0"/>
                  <a:t> un semafor </a:t>
                </a:r>
                <a:r>
                  <a:rPr lang="pt-BR" sz="2000" b="1" i="1" dirty="0"/>
                  <a:t>splitat</a:t>
                </a:r>
                <a:r>
                  <a:rPr lang="pt-BR" sz="2000" dirty="0"/>
                  <a:t> </a:t>
                </a:r>
                <a:r>
                  <a:rPr lang="pt-BR" sz="2000" i="1" dirty="0">
                    <a:solidFill>
                      <a:schemeClr val="tx1">
                        <a:lumMod val="50000"/>
                        <a:lumOff val="50000"/>
                      </a:schemeClr>
                    </a:solidFill>
                  </a:rPr>
                  <a:t>(</a:t>
                </a:r>
                <a:r>
                  <a:rPr lang="pt-BR" sz="2000" i="1" dirty="0">
                    <a:solidFill>
                      <a:srgbClr val="FF0000"/>
                    </a:solidFill>
                  </a:rPr>
                  <a:t>split binary semaphore)</a:t>
                </a:r>
                <a:r>
                  <a:rPr lang="pt-BR" sz="2000" dirty="0"/>
                  <a:t>: </a:t>
                </a:r>
                <a:endParaRPr lang="es-ES" sz="2000" dirty="0"/>
              </a:p>
              <a:p>
                <a:pPr lvl="1">
                  <a:lnSpc>
                    <a:spcPct val="90000"/>
                  </a:lnSpc>
                  <a:spcAft>
                    <a:spcPts val="600"/>
                  </a:spcAft>
                </a:pPr>
                <a:r>
                  <a:rPr lang="es-ES" sz="1900" dirty="0" err="1"/>
                  <a:t>cel</a:t>
                </a:r>
                <a:r>
                  <a:rPr lang="es-ES" sz="1900" dirty="0"/>
                  <a:t> </a:t>
                </a:r>
                <a:r>
                  <a:rPr lang="es-ES" sz="1900" dirty="0" err="1"/>
                  <a:t>mult</a:t>
                </a:r>
                <a:r>
                  <a:rPr lang="es-ES" sz="1900" dirty="0"/>
                  <a:t> un </a:t>
                </a:r>
                <a:r>
                  <a:rPr lang="es-ES" sz="1900" dirty="0" err="1"/>
                  <a:t>semafor</a:t>
                </a:r>
                <a:r>
                  <a:rPr lang="es-ES" sz="1900" dirty="0"/>
                  <a:t> este 1 la un </a:t>
                </a:r>
                <a:r>
                  <a:rPr lang="es-ES" sz="1900" dirty="0" err="1"/>
                  <a:t>moment</a:t>
                </a:r>
                <a:r>
                  <a:rPr lang="es-ES" sz="1900" dirty="0"/>
                  <a:t> </a:t>
                </a:r>
                <a:r>
                  <a:rPr lang="es-ES" sz="1900" dirty="0" err="1"/>
                  <a:t>dat</a:t>
                </a:r>
                <a:r>
                  <a:rPr lang="es-ES" sz="1900" dirty="0"/>
                  <a:t> </a:t>
                </a:r>
                <a:r>
                  <a:rPr lang="es-ES" sz="1900" dirty="0">
                    <a:solidFill>
                      <a:srgbClr val="C00000"/>
                    </a:solidFill>
                  </a:rPr>
                  <a:t>0</a:t>
                </a:r>
                <a:r>
                  <a:rPr lang="ro-RO" sz="1900" dirty="0">
                    <a:solidFill>
                      <a:srgbClr val="C00000"/>
                    </a:solidFill>
                  </a:rPr>
                  <a:t> </a:t>
                </a:r>
                <a14:m>
                  <m:oMath xmlns:m="http://schemas.openxmlformats.org/officeDocument/2006/math">
                    <m:r>
                      <a:rPr lang="ro-RO" sz="1900" b="0" i="1" smtClean="0">
                        <a:solidFill>
                          <a:srgbClr val="C00000"/>
                        </a:solidFill>
                        <a:latin typeface="Cambria Math"/>
                      </a:rPr>
                      <m:t>≤</m:t>
                    </m:r>
                  </m:oMath>
                </a14:m>
                <a:r>
                  <a:rPr lang="ro-RO" sz="1900" dirty="0">
                    <a:solidFill>
                      <a:srgbClr val="C00000"/>
                    </a:solidFill>
                  </a:rPr>
                  <a:t> </a:t>
                </a:r>
                <a:r>
                  <a:rPr lang="es-ES" sz="1900" dirty="0">
                    <a:solidFill>
                      <a:srgbClr val="C00000"/>
                    </a:solidFill>
                  </a:rPr>
                  <a:t>e</a:t>
                </a:r>
                <a:r>
                  <a:rPr lang="ro-RO" sz="1900" dirty="0">
                    <a:solidFill>
                      <a:srgbClr val="C00000"/>
                    </a:solidFill>
                  </a:rPr>
                  <a:t> </a:t>
                </a:r>
                <a:r>
                  <a:rPr lang="es-ES" sz="1900" dirty="0">
                    <a:solidFill>
                      <a:srgbClr val="C00000"/>
                    </a:solidFill>
                  </a:rPr>
                  <a:t>+</a:t>
                </a:r>
                <a:r>
                  <a:rPr lang="ro-RO" sz="1900" dirty="0">
                    <a:solidFill>
                      <a:srgbClr val="C00000"/>
                    </a:solidFill>
                  </a:rPr>
                  <a:t> </a:t>
                </a:r>
                <a:r>
                  <a:rPr lang="es-ES" sz="1900" dirty="0">
                    <a:solidFill>
                      <a:srgbClr val="C00000"/>
                    </a:solidFill>
                  </a:rPr>
                  <a:t>r</a:t>
                </a:r>
                <a:r>
                  <a:rPr lang="ro-RO" sz="1900" dirty="0">
                    <a:solidFill>
                      <a:srgbClr val="C00000"/>
                    </a:solidFill>
                  </a:rPr>
                  <a:t> </a:t>
                </a:r>
                <a:r>
                  <a:rPr lang="es-ES" sz="1900" dirty="0">
                    <a:solidFill>
                      <a:srgbClr val="C00000"/>
                    </a:solidFill>
                  </a:rPr>
                  <a:t>+</a:t>
                </a:r>
                <a:r>
                  <a:rPr lang="ro-RO" sz="1900" dirty="0">
                    <a:solidFill>
                      <a:srgbClr val="C00000"/>
                    </a:solidFill>
                  </a:rPr>
                  <a:t> </a:t>
                </a:r>
                <a:r>
                  <a:rPr lang="es-ES" sz="1900" dirty="0">
                    <a:solidFill>
                      <a:srgbClr val="C00000"/>
                    </a:solidFill>
                  </a:rPr>
                  <a:t>w</a:t>
                </a:r>
                <a:r>
                  <a:rPr lang="ro-RO" sz="1900" dirty="0">
                    <a:solidFill>
                      <a:srgbClr val="C00000"/>
                    </a:solidFill>
                  </a:rPr>
                  <a:t> </a:t>
                </a:r>
                <a14:m>
                  <m:oMath xmlns:m="http://schemas.openxmlformats.org/officeDocument/2006/math">
                    <m:r>
                      <a:rPr lang="ro-RO" sz="1900" b="0" i="1" smtClean="0">
                        <a:solidFill>
                          <a:srgbClr val="C00000"/>
                        </a:solidFill>
                        <a:latin typeface="Cambria Math"/>
                      </a:rPr>
                      <m:t>≤</m:t>
                    </m:r>
                  </m:oMath>
                </a14:m>
                <a:r>
                  <a:rPr lang="ro-RO" sz="1900" dirty="0">
                    <a:solidFill>
                      <a:srgbClr val="C00000"/>
                    </a:solidFill>
                  </a:rPr>
                  <a:t>  </a:t>
                </a:r>
                <a:r>
                  <a:rPr lang="es-ES" sz="1900" dirty="0">
                    <a:solidFill>
                      <a:srgbClr val="C00000"/>
                    </a:solidFill>
                  </a:rPr>
                  <a:t>1</a:t>
                </a:r>
              </a:p>
              <a:p>
                <a:pPr lvl="1">
                  <a:lnSpc>
                    <a:spcPct val="90000"/>
                  </a:lnSpc>
                  <a:spcAft>
                    <a:spcPts val="600"/>
                  </a:spcAft>
                </a:pPr>
                <a:r>
                  <a:rPr lang="es-ES" sz="1900" dirty="0" err="1"/>
                  <a:t>fiecare</a:t>
                </a:r>
                <a:r>
                  <a:rPr lang="es-ES" sz="1900" dirty="0"/>
                  <a:t> cale de </a:t>
                </a:r>
                <a:r>
                  <a:rPr lang="es-ES" sz="1900" dirty="0" err="1"/>
                  <a:t>execu</a:t>
                </a:r>
                <a:r>
                  <a:rPr lang="ro-RO" sz="1900" dirty="0"/>
                  <a:t>ț</a:t>
                </a:r>
                <a:r>
                  <a:rPr lang="es-ES" sz="1900" dirty="0" err="1"/>
                  <a:t>ie</a:t>
                </a:r>
                <a:r>
                  <a:rPr lang="es-ES" sz="1900" dirty="0"/>
                  <a:t> </a:t>
                </a:r>
                <a:r>
                  <a:rPr lang="ro-RO" sz="1900" dirty="0"/>
                  <a:t>î</a:t>
                </a:r>
                <a:r>
                  <a:rPr lang="es-ES" sz="1900" dirty="0" err="1"/>
                  <a:t>ncepe</a:t>
                </a:r>
                <a:r>
                  <a:rPr lang="es-ES" sz="1900" dirty="0"/>
                  <a:t> </a:t>
                </a:r>
                <a:r>
                  <a:rPr lang="es-ES" sz="1900" dirty="0" err="1"/>
                  <a:t>cu</a:t>
                </a:r>
                <a:r>
                  <a:rPr lang="es-ES" sz="1900" dirty="0"/>
                  <a:t> un P </a:t>
                </a:r>
                <a:r>
                  <a:rPr lang="ro-RO" sz="1900" dirty="0"/>
                  <a:t>ș</a:t>
                </a:r>
                <a:r>
                  <a:rPr lang="es-ES" sz="1900" dirty="0"/>
                  <a:t>i se </a:t>
                </a:r>
                <a:r>
                  <a:rPr lang="es-ES" sz="1900" dirty="0" err="1"/>
                  <a:t>termin</a:t>
                </a:r>
                <a:r>
                  <a:rPr lang="ro-RO" sz="1900" dirty="0"/>
                  <a:t>ă</a:t>
                </a:r>
                <a:r>
                  <a:rPr lang="es-ES" sz="1900" dirty="0"/>
                  <a:t> </a:t>
                </a:r>
                <a:r>
                  <a:rPr lang="es-ES" sz="1900" dirty="0" err="1"/>
                  <a:t>cu</a:t>
                </a:r>
                <a:r>
                  <a:rPr lang="es-ES" sz="1900" dirty="0"/>
                  <a:t> un </a:t>
                </a:r>
                <a:r>
                  <a:rPr lang="es-ES" sz="1900" dirty="0" err="1"/>
                  <a:t>singur</a:t>
                </a:r>
                <a:r>
                  <a:rPr lang="es-ES" sz="1900" dirty="0"/>
                  <a:t> V</a:t>
                </a:r>
              </a:p>
              <a:p>
                <a:pPr lvl="1">
                  <a:lnSpc>
                    <a:spcPct val="90000"/>
                  </a:lnSpc>
                  <a:spcAft>
                    <a:spcPts val="600"/>
                  </a:spcAft>
                </a:pPr>
                <a:r>
                  <a:rPr lang="es-ES" sz="1900" dirty="0" err="1"/>
                  <a:t>instruc</a:t>
                </a:r>
                <a:r>
                  <a:rPr lang="ro-RO" sz="1900" dirty="0"/>
                  <a:t>ț</a:t>
                </a:r>
                <a:r>
                  <a:rPr lang="es-ES" sz="1900" dirty="0" err="1"/>
                  <a:t>iunile</a:t>
                </a:r>
                <a:r>
                  <a:rPr lang="es-ES" sz="1900" dirty="0"/>
                  <a:t> </a:t>
                </a:r>
                <a:r>
                  <a:rPr lang="ro-RO" sz="1900" dirty="0"/>
                  <a:t>î</a:t>
                </a:r>
                <a:r>
                  <a:rPr lang="es-ES" sz="1900" dirty="0" err="1"/>
                  <a:t>ntre</a:t>
                </a:r>
                <a:r>
                  <a:rPr lang="es-ES" sz="1900" dirty="0"/>
                  <a:t> P </a:t>
                </a:r>
                <a:r>
                  <a:rPr lang="ro-RO" sz="1900" dirty="0"/>
                  <a:t>ș</a:t>
                </a:r>
                <a:r>
                  <a:rPr lang="es-ES" sz="1900" dirty="0"/>
                  <a:t>i V se </a:t>
                </a:r>
                <a:r>
                  <a:rPr lang="es-ES" sz="1900" dirty="0" err="1"/>
                  <a:t>execut</a:t>
                </a:r>
                <a:r>
                  <a:rPr lang="ro-RO" sz="1900" dirty="0"/>
                  <a:t>ă</a:t>
                </a:r>
                <a:r>
                  <a:rPr lang="es-ES" sz="1900" dirty="0"/>
                  <a:t> </a:t>
                </a:r>
                <a:r>
                  <a:rPr lang="ro-RO" sz="1900" dirty="0"/>
                  <a:t>î</a:t>
                </a:r>
                <a:r>
                  <a:rPr lang="es-ES" sz="1900" dirty="0"/>
                  <a:t>n </a:t>
                </a:r>
                <a:r>
                  <a:rPr lang="es-ES" sz="1900" dirty="0" err="1"/>
                  <a:t>excludere</a:t>
                </a:r>
                <a:r>
                  <a:rPr lang="es-ES" sz="1900" dirty="0"/>
                  <a:t> mutual</a:t>
                </a:r>
                <a:r>
                  <a:rPr lang="ro-RO" sz="1900" dirty="0"/>
                  <a:t>ă</a:t>
                </a:r>
                <a:r>
                  <a:rPr lang="es-ES" sz="1900" dirty="0"/>
                  <a:t>.</a:t>
                </a:r>
              </a:p>
              <a:p>
                <a:pPr>
                  <a:lnSpc>
                    <a:spcPct val="90000"/>
                  </a:lnSpc>
                  <a:spcAft>
                    <a:spcPts val="600"/>
                  </a:spcAft>
                </a:pPr>
                <a:r>
                  <a:rPr lang="es-ES" sz="2000" dirty="0" err="1"/>
                  <a:t>Tehnica</a:t>
                </a:r>
                <a:r>
                  <a:rPr lang="es-ES" sz="2000" dirty="0"/>
                  <a:t> se </a:t>
                </a:r>
                <a:r>
                  <a:rPr lang="es-ES" sz="2000" dirty="0" err="1"/>
                  <a:t>nume</a:t>
                </a:r>
                <a:r>
                  <a:rPr lang="ro-RO" sz="2000" dirty="0"/>
                  <a:t>ș</a:t>
                </a:r>
                <a:r>
                  <a:rPr lang="es-ES" sz="2000" dirty="0"/>
                  <a:t>te </a:t>
                </a:r>
                <a:r>
                  <a:rPr lang="es-ES" sz="2000" b="1" i="1" dirty="0" err="1"/>
                  <a:t>pasarea</a:t>
                </a:r>
                <a:r>
                  <a:rPr lang="es-ES" sz="2000" b="1" i="1" dirty="0"/>
                  <a:t> </a:t>
                </a:r>
                <a:r>
                  <a:rPr lang="ro-RO" sz="2000" b="1" i="1" dirty="0"/>
                  <a:t>ș</a:t>
                </a:r>
                <a:r>
                  <a:rPr lang="es-ES" sz="2000" b="1" i="1" dirty="0" err="1"/>
                  <a:t>tafetei</a:t>
                </a:r>
                <a:r>
                  <a:rPr lang="es-ES" sz="2000" dirty="0"/>
                  <a:t>: </a:t>
                </a:r>
              </a:p>
              <a:p>
                <a:pPr lvl="1">
                  <a:lnSpc>
                    <a:spcPct val="90000"/>
                  </a:lnSpc>
                  <a:spcAft>
                    <a:spcPts val="600"/>
                  </a:spcAft>
                </a:pPr>
                <a:r>
                  <a:rPr lang="es-ES" sz="1900" dirty="0" err="1"/>
                  <a:t>Ini</a:t>
                </a:r>
                <a:r>
                  <a:rPr lang="ro-RO" sz="1900" dirty="0"/>
                  <a:t>ț</a:t>
                </a:r>
                <a:r>
                  <a:rPr lang="es-ES" sz="1900" dirty="0" err="1"/>
                  <a:t>ial</a:t>
                </a:r>
                <a:r>
                  <a:rPr lang="es-ES" sz="1900" dirty="0"/>
                  <a:t> un </a:t>
                </a:r>
                <a:r>
                  <a:rPr lang="es-ES" sz="1900" dirty="0" err="1"/>
                  <a:t>semafor</a:t>
                </a:r>
                <a:r>
                  <a:rPr lang="es-ES" sz="1900" dirty="0"/>
                  <a:t> este 1 </a:t>
                </a:r>
                <a:r>
                  <a:rPr lang="ro-RO" sz="1900" dirty="0"/>
                  <a:t>ș</a:t>
                </a:r>
                <a:r>
                  <a:rPr lang="es-ES" sz="1900" dirty="0"/>
                  <a:t>i un </a:t>
                </a:r>
                <a:r>
                  <a:rPr lang="es-ES" sz="1900" dirty="0" err="1"/>
                  <a:t>proces</a:t>
                </a:r>
                <a:r>
                  <a:rPr lang="es-ES" sz="1900" dirty="0"/>
                  <a:t> </a:t>
                </a:r>
                <a:r>
                  <a:rPr lang="es-ES" sz="1900" dirty="0" err="1"/>
                  <a:t>poate</a:t>
                </a:r>
                <a:r>
                  <a:rPr lang="es-ES" sz="1900" dirty="0"/>
                  <a:t> </a:t>
                </a:r>
                <a:r>
                  <a:rPr lang="es-ES" sz="1900" dirty="0" err="1"/>
                  <a:t>prelua</a:t>
                </a:r>
                <a:r>
                  <a:rPr lang="es-ES" sz="1900" dirty="0"/>
                  <a:t> </a:t>
                </a:r>
                <a:r>
                  <a:rPr lang="ro-RO" sz="1900" dirty="0"/>
                  <a:t>ș</a:t>
                </a:r>
                <a:r>
                  <a:rPr lang="es-ES" sz="1900" dirty="0"/>
                  <a:t>tafeta </a:t>
                </a:r>
                <a:r>
                  <a:rPr lang="es-ES" sz="1900" dirty="0" err="1"/>
                  <a:t>printr</a:t>
                </a:r>
                <a:r>
                  <a:rPr lang="es-ES" sz="1900" dirty="0"/>
                  <a:t>-o opera</a:t>
                </a:r>
                <a:r>
                  <a:rPr lang="ro-RO" sz="1900" dirty="0"/>
                  <a:t>ț</a:t>
                </a:r>
                <a:r>
                  <a:rPr lang="es-ES" sz="1900" dirty="0" err="1"/>
                  <a:t>ie</a:t>
                </a:r>
                <a:r>
                  <a:rPr lang="es-ES" sz="1900" dirty="0"/>
                  <a:t> P </a:t>
                </a:r>
                <a:r>
                  <a:rPr lang="es-ES" sz="1900" dirty="0" err="1"/>
                  <a:t>asupra</a:t>
                </a:r>
                <a:r>
                  <a:rPr lang="es-ES" sz="1900" dirty="0"/>
                  <a:t> </a:t>
                </a:r>
                <a:r>
                  <a:rPr lang="es-ES" sz="1900" dirty="0" err="1"/>
                  <a:t>semaforului</a:t>
                </a:r>
                <a:endParaRPr lang="es-ES" sz="1900" dirty="0"/>
              </a:p>
              <a:p>
                <a:pPr lvl="1">
                  <a:lnSpc>
                    <a:spcPct val="90000"/>
                  </a:lnSpc>
                  <a:spcAft>
                    <a:spcPts val="600"/>
                  </a:spcAft>
                </a:pPr>
                <a:r>
                  <a:rPr lang="es-ES" sz="1900" dirty="0"/>
                  <a:t>c</a:t>
                </a:r>
                <a:r>
                  <a:rPr lang="ro-RO" sz="1900" dirty="0"/>
                  <a:t>â</a:t>
                </a:r>
                <a:r>
                  <a:rPr lang="es-ES" sz="1900" dirty="0" err="1"/>
                  <a:t>nd</a:t>
                </a:r>
                <a:r>
                  <a:rPr lang="es-ES" sz="1900" dirty="0"/>
                  <a:t> un </a:t>
                </a:r>
                <a:r>
                  <a:rPr lang="es-ES" sz="1900" dirty="0" err="1"/>
                  <a:t>proces</a:t>
                </a:r>
                <a:r>
                  <a:rPr lang="es-ES" sz="1900" dirty="0"/>
                  <a:t> de</a:t>
                </a:r>
                <a:r>
                  <a:rPr lang="ro-RO" sz="1900" dirty="0"/>
                  <a:t>ț</a:t>
                </a:r>
                <a:r>
                  <a:rPr lang="es-ES" sz="1900" dirty="0" err="1"/>
                  <a:t>ine</a:t>
                </a:r>
                <a:r>
                  <a:rPr lang="es-ES" sz="1900" dirty="0"/>
                  <a:t> </a:t>
                </a:r>
                <a:r>
                  <a:rPr lang="ro-RO" sz="1900" dirty="0"/>
                  <a:t>ș</a:t>
                </a:r>
                <a:r>
                  <a:rPr lang="es-ES" sz="1900" dirty="0"/>
                  <a:t>tafeta (se </a:t>
                </a:r>
                <a:r>
                  <a:rPr lang="es-ES" sz="1900" dirty="0" err="1"/>
                  <a:t>execut</a:t>
                </a:r>
                <a:r>
                  <a:rPr lang="ro-RO" sz="1900" dirty="0"/>
                  <a:t>ă</a:t>
                </a:r>
                <a:r>
                  <a:rPr lang="es-ES" sz="1900" dirty="0"/>
                  <a:t> </a:t>
                </a:r>
                <a:r>
                  <a:rPr lang="ro-RO" sz="1900" dirty="0"/>
                  <a:t>î</a:t>
                </a:r>
                <a:r>
                  <a:rPr lang="es-ES" sz="1900" dirty="0" err="1"/>
                  <a:t>ntr</a:t>
                </a:r>
                <a:r>
                  <a:rPr lang="es-ES" sz="1900" dirty="0"/>
                  <a:t>-o </a:t>
                </a:r>
                <a:r>
                  <a:rPr lang="es-ES" sz="1900" dirty="0" err="1"/>
                  <a:t>sec</a:t>
                </a:r>
                <a:r>
                  <a:rPr lang="ro-RO" sz="1900" dirty="0"/>
                  <a:t>ț</a:t>
                </a:r>
                <a:r>
                  <a:rPr lang="es-ES" sz="1900" dirty="0" err="1"/>
                  <a:t>iune</a:t>
                </a:r>
                <a:r>
                  <a:rPr lang="es-ES" sz="1900" dirty="0"/>
                  <a:t> </a:t>
                </a:r>
                <a:r>
                  <a:rPr lang="es-ES" sz="1900" dirty="0" err="1"/>
                  <a:t>critic</a:t>
                </a:r>
                <a:r>
                  <a:rPr lang="ro-RO" sz="1900" dirty="0"/>
                  <a:t>ă</a:t>
                </a:r>
                <a:r>
                  <a:rPr lang="es-ES" sz="1900" dirty="0"/>
                  <a:t> </a:t>
                </a:r>
                <a:r>
                  <a:rPr lang="ro-RO" sz="1900" dirty="0"/>
                  <a:t>ș</a:t>
                </a:r>
                <a:r>
                  <a:rPr lang="es-ES" sz="1900" dirty="0"/>
                  <a:t>i </a:t>
                </a:r>
                <a:r>
                  <a:rPr lang="es-ES" sz="1900" dirty="0" err="1"/>
                  <a:t>toate</a:t>
                </a:r>
                <a:r>
                  <a:rPr lang="es-ES" sz="1900" dirty="0"/>
                  <a:t> </a:t>
                </a:r>
                <a:r>
                  <a:rPr lang="es-ES" sz="1900" dirty="0" err="1"/>
                  <a:t>semafoarele</a:t>
                </a:r>
                <a:r>
                  <a:rPr lang="es-ES" sz="1900" dirty="0"/>
                  <a:t> </a:t>
                </a:r>
                <a:r>
                  <a:rPr lang="es-ES" sz="1900" dirty="0" err="1"/>
                  <a:t>sunt</a:t>
                </a:r>
                <a:r>
                  <a:rPr lang="es-ES" sz="1900" dirty="0"/>
                  <a:t> 0), el </a:t>
                </a:r>
                <a:r>
                  <a:rPr lang="es-ES" sz="1900" dirty="0" err="1"/>
                  <a:t>poate</a:t>
                </a:r>
                <a:r>
                  <a:rPr lang="es-ES" sz="1900" dirty="0"/>
                  <a:t> pasa </a:t>
                </a:r>
                <a:r>
                  <a:rPr lang="ro-RO" sz="1900" dirty="0"/>
                  <a:t>ș</a:t>
                </a:r>
                <a:r>
                  <a:rPr lang="es-ES" sz="1900" dirty="0"/>
                  <a:t>tafeta </a:t>
                </a:r>
                <a:r>
                  <a:rPr lang="es-ES" sz="1900" dirty="0" err="1"/>
                  <a:t>altui</a:t>
                </a:r>
                <a:r>
                  <a:rPr lang="es-ES" sz="1900" dirty="0"/>
                  <a:t> </a:t>
                </a:r>
                <a:r>
                  <a:rPr lang="es-ES" sz="1900" dirty="0" err="1"/>
                  <a:t>proces</a:t>
                </a:r>
                <a:r>
                  <a:rPr lang="es-ES" sz="1900" dirty="0"/>
                  <a:t> </a:t>
                </a:r>
                <a:r>
                  <a:rPr lang="es-ES" sz="1900" dirty="0" err="1"/>
                  <a:t>printr</a:t>
                </a:r>
                <a:r>
                  <a:rPr lang="es-ES" sz="1900" dirty="0"/>
                  <a:t>-o opera</a:t>
                </a:r>
                <a:r>
                  <a:rPr lang="ro-RO" sz="1900" dirty="0"/>
                  <a:t>ț</a:t>
                </a:r>
                <a:r>
                  <a:rPr lang="es-ES" sz="1900" dirty="0" err="1"/>
                  <a:t>ie</a:t>
                </a:r>
                <a:r>
                  <a:rPr lang="es-ES" sz="1900" dirty="0"/>
                  <a:t> V </a:t>
                </a:r>
                <a:r>
                  <a:rPr lang="es-ES" sz="1900" dirty="0" err="1"/>
                  <a:t>asupra</a:t>
                </a:r>
                <a:r>
                  <a:rPr lang="es-ES" sz="1900" dirty="0"/>
                  <a:t> </a:t>
                </a:r>
                <a:r>
                  <a:rPr lang="es-ES" sz="1900" dirty="0" err="1"/>
                  <a:t>unuia</a:t>
                </a:r>
                <a:r>
                  <a:rPr lang="es-ES" sz="1900" dirty="0"/>
                  <a:t> </a:t>
                </a:r>
                <a:r>
                  <a:rPr lang="es-ES" sz="1900" dirty="0" err="1"/>
                  <a:t>din</a:t>
                </a:r>
                <a:r>
                  <a:rPr lang="es-ES" sz="1900" dirty="0"/>
                  <a:t> cele </a:t>
                </a:r>
                <a:r>
                  <a:rPr lang="es-ES" sz="1900" dirty="0" err="1"/>
                  <a:t>trei</a:t>
                </a:r>
                <a:r>
                  <a:rPr lang="es-ES" sz="1900" dirty="0"/>
                  <a:t> </a:t>
                </a:r>
                <a:r>
                  <a:rPr lang="es-ES" sz="1900" dirty="0" err="1"/>
                  <a:t>semafoare</a:t>
                </a:r>
                <a:r>
                  <a:rPr lang="es-ES" sz="1900" dirty="0"/>
                  <a:t>.</a:t>
                </a:r>
                <a:endParaRPr lang="en-US" sz="1900" dirty="0"/>
              </a:p>
            </p:txBody>
          </p:sp>
        </mc:Choice>
        <mc:Fallback xmlns="">
          <p:sp>
            <p:nvSpPr>
              <p:cNvPr id="18434" name="Rectangle 3"/>
              <p:cNvSpPr>
                <a:spLocks noGrp="1" noRot="1" noChangeAspect="1" noMove="1" noResize="1" noEditPoints="1" noAdjustHandles="1" noChangeArrowheads="1" noChangeShapeType="1" noTextEdit="1"/>
              </p:cNvSpPr>
              <p:nvPr>
                <p:ph type="body" idx="1"/>
              </p:nvPr>
            </p:nvSpPr>
            <p:spPr>
              <a:xfrm>
                <a:off x="230047" y="1467091"/>
                <a:ext cx="9144000" cy="4871977"/>
              </a:xfrm>
              <a:blipFill>
                <a:blip r:embed="rId2"/>
                <a:stretch>
                  <a:fillRect l="-1942" t="-2344" b="-521"/>
                </a:stretch>
              </a:blipFill>
            </p:spPr>
            <p:txBody>
              <a:bodyPr/>
              <a:lstStyle/>
              <a:p>
                <a:r>
                  <a:rPr lang="ro-RO">
                    <a:noFill/>
                  </a:rPr>
                  <a:t> </a:t>
                </a:r>
              </a:p>
            </p:txBody>
          </p:sp>
        </mc:Fallback>
      </mc:AlternateContent>
      <p:sp>
        <p:nvSpPr>
          <p:cNvPr id="18435" name="Rectangle 2"/>
          <p:cNvSpPr>
            <a:spLocks noGrp="1" noChangeArrowheads="1"/>
          </p:cNvSpPr>
          <p:nvPr>
            <p:ph type="title"/>
          </p:nvPr>
        </p:nvSpPr>
        <p:spPr>
          <a:xfrm>
            <a:off x="114300" y="400291"/>
            <a:ext cx="8915400" cy="1066800"/>
          </a:xfrm>
        </p:spPr>
        <p:txBody>
          <a:bodyPr/>
          <a:lstStyle/>
          <a:p>
            <a:r>
              <a:rPr lang="en-US" sz="2800" dirty="0" err="1"/>
              <a:t>Problema</a:t>
            </a:r>
            <a:r>
              <a:rPr lang="en-US" sz="2800" dirty="0"/>
              <a:t> </a:t>
            </a:r>
            <a:r>
              <a:rPr lang="en-US" sz="2800" dirty="0" err="1"/>
              <a:t>cititorilor</a:t>
            </a:r>
            <a:r>
              <a:rPr lang="en-US" sz="2800" dirty="0"/>
              <a:t> </a:t>
            </a:r>
            <a:r>
              <a:rPr lang="ro-RO" sz="2800" dirty="0"/>
              <a:t>ș</a:t>
            </a:r>
            <a:r>
              <a:rPr lang="en-US" sz="2800" dirty="0" err="1"/>
              <a:t>i</a:t>
            </a:r>
            <a:r>
              <a:rPr lang="en-US" sz="2800" dirty="0"/>
              <a:t> </a:t>
            </a:r>
            <a:r>
              <a:rPr lang="en-US" sz="2800" dirty="0" err="1"/>
              <a:t>scriitorilor</a:t>
            </a:r>
            <a:br>
              <a:rPr lang="en-US" sz="2800" dirty="0"/>
            </a:br>
            <a:r>
              <a:rPr lang="ro-RO" sz="2800" dirty="0"/>
              <a:t>S</a:t>
            </a:r>
            <a:r>
              <a:rPr lang="en-US" sz="2800" dirty="0" err="1"/>
              <a:t>incronizare</a:t>
            </a:r>
            <a:r>
              <a:rPr lang="en-US" sz="2800" dirty="0"/>
              <a:t> </a:t>
            </a:r>
            <a:r>
              <a:rPr lang="en-US" sz="2800" dirty="0" err="1"/>
              <a:t>condi</a:t>
            </a:r>
            <a:r>
              <a:rPr lang="ro-RO" sz="2800" dirty="0"/>
              <a:t>ț</a:t>
            </a:r>
            <a:r>
              <a:rPr lang="en-US" sz="2800" dirty="0" err="1"/>
              <a:t>ionat</a:t>
            </a:r>
            <a:r>
              <a:rPr lang="ro-RO" sz="2800" dirty="0"/>
              <a:t>ă</a:t>
            </a:r>
            <a:r>
              <a:rPr lang="en-US" sz="2800" dirty="0"/>
              <a:t> (4)</a:t>
            </a:r>
          </a:p>
        </p:txBody>
      </p:sp>
    </p:spTree>
    <p:extLst>
      <p:ext uri="{BB962C8B-B14F-4D97-AF65-F5344CB8AC3E}">
        <p14:creationId xmlns:p14="http://schemas.microsoft.com/office/powerpoint/2010/main" val="61977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179512" y="1290574"/>
            <a:ext cx="8964488" cy="5328592"/>
          </a:xfrm>
        </p:spPr>
        <p:txBody>
          <a:bodyPr/>
          <a:lstStyle/>
          <a:p>
            <a:pPr>
              <a:lnSpc>
                <a:spcPct val="90000"/>
              </a:lnSpc>
              <a:buFontTx/>
              <a:buNone/>
            </a:pPr>
            <a:r>
              <a:rPr lang="pt-BR" sz="1700" b="1" dirty="0" err="1">
                <a:solidFill>
                  <a:srgbClr val="C00000"/>
                </a:solidFill>
                <a:latin typeface="Courier New" pitchFamily="49" charset="0"/>
              </a:rPr>
              <a:t>process</a:t>
            </a:r>
            <a:r>
              <a:rPr lang="pt-BR" sz="1700" dirty="0">
                <a:solidFill>
                  <a:srgbClr val="C00000"/>
                </a:solidFill>
                <a:latin typeface="Courier New" pitchFamily="49" charset="0"/>
              </a:rPr>
              <a:t> Cititor[i=1 to m]{</a:t>
            </a:r>
            <a:endParaRPr lang="pt-BR" sz="1700" b="1" dirty="0">
              <a:solidFill>
                <a:srgbClr val="C00000"/>
              </a:solidFill>
              <a:latin typeface="Courier New" pitchFamily="49" charset="0"/>
            </a:endParaRPr>
          </a:p>
          <a:p>
            <a:pPr>
              <a:lnSpc>
                <a:spcPct val="90000"/>
              </a:lnSpc>
              <a:buFontTx/>
              <a:buNone/>
            </a:pPr>
            <a:r>
              <a:rPr lang="pt-BR" sz="1700" b="1" dirty="0">
                <a:solidFill>
                  <a:srgbClr val="C00000"/>
                </a:solidFill>
                <a:latin typeface="Courier New" pitchFamily="49" charset="0"/>
              </a:rPr>
              <a:t>   while</a:t>
            </a:r>
            <a:r>
              <a:rPr lang="pt-BR" sz="1700" dirty="0">
                <a:solidFill>
                  <a:srgbClr val="C00000"/>
                </a:solidFill>
                <a:latin typeface="Courier New" pitchFamily="49" charset="0"/>
              </a:rPr>
              <a:t> (true){</a:t>
            </a:r>
          </a:p>
          <a:p>
            <a:pPr>
              <a:lnSpc>
                <a:spcPct val="90000"/>
              </a:lnSpc>
              <a:buFontTx/>
              <a:buNone/>
            </a:pPr>
            <a:r>
              <a:rPr lang="pt-BR" sz="1700" dirty="0">
                <a:solidFill>
                  <a:srgbClr val="C00000"/>
                </a:solidFill>
                <a:latin typeface="Courier New" pitchFamily="49" charset="0"/>
              </a:rPr>
              <a:t>     P(e);</a:t>
            </a:r>
            <a:endParaRPr lang="en-US" sz="1700" b="1" dirty="0">
              <a:solidFill>
                <a:srgbClr val="C00000"/>
              </a:solidFill>
              <a:latin typeface="Courier New" pitchFamily="49" charset="0"/>
            </a:endParaRPr>
          </a:p>
          <a:p>
            <a:pPr>
              <a:lnSpc>
                <a:spcPct val="90000"/>
              </a:lnSpc>
              <a:buFontTx/>
              <a:buNone/>
            </a:pPr>
            <a:r>
              <a:rPr lang="en-US" sz="1700" b="1" dirty="0">
                <a:solidFill>
                  <a:srgbClr val="C00000"/>
                </a:solidFill>
                <a:latin typeface="Courier New" pitchFamily="49" charset="0"/>
              </a:rPr>
              <a:t>     if</a:t>
            </a:r>
            <a:r>
              <a:rPr lang="en-US" sz="1700" dirty="0">
                <a:solidFill>
                  <a:srgbClr val="C00000"/>
                </a:solidFill>
                <a:latin typeface="Courier New" pitchFamily="49" charset="0"/>
              </a:rPr>
              <a:t> (</a:t>
            </a:r>
            <a:r>
              <a:rPr lang="en-US" sz="1700" dirty="0" err="1">
                <a:solidFill>
                  <a:srgbClr val="C00000"/>
                </a:solidFill>
                <a:latin typeface="Courier New" pitchFamily="49" charset="0"/>
              </a:rPr>
              <a:t>nw</a:t>
            </a:r>
            <a:r>
              <a:rPr lang="ro-RO" sz="1700" dirty="0">
                <a:solidFill>
                  <a:srgbClr val="C00000"/>
                </a:solidFill>
                <a:latin typeface="Courier New" pitchFamily="49" charset="0"/>
              </a:rPr>
              <a:t> </a:t>
            </a:r>
            <a:r>
              <a:rPr lang="en-US" sz="1700" dirty="0">
                <a:solidFill>
                  <a:srgbClr val="C00000"/>
                </a:solidFill>
                <a:latin typeface="Courier New" pitchFamily="49" charset="0"/>
              </a:rPr>
              <a:t>&gt;</a:t>
            </a:r>
            <a:r>
              <a:rPr lang="ro-RO" sz="1700" dirty="0">
                <a:solidFill>
                  <a:srgbClr val="C00000"/>
                </a:solidFill>
                <a:latin typeface="Courier New" pitchFamily="49" charset="0"/>
              </a:rPr>
              <a:t> </a:t>
            </a:r>
            <a:r>
              <a:rPr lang="en-US" sz="1700" dirty="0">
                <a:solidFill>
                  <a:srgbClr val="C00000"/>
                </a:solidFill>
                <a:latin typeface="Courier New" pitchFamily="49" charset="0"/>
              </a:rPr>
              <a:t>0 or </a:t>
            </a:r>
            <a:r>
              <a:rPr lang="en-US" sz="1700" dirty="0" err="1">
                <a:solidFill>
                  <a:srgbClr val="C00000"/>
                </a:solidFill>
                <a:latin typeface="Courier New" pitchFamily="49" charset="0"/>
              </a:rPr>
              <a:t>dw</a:t>
            </a:r>
            <a:r>
              <a:rPr lang="ro-RO" sz="1700" dirty="0">
                <a:solidFill>
                  <a:srgbClr val="C00000"/>
                </a:solidFill>
                <a:latin typeface="Courier New" pitchFamily="49" charset="0"/>
              </a:rPr>
              <a:t> </a:t>
            </a:r>
            <a:r>
              <a:rPr lang="en-US" sz="1700" dirty="0">
                <a:solidFill>
                  <a:srgbClr val="C00000"/>
                </a:solidFill>
                <a:latin typeface="Courier New" pitchFamily="49" charset="0"/>
              </a:rPr>
              <a:t>&gt;</a:t>
            </a:r>
            <a:r>
              <a:rPr lang="ro-RO" sz="1700" dirty="0">
                <a:solidFill>
                  <a:srgbClr val="C00000"/>
                </a:solidFill>
                <a:latin typeface="Courier New" pitchFamily="49" charset="0"/>
              </a:rPr>
              <a:t> </a:t>
            </a:r>
            <a:r>
              <a:rPr lang="en-US" sz="1700" dirty="0">
                <a:solidFill>
                  <a:srgbClr val="C00000"/>
                </a:solidFill>
                <a:latin typeface="Courier New" pitchFamily="49" charset="0"/>
              </a:rPr>
              <a:t>0){</a:t>
            </a:r>
          </a:p>
          <a:p>
            <a:pPr>
              <a:lnSpc>
                <a:spcPct val="90000"/>
              </a:lnSpc>
              <a:buFontTx/>
              <a:buNone/>
            </a:pPr>
            <a:r>
              <a:rPr lang="en-US" sz="1700" dirty="0">
                <a:solidFill>
                  <a:srgbClr val="C00000"/>
                </a:solidFill>
                <a:latin typeface="Courier New" pitchFamily="49" charset="0"/>
              </a:rPr>
              <a:t>       </a:t>
            </a:r>
            <a:r>
              <a:rPr lang="en-US" sz="1700" dirty="0" err="1">
                <a:solidFill>
                  <a:srgbClr val="C00000"/>
                </a:solidFill>
                <a:latin typeface="Courier New" pitchFamily="49" charset="0"/>
              </a:rPr>
              <a:t>dr</a:t>
            </a:r>
            <a:r>
              <a:rPr lang="en-US" sz="1700" dirty="0">
                <a:solidFill>
                  <a:srgbClr val="C00000"/>
                </a:solidFill>
                <a:latin typeface="Courier New" pitchFamily="49" charset="0"/>
              </a:rPr>
              <a:t> = </a:t>
            </a:r>
            <a:r>
              <a:rPr lang="en-US" sz="1700" dirty="0" err="1">
                <a:solidFill>
                  <a:srgbClr val="C00000"/>
                </a:solidFill>
                <a:latin typeface="Courier New" pitchFamily="49" charset="0"/>
              </a:rPr>
              <a:t>dr</a:t>
            </a:r>
            <a:r>
              <a:rPr lang="ro-RO" sz="1700" dirty="0">
                <a:solidFill>
                  <a:srgbClr val="C00000"/>
                </a:solidFill>
                <a:latin typeface="Courier New" pitchFamily="49" charset="0"/>
              </a:rPr>
              <a:t> </a:t>
            </a:r>
            <a:r>
              <a:rPr lang="en-US" sz="1700" dirty="0">
                <a:solidFill>
                  <a:srgbClr val="C00000"/>
                </a:solidFill>
                <a:latin typeface="Courier New" pitchFamily="49" charset="0"/>
              </a:rPr>
              <a:t>+</a:t>
            </a:r>
            <a:r>
              <a:rPr lang="ro-RO" sz="1700" dirty="0">
                <a:solidFill>
                  <a:srgbClr val="C00000"/>
                </a:solidFill>
                <a:latin typeface="Courier New" pitchFamily="49" charset="0"/>
              </a:rPr>
              <a:t> </a:t>
            </a:r>
            <a:r>
              <a:rPr lang="en-US" sz="1700" dirty="0">
                <a:solidFill>
                  <a:srgbClr val="C00000"/>
                </a:solidFill>
                <a:latin typeface="Courier New" pitchFamily="49" charset="0"/>
              </a:rPr>
              <a:t>1; V(e); P(r); </a:t>
            </a:r>
          </a:p>
          <a:p>
            <a:pPr>
              <a:lnSpc>
                <a:spcPct val="90000"/>
              </a:lnSpc>
              <a:buFontTx/>
              <a:buNone/>
            </a:pPr>
            <a:r>
              <a:rPr lang="en-US" sz="1700" b="1" dirty="0">
                <a:solidFill>
                  <a:srgbClr val="C00000"/>
                </a:solidFill>
                <a:latin typeface="Courier New" pitchFamily="49" charset="0"/>
              </a:rPr>
              <a:t>     }</a:t>
            </a:r>
            <a:endParaRPr lang="en-US" sz="1700" dirty="0">
              <a:solidFill>
                <a:srgbClr val="C00000"/>
              </a:solidFill>
              <a:latin typeface="Courier New" pitchFamily="49" charset="0"/>
            </a:endParaRPr>
          </a:p>
          <a:p>
            <a:pPr>
              <a:lnSpc>
                <a:spcPct val="90000"/>
              </a:lnSpc>
              <a:buFontTx/>
              <a:buNone/>
            </a:pPr>
            <a:r>
              <a:rPr lang="en-US" sz="1700" dirty="0">
                <a:solidFill>
                  <a:srgbClr val="C00000"/>
                </a:solidFill>
                <a:latin typeface="Courier New" pitchFamily="49" charset="0"/>
              </a:rPr>
              <a:t>     </a:t>
            </a:r>
            <a:r>
              <a:rPr lang="en-US" sz="1700" dirty="0" err="1">
                <a:solidFill>
                  <a:srgbClr val="C00000"/>
                </a:solidFill>
                <a:latin typeface="Courier New" pitchFamily="49" charset="0"/>
              </a:rPr>
              <a:t>nr</a:t>
            </a:r>
            <a:r>
              <a:rPr lang="en-US" sz="1700" dirty="0">
                <a:solidFill>
                  <a:srgbClr val="C00000"/>
                </a:solidFill>
                <a:latin typeface="Courier New" pitchFamily="49" charset="0"/>
              </a:rPr>
              <a:t> = nr</a:t>
            </a:r>
            <a:r>
              <a:rPr lang="ro-RO" sz="1700" dirty="0">
                <a:solidFill>
                  <a:srgbClr val="C00000"/>
                </a:solidFill>
                <a:latin typeface="Courier New" pitchFamily="49" charset="0"/>
              </a:rPr>
              <a:t> </a:t>
            </a:r>
            <a:r>
              <a:rPr lang="en-US" sz="1700" dirty="0">
                <a:solidFill>
                  <a:srgbClr val="C00000"/>
                </a:solidFill>
                <a:latin typeface="Courier New" pitchFamily="49" charset="0"/>
              </a:rPr>
              <a:t>+</a:t>
            </a:r>
            <a:r>
              <a:rPr lang="ro-RO" sz="1700" dirty="0">
                <a:solidFill>
                  <a:srgbClr val="C00000"/>
                </a:solidFill>
                <a:latin typeface="Courier New" pitchFamily="49" charset="0"/>
              </a:rPr>
              <a:t> </a:t>
            </a:r>
            <a:r>
              <a:rPr lang="en-US" sz="1700" dirty="0">
                <a:solidFill>
                  <a:srgbClr val="C00000"/>
                </a:solidFill>
                <a:latin typeface="Courier New" pitchFamily="49" charset="0"/>
              </a:rPr>
              <a:t>1;</a:t>
            </a:r>
            <a:endParaRPr lang="en-US" sz="1700" b="1" dirty="0">
              <a:solidFill>
                <a:srgbClr val="C00000"/>
              </a:solidFill>
              <a:latin typeface="Courier New" pitchFamily="49" charset="0"/>
            </a:endParaRPr>
          </a:p>
          <a:p>
            <a:pPr>
              <a:lnSpc>
                <a:spcPct val="90000"/>
              </a:lnSpc>
              <a:buFontTx/>
              <a:buNone/>
            </a:pPr>
            <a:r>
              <a:rPr lang="en-US" sz="1700" b="1" dirty="0">
                <a:solidFill>
                  <a:srgbClr val="C00000"/>
                </a:solidFill>
                <a:latin typeface="Courier New" pitchFamily="49" charset="0"/>
              </a:rPr>
              <a:t>   </a:t>
            </a:r>
            <a:r>
              <a:rPr lang="en-US" sz="1700" dirty="0">
                <a:solidFill>
                  <a:srgbClr val="C00000"/>
                </a:solidFill>
                <a:latin typeface="Courier New" pitchFamily="49" charset="0"/>
              </a:rPr>
              <a:t>  </a:t>
            </a:r>
            <a:r>
              <a:rPr lang="en-US" sz="1700" b="1" dirty="0">
                <a:solidFill>
                  <a:srgbClr val="C00000"/>
                </a:solidFill>
                <a:latin typeface="Courier New" pitchFamily="49" charset="0"/>
              </a:rPr>
              <a:t>if</a:t>
            </a:r>
            <a:r>
              <a:rPr lang="en-US" sz="1700" dirty="0">
                <a:solidFill>
                  <a:srgbClr val="C00000"/>
                </a:solidFill>
                <a:latin typeface="Courier New" pitchFamily="49" charset="0"/>
              </a:rPr>
              <a:t> (</a:t>
            </a:r>
            <a:r>
              <a:rPr lang="en-US" sz="1700" dirty="0" err="1">
                <a:solidFill>
                  <a:srgbClr val="C00000"/>
                </a:solidFill>
                <a:latin typeface="Courier New" pitchFamily="49" charset="0"/>
              </a:rPr>
              <a:t>dr</a:t>
            </a:r>
            <a:r>
              <a:rPr lang="ro-RO" sz="1700" dirty="0">
                <a:solidFill>
                  <a:srgbClr val="C00000"/>
                </a:solidFill>
                <a:latin typeface="Courier New" pitchFamily="49" charset="0"/>
              </a:rPr>
              <a:t> </a:t>
            </a:r>
            <a:r>
              <a:rPr lang="en-US" sz="1700" dirty="0">
                <a:solidFill>
                  <a:srgbClr val="C00000"/>
                </a:solidFill>
                <a:latin typeface="Courier New" pitchFamily="49" charset="0"/>
              </a:rPr>
              <a:t>&gt;</a:t>
            </a:r>
            <a:r>
              <a:rPr lang="ro-RO" sz="1700" dirty="0">
                <a:solidFill>
                  <a:srgbClr val="C00000"/>
                </a:solidFill>
                <a:latin typeface="Courier New" pitchFamily="49" charset="0"/>
              </a:rPr>
              <a:t> </a:t>
            </a:r>
            <a:r>
              <a:rPr lang="en-US" sz="1700" dirty="0">
                <a:solidFill>
                  <a:srgbClr val="C00000"/>
                </a:solidFill>
                <a:latin typeface="Courier New" pitchFamily="49" charset="0"/>
              </a:rPr>
              <a:t>0) { </a:t>
            </a:r>
            <a:r>
              <a:rPr lang="en-US" sz="1700" dirty="0" err="1">
                <a:solidFill>
                  <a:srgbClr val="C00000"/>
                </a:solidFill>
                <a:latin typeface="Courier New" pitchFamily="49" charset="0"/>
              </a:rPr>
              <a:t>dr</a:t>
            </a:r>
            <a:r>
              <a:rPr lang="en-US" sz="1700" dirty="0">
                <a:solidFill>
                  <a:srgbClr val="C00000"/>
                </a:solidFill>
                <a:latin typeface="Courier New" pitchFamily="49" charset="0"/>
              </a:rPr>
              <a:t> = </a:t>
            </a:r>
            <a:r>
              <a:rPr lang="en-US" sz="1700" dirty="0" err="1">
                <a:solidFill>
                  <a:srgbClr val="C00000"/>
                </a:solidFill>
                <a:latin typeface="Courier New" pitchFamily="49" charset="0"/>
              </a:rPr>
              <a:t>dr</a:t>
            </a:r>
            <a:r>
              <a:rPr lang="ro-RO" sz="1700" dirty="0">
                <a:solidFill>
                  <a:srgbClr val="C00000"/>
                </a:solidFill>
                <a:latin typeface="Courier New" pitchFamily="49" charset="0"/>
              </a:rPr>
              <a:t> </a:t>
            </a:r>
            <a:r>
              <a:rPr lang="en-US" sz="1700" dirty="0">
                <a:solidFill>
                  <a:srgbClr val="C00000"/>
                </a:solidFill>
                <a:latin typeface="Courier New" pitchFamily="49" charset="0"/>
              </a:rPr>
              <a:t>-</a:t>
            </a:r>
            <a:r>
              <a:rPr lang="ro-RO" sz="1700" dirty="0">
                <a:solidFill>
                  <a:srgbClr val="C00000"/>
                </a:solidFill>
                <a:latin typeface="Courier New" pitchFamily="49" charset="0"/>
              </a:rPr>
              <a:t> </a:t>
            </a:r>
            <a:r>
              <a:rPr lang="en-US" sz="1700" dirty="0">
                <a:solidFill>
                  <a:srgbClr val="C00000"/>
                </a:solidFill>
                <a:latin typeface="Courier New" pitchFamily="49" charset="0"/>
              </a:rPr>
              <a:t>1; V(r); }</a:t>
            </a:r>
            <a:endParaRPr lang="pt-BR" sz="1700" dirty="0">
              <a:solidFill>
                <a:srgbClr val="C00000"/>
              </a:solidFill>
              <a:latin typeface="Courier New" pitchFamily="49" charset="0"/>
            </a:endParaRPr>
          </a:p>
          <a:p>
            <a:pPr>
              <a:lnSpc>
                <a:spcPct val="90000"/>
              </a:lnSpc>
              <a:buFontTx/>
              <a:buNone/>
            </a:pPr>
            <a:r>
              <a:rPr lang="pt-BR" sz="1700" dirty="0">
                <a:solidFill>
                  <a:srgbClr val="C00000"/>
                </a:solidFill>
                <a:latin typeface="Courier New" pitchFamily="49" charset="0"/>
              </a:rPr>
              <a:t>     </a:t>
            </a:r>
            <a:r>
              <a:rPr lang="pt-BR" sz="1700" b="1" dirty="0">
                <a:solidFill>
                  <a:srgbClr val="C00000"/>
                </a:solidFill>
                <a:latin typeface="Courier New" pitchFamily="49" charset="0"/>
              </a:rPr>
              <a:t>else if</a:t>
            </a:r>
            <a:r>
              <a:rPr lang="pt-BR" sz="1700" dirty="0">
                <a:solidFill>
                  <a:srgbClr val="C00000"/>
                </a:solidFill>
                <a:latin typeface="Courier New" pitchFamily="49" charset="0"/>
              </a:rPr>
              <a:t> (dr</a:t>
            </a:r>
            <a:r>
              <a:rPr lang="ro-RO" sz="1700" dirty="0">
                <a:solidFill>
                  <a:srgbClr val="C00000"/>
                </a:solidFill>
                <a:latin typeface="Courier New" pitchFamily="49" charset="0"/>
              </a:rPr>
              <a:t> </a:t>
            </a:r>
            <a:r>
              <a:rPr lang="pt-BR" sz="1700" dirty="0">
                <a:solidFill>
                  <a:srgbClr val="C00000"/>
                </a:solidFill>
                <a:latin typeface="Courier New" pitchFamily="49" charset="0"/>
              </a:rPr>
              <a:t>=</a:t>
            </a:r>
            <a:r>
              <a:rPr lang="ro-RO" sz="1700" dirty="0">
                <a:solidFill>
                  <a:srgbClr val="C00000"/>
                </a:solidFill>
                <a:latin typeface="Courier New" pitchFamily="49" charset="0"/>
              </a:rPr>
              <a:t>= </a:t>
            </a:r>
            <a:r>
              <a:rPr lang="pt-BR" sz="1700" dirty="0">
                <a:solidFill>
                  <a:srgbClr val="C00000"/>
                </a:solidFill>
                <a:latin typeface="Courier New" pitchFamily="49" charset="0"/>
              </a:rPr>
              <a:t>0) V(e); </a:t>
            </a:r>
            <a:endParaRPr lang="en-US" sz="1700" dirty="0">
              <a:solidFill>
                <a:srgbClr val="C00000"/>
              </a:solidFill>
              <a:latin typeface="Courier New" pitchFamily="49" charset="0"/>
            </a:endParaRPr>
          </a:p>
          <a:p>
            <a:pPr>
              <a:lnSpc>
                <a:spcPct val="90000"/>
              </a:lnSpc>
              <a:buFontTx/>
              <a:buNone/>
            </a:pPr>
            <a:r>
              <a:rPr lang="en-US" sz="1700" dirty="0">
                <a:solidFill>
                  <a:srgbClr val="C00000"/>
                </a:solidFill>
                <a:latin typeface="Courier New" pitchFamily="49" charset="0"/>
              </a:rPr>
              <a:t>     cite</a:t>
            </a:r>
            <a:r>
              <a:rPr lang="ro-RO" sz="1700" dirty="0">
                <a:solidFill>
                  <a:srgbClr val="C00000"/>
                </a:solidFill>
                <a:latin typeface="Courier New" pitchFamily="49" charset="0"/>
              </a:rPr>
              <a:t>ș</a:t>
            </a:r>
            <a:r>
              <a:rPr lang="en-US" sz="1700" dirty="0" err="1">
                <a:solidFill>
                  <a:srgbClr val="C00000"/>
                </a:solidFill>
                <a:latin typeface="Courier New" pitchFamily="49" charset="0"/>
              </a:rPr>
              <a:t>te</a:t>
            </a:r>
            <a:r>
              <a:rPr lang="en-US" sz="1700" dirty="0">
                <a:solidFill>
                  <a:srgbClr val="C00000"/>
                </a:solidFill>
                <a:latin typeface="Courier New" pitchFamily="49" charset="0"/>
              </a:rPr>
              <a:t> din </a:t>
            </a:r>
            <a:r>
              <a:rPr lang="en-US" sz="1700" dirty="0" err="1">
                <a:solidFill>
                  <a:srgbClr val="C00000"/>
                </a:solidFill>
                <a:latin typeface="Courier New" pitchFamily="49" charset="0"/>
              </a:rPr>
              <a:t>resursa</a:t>
            </a:r>
            <a:r>
              <a:rPr lang="en-US" sz="1700" dirty="0">
                <a:solidFill>
                  <a:srgbClr val="C00000"/>
                </a:solidFill>
                <a:latin typeface="Courier New" pitchFamily="49" charset="0"/>
              </a:rPr>
              <a:t> </a:t>
            </a:r>
            <a:r>
              <a:rPr lang="en-US" sz="1700" dirty="0" err="1">
                <a:solidFill>
                  <a:srgbClr val="C00000"/>
                </a:solidFill>
                <a:latin typeface="Courier New" pitchFamily="49" charset="0"/>
              </a:rPr>
              <a:t>comun</a:t>
            </a:r>
            <a:r>
              <a:rPr lang="ro-RO" sz="1700" dirty="0">
                <a:solidFill>
                  <a:srgbClr val="C00000"/>
                </a:solidFill>
                <a:latin typeface="Courier New" pitchFamily="49" charset="0"/>
              </a:rPr>
              <a:t>ă</a:t>
            </a:r>
            <a:r>
              <a:rPr lang="en-US" sz="1700" dirty="0">
                <a:solidFill>
                  <a:srgbClr val="C00000"/>
                </a:solidFill>
                <a:latin typeface="Courier New" pitchFamily="49" charset="0"/>
              </a:rPr>
              <a:t>;</a:t>
            </a:r>
          </a:p>
          <a:p>
            <a:pPr>
              <a:lnSpc>
                <a:spcPct val="90000"/>
              </a:lnSpc>
              <a:buFontTx/>
              <a:buNone/>
            </a:pPr>
            <a:r>
              <a:rPr lang="en-US" sz="1700" dirty="0">
                <a:solidFill>
                  <a:srgbClr val="C00000"/>
                </a:solidFill>
                <a:latin typeface="Courier New" pitchFamily="49" charset="0"/>
              </a:rPr>
              <a:t>     </a:t>
            </a:r>
            <a:r>
              <a:rPr lang="pt-BR" sz="1700" dirty="0">
                <a:solidFill>
                  <a:srgbClr val="C00000"/>
                </a:solidFill>
                <a:latin typeface="Courier New" pitchFamily="49" charset="0"/>
              </a:rPr>
              <a:t>P(e);</a:t>
            </a:r>
            <a:endParaRPr lang="en-US" sz="1700" dirty="0">
              <a:solidFill>
                <a:srgbClr val="C00000"/>
              </a:solidFill>
              <a:latin typeface="Courier New" pitchFamily="49" charset="0"/>
            </a:endParaRPr>
          </a:p>
          <a:p>
            <a:pPr>
              <a:lnSpc>
                <a:spcPct val="90000"/>
              </a:lnSpc>
              <a:buFontTx/>
              <a:buNone/>
            </a:pPr>
            <a:r>
              <a:rPr lang="en-US" sz="1700" dirty="0">
                <a:solidFill>
                  <a:srgbClr val="C00000"/>
                </a:solidFill>
                <a:latin typeface="Courier New" pitchFamily="49" charset="0"/>
              </a:rPr>
              <a:t>     </a:t>
            </a:r>
            <a:r>
              <a:rPr lang="en-US" sz="1700" dirty="0" err="1">
                <a:solidFill>
                  <a:srgbClr val="C00000"/>
                </a:solidFill>
                <a:latin typeface="Courier New" pitchFamily="49" charset="0"/>
              </a:rPr>
              <a:t>nr</a:t>
            </a:r>
            <a:r>
              <a:rPr lang="en-US" sz="1700" dirty="0">
                <a:solidFill>
                  <a:srgbClr val="C00000"/>
                </a:solidFill>
                <a:latin typeface="Courier New" pitchFamily="49" charset="0"/>
              </a:rPr>
              <a:t> = nr</a:t>
            </a:r>
            <a:r>
              <a:rPr lang="ro-RO" sz="1700" dirty="0">
                <a:solidFill>
                  <a:srgbClr val="C00000"/>
                </a:solidFill>
                <a:latin typeface="Courier New" pitchFamily="49" charset="0"/>
              </a:rPr>
              <a:t> </a:t>
            </a:r>
            <a:r>
              <a:rPr lang="en-US" sz="1700" dirty="0">
                <a:solidFill>
                  <a:srgbClr val="C00000"/>
                </a:solidFill>
                <a:latin typeface="Courier New" pitchFamily="49" charset="0"/>
              </a:rPr>
              <a:t>-</a:t>
            </a:r>
            <a:r>
              <a:rPr lang="ro-RO" sz="1700" dirty="0">
                <a:solidFill>
                  <a:srgbClr val="C00000"/>
                </a:solidFill>
                <a:latin typeface="Courier New" pitchFamily="49" charset="0"/>
              </a:rPr>
              <a:t> </a:t>
            </a:r>
            <a:r>
              <a:rPr lang="en-US" sz="1700" dirty="0">
                <a:solidFill>
                  <a:srgbClr val="C00000"/>
                </a:solidFill>
                <a:latin typeface="Courier New" pitchFamily="49" charset="0"/>
              </a:rPr>
              <a:t>1;</a:t>
            </a:r>
            <a:endParaRPr lang="en-US" sz="1700" b="1" dirty="0">
              <a:solidFill>
                <a:srgbClr val="C00000"/>
              </a:solidFill>
              <a:latin typeface="Courier New" pitchFamily="49" charset="0"/>
            </a:endParaRPr>
          </a:p>
          <a:p>
            <a:pPr>
              <a:lnSpc>
                <a:spcPct val="90000"/>
              </a:lnSpc>
              <a:buFontTx/>
              <a:buNone/>
            </a:pPr>
            <a:r>
              <a:rPr lang="en-US" sz="1700" b="1" dirty="0">
                <a:solidFill>
                  <a:srgbClr val="C00000"/>
                </a:solidFill>
                <a:latin typeface="Courier New" pitchFamily="49" charset="0"/>
              </a:rPr>
              <a:t>     if</a:t>
            </a:r>
            <a:r>
              <a:rPr lang="en-US" sz="1700" dirty="0">
                <a:solidFill>
                  <a:srgbClr val="C00000"/>
                </a:solidFill>
                <a:latin typeface="Courier New" pitchFamily="49" charset="0"/>
              </a:rPr>
              <a:t> (</a:t>
            </a:r>
            <a:r>
              <a:rPr lang="en-US" sz="1700" dirty="0" err="1">
                <a:solidFill>
                  <a:srgbClr val="C00000"/>
                </a:solidFill>
                <a:latin typeface="Courier New" pitchFamily="49" charset="0"/>
              </a:rPr>
              <a:t>nr</a:t>
            </a:r>
            <a:r>
              <a:rPr lang="ro-RO" sz="1700" dirty="0">
                <a:solidFill>
                  <a:srgbClr val="C00000"/>
                </a:solidFill>
                <a:latin typeface="Courier New" pitchFamily="49" charset="0"/>
              </a:rPr>
              <a:t> </a:t>
            </a:r>
            <a:r>
              <a:rPr lang="en-US" sz="1700" dirty="0">
                <a:solidFill>
                  <a:srgbClr val="C00000"/>
                </a:solidFill>
                <a:latin typeface="Courier New" pitchFamily="49" charset="0"/>
              </a:rPr>
              <a:t>=</a:t>
            </a:r>
            <a:r>
              <a:rPr lang="ro-RO" sz="1700" dirty="0">
                <a:solidFill>
                  <a:srgbClr val="C00000"/>
                </a:solidFill>
                <a:latin typeface="Courier New" pitchFamily="49" charset="0"/>
              </a:rPr>
              <a:t>= </a:t>
            </a:r>
            <a:r>
              <a:rPr lang="en-US" sz="1700" dirty="0">
                <a:solidFill>
                  <a:srgbClr val="C00000"/>
                </a:solidFill>
                <a:latin typeface="Courier New" pitchFamily="49" charset="0"/>
              </a:rPr>
              <a:t>0 and </a:t>
            </a:r>
            <a:r>
              <a:rPr lang="en-US" sz="1700" dirty="0" err="1">
                <a:solidFill>
                  <a:srgbClr val="C00000"/>
                </a:solidFill>
                <a:latin typeface="Courier New" pitchFamily="49" charset="0"/>
              </a:rPr>
              <a:t>dw</a:t>
            </a:r>
            <a:r>
              <a:rPr lang="ro-RO" sz="1700" dirty="0">
                <a:solidFill>
                  <a:srgbClr val="C00000"/>
                </a:solidFill>
                <a:latin typeface="Courier New" pitchFamily="49" charset="0"/>
              </a:rPr>
              <a:t> </a:t>
            </a:r>
            <a:r>
              <a:rPr lang="en-US" sz="1700" dirty="0">
                <a:solidFill>
                  <a:srgbClr val="C00000"/>
                </a:solidFill>
                <a:latin typeface="Courier New" pitchFamily="49" charset="0"/>
              </a:rPr>
              <a:t>&gt;</a:t>
            </a:r>
            <a:r>
              <a:rPr lang="ro-RO" sz="1700" dirty="0">
                <a:solidFill>
                  <a:srgbClr val="C00000"/>
                </a:solidFill>
                <a:latin typeface="Courier New" pitchFamily="49" charset="0"/>
              </a:rPr>
              <a:t> </a:t>
            </a:r>
            <a:r>
              <a:rPr lang="en-US" sz="1700" dirty="0">
                <a:solidFill>
                  <a:srgbClr val="C00000"/>
                </a:solidFill>
                <a:latin typeface="Courier New" pitchFamily="49" charset="0"/>
              </a:rPr>
              <a:t>0) { </a:t>
            </a:r>
            <a:r>
              <a:rPr lang="en-US" sz="1700" dirty="0" err="1">
                <a:solidFill>
                  <a:srgbClr val="C00000"/>
                </a:solidFill>
                <a:latin typeface="Courier New" pitchFamily="49" charset="0"/>
              </a:rPr>
              <a:t>dw</a:t>
            </a:r>
            <a:r>
              <a:rPr lang="en-US" sz="1700" dirty="0">
                <a:solidFill>
                  <a:srgbClr val="C00000"/>
                </a:solidFill>
                <a:latin typeface="Courier New" pitchFamily="49" charset="0"/>
              </a:rPr>
              <a:t> = </a:t>
            </a:r>
            <a:r>
              <a:rPr lang="en-US" sz="1700" dirty="0" err="1">
                <a:solidFill>
                  <a:srgbClr val="C00000"/>
                </a:solidFill>
                <a:latin typeface="Courier New" pitchFamily="49" charset="0"/>
              </a:rPr>
              <a:t>dw</a:t>
            </a:r>
            <a:r>
              <a:rPr lang="ro-RO" sz="1700" dirty="0">
                <a:solidFill>
                  <a:srgbClr val="C00000"/>
                </a:solidFill>
                <a:latin typeface="Courier New" pitchFamily="49" charset="0"/>
              </a:rPr>
              <a:t> </a:t>
            </a:r>
            <a:r>
              <a:rPr lang="en-US" sz="1700" dirty="0">
                <a:solidFill>
                  <a:srgbClr val="C00000"/>
                </a:solidFill>
                <a:latin typeface="Courier New" pitchFamily="49" charset="0"/>
              </a:rPr>
              <a:t>-</a:t>
            </a:r>
            <a:r>
              <a:rPr lang="ro-RO" sz="1700" dirty="0">
                <a:solidFill>
                  <a:srgbClr val="C00000"/>
                </a:solidFill>
                <a:latin typeface="Courier New" pitchFamily="49" charset="0"/>
              </a:rPr>
              <a:t> </a:t>
            </a:r>
            <a:r>
              <a:rPr lang="en-US" sz="1700" dirty="0">
                <a:solidFill>
                  <a:srgbClr val="C00000"/>
                </a:solidFill>
                <a:latin typeface="Courier New" pitchFamily="49" charset="0"/>
              </a:rPr>
              <a:t>1; V(w); }</a:t>
            </a:r>
          </a:p>
          <a:p>
            <a:pPr>
              <a:lnSpc>
                <a:spcPct val="90000"/>
              </a:lnSpc>
              <a:buFontTx/>
              <a:buNone/>
            </a:pPr>
            <a:r>
              <a:rPr lang="en-US" sz="1700" dirty="0">
                <a:solidFill>
                  <a:srgbClr val="C00000"/>
                </a:solidFill>
                <a:latin typeface="Courier New" pitchFamily="49" charset="0"/>
              </a:rPr>
              <a:t>     </a:t>
            </a:r>
            <a:r>
              <a:rPr lang="en-US" sz="1700" b="1" dirty="0">
                <a:solidFill>
                  <a:srgbClr val="C00000"/>
                </a:solidFill>
                <a:latin typeface="Courier New" pitchFamily="49" charset="0"/>
              </a:rPr>
              <a:t>else if</a:t>
            </a:r>
            <a:r>
              <a:rPr lang="en-US" sz="1700" dirty="0">
                <a:solidFill>
                  <a:srgbClr val="C00000"/>
                </a:solidFill>
                <a:latin typeface="Courier New" pitchFamily="49" charset="0"/>
              </a:rPr>
              <a:t> (</a:t>
            </a:r>
            <a:r>
              <a:rPr lang="en-US" sz="1700" dirty="0" err="1">
                <a:solidFill>
                  <a:srgbClr val="C00000"/>
                </a:solidFill>
                <a:latin typeface="Courier New" pitchFamily="49" charset="0"/>
              </a:rPr>
              <a:t>nr</a:t>
            </a:r>
            <a:r>
              <a:rPr lang="ro-RO" sz="1700" dirty="0">
                <a:solidFill>
                  <a:srgbClr val="C00000"/>
                </a:solidFill>
                <a:latin typeface="Courier New" pitchFamily="49" charset="0"/>
              </a:rPr>
              <a:t> </a:t>
            </a:r>
            <a:r>
              <a:rPr lang="en-US" sz="1700" dirty="0">
                <a:solidFill>
                  <a:srgbClr val="C00000"/>
                </a:solidFill>
                <a:latin typeface="Courier New" pitchFamily="49" charset="0"/>
              </a:rPr>
              <a:t>&gt;</a:t>
            </a:r>
            <a:r>
              <a:rPr lang="ro-RO" sz="1700" dirty="0">
                <a:solidFill>
                  <a:srgbClr val="C00000"/>
                </a:solidFill>
                <a:latin typeface="Courier New" pitchFamily="49" charset="0"/>
              </a:rPr>
              <a:t> </a:t>
            </a:r>
            <a:r>
              <a:rPr lang="en-US" sz="1700" dirty="0">
                <a:solidFill>
                  <a:srgbClr val="C00000"/>
                </a:solidFill>
                <a:latin typeface="Courier New" pitchFamily="49" charset="0"/>
              </a:rPr>
              <a:t>0 or </a:t>
            </a:r>
            <a:r>
              <a:rPr lang="en-US" sz="1700" dirty="0" err="1">
                <a:solidFill>
                  <a:srgbClr val="C00000"/>
                </a:solidFill>
                <a:latin typeface="Courier New" pitchFamily="49" charset="0"/>
              </a:rPr>
              <a:t>dw</a:t>
            </a:r>
            <a:r>
              <a:rPr lang="ro-RO" sz="1700" dirty="0">
                <a:solidFill>
                  <a:srgbClr val="C00000"/>
                </a:solidFill>
                <a:latin typeface="Courier New" pitchFamily="49" charset="0"/>
              </a:rPr>
              <a:t> </a:t>
            </a:r>
            <a:r>
              <a:rPr lang="en-US" sz="1700" dirty="0">
                <a:solidFill>
                  <a:srgbClr val="C00000"/>
                </a:solidFill>
                <a:latin typeface="Courier New" pitchFamily="49" charset="0"/>
              </a:rPr>
              <a:t>=</a:t>
            </a:r>
            <a:r>
              <a:rPr lang="ro-RO" sz="1700" dirty="0">
                <a:solidFill>
                  <a:srgbClr val="C00000"/>
                </a:solidFill>
                <a:latin typeface="Courier New" pitchFamily="49" charset="0"/>
              </a:rPr>
              <a:t>= </a:t>
            </a:r>
            <a:r>
              <a:rPr lang="en-US" sz="1700" dirty="0">
                <a:solidFill>
                  <a:srgbClr val="C00000"/>
                </a:solidFill>
                <a:latin typeface="Courier New" pitchFamily="49" charset="0"/>
              </a:rPr>
              <a:t>0) V(e);</a:t>
            </a:r>
            <a:endParaRPr lang="en-US" sz="1700" b="1" dirty="0">
              <a:solidFill>
                <a:srgbClr val="C00000"/>
              </a:solidFill>
              <a:latin typeface="Courier New" pitchFamily="49" charset="0"/>
            </a:endParaRPr>
          </a:p>
          <a:p>
            <a:pPr>
              <a:lnSpc>
                <a:spcPct val="90000"/>
              </a:lnSpc>
              <a:buFontTx/>
              <a:buNone/>
            </a:pPr>
            <a:r>
              <a:rPr lang="en-US" sz="1700" b="1" dirty="0">
                <a:solidFill>
                  <a:srgbClr val="C00000"/>
                </a:solidFill>
                <a:latin typeface="Courier New" pitchFamily="49" charset="0"/>
              </a:rPr>
              <a:t>   }</a:t>
            </a:r>
            <a:endParaRPr lang="ro-RO" sz="1700" dirty="0">
              <a:solidFill>
                <a:srgbClr val="C00000"/>
              </a:solidFill>
              <a:latin typeface="Courier New" pitchFamily="49" charset="0"/>
            </a:endParaRPr>
          </a:p>
          <a:p>
            <a:pPr>
              <a:lnSpc>
                <a:spcPct val="90000"/>
              </a:lnSpc>
              <a:buFontTx/>
              <a:buNone/>
            </a:pPr>
            <a:r>
              <a:rPr lang="en-US" sz="1700" b="1" dirty="0">
                <a:solidFill>
                  <a:srgbClr val="C00000"/>
                </a:solidFill>
                <a:latin typeface="Courier New" pitchFamily="49" charset="0"/>
              </a:rPr>
              <a:t>}</a:t>
            </a:r>
          </a:p>
          <a:p>
            <a:pPr>
              <a:lnSpc>
                <a:spcPct val="90000"/>
              </a:lnSpc>
              <a:buFontTx/>
              <a:buNone/>
            </a:pPr>
            <a:endParaRPr lang="en-US" sz="1700" dirty="0">
              <a:solidFill>
                <a:srgbClr val="C00000"/>
              </a:solidFill>
            </a:endParaRPr>
          </a:p>
        </p:txBody>
      </p:sp>
      <p:sp>
        <p:nvSpPr>
          <p:cNvPr id="4" name="Rectangle 2"/>
          <p:cNvSpPr>
            <a:spLocks noGrp="1" noChangeArrowheads="1"/>
          </p:cNvSpPr>
          <p:nvPr>
            <p:ph type="title"/>
          </p:nvPr>
        </p:nvSpPr>
        <p:spPr>
          <a:xfrm>
            <a:off x="228600" y="353993"/>
            <a:ext cx="8915400" cy="1066800"/>
          </a:xfrm>
        </p:spPr>
        <p:txBody>
          <a:bodyPr/>
          <a:lstStyle/>
          <a:p>
            <a:r>
              <a:rPr lang="en-US" sz="2800" dirty="0" err="1"/>
              <a:t>Problema</a:t>
            </a:r>
            <a:r>
              <a:rPr lang="en-US" sz="2800" dirty="0"/>
              <a:t> </a:t>
            </a:r>
            <a:r>
              <a:rPr lang="en-US" sz="2800" dirty="0" err="1"/>
              <a:t>cititorilor</a:t>
            </a:r>
            <a:r>
              <a:rPr lang="en-US" sz="2800" dirty="0"/>
              <a:t> </a:t>
            </a:r>
            <a:r>
              <a:rPr lang="ro-RO" sz="2800" dirty="0"/>
              <a:t>ș</a:t>
            </a:r>
            <a:r>
              <a:rPr lang="en-US" sz="2800" dirty="0" err="1"/>
              <a:t>i</a:t>
            </a:r>
            <a:r>
              <a:rPr lang="en-US" sz="2800" dirty="0"/>
              <a:t> </a:t>
            </a:r>
            <a:r>
              <a:rPr lang="en-US" sz="2800" dirty="0" err="1"/>
              <a:t>scriitorilor</a:t>
            </a:r>
            <a:r>
              <a:rPr lang="en-US" sz="2800" dirty="0"/>
              <a:t> </a:t>
            </a:r>
            <a:br>
              <a:rPr lang="en-US" sz="2800" dirty="0"/>
            </a:br>
            <a:r>
              <a:rPr lang="ro-RO" sz="2800" dirty="0" err="1"/>
              <a:t>S</a:t>
            </a:r>
            <a:r>
              <a:rPr lang="en-US" sz="2800" dirty="0" err="1"/>
              <a:t>incronizare</a:t>
            </a:r>
            <a:r>
              <a:rPr lang="en-US" sz="2800" dirty="0"/>
              <a:t> </a:t>
            </a:r>
            <a:r>
              <a:rPr lang="en-US" sz="2800" dirty="0" err="1"/>
              <a:t>condi</a:t>
            </a:r>
            <a:r>
              <a:rPr lang="ro-RO" sz="2800" dirty="0"/>
              <a:t>ț</a:t>
            </a:r>
            <a:r>
              <a:rPr lang="en-US" sz="2800" dirty="0" err="1"/>
              <a:t>ionat</a:t>
            </a:r>
            <a:r>
              <a:rPr lang="ro-RO" sz="2800" dirty="0"/>
              <a:t>ă</a:t>
            </a:r>
            <a:r>
              <a:rPr lang="en-US" sz="2800" dirty="0"/>
              <a:t> (5)</a:t>
            </a:r>
          </a:p>
        </p:txBody>
      </p:sp>
    </p:spTree>
    <p:extLst>
      <p:ext uri="{BB962C8B-B14F-4D97-AF65-F5344CB8AC3E}">
        <p14:creationId xmlns:p14="http://schemas.microsoft.com/office/powerpoint/2010/main" val="396185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251520" y="1248139"/>
            <a:ext cx="8892480" cy="4708375"/>
          </a:xfrm>
        </p:spPr>
        <p:txBody>
          <a:bodyPr/>
          <a:lstStyle/>
          <a:p>
            <a:pPr>
              <a:lnSpc>
                <a:spcPct val="90000"/>
              </a:lnSpc>
              <a:buFontTx/>
              <a:buNone/>
            </a:pPr>
            <a:r>
              <a:rPr lang="en-US" sz="1700" b="1" dirty="0">
                <a:solidFill>
                  <a:srgbClr val="C00000"/>
                </a:solidFill>
                <a:latin typeface="Courier New" pitchFamily="49" charset="0"/>
              </a:rPr>
              <a:t>process</a:t>
            </a:r>
            <a:r>
              <a:rPr lang="ro-RO" sz="1700" dirty="0">
                <a:solidFill>
                  <a:srgbClr val="C00000"/>
                </a:solidFill>
                <a:latin typeface="Courier New" pitchFamily="49" charset="0"/>
              </a:rPr>
              <a:t> </a:t>
            </a:r>
            <a:r>
              <a:rPr lang="en-US" sz="1700" dirty="0" err="1">
                <a:solidFill>
                  <a:srgbClr val="C00000"/>
                </a:solidFill>
                <a:latin typeface="Courier New" pitchFamily="49" charset="0"/>
              </a:rPr>
              <a:t>Scriitor</a:t>
            </a:r>
            <a:r>
              <a:rPr lang="en-US" sz="1700" dirty="0">
                <a:solidFill>
                  <a:srgbClr val="C00000"/>
                </a:solidFill>
                <a:latin typeface="Courier New" pitchFamily="49" charset="0"/>
              </a:rPr>
              <a:t>[j=1 to n]{</a:t>
            </a:r>
            <a:endParaRPr lang="en-US" sz="1700" b="1" dirty="0">
              <a:solidFill>
                <a:srgbClr val="C00000"/>
              </a:solidFill>
              <a:latin typeface="Courier New" pitchFamily="49" charset="0"/>
            </a:endParaRPr>
          </a:p>
          <a:p>
            <a:pPr>
              <a:lnSpc>
                <a:spcPct val="90000"/>
              </a:lnSpc>
              <a:buFontTx/>
              <a:buNone/>
            </a:pPr>
            <a:r>
              <a:rPr lang="en-US" sz="1700" b="1" dirty="0">
                <a:solidFill>
                  <a:srgbClr val="C00000"/>
                </a:solidFill>
                <a:latin typeface="Courier New" pitchFamily="49" charset="0"/>
              </a:rPr>
              <a:t>  while</a:t>
            </a:r>
            <a:r>
              <a:rPr lang="en-US" sz="1700" dirty="0">
                <a:solidFill>
                  <a:srgbClr val="C00000"/>
                </a:solidFill>
                <a:latin typeface="Courier New" pitchFamily="49" charset="0"/>
              </a:rPr>
              <a:t> (true){</a:t>
            </a:r>
          </a:p>
          <a:p>
            <a:pPr>
              <a:lnSpc>
                <a:spcPct val="90000"/>
              </a:lnSpc>
              <a:buFontTx/>
              <a:buNone/>
            </a:pPr>
            <a:r>
              <a:rPr lang="en-US" sz="1700" dirty="0">
                <a:solidFill>
                  <a:srgbClr val="C00000"/>
                </a:solidFill>
                <a:latin typeface="Courier New" pitchFamily="49" charset="0"/>
              </a:rPr>
              <a:t>    P(e);</a:t>
            </a:r>
            <a:endParaRPr lang="en-US" sz="1700" b="1" dirty="0">
              <a:solidFill>
                <a:srgbClr val="C00000"/>
              </a:solidFill>
              <a:latin typeface="Courier New" pitchFamily="49" charset="0"/>
            </a:endParaRPr>
          </a:p>
          <a:p>
            <a:pPr>
              <a:lnSpc>
                <a:spcPct val="90000"/>
              </a:lnSpc>
              <a:buFontTx/>
              <a:buNone/>
            </a:pPr>
            <a:r>
              <a:rPr lang="en-US" sz="1700" b="1" dirty="0">
                <a:solidFill>
                  <a:srgbClr val="C00000"/>
                </a:solidFill>
                <a:latin typeface="Courier New" pitchFamily="49" charset="0"/>
              </a:rPr>
              <a:t>    if</a:t>
            </a:r>
            <a:r>
              <a:rPr lang="en-US" sz="1700" dirty="0">
                <a:solidFill>
                  <a:srgbClr val="C00000"/>
                </a:solidFill>
                <a:latin typeface="Courier New" pitchFamily="49" charset="0"/>
              </a:rPr>
              <a:t> (</a:t>
            </a:r>
            <a:r>
              <a:rPr lang="en-US" sz="1700" dirty="0" err="1">
                <a:solidFill>
                  <a:srgbClr val="C00000"/>
                </a:solidFill>
                <a:latin typeface="Courier New" pitchFamily="49" charset="0"/>
              </a:rPr>
              <a:t>nr</a:t>
            </a:r>
            <a:r>
              <a:rPr lang="ro-RO" sz="1700" dirty="0">
                <a:solidFill>
                  <a:srgbClr val="C00000"/>
                </a:solidFill>
                <a:latin typeface="Courier New" pitchFamily="49" charset="0"/>
              </a:rPr>
              <a:t> </a:t>
            </a:r>
            <a:r>
              <a:rPr lang="en-US" sz="1700" dirty="0">
                <a:solidFill>
                  <a:srgbClr val="C00000"/>
                </a:solidFill>
                <a:latin typeface="Courier New" pitchFamily="49" charset="0"/>
              </a:rPr>
              <a:t>&gt;</a:t>
            </a:r>
            <a:r>
              <a:rPr lang="ro-RO" sz="1700" dirty="0">
                <a:solidFill>
                  <a:srgbClr val="C00000"/>
                </a:solidFill>
                <a:latin typeface="Courier New" pitchFamily="49" charset="0"/>
              </a:rPr>
              <a:t> </a:t>
            </a:r>
            <a:r>
              <a:rPr lang="en-US" sz="1700" dirty="0">
                <a:solidFill>
                  <a:srgbClr val="C00000"/>
                </a:solidFill>
                <a:latin typeface="Courier New" pitchFamily="49" charset="0"/>
              </a:rPr>
              <a:t>0 or </a:t>
            </a:r>
            <a:r>
              <a:rPr lang="en-US" sz="1700" dirty="0" err="1">
                <a:solidFill>
                  <a:srgbClr val="C00000"/>
                </a:solidFill>
                <a:latin typeface="Courier New" pitchFamily="49" charset="0"/>
              </a:rPr>
              <a:t>nw</a:t>
            </a:r>
            <a:r>
              <a:rPr lang="ro-RO" sz="1700" dirty="0">
                <a:solidFill>
                  <a:srgbClr val="C00000"/>
                </a:solidFill>
                <a:latin typeface="Courier New" pitchFamily="49" charset="0"/>
              </a:rPr>
              <a:t> </a:t>
            </a:r>
            <a:r>
              <a:rPr lang="en-US" sz="1700" dirty="0">
                <a:solidFill>
                  <a:srgbClr val="C00000"/>
                </a:solidFill>
                <a:latin typeface="Courier New" pitchFamily="49" charset="0"/>
              </a:rPr>
              <a:t>&gt;</a:t>
            </a:r>
            <a:r>
              <a:rPr lang="ro-RO" sz="1700" dirty="0">
                <a:solidFill>
                  <a:srgbClr val="C00000"/>
                </a:solidFill>
                <a:latin typeface="Courier New" pitchFamily="49" charset="0"/>
              </a:rPr>
              <a:t> </a:t>
            </a:r>
            <a:r>
              <a:rPr lang="en-US" sz="1700" dirty="0">
                <a:solidFill>
                  <a:srgbClr val="C00000"/>
                </a:solidFill>
                <a:latin typeface="Courier New" pitchFamily="49" charset="0"/>
              </a:rPr>
              <a:t>0) { </a:t>
            </a:r>
          </a:p>
          <a:p>
            <a:pPr>
              <a:lnSpc>
                <a:spcPct val="90000"/>
              </a:lnSpc>
              <a:buFontTx/>
              <a:buNone/>
            </a:pPr>
            <a:r>
              <a:rPr lang="en-US" sz="1700" dirty="0">
                <a:solidFill>
                  <a:srgbClr val="C00000"/>
                </a:solidFill>
                <a:latin typeface="Courier New" pitchFamily="49" charset="0"/>
              </a:rPr>
              <a:t>      </a:t>
            </a:r>
            <a:r>
              <a:rPr lang="en-US" sz="1700" dirty="0" err="1">
                <a:solidFill>
                  <a:srgbClr val="C00000"/>
                </a:solidFill>
                <a:latin typeface="Courier New" pitchFamily="49" charset="0"/>
              </a:rPr>
              <a:t>dw</a:t>
            </a:r>
            <a:r>
              <a:rPr lang="en-US" sz="1700" dirty="0">
                <a:solidFill>
                  <a:srgbClr val="C00000"/>
                </a:solidFill>
                <a:latin typeface="Courier New" pitchFamily="49" charset="0"/>
              </a:rPr>
              <a:t> = </a:t>
            </a:r>
            <a:r>
              <a:rPr lang="en-US" sz="1700" dirty="0" err="1">
                <a:solidFill>
                  <a:srgbClr val="C00000"/>
                </a:solidFill>
                <a:latin typeface="Courier New" pitchFamily="49" charset="0"/>
              </a:rPr>
              <a:t>dw</a:t>
            </a:r>
            <a:r>
              <a:rPr lang="ro-RO" sz="1700" dirty="0">
                <a:solidFill>
                  <a:srgbClr val="C00000"/>
                </a:solidFill>
                <a:latin typeface="Courier New" pitchFamily="49" charset="0"/>
              </a:rPr>
              <a:t> </a:t>
            </a:r>
            <a:r>
              <a:rPr lang="en-US" sz="1700" dirty="0">
                <a:solidFill>
                  <a:srgbClr val="C00000"/>
                </a:solidFill>
                <a:latin typeface="Courier New" pitchFamily="49" charset="0"/>
              </a:rPr>
              <a:t>+</a:t>
            </a:r>
            <a:r>
              <a:rPr lang="ro-RO" sz="1700" dirty="0">
                <a:solidFill>
                  <a:srgbClr val="C00000"/>
                </a:solidFill>
                <a:latin typeface="Courier New" pitchFamily="49" charset="0"/>
              </a:rPr>
              <a:t> </a:t>
            </a:r>
            <a:r>
              <a:rPr lang="en-US" sz="1700" dirty="0">
                <a:solidFill>
                  <a:srgbClr val="C00000"/>
                </a:solidFill>
                <a:latin typeface="Courier New" pitchFamily="49" charset="0"/>
              </a:rPr>
              <a:t>1; V(e); P(w) </a:t>
            </a:r>
          </a:p>
          <a:p>
            <a:pPr>
              <a:lnSpc>
                <a:spcPct val="90000"/>
              </a:lnSpc>
              <a:buFontTx/>
              <a:buNone/>
            </a:pPr>
            <a:r>
              <a:rPr lang="en-US" sz="1700" b="1" dirty="0">
                <a:solidFill>
                  <a:srgbClr val="C00000"/>
                </a:solidFill>
                <a:latin typeface="Courier New" pitchFamily="49" charset="0"/>
              </a:rPr>
              <a:t>    }</a:t>
            </a:r>
            <a:endParaRPr lang="pt-BR" sz="1700" dirty="0">
              <a:solidFill>
                <a:srgbClr val="C00000"/>
              </a:solidFill>
              <a:latin typeface="Courier New" pitchFamily="49" charset="0"/>
            </a:endParaRPr>
          </a:p>
          <a:p>
            <a:pPr>
              <a:lnSpc>
                <a:spcPct val="90000"/>
              </a:lnSpc>
              <a:buFontTx/>
              <a:buNone/>
            </a:pPr>
            <a:r>
              <a:rPr lang="pt-BR" sz="1700" dirty="0">
                <a:solidFill>
                  <a:srgbClr val="C00000"/>
                </a:solidFill>
                <a:latin typeface="Courier New" pitchFamily="49" charset="0"/>
              </a:rPr>
              <a:t>    nw = nw</a:t>
            </a:r>
            <a:r>
              <a:rPr lang="ro-RO" sz="1700" dirty="0">
                <a:solidFill>
                  <a:srgbClr val="C00000"/>
                </a:solidFill>
                <a:latin typeface="Courier New" pitchFamily="49" charset="0"/>
              </a:rPr>
              <a:t> </a:t>
            </a:r>
            <a:r>
              <a:rPr lang="pt-BR" sz="1700" dirty="0">
                <a:solidFill>
                  <a:srgbClr val="C00000"/>
                </a:solidFill>
                <a:latin typeface="Courier New" pitchFamily="49" charset="0"/>
              </a:rPr>
              <a:t>+</a:t>
            </a:r>
            <a:r>
              <a:rPr lang="ro-RO" sz="1700" dirty="0">
                <a:solidFill>
                  <a:srgbClr val="C00000"/>
                </a:solidFill>
                <a:latin typeface="Courier New" pitchFamily="49" charset="0"/>
              </a:rPr>
              <a:t> </a:t>
            </a:r>
            <a:r>
              <a:rPr lang="pt-BR" sz="1700" dirty="0">
                <a:solidFill>
                  <a:srgbClr val="C00000"/>
                </a:solidFill>
                <a:latin typeface="Courier New" pitchFamily="49" charset="0"/>
              </a:rPr>
              <a:t>1;</a:t>
            </a:r>
          </a:p>
          <a:p>
            <a:pPr>
              <a:lnSpc>
                <a:spcPct val="90000"/>
              </a:lnSpc>
              <a:buFontTx/>
              <a:buNone/>
            </a:pPr>
            <a:r>
              <a:rPr lang="pt-BR" sz="1700" dirty="0">
                <a:solidFill>
                  <a:srgbClr val="C00000"/>
                </a:solidFill>
                <a:latin typeface="Courier New" pitchFamily="49" charset="0"/>
              </a:rPr>
              <a:t>    V(e);</a:t>
            </a:r>
          </a:p>
          <a:p>
            <a:pPr>
              <a:lnSpc>
                <a:spcPct val="90000"/>
              </a:lnSpc>
              <a:buFontTx/>
              <a:buNone/>
            </a:pPr>
            <a:r>
              <a:rPr lang="pt-BR" sz="1700" dirty="0">
                <a:solidFill>
                  <a:srgbClr val="C00000"/>
                </a:solidFill>
                <a:latin typeface="Courier New" pitchFamily="49" charset="0"/>
              </a:rPr>
              <a:t>    scrie </a:t>
            </a:r>
            <a:r>
              <a:rPr lang="ro-RO" sz="1700" dirty="0">
                <a:solidFill>
                  <a:srgbClr val="C00000"/>
                </a:solidFill>
                <a:latin typeface="Courier New" pitchFamily="49" charset="0"/>
              </a:rPr>
              <a:t>î</a:t>
            </a:r>
            <a:r>
              <a:rPr lang="pt-BR" sz="1700" dirty="0">
                <a:solidFill>
                  <a:srgbClr val="C00000"/>
                </a:solidFill>
                <a:latin typeface="Courier New" pitchFamily="49" charset="0"/>
              </a:rPr>
              <a:t>n resursa comun</a:t>
            </a:r>
            <a:r>
              <a:rPr lang="ro-RO" sz="1700" dirty="0">
                <a:solidFill>
                  <a:srgbClr val="C00000"/>
                </a:solidFill>
                <a:latin typeface="Courier New" pitchFamily="49" charset="0"/>
              </a:rPr>
              <a:t>ă</a:t>
            </a:r>
            <a:r>
              <a:rPr lang="pt-BR" sz="1700" dirty="0">
                <a:solidFill>
                  <a:srgbClr val="C00000"/>
                </a:solidFill>
                <a:latin typeface="Courier New" pitchFamily="49" charset="0"/>
              </a:rPr>
              <a:t>;</a:t>
            </a:r>
          </a:p>
          <a:p>
            <a:pPr>
              <a:lnSpc>
                <a:spcPct val="90000"/>
              </a:lnSpc>
              <a:buFontTx/>
              <a:buNone/>
            </a:pPr>
            <a:r>
              <a:rPr lang="pt-BR" sz="1700" dirty="0">
                <a:solidFill>
                  <a:srgbClr val="C00000"/>
                </a:solidFill>
                <a:latin typeface="Courier New" pitchFamily="49" charset="0"/>
              </a:rPr>
              <a:t>    P(e);</a:t>
            </a:r>
            <a:endParaRPr lang="en-US" sz="1700" dirty="0">
              <a:solidFill>
                <a:srgbClr val="C00000"/>
              </a:solidFill>
              <a:latin typeface="Courier New" pitchFamily="49" charset="0"/>
            </a:endParaRPr>
          </a:p>
          <a:p>
            <a:pPr>
              <a:lnSpc>
                <a:spcPct val="90000"/>
              </a:lnSpc>
              <a:buFontTx/>
              <a:buNone/>
            </a:pPr>
            <a:r>
              <a:rPr lang="en-US" sz="1700" dirty="0">
                <a:solidFill>
                  <a:srgbClr val="C00000"/>
                </a:solidFill>
                <a:latin typeface="Courier New" pitchFamily="49" charset="0"/>
              </a:rPr>
              <a:t>    </a:t>
            </a:r>
            <a:r>
              <a:rPr lang="en-US" sz="1700" dirty="0" err="1">
                <a:solidFill>
                  <a:srgbClr val="C00000"/>
                </a:solidFill>
                <a:latin typeface="Courier New" pitchFamily="49" charset="0"/>
              </a:rPr>
              <a:t>nw</a:t>
            </a:r>
            <a:r>
              <a:rPr lang="en-US" sz="1700" dirty="0">
                <a:solidFill>
                  <a:srgbClr val="C00000"/>
                </a:solidFill>
                <a:latin typeface="Courier New" pitchFamily="49" charset="0"/>
              </a:rPr>
              <a:t> = </a:t>
            </a:r>
            <a:r>
              <a:rPr lang="en-US" sz="1700" dirty="0" err="1">
                <a:solidFill>
                  <a:srgbClr val="C00000"/>
                </a:solidFill>
                <a:latin typeface="Courier New" pitchFamily="49" charset="0"/>
              </a:rPr>
              <a:t>nw</a:t>
            </a:r>
            <a:r>
              <a:rPr lang="ro-RO" sz="1700" dirty="0">
                <a:solidFill>
                  <a:srgbClr val="C00000"/>
                </a:solidFill>
                <a:latin typeface="Courier New" pitchFamily="49" charset="0"/>
              </a:rPr>
              <a:t> </a:t>
            </a:r>
            <a:r>
              <a:rPr lang="en-US" sz="1700" dirty="0">
                <a:solidFill>
                  <a:srgbClr val="C00000"/>
                </a:solidFill>
                <a:latin typeface="Courier New" pitchFamily="49" charset="0"/>
              </a:rPr>
              <a:t>-</a:t>
            </a:r>
            <a:r>
              <a:rPr lang="ro-RO" sz="1700" dirty="0">
                <a:solidFill>
                  <a:srgbClr val="C00000"/>
                </a:solidFill>
                <a:latin typeface="Courier New" pitchFamily="49" charset="0"/>
              </a:rPr>
              <a:t> </a:t>
            </a:r>
            <a:r>
              <a:rPr lang="en-US" sz="1700" dirty="0">
                <a:solidFill>
                  <a:srgbClr val="C00000"/>
                </a:solidFill>
                <a:latin typeface="Courier New" pitchFamily="49" charset="0"/>
              </a:rPr>
              <a:t>1;</a:t>
            </a:r>
            <a:endParaRPr lang="en-US" sz="1700" b="1" dirty="0">
              <a:solidFill>
                <a:srgbClr val="C00000"/>
              </a:solidFill>
              <a:latin typeface="Courier New" pitchFamily="49" charset="0"/>
            </a:endParaRPr>
          </a:p>
          <a:p>
            <a:pPr>
              <a:lnSpc>
                <a:spcPct val="90000"/>
              </a:lnSpc>
              <a:buFontTx/>
              <a:buNone/>
            </a:pPr>
            <a:r>
              <a:rPr lang="en-US" sz="1700" b="1" dirty="0">
                <a:solidFill>
                  <a:srgbClr val="C00000"/>
                </a:solidFill>
                <a:latin typeface="Courier New" pitchFamily="49" charset="0"/>
              </a:rPr>
              <a:t>    if</a:t>
            </a:r>
            <a:r>
              <a:rPr lang="en-US" sz="1700" dirty="0">
                <a:solidFill>
                  <a:srgbClr val="C00000"/>
                </a:solidFill>
                <a:latin typeface="Courier New" pitchFamily="49" charset="0"/>
              </a:rPr>
              <a:t> (</a:t>
            </a:r>
            <a:r>
              <a:rPr lang="en-US" sz="1700" dirty="0" err="1">
                <a:solidFill>
                  <a:srgbClr val="C00000"/>
                </a:solidFill>
                <a:latin typeface="Courier New" pitchFamily="49" charset="0"/>
              </a:rPr>
              <a:t>dr</a:t>
            </a:r>
            <a:r>
              <a:rPr lang="ro-RO" sz="1700" dirty="0">
                <a:solidFill>
                  <a:srgbClr val="C00000"/>
                </a:solidFill>
                <a:latin typeface="Courier New" pitchFamily="49" charset="0"/>
              </a:rPr>
              <a:t> </a:t>
            </a:r>
            <a:r>
              <a:rPr lang="en-US" sz="1700" dirty="0">
                <a:solidFill>
                  <a:srgbClr val="C00000"/>
                </a:solidFill>
                <a:latin typeface="Courier New" pitchFamily="49" charset="0"/>
              </a:rPr>
              <a:t>&gt;</a:t>
            </a:r>
            <a:r>
              <a:rPr lang="ro-RO" sz="1700" dirty="0">
                <a:solidFill>
                  <a:srgbClr val="C00000"/>
                </a:solidFill>
                <a:latin typeface="Courier New" pitchFamily="49" charset="0"/>
              </a:rPr>
              <a:t> </a:t>
            </a:r>
            <a:r>
              <a:rPr lang="en-US" sz="1700" dirty="0">
                <a:solidFill>
                  <a:srgbClr val="C00000"/>
                </a:solidFill>
                <a:latin typeface="Courier New" pitchFamily="49" charset="0"/>
              </a:rPr>
              <a:t>0 and </a:t>
            </a:r>
            <a:r>
              <a:rPr lang="en-US" sz="1700" dirty="0" err="1">
                <a:solidFill>
                  <a:srgbClr val="C00000"/>
                </a:solidFill>
                <a:latin typeface="Courier New" pitchFamily="49" charset="0"/>
              </a:rPr>
              <a:t>dw</a:t>
            </a:r>
            <a:r>
              <a:rPr lang="ro-RO" sz="1700" dirty="0">
                <a:solidFill>
                  <a:srgbClr val="C00000"/>
                </a:solidFill>
                <a:latin typeface="Courier New" pitchFamily="49" charset="0"/>
              </a:rPr>
              <a:t> =</a:t>
            </a:r>
            <a:r>
              <a:rPr lang="en-US" sz="1700" dirty="0">
                <a:solidFill>
                  <a:srgbClr val="C00000"/>
                </a:solidFill>
                <a:latin typeface="Courier New" pitchFamily="49" charset="0"/>
              </a:rPr>
              <a:t>=</a:t>
            </a:r>
            <a:r>
              <a:rPr lang="ro-RO" sz="1700" dirty="0">
                <a:solidFill>
                  <a:srgbClr val="C00000"/>
                </a:solidFill>
                <a:latin typeface="Courier New" pitchFamily="49" charset="0"/>
              </a:rPr>
              <a:t> </a:t>
            </a:r>
            <a:r>
              <a:rPr lang="en-US" sz="1700" dirty="0">
                <a:solidFill>
                  <a:srgbClr val="C00000"/>
                </a:solidFill>
                <a:latin typeface="Courier New" pitchFamily="49" charset="0"/>
              </a:rPr>
              <a:t>0) { </a:t>
            </a:r>
            <a:r>
              <a:rPr lang="en-US" sz="1700" dirty="0" err="1">
                <a:solidFill>
                  <a:srgbClr val="C00000"/>
                </a:solidFill>
                <a:latin typeface="Courier New" pitchFamily="49" charset="0"/>
              </a:rPr>
              <a:t>dr</a:t>
            </a:r>
            <a:r>
              <a:rPr lang="en-US" sz="1700" dirty="0">
                <a:solidFill>
                  <a:srgbClr val="C00000"/>
                </a:solidFill>
                <a:latin typeface="Courier New" pitchFamily="49" charset="0"/>
              </a:rPr>
              <a:t> = </a:t>
            </a:r>
            <a:r>
              <a:rPr lang="en-US" sz="1700" dirty="0" err="1">
                <a:solidFill>
                  <a:srgbClr val="C00000"/>
                </a:solidFill>
                <a:latin typeface="Courier New" pitchFamily="49" charset="0"/>
              </a:rPr>
              <a:t>dr</a:t>
            </a:r>
            <a:r>
              <a:rPr lang="ro-RO" sz="1700" dirty="0">
                <a:solidFill>
                  <a:srgbClr val="C00000"/>
                </a:solidFill>
                <a:latin typeface="Courier New" pitchFamily="49" charset="0"/>
              </a:rPr>
              <a:t> </a:t>
            </a:r>
            <a:r>
              <a:rPr lang="en-US" sz="1700" dirty="0">
                <a:solidFill>
                  <a:srgbClr val="C00000"/>
                </a:solidFill>
                <a:latin typeface="Courier New" pitchFamily="49" charset="0"/>
              </a:rPr>
              <a:t>-</a:t>
            </a:r>
            <a:r>
              <a:rPr lang="ro-RO" sz="1700" dirty="0">
                <a:solidFill>
                  <a:srgbClr val="C00000"/>
                </a:solidFill>
                <a:latin typeface="Courier New" pitchFamily="49" charset="0"/>
              </a:rPr>
              <a:t> </a:t>
            </a:r>
            <a:r>
              <a:rPr lang="en-US" sz="1700" dirty="0">
                <a:solidFill>
                  <a:srgbClr val="C00000"/>
                </a:solidFill>
                <a:latin typeface="Courier New" pitchFamily="49" charset="0"/>
              </a:rPr>
              <a:t>1; V(r); } </a:t>
            </a:r>
          </a:p>
          <a:p>
            <a:pPr>
              <a:lnSpc>
                <a:spcPct val="90000"/>
              </a:lnSpc>
              <a:buFontTx/>
              <a:buNone/>
            </a:pPr>
            <a:r>
              <a:rPr lang="en-US" sz="1700" dirty="0">
                <a:solidFill>
                  <a:srgbClr val="C00000"/>
                </a:solidFill>
                <a:latin typeface="Courier New" pitchFamily="49" charset="0"/>
              </a:rPr>
              <a:t>    </a:t>
            </a:r>
            <a:r>
              <a:rPr lang="en-US" sz="1700" b="1" dirty="0">
                <a:solidFill>
                  <a:srgbClr val="C00000"/>
                </a:solidFill>
                <a:latin typeface="Courier New" pitchFamily="49" charset="0"/>
              </a:rPr>
              <a:t>else if </a:t>
            </a:r>
            <a:r>
              <a:rPr lang="en-US" sz="1700" dirty="0">
                <a:solidFill>
                  <a:srgbClr val="C00000"/>
                </a:solidFill>
                <a:latin typeface="Courier New" pitchFamily="49" charset="0"/>
              </a:rPr>
              <a:t>(</a:t>
            </a:r>
            <a:r>
              <a:rPr lang="en-US" sz="1700" dirty="0" err="1">
                <a:solidFill>
                  <a:srgbClr val="C00000"/>
                </a:solidFill>
                <a:latin typeface="Courier New" pitchFamily="49" charset="0"/>
              </a:rPr>
              <a:t>dw</a:t>
            </a:r>
            <a:r>
              <a:rPr lang="ro-RO" sz="1700" dirty="0">
                <a:solidFill>
                  <a:srgbClr val="C00000"/>
                </a:solidFill>
                <a:latin typeface="Courier New" pitchFamily="49" charset="0"/>
              </a:rPr>
              <a:t> </a:t>
            </a:r>
            <a:r>
              <a:rPr lang="en-US" sz="1700" dirty="0">
                <a:solidFill>
                  <a:srgbClr val="C00000"/>
                </a:solidFill>
                <a:latin typeface="Courier New" pitchFamily="49" charset="0"/>
              </a:rPr>
              <a:t>&gt;</a:t>
            </a:r>
            <a:r>
              <a:rPr lang="ro-RO" sz="1700" dirty="0">
                <a:solidFill>
                  <a:srgbClr val="C00000"/>
                </a:solidFill>
                <a:latin typeface="Courier New" pitchFamily="49" charset="0"/>
              </a:rPr>
              <a:t> </a:t>
            </a:r>
            <a:r>
              <a:rPr lang="en-US" sz="1700" dirty="0">
                <a:solidFill>
                  <a:srgbClr val="C00000"/>
                </a:solidFill>
                <a:latin typeface="Courier New" pitchFamily="49" charset="0"/>
              </a:rPr>
              <a:t>0) { </a:t>
            </a:r>
            <a:r>
              <a:rPr lang="en-US" sz="1700" dirty="0" err="1">
                <a:solidFill>
                  <a:srgbClr val="C00000"/>
                </a:solidFill>
                <a:latin typeface="Courier New" pitchFamily="49" charset="0"/>
              </a:rPr>
              <a:t>dw</a:t>
            </a:r>
            <a:r>
              <a:rPr lang="en-US" sz="1700" dirty="0">
                <a:solidFill>
                  <a:srgbClr val="C00000"/>
                </a:solidFill>
                <a:latin typeface="Courier New" pitchFamily="49" charset="0"/>
              </a:rPr>
              <a:t> = dw-1; V(w); }</a:t>
            </a:r>
          </a:p>
          <a:p>
            <a:pPr>
              <a:lnSpc>
                <a:spcPct val="90000"/>
              </a:lnSpc>
              <a:buFontTx/>
              <a:buNone/>
            </a:pPr>
            <a:r>
              <a:rPr lang="en-US" sz="1700" dirty="0">
                <a:solidFill>
                  <a:srgbClr val="C00000"/>
                </a:solidFill>
                <a:latin typeface="Courier New" pitchFamily="49" charset="0"/>
              </a:rPr>
              <a:t>    </a:t>
            </a:r>
            <a:r>
              <a:rPr lang="en-US" sz="1700" b="1" dirty="0">
                <a:solidFill>
                  <a:srgbClr val="C00000"/>
                </a:solidFill>
                <a:latin typeface="Courier New" pitchFamily="49" charset="0"/>
              </a:rPr>
              <a:t>else if</a:t>
            </a:r>
            <a:r>
              <a:rPr lang="en-US" sz="1700" dirty="0">
                <a:solidFill>
                  <a:srgbClr val="C00000"/>
                </a:solidFill>
                <a:latin typeface="Courier New" pitchFamily="49" charset="0"/>
              </a:rPr>
              <a:t> (</a:t>
            </a:r>
            <a:r>
              <a:rPr lang="en-US" sz="1700" dirty="0" err="1">
                <a:solidFill>
                  <a:srgbClr val="C00000"/>
                </a:solidFill>
                <a:latin typeface="Courier New" pitchFamily="49" charset="0"/>
              </a:rPr>
              <a:t>dr</a:t>
            </a:r>
            <a:r>
              <a:rPr lang="ro-RO" sz="1700" dirty="0">
                <a:solidFill>
                  <a:srgbClr val="C00000"/>
                </a:solidFill>
                <a:latin typeface="Courier New" pitchFamily="49" charset="0"/>
              </a:rPr>
              <a:t> </a:t>
            </a:r>
            <a:r>
              <a:rPr lang="en-US" sz="1700" dirty="0">
                <a:solidFill>
                  <a:srgbClr val="C00000"/>
                </a:solidFill>
                <a:latin typeface="Courier New" pitchFamily="49" charset="0"/>
              </a:rPr>
              <a:t>=</a:t>
            </a:r>
            <a:r>
              <a:rPr lang="ro-RO" sz="1700" dirty="0">
                <a:solidFill>
                  <a:srgbClr val="C00000"/>
                </a:solidFill>
                <a:latin typeface="Courier New" pitchFamily="49" charset="0"/>
              </a:rPr>
              <a:t>= </a:t>
            </a:r>
            <a:r>
              <a:rPr lang="en-US" sz="1700" dirty="0">
                <a:solidFill>
                  <a:srgbClr val="C00000"/>
                </a:solidFill>
                <a:latin typeface="Courier New" pitchFamily="49" charset="0"/>
              </a:rPr>
              <a:t>0 and </a:t>
            </a:r>
            <a:r>
              <a:rPr lang="en-US" sz="1700" dirty="0" err="1">
                <a:solidFill>
                  <a:srgbClr val="C00000"/>
                </a:solidFill>
                <a:latin typeface="Courier New" pitchFamily="49" charset="0"/>
              </a:rPr>
              <a:t>dw</a:t>
            </a:r>
            <a:r>
              <a:rPr lang="ro-RO" sz="1700" dirty="0">
                <a:solidFill>
                  <a:srgbClr val="C00000"/>
                </a:solidFill>
                <a:latin typeface="Courier New" pitchFamily="49" charset="0"/>
              </a:rPr>
              <a:t> =</a:t>
            </a:r>
            <a:r>
              <a:rPr lang="en-US" sz="1700" dirty="0">
                <a:solidFill>
                  <a:srgbClr val="C00000"/>
                </a:solidFill>
                <a:latin typeface="Courier New" pitchFamily="49" charset="0"/>
              </a:rPr>
              <a:t>=</a:t>
            </a:r>
            <a:r>
              <a:rPr lang="ro-RO" sz="1700" dirty="0">
                <a:solidFill>
                  <a:srgbClr val="C00000"/>
                </a:solidFill>
                <a:latin typeface="Courier New" pitchFamily="49" charset="0"/>
              </a:rPr>
              <a:t> </a:t>
            </a:r>
            <a:r>
              <a:rPr lang="en-US" sz="1700" dirty="0">
                <a:solidFill>
                  <a:srgbClr val="C00000"/>
                </a:solidFill>
                <a:latin typeface="Courier New" pitchFamily="49" charset="0"/>
              </a:rPr>
              <a:t>0) V(e);</a:t>
            </a:r>
            <a:endParaRPr lang="en-US" sz="1700" b="1" dirty="0">
              <a:solidFill>
                <a:srgbClr val="C00000"/>
              </a:solidFill>
              <a:latin typeface="Courier New" pitchFamily="49" charset="0"/>
            </a:endParaRPr>
          </a:p>
          <a:p>
            <a:pPr>
              <a:lnSpc>
                <a:spcPct val="90000"/>
              </a:lnSpc>
              <a:buFontTx/>
              <a:buNone/>
            </a:pPr>
            <a:r>
              <a:rPr lang="en-US" sz="1700" b="1" dirty="0">
                <a:solidFill>
                  <a:srgbClr val="C00000"/>
                </a:solidFill>
                <a:latin typeface="Courier New" pitchFamily="49" charset="0"/>
              </a:rPr>
              <a:t>  }</a:t>
            </a:r>
            <a:endParaRPr lang="en-US" sz="1700" dirty="0">
              <a:solidFill>
                <a:srgbClr val="C00000"/>
              </a:solidFill>
              <a:latin typeface="Courier New" pitchFamily="49" charset="0"/>
            </a:endParaRPr>
          </a:p>
          <a:p>
            <a:pPr>
              <a:lnSpc>
                <a:spcPct val="90000"/>
              </a:lnSpc>
              <a:buFontTx/>
              <a:buNone/>
            </a:pPr>
            <a:r>
              <a:rPr lang="en-US" sz="1700" b="1" dirty="0">
                <a:solidFill>
                  <a:srgbClr val="C00000"/>
                </a:solidFill>
                <a:latin typeface="Courier New" pitchFamily="49" charset="0"/>
              </a:rPr>
              <a:t>}</a:t>
            </a:r>
          </a:p>
        </p:txBody>
      </p:sp>
      <p:sp>
        <p:nvSpPr>
          <p:cNvPr id="20484" name="Rectangle 2"/>
          <p:cNvSpPr>
            <a:spLocks noGrp="1" noChangeArrowheads="1"/>
          </p:cNvSpPr>
          <p:nvPr>
            <p:ph type="title"/>
          </p:nvPr>
        </p:nvSpPr>
        <p:spPr>
          <a:xfrm>
            <a:off x="114300" y="245963"/>
            <a:ext cx="8915400" cy="1066800"/>
          </a:xfrm>
        </p:spPr>
        <p:txBody>
          <a:bodyPr/>
          <a:lstStyle/>
          <a:p>
            <a:r>
              <a:rPr lang="en-US" sz="2800" dirty="0" err="1"/>
              <a:t>Problema</a:t>
            </a:r>
            <a:r>
              <a:rPr lang="en-US" sz="2800" dirty="0"/>
              <a:t> </a:t>
            </a:r>
            <a:r>
              <a:rPr lang="en-US" sz="2800" dirty="0" err="1"/>
              <a:t>cititorilor</a:t>
            </a:r>
            <a:r>
              <a:rPr lang="en-US" sz="2800" dirty="0"/>
              <a:t> </a:t>
            </a:r>
            <a:r>
              <a:rPr lang="ro-RO" sz="2800" dirty="0"/>
              <a:t>ș</a:t>
            </a:r>
            <a:r>
              <a:rPr lang="en-US" sz="2800" dirty="0" err="1"/>
              <a:t>i</a:t>
            </a:r>
            <a:r>
              <a:rPr lang="en-US" sz="2800" dirty="0"/>
              <a:t> </a:t>
            </a:r>
            <a:r>
              <a:rPr lang="en-US" sz="2800" dirty="0" err="1"/>
              <a:t>scriitorilor</a:t>
            </a:r>
            <a:r>
              <a:rPr lang="en-US" sz="2800" dirty="0"/>
              <a:t> </a:t>
            </a:r>
            <a:br>
              <a:rPr lang="en-US" sz="2800" dirty="0"/>
            </a:br>
            <a:r>
              <a:rPr lang="ro-RO" sz="2800" dirty="0" err="1"/>
              <a:t>S</a:t>
            </a:r>
            <a:r>
              <a:rPr lang="en-US" sz="2800" dirty="0" err="1"/>
              <a:t>incronizare</a:t>
            </a:r>
            <a:r>
              <a:rPr lang="en-US" sz="2800" dirty="0"/>
              <a:t> </a:t>
            </a:r>
            <a:r>
              <a:rPr lang="en-US" sz="2800" dirty="0" err="1"/>
              <a:t>condi</a:t>
            </a:r>
            <a:r>
              <a:rPr lang="ro-RO" sz="2800" dirty="0"/>
              <a:t>ț</a:t>
            </a:r>
            <a:r>
              <a:rPr lang="en-US" sz="2800" dirty="0" err="1"/>
              <a:t>ionat</a:t>
            </a:r>
            <a:r>
              <a:rPr lang="ro-RO" sz="2800" dirty="0"/>
              <a:t>ă</a:t>
            </a:r>
            <a:r>
              <a:rPr lang="en-US" sz="2800" dirty="0"/>
              <a:t> (6)</a:t>
            </a:r>
          </a:p>
        </p:txBody>
      </p:sp>
    </p:spTree>
    <p:extLst>
      <p:ext uri="{BB962C8B-B14F-4D97-AF65-F5344CB8AC3E}">
        <p14:creationId xmlns:p14="http://schemas.microsoft.com/office/powerpoint/2010/main" val="42613219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DD8B-3286-488A-8680-A4F24C89A6DB}"/>
              </a:ext>
            </a:extLst>
          </p:cNvPr>
          <p:cNvSpPr>
            <a:spLocks noGrp="1"/>
          </p:cNvSpPr>
          <p:nvPr>
            <p:ph type="title"/>
          </p:nvPr>
        </p:nvSpPr>
        <p:spPr>
          <a:xfrm>
            <a:off x="441647" y="2265905"/>
            <a:ext cx="8515350" cy="458788"/>
          </a:xfrm>
        </p:spPr>
        <p:txBody>
          <a:bodyPr/>
          <a:lstStyle/>
          <a:p>
            <a:r>
              <a:rPr lang="en-US" dirty="0" err="1"/>
              <a:t>Problema</a:t>
            </a:r>
            <a:r>
              <a:rPr lang="en-US" dirty="0"/>
              <a:t> </a:t>
            </a:r>
            <a:r>
              <a:rPr lang="en-US" dirty="0" err="1"/>
              <a:t>barbierului</a:t>
            </a:r>
            <a:endParaRPr lang="en-US" dirty="0"/>
          </a:p>
        </p:txBody>
      </p:sp>
    </p:spTree>
    <p:extLst>
      <p:ext uri="{BB962C8B-B14F-4D97-AF65-F5344CB8AC3E}">
        <p14:creationId xmlns:p14="http://schemas.microsoft.com/office/powerpoint/2010/main" val="2105894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body" sz="half" idx="1"/>
          </p:nvPr>
        </p:nvSpPr>
        <p:spPr>
          <a:xfrm>
            <a:off x="114300" y="1180306"/>
            <a:ext cx="4716463" cy="5000625"/>
          </a:xfrm>
        </p:spPr>
        <p:txBody>
          <a:bodyPr/>
          <a:lstStyle/>
          <a:p>
            <a:pPr>
              <a:lnSpc>
                <a:spcPct val="90000"/>
              </a:lnSpc>
              <a:spcAft>
                <a:spcPts val="600"/>
              </a:spcAft>
            </a:pPr>
            <a:r>
              <a:rPr lang="en-US" sz="2800" dirty="0" err="1"/>
              <a:t>Problema</a:t>
            </a:r>
            <a:r>
              <a:rPr lang="en-US" sz="2800" dirty="0"/>
              <a:t>:</a:t>
            </a:r>
          </a:p>
          <a:p>
            <a:pPr lvl="1">
              <a:lnSpc>
                <a:spcPct val="90000"/>
              </a:lnSpc>
              <a:spcAft>
                <a:spcPts val="600"/>
              </a:spcAft>
            </a:pPr>
            <a:r>
              <a:rPr lang="ro-RO" sz="2400" dirty="0"/>
              <a:t>O</a:t>
            </a:r>
            <a:r>
              <a:rPr lang="en-US" sz="2400" dirty="0"/>
              <a:t> </a:t>
            </a:r>
            <a:r>
              <a:rPr lang="en-US" sz="2400" dirty="0" err="1"/>
              <a:t>frizerie</a:t>
            </a:r>
            <a:r>
              <a:rPr lang="en-US" sz="2400" dirty="0"/>
              <a:t> cu un b</a:t>
            </a:r>
            <a:r>
              <a:rPr lang="ro-RO" sz="2400" dirty="0"/>
              <a:t>ă</a:t>
            </a:r>
            <a:r>
              <a:rPr lang="en-US" sz="2400" dirty="0" err="1"/>
              <a:t>rbier</a:t>
            </a:r>
            <a:r>
              <a:rPr lang="en-US" sz="2400" dirty="0"/>
              <a:t>, un </a:t>
            </a:r>
            <a:r>
              <a:rPr lang="en-US" sz="2400" dirty="0" err="1"/>
              <a:t>scaun</a:t>
            </a:r>
            <a:r>
              <a:rPr lang="en-US" sz="2400" dirty="0"/>
              <a:t> de b</a:t>
            </a:r>
            <a:r>
              <a:rPr lang="ro-RO" sz="2400" dirty="0"/>
              <a:t>ă</a:t>
            </a:r>
            <a:r>
              <a:rPr lang="en-US" sz="2400" dirty="0" err="1"/>
              <a:t>rbier</a:t>
            </a:r>
            <a:r>
              <a:rPr lang="en-US" sz="2400" dirty="0"/>
              <a:t>, n </a:t>
            </a:r>
            <a:r>
              <a:rPr lang="en-US" sz="2400" dirty="0" err="1"/>
              <a:t>scaune</a:t>
            </a:r>
            <a:r>
              <a:rPr lang="en-US" sz="2400" dirty="0"/>
              <a:t> de a</a:t>
            </a:r>
            <a:r>
              <a:rPr lang="ro-RO" sz="2400" dirty="0"/>
              <a:t>ș</a:t>
            </a:r>
            <a:r>
              <a:rPr lang="en-US" sz="2400" dirty="0" err="1"/>
              <a:t>teptare</a:t>
            </a:r>
            <a:r>
              <a:rPr lang="ro-RO" sz="2400" dirty="0"/>
              <a:t>.</a:t>
            </a:r>
            <a:endParaRPr lang="en-US" sz="2400" dirty="0"/>
          </a:p>
          <a:p>
            <a:pPr lvl="1">
              <a:lnSpc>
                <a:spcPct val="90000"/>
              </a:lnSpc>
              <a:spcAft>
                <a:spcPts val="600"/>
              </a:spcAft>
            </a:pPr>
            <a:r>
              <a:rPr lang="en-US" sz="2400" dirty="0"/>
              <a:t>C</a:t>
            </a:r>
            <a:r>
              <a:rPr lang="ro-RO" sz="2400" dirty="0"/>
              <a:t>â</a:t>
            </a:r>
            <a:r>
              <a:rPr lang="en-US" sz="2400" dirty="0" err="1"/>
              <a:t>nd</a:t>
            </a:r>
            <a:r>
              <a:rPr lang="en-US" sz="2400" dirty="0"/>
              <a:t> nu </a:t>
            </a:r>
            <a:r>
              <a:rPr lang="en-US" sz="2400" dirty="0" err="1"/>
              <a:t>sunt</a:t>
            </a:r>
            <a:r>
              <a:rPr lang="en-US" sz="2400" dirty="0"/>
              <a:t> </a:t>
            </a:r>
            <a:r>
              <a:rPr lang="en-US" sz="2400" dirty="0" err="1"/>
              <a:t>clien</a:t>
            </a:r>
            <a:r>
              <a:rPr lang="ro-RO" sz="2400" dirty="0"/>
              <a:t>ț</a:t>
            </a:r>
            <a:r>
              <a:rPr lang="en-US" sz="2400" dirty="0"/>
              <a:t>i</a:t>
            </a:r>
            <a:r>
              <a:rPr lang="ro-RO" sz="2400" dirty="0"/>
              <a:t>,</a:t>
            </a:r>
            <a:r>
              <a:rPr lang="en-US" sz="2400" dirty="0"/>
              <a:t> b</a:t>
            </a:r>
            <a:r>
              <a:rPr lang="ro-RO" sz="2400" dirty="0"/>
              <a:t>ă</a:t>
            </a:r>
            <a:r>
              <a:rPr lang="en-US" sz="2400" dirty="0" err="1"/>
              <a:t>rbierul</a:t>
            </a:r>
            <a:r>
              <a:rPr lang="en-US" sz="2400" dirty="0"/>
              <a:t> </a:t>
            </a:r>
            <a:r>
              <a:rPr lang="en-US" sz="2400" dirty="0" err="1"/>
              <a:t>doarme</a:t>
            </a:r>
            <a:r>
              <a:rPr lang="ro-RO" sz="2400" dirty="0"/>
              <a:t>.</a:t>
            </a:r>
            <a:endParaRPr lang="en-US" sz="2400" dirty="0"/>
          </a:p>
          <a:p>
            <a:pPr lvl="1">
              <a:lnSpc>
                <a:spcPct val="90000"/>
              </a:lnSpc>
              <a:spcAft>
                <a:spcPts val="600"/>
              </a:spcAft>
            </a:pPr>
            <a:r>
              <a:rPr lang="ro-RO" sz="2400" dirty="0"/>
              <a:t>Câ</a:t>
            </a:r>
            <a:r>
              <a:rPr lang="en-US" sz="2400" dirty="0" err="1"/>
              <a:t>nd</a:t>
            </a:r>
            <a:r>
              <a:rPr lang="en-US" sz="2400" dirty="0"/>
              <a:t> </a:t>
            </a:r>
            <a:r>
              <a:rPr lang="en-US" sz="2400" dirty="0" err="1"/>
              <a:t>sose</a:t>
            </a:r>
            <a:r>
              <a:rPr lang="ro-RO" sz="2400" dirty="0"/>
              <a:t>ș</a:t>
            </a:r>
            <a:r>
              <a:rPr lang="en-US" sz="2400" dirty="0" err="1"/>
              <a:t>te</a:t>
            </a:r>
            <a:r>
              <a:rPr lang="en-US" sz="2400" dirty="0"/>
              <a:t> un client fie </a:t>
            </a:r>
            <a:r>
              <a:rPr lang="en-US" sz="2400" dirty="0" err="1"/>
              <a:t>treze</a:t>
            </a:r>
            <a:r>
              <a:rPr lang="ro-RO" sz="2400" dirty="0"/>
              <a:t>ș</a:t>
            </a:r>
            <a:r>
              <a:rPr lang="en-US" sz="2400" dirty="0" err="1"/>
              <a:t>te</a:t>
            </a:r>
            <a:r>
              <a:rPr lang="en-US" sz="2400" dirty="0"/>
              <a:t> b</a:t>
            </a:r>
            <a:r>
              <a:rPr lang="ro-RO" sz="2400" dirty="0"/>
              <a:t>ă</a:t>
            </a:r>
            <a:r>
              <a:rPr lang="en-US" sz="2400" dirty="0" err="1"/>
              <a:t>rbierul</a:t>
            </a:r>
            <a:r>
              <a:rPr lang="en-US" sz="2400" dirty="0"/>
              <a:t>, fie a</a:t>
            </a:r>
            <a:r>
              <a:rPr lang="ro-RO" sz="2400" dirty="0"/>
              <a:t>ș</a:t>
            </a:r>
            <a:r>
              <a:rPr lang="en-US" sz="2400" dirty="0" err="1"/>
              <a:t>teapt</a:t>
            </a:r>
            <a:r>
              <a:rPr lang="ro-RO" sz="2400" dirty="0"/>
              <a:t>ă</a:t>
            </a:r>
            <a:r>
              <a:rPr lang="en-US" sz="2400" dirty="0"/>
              <a:t> </a:t>
            </a:r>
            <a:r>
              <a:rPr lang="en-US" sz="2400" dirty="0" err="1"/>
              <a:t>dac</a:t>
            </a:r>
            <a:r>
              <a:rPr lang="ro-RO" sz="2400" dirty="0"/>
              <a:t>ă</a:t>
            </a:r>
            <a:r>
              <a:rPr lang="en-US" sz="2400" dirty="0"/>
              <a:t> </a:t>
            </a:r>
            <a:r>
              <a:rPr lang="en-US" sz="2400" dirty="0" err="1"/>
              <a:t>acesta</a:t>
            </a:r>
            <a:r>
              <a:rPr lang="en-US" sz="2400" dirty="0"/>
              <a:t> e </a:t>
            </a:r>
            <a:r>
              <a:rPr lang="en-US" sz="2400" dirty="0" err="1"/>
              <a:t>ocupat</a:t>
            </a:r>
            <a:r>
              <a:rPr lang="ro-RO" sz="2400" dirty="0"/>
              <a:t>.</a:t>
            </a:r>
            <a:endParaRPr lang="en-US" sz="2400" dirty="0"/>
          </a:p>
          <a:p>
            <a:pPr lvl="1">
              <a:lnSpc>
                <a:spcPct val="90000"/>
              </a:lnSpc>
              <a:spcAft>
                <a:spcPts val="600"/>
              </a:spcAft>
            </a:pPr>
            <a:r>
              <a:rPr lang="ro-RO" sz="2400" dirty="0"/>
              <a:t>D</a:t>
            </a:r>
            <a:r>
              <a:rPr lang="en-US" sz="2400" dirty="0"/>
              <a:t>ac</a:t>
            </a:r>
            <a:r>
              <a:rPr lang="ro-RO" sz="2400" dirty="0"/>
              <a:t>ă</a:t>
            </a:r>
            <a:r>
              <a:rPr lang="en-US" sz="2400" dirty="0"/>
              <a:t> </a:t>
            </a:r>
            <a:r>
              <a:rPr lang="en-US" sz="2400" dirty="0" err="1"/>
              <a:t>toate</a:t>
            </a:r>
            <a:r>
              <a:rPr lang="en-US" sz="2400" dirty="0"/>
              <a:t> </a:t>
            </a:r>
            <a:r>
              <a:rPr lang="en-US" sz="2400" dirty="0" err="1"/>
              <a:t>scaunele</a:t>
            </a:r>
            <a:r>
              <a:rPr lang="en-US" sz="2400" dirty="0"/>
              <a:t> </a:t>
            </a:r>
            <a:r>
              <a:rPr lang="en-US" sz="2400" dirty="0" err="1"/>
              <a:t>sunt</a:t>
            </a:r>
            <a:r>
              <a:rPr lang="en-US" sz="2400" dirty="0"/>
              <a:t> </a:t>
            </a:r>
            <a:r>
              <a:rPr lang="en-US" sz="2400" dirty="0" err="1"/>
              <a:t>ocupate</a:t>
            </a:r>
            <a:r>
              <a:rPr lang="en-US" sz="2400" dirty="0"/>
              <a:t>, </a:t>
            </a:r>
            <a:r>
              <a:rPr lang="en-US" sz="2400" dirty="0" err="1"/>
              <a:t>clientul</a:t>
            </a:r>
            <a:r>
              <a:rPr lang="en-US" sz="2400" dirty="0"/>
              <a:t> </a:t>
            </a:r>
            <a:r>
              <a:rPr lang="en-US" sz="2400" dirty="0" err="1"/>
              <a:t>pleac</a:t>
            </a:r>
            <a:r>
              <a:rPr lang="ro-RO" sz="2400" dirty="0"/>
              <a:t>ă.</a:t>
            </a:r>
            <a:endParaRPr lang="en-US" sz="2400" dirty="0"/>
          </a:p>
        </p:txBody>
      </p:sp>
      <p:pic>
        <p:nvPicPr>
          <p:cNvPr id="21508" name="Picture 8" descr="sleepingbarbe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914900" y="1048473"/>
            <a:ext cx="4114800" cy="3551238"/>
          </a:xfrm>
          <a:noFill/>
        </p:spPr>
      </p:pic>
      <p:sp>
        <p:nvSpPr>
          <p:cNvPr id="11" name="Rectangle 2"/>
          <p:cNvSpPr>
            <a:spLocks noGrp="1" noChangeArrowheads="1"/>
          </p:cNvSpPr>
          <p:nvPr>
            <p:ph type="title"/>
          </p:nvPr>
        </p:nvSpPr>
        <p:spPr>
          <a:xfrm>
            <a:off x="114300" y="358814"/>
            <a:ext cx="8915400" cy="784185"/>
          </a:xfrm>
        </p:spPr>
        <p:txBody>
          <a:bodyPr/>
          <a:lstStyle/>
          <a:p>
            <a:r>
              <a:rPr lang="en-US" sz="2800" dirty="0" err="1"/>
              <a:t>Problema</a:t>
            </a:r>
            <a:r>
              <a:rPr lang="en-US" sz="2800" dirty="0"/>
              <a:t> b</a:t>
            </a:r>
            <a:r>
              <a:rPr lang="ro-RO" sz="2800" dirty="0"/>
              <a:t>ă</a:t>
            </a:r>
            <a:r>
              <a:rPr lang="en-US" sz="2800" dirty="0" err="1"/>
              <a:t>rbierului</a:t>
            </a:r>
            <a:endParaRPr lang="en-US" sz="2800" dirty="0"/>
          </a:p>
        </p:txBody>
      </p:sp>
    </p:spTree>
    <p:extLst>
      <p:ext uri="{BB962C8B-B14F-4D97-AF65-F5344CB8AC3E}">
        <p14:creationId xmlns:p14="http://schemas.microsoft.com/office/powerpoint/2010/main" val="928464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C:\Users\cipsm\Desktop\Untitled-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3048" y="1422192"/>
            <a:ext cx="3225538" cy="1900763"/>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cipsm\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507" y="3991617"/>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1979712" y="1388291"/>
            <a:ext cx="4968552" cy="460851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17" name="Picture 3" descr="C:\Users\cipsm\Desktop\se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844" y="3490147"/>
            <a:ext cx="851820" cy="10522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cipsm\Desktop\se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844" y="1727196"/>
            <a:ext cx="851820" cy="10522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072443" y="1985145"/>
            <a:ext cx="851515" cy="400110"/>
          </a:xfrm>
          <a:prstGeom prst="rect">
            <a:avLst/>
          </a:prstGeom>
          <a:noFill/>
        </p:spPr>
        <p:txBody>
          <a:bodyPr wrap="none" rtlCol="0">
            <a:spAutoFit/>
          </a:bodyPr>
          <a:lstStyle/>
          <a:p>
            <a:r>
              <a:rPr lang="en-US" sz="2000" b="1" dirty="0" err="1">
                <a:solidFill>
                  <a:srgbClr val="FF0000"/>
                </a:solidFill>
              </a:rPr>
              <a:t>clienti</a:t>
            </a:r>
            <a:endParaRPr lang="en-US" sz="2000" b="1" dirty="0">
              <a:solidFill>
                <a:srgbClr val="FF0000"/>
              </a:solidFill>
            </a:endParaRPr>
          </a:p>
        </p:txBody>
      </p:sp>
      <p:sp>
        <p:nvSpPr>
          <p:cNvPr id="20" name="TextBox 19"/>
          <p:cNvSpPr txBox="1"/>
          <p:nvPr/>
        </p:nvSpPr>
        <p:spPr>
          <a:xfrm>
            <a:off x="7072443" y="3816216"/>
            <a:ext cx="1579278" cy="400110"/>
          </a:xfrm>
          <a:prstGeom prst="rect">
            <a:avLst/>
          </a:prstGeom>
          <a:noFill/>
        </p:spPr>
        <p:txBody>
          <a:bodyPr wrap="none" rtlCol="0">
            <a:spAutoFit/>
          </a:bodyPr>
          <a:lstStyle/>
          <a:p>
            <a:r>
              <a:rPr lang="en-US" sz="2000" b="1" dirty="0" err="1">
                <a:solidFill>
                  <a:srgbClr val="FF0000"/>
                </a:solidFill>
              </a:rPr>
              <a:t>BarbierGata</a:t>
            </a:r>
            <a:endParaRPr lang="en-US" sz="2000" b="1" dirty="0">
              <a:solidFill>
                <a:srgbClr val="FF0000"/>
              </a:solidFill>
            </a:endParaRPr>
          </a:p>
        </p:txBody>
      </p:sp>
      <p:sp>
        <p:nvSpPr>
          <p:cNvPr id="21" name="Rectangle 2"/>
          <p:cNvSpPr>
            <a:spLocks noGrp="1" noChangeArrowheads="1"/>
          </p:cNvSpPr>
          <p:nvPr>
            <p:ph type="title"/>
          </p:nvPr>
        </p:nvSpPr>
        <p:spPr>
          <a:xfrm>
            <a:off x="114300" y="280300"/>
            <a:ext cx="8915400" cy="862699"/>
          </a:xfrm>
        </p:spPr>
        <p:txBody>
          <a:bodyPr/>
          <a:lstStyle/>
          <a:p>
            <a:r>
              <a:rPr lang="en-US" sz="2800" dirty="0"/>
              <a:t>Pas 1</a:t>
            </a:r>
          </a:p>
        </p:txBody>
      </p:sp>
    </p:spTree>
    <p:extLst>
      <p:ext uri="{BB962C8B-B14F-4D97-AF65-F5344CB8AC3E}">
        <p14:creationId xmlns:p14="http://schemas.microsoft.com/office/powerpoint/2010/main" val="16718626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C:\Users\cipsm\Desktop\Untitled-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542" y="1283297"/>
            <a:ext cx="3225538" cy="19007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cipsm\Desktop\HP-SU-WIN-DWLD-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7070" y="3006484"/>
            <a:ext cx="1495547" cy="1495547"/>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cipsm\Desktop\imag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5001" y="3852722"/>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2211206" y="1249396"/>
            <a:ext cx="4968552" cy="460851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16" name="Picture 2" descr="C:\Users\cipsm\Desktop\sem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0338" y="1588301"/>
            <a:ext cx="857373" cy="109365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cipsm\Desktop\sem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0338" y="3351252"/>
            <a:ext cx="851820" cy="10522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cipsm\Desktop\sem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0338" y="1588301"/>
            <a:ext cx="851820" cy="10522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303937" y="1846250"/>
            <a:ext cx="851515" cy="400110"/>
          </a:xfrm>
          <a:prstGeom prst="rect">
            <a:avLst/>
          </a:prstGeom>
          <a:noFill/>
        </p:spPr>
        <p:txBody>
          <a:bodyPr wrap="none" rtlCol="0">
            <a:spAutoFit/>
          </a:bodyPr>
          <a:lstStyle/>
          <a:p>
            <a:r>
              <a:rPr lang="en-US" sz="2000" b="1" dirty="0" err="1">
                <a:solidFill>
                  <a:srgbClr val="FF0000"/>
                </a:solidFill>
              </a:rPr>
              <a:t>clienti</a:t>
            </a:r>
            <a:endParaRPr lang="en-US" sz="2000" b="1" dirty="0">
              <a:solidFill>
                <a:srgbClr val="FF0000"/>
              </a:solidFill>
            </a:endParaRPr>
          </a:p>
        </p:txBody>
      </p:sp>
      <p:sp>
        <p:nvSpPr>
          <p:cNvPr id="20" name="TextBox 19"/>
          <p:cNvSpPr txBox="1"/>
          <p:nvPr/>
        </p:nvSpPr>
        <p:spPr>
          <a:xfrm>
            <a:off x="7303937" y="3677321"/>
            <a:ext cx="1579278" cy="400110"/>
          </a:xfrm>
          <a:prstGeom prst="rect">
            <a:avLst/>
          </a:prstGeom>
          <a:noFill/>
        </p:spPr>
        <p:txBody>
          <a:bodyPr wrap="none" rtlCol="0">
            <a:spAutoFit/>
          </a:bodyPr>
          <a:lstStyle/>
          <a:p>
            <a:r>
              <a:rPr lang="en-US" sz="2000" b="1" dirty="0" err="1">
                <a:solidFill>
                  <a:srgbClr val="FF0000"/>
                </a:solidFill>
              </a:rPr>
              <a:t>BarbierGata</a:t>
            </a:r>
            <a:endParaRPr lang="en-US" sz="2000" b="1" dirty="0">
              <a:solidFill>
                <a:srgbClr val="FF0000"/>
              </a:solidFill>
            </a:endParaRPr>
          </a:p>
        </p:txBody>
      </p:sp>
      <p:sp>
        <p:nvSpPr>
          <p:cNvPr id="21" name="Rectangle 2"/>
          <p:cNvSpPr>
            <a:spLocks noGrp="1" noChangeArrowheads="1"/>
          </p:cNvSpPr>
          <p:nvPr>
            <p:ph type="title"/>
          </p:nvPr>
        </p:nvSpPr>
        <p:spPr>
          <a:xfrm>
            <a:off x="114300" y="301904"/>
            <a:ext cx="8915400" cy="841095"/>
          </a:xfrm>
        </p:spPr>
        <p:txBody>
          <a:bodyPr/>
          <a:lstStyle/>
          <a:p>
            <a:r>
              <a:rPr lang="en-US" sz="2800" dirty="0"/>
              <a:t>Pas 2</a:t>
            </a:r>
          </a:p>
        </p:txBody>
      </p:sp>
      <p:cxnSp>
        <p:nvCxnSpPr>
          <p:cNvPr id="3" name="Straight Arrow Connector 2"/>
          <p:cNvCxnSpPr/>
          <p:nvPr/>
        </p:nvCxnSpPr>
        <p:spPr bwMode="auto">
          <a:xfrm flipV="1">
            <a:off x="2211206" y="2640549"/>
            <a:ext cx="1584176" cy="841095"/>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4" name="TextBox 3"/>
          <p:cNvSpPr txBox="1"/>
          <p:nvPr/>
        </p:nvSpPr>
        <p:spPr>
          <a:xfrm rot="19723592">
            <a:off x="2825067" y="3086385"/>
            <a:ext cx="795411" cy="400110"/>
          </a:xfrm>
          <a:prstGeom prst="rect">
            <a:avLst/>
          </a:prstGeom>
          <a:noFill/>
        </p:spPr>
        <p:txBody>
          <a:bodyPr wrap="none" rtlCol="0">
            <a:spAutoFit/>
          </a:bodyPr>
          <a:lstStyle/>
          <a:p>
            <a:r>
              <a:rPr lang="en-US" sz="2000" dirty="0"/>
              <a:t>signal</a:t>
            </a:r>
          </a:p>
        </p:txBody>
      </p:sp>
      <p:cxnSp>
        <p:nvCxnSpPr>
          <p:cNvPr id="8" name="Straight Arrow Connector 7"/>
          <p:cNvCxnSpPr/>
          <p:nvPr/>
        </p:nvCxnSpPr>
        <p:spPr bwMode="auto">
          <a:xfrm flipH="1">
            <a:off x="6027630" y="2681957"/>
            <a:ext cx="452708" cy="1072301"/>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22" name="TextBox 21"/>
          <p:cNvSpPr txBox="1"/>
          <p:nvPr/>
        </p:nvSpPr>
        <p:spPr>
          <a:xfrm rot="331952">
            <a:off x="5104498" y="3192484"/>
            <a:ext cx="1067921" cy="400110"/>
          </a:xfrm>
          <a:prstGeom prst="rect">
            <a:avLst/>
          </a:prstGeom>
          <a:noFill/>
        </p:spPr>
        <p:txBody>
          <a:bodyPr wrap="none" rtlCol="0">
            <a:spAutoFit/>
          </a:bodyPr>
          <a:lstStyle/>
          <a:p>
            <a:r>
              <a:rPr lang="en-US" sz="2000" dirty="0"/>
              <a:t>wake-up</a:t>
            </a:r>
          </a:p>
        </p:txBody>
      </p:sp>
      <p:pic>
        <p:nvPicPr>
          <p:cNvPr id="1031" name="Picture 7" descr="C:\Users\cipsm\Desktop\Duke-Barber-Chair_Edite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41716" y="3906714"/>
            <a:ext cx="1318022" cy="17573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cipsm\Desktop\barbe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29787" y="3550111"/>
            <a:ext cx="1783579" cy="2307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xit" presetSubtype="0" fill="hold" nodeType="clickEffect">
                                  <p:stCondLst>
                                    <p:cond delay="0"/>
                                  </p:stCondLst>
                                  <p:childTnLst>
                                    <p:anim calcmode="lin" valueType="num">
                                      <p:cBhvr>
                                        <p:cTn id="14" dur="1000"/>
                                        <p:tgtEl>
                                          <p:spTgt spid="18"/>
                                        </p:tgtEl>
                                        <p:attrNameLst>
                                          <p:attrName>ppt_w</p:attrName>
                                        </p:attrNameLst>
                                      </p:cBhvr>
                                      <p:tavLst>
                                        <p:tav tm="0">
                                          <p:val>
                                            <p:strVal val="ppt_w"/>
                                          </p:val>
                                        </p:tav>
                                        <p:tav tm="100000">
                                          <p:val>
                                            <p:fltVal val="0"/>
                                          </p:val>
                                        </p:tav>
                                      </p:tavLst>
                                    </p:anim>
                                    <p:anim calcmode="lin" valueType="num">
                                      <p:cBhvr>
                                        <p:cTn id="15" dur="1000"/>
                                        <p:tgtEl>
                                          <p:spTgt spid="18"/>
                                        </p:tgtEl>
                                        <p:attrNameLst>
                                          <p:attrName>ppt_h</p:attrName>
                                        </p:attrNameLst>
                                      </p:cBhvr>
                                      <p:tavLst>
                                        <p:tav tm="0">
                                          <p:val>
                                            <p:strVal val="ppt_h"/>
                                          </p:val>
                                        </p:tav>
                                        <p:tav tm="100000">
                                          <p:val>
                                            <p:fltVal val="0"/>
                                          </p:val>
                                        </p:tav>
                                      </p:tavLst>
                                    </p:anim>
                                    <p:anim calcmode="lin" valueType="num">
                                      <p:cBhvr>
                                        <p:cTn id="16" dur="1000"/>
                                        <p:tgtEl>
                                          <p:spTgt spid="18"/>
                                        </p:tgtEl>
                                        <p:attrNameLst>
                                          <p:attrName>style.rotation</p:attrName>
                                        </p:attrNameLst>
                                      </p:cBhvr>
                                      <p:tavLst>
                                        <p:tav tm="0">
                                          <p:val>
                                            <p:fltVal val="0"/>
                                          </p:val>
                                        </p:tav>
                                        <p:tav tm="100000">
                                          <p:val>
                                            <p:fltVal val="90"/>
                                          </p:val>
                                        </p:tav>
                                      </p:tavLst>
                                    </p:anim>
                                    <p:animEffect transition="out" filter="fade">
                                      <p:cBhvr>
                                        <p:cTn id="17" dur="1000"/>
                                        <p:tgtEl>
                                          <p:spTgt spid="18"/>
                                        </p:tgtEl>
                                      </p:cBhvr>
                                    </p:animEffect>
                                    <p:set>
                                      <p:cBhvr>
                                        <p:cTn id="18" dur="1" fill="hold">
                                          <p:stCondLst>
                                            <p:cond delay="999"/>
                                          </p:stCondLst>
                                        </p:cTn>
                                        <p:tgtEl>
                                          <p:spTgt spid="18"/>
                                        </p:tgtEl>
                                        <p:attrNameLst>
                                          <p:attrName>style.visibility</p:attrName>
                                        </p:attrNameLst>
                                      </p:cBhvr>
                                      <p:to>
                                        <p:strVal val="hidden"/>
                                      </p:to>
                                    </p:set>
                                  </p:childTnLst>
                                </p:cTn>
                              </p:par>
                            </p:childTnLst>
                          </p:cTn>
                        </p:par>
                        <p:par>
                          <p:cTn id="19" fill="hold">
                            <p:stCondLst>
                              <p:cond delay="1000"/>
                            </p:stCondLst>
                            <p:childTnLst>
                              <p:par>
                                <p:cTn id="20" presetID="31" presetClass="entr" presetSubtype="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1000" fill="hold"/>
                                        <p:tgtEl>
                                          <p:spTgt spid="16"/>
                                        </p:tgtEl>
                                        <p:attrNameLst>
                                          <p:attrName>ppt_w</p:attrName>
                                        </p:attrNameLst>
                                      </p:cBhvr>
                                      <p:tavLst>
                                        <p:tav tm="0">
                                          <p:val>
                                            <p:fltVal val="0"/>
                                          </p:val>
                                        </p:tav>
                                        <p:tav tm="100000">
                                          <p:val>
                                            <p:strVal val="#ppt_w"/>
                                          </p:val>
                                        </p:tav>
                                      </p:tavLst>
                                    </p:anim>
                                    <p:anim calcmode="lin" valueType="num">
                                      <p:cBhvr>
                                        <p:cTn id="23" dur="1000" fill="hold"/>
                                        <p:tgtEl>
                                          <p:spTgt spid="16"/>
                                        </p:tgtEl>
                                        <p:attrNameLst>
                                          <p:attrName>ppt_h</p:attrName>
                                        </p:attrNameLst>
                                      </p:cBhvr>
                                      <p:tavLst>
                                        <p:tav tm="0">
                                          <p:val>
                                            <p:fltVal val="0"/>
                                          </p:val>
                                        </p:tav>
                                        <p:tav tm="100000">
                                          <p:val>
                                            <p:strVal val="#ppt_h"/>
                                          </p:val>
                                        </p:tav>
                                      </p:tavLst>
                                    </p:anim>
                                    <p:anim calcmode="lin" valueType="num">
                                      <p:cBhvr>
                                        <p:cTn id="24" dur="1000" fill="hold"/>
                                        <p:tgtEl>
                                          <p:spTgt spid="16"/>
                                        </p:tgtEl>
                                        <p:attrNameLst>
                                          <p:attrName>style.rotation</p:attrName>
                                        </p:attrNameLst>
                                      </p:cBhvr>
                                      <p:tavLst>
                                        <p:tav tm="0">
                                          <p:val>
                                            <p:fltVal val="90"/>
                                          </p:val>
                                        </p:tav>
                                        <p:tav tm="100000">
                                          <p:val>
                                            <p:fltVal val="0"/>
                                          </p:val>
                                        </p:tav>
                                      </p:tavLst>
                                    </p:anim>
                                    <p:animEffect transition="in" filter="fade">
                                      <p:cBhvr>
                                        <p:cTn id="25" dur="1000"/>
                                        <p:tgtEl>
                                          <p:spTgt spid="16"/>
                                        </p:tgtEl>
                                      </p:cBhvr>
                                    </p:animEffect>
                                  </p:childTnLst>
                                </p:cTn>
                              </p:par>
                            </p:childTnLst>
                          </p:cTn>
                        </p:par>
                        <p:par>
                          <p:cTn id="26" fill="hold">
                            <p:stCondLst>
                              <p:cond delay="2000"/>
                            </p:stCondLst>
                            <p:childTnLst>
                              <p:par>
                                <p:cTn id="27" presetID="0" presetClass="path" presetSubtype="0" accel="50000" decel="50000" fill="hold" nodeType="afterEffect">
                                  <p:stCondLst>
                                    <p:cond delay="0"/>
                                  </p:stCondLst>
                                  <p:childTnLst>
                                    <p:animMotion origin="layout" path="M -1.94444E-6 -6.93889E-18 C 0.01302 -0.003 0.02274 -0.0125 0.03507 -0.01805 C 0.04063 -0.0206 0.0474 -0.02314 0.05261 -0.02708 C 0.06649 -0.0375 0.05573 -0.03194 0.06476 -0.03611 C 0.07222 -0.0456 0.0809 -0.05023 0.08924 -0.05763 C 0.09601 -0.06365 0.10295 -0.0706 0.11077 -0.07384 C 0.11649 -0.07893 0.12084 -0.08379 0.12709 -0.08657 C 0.13247 -0.09189 0.13924 -0.09652 0.14584 -0.09907 C 0.15677 -0.10879 0.14254 -0.09699 0.15538 -0.10463 C 0.16372 -0.10949 0.16945 -0.11666 0.1783 -0.12083 C 0.18976 -0.12615 0.19861 -0.1368 0.21077 -0.1405 C 0.22344 -0.1493 0.20903 -0.14004 0.22153 -0.14606 C 0.23038 -0.15046 0.23646 -0.15671 0.24584 -0.15856 C 0.25486 -0.1625 0.26493 -0.16736 0.27431 -0.16944 C 0.28663 -0.175 0.30313 -0.18657 0.31615 -0.1875 C 0.32431 -0.18819 0.33229 -0.18865 0.34045 -0.18935 C 0.34271 -0.18981 0.34722 -0.19097 0.34722 -0.19097 " pathEditMode="relative" ptsTypes="ffffffffffffffffA">
                                      <p:cBhvr>
                                        <p:cTn id="28" dur="2000" fill="hold"/>
                                        <p:tgtEl>
                                          <p:spTgt spid="1028"/>
                                        </p:tgtEl>
                                        <p:attrNameLst>
                                          <p:attrName>ppt_x</p:attrName>
                                          <p:attrName>ppt_y</p:attrName>
                                        </p:attrNameLst>
                                      </p:cBhvr>
                                    </p:animMotion>
                                  </p:childTnLst>
                                </p:cTn>
                              </p:par>
                              <p:par>
                                <p:cTn id="29" presetID="10" presetClass="exit" presetSubtype="0" fill="hold" nodeType="withEffect">
                                  <p:stCondLst>
                                    <p:cond delay="0"/>
                                  </p:stCondLst>
                                  <p:childTnLst>
                                    <p:animEffect transition="out" filter="fade">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500"/>
                            </p:stCondLst>
                            <p:childTnLst>
                              <p:par>
                                <p:cTn id="44" presetID="31" presetClass="exit" presetSubtype="0" fill="hold" nodeType="afterEffect">
                                  <p:stCondLst>
                                    <p:cond delay="0"/>
                                  </p:stCondLst>
                                  <p:childTnLst>
                                    <p:anim calcmode="lin" valueType="num">
                                      <p:cBhvr>
                                        <p:cTn id="45" dur="1000"/>
                                        <p:tgtEl>
                                          <p:spTgt spid="1035"/>
                                        </p:tgtEl>
                                        <p:attrNameLst>
                                          <p:attrName>ppt_w</p:attrName>
                                        </p:attrNameLst>
                                      </p:cBhvr>
                                      <p:tavLst>
                                        <p:tav tm="0">
                                          <p:val>
                                            <p:strVal val="ppt_w"/>
                                          </p:val>
                                        </p:tav>
                                        <p:tav tm="100000">
                                          <p:val>
                                            <p:fltVal val="0"/>
                                          </p:val>
                                        </p:tav>
                                      </p:tavLst>
                                    </p:anim>
                                    <p:anim calcmode="lin" valueType="num">
                                      <p:cBhvr>
                                        <p:cTn id="46" dur="1000"/>
                                        <p:tgtEl>
                                          <p:spTgt spid="1035"/>
                                        </p:tgtEl>
                                        <p:attrNameLst>
                                          <p:attrName>ppt_h</p:attrName>
                                        </p:attrNameLst>
                                      </p:cBhvr>
                                      <p:tavLst>
                                        <p:tav tm="0">
                                          <p:val>
                                            <p:strVal val="ppt_h"/>
                                          </p:val>
                                        </p:tav>
                                        <p:tav tm="100000">
                                          <p:val>
                                            <p:fltVal val="0"/>
                                          </p:val>
                                        </p:tav>
                                      </p:tavLst>
                                    </p:anim>
                                    <p:anim calcmode="lin" valueType="num">
                                      <p:cBhvr>
                                        <p:cTn id="47" dur="1000"/>
                                        <p:tgtEl>
                                          <p:spTgt spid="1035"/>
                                        </p:tgtEl>
                                        <p:attrNameLst>
                                          <p:attrName>style.rotation</p:attrName>
                                        </p:attrNameLst>
                                      </p:cBhvr>
                                      <p:tavLst>
                                        <p:tav tm="0">
                                          <p:val>
                                            <p:fltVal val="0"/>
                                          </p:val>
                                        </p:tav>
                                        <p:tav tm="100000">
                                          <p:val>
                                            <p:fltVal val="90"/>
                                          </p:val>
                                        </p:tav>
                                      </p:tavLst>
                                    </p:anim>
                                    <p:animEffect transition="out" filter="fade">
                                      <p:cBhvr>
                                        <p:cTn id="48" dur="1000"/>
                                        <p:tgtEl>
                                          <p:spTgt spid="1035"/>
                                        </p:tgtEl>
                                      </p:cBhvr>
                                    </p:animEffect>
                                    <p:set>
                                      <p:cBhvr>
                                        <p:cTn id="49" dur="1" fill="hold">
                                          <p:stCondLst>
                                            <p:cond delay="999"/>
                                          </p:stCondLst>
                                        </p:cTn>
                                        <p:tgtEl>
                                          <p:spTgt spid="1035"/>
                                        </p:tgtEl>
                                        <p:attrNameLst>
                                          <p:attrName>style.visibility</p:attrName>
                                        </p:attrNameLst>
                                      </p:cBhvr>
                                      <p:to>
                                        <p:strVal val="hidden"/>
                                      </p:to>
                                    </p:set>
                                  </p:childTnLst>
                                </p:cTn>
                              </p:par>
                            </p:childTnLst>
                          </p:cTn>
                        </p:par>
                        <p:par>
                          <p:cTn id="50" fill="hold">
                            <p:stCondLst>
                              <p:cond delay="1500"/>
                            </p:stCondLst>
                            <p:childTnLst>
                              <p:par>
                                <p:cTn id="51" presetID="53" presetClass="entr" presetSubtype="16" fill="hold" nodeType="afterEffect">
                                  <p:stCondLst>
                                    <p:cond delay="0"/>
                                  </p:stCondLst>
                                  <p:childTnLst>
                                    <p:set>
                                      <p:cBhvr>
                                        <p:cTn id="52" dur="1" fill="hold">
                                          <p:stCondLst>
                                            <p:cond delay="0"/>
                                          </p:stCondLst>
                                        </p:cTn>
                                        <p:tgtEl>
                                          <p:spTgt spid="1026"/>
                                        </p:tgtEl>
                                        <p:attrNameLst>
                                          <p:attrName>style.visibility</p:attrName>
                                        </p:attrNameLst>
                                      </p:cBhvr>
                                      <p:to>
                                        <p:strVal val="visible"/>
                                      </p:to>
                                    </p:set>
                                    <p:anim calcmode="lin" valueType="num">
                                      <p:cBhvr>
                                        <p:cTn id="53" dur="500" fill="hold"/>
                                        <p:tgtEl>
                                          <p:spTgt spid="1026"/>
                                        </p:tgtEl>
                                        <p:attrNameLst>
                                          <p:attrName>ppt_w</p:attrName>
                                        </p:attrNameLst>
                                      </p:cBhvr>
                                      <p:tavLst>
                                        <p:tav tm="0">
                                          <p:val>
                                            <p:fltVal val="0"/>
                                          </p:val>
                                        </p:tav>
                                        <p:tav tm="100000">
                                          <p:val>
                                            <p:strVal val="#ppt_w"/>
                                          </p:val>
                                        </p:tav>
                                      </p:tavLst>
                                    </p:anim>
                                    <p:anim calcmode="lin" valueType="num">
                                      <p:cBhvr>
                                        <p:cTn id="54" dur="500" fill="hold"/>
                                        <p:tgtEl>
                                          <p:spTgt spid="1026"/>
                                        </p:tgtEl>
                                        <p:attrNameLst>
                                          <p:attrName>ppt_h</p:attrName>
                                        </p:attrNameLst>
                                      </p:cBhvr>
                                      <p:tavLst>
                                        <p:tav tm="0">
                                          <p:val>
                                            <p:fltVal val="0"/>
                                          </p:val>
                                        </p:tav>
                                        <p:tav tm="100000">
                                          <p:val>
                                            <p:strVal val="#ppt_h"/>
                                          </p:val>
                                        </p:tav>
                                      </p:tavLst>
                                    </p:anim>
                                    <p:animEffect transition="in" filter="fade">
                                      <p:cBhvr>
                                        <p:cTn id="55" dur="500"/>
                                        <p:tgtEl>
                                          <p:spTgt spid="1026"/>
                                        </p:tgtEl>
                                      </p:cBhvr>
                                    </p:animEffect>
                                  </p:childTnLst>
                                </p:cTn>
                              </p:par>
                            </p:childTnLst>
                          </p:cTn>
                        </p:par>
                        <p:par>
                          <p:cTn id="56" fill="hold">
                            <p:stCondLst>
                              <p:cond delay="2000"/>
                            </p:stCondLst>
                            <p:childTnLst>
                              <p:par>
                                <p:cTn id="57" presetID="53" presetClass="entr" presetSubtype="16" fill="hold" nodeType="afterEffect">
                                  <p:stCondLst>
                                    <p:cond delay="0"/>
                                  </p:stCondLst>
                                  <p:childTnLst>
                                    <p:set>
                                      <p:cBhvr>
                                        <p:cTn id="58" dur="1" fill="hold">
                                          <p:stCondLst>
                                            <p:cond delay="0"/>
                                          </p:stCondLst>
                                        </p:cTn>
                                        <p:tgtEl>
                                          <p:spTgt spid="1031"/>
                                        </p:tgtEl>
                                        <p:attrNameLst>
                                          <p:attrName>style.visibility</p:attrName>
                                        </p:attrNameLst>
                                      </p:cBhvr>
                                      <p:to>
                                        <p:strVal val="visible"/>
                                      </p:to>
                                    </p:set>
                                    <p:anim calcmode="lin" valueType="num">
                                      <p:cBhvr>
                                        <p:cTn id="59" dur="500" fill="hold"/>
                                        <p:tgtEl>
                                          <p:spTgt spid="1031"/>
                                        </p:tgtEl>
                                        <p:attrNameLst>
                                          <p:attrName>ppt_w</p:attrName>
                                        </p:attrNameLst>
                                      </p:cBhvr>
                                      <p:tavLst>
                                        <p:tav tm="0">
                                          <p:val>
                                            <p:fltVal val="0"/>
                                          </p:val>
                                        </p:tav>
                                        <p:tav tm="100000">
                                          <p:val>
                                            <p:strVal val="#ppt_w"/>
                                          </p:val>
                                        </p:tav>
                                      </p:tavLst>
                                    </p:anim>
                                    <p:anim calcmode="lin" valueType="num">
                                      <p:cBhvr>
                                        <p:cTn id="60" dur="500" fill="hold"/>
                                        <p:tgtEl>
                                          <p:spTgt spid="1031"/>
                                        </p:tgtEl>
                                        <p:attrNameLst>
                                          <p:attrName>ppt_h</p:attrName>
                                        </p:attrNameLst>
                                      </p:cBhvr>
                                      <p:tavLst>
                                        <p:tav tm="0">
                                          <p:val>
                                            <p:fltVal val="0"/>
                                          </p:val>
                                        </p:tav>
                                        <p:tav tm="100000">
                                          <p:val>
                                            <p:strVal val="#ppt_h"/>
                                          </p:val>
                                        </p:tav>
                                      </p:tavLst>
                                    </p:anim>
                                    <p:animEffect transition="in" filter="fade">
                                      <p:cBhvr>
                                        <p:cTn id="61"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3" name="Rectangle 3"/>
          <p:cNvSpPr>
            <a:spLocks noGrp="1" noChangeArrowheads="1"/>
          </p:cNvSpPr>
          <p:nvPr>
            <p:ph type="body" idx="1"/>
          </p:nvPr>
        </p:nvSpPr>
        <p:spPr>
          <a:xfrm>
            <a:off x="0" y="1628800"/>
            <a:ext cx="9144000" cy="5073650"/>
          </a:xfrm>
        </p:spPr>
        <p:txBody>
          <a:bodyPr/>
          <a:lstStyle/>
          <a:p>
            <a:pPr lvl="1">
              <a:lnSpc>
                <a:spcPct val="90000"/>
              </a:lnSpc>
              <a:buFontTx/>
              <a:buNone/>
            </a:pPr>
            <a:endParaRPr lang="pt-BR" sz="2200" b="1" dirty="0">
              <a:solidFill>
                <a:srgbClr val="C00000"/>
              </a:solidFill>
              <a:latin typeface="Courier New" pitchFamily="49" charset="0"/>
            </a:endParaRPr>
          </a:p>
          <a:p>
            <a:pPr lvl="1">
              <a:lnSpc>
                <a:spcPct val="90000"/>
              </a:lnSpc>
              <a:buFontTx/>
              <a:buNone/>
            </a:pPr>
            <a:r>
              <a:rPr lang="pt-BR" sz="2200" dirty="0">
                <a:solidFill>
                  <a:srgbClr val="C00000"/>
                </a:solidFill>
                <a:latin typeface="Courier New" pitchFamily="49" charset="0"/>
              </a:rPr>
              <a:t>sem mutex= 1;</a:t>
            </a:r>
          </a:p>
          <a:p>
            <a:pPr lvl="1">
              <a:lnSpc>
                <a:spcPct val="90000"/>
              </a:lnSpc>
              <a:buFontTx/>
              <a:buNone/>
            </a:pPr>
            <a:r>
              <a:rPr lang="pt-BR" sz="2200" b="1" dirty="0">
                <a:solidFill>
                  <a:srgbClr val="C00000"/>
                </a:solidFill>
                <a:latin typeface="Courier New" pitchFamily="49" charset="0"/>
              </a:rPr>
              <a:t>process</a:t>
            </a:r>
            <a:r>
              <a:rPr lang="pt-BR" sz="2200" dirty="0">
                <a:solidFill>
                  <a:srgbClr val="C00000"/>
                </a:solidFill>
                <a:latin typeface="Courier New" pitchFamily="49" charset="0"/>
              </a:rPr>
              <a:t> P[i=1 to n] {</a:t>
            </a:r>
            <a:endParaRPr lang="en-US" sz="2200" b="1" dirty="0">
              <a:solidFill>
                <a:srgbClr val="C00000"/>
              </a:solidFill>
              <a:latin typeface="Courier New" pitchFamily="49" charset="0"/>
            </a:endParaRPr>
          </a:p>
          <a:p>
            <a:pPr lvl="1">
              <a:lnSpc>
                <a:spcPct val="90000"/>
              </a:lnSpc>
              <a:buFontTx/>
              <a:buNone/>
            </a:pPr>
            <a:r>
              <a:rPr lang="en-US" sz="2200" b="1" dirty="0">
                <a:solidFill>
                  <a:srgbClr val="C00000"/>
                </a:solidFill>
                <a:latin typeface="Courier New" pitchFamily="49" charset="0"/>
              </a:rPr>
              <a:t>   while</a:t>
            </a:r>
            <a:r>
              <a:rPr lang="en-US" sz="2200" dirty="0">
                <a:solidFill>
                  <a:srgbClr val="C00000"/>
                </a:solidFill>
                <a:latin typeface="Courier New" pitchFamily="49" charset="0"/>
              </a:rPr>
              <a:t> (true) {</a:t>
            </a:r>
          </a:p>
          <a:p>
            <a:pPr lvl="1">
              <a:lnSpc>
                <a:spcPct val="90000"/>
              </a:lnSpc>
              <a:buFontTx/>
              <a:buNone/>
            </a:pPr>
            <a:r>
              <a:rPr lang="en-US" sz="2200" dirty="0">
                <a:solidFill>
                  <a:srgbClr val="C00000"/>
                </a:solidFill>
                <a:latin typeface="Courier New" pitchFamily="49" charset="0"/>
              </a:rPr>
              <a:t>     P(</a:t>
            </a:r>
            <a:r>
              <a:rPr lang="en-US" sz="2200" dirty="0" err="1">
                <a:solidFill>
                  <a:srgbClr val="C00000"/>
                </a:solidFill>
                <a:latin typeface="Courier New" pitchFamily="49" charset="0"/>
              </a:rPr>
              <a:t>mutex</a:t>
            </a:r>
            <a:r>
              <a:rPr lang="en-US" sz="2200" dirty="0">
                <a:solidFill>
                  <a:srgbClr val="C00000"/>
                </a:solidFill>
                <a:latin typeface="Courier New" pitchFamily="49" charset="0"/>
              </a:rPr>
              <a:t>); </a:t>
            </a:r>
            <a:r>
              <a:rPr lang="en-US" sz="2000" dirty="0">
                <a:solidFill>
                  <a:schemeClr val="tx2"/>
                </a:solidFill>
                <a:latin typeface="Courier New" pitchFamily="49" charset="0"/>
              </a:rPr>
              <a:t>/* </a:t>
            </a:r>
            <a:r>
              <a:rPr lang="en-US" sz="2000" dirty="0" err="1">
                <a:solidFill>
                  <a:schemeClr val="tx2"/>
                </a:solidFill>
                <a:latin typeface="Courier New" pitchFamily="49" charset="0"/>
              </a:rPr>
              <a:t>acaparare</a:t>
            </a:r>
            <a:r>
              <a:rPr lang="en-US" sz="2000" dirty="0">
                <a:solidFill>
                  <a:schemeClr val="tx2"/>
                </a:solidFill>
                <a:latin typeface="Courier New" pitchFamily="49" charset="0"/>
              </a:rPr>
              <a:t> sec</a:t>
            </a:r>
            <a:r>
              <a:rPr lang="ro-RO" sz="2000" dirty="0">
                <a:solidFill>
                  <a:schemeClr val="tx2"/>
                </a:solidFill>
                <a:latin typeface="Courier New" pitchFamily="49" charset="0"/>
              </a:rPr>
              <a:t>țiune</a:t>
            </a:r>
            <a:r>
              <a:rPr lang="en-US" sz="2000" dirty="0">
                <a:solidFill>
                  <a:schemeClr val="tx2"/>
                </a:solidFill>
                <a:latin typeface="Courier New" pitchFamily="49" charset="0"/>
              </a:rPr>
              <a:t> critic</a:t>
            </a:r>
            <a:r>
              <a:rPr lang="ro-RO" sz="2000" dirty="0">
                <a:solidFill>
                  <a:schemeClr val="tx2"/>
                </a:solidFill>
                <a:latin typeface="Courier New" pitchFamily="49" charset="0"/>
              </a:rPr>
              <a:t>ă</a:t>
            </a:r>
            <a:r>
              <a:rPr lang="en-US" sz="2000" dirty="0">
                <a:solidFill>
                  <a:schemeClr val="tx2"/>
                </a:solidFill>
                <a:latin typeface="Courier New" pitchFamily="49" charset="0"/>
              </a:rPr>
              <a:t> */</a:t>
            </a:r>
          </a:p>
          <a:p>
            <a:pPr lvl="1">
              <a:lnSpc>
                <a:spcPct val="90000"/>
              </a:lnSpc>
              <a:buFontTx/>
              <a:buNone/>
            </a:pPr>
            <a:r>
              <a:rPr lang="en-US" sz="2000" dirty="0">
                <a:solidFill>
                  <a:schemeClr val="tx2"/>
                </a:solidFill>
                <a:latin typeface="Courier New" pitchFamily="49" charset="0"/>
              </a:rPr>
              <a:t>     </a:t>
            </a:r>
            <a:r>
              <a:rPr lang="en-US" sz="2200" dirty="0">
                <a:solidFill>
                  <a:srgbClr val="C00000"/>
                </a:solidFill>
                <a:latin typeface="Courier New" pitchFamily="49" charset="0"/>
              </a:rPr>
              <a:t>Sec</a:t>
            </a:r>
            <a:r>
              <a:rPr lang="ro-RO" sz="2200" dirty="0">
                <a:solidFill>
                  <a:srgbClr val="C00000"/>
                </a:solidFill>
                <a:latin typeface="Courier New" pitchFamily="49" charset="0"/>
              </a:rPr>
              <a:t>ț</a:t>
            </a:r>
            <a:r>
              <a:rPr lang="en-US" sz="2200" dirty="0" err="1">
                <a:solidFill>
                  <a:srgbClr val="C00000"/>
                </a:solidFill>
                <a:latin typeface="Courier New" pitchFamily="49" charset="0"/>
              </a:rPr>
              <a:t>iune</a:t>
            </a:r>
            <a:r>
              <a:rPr lang="en-US" sz="2200" dirty="0">
                <a:solidFill>
                  <a:srgbClr val="C00000"/>
                </a:solidFill>
                <a:latin typeface="Courier New" pitchFamily="49" charset="0"/>
              </a:rPr>
              <a:t> critic</a:t>
            </a:r>
            <a:r>
              <a:rPr lang="ro-RO" sz="2200" dirty="0">
                <a:solidFill>
                  <a:srgbClr val="C00000"/>
                </a:solidFill>
                <a:latin typeface="Courier New" pitchFamily="49" charset="0"/>
              </a:rPr>
              <a:t>ă</a:t>
            </a:r>
            <a:r>
              <a:rPr lang="en-US" sz="2200" dirty="0">
                <a:solidFill>
                  <a:srgbClr val="C00000"/>
                </a:solidFill>
                <a:latin typeface="Courier New" pitchFamily="49" charset="0"/>
              </a:rPr>
              <a:t>;</a:t>
            </a:r>
          </a:p>
          <a:p>
            <a:pPr lvl="1">
              <a:lnSpc>
                <a:spcPct val="90000"/>
              </a:lnSpc>
              <a:buFontTx/>
              <a:buNone/>
            </a:pPr>
            <a:r>
              <a:rPr lang="en-US" sz="2200" dirty="0">
                <a:solidFill>
                  <a:srgbClr val="C00000"/>
                </a:solidFill>
                <a:latin typeface="Courier New" pitchFamily="49" charset="0"/>
              </a:rPr>
              <a:t>     V(</a:t>
            </a:r>
            <a:r>
              <a:rPr lang="en-US" sz="2200" dirty="0" err="1">
                <a:solidFill>
                  <a:srgbClr val="C00000"/>
                </a:solidFill>
                <a:latin typeface="Courier New" pitchFamily="49" charset="0"/>
              </a:rPr>
              <a:t>mutex</a:t>
            </a:r>
            <a:r>
              <a:rPr lang="en-US" sz="2200" dirty="0">
                <a:solidFill>
                  <a:srgbClr val="C00000"/>
                </a:solidFill>
                <a:latin typeface="Courier New" pitchFamily="49" charset="0"/>
              </a:rPr>
              <a:t>); </a:t>
            </a:r>
            <a:r>
              <a:rPr lang="en-US" sz="2000" dirty="0">
                <a:solidFill>
                  <a:schemeClr val="tx2"/>
                </a:solidFill>
                <a:latin typeface="Courier New" pitchFamily="49" charset="0"/>
              </a:rPr>
              <a:t>/* </a:t>
            </a:r>
            <a:r>
              <a:rPr lang="en-US" sz="2000" dirty="0" err="1">
                <a:solidFill>
                  <a:schemeClr val="tx2"/>
                </a:solidFill>
                <a:latin typeface="Courier New" pitchFamily="49" charset="0"/>
              </a:rPr>
              <a:t>eliberare</a:t>
            </a:r>
            <a:r>
              <a:rPr lang="en-US" sz="2000" dirty="0">
                <a:solidFill>
                  <a:schemeClr val="tx2"/>
                </a:solidFill>
                <a:latin typeface="Courier New" pitchFamily="49" charset="0"/>
              </a:rPr>
              <a:t> sec</a:t>
            </a:r>
            <a:r>
              <a:rPr lang="ro-RO" sz="2000" dirty="0">
                <a:solidFill>
                  <a:schemeClr val="tx2"/>
                </a:solidFill>
                <a:latin typeface="Courier New" pitchFamily="49" charset="0"/>
              </a:rPr>
              <a:t>țiune</a:t>
            </a:r>
            <a:r>
              <a:rPr lang="en-US" sz="2000" dirty="0">
                <a:solidFill>
                  <a:schemeClr val="tx2"/>
                </a:solidFill>
                <a:latin typeface="Courier New" pitchFamily="49" charset="0"/>
              </a:rPr>
              <a:t> critic</a:t>
            </a:r>
            <a:r>
              <a:rPr lang="ro-RO" sz="2000" dirty="0">
                <a:solidFill>
                  <a:schemeClr val="tx2"/>
                </a:solidFill>
                <a:latin typeface="Courier New" pitchFamily="49" charset="0"/>
              </a:rPr>
              <a:t>ă</a:t>
            </a:r>
            <a:r>
              <a:rPr lang="en-US" sz="2000" dirty="0">
                <a:solidFill>
                  <a:schemeClr val="tx2"/>
                </a:solidFill>
                <a:latin typeface="Courier New" pitchFamily="49" charset="0"/>
              </a:rPr>
              <a:t> */</a:t>
            </a:r>
          </a:p>
          <a:p>
            <a:pPr lvl="1">
              <a:lnSpc>
                <a:spcPct val="90000"/>
              </a:lnSpc>
              <a:buFontTx/>
              <a:buNone/>
            </a:pPr>
            <a:r>
              <a:rPr lang="en-US" sz="2000" dirty="0">
                <a:solidFill>
                  <a:schemeClr val="tx2"/>
                </a:solidFill>
                <a:latin typeface="Courier New" pitchFamily="49" charset="0"/>
              </a:rPr>
              <a:t>     </a:t>
            </a:r>
            <a:r>
              <a:rPr lang="en-US" sz="2200" dirty="0">
                <a:solidFill>
                  <a:srgbClr val="C00000"/>
                </a:solidFill>
                <a:latin typeface="Courier New" pitchFamily="49" charset="0"/>
              </a:rPr>
              <a:t>Sec</a:t>
            </a:r>
            <a:r>
              <a:rPr lang="ro-RO" sz="2200" dirty="0">
                <a:solidFill>
                  <a:srgbClr val="C00000"/>
                </a:solidFill>
                <a:latin typeface="Courier New" pitchFamily="49" charset="0"/>
              </a:rPr>
              <a:t>ț</a:t>
            </a:r>
            <a:r>
              <a:rPr lang="en-US" sz="2200" dirty="0">
                <a:solidFill>
                  <a:srgbClr val="C00000"/>
                </a:solidFill>
                <a:latin typeface="Courier New" pitchFamily="49" charset="0"/>
              </a:rPr>
              <a:t>i</a:t>
            </a:r>
            <a:r>
              <a:rPr lang="ro-RO" sz="2200" dirty="0">
                <a:solidFill>
                  <a:srgbClr val="C00000"/>
                </a:solidFill>
                <a:latin typeface="Courier New" pitchFamily="49" charset="0"/>
              </a:rPr>
              <a:t>u</a:t>
            </a:r>
            <a:r>
              <a:rPr lang="en-US" sz="2200" dirty="0">
                <a:solidFill>
                  <a:srgbClr val="C00000"/>
                </a:solidFill>
                <a:latin typeface="Courier New" pitchFamily="49" charset="0"/>
              </a:rPr>
              <a:t>ne </a:t>
            </a:r>
            <a:r>
              <a:rPr lang="en-US" sz="2200" dirty="0" err="1">
                <a:solidFill>
                  <a:srgbClr val="C00000"/>
                </a:solidFill>
                <a:latin typeface="Courier New" pitchFamily="49" charset="0"/>
              </a:rPr>
              <a:t>necritic</a:t>
            </a:r>
            <a:r>
              <a:rPr lang="ro-RO" sz="2200" dirty="0">
                <a:solidFill>
                  <a:srgbClr val="C00000"/>
                </a:solidFill>
                <a:latin typeface="Courier New" pitchFamily="49" charset="0"/>
              </a:rPr>
              <a:t>ă</a:t>
            </a:r>
            <a:endParaRPr lang="en-US" sz="2200" b="1" dirty="0">
              <a:solidFill>
                <a:srgbClr val="C00000"/>
              </a:solidFill>
              <a:latin typeface="Courier New" pitchFamily="49" charset="0"/>
            </a:endParaRPr>
          </a:p>
          <a:p>
            <a:pPr lvl="1">
              <a:buFontTx/>
              <a:buNone/>
            </a:pPr>
            <a:r>
              <a:rPr lang="en-US" sz="2200" b="1" dirty="0">
                <a:solidFill>
                  <a:srgbClr val="C00000"/>
                </a:solidFill>
                <a:latin typeface="Courier New" pitchFamily="49" charset="0"/>
              </a:rPr>
              <a:t>   </a:t>
            </a:r>
            <a:r>
              <a:rPr lang="en-US" sz="2200" dirty="0">
                <a:solidFill>
                  <a:srgbClr val="C00000"/>
                </a:solidFill>
                <a:latin typeface="Courier New" pitchFamily="49" charset="0"/>
              </a:rPr>
              <a:t>}</a:t>
            </a:r>
          </a:p>
          <a:p>
            <a:pPr lvl="1">
              <a:buFontTx/>
              <a:buNone/>
            </a:pPr>
            <a:r>
              <a:rPr lang="en-US" sz="2200" dirty="0">
                <a:solidFill>
                  <a:srgbClr val="C00000"/>
                </a:solidFill>
                <a:latin typeface="Courier New" pitchFamily="49" charset="0"/>
              </a:rPr>
              <a:t>}</a:t>
            </a:r>
          </a:p>
        </p:txBody>
      </p:sp>
      <p:sp>
        <p:nvSpPr>
          <p:cNvPr id="7171" name="Rectangle 2"/>
          <p:cNvSpPr>
            <a:spLocks noGrp="1" noChangeArrowheads="1"/>
          </p:cNvSpPr>
          <p:nvPr>
            <p:ph type="title"/>
          </p:nvPr>
        </p:nvSpPr>
        <p:spPr>
          <a:xfrm>
            <a:off x="114300" y="625032"/>
            <a:ext cx="8915400" cy="517967"/>
          </a:xfrm>
        </p:spPr>
        <p:txBody>
          <a:bodyPr/>
          <a:lstStyle/>
          <a:p>
            <a:r>
              <a:rPr lang="en-US" sz="2800" dirty="0"/>
              <a:t>Sec</a:t>
            </a:r>
            <a:r>
              <a:rPr lang="ro-RO" sz="2800" dirty="0"/>
              <a:t>ț</a:t>
            </a:r>
            <a:r>
              <a:rPr lang="en-US" sz="2800" dirty="0" err="1"/>
              <a:t>iuni</a:t>
            </a:r>
            <a:r>
              <a:rPr lang="en-US" sz="2800" dirty="0"/>
              <a:t> </a:t>
            </a:r>
            <a:r>
              <a:rPr lang="en-US" sz="2800" dirty="0" err="1"/>
              <a:t>critice</a:t>
            </a:r>
            <a:endParaRPr lang="en-US" sz="2800" dirty="0"/>
          </a:p>
        </p:txBody>
      </p:sp>
    </p:spTree>
    <p:extLst>
      <p:ext uri="{BB962C8B-B14F-4D97-AF65-F5344CB8AC3E}">
        <p14:creationId xmlns:p14="http://schemas.microsoft.com/office/powerpoint/2010/main" val="36758360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C:\Users\cipsm\Desktop\Untitled-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060" y="1306446"/>
            <a:ext cx="3225538" cy="19007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2087724" y="1272545"/>
            <a:ext cx="4968552" cy="460851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16" name="Picture 2" descr="C:\Users\cipsm\Desktop\s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856" y="1611450"/>
            <a:ext cx="857373" cy="109365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cipsm\Desktop\se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6856" y="3374401"/>
            <a:ext cx="851820" cy="10522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180455" y="1869399"/>
            <a:ext cx="851515" cy="400110"/>
          </a:xfrm>
          <a:prstGeom prst="rect">
            <a:avLst/>
          </a:prstGeom>
          <a:noFill/>
        </p:spPr>
        <p:txBody>
          <a:bodyPr wrap="none" rtlCol="0">
            <a:spAutoFit/>
          </a:bodyPr>
          <a:lstStyle/>
          <a:p>
            <a:r>
              <a:rPr lang="en-US" sz="2000" b="1" dirty="0" err="1">
                <a:solidFill>
                  <a:srgbClr val="FF0000"/>
                </a:solidFill>
              </a:rPr>
              <a:t>clienti</a:t>
            </a:r>
            <a:endParaRPr lang="en-US" sz="2000" b="1" dirty="0">
              <a:solidFill>
                <a:srgbClr val="FF0000"/>
              </a:solidFill>
            </a:endParaRPr>
          </a:p>
        </p:txBody>
      </p:sp>
      <p:sp>
        <p:nvSpPr>
          <p:cNvPr id="20" name="TextBox 19"/>
          <p:cNvSpPr txBox="1"/>
          <p:nvPr/>
        </p:nvSpPr>
        <p:spPr>
          <a:xfrm>
            <a:off x="7180455" y="3700470"/>
            <a:ext cx="1579278" cy="400110"/>
          </a:xfrm>
          <a:prstGeom prst="rect">
            <a:avLst/>
          </a:prstGeom>
          <a:noFill/>
        </p:spPr>
        <p:txBody>
          <a:bodyPr wrap="none" rtlCol="0">
            <a:spAutoFit/>
          </a:bodyPr>
          <a:lstStyle/>
          <a:p>
            <a:r>
              <a:rPr lang="en-US" sz="2000" b="1" dirty="0" err="1">
                <a:solidFill>
                  <a:srgbClr val="FF0000"/>
                </a:solidFill>
              </a:rPr>
              <a:t>BarbierGata</a:t>
            </a:r>
            <a:endParaRPr lang="en-US" sz="2000" b="1" dirty="0">
              <a:solidFill>
                <a:srgbClr val="FF0000"/>
              </a:solidFill>
            </a:endParaRPr>
          </a:p>
        </p:txBody>
      </p:sp>
      <p:sp>
        <p:nvSpPr>
          <p:cNvPr id="21" name="Rectangle 2"/>
          <p:cNvSpPr>
            <a:spLocks noGrp="1" noChangeArrowheads="1"/>
          </p:cNvSpPr>
          <p:nvPr>
            <p:ph type="title"/>
          </p:nvPr>
        </p:nvSpPr>
        <p:spPr>
          <a:xfrm>
            <a:off x="114300" y="301004"/>
            <a:ext cx="8915400" cy="841995"/>
          </a:xfrm>
        </p:spPr>
        <p:txBody>
          <a:bodyPr/>
          <a:lstStyle/>
          <a:p>
            <a:r>
              <a:rPr lang="en-US" sz="2800" dirty="0"/>
              <a:t>Pas 3</a:t>
            </a:r>
          </a:p>
        </p:txBody>
      </p:sp>
      <p:cxnSp>
        <p:nvCxnSpPr>
          <p:cNvPr id="8" name="Straight Arrow Connector 7"/>
          <p:cNvCxnSpPr/>
          <p:nvPr/>
        </p:nvCxnSpPr>
        <p:spPr bwMode="auto">
          <a:xfrm flipV="1">
            <a:off x="5277245" y="2792977"/>
            <a:ext cx="122847" cy="1307603"/>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22" name="TextBox 21"/>
          <p:cNvSpPr txBox="1"/>
          <p:nvPr/>
        </p:nvSpPr>
        <p:spPr>
          <a:xfrm rot="331952">
            <a:off x="3666130" y="3035540"/>
            <a:ext cx="1633781" cy="400110"/>
          </a:xfrm>
          <a:prstGeom prst="rect">
            <a:avLst/>
          </a:prstGeom>
          <a:noFill/>
        </p:spPr>
        <p:txBody>
          <a:bodyPr wrap="none" rtlCol="0">
            <a:spAutoFit/>
          </a:bodyPr>
          <a:lstStyle/>
          <a:p>
            <a:r>
              <a:rPr lang="en-US" sz="2000" dirty="0"/>
              <a:t>take-customer</a:t>
            </a:r>
          </a:p>
        </p:txBody>
      </p:sp>
      <p:pic>
        <p:nvPicPr>
          <p:cNvPr id="1031" name="Picture 7" descr="C:\Users\cipsm\Desktop\Duke-Barber-Chair_Edite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8234" y="3929863"/>
            <a:ext cx="1318022" cy="17573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cipsm\Desktop\barb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06305" y="3573260"/>
            <a:ext cx="1783579" cy="230779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cipsm\Desktop\s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856" y="3353697"/>
            <a:ext cx="857373" cy="10936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cipsm\Desktop\HP-SU-WIN-DWLD-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0191" y="1436596"/>
            <a:ext cx="1495547" cy="149554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cipsm\Desktop\depositphotos_25655363-Vector-cartoon-of-barber-using-shears-on-hairy-custome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21848" y="3667791"/>
            <a:ext cx="2390254" cy="2019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48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17"/>
                                        </p:tgtEl>
                                        <p:attrNameLst>
                                          <p:attrName>ppt_w</p:attrName>
                                        </p:attrNameLst>
                                      </p:cBhvr>
                                      <p:tavLst>
                                        <p:tav tm="0">
                                          <p:val>
                                            <p:strVal val="ppt_w"/>
                                          </p:val>
                                        </p:tav>
                                        <p:tav tm="100000">
                                          <p:val>
                                            <p:fltVal val="0"/>
                                          </p:val>
                                        </p:tav>
                                      </p:tavLst>
                                    </p:anim>
                                    <p:anim calcmode="lin" valueType="num">
                                      <p:cBhvr>
                                        <p:cTn id="7" dur="1000"/>
                                        <p:tgtEl>
                                          <p:spTgt spid="17"/>
                                        </p:tgtEl>
                                        <p:attrNameLst>
                                          <p:attrName>ppt_h</p:attrName>
                                        </p:attrNameLst>
                                      </p:cBhvr>
                                      <p:tavLst>
                                        <p:tav tm="0">
                                          <p:val>
                                            <p:strVal val="ppt_h"/>
                                          </p:val>
                                        </p:tav>
                                        <p:tav tm="100000">
                                          <p:val>
                                            <p:fltVal val="0"/>
                                          </p:val>
                                        </p:tav>
                                      </p:tavLst>
                                    </p:anim>
                                    <p:anim calcmode="lin" valueType="num">
                                      <p:cBhvr>
                                        <p:cTn id="8" dur="1000"/>
                                        <p:tgtEl>
                                          <p:spTgt spid="17"/>
                                        </p:tgtEl>
                                        <p:attrNameLst>
                                          <p:attrName>style.rotation</p:attrName>
                                        </p:attrNameLst>
                                      </p:cBhvr>
                                      <p:tavLst>
                                        <p:tav tm="0">
                                          <p:val>
                                            <p:fltVal val="0"/>
                                          </p:val>
                                        </p:tav>
                                        <p:tav tm="100000">
                                          <p:val>
                                            <p:fltVal val="90"/>
                                          </p:val>
                                        </p:tav>
                                      </p:tavLst>
                                    </p:anim>
                                    <p:animEffect transition="out" filter="fade">
                                      <p:cBhvr>
                                        <p:cTn id="9" dur="1000"/>
                                        <p:tgtEl>
                                          <p:spTgt spid="17"/>
                                        </p:tgtEl>
                                      </p:cBhvr>
                                    </p:animEffect>
                                    <p:set>
                                      <p:cBhvr>
                                        <p:cTn id="10" dur="1" fill="hold">
                                          <p:stCondLst>
                                            <p:cond delay="999"/>
                                          </p:stCondLst>
                                        </p:cTn>
                                        <p:tgtEl>
                                          <p:spTgt spid="17"/>
                                        </p:tgtEl>
                                        <p:attrNameLst>
                                          <p:attrName>style.visibility</p:attrName>
                                        </p:attrNameLst>
                                      </p:cBhvr>
                                      <p:to>
                                        <p:strVal val="hidden"/>
                                      </p:to>
                                    </p:se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1000" fill="hold"/>
                                        <p:tgtEl>
                                          <p:spTgt spid="23"/>
                                        </p:tgtEl>
                                        <p:attrNameLst>
                                          <p:attrName>ppt_w</p:attrName>
                                        </p:attrNameLst>
                                      </p:cBhvr>
                                      <p:tavLst>
                                        <p:tav tm="0">
                                          <p:val>
                                            <p:fltVal val="0"/>
                                          </p:val>
                                        </p:tav>
                                        <p:tav tm="100000">
                                          <p:val>
                                            <p:strVal val="#ppt_w"/>
                                          </p:val>
                                        </p:tav>
                                      </p:tavLst>
                                    </p:anim>
                                    <p:anim calcmode="lin" valueType="num">
                                      <p:cBhvr>
                                        <p:cTn id="15" dur="1000" fill="hold"/>
                                        <p:tgtEl>
                                          <p:spTgt spid="23"/>
                                        </p:tgtEl>
                                        <p:attrNameLst>
                                          <p:attrName>ppt_h</p:attrName>
                                        </p:attrNameLst>
                                      </p:cBhvr>
                                      <p:tavLst>
                                        <p:tav tm="0">
                                          <p:val>
                                            <p:fltVal val="0"/>
                                          </p:val>
                                        </p:tav>
                                        <p:tav tm="100000">
                                          <p:val>
                                            <p:strVal val="#ppt_h"/>
                                          </p:val>
                                        </p:tav>
                                      </p:tavLst>
                                    </p:anim>
                                    <p:anim calcmode="lin" valueType="num">
                                      <p:cBhvr>
                                        <p:cTn id="16" dur="1000" fill="hold"/>
                                        <p:tgtEl>
                                          <p:spTgt spid="23"/>
                                        </p:tgtEl>
                                        <p:attrNameLst>
                                          <p:attrName>style.rotation</p:attrName>
                                        </p:attrNameLst>
                                      </p:cBhvr>
                                      <p:tavLst>
                                        <p:tav tm="0">
                                          <p:val>
                                            <p:fltVal val="90"/>
                                          </p:val>
                                        </p:tav>
                                        <p:tav tm="100000">
                                          <p:val>
                                            <p:fltVal val="0"/>
                                          </p:val>
                                        </p:tav>
                                      </p:tavLst>
                                    </p:anim>
                                    <p:animEffect transition="in" filter="fade">
                                      <p:cBhvr>
                                        <p:cTn id="17" dur="1000"/>
                                        <p:tgtEl>
                                          <p:spTgt spid="23"/>
                                        </p:tgtEl>
                                      </p:cBhvr>
                                    </p:animEffect>
                                  </p:childTnLst>
                                </p:cTn>
                              </p:par>
                            </p:childTnLst>
                          </p:cTn>
                        </p:par>
                        <p:par>
                          <p:cTn id="18" fill="hold">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500"/>
                                        <p:tgtEl>
                                          <p:spTgt spid="22"/>
                                        </p:tgtEl>
                                      </p:cBhvr>
                                    </p:animEffect>
                                  </p:childTnLst>
                                </p:cTn>
                              </p:par>
                            </p:childTnLst>
                          </p:cTn>
                        </p:par>
                        <p:par>
                          <p:cTn id="22" fill="hold">
                            <p:stCondLst>
                              <p:cond delay="2500"/>
                            </p:stCondLst>
                            <p:childTnLst>
                              <p:par>
                                <p:cTn id="23" presetID="22" presetClass="entr" presetSubtype="4"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2.77778E-6 3.33333E-6 C 0.00417 0.01597 0.00573 0.0324 0.00938 0.04861 C 0.01198 0.07291 0.01042 0.09884 0.01494 0.12245 C 0.01754 0.15717 0.02171 0.19537 0.00938 0.22708 C 0.00903 0.22939 0.00886 0.23194 0.00816 0.23425 C 0.00747 0.23634 0.00591 0.2375 0.00539 0.23958 C 0.00191 0.25138 0.00139 0.26296 -0.00399 0.27384 C -0.00642 0.28587 -0.00833 0.29953 -0.01354 0.30995 C -0.01475 0.31805 -0.01562 0.32291 -0.01892 0.32962 C -0.02048 0.33819 -0.01944 0.33472 -0.0217 0.3405 " pathEditMode="relative" ptsTypes="fffffffffA">
                                      <p:cBhvr>
                                        <p:cTn id="29" dur="2000" fill="hold"/>
                                        <p:tgtEl>
                                          <p:spTgt spid="1028"/>
                                        </p:tgtEl>
                                        <p:attrNameLst>
                                          <p:attrName>ppt_x</p:attrName>
                                          <p:attrName>ppt_y</p:attrName>
                                        </p:attrNameLst>
                                      </p:cBhvr>
                                    </p:animMotion>
                                  </p:childTnLst>
                                </p:cTn>
                              </p:par>
                            </p:childTnLst>
                          </p:cTn>
                        </p:par>
                        <p:par>
                          <p:cTn id="30" fill="hold">
                            <p:stCondLst>
                              <p:cond delay="2000"/>
                            </p:stCondLst>
                            <p:childTnLst>
                              <p:par>
                                <p:cTn id="31" presetID="22" presetClass="exit" presetSubtype="4" fill="hold" nodeType="afterEffect">
                                  <p:stCondLst>
                                    <p:cond delay="0"/>
                                  </p:stCondLst>
                                  <p:childTnLst>
                                    <p:animEffect transition="out" filter="wipe(down)">
                                      <p:cBhvr>
                                        <p:cTn id="32" dur="500"/>
                                        <p:tgtEl>
                                          <p:spTgt spid="1031"/>
                                        </p:tgtEl>
                                      </p:cBhvr>
                                    </p:animEffect>
                                    <p:set>
                                      <p:cBhvr>
                                        <p:cTn id="33" dur="1" fill="hold">
                                          <p:stCondLst>
                                            <p:cond delay="499"/>
                                          </p:stCondLst>
                                        </p:cTn>
                                        <p:tgtEl>
                                          <p:spTgt spid="1031"/>
                                        </p:tgtEl>
                                        <p:attrNameLst>
                                          <p:attrName>style.visibility</p:attrName>
                                        </p:attrNameLst>
                                      </p:cBhvr>
                                      <p:to>
                                        <p:strVal val="hidden"/>
                                      </p:to>
                                    </p:set>
                                  </p:childTnLst>
                                </p:cTn>
                              </p:par>
                            </p:childTnLst>
                          </p:cTn>
                        </p:par>
                        <p:par>
                          <p:cTn id="34" fill="hold">
                            <p:stCondLst>
                              <p:cond delay="2500"/>
                            </p:stCondLst>
                            <p:childTnLst>
                              <p:par>
                                <p:cTn id="35" presetID="22" presetClass="exit" presetSubtype="4" fill="hold" nodeType="afterEffect">
                                  <p:stCondLst>
                                    <p:cond delay="0"/>
                                  </p:stCondLst>
                                  <p:childTnLst>
                                    <p:animEffect transition="out" filter="wipe(down)">
                                      <p:cBhvr>
                                        <p:cTn id="36" dur="500"/>
                                        <p:tgtEl>
                                          <p:spTgt spid="1026"/>
                                        </p:tgtEl>
                                      </p:cBhvr>
                                    </p:animEffect>
                                    <p:set>
                                      <p:cBhvr>
                                        <p:cTn id="37" dur="1" fill="hold">
                                          <p:stCondLst>
                                            <p:cond delay="499"/>
                                          </p:stCondLst>
                                        </p:cTn>
                                        <p:tgtEl>
                                          <p:spTgt spid="1026"/>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500"/>
                                        <p:tgtEl>
                                          <p:spTgt spid="1028"/>
                                        </p:tgtEl>
                                      </p:cBhvr>
                                    </p:animEffect>
                                    <p:set>
                                      <p:cBhvr>
                                        <p:cTn id="40" dur="1" fill="hold">
                                          <p:stCondLst>
                                            <p:cond delay="499"/>
                                          </p:stCondLst>
                                        </p:cTn>
                                        <p:tgtEl>
                                          <p:spTgt spid="1028"/>
                                        </p:tgtEl>
                                        <p:attrNameLst>
                                          <p:attrName>style.visibility</p:attrName>
                                        </p:attrNameLst>
                                      </p:cBhvr>
                                      <p:to>
                                        <p:strVal val="hidden"/>
                                      </p:to>
                                    </p:set>
                                  </p:childTnLst>
                                </p:cTn>
                              </p:par>
                            </p:childTnLst>
                          </p:cTn>
                        </p:par>
                        <p:par>
                          <p:cTn id="41" fill="hold">
                            <p:stCondLst>
                              <p:cond delay="3000"/>
                            </p:stCondLst>
                            <p:childTnLst>
                              <p:par>
                                <p:cTn id="42" presetID="21" presetClass="entr" presetSubtype="1" fill="hold" nodeType="afterEffect">
                                  <p:stCondLst>
                                    <p:cond delay="0"/>
                                  </p:stCondLst>
                                  <p:childTnLst>
                                    <p:set>
                                      <p:cBhvr>
                                        <p:cTn id="43" dur="1" fill="hold">
                                          <p:stCondLst>
                                            <p:cond delay="0"/>
                                          </p:stCondLst>
                                        </p:cTn>
                                        <p:tgtEl>
                                          <p:spTgt spid="1029"/>
                                        </p:tgtEl>
                                        <p:attrNameLst>
                                          <p:attrName>style.visibility</p:attrName>
                                        </p:attrNameLst>
                                      </p:cBhvr>
                                      <p:to>
                                        <p:strVal val="visible"/>
                                      </p:to>
                                    </p:set>
                                    <p:animEffect transition="in" filter="wheel(1)">
                                      <p:cBhvr>
                                        <p:cTn id="44" dur="20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087724" y="1423016"/>
            <a:ext cx="4968552" cy="460851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 name="TextBox 5"/>
          <p:cNvSpPr txBox="1"/>
          <p:nvPr/>
        </p:nvSpPr>
        <p:spPr>
          <a:xfrm>
            <a:off x="7180455" y="2019870"/>
            <a:ext cx="851515" cy="400110"/>
          </a:xfrm>
          <a:prstGeom prst="rect">
            <a:avLst/>
          </a:prstGeom>
          <a:noFill/>
        </p:spPr>
        <p:txBody>
          <a:bodyPr wrap="none" rtlCol="0">
            <a:spAutoFit/>
          </a:bodyPr>
          <a:lstStyle/>
          <a:p>
            <a:r>
              <a:rPr lang="en-US" sz="2000" b="1" dirty="0" err="1">
                <a:solidFill>
                  <a:srgbClr val="FF0000"/>
                </a:solidFill>
              </a:rPr>
              <a:t>clienti</a:t>
            </a:r>
            <a:endParaRPr lang="en-US" sz="2000" b="1" dirty="0">
              <a:solidFill>
                <a:srgbClr val="FF0000"/>
              </a:solidFill>
            </a:endParaRPr>
          </a:p>
        </p:txBody>
      </p:sp>
      <p:sp>
        <p:nvSpPr>
          <p:cNvPr id="20" name="TextBox 19"/>
          <p:cNvSpPr txBox="1"/>
          <p:nvPr/>
        </p:nvSpPr>
        <p:spPr>
          <a:xfrm>
            <a:off x="7180455" y="3850941"/>
            <a:ext cx="1579278" cy="400110"/>
          </a:xfrm>
          <a:prstGeom prst="rect">
            <a:avLst/>
          </a:prstGeom>
          <a:noFill/>
        </p:spPr>
        <p:txBody>
          <a:bodyPr wrap="none" rtlCol="0">
            <a:spAutoFit/>
          </a:bodyPr>
          <a:lstStyle/>
          <a:p>
            <a:r>
              <a:rPr lang="en-US" sz="2000" b="1" dirty="0" err="1">
                <a:solidFill>
                  <a:srgbClr val="FF0000"/>
                </a:solidFill>
              </a:rPr>
              <a:t>BarbierGata</a:t>
            </a:r>
            <a:endParaRPr lang="en-US" sz="2000" b="1" dirty="0">
              <a:solidFill>
                <a:srgbClr val="FF0000"/>
              </a:solidFill>
            </a:endParaRPr>
          </a:p>
        </p:txBody>
      </p:sp>
      <p:sp>
        <p:nvSpPr>
          <p:cNvPr id="21" name="Rectangle 2"/>
          <p:cNvSpPr>
            <a:spLocks noGrp="1" noChangeArrowheads="1"/>
          </p:cNvSpPr>
          <p:nvPr>
            <p:ph type="title"/>
          </p:nvPr>
        </p:nvSpPr>
        <p:spPr>
          <a:xfrm>
            <a:off x="114300" y="321708"/>
            <a:ext cx="8915400" cy="821291"/>
          </a:xfrm>
        </p:spPr>
        <p:txBody>
          <a:bodyPr/>
          <a:lstStyle/>
          <a:p>
            <a:r>
              <a:rPr lang="en-US" sz="2800" dirty="0"/>
              <a:t>Pas 4</a:t>
            </a:r>
          </a:p>
        </p:txBody>
      </p:sp>
      <p:pic>
        <p:nvPicPr>
          <p:cNvPr id="18" name="Picture 10" descr="C:\Users\cipsm\Desktop\Untitled-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060" y="1456917"/>
            <a:ext cx="3225538" cy="190076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1" descr="C:\Users\cipsm\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1519" y="4026342"/>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cipsm\Desktop\se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6856" y="3524872"/>
            <a:ext cx="851820" cy="105224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cipsm\Desktop\se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6856" y="1761921"/>
            <a:ext cx="851820" cy="105224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cipsm\Desktop\depositphotos_25655363-Vector-cartoon-of-barber-using-shears-on-hairy-customer.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75142" y="3709238"/>
            <a:ext cx="2390254" cy="201943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cipsm\Desktop\cartoon-barber-17522399.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82945" y="4075169"/>
            <a:ext cx="1061984" cy="150254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C:\Users\cipsm\Desktop\sem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4888" y="1720513"/>
            <a:ext cx="857373" cy="109365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cipsm\Desktop\sem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4888" y="3524872"/>
            <a:ext cx="857373" cy="109365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cipsm\Desktop\happy-customer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37001" y="4284630"/>
            <a:ext cx="1628395" cy="1083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22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26"/>
                                        </p:tgtEl>
                                        <p:attrNameLst>
                                          <p:attrName>ppt_w</p:attrName>
                                        </p:attrNameLst>
                                      </p:cBhvr>
                                      <p:tavLst>
                                        <p:tav tm="0">
                                          <p:val>
                                            <p:strVal val="ppt_w"/>
                                          </p:val>
                                        </p:tav>
                                        <p:tav tm="100000">
                                          <p:val>
                                            <p:fltVal val="0"/>
                                          </p:val>
                                        </p:tav>
                                      </p:tavLst>
                                    </p:anim>
                                    <p:anim calcmode="lin" valueType="num">
                                      <p:cBhvr>
                                        <p:cTn id="7" dur="500"/>
                                        <p:tgtEl>
                                          <p:spTgt spid="26"/>
                                        </p:tgtEl>
                                        <p:attrNameLst>
                                          <p:attrName>ppt_h</p:attrName>
                                        </p:attrNameLst>
                                      </p:cBhvr>
                                      <p:tavLst>
                                        <p:tav tm="0">
                                          <p:val>
                                            <p:strVal val="ppt_h"/>
                                          </p:val>
                                        </p:tav>
                                        <p:tav tm="100000">
                                          <p:val>
                                            <p:fltVal val="0"/>
                                          </p:val>
                                        </p:tav>
                                      </p:tavLst>
                                    </p:anim>
                                    <p:animEffect transition="out" filter="fade">
                                      <p:cBhvr>
                                        <p:cTn id="8" dur="500"/>
                                        <p:tgtEl>
                                          <p:spTgt spid="26"/>
                                        </p:tgtEl>
                                      </p:cBhvr>
                                    </p:animEffect>
                                    <p:set>
                                      <p:cBhvr>
                                        <p:cTn id="9" dur="1" fill="hold">
                                          <p:stCondLst>
                                            <p:cond delay="499"/>
                                          </p:stCondLst>
                                        </p:cTn>
                                        <p:tgtEl>
                                          <p:spTgt spid="26"/>
                                        </p:tgtEl>
                                        <p:attrNameLst>
                                          <p:attrName>style.visibility</p:attrName>
                                        </p:attrNameLst>
                                      </p:cBhvr>
                                      <p:to>
                                        <p:strVal val="hidden"/>
                                      </p:to>
                                    </p:se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wipe(down)">
                                      <p:cBhvr>
                                        <p:cTn id="13" dur="500"/>
                                        <p:tgtEl>
                                          <p:spTgt spid="2050"/>
                                        </p:tgtEl>
                                      </p:cBhvr>
                                    </p:animEffect>
                                  </p:childTnLst>
                                </p:cTn>
                              </p:par>
                              <p:par>
                                <p:cTn id="14" presetID="22" presetClass="entr" presetSubtype="4" fill="hold" nodeType="withEffect">
                                  <p:stCondLst>
                                    <p:cond delay="0"/>
                                  </p:stCondLst>
                                  <p:childTnLst>
                                    <p:set>
                                      <p:cBhvr>
                                        <p:cTn id="15" dur="1" fill="hold">
                                          <p:stCondLst>
                                            <p:cond delay="0"/>
                                          </p:stCondLst>
                                        </p:cTn>
                                        <p:tgtEl>
                                          <p:spTgt spid="1027"/>
                                        </p:tgtEl>
                                        <p:attrNameLst>
                                          <p:attrName>style.visibility</p:attrName>
                                        </p:attrNameLst>
                                      </p:cBhvr>
                                      <p:to>
                                        <p:strVal val="visible"/>
                                      </p:to>
                                    </p:set>
                                    <p:animEffect transition="in" filter="wipe(down)">
                                      <p:cBhvr>
                                        <p:cTn id="16" dur="500"/>
                                        <p:tgtEl>
                                          <p:spTgt spid="1027"/>
                                        </p:tgtEl>
                                      </p:cBhvr>
                                    </p:animEffec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4.44444E-6 5.18519E-6 C 0.00903 -0.0037 -0.00138 0.00163 0.00782 -0.00694 C 0.00903 -0.00809 0.01059 -0.00786 0.01181 -0.00879 C 0.02466 -0.01828 0.01494 -0.01388 0.02362 -0.01735 C 0.02761 -0.02106 0.03125 -0.02175 0.03542 -0.02453 C 0.04619 -0.03171 0.05938 -0.03911 0.07101 -0.04374 C 0.07813 -0.04999 0.08039 -0.05161 0.0882 -0.05439 C 0.09254 -0.05833 0.09671 -0.05833 0.10122 -0.06133 C 0.10886 -0.06643 0.11667 -0.06874 0.125 -0.07175 C 0.13316 -0.07476 0.14046 -0.08078 0.14862 -0.08402 C 0.15955 -0.09421 0.14619 -0.0824 0.1566 -0.08934 C 0.16094 -0.09212 0.16233 -0.09606 0.16702 -0.09814 C 0.1724 -0.10277 0.17917 -0.10439 0.18421 -0.10879 C 0.18559 -0.10995 0.18698 -0.11087 0.1882 -0.11226 C 0.18959 -0.11388 0.19063 -0.11596 0.19202 -0.11735 C 0.19705 -0.12245 0.20244 -0.12383 0.20782 -0.128 C 0.22362 -0.1405 0.20921 -0.13055 0.22101 -0.13842 C 0.22431 -0.14305 0.22709 -0.14536 0.2316 -0.14721 C 0.23872 -0.15439 0.24132 -0.15462 0.24862 -0.15948 C 0.25504 -0.16365 0.26077 -0.17175 0.26841 -0.17175 " pathEditMode="relative" ptsTypes="fffffffffffffffffffA">
                                      <p:cBhvr>
                                        <p:cTn id="20" dur="2000" fill="hold"/>
                                        <p:tgtEl>
                                          <p:spTgt spid="1027"/>
                                        </p:tgtEl>
                                        <p:attrNameLst>
                                          <p:attrName>ppt_x</p:attrName>
                                          <p:attrName>ppt_y</p:attrName>
                                        </p:attrNameLst>
                                      </p:cBhvr>
                                    </p:animMotion>
                                  </p:childTnLst>
                                </p:cTn>
                              </p:par>
                              <p:par>
                                <p:cTn id="21" presetID="31" presetClass="exit" presetSubtype="0" fill="hold" nodeType="withEffect">
                                  <p:stCondLst>
                                    <p:cond delay="0"/>
                                  </p:stCondLst>
                                  <p:childTnLst>
                                    <p:anim calcmode="lin" valueType="num">
                                      <p:cBhvr>
                                        <p:cTn id="22" dur="1000"/>
                                        <p:tgtEl>
                                          <p:spTgt spid="27"/>
                                        </p:tgtEl>
                                        <p:attrNameLst>
                                          <p:attrName>ppt_w</p:attrName>
                                        </p:attrNameLst>
                                      </p:cBhvr>
                                      <p:tavLst>
                                        <p:tav tm="0">
                                          <p:val>
                                            <p:strVal val="ppt_w"/>
                                          </p:val>
                                        </p:tav>
                                        <p:tav tm="100000">
                                          <p:val>
                                            <p:fltVal val="0"/>
                                          </p:val>
                                        </p:tav>
                                      </p:tavLst>
                                    </p:anim>
                                    <p:anim calcmode="lin" valueType="num">
                                      <p:cBhvr>
                                        <p:cTn id="23" dur="1000"/>
                                        <p:tgtEl>
                                          <p:spTgt spid="27"/>
                                        </p:tgtEl>
                                        <p:attrNameLst>
                                          <p:attrName>ppt_h</p:attrName>
                                        </p:attrNameLst>
                                      </p:cBhvr>
                                      <p:tavLst>
                                        <p:tav tm="0">
                                          <p:val>
                                            <p:strVal val="ppt_h"/>
                                          </p:val>
                                        </p:tav>
                                        <p:tav tm="100000">
                                          <p:val>
                                            <p:fltVal val="0"/>
                                          </p:val>
                                        </p:tav>
                                      </p:tavLst>
                                    </p:anim>
                                    <p:anim calcmode="lin" valueType="num">
                                      <p:cBhvr>
                                        <p:cTn id="24" dur="1000"/>
                                        <p:tgtEl>
                                          <p:spTgt spid="27"/>
                                        </p:tgtEl>
                                        <p:attrNameLst>
                                          <p:attrName>style.rotation</p:attrName>
                                        </p:attrNameLst>
                                      </p:cBhvr>
                                      <p:tavLst>
                                        <p:tav tm="0">
                                          <p:val>
                                            <p:fltVal val="0"/>
                                          </p:val>
                                        </p:tav>
                                        <p:tav tm="100000">
                                          <p:val>
                                            <p:fltVal val="90"/>
                                          </p:val>
                                        </p:tav>
                                      </p:tavLst>
                                    </p:anim>
                                    <p:animEffect transition="out" filter="fade">
                                      <p:cBhvr>
                                        <p:cTn id="25" dur="1000"/>
                                        <p:tgtEl>
                                          <p:spTgt spid="27"/>
                                        </p:tgtEl>
                                      </p:cBhvr>
                                    </p:animEffect>
                                    <p:set>
                                      <p:cBhvr>
                                        <p:cTn id="26" dur="1" fill="hold">
                                          <p:stCondLst>
                                            <p:cond delay="999"/>
                                          </p:stCondLst>
                                        </p:cTn>
                                        <p:tgtEl>
                                          <p:spTgt spid="27"/>
                                        </p:tgtEl>
                                        <p:attrNameLst>
                                          <p:attrName>style.visibility</p:attrName>
                                        </p:attrNameLst>
                                      </p:cBhvr>
                                      <p:to>
                                        <p:strVal val="hidden"/>
                                      </p:to>
                                    </p:set>
                                  </p:childTnLst>
                                </p:cTn>
                              </p:par>
                              <p:par>
                                <p:cTn id="27" presetID="31" presetClass="exit" presetSubtype="0" fill="hold" nodeType="withEffect">
                                  <p:stCondLst>
                                    <p:cond delay="0"/>
                                  </p:stCondLst>
                                  <p:childTnLst>
                                    <p:anim calcmode="lin" valueType="num">
                                      <p:cBhvr>
                                        <p:cTn id="28" dur="1000"/>
                                        <p:tgtEl>
                                          <p:spTgt spid="28"/>
                                        </p:tgtEl>
                                        <p:attrNameLst>
                                          <p:attrName>ppt_w</p:attrName>
                                        </p:attrNameLst>
                                      </p:cBhvr>
                                      <p:tavLst>
                                        <p:tav tm="0">
                                          <p:val>
                                            <p:strVal val="ppt_w"/>
                                          </p:val>
                                        </p:tav>
                                        <p:tav tm="100000">
                                          <p:val>
                                            <p:fltVal val="0"/>
                                          </p:val>
                                        </p:tav>
                                      </p:tavLst>
                                    </p:anim>
                                    <p:anim calcmode="lin" valueType="num">
                                      <p:cBhvr>
                                        <p:cTn id="29" dur="1000"/>
                                        <p:tgtEl>
                                          <p:spTgt spid="28"/>
                                        </p:tgtEl>
                                        <p:attrNameLst>
                                          <p:attrName>ppt_h</p:attrName>
                                        </p:attrNameLst>
                                      </p:cBhvr>
                                      <p:tavLst>
                                        <p:tav tm="0">
                                          <p:val>
                                            <p:strVal val="ppt_h"/>
                                          </p:val>
                                        </p:tav>
                                        <p:tav tm="100000">
                                          <p:val>
                                            <p:fltVal val="0"/>
                                          </p:val>
                                        </p:tav>
                                      </p:tavLst>
                                    </p:anim>
                                    <p:anim calcmode="lin" valueType="num">
                                      <p:cBhvr>
                                        <p:cTn id="30" dur="1000"/>
                                        <p:tgtEl>
                                          <p:spTgt spid="28"/>
                                        </p:tgtEl>
                                        <p:attrNameLst>
                                          <p:attrName>style.rotation</p:attrName>
                                        </p:attrNameLst>
                                      </p:cBhvr>
                                      <p:tavLst>
                                        <p:tav tm="0">
                                          <p:val>
                                            <p:fltVal val="0"/>
                                          </p:val>
                                        </p:tav>
                                        <p:tav tm="100000">
                                          <p:val>
                                            <p:fltVal val="90"/>
                                          </p:val>
                                        </p:tav>
                                      </p:tavLst>
                                    </p:anim>
                                    <p:animEffect transition="out" filter="fade">
                                      <p:cBhvr>
                                        <p:cTn id="31" dur="1000"/>
                                        <p:tgtEl>
                                          <p:spTgt spid="28"/>
                                        </p:tgtEl>
                                      </p:cBhvr>
                                    </p:animEffect>
                                    <p:set>
                                      <p:cBhvr>
                                        <p:cTn id="32" dur="1" fill="hold">
                                          <p:stCondLst>
                                            <p:cond delay="999"/>
                                          </p:stCondLst>
                                        </p:cTn>
                                        <p:tgtEl>
                                          <p:spTgt spid="28"/>
                                        </p:tgtEl>
                                        <p:attrNameLst>
                                          <p:attrName>style.visibility</p:attrName>
                                        </p:attrNameLst>
                                      </p:cBhvr>
                                      <p:to>
                                        <p:strVal val="hidden"/>
                                      </p:to>
                                    </p:set>
                                  </p:childTnLst>
                                </p:cTn>
                              </p:par>
                              <p:par>
                                <p:cTn id="33" presetID="31" presetClass="exit" presetSubtype="0" fill="hold" nodeType="withEffect">
                                  <p:stCondLst>
                                    <p:cond delay="0"/>
                                  </p:stCondLst>
                                  <p:childTnLst>
                                    <p:anim calcmode="lin" valueType="num">
                                      <p:cBhvr>
                                        <p:cTn id="34" dur="1000"/>
                                        <p:tgtEl>
                                          <p:spTgt spid="2050"/>
                                        </p:tgtEl>
                                        <p:attrNameLst>
                                          <p:attrName>ppt_w</p:attrName>
                                        </p:attrNameLst>
                                      </p:cBhvr>
                                      <p:tavLst>
                                        <p:tav tm="0">
                                          <p:val>
                                            <p:strVal val="ppt_w"/>
                                          </p:val>
                                        </p:tav>
                                        <p:tav tm="100000">
                                          <p:val>
                                            <p:fltVal val="0"/>
                                          </p:val>
                                        </p:tav>
                                      </p:tavLst>
                                    </p:anim>
                                    <p:anim calcmode="lin" valueType="num">
                                      <p:cBhvr>
                                        <p:cTn id="35" dur="1000"/>
                                        <p:tgtEl>
                                          <p:spTgt spid="2050"/>
                                        </p:tgtEl>
                                        <p:attrNameLst>
                                          <p:attrName>ppt_h</p:attrName>
                                        </p:attrNameLst>
                                      </p:cBhvr>
                                      <p:tavLst>
                                        <p:tav tm="0">
                                          <p:val>
                                            <p:strVal val="ppt_h"/>
                                          </p:val>
                                        </p:tav>
                                        <p:tav tm="100000">
                                          <p:val>
                                            <p:fltVal val="0"/>
                                          </p:val>
                                        </p:tav>
                                      </p:tavLst>
                                    </p:anim>
                                    <p:anim calcmode="lin" valueType="num">
                                      <p:cBhvr>
                                        <p:cTn id="36" dur="1000"/>
                                        <p:tgtEl>
                                          <p:spTgt spid="2050"/>
                                        </p:tgtEl>
                                        <p:attrNameLst>
                                          <p:attrName>style.rotation</p:attrName>
                                        </p:attrNameLst>
                                      </p:cBhvr>
                                      <p:tavLst>
                                        <p:tav tm="0">
                                          <p:val>
                                            <p:fltVal val="0"/>
                                          </p:val>
                                        </p:tav>
                                        <p:tav tm="100000">
                                          <p:val>
                                            <p:fltVal val="90"/>
                                          </p:val>
                                        </p:tav>
                                      </p:tavLst>
                                    </p:anim>
                                    <p:animEffect transition="out" filter="fade">
                                      <p:cBhvr>
                                        <p:cTn id="37" dur="1000"/>
                                        <p:tgtEl>
                                          <p:spTgt spid="2050"/>
                                        </p:tgtEl>
                                      </p:cBhvr>
                                    </p:animEffect>
                                    <p:set>
                                      <p:cBhvr>
                                        <p:cTn id="38" dur="1" fill="hold">
                                          <p:stCondLst>
                                            <p:cond delay="999"/>
                                          </p:stCondLst>
                                        </p:cTn>
                                        <p:tgtEl>
                                          <p:spTgt spid="2050"/>
                                        </p:tgtEl>
                                        <p:attrNameLst>
                                          <p:attrName>style.visibility</p:attrName>
                                        </p:attrNameLst>
                                      </p:cBhvr>
                                      <p:to>
                                        <p:strVal val="hidden"/>
                                      </p:to>
                                    </p:set>
                                  </p:childTnLst>
                                </p:cTn>
                              </p:par>
                            </p:childTnLst>
                          </p:cTn>
                        </p:par>
                        <p:par>
                          <p:cTn id="39" fill="hold">
                            <p:stCondLst>
                              <p:cond delay="2000"/>
                            </p:stCondLst>
                            <p:childTnLst>
                              <p:par>
                                <p:cTn id="40" presetID="31" presetClass="entr" presetSubtype="0"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1000" fill="hold"/>
                                        <p:tgtEl>
                                          <p:spTgt spid="24"/>
                                        </p:tgtEl>
                                        <p:attrNameLst>
                                          <p:attrName>ppt_w</p:attrName>
                                        </p:attrNameLst>
                                      </p:cBhvr>
                                      <p:tavLst>
                                        <p:tav tm="0">
                                          <p:val>
                                            <p:fltVal val="0"/>
                                          </p:val>
                                        </p:tav>
                                        <p:tav tm="100000">
                                          <p:val>
                                            <p:strVal val="#ppt_w"/>
                                          </p:val>
                                        </p:tav>
                                      </p:tavLst>
                                    </p:anim>
                                    <p:anim calcmode="lin" valueType="num">
                                      <p:cBhvr>
                                        <p:cTn id="43" dur="1000" fill="hold"/>
                                        <p:tgtEl>
                                          <p:spTgt spid="24"/>
                                        </p:tgtEl>
                                        <p:attrNameLst>
                                          <p:attrName>ppt_h</p:attrName>
                                        </p:attrNameLst>
                                      </p:cBhvr>
                                      <p:tavLst>
                                        <p:tav tm="0">
                                          <p:val>
                                            <p:fltVal val="0"/>
                                          </p:val>
                                        </p:tav>
                                        <p:tav tm="100000">
                                          <p:val>
                                            <p:strVal val="#ppt_h"/>
                                          </p:val>
                                        </p:tav>
                                      </p:tavLst>
                                    </p:anim>
                                    <p:anim calcmode="lin" valueType="num">
                                      <p:cBhvr>
                                        <p:cTn id="44" dur="1000" fill="hold"/>
                                        <p:tgtEl>
                                          <p:spTgt spid="24"/>
                                        </p:tgtEl>
                                        <p:attrNameLst>
                                          <p:attrName>style.rotation</p:attrName>
                                        </p:attrNameLst>
                                      </p:cBhvr>
                                      <p:tavLst>
                                        <p:tav tm="0">
                                          <p:val>
                                            <p:fltVal val="90"/>
                                          </p:val>
                                        </p:tav>
                                        <p:tav tm="100000">
                                          <p:val>
                                            <p:fltVal val="0"/>
                                          </p:val>
                                        </p:tav>
                                      </p:tavLst>
                                    </p:anim>
                                    <p:animEffect transition="in" filter="fade">
                                      <p:cBhvr>
                                        <p:cTn id="45" dur="1000"/>
                                        <p:tgtEl>
                                          <p:spTgt spid="24"/>
                                        </p:tgtEl>
                                      </p:cBhvr>
                                    </p:animEffect>
                                  </p:childTnLst>
                                </p:cTn>
                              </p:par>
                            </p:childTnLst>
                          </p:cTn>
                        </p:par>
                        <p:par>
                          <p:cTn id="46" fill="hold">
                            <p:stCondLst>
                              <p:cond delay="3000"/>
                            </p:stCondLst>
                            <p:childTnLst>
                              <p:par>
                                <p:cTn id="47" presetID="31" presetClass="entr" presetSubtype="0" fill="hold" nodeType="after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p:cTn id="49" dur="1000" fill="hold"/>
                                        <p:tgtEl>
                                          <p:spTgt spid="25"/>
                                        </p:tgtEl>
                                        <p:attrNameLst>
                                          <p:attrName>ppt_w</p:attrName>
                                        </p:attrNameLst>
                                      </p:cBhvr>
                                      <p:tavLst>
                                        <p:tav tm="0">
                                          <p:val>
                                            <p:fltVal val="0"/>
                                          </p:val>
                                        </p:tav>
                                        <p:tav tm="100000">
                                          <p:val>
                                            <p:strVal val="#ppt_w"/>
                                          </p:val>
                                        </p:tav>
                                      </p:tavLst>
                                    </p:anim>
                                    <p:anim calcmode="lin" valueType="num">
                                      <p:cBhvr>
                                        <p:cTn id="50" dur="1000" fill="hold"/>
                                        <p:tgtEl>
                                          <p:spTgt spid="25"/>
                                        </p:tgtEl>
                                        <p:attrNameLst>
                                          <p:attrName>ppt_h</p:attrName>
                                        </p:attrNameLst>
                                      </p:cBhvr>
                                      <p:tavLst>
                                        <p:tav tm="0">
                                          <p:val>
                                            <p:fltVal val="0"/>
                                          </p:val>
                                        </p:tav>
                                        <p:tav tm="100000">
                                          <p:val>
                                            <p:strVal val="#ppt_h"/>
                                          </p:val>
                                        </p:tav>
                                      </p:tavLst>
                                    </p:anim>
                                    <p:anim calcmode="lin" valueType="num">
                                      <p:cBhvr>
                                        <p:cTn id="51" dur="1000" fill="hold"/>
                                        <p:tgtEl>
                                          <p:spTgt spid="25"/>
                                        </p:tgtEl>
                                        <p:attrNameLst>
                                          <p:attrName>style.rotation</p:attrName>
                                        </p:attrNameLst>
                                      </p:cBhvr>
                                      <p:tavLst>
                                        <p:tav tm="0">
                                          <p:val>
                                            <p:fltVal val="90"/>
                                          </p:val>
                                        </p:tav>
                                        <p:tav tm="100000">
                                          <p:val>
                                            <p:fltVal val="0"/>
                                          </p:val>
                                        </p:tav>
                                      </p:tavLst>
                                    </p:anim>
                                    <p:animEffect transition="in" filter="fade">
                                      <p:cBhvr>
                                        <p:cTn id="52" dur="1000"/>
                                        <p:tgtEl>
                                          <p:spTgt spid="25"/>
                                        </p:tgtEl>
                                      </p:cBhvr>
                                    </p:animEffect>
                                  </p:childTnLst>
                                </p:cTn>
                              </p:par>
                            </p:childTnLst>
                          </p:cTn>
                        </p:par>
                        <p:par>
                          <p:cTn id="53" fill="hold">
                            <p:stCondLst>
                              <p:cond delay="4000"/>
                            </p:stCondLst>
                            <p:childTnLst>
                              <p:par>
                                <p:cTn id="54" presetID="31" presetClass="entr" presetSubtype="0"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1000" fill="hold"/>
                                        <p:tgtEl>
                                          <p:spTgt spid="19"/>
                                        </p:tgtEl>
                                        <p:attrNameLst>
                                          <p:attrName>ppt_w</p:attrName>
                                        </p:attrNameLst>
                                      </p:cBhvr>
                                      <p:tavLst>
                                        <p:tav tm="0">
                                          <p:val>
                                            <p:fltVal val="0"/>
                                          </p:val>
                                        </p:tav>
                                        <p:tav tm="100000">
                                          <p:val>
                                            <p:strVal val="#ppt_w"/>
                                          </p:val>
                                        </p:tav>
                                      </p:tavLst>
                                    </p:anim>
                                    <p:anim calcmode="lin" valueType="num">
                                      <p:cBhvr>
                                        <p:cTn id="57" dur="1000" fill="hold"/>
                                        <p:tgtEl>
                                          <p:spTgt spid="19"/>
                                        </p:tgtEl>
                                        <p:attrNameLst>
                                          <p:attrName>ppt_h</p:attrName>
                                        </p:attrNameLst>
                                      </p:cBhvr>
                                      <p:tavLst>
                                        <p:tav tm="0">
                                          <p:val>
                                            <p:fltVal val="0"/>
                                          </p:val>
                                        </p:tav>
                                        <p:tav tm="100000">
                                          <p:val>
                                            <p:strVal val="#ppt_h"/>
                                          </p:val>
                                        </p:tav>
                                      </p:tavLst>
                                    </p:anim>
                                    <p:anim calcmode="lin" valueType="num">
                                      <p:cBhvr>
                                        <p:cTn id="58" dur="1000" fill="hold"/>
                                        <p:tgtEl>
                                          <p:spTgt spid="19"/>
                                        </p:tgtEl>
                                        <p:attrNameLst>
                                          <p:attrName>style.rotation</p:attrName>
                                        </p:attrNameLst>
                                      </p:cBhvr>
                                      <p:tavLst>
                                        <p:tav tm="0">
                                          <p:val>
                                            <p:fltVal val="90"/>
                                          </p:val>
                                        </p:tav>
                                        <p:tav tm="100000">
                                          <p:val>
                                            <p:fltVal val="0"/>
                                          </p:val>
                                        </p:tav>
                                      </p:tavLst>
                                    </p:anim>
                                    <p:animEffect transition="in" filter="fade">
                                      <p:cBhvr>
                                        <p:cTn id="5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448345" y="319637"/>
            <a:ext cx="9289032" cy="5256583"/>
          </a:xfrm>
        </p:spPr>
        <p:txBody>
          <a:bodyPr/>
          <a:lstStyle/>
          <a:p>
            <a:pPr>
              <a:lnSpc>
                <a:spcPct val="80000"/>
              </a:lnSpc>
              <a:buFontTx/>
              <a:buNone/>
            </a:pPr>
            <a:endParaRPr lang="ro-RO" sz="1800" b="1" dirty="0">
              <a:solidFill>
                <a:srgbClr val="C00000"/>
              </a:solidFill>
              <a:latin typeface="Courier New" pitchFamily="49" charset="0"/>
            </a:endParaRPr>
          </a:p>
          <a:p>
            <a:pPr>
              <a:lnSpc>
                <a:spcPct val="80000"/>
              </a:lnSpc>
              <a:buFontTx/>
              <a:buNone/>
            </a:pPr>
            <a:endParaRPr lang="ro-RO" sz="1800" b="1" dirty="0">
              <a:solidFill>
                <a:srgbClr val="C00000"/>
              </a:solidFill>
              <a:latin typeface="Courier New" pitchFamily="49" charset="0"/>
            </a:endParaRPr>
          </a:p>
          <a:p>
            <a:pPr>
              <a:lnSpc>
                <a:spcPct val="80000"/>
              </a:lnSpc>
              <a:buFontTx/>
              <a:buNone/>
            </a:pPr>
            <a:r>
              <a:rPr lang="pt-BR" sz="1800" dirty="0">
                <a:solidFill>
                  <a:srgbClr val="C00000"/>
                </a:solidFill>
                <a:latin typeface="Courier New" pitchFamily="49" charset="0"/>
              </a:rPr>
              <a:t>int </a:t>
            </a:r>
            <a:r>
              <a:rPr lang="ro-RO" sz="1800" dirty="0">
                <a:solidFill>
                  <a:srgbClr val="C00000"/>
                </a:solidFill>
                <a:latin typeface="Courier New" pitchFamily="49" charset="0"/>
              </a:rPr>
              <a:t>NumărScauneLibere</a:t>
            </a:r>
            <a:r>
              <a:rPr lang="pt-BR" sz="1800" dirty="0">
                <a:solidFill>
                  <a:srgbClr val="C00000"/>
                </a:solidFill>
                <a:latin typeface="Courier New" pitchFamily="49" charset="0"/>
              </a:rPr>
              <a:t> = n</a:t>
            </a:r>
            <a:r>
              <a:rPr lang="en-US" sz="1800" dirty="0">
                <a:solidFill>
                  <a:srgbClr val="C00000"/>
                </a:solidFill>
                <a:latin typeface="Courier New" pitchFamily="49" charset="0"/>
              </a:rPr>
              <a:t>;</a:t>
            </a:r>
            <a:endParaRPr lang="pt-BR" sz="1800" dirty="0">
              <a:solidFill>
                <a:srgbClr val="C00000"/>
              </a:solidFill>
              <a:latin typeface="Courier New" pitchFamily="49" charset="0"/>
            </a:endParaRPr>
          </a:p>
          <a:p>
            <a:pPr>
              <a:lnSpc>
                <a:spcPct val="80000"/>
              </a:lnSpc>
              <a:buFontTx/>
              <a:buNone/>
            </a:pPr>
            <a:r>
              <a:rPr lang="pt-BR" sz="1800" dirty="0">
                <a:solidFill>
                  <a:srgbClr val="C00000"/>
                </a:solidFill>
                <a:latin typeface="Courier New" pitchFamily="49" charset="0"/>
              </a:rPr>
              <a:t>sem C</a:t>
            </a:r>
            <a:r>
              <a:rPr lang="ro-RO" sz="1800" dirty="0">
                <a:solidFill>
                  <a:srgbClr val="C00000"/>
                </a:solidFill>
                <a:latin typeface="Courier New" pitchFamily="49" charset="0"/>
              </a:rPr>
              <a:t>lienți</a:t>
            </a:r>
            <a:r>
              <a:rPr lang="pt-BR" sz="1800" dirty="0">
                <a:solidFill>
                  <a:srgbClr val="C00000"/>
                </a:solidFill>
                <a:latin typeface="Courier New" pitchFamily="49" charset="0"/>
              </a:rPr>
              <a:t> = 0</a:t>
            </a:r>
            <a:r>
              <a:rPr lang="en-US" sz="1800" dirty="0">
                <a:solidFill>
                  <a:srgbClr val="C00000"/>
                </a:solidFill>
                <a:latin typeface="Courier New" pitchFamily="49" charset="0"/>
              </a:rPr>
              <a:t>;</a:t>
            </a:r>
            <a:endParaRPr lang="ro-RO" sz="1800" dirty="0">
              <a:solidFill>
                <a:srgbClr val="C00000"/>
              </a:solidFill>
              <a:latin typeface="Courier New" pitchFamily="49" charset="0"/>
            </a:endParaRPr>
          </a:p>
          <a:p>
            <a:pPr>
              <a:lnSpc>
                <a:spcPct val="80000"/>
              </a:lnSpc>
              <a:buFontTx/>
              <a:buNone/>
            </a:pPr>
            <a:r>
              <a:rPr lang="en-US" sz="1800" dirty="0" err="1">
                <a:solidFill>
                  <a:srgbClr val="C00000"/>
                </a:solidFill>
                <a:latin typeface="Courier New" pitchFamily="49" charset="0"/>
              </a:rPr>
              <a:t>sem</a:t>
            </a:r>
            <a:r>
              <a:rPr lang="en-US" sz="1800" dirty="0">
                <a:solidFill>
                  <a:srgbClr val="C00000"/>
                </a:solidFill>
                <a:latin typeface="Courier New" pitchFamily="49" charset="0"/>
              </a:rPr>
              <a:t> </a:t>
            </a:r>
            <a:r>
              <a:rPr lang="ro-RO" sz="1800" dirty="0">
                <a:solidFill>
                  <a:srgbClr val="C00000"/>
                </a:solidFill>
                <a:latin typeface="Courier New" pitchFamily="49" charset="0"/>
              </a:rPr>
              <a:t>BărbierGata</a:t>
            </a:r>
            <a:r>
              <a:rPr lang="pt-BR" sz="1800" dirty="0">
                <a:solidFill>
                  <a:srgbClr val="C00000"/>
                </a:solidFill>
                <a:latin typeface="Courier New" pitchFamily="49" charset="0"/>
              </a:rPr>
              <a:t> = 0</a:t>
            </a:r>
            <a:r>
              <a:rPr lang="en-US" sz="1800" dirty="0">
                <a:solidFill>
                  <a:srgbClr val="C00000"/>
                </a:solidFill>
                <a:latin typeface="Courier New" pitchFamily="49" charset="0"/>
              </a:rPr>
              <a:t>;</a:t>
            </a:r>
            <a:r>
              <a:rPr lang="pt-BR" sz="1800" dirty="0">
                <a:solidFill>
                  <a:srgbClr val="C00000"/>
                </a:solidFill>
                <a:latin typeface="Courier New" pitchFamily="49" charset="0"/>
              </a:rPr>
              <a:t> </a:t>
            </a:r>
            <a:endParaRPr lang="ro-RO" sz="1800" dirty="0">
              <a:solidFill>
                <a:srgbClr val="C00000"/>
              </a:solidFill>
              <a:latin typeface="Courier New" pitchFamily="49" charset="0"/>
            </a:endParaRPr>
          </a:p>
          <a:p>
            <a:pPr>
              <a:lnSpc>
                <a:spcPct val="80000"/>
              </a:lnSpc>
              <a:buFontTx/>
              <a:buNone/>
            </a:pPr>
            <a:r>
              <a:rPr lang="en-US" sz="1800" dirty="0" err="1">
                <a:solidFill>
                  <a:srgbClr val="C00000"/>
                </a:solidFill>
                <a:latin typeface="Courier New" pitchFamily="49" charset="0"/>
              </a:rPr>
              <a:t>sem</a:t>
            </a:r>
            <a:r>
              <a:rPr lang="en-US" sz="1800" dirty="0">
                <a:solidFill>
                  <a:srgbClr val="C00000"/>
                </a:solidFill>
                <a:latin typeface="Courier New" pitchFamily="49" charset="0"/>
              </a:rPr>
              <a:t> </a:t>
            </a:r>
            <a:r>
              <a:rPr lang="ro-RO" sz="1800" dirty="0">
                <a:solidFill>
                  <a:srgbClr val="C00000"/>
                </a:solidFill>
                <a:latin typeface="Courier New" pitchFamily="49" charset="0"/>
              </a:rPr>
              <a:t>Scaune</a:t>
            </a:r>
            <a:r>
              <a:rPr lang="pt-BR" sz="1800" dirty="0">
                <a:solidFill>
                  <a:srgbClr val="C00000"/>
                </a:solidFill>
                <a:latin typeface="Courier New" pitchFamily="49" charset="0"/>
              </a:rPr>
              <a:t> = 1;</a:t>
            </a:r>
            <a:endParaRPr lang="ro-RO" sz="1800" dirty="0">
              <a:solidFill>
                <a:srgbClr val="C00000"/>
              </a:solidFill>
              <a:latin typeface="Courier New" pitchFamily="49" charset="0"/>
            </a:endParaRPr>
          </a:p>
          <a:p>
            <a:pPr>
              <a:lnSpc>
                <a:spcPct val="80000"/>
              </a:lnSpc>
              <a:buFontTx/>
              <a:buNone/>
            </a:pPr>
            <a:endParaRPr lang="en-US" sz="1800" dirty="0">
              <a:solidFill>
                <a:srgbClr val="C00000"/>
              </a:solidFill>
              <a:latin typeface="Courier New" pitchFamily="49" charset="0"/>
            </a:endParaRPr>
          </a:p>
          <a:p>
            <a:pPr>
              <a:lnSpc>
                <a:spcPct val="80000"/>
              </a:lnSpc>
              <a:buFontTx/>
              <a:buNone/>
            </a:pPr>
            <a:r>
              <a:rPr lang="en-US" sz="1800" b="1" dirty="0">
                <a:solidFill>
                  <a:srgbClr val="C00000"/>
                </a:solidFill>
                <a:latin typeface="Courier New" pitchFamily="49" charset="0"/>
              </a:rPr>
              <a:t>process</a:t>
            </a:r>
            <a:r>
              <a:rPr lang="en-US" sz="1800" dirty="0">
                <a:solidFill>
                  <a:srgbClr val="C00000"/>
                </a:solidFill>
                <a:latin typeface="Courier New" pitchFamily="49" charset="0"/>
              </a:rPr>
              <a:t> B</a:t>
            </a:r>
            <a:r>
              <a:rPr lang="ro-RO" sz="1800" dirty="0">
                <a:solidFill>
                  <a:srgbClr val="C00000"/>
                </a:solidFill>
                <a:latin typeface="Courier New" pitchFamily="49" charset="0"/>
              </a:rPr>
              <a:t>ă</a:t>
            </a:r>
            <a:r>
              <a:rPr lang="en-US" sz="1800" dirty="0" err="1">
                <a:solidFill>
                  <a:srgbClr val="C00000"/>
                </a:solidFill>
                <a:latin typeface="Courier New" pitchFamily="49" charset="0"/>
              </a:rPr>
              <a:t>rbier</a:t>
            </a:r>
            <a:r>
              <a:rPr lang="en-US" sz="1800" dirty="0">
                <a:solidFill>
                  <a:srgbClr val="C00000"/>
                </a:solidFill>
                <a:latin typeface="Courier New" pitchFamily="49" charset="0"/>
              </a:rPr>
              <a:t>{ </a:t>
            </a:r>
          </a:p>
          <a:p>
            <a:pPr>
              <a:lnSpc>
                <a:spcPct val="80000"/>
              </a:lnSpc>
              <a:buFontTx/>
              <a:buNone/>
            </a:pPr>
            <a:r>
              <a:rPr lang="en-US" sz="1800" b="1" dirty="0">
                <a:solidFill>
                  <a:srgbClr val="C00000"/>
                </a:solidFill>
                <a:latin typeface="Courier New" pitchFamily="49" charset="0"/>
              </a:rPr>
              <a:t>   while</a:t>
            </a:r>
            <a:r>
              <a:rPr lang="en-US" sz="1800" dirty="0">
                <a:solidFill>
                  <a:srgbClr val="C00000"/>
                </a:solidFill>
                <a:latin typeface="Courier New" pitchFamily="49" charset="0"/>
              </a:rPr>
              <a:t> (true){ </a:t>
            </a:r>
          </a:p>
          <a:p>
            <a:pPr>
              <a:lnSpc>
                <a:spcPct val="80000"/>
              </a:lnSpc>
              <a:buFontTx/>
              <a:buNone/>
            </a:pPr>
            <a:r>
              <a:rPr lang="en-US" sz="1800" dirty="0">
                <a:solidFill>
                  <a:srgbClr val="C00000"/>
                </a:solidFill>
                <a:latin typeface="Courier New" pitchFamily="49" charset="0"/>
              </a:rPr>
              <a:t>     P(C</a:t>
            </a:r>
            <a:r>
              <a:rPr lang="ro-RO" sz="1800" dirty="0">
                <a:solidFill>
                  <a:srgbClr val="C00000"/>
                </a:solidFill>
                <a:latin typeface="Courier New" pitchFamily="49" charset="0"/>
              </a:rPr>
              <a:t>lienți</a:t>
            </a:r>
            <a:r>
              <a:rPr lang="en-US" sz="1800" dirty="0">
                <a:solidFill>
                  <a:srgbClr val="C00000"/>
                </a:solidFill>
                <a:latin typeface="Courier New" pitchFamily="49" charset="0"/>
              </a:rPr>
              <a:t>);</a:t>
            </a:r>
            <a:r>
              <a:rPr lang="ro-RO" sz="1800" dirty="0">
                <a:solidFill>
                  <a:srgbClr val="C00000"/>
                </a:solidFill>
                <a:latin typeface="Courier New" pitchFamily="49" charset="0"/>
              </a:rPr>
              <a:t>          </a:t>
            </a:r>
            <a:r>
              <a:rPr lang="en-US" sz="1800" dirty="0">
                <a:solidFill>
                  <a:schemeClr val="tx2"/>
                </a:solidFill>
                <a:latin typeface="Courier New" pitchFamily="49" charset="0"/>
              </a:rPr>
              <a:t>/</a:t>
            </a:r>
            <a:r>
              <a:rPr lang="ro-RO" sz="1800" dirty="0">
                <a:solidFill>
                  <a:schemeClr val="tx2"/>
                </a:solidFill>
                <a:latin typeface="Courier New" pitchFamily="49" charset="0"/>
              </a:rPr>
              <a:t>*</a:t>
            </a:r>
            <a:r>
              <a:rPr lang="en-US" sz="1800" dirty="0">
                <a:solidFill>
                  <a:schemeClr val="tx2"/>
                </a:solidFill>
                <a:latin typeface="Courier New" pitchFamily="49" charset="0"/>
              </a:rPr>
              <a:t> </a:t>
            </a:r>
            <a:r>
              <a:rPr lang="ro-RO" sz="1800" dirty="0">
                <a:solidFill>
                  <a:schemeClr val="tx2"/>
                </a:solidFill>
                <a:latin typeface="Courier New" pitchFamily="49" charset="0"/>
              </a:rPr>
              <a:t>se caută un client; </a:t>
            </a:r>
          </a:p>
          <a:p>
            <a:pPr>
              <a:lnSpc>
                <a:spcPct val="80000"/>
              </a:lnSpc>
              <a:buFontTx/>
              <a:buNone/>
            </a:pPr>
            <a:r>
              <a:rPr lang="ro-RO" sz="1800" dirty="0">
                <a:solidFill>
                  <a:schemeClr val="tx2"/>
                </a:solidFill>
                <a:latin typeface="Courier New" pitchFamily="49" charset="0"/>
              </a:rPr>
              <a:t>                             dacă există, este chemat */</a:t>
            </a:r>
            <a:endParaRPr lang="en-US" sz="1800" dirty="0">
              <a:solidFill>
                <a:schemeClr val="tx2"/>
              </a:solidFill>
              <a:latin typeface="Courier New" pitchFamily="49" charset="0"/>
            </a:endParaRPr>
          </a:p>
          <a:p>
            <a:pPr>
              <a:lnSpc>
                <a:spcPct val="80000"/>
              </a:lnSpc>
              <a:buFontTx/>
              <a:buNone/>
            </a:pPr>
            <a:r>
              <a:rPr lang="en-US" sz="1800" dirty="0">
                <a:solidFill>
                  <a:srgbClr val="C00000"/>
                </a:solidFill>
                <a:latin typeface="Courier New" pitchFamily="49" charset="0"/>
              </a:rPr>
              <a:t>     P(</a:t>
            </a:r>
            <a:r>
              <a:rPr lang="ro-RO" sz="1800" dirty="0">
                <a:solidFill>
                  <a:srgbClr val="C00000"/>
                </a:solidFill>
                <a:latin typeface="Courier New" pitchFamily="49" charset="0"/>
              </a:rPr>
              <a:t>Scaune</a:t>
            </a:r>
            <a:r>
              <a:rPr lang="en-US" sz="1800" dirty="0">
                <a:solidFill>
                  <a:srgbClr val="C00000"/>
                </a:solidFill>
                <a:latin typeface="Courier New" pitchFamily="49" charset="0"/>
              </a:rPr>
              <a:t>);           </a:t>
            </a:r>
            <a:r>
              <a:rPr lang="en-US" sz="1800" dirty="0">
                <a:solidFill>
                  <a:schemeClr val="tx2"/>
                </a:solidFill>
                <a:latin typeface="Courier New" pitchFamily="49" charset="0"/>
              </a:rPr>
              <a:t>/</a:t>
            </a:r>
            <a:r>
              <a:rPr lang="ro-RO" sz="1800" dirty="0">
                <a:solidFill>
                  <a:schemeClr val="tx2"/>
                </a:solidFill>
                <a:latin typeface="Courier New" pitchFamily="49" charset="0"/>
              </a:rPr>
              <a:t>*</a:t>
            </a:r>
            <a:r>
              <a:rPr lang="en-US" sz="1800" dirty="0">
                <a:solidFill>
                  <a:schemeClr val="tx2"/>
                </a:solidFill>
                <a:latin typeface="Courier New" pitchFamily="49" charset="0"/>
              </a:rPr>
              <a:t> </a:t>
            </a:r>
            <a:r>
              <a:rPr lang="ro-RO" sz="1800" dirty="0">
                <a:solidFill>
                  <a:schemeClr val="tx2"/>
                </a:solidFill>
                <a:latin typeface="Courier New" pitchFamily="49" charset="0"/>
              </a:rPr>
              <a:t>are client, va modifica</a:t>
            </a:r>
          </a:p>
          <a:p>
            <a:pPr>
              <a:lnSpc>
                <a:spcPct val="80000"/>
              </a:lnSpc>
              <a:buFontTx/>
              <a:buNone/>
            </a:pPr>
            <a:r>
              <a:rPr lang="ro-RO" sz="1800" dirty="0">
                <a:solidFill>
                  <a:schemeClr val="tx2"/>
                </a:solidFill>
                <a:latin typeface="Courier New" pitchFamily="49" charset="0"/>
              </a:rPr>
              <a:t>                             NumărScauneLibere</a:t>
            </a:r>
            <a:r>
              <a:rPr lang="en-US" sz="1800" dirty="0">
                <a:solidFill>
                  <a:schemeClr val="tx2"/>
                </a:solidFill>
                <a:latin typeface="Courier New" pitchFamily="49" charset="0"/>
              </a:rPr>
              <a:t> </a:t>
            </a:r>
            <a:r>
              <a:rPr lang="ro-RO" sz="1800" dirty="0">
                <a:solidFill>
                  <a:schemeClr val="tx2"/>
                </a:solidFill>
                <a:latin typeface="Courier New" pitchFamily="49" charset="0"/>
              </a:rPr>
              <a:t>*/</a:t>
            </a:r>
            <a:endParaRPr lang="en-US" sz="1800" dirty="0">
              <a:solidFill>
                <a:schemeClr val="tx2"/>
              </a:solidFill>
              <a:latin typeface="Courier New" pitchFamily="49" charset="0"/>
            </a:endParaRPr>
          </a:p>
          <a:p>
            <a:pPr>
              <a:lnSpc>
                <a:spcPct val="80000"/>
              </a:lnSpc>
              <a:buFontTx/>
              <a:buNone/>
            </a:pPr>
            <a:r>
              <a:rPr lang="en-US" sz="1800" dirty="0">
                <a:solidFill>
                  <a:srgbClr val="C00000"/>
                </a:solidFill>
                <a:latin typeface="Courier New" pitchFamily="49" charset="0"/>
              </a:rPr>
              <a:t>     </a:t>
            </a:r>
            <a:r>
              <a:rPr lang="ro-RO" sz="1800" dirty="0">
                <a:solidFill>
                  <a:srgbClr val="C00000"/>
                </a:solidFill>
                <a:latin typeface="Courier New" pitchFamily="49" charset="0"/>
              </a:rPr>
              <a:t>NumărScauneLibere</a:t>
            </a:r>
            <a:r>
              <a:rPr lang="en-US" sz="1800" dirty="0">
                <a:solidFill>
                  <a:srgbClr val="C00000"/>
                </a:solidFill>
                <a:latin typeface="Courier New" pitchFamily="49" charset="0"/>
              </a:rPr>
              <a:t>++;</a:t>
            </a:r>
            <a:r>
              <a:rPr lang="ro-RO" sz="1800" dirty="0">
                <a:solidFill>
                  <a:srgbClr val="C00000"/>
                </a:solidFill>
                <a:latin typeface="Courier New" pitchFamily="49" charset="0"/>
              </a:rPr>
              <a:t> </a:t>
            </a:r>
            <a:r>
              <a:rPr lang="en-US" sz="1800" dirty="0">
                <a:solidFill>
                  <a:schemeClr val="tx2"/>
                </a:solidFill>
                <a:latin typeface="Courier New" pitchFamily="49" charset="0"/>
              </a:rPr>
              <a:t>/</a:t>
            </a:r>
            <a:r>
              <a:rPr lang="ro-RO" sz="1800" dirty="0">
                <a:solidFill>
                  <a:schemeClr val="tx2"/>
                </a:solidFill>
                <a:latin typeface="Courier New" pitchFamily="49" charset="0"/>
              </a:rPr>
              <a:t>*</a:t>
            </a:r>
            <a:r>
              <a:rPr lang="en-US" sz="1800" dirty="0">
                <a:solidFill>
                  <a:schemeClr val="tx2"/>
                </a:solidFill>
                <a:latin typeface="Courier New" pitchFamily="49" charset="0"/>
              </a:rPr>
              <a:t> </a:t>
            </a:r>
            <a:r>
              <a:rPr lang="ro-RO" sz="1800" dirty="0">
                <a:solidFill>
                  <a:schemeClr val="tx2"/>
                </a:solidFill>
                <a:latin typeface="Courier New" pitchFamily="49" charset="0"/>
              </a:rPr>
              <a:t>se eliberează un scaun</a:t>
            </a:r>
            <a:r>
              <a:rPr lang="en-US" sz="1800" dirty="0">
                <a:solidFill>
                  <a:schemeClr val="tx2"/>
                </a:solidFill>
                <a:latin typeface="Courier New" pitchFamily="49" charset="0"/>
              </a:rPr>
              <a:t> </a:t>
            </a:r>
            <a:r>
              <a:rPr lang="ro-RO" sz="1800" dirty="0">
                <a:solidFill>
                  <a:schemeClr val="tx2"/>
                </a:solidFill>
                <a:latin typeface="Courier New" pitchFamily="49" charset="0"/>
              </a:rPr>
              <a:t>*/</a:t>
            </a:r>
            <a:endParaRPr lang="en-US" sz="1800" dirty="0">
              <a:solidFill>
                <a:schemeClr val="tx2"/>
              </a:solidFill>
              <a:latin typeface="Courier New" pitchFamily="49" charset="0"/>
            </a:endParaRPr>
          </a:p>
          <a:p>
            <a:pPr>
              <a:lnSpc>
                <a:spcPct val="80000"/>
              </a:lnSpc>
              <a:buFontTx/>
              <a:buNone/>
            </a:pPr>
            <a:r>
              <a:rPr lang="en-US" sz="1800" dirty="0">
                <a:solidFill>
                  <a:srgbClr val="C00000"/>
                </a:solidFill>
                <a:latin typeface="Courier New" pitchFamily="49" charset="0"/>
              </a:rPr>
              <a:t>     V(</a:t>
            </a:r>
            <a:r>
              <a:rPr lang="ro-RO" sz="1800" dirty="0">
                <a:solidFill>
                  <a:srgbClr val="C00000"/>
                </a:solidFill>
                <a:latin typeface="Courier New" pitchFamily="49" charset="0"/>
              </a:rPr>
              <a:t>BărbierGata</a:t>
            </a:r>
            <a:r>
              <a:rPr lang="en-US" sz="1800" dirty="0">
                <a:solidFill>
                  <a:srgbClr val="C00000"/>
                </a:solidFill>
                <a:latin typeface="Courier New" pitchFamily="49" charset="0"/>
              </a:rPr>
              <a:t>);      </a:t>
            </a:r>
            <a:r>
              <a:rPr lang="en-US" sz="1800" dirty="0">
                <a:solidFill>
                  <a:schemeClr val="tx2"/>
                </a:solidFill>
                <a:latin typeface="Courier New" pitchFamily="49" charset="0"/>
              </a:rPr>
              <a:t>/</a:t>
            </a:r>
            <a:r>
              <a:rPr lang="ro-RO" sz="1800" dirty="0">
                <a:solidFill>
                  <a:schemeClr val="tx2"/>
                </a:solidFill>
                <a:latin typeface="Courier New" pitchFamily="49" charset="0"/>
              </a:rPr>
              <a:t>*</a:t>
            </a:r>
            <a:r>
              <a:rPr lang="en-US" sz="1800" dirty="0">
                <a:solidFill>
                  <a:schemeClr val="tx2"/>
                </a:solidFill>
                <a:latin typeface="Courier New" pitchFamily="49" charset="0"/>
              </a:rPr>
              <a:t> </a:t>
            </a:r>
            <a:r>
              <a:rPr lang="ro-RO" sz="1800" dirty="0">
                <a:solidFill>
                  <a:schemeClr val="tx2"/>
                </a:solidFill>
                <a:latin typeface="Courier New" pitchFamily="49" charset="0"/>
              </a:rPr>
              <a:t>bărbierul e gata să tundă</a:t>
            </a:r>
            <a:r>
              <a:rPr lang="en-US" sz="1800" dirty="0">
                <a:solidFill>
                  <a:schemeClr val="tx2"/>
                </a:solidFill>
                <a:latin typeface="Courier New" pitchFamily="49" charset="0"/>
              </a:rPr>
              <a:t> </a:t>
            </a:r>
            <a:r>
              <a:rPr lang="ro-RO" sz="1800" dirty="0">
                <a:solidFill>
                  <a:schemeClr val="tx2"/>
                </a:solidFill>
                <a:latin typeface="Courier New" pitchFamily="49" charset="0"/>
              </a:rPr>
              <a:t>*/</a:t>
            </a:r>
            <a:endParaRPr lang="en-US" sz="1800" dirty="0">
              <a:solidFill>
                <a:schemeClr val="tx2"/>
              </a:solidFill>
              <a:latin typeface="Courier New" pitchFamily="49" charset="0"/>
            </a:endParaRPr>
          </a:p>
          <a:p>
            <a:pPr>
              <a:lnSpc>
                <a:spcPct val="80000"/>
              </a:lnSpc>
              <a:buFontTx/>
              <a:buNone/>
            </a:pPr>
            <a:r>
              <a:rPr lang="en-US" sz="1800" dirty="0">
                <a:solidFill>
                  <a:srgbClr val="C00000"/>
                </a:solidFill>
                <a:latin typeface="Courier New" pitchFamily="49" charset="0"/>
              </a:rPr>
              <a:t>     V(</a:t>
            </a:r>
            <a:r>
              <a:rPr lang="ro-RO" sz="1800" dirty="0">
                <a:solidFill>
                  <a:srgbClr val="C00000"/>
                </a:solidFill>
                <a:latin typeface="Courier New" pitchFamily="49" charset="0"/>
              </a:rPr>
              <a:t>Scaune</a:t>
            </a:r>
            <a:r>
              <a:rPr lang="en-US" sz="1800" dirty="0">
                <a:solidFill>
                  <a:srgbClr val="C00000"/>
                </a:solidFill>
                <a:latin typeface="Courier New" pitchFamily="49" charset="0"/>
              </a:rPr>
              <a:t>);      </a:t>
            </a:r>
            <a:r>
              <a:rPr lang="ro-RO" sz="1800" dirty="0">
                <a:solidFill>
                  <a:srgbClr val="C00000"/>
                </a:solidFill>
                <a:latin typeface="Courier New" pitchFamily="49" charset="0"/>
              </a:rPr>
              <a:t>     </a:t>
            </a:r>
            <a:r>
              <a:rPr lang="en-US" sz="1800" dirty="0">
                <a:solidFill>
                  <a:schemeClr val="tx2"/>
                </a:solidFill>
                <a:latin typeface="Courier New" pitchFamily="49" charset="0"/>
              </a:rPr>
              <a:t>/</a:t>
            </a:r>
            <a:r>
              <a:rPr lang="ro-RO" sz="1800" dirty="0">
                <a:solidFill>
                  <a:schemeClr val="tx2"/>
                </a:solidFill>
                <a:latin typeface="Courier New" pitchFamily="49" charset="0"/>
              </a:rPr>
              <a:t>*</a:t>
            </a:r>
            <a:r>
              <a:rPr lang="en-US" sz="1800" dirty="0">
                <a:solidFill>
                  <a:schemeClr val="tx2"/>
                </a:solidFill>
                <a:latin typeface="Courier New" pitchFamily="49" charset="0"/>
              </a:rPr>
              <a:t> </a:t>
            </a:r>
            <a:r>
              <a:rPr lang="ro-RO" sz="1800" dirty="0">
                <a:solidFill>
                  <a:schemeClr val="tx2"/>
                </a:solidFill>
                <a:latin typeface="Courier New" pitchFamily="49" charset="0"/>
              </a:rPr>
              <a:t>a terminat de modificat</a:t>
            </a:r>
          </a:p>
          <a:p>
            <a:pPr>
              <a:lnSpc>
                <a:spcPct val="80000"/>
              </a:lnSpc>
              <a:buFontTx/>
              <a:buNone/>
            </a:pPr>
            <a:r>
              <a:rPr lang="ro-RO" sz="1800" dirty="0">
                <a:solidFill>
                  <a:schemeClr val="tx2"/>
                </a:solidFill>
                <a:latin typeface="Courier New" pitchFamily="49" charset="0"/>
              </a:rPr>
              <a:t>                             NumărScauneLibere</a:t>
            </a:r>
            <a:r>
              <a:rPr lang="en-US" sz="1800" dirty="0">
                <a:solidFill>
                  <a:schemeClr val="tx2"/>
                </a:solidFill>
                <a:latin typeface="Courier New" pitchFamily="49" charset="0"/>
              </a:rPr>
              <a:t> </a:t>
            </a:r>
            <a:r>
              <a:rPr lang="ro-RO" sz="1800" dirty="0">
                <a:solidFill>
                  <a:schemeClr val="tx2"/>
                </a:solidFill>
                <a:latin typeface="Courier New" pitchFamily="49" charset="0"/>
              </a:rPr>
              <a:t>*/</a:t>
            </a:r>
            <a:endParaRPr lang="en-US" sz="1800" dirty="0">
              <a:solidFill>
                <a:schemeClr val="tx2"/>
              </a:solidFill>
              <a:latin typeface="Courier New" pitchFamily="49" charset="0"/>
            </a:endParaRPr>
          </a:p>
          <a:p>
            <a:pPr>
              <a:lnSpc>
                <a:spcPct val="80000"/>
              </a:lnSpc>
              <a:buFontTx/>
              <a:buNone/>
            </a:pPr>
            <a:r>
              <a:rPr lang="en-US" sz="1800" dirty="0">
                <a:solidFill>
                  <a:srgbClr val="C00000"/>
                </a:solidFill>
                <a:latin typeface="Courier New" pitchFamily="49" charset="0"/>
              </a:rPr>
              <a:t>     </a:t>
            </a:r>
            <a:r>
              <a:rPr lang="en-US" sz="1800" dirty="0">
                <a:solidFill>
                  <a:schemeClr val="tx2"/>
                </a:solidFill>
                <a:latin typeface="Courier New" pitchFamily="49" charset="0"/>
              </a:rPr>
              <a:t>/</a:t>
            </a:r>
            <a:r>
              <a:rPr lang="ro-RO" sz="1800" dirty="0">
                <a:solidFill>
                  <a:schemeClr val="tx2"/>
                </a:solidFill>
                <a:latin typeface="Courier New" pitchFamily="49" charset="0"/>
              </a:rPr>
              <a:t>*</a:t>
            </a:r>
            <a:r>
              <a:rPr lang="en-US" sz="1800" dirty="0">
                <a:solidFill>
                  <a:schemeClr val="tx2"/>
                </a:solidFill>
                <a:latin typeface="Courier New" pitchFamily="49" charset="0"/>
              </a:rPr>
              <a:t> B</a:t>
            </a:r>
            <a:r>
              <a:rPr lang="ro-RO" sz="1800" dirty="0">
                <a:solidFill>
                  <a:schemeClr val="tx2"/>
                </a:solidFill>
                <a:latin typeface="Courier New" pitchFamily="49" charset="0"/>
              </a:rPr>
              <a:t>ărbierul tunde</a:t>
            </a:r>
            <a:r>
              <a:rPr lang="en-US" sz="1800" dirty="0">
                <a:solidFill>
                  <a:schemeClr val="tx2"/>
                </a:solidFill>
                <a:latin typeface="Courier New" pitchFamily="49" charset="0"/>
              </a:rPr>
              <a:t>... </a:t>
            </a:r>
            <a:r>
              <a:rPr lang="ro-RO" sz="1800" dirty="0">
                <a:solidFill>
                  <a:schemeClr val="tx2"/>
                </a:solidFill>
                <a:latin typeface="Courier New" pitchFamily="49" charset="0"/>
              </a:rPr>
              <a:t>*/</a:t>
            </a:r>
            <a:endParaRPr lang="en-US" sz="1800" dirty="0">
              <a:solidFill>
                <a:schemeClr val="tx2"/>
              </a:solidFill>
              <a:latin typeface="Courier New" pitchFamily="49" charset="0"/>
            </a:endParaRPr>
          </a:p>
          <a:p>
            <a:pPr>
              <a:lnSpc>
                <a:spcPct val="80000"/>
              </a:lnSpc>
              <a:buFontTx/>
              <a:buNone/>
            </a:pPr>
            <a:r>
              <a:rPr lang="en-US" sz="1800" b="1" dirty="0">
                <a:solidFill>
                  <a:srgbClr val="C00000"/>
                </a:solidFill>
                <a:latin typeface="Courier New" pitchFamily="49" charset="0"/>
              </a:rPr>
              <a:t>   }</a:t>
            </a:r>
            <a:endParaRPr lang="ro-RO" sz="1800" b="1" dirty="0">
              <a:solidFill>
                <a:srgbClr val="C00000"/>
              </a:solidFill>
              <a:latin typeface="Courier New" pitchFamily="49" charset="0"/>
            </a:endParaRPr>
          </a:p>
          <a:p>
            <a:pPr>
              <a:lnSpc>
                <a:spcPct val="80000"/>
              </a:lnSpc>
              <a:buFontTx/>
              <a:buNone/>
            </a:pPr>
            <a:r>
              <a:rPr lang="en-US" sz="1800" b="1" dirty="0">
                <a:solidFill>
                  <a:srgbClr val="C00000"/>
                </a:solidFill>
                <a:latin typeface="Courier New" pitchFamily="49" charset="0"/>
              </a:rPr>
              <a:t>}</a:t>
            </a:r>
          </a:p>
        </p:txBody>
      </p:sp>
      <p:sp>
        <p:nvSpPr>
          <p:cNvPr id="22532" name="Rectangle 2"/>
          <p:cNvSpPr>
            <a:spLocks noGrp="1" noChangeArrowheads="1"/>
          </p:cNvSpPr>
          <p:nvPr>
            <p:ph type="title"/>
          </p:nvPr>
        </p:nvSpPr>
        <p:spPr>
          <a:xfrm>
            <a:off x="114300" y="319636"/>
            <a:ext cx="8915400" cy="823364"/>
          </a:xfrm>
        </p:spPr>
        <p:txBody>
          <a:bodyPr/>
          <a:lstStyle/>
          <a:p>
            <a:r>
              <a:rPr lang="en-US" sz="2800" dirty="0" err="1"/>
              <a:t>Problema</a:t>
            </a:r>
            <a:r>
              <a:rPr lang="en-US" sz="2800" dirty="0"/>
              <a:t> b</a:t>
            </a:r>
            <a:r>
              <a:rPr lang="ro-RO" sz="2800" dirty="0"/>
              <a:t>ă</a:t>
            </a:r>
            <a:r>
              <a:rPr lang="en-US" sz="2800" dirty="0" err="1"/>
              <a:t>rbierului</a:t>
            </a:r>
            <a:r>
              <a:rPr lang="en-US" sz="2800" dirty="0"/>
              <a:t> (1)</a:t>
            </a:r>
          </a:p>
        </p:txBody>
      </p:sp>
      <p:cxnSp>
        <p:nvCxnSpPr>
          <p:cNvPr id="3" name="Straight Connector 2"/>
          <p:cNvCxnSpPr/>
          <p:nvPr/>
        </p:nvCxnSpPr>
        <p:spPr bwMode="auto">
          <a:xfrm flipH="1">
            <a:off x="763419" y="4073514"/>
            <a:ext cx="23010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Connector 5"/>
          <p:cNvCxnSpPr/>
          <p:nvPr/>
        </p:nvCxnSpPr>
        <p:spPr bwMode="auto">
          <a:xfrm flipH="1">
            <a:off x="763419" y="5361978"/>
            <a:ext cx="29641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a:cxnSpLocks/>
          </p:cNvCxnSpPr>
          <p:nvPr/>
        </p:nvCxnSpPr>
        <p:spPr bwMode="auto">
          <a:xfrm flipV="1">
            <a:off x="763419" y="4073514"/>
            <a:ext cx="0" cy="128846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TextBox 8"/>
          <p:cNvSpPr txBox="1"/>
          <p:nvPr/>
        </p:nvSpPr>
        <p:spPr>
          <a:xfrm rot="16200000">
            <a:off x="-71980" y="4572018"/>
            <a:ext cx="1210588" cy="369332"/>
          </a:xfrm>
          <a:prstGeom prst="rect">
            <a:avLst/>
          </a:prstGeom>
          <a:noFill/>
        </p:spPr>
        <p:txBody>
          <a:bodyPr wrap="none" rtlCol="0">
            <a:spAutoFit/>
          </a:bodyPr>
          <a:lstStyle/>
          <a:p>
            <a:r>
              <a:rPr lang="en-US" sz="1800" dirty="0" err="1"/>
              <a:t>atomicitate</a:t>
            </a:r>
            <a:endParaRPr lang="en-US" sz="1800" dirty="0"/>
          </a:p>
        </p:txBody>
      </p:sp>
      <p:cxnSp>
        <p:nvCxnSpPr>
          <p:cNvPr id="11" name="Straight Arrow Connector 10"/>
          <p:cNvCxnSpPr>
            <a:cxnSpLocks/>
          </p:cNvCxnSpPr>
          <p:nvPr/>
        </p:nvCxnSpPr>
        <p:spPr bwMode="auto">
          <a:xfrm flipH="1">
            <a:off x="2691705" y="2763262"/>
            <a:ext cx="931171" cy="69981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 name="TextBox 11"/>
          <p:cNvSpPr txBox="1"/>
          <p:nvPr/>
        </p:nvSpPr>
        <p:spPr>
          <a:xfrm>
            <a:off x="3787702" y="2393930"/>
            <a:ext cx="2249334" cy="369332"/>
          </a:xfrm>
          <a:prstGeom prst="rect">
            <a:avLst/>
          </a:prstGeom>
          <a:noFill/>
        </p:spPr>
        <p:txBody>
          <a:bodyPr wrap="none" rtlCol="0">
            <a:spAutoFit/>
          </a:bodyPr>
          <a:lstStyle/>
          <a:p>
            <a:r>
              <a:rPr lang="en-US" sz="1800" dirty="0" err="1"/>
              <a:t>sincronizare</a:t>
            </a:r>
            <a:r>
              <a:rPr lang="en-US" sz="1800" dirty="0"/>
              <a:t> cu Client</a:t>
            </a:r>
          </a:p>
        </p:txBody>
      </p:sp>
      <p:cxnSp>
        <p:nvCxnSpPr>
          <p:cNvPr id="15" name="Straight Arrow Connector 14"/>
          <p:cNvCxnSpPr>
            <a:cxnSpLocks/>
          </p:cNvCxnSpPr>
          <p:nvPr/>
        </p:nvCxnSpPr>
        <p:spPr bwMode="auto">
          <a:xfrm flipH="1">
            <a:off x="3206872" y="2947928"/>
            <a:ext cx="661853" cy="203235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3481277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14300" y="636047"/>
            <a:ext cx="9289032"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Times"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w"/>
              <a:defRPr sz="2800">
                <a:solidFill>
                  <a:schemeClr val="tx1"/>
                </a:solidFill>
                <a:latin typeface="+mn-lt"/>
              </a:defRPr>
            </a:lvl2pPr>
            <a:lvl3pPr marL="1085850" indent="-22860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3pPr>
            <a:lvl4pPr marL="142875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defRPr>
            </a:lvl4pPr>
            <a:lvl5pPr marL="1771650" indent="-228600" algn="l" rtl="0" eaLnBrk="0" fontAlgn="base" hangingPunct="0">
              <a:spcBef>
                <a:spcPct val="20000"/>
              </a:spcBef>
              <a:spcAft>
                <a:spcPct val="0"/>
              </a:spcAft>
              <a:buClr>
                <a:schemeClr val="tx2"/>
              </a:buClr>
              <a:buFont typeface="Wingdings" pitchFamily="2" charset="2"/>
              <a:buChar char="§"/>
              <a:defRPr sz="2000">
                <a:solidFill>
                  <a:schemeClr val="tx1"/>
                </a:solidFill>
                <a:latin typeface="+mn-lt"/>
              </a:defRPr>
            </a:lvl5pPr>
            <a:lvl6pPr marL="22288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6pPr>
            <a:lvl7pPr marL="26860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7pPr>
            <a:lvl8pPr marL="31432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8pPr>
            <a:lvl9pPr marL="3600450" indent="-228600" algn="l" rtl="0" fontAlgn="base">
              <a:spcBef>
                <a:spcPct val="20000"/>
              </a:spcBef>
              <a:spcAft>
                <a:spcPct val="0"/>
              </a:spcAft>
              <a:buClr>
                <a:schemeClr val="tx2"/>
              </a:buClr>
              <a:buFont typeface="Wingdings" pitchFamily="2" charset="2"/>
              <a:buChar char="§"/>
              <a:defRPr sz="2000">
                <a:solidFill>
                  <a:schemeClr val="tx1"/>
                </a:solidFill>
                <a:latin typeface="+mn-lt"/>
              </a:defRPr>
            </a:lvl9pPr>
          </a:lstStyle>
          <a:p>
            <a:pPr>
              <a:lnSpc>
                <a:spcPct val="80000"/>
              </a:lnSpc>
              <a:buFontTx/>
              <a:buNone/>
            </a:pPr>
            <a:endParaRPr lang="ro-RO" sz="1800" dirty="0">
              <a:solidFill>
                <a:srgbClr val="C00000"/>
              </a:solidFill>
              <a:latin typeface="Courier New" pitchFamily="49" charset="0"/>
            </a:endParaRPr>
          </a:p>
          <a:p>
            <a:pPr>
              <a:lnSpc>
                <a:spcPct val="80000"/>
              </a:lnSpc>
              <a:buFontTx/>
              <a:buNone/>
            </a:pPr>
            <a:endParaRPr lang="ro-RO" sz="1800" dirty="0">
              <a:solidFill>
                <a:srgbClr val="C00000"/>
              </a:solidFill>
              <a:latin typeface="Courier New" pitchFamily="49" charset="0"/>
            </a:endParaRPr>
          </a:p>
          <a:p>
            <a:pPr>
              <a:lnSpc>
                <a:spcPct val="80000"/>
              </a:lnSpc>
              <a:buFontTx/>
              <a:buNone/>
            </a:pPr>
            <a:r>
              <a:rPr lang="en-US" sz="1800" b="1" dirty="0">
                <a:solidFill>
                  <a:srgbClr val="C00000"/>
                </a:solidFill>
                <a:latin typeface="Courier New" pitchFamily="49" charset="0"/>
              </a:rPr>
              <a:t>process</a:t>
            </a:r>
            <a:r>
              <a:rPr lang="ro-RO" sz="1800" b="1" dirty="0">
                <a:solidFill>
                  <a:srgbClr val="C00000"/>
                </a:solidFill>
                <a:latin typeface="Courier New" pitchFamily="49" charset="0"/>
              </a:rPr>
              <a:t> </a:t>
            </a:r>
            <a:r>
              <a:rPr lang="ro-RO" sz="1800" dirty="0">
                <a:solidFill>
                  <a:srgbClr val="C00000"/>
                </a:solidFill>
                <a:latin typeface="Courier New" pitchFamily="49" charset="0"/>
              </a:rPr>
              <a:t>C</a:t>
            </a:r>
            <a:r>
              <a:rPr lang="en-US" sz="1800" dirty="0" err="1">
                <a:solidFill>
                  <a:srgbClr val="C00000"/>
                </a:solidFill>
                <a:latin typeface="Courier New" pitchFamily="49" charset="0"/>
              </a:rPr>
              <a:t>lient</a:t>
            </a:r>
            <a:r>
              <a:rPr lang="en-US" sz="1800" dirty="0">
                <a:solidFill>
                  <a:srgbClr val="C00000"/>
                </a:solidFill>
                <a:latin typeface="Courier New" pitchFamily="49" charset="0"/>
              </a:rPr>
              <a:t>[</a:t>
            </a:r>
            <a:r>
              <a:rPr lang="en-US" sz="1800" dirty="0" err="1">
                <a:solidFill>
                  <a:srgbClr val="C00000"/>
                </a:solidFill>
                <a:latin typeface="Courier New" pitchFamily="49" charset="0"/>
              </a:rPr>
              <a:t>i</a:t>
            </a:r>
            <a:r>
              <a:rPr lang="en-US" sz="1800" dirty="0">
                <a:solidFill>
                  <a:srgbClr val="C00000"/>
                </a:solidFill>
                <a:latin typeface="Courier New" pitchFamily="49" charset="0"/>
              </a:rPr>
              <a:t>=1 to m]{</a:t>
            </a:r>
          </a:p>
          <a:p>
            <a:pPr>
              <a:lnSpc>
                <a:spcPct val="80000"/>
              </a:lnSpc>
              <a:buFontTx/>
              <a:buNone/>
            </a:pPr>
            <a:r>
              <a:rPr lang="en-US" sz="1800" b="1" dirty="0">
                <a:solidFill>
                  <a:srgbClr val="C00000"/>
                </a:solidFill>
                <a:latin typeface="Courier New" pitchFamily="49" charset="0"/>
              </a:rPr>
              <a:t>   while</a:t>
            </a:r>
            <a:r>
              <a:rPr lang="en-US" sz="1800" dirty="0">
                <a:solidFill>
                  <a:srgbClr val="C00000"/>
                </a:solidFill>
                <a:latin typeface="Courier New" pitchFamily="49" charset="0"/>
              </a:rPr>
              <a:t> (true) {</a:t>
            </a:r>
          </a:p>
          <a:p>
            <a:pPr>
              <a:lnSpc>
                <a:spcPct val="80000"/>
              </a:lnSpc>
              <a:buFontTx/>
              <a:buNone/>
            </a:pPr>
            <a:r>
              <a:rPr lang="en-US" sz="1800" dirty="0">
                <a:solidFill>
                  <a:srgbClr val="C00000"/>
                </a:solidFill>
                <a:latin typeface="Courier New" pitchFamily="49" charset="0"/>
              </a:rPr>
              <a:t>     P(</a:t>
            </a:r>
            <a:r>
              <a:rPr lang="ro-RO" sz="1800" dirty="0">
                <a:solidFill>
                  <a:srgbClr val="C00000"/>
                </a:solidFill>
                <a:latin typeface="Courier New" pitchFamily="49" charset="0"/>
              </a:rPr>
              <a:t>Scaune</a:t>
            </a:r>
            <a:r>
              <a:rPr lang="en-US" sz="1800" dirty="0">
                <a:solidFill>
                  <a:srgbClr val="C00000"/>
                </a:solidFill>
                <a:latin typeface="Courier New" pitchFamily="49" charset="0"/>
              </a:rPr>
              <a:t>);               </a:t>
            </a:r>
            <a:r>
              <a:rPr lang="ro-RO" sz="1800" dirty="0">
                <a:solidFill>
                  <a:srgbClr val="C00000"/>
                </a:solidFill>
                <a:latin typeface="Courier New" pitchFamily="49" charset="0"/>
              </a:rPr>
              <a:t>   </a:t>
            </a:r>
            <a:r>
              <a:rPr lang="en-US" sz="1800" dirty="0">
                <a:solidFill>
                  <a:schemeClr val="tx2"/>
                </a:solidFill>
                <a:latin typeface="Courier New" pitchFamily="49" charset="0"/>
              </a:rPr>
              <a:t>/</a:t>
            </a:r>
            <a:r>
              <a:rPr lang="ro-RO" sz="1800" dirty="0">
                <a:solidFill>
                  <a:schemeClr val="tx2"/>
                </a:solidFill>
                <a:latin typeface="Courier New" pitchFamily="49" charset="0"/>
              </a:rPr>
              <a:t>*</a:t>
            </a:r>
            <a:r>
              <a:rPr lang="en-US" sz="1800" dirty="0">
                <a:solidFill>
                  <a:schemeClr val="tx2"/>
                </a:solidFill>
                <a:latin typeface="Courier New" pitchFamily="49" charset="0"/>
              </a:rPr>
              <a:t> </a:t>
            </a:r>
            <a:r>
              <a:rPr lang="ro-RO" sz="1800" dirty="0">
                <a:solidFill>
                  <a:schemeClr val="tx2"/>
                </a:solidFill>
                <a:latin typeface="Courier New" pitchFamily="49" charset="0"/>
              </a:rPr>
              <a:t>clientul încearcă să obțină </a:t>
            </a:r>
          </a:p>
          <a:p>
            <a:pPr>
              <a:lnSpc>
                <a:spcPct val="80000"/>
              </a:lnSpc>
              <a:buFontTx/>
              <a:buNone/>
            </a:pPr>
            <a:r>
              <a:rPr lang="ro-RO" sz="1800" dirty="0">
                <a:solidFill>
                  <a:schemeClr val="tx2"/>
                </a:solidFill>
                <a:latin typeface="Courier New" pitchFamily="49" charset="0"/>
              </a:rPr>
              <a:t>                                    un scaun liber</a:t>
            </a:r>
            <a:r>
              <a:rPr lang="en-US" sz="1800" dirty="0">
                <a:solidFill>
                  <a:schemeClr val="tx2"/>
                </a:solidFill>
                <a:latin typeface="Courier New" pitchFamily="49" charset="0"/>
              </a:rPr>
              <a:t> </a:t>
            </a:r>
            <a:r>
              <a:rPr lang="ro-RO" sz="1800" dirty="0">
                <a:solidFill>
                  <a:schemeClr val="tx2"/>
                </a:solidFill>
                <a:latin typeface="Courier New" pitchFamily="49" charset="0"/>
              </a:rPr>
              <a:t>*/</a:t>
            </a:r>
            <a:endParaRPr lang="en-US" sz="1800" dirty="0">
              <a:solidFill>
                <a:schemeClr val="tx2"/>
              </a:solidFill>
              <a:latin typeface="Courier New" pitchFamily="49" charset="0"/>
            </a:endParaRPr>
          </a:p>
          <a:p>
            <a:pPr>
              <a:lnSpc>
                <a:spcPct val="80000"/>
              </a:lnSpc>
              <a:buFontTx/>
              <a:buNone/>
            </a:pPr>
            <a:r>
              <a:rPr lang="en-US" sz="1800" dirty="0">
                <a:solidFill>
                  <a:srgbClr val="C00000"/>
                </a:solidFill>
                <a:latin typeface="Courier New" pitchFamily="49" charset="0"/>
              </a:rPr>
              <a:t>     </a:t>
            </a:r>
            <a:r>
              <a:rPr lang="en-US" sz="1800" b="1" dirty="0">
                <a:solidFill>
                  <a:srgbClr val="C00000"/>
                </a:solidFill>
                <a:latin typeface="Courier New" pitchFamily="49" charset="0"/>
              </a:rPr>
              <a:t>if</a:t>
            </a:r>
            <a:r>
              <a:rPr lang="en-US" sz="1800" dirty="0">
                <a:solidFill>
                  <a:srgbClr val="C00000"/>
                </a:solidFill>
                <a:latin typeface="Courier New" pitchFamily="49" charset="0"/>
              </a:rPr>
              <a:t> (</a:t>
            </a:r>
            <a:r>
              <a:rPr lang="vi-VN" sz="1800" dirty="0">
                <a:solidFill>
                  <a:srgbClr val="C00000"/>
                </a:solidFill>
                <a:latin typeface="Courier New" pitchFamily="49" charset="0"/>
              </a:rPr>
              <a:t>NumărScauneLibere</a:t>
            </a:r>
            <a:r>
              <a:rPr lang="ro-RO" sz="1800" dirty="0">
                <a:solidFill>
                  <a:srgbClr val="C00000"/>
                </a:solidFill>
                <a:latin typeface="Courier New" pitchFamily="49" charset="0"/>
              </a:rPr>
              <a:t> </a:t>
            </a:r>
            <a:r>
              <a:rPr lang="en-US" sz="1800" dirty="0">
                <a:solidFill>
                  <a:srgbClr val="C00000"/>
                </a:solidFill>
                <a:latin typeface="Courier New" pitchFamily="49" charset="0"/>
              </a:rPr>
              <a:t>&gt;</a:t>
            </a:r>
            <a:r>
              <a:rPr lang="ro-RO" sz="1800" dirty="0">
                <a:solidFill>
                  <a:srgbClr val="C00000"/>
                </a:solidFill>
                <a:latin typeface="Courier New" pitchFamily="49" charset="0"/>
              </a:rPr>
              <a:t> </a:t>
            </a:r>
            <a:r>
              <a:rPr lang="en-US" sz="1800" dirty="0">
                <a:solidFill>
                  <a:srgbClr val="C00000"/>
                </a:solidFill>
                <a:latin typeface="Courier New" pitchFamily="49" charset="0"/>
              </a:rPr>
              <a:t>0){ </a:t>
            </a:r>
            <a:r>
              <a:rPr lang="ro-RO" sz="1800" dirty="0">
                <a:solidFill>
                  <a:schemeClr val="tx2"/>
                </a:solidFill>
                <a:latin typeface="Courier New" pitchFamily="49" charset="0"/>
              </a:rPr>
              <a:t>/*</a:t>
            </a:r>
            <a:r>
              <a:rPr lang="en-US" sz="1800" dirty="0">
                <a:solidFill>
                  <a:schemeClr val="tx2"/>
                </a:solidFill>
                <a:latin typeface="Courier New" pitchFamily="49" charset="0"/>
              </a:rPr>
              <a:t> </a:t>
            </a:r>
            <a:r>
              <a:rPr lang="ro-RO" sz="1800" dirty="0">
                <a:solidFill>
                  <a:schemeClr val="tx2"/>
                </a:solidFill>
                <a:latin typeface="Courier New" pitchFamily="49" charset="0"/>
              </a:rPr>
              <a:t>e</a:t>
            </a:r>
            <a:r>
              <a:rPr lang="en-US" sz="1800" dirty="0" err="1">
                <a:solidFill>
                  <a:schemeClr val="tx2"/>
                </a:solidFill>
                <a:latin typeface="Courier New" pitchFamily="49" charset="0"/>
              </a:rPr>
              <a:t>xist</a:t>
            </a:r>
            <a:r>
              <a:rPr lang="ro-RO" sz="1800" dirty="0">
                <a:solidFill>
                  <a:schemeClr val="tx2"/>
                </a:solidFill>
                <a:latin typeface="Courier New" pitchFamily="49" charset="0"/>
              </a:rPr>
              <a:t>ă un scaun disponibil</a:t>
            </a:r>
            <a:r>
              <a:rPr lang="en-US" sz="1800" dirty="0">
                <a:solidFill>
                  <a:schemeClr val="tx2"/>
                </a:solidFill>
                <a:latin typeface="Courier New" pitchFamily="49" charset="0"/>
              </a:rPr>
              <a:t>? </a:t>
            </a:r>
            <a:r>
              <a:rPr lang="ro-RO" sz="1800" dirty="0">
                <a:solidFill>
                  <a:schemeClr val="tx2"/>
                </a:solidFill>
                <a:latin typeface="Courier New" pitchFamily="49" charset="0"/>
              </a:rPr>
              <a:t>*/</a:t>
            </a:r>
          </a:p>
          <a:p>
            <a:pPr>
              <a:lnSpc>
                <a:spcPct val="80000"/>
              </a:lnSpc>
              <a:buFontTx/>
              <a:buNone/>
            </a:pPr>
            <a:r>
              <a:rPr lang="en-US" sz="1800" dirty="0">
                <a:solidFill>
                  <a:schemeClr val="tx2"/>
                </a:solidFill>
                <a:latin typeface="Courier New" pitchFamily="49" charset="0"/>
              </a:rPr>
              <a:t>       </a:t>
            </a:r>
            <a:r>
              <a:rPr lang="ro-RO" sz="1800" dirty="0">
                <a:solidFill>
                  <a:srgbClr val="C00000"/>
                </a:solidFill>
                <a:latin typeface="Courier New" pitchFamily="49" charset="0"/>
              </a:rPr>
              <a:t>NumărScauneLibere</a:t>
            </a:r>
            <a:r>
              <a:rPr lang="en-US" sz="1800" dirty="0">
                <a:solidFill>
                  <a:srgbClr val="C00000"/>
                </a:solidFill>
                <a:latin typeface="Courier New" pitchFamily="49" charset="0"/>
              </a:rPr>
              <a:t>--;    </a:t>
            </a:r>
            <a:r>
              <a:rPr lang="ro-RO" sz="1800" dirty="0">
                <a:solidFill>
                  <a:srgbClr val="C00000"/>
                </a:solidFill>
                <a:latin typeface="Courier New" pitchFamily="49" charset="0"/>
              </a:rPr>
              <a:t> </a:t>
            </a:r>
            <a:r>
              <a:rPr lang="en-US" sz="1800" dirty="0">
                <a:solidFill>
                  <a:srgbClr val="C00000"/>
                </a:solidFill>
                <a:latin typeface="Courier New" pitchFamily="49" charset="0"/>
              </a:rPr>
              <a:t> </a:t>
            </a:r>
            <a:r>
              <a:rPr lang="en-US" sz="1800" dirty="0">
                <a:solidFill>
                  <a:schemeClr val="tx2"/>
                </a:solidFill>
                <a:latin typeface="Courier New" pitchFamily="49" charset="0"/>
              </a:rPr>
              <a:t>/</a:t>
            </a:r>
            <a:r>
              <a:rPr lang="ro-RO" sz="1800" dirty="0">
                <a:solidFill>
                  <a:schemeClr val="tx2"/>
                </a:solidFill>
                <a:latin typeface="Courier New" pitchFamily="49" charset="0"/>
              </a:rPr>
              <a:t>*</a:t>
            </a:r>
            <a:r>
              <a:rPr lang="en-US" sz="1800" dirty="0">
                <a:solidFill>
                  <a:schemeClr val="tx2"/>
                </a:solidFill>
                <a:latin typeface="Courier New" pitchFamily="49" charset="0"/>
              </a:rPr>
              <a:t> </a:t>
            </a:r>
            <a:r>
              <a:rPr lang="ro-RO" sz="1800" dirty="0">
                <a:solidFill>
                  <a:schemeClr val="tx2"/>
                </a:solidFill>
                <a:latin typeface="Courier New" pitchFamily="49" charset="0"/>
              </a:rPr>
              <a:t>clientul se așază */</a:t>
            </a:r>
            <a:endParaRPr lang="ro-RO" sz="1800" dirty="0">
              <a:solidFill>
                <a:srgbClr val="C00000"/>
              </a:solidFill>
              <a:latin typeface="Courier New" pitchFamily="49" charset="0"/>
            </a:endParaRPr>
          </a:p>
          <a:p>
            <a:pPr>
              <a:lnSpc>
                <a:spcPct val="80000"/>
              </a:lnSpc>
              <a:buFontTx/>
              <a:buNone/>
            </a:pPr>
            <a:r>
              <a:rPr lang="en-US" sz="1800" dirty="0">
                <a:solidFill>
                  <a:srgbClr val="C00000"/>
                </a:solidFill>
                <a:latin typeface="Courier New" pitchFamily="49" charset="0"/>
              </a:rPr>
              <a:t>      V(C</a:t>
            </a:r>
            <a:r>
              <a:rPr lang="ro-RO" sz="1800" dirty="0">
                <a:solidFill>
                  <a:srgbClr val="C00000"/>
                </a:solidFill>
                <a:latin typeface="Courier New" pitchFamily="49" charset="0"/>
              </a:rPr>
              <a:t>lienți</a:t>
            </a:r>
            <a:r>
              <a:rPr lang="en-US" sz="1800" dirty="0">
                <a:solidFill>
                  <a:srgbClr val="C00000"/>
                </a:solidFill>
                <a:latin typeface="Courier New" pitchFamily="49" charset="0"/>
              </a:rPr>
              <a:t>);               </a:t>
            </a:r>
            <a:r>
              <a:rPr lang="en-US" sz="1800" dirty="0">
                <a:solidFill>
                  <a:schemeClr val="tx2"/>
                </a:solidFill>
                <a:latin typeface="Courier New" pitchFamily="49" charset="0"/>
              </a:rPr>
              <a:t>/</a:t>
            </a:r>
            <a:r>
              <a:rPr lang="ro-RO" sz="1800" dirty="0">
                <a:solidFill>
                  <a:schemeClr val="tx2"/>
                </a:solidFill>
                <a:latin typeface="Courier New" pitchFamily="49" charset="0"/>
              </a:rPr>
              <a:t>* se anunță bărbierul că s-a</a:t>
            </a:r>
          </a:p>
          <a:p>
            <a:pPr>
              <a:lnSpc>
                <a:spcPct val="80000"/>
              </a:lnSpc>
              <a:buFontTx/>
              <a:buNone/>
            </a:pPr>
            <a:r>
              <a:rPr lang="ro-RO" sz="1800" dirty="0">
                <a:solidFill>
                  <a:schemeClr val="tx2"/>
                </a:solidFill>
                <a:latin typeface="Courier New" pitchFamily="49" charset="0"/>
              </a:rPr>
              <a:t>                                    ocupat un scaun */</a:t>
            </a:r>
            <a:r>
              <a:rPr lang="en-US" sz="1800" dirty="0">
                <a:solidFill>
                  <a:schemeClr val="tx2"/>
                </a:solidFill>
                <a:latin typeface="Courier New" pitchFamily="49" charset="0"/>
              </a:rPr>
              <a:t> </a:t>
            </a:r>
          </a:p>
          <a:p>
            <a:pPr>
              <a:lnSpc>
                <a:spcPct val="80000"/>
              </a:lnSpc>
              <a:buFontTx/>
              <a:buNone/>
            </a:pPr>
            <a:r>
              <a:rPr lang="en-US" sz="1800" dirty="0">
                <a:solidFill>
                  <a:srgbClr val="C00000"/>
                </a:solidFill>
                <a:latin typeface="Courier New" pitchFamily="49" charset="0"/>
              </a:rPr>
              <a:t>      V(</a:t>
            </a:r>
            <a:r>
              <a:rPr lang="ro-RO" sz="1800" dirty="0">
                <a:solidFill>
                  <a:srgbClr val="C00000"/>
                </a:solidFill>
                <a:latin typeface="Courier New" pitchFamily="49" charset="0"/>
              </a:rPr>
              <a:t>Scaune</a:t>
            </a:r>
            <a:r>
              <a:rPr lang="en-US" sz="1800" dirty="0">
                <a:solidFill>
                  <a:srgbClr val="C00000"/>
                </a:solidFill>
                <a:latin typeface="Courier New" pitchFamily="49" charset="0"/>
              </a:rPr>
              <a:t>); </a:t>
            </a:r>
            <a:r>
              <a:rPr lang="ro-RO" sz="1800" dirty="0">
                <a:solidFill>
                  <a:srgbClr val="C00000"/>
                </a:solidFill>
                <a:latin typeface="Courier New" pitchFamily="49" charset="0"/>
              </a:rPr>
              <a:t>     </a:t>
            </a:r>
            <a:r>
              <a:rPr lang="en-US" sz="1800" dirty="0">
                <a:solidFill>
                  <a:srgbClr val="C00000"/>
                </a:solidFill>
                <a:latin typeface="Courier New" pitchFamily="49" charset="0"/>
              </a:rPr>
              <a:t>          </a:t>
            </a:r>
            <a:r>
              <a:rPr lang="en-US" sz="1800" dirty="0">
                <a:solidFill>
                  <a:schemeClr val="tx2"/>
                </a:solidFill>
                <a:latin typeface="Courier New" pitchFamily="49" charset="0"/>
              </a:rPr>
              <a:t>/</a:t>
            </a:r>
            <a:r>
              <a:rPr lang="ro-RO" sz="1800" dirty="0">
                <a:solidFill>
                  <a:schemeClr val="tx2"/>
                </a:solidFill>
                <a:latin typeface="Courier New" pitchFamily="49" charset="0"/>
              </a:rPr>
              <a:t>* se renunță la accesul asupra </a:t>
            </a:r>
          </a:p>
          <a:p>
            <a:pPr>
              <a:lnSpc>
                <a:spcPct val="80000"/>
              </a:lnSpc>
              <a:buFontTx/>
              <a:buNone/>
            </a:pPr>
            <a:r>
              <a:rPr lang="ro-RO" sz="1800" dirty="0">
                <a:solidFill>
                  <a:schemeClr val="tx2"/>
                </a:solidFill>
                <a:latin typeface="Courier New" pitchFamily="49" charset="0"/>
              </a:rPr>
              <a:t>                                    NumărScauneLibere */</a:t>
            </a:r>
          </a:p>
          <a:p>
            <a:pPr>
              <a:lnSpc>
                <a:spcPct val="80000"/>
              </a:lnSpc>
              <a:buFontTx/>
              <a:buNone/>
            </a:pPr>
            <a:r>
              <a:rPr lang="en-US" sz="1800" dirty="0">
                <a:solidFill>
                  <a:srgbClr val="C00000"/>
                </a:solidFill>
                <a:latin typeface="Courier New" pitchFamily="49" charset="0"/>
              </a:rPr>
              <a:t>      P(</a:t>
            </a:r>
            <a:r>
              <a:rPr lang="ro-RO" sz="1800" dirty="0">
                <a:solidFill>
                  <a:srgbClr val="C00000"/>
                </a:solidFill>
                <a:latin typeface="Courier New" pitchFamily="49" charset="0"/>
              </a:rPr>
              <a:t>BărbierGata</a:t>
            </a:r>
            <a:r>
              <a:rPr lang="en-US" sz="1800" dirty="0">
                <a:solidFill>
                  <a:srgbClr val="C00000"/>
                </a:solidFill>
                <a:latin typeface="Courier New" pitchFamily="49" charset="0"/>
              </a:rPr>
              <a:t>);           </a:t>
            </a:r>
            <a:r>
              <a:rPr lang="en-US" sz="1800" dirty="0">
                <a:solidFill>
                  <a:schemeClr val="tx2"/>
                </a:solidFill>
                <a:latin typeface="Courier New" pitchFamily="49" charset="0"/>
              </a:rPr>
              <a:t>/</a:t>
            </a:r>
            <a:r>
              <a:rPr lang="ro-RO" sz="1800" dirty="0">
                <a:solidFill>
                  <a:schemeClr val="tx2"/>
                </a:solidFill>
                <a:latin typeface="Courier New" pitchFamily="49" charset="0"/>
              </a:rPr>
              <a:t>* clientul așteaptă pentru a  </a:t>
            </a:r>
          </a:p>
          <a:p>
            <a:pPr>
              <a:lnSpc>
                <a:spcPct val="80000"/>
              </a:lnSpc>
              <a:buFontTx/>
              <a:buNone/>
            </a:pPr>
            <a:r>
              <a:rPr lang="ro-RO" sz="1800" dirty="0">
                <a:solidFill>
                  <a:schemeClr val="tx2"/>
                </a:solidFill>
                <a:latin typeface="Courier New" pitchFamily="49" charset="0"/>
              </a:rPr>
              <a:t>                                    fi tuns */</a:t>
            </a:r>
            <a:endParaRPr lang="en-US" sz="1800" dirty="0">
              <a:solidFill>
                <a:schemeClr val="tx2"/>
              </a:solidFill>
              <a:latin typeface="Courier New" pitchFamily="49" charset="0"/>
            </a:endParaRPr>
          </a:p>
          <a:p>
            <a:pPr>
              <a:lnSpc>
                <a:spcPct val="80000"/>
              </a:lnSpc>
              <a:buFontTx/>
              <a:buNone/>
            </a:pPr>
            <a:r>
              <a:rPr lang="en-US" sz="1800" dirty="0">
                <a:solidFill>
                  <a:srgbClr val="C00000"/>
                </a:solidFill>
                <a:latin typeface="Courier New" pitchFamily="49" charset="0"/>
              </a:rPr>
              <a:t>       </a:t>
            </a:r>
            <a:r>
              <a:rPr lang="en-US" sz="1800" dirty="0">
                <a:solidFill>
                  <a:schemeClr val="tx2"/>
                </a:solidFill>
                <a:latin typeface="Courier New" pitchFamily="49" charset="0"/>
              </a:rPr>
              <a:t>/</a:t>
            </a:r>
            <a:r>
              <a:rPr lang="ro-RO" sz="1800" dirty="0">
                <a:solidFill>
                  <a:schemeClr val="tx2"/>
                </a:solidFill>
                <a:latin typeface="Courier New" pitchFamily="49" charset="0"/>
              </a:rPr>
              <a:t>* Clientul e tuns... */</a:t>
            </a:r>
            <a:endParaRPr lang="en-US" sz="1800" dirty="0">
              <a:solidFill>
                <a:schemeClr val="tx2"/>
              </a:solidFill>
              <a:latin typeface="Courier New" pitchFamily="49" charset="0"/>
            </a:endParaRPr>
          </a:p>
          <a:p>
            <a:pPr>
              <a:lnSpc>
                <a:spcPct val="80000"/>
              </a:lnSpc>
              <a:buFontTx/>
              <a:buNone/>
            </a:pPr>
            <a:r>
              <a:rPr lang="en-US" sz="1800" dirty="0">
                <a:solidFill>
                  <a:srgbClr val="C00000"/>
                </a:solidFill>
                <a:latin typeface="Courier New" pitchFamily="49" charset="0"/>
              </a:rPr>
              <a:t>     } </a:t>
            </a:r>
            <a:r>
              <a:rPr lang="en-US" sz="1800" b="1" dirty="0">
                <a:solidFill>
                  <a:srgbClr val="C00000"/>
                </a:solidFill>
                <a:latin typeface="Courier New" pitchFamily="49" charset="0"/>
              </a:rPr>
              <a:t>else </a:t>
            </a:r>
            <a:r>
              <a:rPr lang="en-US" sz="1800" dirty="0">
                <a:solidFill>
                  <a:srgbClr val="C00000"/>
                </a:solidFill>
                <a:latin typeface="Courier New" pitchFamily="49" charset="0"/>
              </a:rPr>
              <a:t>{                </a:t>
            </a:r>
            <a:r>
              <a:rPr lang="en-US" sz="1800" dirty="0">
                <a:solidFill>
                  <a:schemeClr val="tx2"/>
                </a:solidFill>
                <a:latin typeface="Courier New" pitchFamily="49" charset="0"/>
              </a:rPr>
              <a:t>/</a:t>
            </a:r>
            <a:r>
              <a:rPr lang="ro-RO" sz="1800" dirty="0">
                <a:solidFill>
                  <a:schemeClr val="tx2"/>
                </a:solidFill>
                <a:latin typeface="Courier New" pitchFamily="49" charset="0"/>
              </a:rPr>
              <a:t>* nu sunt scaune libere */</a:t>
            </a:r>
            <a:endParaRPr lang="en-US" sz="1800" dirty="0">
              <a:solidFill>
                <a:schemeClr val="tx2"/>
              </a:solidFill>
              <a:latin typeface="Courier New" pitchFamily="49" charset="0"/>
            </a:endParaRPr>
          </a:p>
          <a:p>
            <a:pPr>
              <a:lnSpc>
                <a:spcPct val="80000"/>
              </a:lnSpc>
              <a:buFontTx/>
              <a:buNone/>
            </a:pPr>
            <a:r>
              <a:rPr lang="en-US" sz="1800" dirty="0">
                <a:solidFill>
                  <a:srgbClr val="C00000"/>
                </a:solidFill>
                <a:latin typeface="Courier New" pitchFamily="49" charset="0"/>
              </a:rPr>
              <a:t>       V(</a:t>
            </a:r>
            <a:r>
              <a:rPr lang="ro-RO" sz="1800" dirty="0">
                <a:solidFill>
                  <a:srgbClr val="C00000"/>
                </a:solidFill>
                <a:latin typeface="Courier New" pitchFamily="49" charset="0"/>
              </a:rPr>
              <a:t>Scaune</a:t>
            </a:r>
            <a:r>
              <a:rPr lang="en-US" sz="1800" dirty="0">
                <a:solidFill>
                  <a:srgbClr val="C00000"/>
                </a:solidFill>
                <a:latin typeface="Courier New" pitchFamily="49" charset="0"/>
              </a:rPr>
              <a:t>);</a:t>
            </a:r>
            <a:r>
              <a:rPr lang="ro-RO" sz="1800" dirty="0">
                <a:solidFill>
                  <a:srgbClr val="C00000"/>
                </a:solidFill>
                <a:latin typeface="Courier New" pitchFamily="49" charset="0"/>
              </a:rPr>
              <a:t>              </a:t>
            </a:r>
            <a:r>
              <a:rPr lang="en-US" sz="1800" dirty="0">
                <a:solidFill>
                  <a:srgbClr val="C00000"/>
                </a:solidFill>
                <a:latin typeface="Courier New" pitchFamily="49" charset="0"/>
              </a:rPr>
              <a:t>  </a:t>
            </a:r>
            <a:r>
              <a:rPr lang="en-US" sz="1800" dirty="0">
                <a:solidFill>
                  <a:schemeClr val="tx2"/>
                </a:solidFill>
                <a:latin typeface="Courier New" pitchFamily="49" charset="0"/>
              </a:rPr>
              <a:t>/</a:t>
            </a:r>
            <a:r>
              <a:rPr lang="ro-RO" sz="1800" dirty="0">
                <a:solidFill>
                  <a:schemeClr val="tx2"/>
                </a:solidFill>
                <a:latin typeface="Courier New" pitchFamily="49" charset="0"/>
              </a:rPr>
              <a:t>* eliberează mutexul */</a:t>
            </a:r>
            <a:r>
              <a:rPr lang="en-US" sz="1800" dirty="0">
                <a:solidFill>
                  <a:schemeClr val="tx2"/>
                </a:solidFill>
                <a:latin typeface="Courier New" pitchFamily="49" charset="0"/>
              </a:rPr>
              <a:t> </a:t>
            </a:r>
          </a:p>
          <a:p>
            <a:pPr>
              <a:lnSpc>
                <a:spcPct val="80000"/>
              </a:lnSpc>
              <a:buFontTx/>
              <a:buNone/>
            </a:pPr>
            <a:r>
              <a:rPr lang="en-US" sz="1800" dirty="0">
                <a:solidFill>
                  <a:schemeClr val="tx2"/>
                </a:solidFill>
                <a:latin typeface="Courier New" pitchFamily="49" charset="0"/>
              </a:rPr>
              <a:t>       /</a:t>
            </a:r>
            <a:r>
              <a:rPr lang="ro-RO" sz="1800" dirty="0">
                <a:solidFill>
                  <a:schemeClr val="tx2"/>
                </a:solidFill>
                <a:latin typeface="Courier New" pitchFamily="49" charset="0"/>
              </a:rPr>
              <a:t>* Clientul pleacă netuns... */</a:t>
            </a:r>
            <a:endParaRPr lang="en-US" sz="1800" dirty="0">
              <a:solidFill>
                <a:schemeClr val="tx2"/>
              </a:solidFill>
              <a:latin typeface="Courier New" pitchFamily="49" charset="0"/>
            </a:endParaRPr>
          </a:p>
          <a:p>
            <a:pPr>
              <a:lnSpc>
                <a:spcPct val="80000"/>
              </a:lnSpc>
              <a:buFontTx/>
              <a:buNone/>
            </a:pPr>
            <a:r>
              <a:rPr lang="en-US" sz="1800" dirty="0">
                <a:solidFill>
                  <a:srgbClr val="C00000"/>
                </a:solidFill>
                <a:latin typeface="Courier New" pitchFamily="49" charset="0"/>
              </a:rPr>
              <a:t>     </a:t>
            </a:r>
            <a:r>
              <a:rPr lang="en-US" sz="1800" b="1" dirty="0">
                <a:solidFill>
                  <a:srgbClr val="C00000"/>
                </a:solidFill>
                <a:latin typeface="Courier New" pitchFamily="49" charset="0"/>
              </a:rPr>
              <a:t>}</a:t>
            </a:r>
          </a:p>
          <a:p>
            <a:pPr>
              <a:lnSpc>
                <a:spcPct val="80000"/>
              </a:lnSpc>
              <a:buFontTx/>
              <a:buNone/>
            </a:pPr>
            <a:r>
              <a:rPr lang="en-US" sz="1800" b="1" dirty="0">
                <a:solidFill>
                  <a:srgbClr val="C00000"/>
                </a:solidFill>
                <a:latin typeface="Courier New" pitchFamily="49" charset="0"/>
              </a:rPr>
              <a:t>   }</a:t>
            </a:r>
          </a:p>
          <a:p>
            <a:pPr>
              <a:lnSpc>
                <a:spcPct val="80000"/>
              </a:lnSpc>
              <a:buFontTx/>
              <a:buNone/>
            </a:pPr>
            <a:r>
              <a:rPr lang="en-US" sz="1800" b="1" dirty="0">
                <a:solidFill>
                  <a:srgbClr val="C00000"/>
                </a:solidFill>
                <a:latin typeface="Courier New" pitchFamily="49" charset="0"/>
              </a:rPr>
              <a:t>}</a:t>
            </a:r>
          </a:p>
        </p:txBody>
      </p:sp>
      <p:sp>
        <p:nvSpPr>
          <p:cNvPr id="6" name="Rectangle 2"/>
          <p:cNvSpPr>
            <a:spLocks noGrp="1" noChangeArrowheads="1"/>
          </p:cNvSpPr>
          <p:nvPr>
            <p:ph type="title"/>
          </p:nvPr>
        </p:nvSpPr>
        <p:spPr>
          <a:xfrm>
            <a:off x="114300" y="318532"/>
            <a:ext cx="8915400" cy="824467"/>
          </a:xfrm>
        </p:spPr>
        <p:txBody>
          <a:bodyPr/>
          <a:lstStyle/>
          <a:p>
            <a:r>
              <a:rPr lang="en-US" sz="2800" dirty="0" err="1"/>
              <a:t>Problema</a:t>
            </a:r>
            <a:r>
              <a:rPr lang="en-US" sz="2800" dirty="0"/>
              <a:t> b</a:t>
            </a:r>
            <a:r>
              <a:rPr lang="ro-RO" sz="2800" dirty="0"/>
              <a:t>ă</a:t>
            </a:r>
            <a:r>
              <a:rPr lang="en-US" sz="2800" dirty="0" err="1"/>
              <a:t>rbierului</a:t>
            </a:r>
            <a:r>
              <a:rPr lang="en-US" sz="2800" dirty="0"/>
              <a:t> (2)</a:t>
            </a:r>
          </a:p>
        </p:txBody>
      </p:sp>
      <p:cxnSp>
        <p:nvCxnSpPr>
          <p:cNvPr id="4" name="Straight Connector 3"/>
          <p:cNvCxnSpPr/>
          <p:nvPr/>
        </p:nvCxnSpPr>
        <p:spPr bwMode="auto">
          <a:xfrm flipH="1">
            <a:off x="634580" y="1860183"/>
            <a:ext cx="23010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H="1" flipV="1">
            <a:off x="634581" y="3516355"/>
            <a:ext cx="230105" cy="1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V="1">
            <a:off x="634580" y="1860183"/>
            <a:ext cx="0" cy="331234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TextBox 8"/>
          <p:cNvSpPr txBox="1"/>
          <p:nvPr/>
        </p:nvSpPr>
        <p:spPr>
          <a:xfrm rot="16200000">
            <a:off x="-220787" y="3576955"/>
            <a:ext cx="1210588" cy="369332"/>
          </a:xfrm>
          <a:prstGeom prst="rect">
            <a:avLst/>
          </a:prstGeom>
          <a:noFill/>
        </p:spPr>
        <p:txBody>
          <a:bodyPr wrap="none" rtlCol="0">
            <a:spAutoFit/>
          </a:bodyPr>
          <a:lstStyle/>
          <a:p>
            <a:r>
              <a:rPr lang="en-US" sz="1800" dirty="0" err="1"/>
              <a:t>atomicitate</a:t>
            </a:r>
            <a:endParaRPr lang="en-US" sz="1800" dirty="0"/>
          </a:p>
        </p:txBody>
      </p:sp>
      <p:cxnSp>
        <p:nvCxnSpPr>
          <p:cNvPr id="10" name="Straight Connector 9"/>
          <p:cNvCxnSpPr/>
          <p:nvPr/>
        </p:nvCxnSpPr>
        <p:spPr bwMode="auto">
          <a:xfrm flipH="1" flipV="1">
            <a:off x="634580" y="5165777"/>
            <a:ext cx="415661" cy="67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Arrow Connector 13"/>
          <p:cNvCxnSpPr/>
          <p:nvPr/>
        </p:nvCxnSpPr>
        <p:spPr bwMode="auto">
          <a:xfrm flipH="1">
            <a:off x="2670584" y="1725459"/>
            <a:ext cx="792088" cy="12148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TextBox 14"/>
          <p:cNvSpPr txBox="1"/>
          <p:nvPr/>
        </p:nvSpPr>
        <p:spPr>
          <a:xfrm>
            <a:off x="3030624" y="1356127"/>
            <a:ext cx="2339102" cy="369332"/>
          </a:xfrm>
          <a:prstGeom prst="rect">
            <a:avLst/>
          </a:prstGeom>
          <a:noFill/>
        </p:spPr>
        <p:txBody>
          <a:bodyPr wrap="none" rtlCol="0">
            <a:spAutoFit/>
          </a:bodyPr>
          <a:lstStyle/>
          <a:p>
            <a:r>
              <a:rPr lang="en-US" sz="1800" dirty="0" err="1"/>
              <a:t>sincronizare</a:t>
            </a:r>
            <a:r>
              <a:rPr lang="en-US" sz="1800" dirty="0"/>
              <a:t> cu </a:t>
            </a:r>
            <a:r>
              <a:rPr lang="en-US" sz="1800" dirty="0" err="1"/>
              <a:t>Barbier</a:t>
            </a:r>
            <a:endParaRPr lang="en-US" sz="1800" dirty="0"/>
          </a:p>
        </p:txBody>
      </p:sp>
      <p:cxnSp>
        <p:nvCxnSpPr>
          <p:cNvPr id="18" name="Straight Arrow Connector 17"/>
          <p:cNvCxnSpPr/>
          <p:nvPr/>
        </p:nvCxnSpPr>
        <p:spPr bwMode="auto">
          <a:xfrm flipH="1">
            <a:off x="3183024" y="1725459"/>
            <a:ext cx="567680" cy="23669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427746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B10C-80D1-48E0-8556-930C3E3CC869}"/>
              </a:ext>
            </a:extLst>
          </p:cNvPr>
          <p:cNvSpPr>
            <a:spLocks noGrp="1"/>
          </p:cNvSpPr>
          <p:nvPr>
            <p:ph type="title"/>
          </p:nvPr>
        </p:nvSpPr>
        <p:spPr/>
        <p:txBody>
          <a:bodyPr/>
          <a:lstStyle/>
          <a:p>
            <a:r>
              <a:rPr lang="ro-RO" dirty="0"/>
              <a:t>Problema bărbierului (var. </a:t>
            </a:r>
            <a:r>
              <a:rPr lang="ro-RO" dirty="0" err="1"/>
              <a:t>mutex</a:t>
            </a:r>
            <a:r>
              <a:rPr lang="ro-RO" dirty="0"/>
              <a:t>)</a:t>
            </a:r>
            <a:endParaRPr lang="en-US" dirty="0"/>
          </a:p>
        </p:txBody>
      </p:sp>
      <p:sp>
        <p:nvSpPr>
          <p:cNvPr id="4" name="TextBox 3">
            <a:extLst>
              <a:ext uri="{FF2B5EF4-FFF2-40B4-BE49-F238E27FC236}">
                <a16:creationId xmlns:a16="http://schemas.microsoft.com/office/drawing/2014/main" id="{D7FB3A26-22DC-463F-8B80-06D24C39BC07}"/>
              </a:ext>
            </a:extLst>
          </p:cNvPr>
          <p:cNvSpPr txBox="1"/>
          <p:nvPr/>
        </p:nvSpPr>
        <p:spPr>
          <a:xfrm>
            <a:off x="206702" y="2766678"/>
            <a:ext cx="4365298" cy="3539430"/>
          </a:xfrm>
          <a:prstGeom prst="rect">
            <a:avLst/>
          </a:prstGeom>
          <a:noFill/>
        </p:spPr>
        <p:txBody>
          <a:bodyPr wrap="none" rtlCol="0">
            <a:spAutoFit/>
          </a:bodyPr>
          <a:lstStyle/>
          <a:p>
            <a:r>
              <a:rPr lang="ro-RO" sz="2800" b="1" dirty="0" err="1"/>
              <a:t>while</a:t>
            </a:r>
            <a:r>
              <a:rPr lang="ro-RO" sz="2800" b="1" dirty="0"/>
              <a:t>(</a:t>
            </a:r>
            <a:r>
              <a:rPr lang="ro-RO" sz="2800" b="1" dirty="0" err="1"/>
              <a:t>true</a:t>
            </a:r>
            <a:r>
              <a:rPr lang="ro-RO" sz="2800" b="1" dirty="0"/>
              <a:t>) </a:t>
            </a:r>
            <a:r>
              <a:rPr lang="en-US" sz="2800" b="1" dirty="0"/>
              <a:t>{</a:t>
            </a:r>
            <a:endParaRPr lang="ro-RO" sz="2800" b="1" dirty="0"/>
          </a:p>
          <a:p>
            <a:pPr lvl="1"/>
            <a:r>
              <a:rPr lang="ro-RO" sz="2800" b="1" dirty="0" err="1">
                <a:solidFill>
                  <a:srgbClr val="00B050"/>
                </a:solidFill>
              </a:rPr>
              <a:t>Clients</a:t>
            </a:r>
            <a:r>
              <a:rPr lang="ro-RO" sz="2800" dirty="0" err="1"/>
              <a:t>.lock</a:t>
            </a:r>
            <a:r>
              <a:rPr lang="ro-RO" sz="2800" dirty="0"/>
              <a:t>()</a:t>
            </a:r>
            <a:r>
              <a:rPr lang="en-US" sz="2800" dirty="0"/>
              <a:t>;</a:t>
            </a:r>
            <a:endParaRPr lang="ro-RO" sz="2800" dirty="0"/>
          </a:p>
          <a:p>
            <a:pPr lvl="1"/>
            <a:r>
              <a:rPr lang="ro-RO" sz="2800" b="1" dirty="0" err="1">
                <a:solidFill>
                  <a:srgbClr val="7030A0"/>
                </a:solidFill>
              </a:rPr>
              <a:t>Chairs</a:t>
            </a:r>
            <a:r>
              <a:rPr lang="ro-RO" sz="2800" dirty="0" err="1"/>
              <a:t>.lock</a:t>
            </a:r>
            <a:r>
              <a:rPr lang="ro-RO" sz="2800" dirty="0"/>
              <a:t>()</a:t>
            </a:r>
            <a:r>
              <a:rPr lang="en-US" sz="2800" dirty="0"/>
              <a:t>;</a:t>
            </a:r>
            <a:endParaRPr lang="ro-RO" sz="2800" dirty="0"/>
          </a:p>
          <a:p>
            <a:pPr lvl="1"/>
            <a:r>
              <a:rPr lang="ro-RO" sz="2800" dirty="0" err="1"/>
              <a:t>emptyChairs</a:t>
            </a:r>
            <a:r>
              <a:rPr lang="ro-RO" sz="2800" dirty="0"/>
              <a:t>++</a:t>
            </a:r>
            <a:r>
              <a:rPr lang="en-US" sz="2800" dirty="0"/>
              <a:t>;</a:t>
            </a:r>
          </a:p>
          <a:p>
            <a:pPr lvl="1"/>
            <a:r>
              <a:rPr lang="ro-RO" sz="2800" b="1" dirty="0" err="1">
                <a:solidFill>
                  <a:srgbClr val="FFC000"/>
                </a:solidFill>
              </a:rPr>
              <a:t>BarberReady</a:t>
            </a:r>
            <a:r>
              <a:rPr lang="en-US" sz="2800" dirty="0"/>
              <a:t>.unlock();</a:t>
            </a:r>
          </a:p>
          <a:p>
            <a:pPr lvl="1"/>
            <a:r>
              <a:rPr lang="ro-RO" sz="2800" b="1" dirty="0" err="1">
                <a:solidFill>
                  <a:srgbClr val="7030A0"/>
                </a:solidFill>
              </a:rPr>
              <a:t>Chairs</a:t>
            </a:r>
            <a:r>
              <a:rPr lang="en-US" sz="2800" dirty="0"/>
              <a:t>.unlock();</a:t>
            </a:r>
          </a:p>
          <a:p>
            <a:pPr lvl="1"/>
            <a:r>
              <a:rPr lang="en-GB" sz="2800" dirty="0" err="1"/>
              <a:t>cutHair</a:t>
            </a:r>
            <a:r>
              <a:rPr lang="en-GB" sz="2800" dirty="0"/>
              <a:t>();</a:t>
            </a:r>
            <a:endParaRPr lang="en-US" sz="2800" dirty="0"/>
          </a:p>
          <a:p>
            <a:r>
              <a:rPr lang="en-US" sz="2800" dirty="0"/>
              <a:t>}</a:t>
            </a:r>
          </a:p>
        </p:txBody>
      </p:sp>
      <p:sp>
        <p:nvSpPr>
          <p:cNvPr id="5" name="Rectangle 4">
            <a:extLst>
              <a:ext uri="{FF2B5EF4-FFF2-40B4-BE49-F238E27FC236}">
                <a16:creationId xmlns:a16="http://schemas.microsoft.com/office/drawing/2014/main" id="{6AEC86A9-432B-4766-A93A-5E08C2023466}"/>
              </a:ext>
            </a:extLst>
          </p:cNvPr>
          <p:cNvSpPr/>
          <p:nvPr/>
        </p:nvSpPr>
        <p:spPr>
          <a:xfrm>
            <a:off x="5414690" y="2643567"/>
            <a:ext cx="4572000" cy="3785652"/>
          </a:xfrm>
          <a:prstGeom prst="rect">
            <a:avLst/>
          </a:prstGeom>
        </p:spPr>
        <p:txBody>
          <a:bodyPr>
            <a:spAutoFit/>
          </a:bodyPr>
          <a:lstStyle/>
          <a:p>
            <a:pPr lvl="0"/>
            <a:r>
              <a:rPr lang="ro-RO" sz="2400" b="1" dirty="0" err="1">
                <a:solidFill>
                  <a:srgbClr val="7030A0"/>
                </a:solidFill>
              </a:rPr>
              <a:t>Chairs</a:t>
            </a:r>
            <a:r>
              <a:rPr lang="en-US" altLang="en-US" sz="2400" dirty="0">
                <a:solidFill>
                  <a:srgbClr val="000000"/>
                </a:solidFill>
                <a:latin typeface="Arial Unicode MS"/>
              </a:rPr>
              <a:t>.lock();</a:t>
            </a:r>
          </a:p>
          <a:p>
            <a:pPr lvl="0"/>
            <a:r>
              <a:rPr lang="en-US" altLang="en-US" sz="2400" b="1" dirty="0">
                <a:solidFill>
                  <a:srgbClr val="7F0055"/>
                </a:solidFill>
                <a:latin typeface="Arial Unicode MS"/>
              </a:rPr>
              <a:t>if</a:t>
            </a:r>
            <a:r>
              <a:rPr lang="en-US" altLang="en-US" sz="2400" dirty="0">
                <a:solidFill>
                  <a:srgbClr val="000000"/>
                </a:solidFill>
                <a:latin typeface="Arial Unicode MS"/>
              </a:rPr>
              <a:t>(</a:t>
            </a:r>
            <a:r>
              <a:rPr lang="ro-RO" sz="2400" dirty="0" err="1"/>
              <a:t>emptyChairs</a:t>
            </a:r>
            <a:r>
              <a:rPr lang="en-US" altLang="en-US" sz="2400" dirty="0">
                <a:solidFill>
                  <a:srgbClr val="000000"/>
                </a:solidFill>
                <a:latin typeface="Arial Unicode MS"/>
              </a:rPr>
              <a:t>&gt;0) {</a:t>
            </a:r>
          </a:p>
          <a:p>
            <a:pPr lvl="1"/>
            <a:r>
              <a:rPr lang="ro-RO" sz="2400" dirty="0" err="1"/>
              <a:t>emptyChairs</a:t>
            </a:r>
            <a:r>
              <a:rPr lang="en-US" sz="2400" dirty="0"/>
              <a:t>--</a:t>
            </a:r>
            <a:r>
              <a:rPr lang="en-US" altLang="en-US" sz="2400" dirty="0">
                <a:solidFill>
                  <a:srgbClr val="000000"/>
                </a:solidFill>
                <a:latin typeface="Arial Unicode MS"/>
              </a:rPr>
              <a:t>;</a:t>
            </a:r>
          </a:p>
          <a:p>
            <a:pPr lvl="1"/>
            <a:r>
              <a:rPr lang="ro-RO" sz="2400" b="1" dirty="0" err="1">
                <a:solidFill>
                  <a:srgbClr val="00B050"/>
                </a:solidFill>
              </a:rPr>
              <a:t>Clients</a:t>
            </a:r>
            <a:r>
              <a:rPr lang="en-US" altLang="en-US" sz="2400" dirty="0">
                <a:solidFill>
                  <a:srgbClr val="000000"/>
                </a:solidFill>
                <a:latin typeface="Arial Unicode MS"/>
              </a:rPr>
              <a:t>.unlock();</a:t>
            </a:r>
          </a:p>
          <a:p>
            <a:pPr lvl="1"/>
            <a:r>
              <a:rPr lang="ro-RO" sz="2400" b="1" dirty="0" err="1">
                <a:solidFill>
                  <a:srgbClr val="7030A0"/>
                </a:solidFill>
              </a:rPr>
              <a:t>Chairs</a:t>
            </a:r>
            <a:r>
              <a:rPr lang="en-US" altLang="en-US" sz="2400" dirty="0">
                <a:solidFill>
                  <a:srgbClr val="000000"/>
                </a:solidFill>
                <a:latin typeface="Arial Unicode MS"/>
              </a:rPr>
              <a:t>.unlock();</a:t>
            </a:r>
          </a:p>
          <a:p>
            <a:pPr marL="446088" lvl="1"/>
            <a:r>
              <a:rPr lang="ro-RO" sz="2400" b="1" dirty="0" err="1">
                <a:solidFill>
                  <a:srgbClr val="FFC000"/>
                </a:solidFill>
              </a:rPr>
              <a:t>BarberReady</a:t>
            </a:r>
            <a:r>
              <a:rPr lang="en-US" altLang="en-US" sz="2400" dirty="0">
                <a:solidFill>
                  <a:srgbClr val="000000"/>
                </a:solidFill>
                <a:latin typeface="Arial Unicode MS"/>
              </a:rPr>
              <a:t>.lock();</a:t>
            </a:r>
          </a:p>
          <a:p>
            <a:pPr marL="446088" lvl="1"/>
            <a:r>
              <a:rPr lang="en-GB" sz="2400" dirty="0" err="1"/>
              <a:t>getHairCut</a:t>
            </a:r>
            <a:r>
              <a:rPr lang="en-GB" sz="2400" dirty="0"/>
              <a:t>();</a:t>
            </a:r>
            <a:endParaRPr lang="en-US" altLang="en-US" sz="2400" dirty="0">
              <a:solidFill>
                <a:srgbClr val="000000"/>
              </a:solidFill>
              <a:latin typeface="Arial Unicode MS"/>
            </a:endParaRPr>
          </a:p>
          <a:p>
            <a:pPr lvl="0"/>
            <a:r>
              <a:rPr lang="en-US" altLang="en-US" sz="2400" dirty="0">
                <a:latin typeface="Arial Unicode MS"/>
              </a:rPr>
              <a:t>} else {</a:t>
            </a:r>
          </a:p>
          <a:p>
            <a:pPr lvl="1"/>
            <a:r>
              <a:rPr lang="ro-RO" sz="2400" b="1" dirty="0" err="1">
                <a:solidFill>
                  <a:srgbClr val="7030A0"/>
                </a:solidFill>
              </a:rPr>
              <a:t>Chairs</a:t>
            </a:r>
            <a:r>
              <a:rPr lang="en-US" altLang="en-US" sz="2400" dirty="0">
                <a:solidFill>
                  <a:srgbClr val="000000"/>
                </a:solidFill>
                <a:latin typeface="Arial Unicode MS"/>
              </a:rPr>
              <a:t>.unlock();</a:t>
            </a:r>
            <a:endParaRPr lang="en-US" altLang="en-US" sz="2400" b="1" dirty="0">
              <a:solidFill>
                <a:srgbClr val="7F0055"/>
              </a:solidFill>
              <a:latin typeface="Arial Unicode MS"/>
            </a:endParaRPr>
          </a:p>
          <a:p>
            <a:pPr lvl="0"/>
            <a:r>
              <a:rPr lang="en-US" altLang="en-US" sz="2400" dirty="0">
                <a:solidFill>
                  <a:srgbClr val="000000"/>
                </a:solidFill>
                <a:latin typeface="Arial Unicode MS"/>
              </a:rPr>
              <a:t>}</a:t>
            </a:r>
          </a:p>
        </p:txBody>
      </p:sp>
      <p:sp>
        <p:nvSpPr>
          <p:cNvPr id="6" name="TextBox 5">
            <a:extLst>
              <a:ext uri="{FF2B5EF4-FFF2-40B4-BE49-F238E27FC236}">
                <a16:creationId xmlns:a16="http://schemas.microsoft.com/office/drawing/2014/main" id="{FDB3DF9B-661F-4954-8EF4-E3E2D8A0D5DE}"/>
              </a:ext>
            </a:extLst>
          </p:cNvPr>
          <p:cNvSpPr txBox="1"/>
          <p:nvPr/>
        </p:nvSpPr>
        <p:spPr>
          <a:xfrm>
            <a:off x="705079" y="1372339"/>
            <a:ext cx="1082348" cy="400110"/>
          </a:xfrm>
          <a:prstGeom prst="rect">
            <a:avLst/>
          </a:prstGeom>
          <a:noFill/>
        </p:spPr>
        <p:txBody>
          <a:bodyPr wrap="none" rtlCol="0">
            <a:spAutoFit/>
          </a:bodyPr>
          <a:lstStyle/>
          <a:p>
            <a:r>
              <a:rPr lang="ro-RO" sz="2000" b="1" dirty="0"/>
              <a:t>Bărbier</a:t>
            </a:r>
            <a:endParaRPr lang="en-US" b="1" dirty="0"/>
          </a:p>
        </p:txBody>
      </p:sp>
      <p:sp>
        <p:nvSpPr>
          <p:cNvPr id="7" name="TextBox 6">
            <a:extLst>
              <a:ext uri="{FF2B5EF4-FFF2-40B4-BE49-F238E27FC236}">
                <a16:creationId xmlns:a16="http://schemas.microsoft.com/office/drawing/2014/main" id="{EA4186E9-57EA-4809-988B-B65D042F0436}"/>
              </a:ext>
            </a:extLst>
          </p:cNvPr>
          <p:cNvSpPr txBox="1"/>
          <p:nvPr/>
        </p:nvSpPr>
        <p:spPr>
          <a:xfrm>
            <a:off x="7061105" y="1372339"/>
            <a:ext cx="896399" cy="400110"/>
          </a:xfrm>
          <a:prstGeom prst="rect">
            <a:avLst/>
          </a:prstGeom>
          <a:noFill/>
        </p:spPr>
        <p:txBody>
          <a:bodyPr wrap="none" rtlCol="0">
            <a:spAutoFit/>
          </a:bodyPr>
          <a:lstStyle/>
          <a:p>
            <a:r>
              <a:rPr lang="ro-RO" sz="2000" b="1" dirty="0"/>
              <a:t>Client</a:t>
            </a:r>
            <a:endParaRPr lang="en-US" b="1" dirty="0"/>
          </a:p>
        </p:txBody>
      </p:sp>
      <p:sp>
        <p:nvSpPr>
          <p:cNvPr id="8" name="TextBox 7">
            <a:extLst>
              <a:ext uri="{FF2B5EF4-FFF2-40B4-BE49-F238E27FC236}">
                <a16:creationId xmlns:a16="http://schemas.microsoft.com/office/drawing/2014/main" id="{FA1A43A4-92CB-49BE-B615-52845C1041D0}"/>
              </a:ext>
            </a:extLst>
          </p:cNvPr>
          <p:cNvSpPr txBox="1"/>
          <p:nvPr/>
        </p:nvSpPr>
        <p:spPr>
          <a:xfrm>
            <a:off x="3287055" y="1102467"/>
            <a:ext cx="3139344" cy="1631216"/>
          </a:xfrm>
          <a:prstGeom prst="rect">
            <a:avLst/>
          </a:prstGeom>
          <a:noFill/>
        </p:spPr>
        <p:txBody>
          <a:bodyPr wrap="square" rtlCol="0">
            <a:spAutoFit/>
          </a:bodyPr>
          <a:lstStyle/>
          <a:p>
            <a:r>
              <a:rPr lang="ro-RO" sz="2000" dirty="0" err="1"/>
              <a:t>emptyChairs</a:t>
            </a:r>
            <a:r>
              <a:rPr lang="en-US" sz="2000" dirty="0"/>
              <a:t> = N</a:t>
            </a:r>
          </a:p>
          <a:p>
            <a:r>
              <a:rPr lang="ro-RO" sz="2000" b="1" dirty="0" err="1">
                <a:solidFill>
                  <a:srgbClr val="00B050"/>
                </a:solidFill>
              </a:rPr>
              <a:t>Clients</a:t>
            </a:r>
            <a:r>
              <a:rPr lang="en-US" sz="2000" b="1" dirty="0">
                <a:solidFill>
                  <a:srgbClr val="00B050"/>
                </a:solidFill>
              </a:rPr>
              <a:t> </a:t>
            </a:r>
            <a:r>
              <a:rPr lang="en-US" sz="2000" b="1" dirty="0"/>
              <a:t>= 0</a:t>
            </a:r>
          </a:p>
          <a:p>
            <a:r>
              <a:rPr lang="ro-RO" sz="2000" b="1" dirty="0" err="1">
                <a:solidFill>
                  <a:srgbClr val="FFC000"/>
                </a:solidFill>
              </a:rPr>
              <a:t>BarberReady</a:t>
            </a:r>
            <a:r>
              <a:rPr lang="en-US" sz="2000" b="1" dirty="0">
                <a:solidFill>
                  <a:srgbClr val="FFC000"/>
                </a:solidFill>
              </a:rPr>
              <a:t> </a:t>
            </a:r>
            <a:r>
              <a:rPr lang="en-US" sz="2000" b="1" dirty="0"/>
              <a:t>= 0</a:t>
            </a:r>
          </a:p>
          <a:p>
            <a:r>
              <a:rPr lang="ro-RO" sz="2000" b="1" dirty="0" err="1">
                <a:solidFill>
                  <a:srgbClr val="7030A0"/>
                </a:solidFill>
              </a:rPr>
              <a:t>Chairs</a:t>
            </a:r>
            <a:r>
              <a:rPr lang="en-US" sz="2000" b="1" dirty="0">
                <a:solidFill>
                  <a:srgbClr val="7030A0"/>
                </a:solidFill>
              </a:rPr>
              <a:t> </a:t>
            </a:r>
            <a:r>
              <a:rPr lang="en-US" sz="2000" b="1" dirty="0"/>
              <a:t>= 1 </a:t>
            </a:r>
          </a:p>
          <a:p>
            <a:endParaRPr lang="en-US" sz="2000" dirty="0"/>
          </a:p>
        </p:txBody>
      </p:sp>
    </p:spTree>
    <p:extLst>
      <p:ext uri="{BB962C8B-B14F-4D97-AF65-F5344CB8AC3E}">
        <p14:creationId xmlns:p14="http://schemas.microsoft.com/office/powerpoint/2010/main" val="25570791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14300" y="324090"/>
            <a:ext cx="8915400" cy="818909"/>
          </a:xfrm>
        </p:spPr>
        <p:txBody>
          <a:bodyPr/>
          <a:lstStyle/>
          <a:p>
            <a:r>
              <a:rPr lang="ro-RO" sz="3600" dirty="0"/>
              <a:t>Sumar</a:t>
            </a:r>
            <a:endParaRPr lang="en-US" sz="3600" dirty="0"/>
          </a:p>
        </p:txBody>
      </p:sp>
      <p:sp>
        <p:nvSpPr>
          <p:cNvPr id="23555" name="Content Placeholder 2"/>
          <p:cNvSpPr>
            <a:spLocks noGrp="1"/>
          </p:cNvSpPr>
          <p:nvPr>
            <p:ph idx="1"/>
          </p:nvPr>
        </p:nvSpPr>
        <p:spPr>
          <a:xfrm>
            <a:off x="323850" y="1265941"/>
            <a:ext cx="8229600" cy="4525963"/>
          </a:xfrm>
        </p:spPr>
        <p:txBody>
          <a:bodyPr/>
          <a:lstStyle/>
          <a:p>
            <a:pPr>
              <a:lnSpc>
                <a:spcPct val="90000"/>
              </a:lnSpc>
              <a:spcAft>
                <a:spcPts val="600"/>
              </a:spcAft>
            </a:pPr>
            <a:r>
              <a:rPr lang="vi-VN" sz="2800" dirty="0"/>
              <a:t>Dezvoltarea algoritmilor folosind variabile partajate (MIMD)</a:t>
            </a:r>
          </a:p>
          <a:p>
            <a:pPr>
              <a:lnSpc>
                <a:spcPct val="90000"/>
              </a:lnSpc>
              <a:spcAft>
                <a:spcPts val="600"/>
              </a:spcAft>
            </a:pPr>
            <a:r>
              <a:rPr lang="vi-VN" sz="2800" dirty="0"/>
              <a:t>Semafoare</a:t>
            </a:r>
          </a:p>
          <a:p>
            <a:pPr>
              <a:lnSpc>
                <a:spcPct val="90000"/>
              </a:lnSpc>
              <a:spcAft>
                <a:spcPts val="600"/>
              </a:spcAft>
            </a:pPr>
            <a:r>
              <a:rPr lang="vi-VN" sz="2800" dirty="0"/>
              <a:t>Secțiuni critice</a:t>
            </a:r>
          </a:p>
          <a:p>
            <a:pPr>
              <a:lnSpc>
                <a:spcPct val="90000"/>
              </a:lnSpc>
              <a:spcAft>
                <a:spcPts val="600"/>
              </a:spcAft>
            </a:pPr>
            <a:r>
              <a:rPr lang="vi-VN" sz="2800" dirty="0"/>
              <a:t>Probleme:</a:t>
            </a:r>
          </a:p>
          <a:p>
            <a:pPr lvl="1">
              <a:lnSpc>
                <a:spcPct val="90000"/>
              </a:lnSpc>
              <a:spcAft>
                <a:spcPts val="600"/>
              </a:spcAft>
            </a:pPr>
            <a:r>
              <a:rPr lang="vi-VN" sz="2400" dirty="0"/>
              <a:t>Producători și consumatori</a:t>
            </a:r>
          </a:p>
          <a:p>
            <a:pPr lvl="1">
              <a:lnSpc>
                <a:spcPct val="90000"/>
              </a:lnSpc>
              <a:spcAft>
                <a:spcPts val="600"/>
              </a:spcAft>
            </a:pPr>
            <a:r>
              <a:rPr lang="vi-VN" sz="2400" dirty="0"/>
              <a:t>Problema filozofilor</a:t>
            </a:r>
          </a:p>
          <a:p>
            <a:pPr lvl="1">
              <a:lnSpc>
                <a:spcPct val="90000"/>
              </a:lnSpc>
              <a:spcAft>
                <a:spcPts val="600"/>
              </a:spcAft>
            </a:pPr>
            <a:r>
              <a:rPr lang="vi-VN" sz="2400" dirty="0"/>
              <a:t>Problema cititorilor și scriitorilor </a:t>
            </a:r>
          </a:p>
          <a:p>
            <a:pPr lvl="1">
              <a:lnSpc>
                <a:spcPct val="90000"/>
              </a:lnSpc>
              <a:spcAft>
                <a:spcPts val="600"/>
              </a:spcAft>
            </a:pPr>
            <a:r>
              <a:rPr lang="vi-VN" sz="2400" dirty="0"/>
              <a:t>Problema bărbierului</a:t>
            </a:r>
            <a:endParaRPr lang="en-US" sz="2400" dirty="0"/>
          </a:p>
        </p:txBody>
      </p:sp>
    </p:spTree>
    <p:extLst>
      <p:ext uri="{BB962C8B-B14F-4D97-AF65-F5344CB8AC3E}">
        <p14:creationId xmlns:p14="http://schemas.microsoft.com/office/powerpoint/2010/main" val="853966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Exemplu</a:t>
            </a:r>
            <a:r>
              <a:rPr lang="en-US" dirty="0"/>
              <a:t> </a:t>
            </a:r>
            <a:r>
              <a:rPr lang="en-US" dirty="0" err="1"/>
              <a:t>executie</a:t>
            </a:r>
            <a:r>
              <a:rPr lang="en-US" dirty="0"/>
              <a:t>…</a:t>
            </a:r>
          </a:p>
        </p:txBody>
      </p:sp>
      <p:sp>
        <p:nvSpPr>
          <p:cNvPr id="4" name="Rectangle 3"/>
          <p:cNvSpPr/>
          <p:nvPr/>
        </p:nvSpPr>
        <p:spPr bwMode="auto">
          <a:xfrm>
            <a:off x="3419872" y="3068960"/>
            <a:ext cx="1944216" cy="1512168"/>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Times" charset="0"/>
              </a:rPr>
              <a:t>Sectiune</a:t>
            </a:r>
            <a:r>
              <a:rPr kumimoji="0" lang="en-US" sz="2400" b="0" i="0" u="none" strike="noStrike" cap="none" normalizeH="0" baseline="0" dirty="0">
                <a:ln>
                  <a:noFill/>
                </a:ln>
                <a:solidFill>
                  <a:schemeClr val="tx1"/>
                </a:solidFill>
                <a:effectLst/>
                <a:latin typeface="Times" charset="0"/>
              </a:rPr>
              <a:t> </a:t>
            </a:r>
            <a:r>
              <a:rPr kumimoji="0" lang="en-US" sz="2400" b="0" i="0" u="none" strike="noStrike" cap="none" normalizeH="0" baseline="0" dirty="0" err="1">
                <a:ln>
                  <a:noFill/>
                </a:ln>
                <a:solidFill>
                  <a:schemeClr val="tx1"/>
                </a:solidFill>
                <a:effectLst/>
                <a:latin typeface="Times" charset="0"/>
              </a:rPr>
              <a:t>critica</a:t>
            </a:r>
            <a:endParaRPr kumimoji="0" lang="en-US" sz="2400" b="0" i="0" u="none" strike="noStrike" cap="none" normalizeH="0" baseline="0" dirty="0">
              <a:ln>
                <a:noFill/>
              </a:ln>
              <a:solidFill>
                <a:schemeClr val="tx1"/>
              </a:solidFill>
              <a:effectLst/>
              <a:latin typeface="Times" charset="0"/>
            </a:endParaRPr>
          </a:p>
        </p:txBody>
      </p:sp>
      <p:cxnSp>
        <p:nvCxnSpPr>
          <p:cNvPr id="11" name="Straight Arrow Connector 10"/>
          <p:cNvCxnSpPr/>
          <p:nvPr/>
        </p:nvCxnSpPr>
        <p:spPr bwMode="auto">
          <a:xfrm>
            <a:off x="1619672" y="3520269"/>
            <a:ext cx="1684957" cy="73942"/>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bwMode="auto">
          <a:xfrm flipV="1">
            <a:off x="1619672" y="4005064"/>
            <a:ext cx="1584176" cy="1080121"/>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pic>
        <p:nvPicPr>
          <p:cNvPr id="1029" name="Picture 5" descr="C:\Users\cipsm\Desktop\work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261" y="2831554"/>
            <a:ext cx="1173510" cy="11735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5" descr="C:\Users\cipsm\Desktop\work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5261" y="4498430"/>
            <a:ext cx="1173510" cy="11735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cipsm\Desktop\s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150" y="1661914"/>
            <a:ext cx="1209675" cy="15430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cipsm\Desktop\se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2150" y="4285085"/>
            <a:ext cx="1295400" cy="1600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p:nvPr/>
        </p:nvCxnSpPr>
        <p:spPr bwMode="auto">
          <a:xfrm>
            <a:off x="971600" y="6237312"/>
            <a:ext cx="6624736" cy="0"/>
          </a:xfrm>
          <a:prstGeom prst="straightConnector1">
            <a:avLst/>
          </a:prstGeom>
          <a:ln>
            <a:headEnd type="none" w="med" len="med"/>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flipH="1">
            <a:off x="7596336" y="6051034"/>
            <a:ext cx="1322433" cy="369332"/>
          </a:xfrm>
          <a:prstGeom prst="rect">
            <a:avLst/>
          </a:prstGeom>
          <a:noFill/>
        </p:spPr>
        <p:txBody>
          <a:bodyPr wrap="square" rtlCol="0">
            <a:spAutoFit/>
          </a:bodyPr>
          <a:lstStyle/>
          <a:p>
            <a:r>
              <a:rPr lang="en-US" sz="1800" dirty="0"/>
              <a:t>time</a:t>
            </a:r>
          </a:p>
        </p:txBody>
      </p:sp>
      <p:cxnSp>
        <p:nvCxnSpPr>
          <p:cNvPr id="25" name="Straight Arrow Connector 24"/>
          <p:cNvCxnSpPr/>
          <p:nvPr/>
        </p:nvCxnSpPr>
        <p:spPr bwMode="auto">
          <a:xfrm>
            <a:off x="5508104" y="3418310"/>
            <a:ext cx="2376264" cy="101959"/>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bwMode="auto">
          <a:xfrm>
            <a:off x="5510106" y="4183126"/>
            <a:ext cx="2376264" cy="101959"/>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766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77778E-6 -2.59259E-6 C 0.02552 0.00949 0.0526 0.01204 0.07899 0.01412 C 0.09739 0.01551 0.1342 0.01759 0.1342 0.01759 C 0.15677 0.02107 0.17812 0.02454 0.20121 0.02454 " pathEditMode="relative" ptsTypes="fffA">
                                      <p:cBhvr>
                                        <p:cTn id="6" dur="2000" fill="hold"/>
                                        <p:tgtEl>
                                          <p:spTgt spid="1029"/>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2.77778E-6 -6.66667E-6 C 0.01424 -0.00325 0.02813 -0.01251 0.04219 -0.0176 C 0.05208 -0.02663 0.04462 -0.02038 0.06719 -0.02987 C 0.07049 -0.03126 0.07309 -0.03496 0.07639 -0.03681 C 0.07847 -0.03797 0.08073 -0.03797 0.08299 -0.03867 C 0.09705 -0.04816 0.11024 -0.0632 0.125 -0.07015 C 0.12882 -0.072 0.13299 -0.072 0.13681 -0.07362 C 0.14601 -0.07755 0.15417 -0.08473 0.1632 -0.08936 C 0.17136 -0.10024 0.17986 -0.11019 0.18681 -0.12269 C 0.18906 -0.13149 0.19271 -0.13681 0.19861 -0.14214 C 0.19913 -0.14445 0.2 -0.14908 0.2 -0.14908 " pathEditMode="relative" ptsTypes="ffffffffffA">
                                      <p:cBhvr>
                                        <p:cTn id="8" dur="2000" fill="hold"/>
                                        <p:tgtEl>
                                          <p:spTgt spid="19"/>
                                        </p:tgtEl>
                                        <p:attrNameLst>
                                          <p:attrName>ppt_x</p:attrName>
                                          <p:attrName>ppt_y</p:attrName>
                                        </p:attrNameLst>
                                      </p:cBhvr>
                                    </p:animMotion>
                                  </p:childTnLst>
                                </p:cTn>
                              </p:par>
                            </p:childTnLst>
                          </p:cTn>
                        </p:par>
                      </p:childTnLst>
                    </p:cTn>
                  </p:par>
                  <p:par>
                    <p:cTn id="9" fill="hold">
                      <p:stCondLst>
                        <p:cond delay="indefinite"/>
                      </p:stCondLst>
                      <p:childTnLst>
                        <p:par>
                          <p:cTn id="10" fill="hold">
                            <p:stCondLst>
                              <p:cond delay="0"/>
                            </p:stCondLst>
                            <p:childTnLst>
                              <p:par>
                                <p:cTn id="11" presetID="31" presetClass="exit" presetSubtype="0" fill="hold" nodeType="clickEffect">
                                  <p:stCondLst>
                                    <p:cond delay="0"/>
                                  </p:stCondLst>
                                  <p:childTnLst>
                                    <p:anim calcmode="lin" valueType="num">
                                      <p:cBhvr>
                                        <p:cTn id="12" dur="1000"/>
                                        <p:tgtEl>
                                          <p:spTgt spid="1030"/>
                                        </p:tgtEl>
                                        <p:attrNameLst>
                                          <p:attrName>ppt_w</p:attrName>
                                        </p:attrNameLst>
                                      </p:cBhvr>
                                      <p:tavLst>
                                        <p:tav tm="0">
                                          <p:val>
                                            <p:strVal val="ppt_w"/>
                                          </p:val>
                                        </p:tav>
                                        <p:tav tm="100000">
                                          <p:val>
                                            <p:fltVal val="0"/>
                                          </p:val>
                                        </p:tav>
                                      </p:tavLst>
                                    </p:anim>
                                    <p:anim calcmode="lin" valueType="num">
                                      <p:cBhvr>
                                        <p:cTn id="13" dur="1000"/>
                                        <p:tgtEl>
                                          <p:spTgt spid="1030"/>
                                        </p:tgtEl>
                                        <p:attrNameLst>
                                          <p:attrName>ppt_h</p:attrName>
                                        </p:attrNameLst>
                                      </p:cBhvr>
                                      <p:tavLst>
                                        <p:tav tm="0">
                                          <p:val>
                                            <p:strVal val="ppt_h"/>
                                          </p:val>
                                        </p:tav>
                                        <p:tav tm="100000">
                                          <p:val>
                                            <p:fltVal val="0"/>
                                          </p:val>
                                        </p:tav>
                                      </p:tavLst>
                                    </p:anim>
                                    <p:anim calcmode="lin" valueType="num">
                                      <p:cBhvr>
                                        <p:cTn id="14" dur="1000"/>
                                        <p:tgtEl>
                                          <p:spTgt spid="1030"/>
                                        </p:tgtEl>
                                        <p:attrNameLst>
                                          <p:attrName>style.rotation</p:attrName>
                                        </p:attrNameLst>
                                      </p:cBhvr>
                                      <p:tavLst>
                                        <p:tav tm="0">
                                          <p:val>
                                            <p:fltVal val="0"/>
                                          </p:val>
                                        </p:tav>
                                        <p:tav tm="100000">
                                          <p:val>
                                            <p:fltVal val="90"/>
                                          </p:val>
                                        </p:tav>
                                      </p:tavLst>
                                    </p:anim>
                                    <p:animEffect transition="out" filter="fade">
                                      <p:cBhvr>
                                        <p:cTn id="15" dur="1000"/>
                                        <p:tgtEl>
                                          <p:spTgt spid="1030"/>
                                        </p:tgtEl>
                                      </p:cBhvr>
                                    </p:animEffect>
                                    <p:set>
                                      <p:cBhvr>
                                        <p:cTn id="16" dur="1" fill="hold">
                                          <p:stCondLst>
                                            <p:cond delay="999"/>
                                          </p:stCondLst>
                                        </p:cTn>
                                        <p:tgtEl>
                                          <p:spTgt spid="1030"/>
                                        </p:tgtEl>
                                        <p:attrNameLst>
                                          <p:attrName>style.visibility</p:attrName>
                                        </p:attrNameLst>
                                      </p:cBhvr>
                                      <p:to>
                                        <p:strVal val="hidden"/>
                                      </p:to>
                                    </p:set>
                                  </p:childTnLst>
                                </p:cTn>
                              </p:par>
                              <p:par>
                                <p:cTn id="17" presetID="53" presetClass="entr" presetSubtype="16" fill="hold" nodeType="withEffect">
                                  <p:stCondLst>
                                    <p:cond delay="0"/>
                                  </p:stCondLst>
                                  <p:childTnLst>
                                    <p:set>
                                      <p:cBhvr>
                                        <p:cTn id="18" dur="1" fill="hold">
                                          <p:stCondLst>
                                            <p:cond delay="0"/>
                                          </p:stCondLst>
                                        </p:cTn>
                                        <p:tgtEl>
                                          <p:spTgt spid="1031"/>
                                        </p:tgtEl>
                                        <p:attrNameLst>
                                          <p:attrName>style.visibility</p:attrName>
                                        </p:attrNameLst>
                                      </p:cBhvr>
                                      <p:to>
                                        <p:strVal val="visible"/>
                                      </p:to>
                                    </p:set>
                                    <p:anim calcmode="lin" valueType="num">
                                      <p:cBhvr>
                                        <p:cTn id="19" dur="500" fill="hold"/>
                                        <p:tgtEl>
                                          <p:spTgt spid="1031"/>
                                        </p:tgtEl>
                                        <p:attrNameLst>
                                          <p:attrName>ppt_w</p:attrName>
                                        </p:attrNameLst>
                                      </p:cBhvr>
                                      <p:tavLst>
                                        <p:tav tm="0">
                                          <p:val>
                                            <p:fltVal val="0"/>
                                          </p:val>
                                        </p:tav>
                                        <p:tav tm="100000">
                                          <p:val>
                                            <p:strVal val="#ppt_w"/>
                                          </p:val>
                                        </p:tav>
                                      </p:tavLst>
                                    </p:anim>
                                    <p:anim calcmode="lin" valueType="num">
                                      <p:cBhvr>
                                        <p:cTn id="20" dur="500" fill="hold"/>
                                        <p:tgtEl>
                                          <p:spTgt spid="1031"/>
                                        </p:tgtEl>
                                        <p:attrNameLst>
                                          <p:attrName>ppt_h</p:attrName>
                                        </p:attrNameLst>
                                      </p:cBhvr>
                                      <p:tavLst>
                                        <p:tav tm="0">
                                          <p:val>
                                            <p:fltVal val="0"/>
                                          </p:val>
                                        </p:tav>
                                        <p:tav tm="100000">
                                          <p:val>
                                            <p:strVal val="#ppt_h"/>
                                          </p:val>
                                        </p:tav>
                                      </p:tavLst>
                                    </p:anim>
                                    <p:animEffect transition="in" filter="fade">
                                      <p:cBhvr>
                                        <p:cTn id="21" dur="500"/>
                                        <p:tgtEl>
                                          <p:spTgt spid="1031"/>
                                        </p:tgtEl>
                                      </p:cBhvr>
                                    </p:animEffec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nodeType="clickEffect">
                                  <p:stCondLst>
                                    <p:cond delay="0"/>
                                  </p:stCondLst>
                                  <p:childTnLst>
                                    <p:animMotion origin="layout" path="M 0.20121 0.02454 C 0.25312 0.02662 0.29965 0.02732 0.3526 0.02639 C 0.36284 0.02153 0.38107 0.01898 0.39201 0.01759 C 0.40503 0.01158 0.42048 0.0088 0.4342 0.0088 " pathEditMode="relative" ptsTypes="fffA">
                                      <p:cBhvr>
                                        <p:cTn id="25" dur="2000" fill="hold"/>
                                        <p:tgtEl>
                                          <p:spTgt spid="1029"/>
                                        </p:tgtEl>
                                        <p:attrNameLst>
                                          <p:attrName>ppt_x</p:attrName>
                                          <p:attrName>ppt_y</p:attrName>
                                        </p:attrNameLst>
                                      </p:cBhvr>
                                    </p:animMotion>
                                  </p:childTnLst>
                                </p:cTn>
                              </p:par>
                            </p:childTnLst>
                          </p:cTn>
                        </p:par>
                      </p:childTnLst>
                    </p:cTn>
                  </p:par>
                  <p:par>
                    <p:cTn id="26" fill="hold">
                      <p:stCondLst>
                        <p:cond delay="indefinite"/>
                      </p:stCondLst>
                      <p:childTnLst>
                        <p:par>
                          <p:cTn id="27" fill="hold">
                            <p:stCondLst>
                              <p:cond delay="0"/>
                            </p:stCondLst>
                            <p:childTnLst>
                              <p:par>
                                <p:cTn id="28" presetID="31" presetClass="exit" presetSubtype="0" fill="hold" nodeType="clickEffect">
                                  <p:stCondLst>
                                    <p:cond delay="0"/>
                                  </p:stCondLst>
                                  <p:childTnLst>
                                    <p:anim calcmode="lin" valueType="num">
                                      <p:cBhvr>
                                        <p:cTn id="29" dur="1000"/>
                                        <p:tgtEl>
                                          <p:spTgt spid="1031"/>
                                        </p:tgtEl>
                                        <p:attrNameLst>
                                          <p:attrName>ppt_w</p:attrName>
                                        </p:attrNameLst>
                                      </p:cBhvr>
                                      <p:tavLst>
                                        <p:tav tm="0">
                                          <p:val>
                                            <p:strVal val="ppt_w"/>
                                          </p:val>
                                        </p:tav>
                                        <p:tav tm="100000">
                                          <p:val>
                                            <p:fltVal val="0"/>
                                          </p:val>
                                        </p:tav>
                                      </p:tavLst>
                                    </p:anim>
                                    <p:anim calcmode="lin" valueType="num">
                                      <p:cBhvr>
                                        <p:cTn id="30" dur="1000"/>
                                        <p:tgtEl>
                                          <p:spTgt spid="1031"/>
                                        </p:tgtEl>
                                        <p:attrNameLst>
                                          <p:attrName>ppt_h</p:attrName>
                                        </p:attrNameLst>
                                      </p:cBhvr>
                                      <p:tavLst>
                                        <p:tav tm="0">
                                          <p:val>
                                            <p:strVal val="ppt_h"/>
                                          </p:val>
                                        </p:tav>
                                        <p:tav tm="100000">
                                          <p:val>
                                            <p:fltVal val="0"/>
                                          </p:val>
                                        </p:tav>
                                      </p:tavLst>
                                    </p:anim>
                                    <p:anim calcmode="lin" valueType="num">
                                      <p:cBhvr>
                                        <p:cTn id="31" dur="1000"/>
                                        <p:tgtEl>
                                          <p:spTgt spid="1031"/>
                                        </p:tgtEl>
                                        <p:attrNameLst>
                                          <p:attrName>style.rotation</p:attrName>
                                        </p:attrNameLst>
                                      </p:cBhvr>
                                      <p:tavLst>
                                        <p:tav tm="0">
                                          <p:val>
                                            <p:fltVal val="0"/>
                                          </p:val>
                                        </p:tav>
                                        <p:tav tm="100000">
                                          <p:val>
                                            <p:fltVal val="90"/>
                                          </p:val>
                                        </p:tav>
                                      </p:tavLst>
                                    </p:anim>
                                    <p:animEffect transition="out" filter="fade">
                                      <p:cBhvr>
                                        <p:cTn id="32" dur="1000"/>
                                        <p:tgtEl>
                                          <p:spTgt spid="1031"/>
                                        </p:tgtEl>
                                      </p:cBhvr>
                                    </p:animEffect>
                                    <p:set>
                                      <p:cBhvr>
                                        <p:cTn id="33" dur="1" fill="hold">
                                          <p:stCondLst>
                                            <p:cond delay="999"/>
                                          </p:stCondLst>
                                        </p:cTn>
                                        <p:tgtEl>
                                          <p:spTgt spid="1031"/>
                                        </p:tgtEl>
                                        <p:attrNameLst>
                                          <p:attrName>style.visibility</p:attrName>
                                        </p:attrNameLst>
                                      </p:cBhvr>
                                      <p:to>
                                        <p:strVal val="hidden"/>
                                      </p:to>
                                    </p:set>
                                  </p:childTnLst>
                                </p:cTn>
                              </p:par>
                              <p:par>
                                <p:cTn id="34" presetID="31" presetClass="entr" presetSubtype="0" fill="hold" nodeType="withEffect">
                                  <p:stCondLst>
                                    <p:cond delay="0"/>
                                  </p:stCondLst>
                                  <p:childTnLst>
                                    <p:set>
                                      <p:cBhvr>
                                        <p:cTn id="35" dur="1" fill="hold">
                                          <p:stCondLst>
                                            <p:cond delay="0"/>
                                          </p:stCondLst>
                                        </p:cTn>
                                        <p:tgtEl>
                                          <p:spTgt spid="1030"/>
                                        </p:tgtEl>
                                        <p:attrNameLst>
                                          <p:attrName>style.visibility</p:attrName>
                                        </p:attrNameLst>
                                      </p:cBhvr>
                                      <p:to>
                                        <p:strVal val="visible"/>
                                      </p:to>
                                    </p:set>
                                    <p:anim calcmode="lin" valueType="num">
                                      <p:cBhvr>
                                        <p:cTn id="36" dur="1000" fill="hold"/>
                                        <p:tgtEl>
                                          <p:spTgt spid="1030"/>
                                        </p:tgtEl>
                                        <p:attrNameLst>
                                          <p:attrName>ppt_w</p:attrName>
                                        </p:attrNameLst>
                                      </p:cBhvr>
                                      <p:tavLst>
                                        <p:tav tm="0">
                                          <p:val>
                                            <p:fltVal val="0"/>
                                          </p:val>
                                        </p:tav>
                                        <p:tav tm="100000">
                                          <p:val>
                                            <p:strVal val="#ppt_w"/>
                                          </p:val>
                                        </p:tav>
                                      </p:tavLst>
                                    </p:anim>
                                    <p:anim calcmode="lin" valueType="num">
                                      <p:cBhvr>
                                        <p:cTn id="37" dur="1000" fill="hold"/>
                                        <p:tgtEl>
                                          <p:spTgt spid="1030"/>
                                        </p:tgtEl>
                                        <p:attrNameLst>
                                          <p:attrName>ppt_h</p:attrName>
                                        </p:attrNameLst>
                                      </p:cBhvr>
                                      <p:tavLst>
                                        <p:tav tm="0">
                                          <p:val>
                                            <p:fltVal val="0"/>
                                          </p:val>
                                        </p:tav>
                                        <p:tav tm="100000">
                                          <p:val>
                                            <p:strVal val="#ppt_h"/>
                                          </p:val>
                                        </p:tav>
                                      </p:tavLst>
                                    </p:anim>
                                    <p:anim calcmode="lin" valueType="num">
                                      <p:cBhvr>
                                        <p:cTn id="38" dur="1000" fill="hold"/>
                                        <p:tgtEl>
                                          <p:spTgt spid="1030"/>
                                        </p:tgtEl>
                                        <p:attrNameLst>
                                          <p:attrName>style.rotation</p:attrName>
                                        </p:attrNameLst>
                                      </p:cBhvr>
                                      <p:tavLst>
                                        <p:tav tm="0">
                                          <p:val>
                                            <p:fltVal val="90"/>
                                          </p:val>
                                        </p:tav>
                                        <p:tav tm="100000">
                                          <p:val>
                                            <p:fltVal val="0"/>
                                          </p:val>
                                        </p:tav>
                                      </p:tavLst>
                                    </p:anim>
                                    <p:animEffect transition="in" filter="fade">
                                      <p:cBhvr>
                                        <p:cTn id="39" dur="1000"/>
                                        <p:tgtEl>
                                          <p:spTgt spid="1030"/>
                                        </p:tgtEl>
                                      </p:cBhvr>
                                    </p:animEffec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nodeType="clickEffect">
                                  <p:stCondLst>
                                    <p:cond delay="0"/>
                                  </p:stCondLst>
                                  <p:childTnLst>
                                    <p:animMotion origin="layout" path="M 0.4342 0.0088 C 0.44202 0.01042 0.44983 0.01458 0.45782 0.01574 C 0.46875 0.01713 0.47986 0.01806 0.4908 0.01921 C 0.49653 0.01991 0.50782 0.02106 0.50782 0.02106 C 0.52014 0.02384 0.53212 0.02662 0.54462 0.02801 C 0.55782 0.03264 0.57327 0.03681 0.58681 0.03681 " pathEditMode="relative" ptsTypes="fffffA">
                                      <p:cBhvr>
                                        <p:cTn id="43" dur="2000" fill="hold"/>
                                        <p:tgtEl>
                                          <p:spTgt spid="1029"/>
                                        </p:tgtEl>
                                        <p:attrNameLst>
                                          <p:attrName>ppt_x</p:attrName>
                                          <p:attrName>ppt_y</p:attrName>
                                        </p:attrNameLst>
                                      </p:cBhvr>
                                    </p:animMotion>
                                  </p:childTnLst>
                                </p:cTn>
                              </p:par>
                              <p:par>
                                <p:cTn id="44" presetID="0" presetClass="path" presetSubtype="0" accel="50000" decel="50000" fill="hold" nodeType="withEffect">
                                  <p:stCondLst>
                                    <p:cond delay="0"/>
                                  </p:stCondLst>
                                  <p:childTnLst>
                                    <p:animMotion origin="layout" path="M 0.2 -0.14885 C 0.21562 -0.1551 0.24097 -0.15302 0.25659 -0.15394 C 0.29305 -0.16251 0.34774 -0.15186 0.38559 -0.15047 C 0.44861 -0.13751 0.51441 -0.14167 0.5776 -0.14167 " pathEditMode="relative" ptsTypes="fffA">
                                      <p:cBhvr>
                                        <p:cTn id="45" dur="20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AE55280-57E9-44F2-B46A-8906DCDC19C4}"/>
              </a:ext>
            </a:extLst>
          </p:cNvPr>
          <p:cNvSpPr/>
          <p:nvPr/>
        </p:nvSpPr>
        <p:spPr bwMode="auto">
          <a:xfrm>
            <a:off x="7467086" y="3476728"/>
            <a:ext cx="280742" cy="19688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a:extLst>
              <a:ext uri="{FF2B5EF4-FFF2-40B4-BE49-F238E27FC236}">
                <a16:creationId xmlns:a16="http://schemas.microsoft.com/office/drawing/2014/main" id="{A9648DFD-6A12-47E5-ABEA-823719AA7E60}"/>
              </a:ext>
            </a:extLst>
          </p:cNvPr>
          <p:cNvSpPr/>
          <p:nvPr/>
        </p:nvSpPr>
        <p:spPr bwMode="auto">
          <a:xfrm>
            <a:off x="8024529" y="4171759"/>
            <a:ext cx="280742" cy="433724"/>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C80215EC-058E-4028-B9DE-2F0E4046959E}"/>
              </a:ext>
            </a:extLst>
          </p:cNvPr>
          <p:cNvSpPr/>
          <p:nvPr/>
        </p:nvSpPr>
        <p:spPr bwMode="auto">
          <a:xfrm>
            <a:off x="6879419" y="4520940"/>
            <a:ext cx="280742" cy="398993"/>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a:extLst>
              <a:ext uri="{FF2B5EF4-FFF2-40B4-BE49-F238E27FC236}">
                <a16:creationId xmlns:a16="http://schemas.microsoft.com/office/drawing/2014/main" id="{7860BF86-864A-4B50-A42B-4CA5B2FC5636}"/>
              </a:ext>
            </a:extLst>
          </p:cNvPr>
          <p:cNvSpPr/>
          <p:nvPr/>
        </p:nvSpPr>
        <p:spPr bwMode="auto">
          <a:xfrm>
            <a:off x="6314276" y="3029232"/>
            <a:ext cx="280742" cy="1514631"/>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78B80514-0D7F-443E-AF9A-05B8D07573B3}"/>
              </a:ext>
            </a:extLst>
          </p:cNvPr>
          <p:cNvSpPr/>
          <p:nvPr/>
        </p:nvSpPr>
        <p:spPr bwMode="auto">
          <a:xfrm>
            <a:off x="5736504" y="3944034"/>
            <a:ext cx="280742" cy="86745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ro-RO" dirty="0">
                <a:solidFill>
                  <a:srgbClr val="7030A0"/>
                </a:solidFill>
              </a:rPr>
              <a:t>Zonă Critică</a:t>
            </a:r>
            <a:endParaRPr lang="en-US" dirty="0">
              <a:solidFill>
                <a:srgbClr val="7030A0"/>
              </a:solidFill>
            </a:endParaRPr>
          </a:p>
        </p:txBody>
      </p:sp>
      <p:cxnSp>
        <p:nvCxnSpPr>
          <p:cNvPr id="13" name="Straight Connector 12"/>
          <p:cNvCxnSpPr/>
          <p:nvPr/>
        </p:nvCxnSpPr>
        <p:spPr>
          <a:xfrm>
            <a:off x="7011694" y="1030756"/>
            <a:ext cx="0"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466949" y="1462804"/>
            <a:ext cx="544746" cy="5260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11694" y="1462804"/>
            <a:ext cx="598171" cy="560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868144" y="1462804"/>
            <a:ext cx="1143550" cy="598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1694" y="1462804"/>
            <a:ext cx="1156851" cy="5501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11694" y="1462804"/>
            <a:ext cx="0" cy="4558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76041" y="2060848"/>
            <a:ext cx="0" cy="31266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59051"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3659" y="1918614"/>
            <a:ext cx="4072" cy="32689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596336"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168545" y="1988840"/>
            <a:ext cx="3855"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018958" y="5187543"/>
            <a:ext cx="1149587"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018960" y="5187543"/>
            <a:ext cx="590905"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18958" y="5187543"/>
            <a:ext cx="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68144" y="5187543"/>
            <a:ext cx="1150814"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44208" y="5187543"/>
            <a:ext cx="57475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018958" y="5589240"/>
            <a:ext cx="0" cy="576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580112" y="213285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156176" y="213285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730926" y="213285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308304" y="2136551"/>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880513" y="2145429"/>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35991" y="2456325"/>
            <a:ext cx="2903359" cy="1754326"/>
          </a:xfrm>
          <a:prstGeom prst="rect">
            <a:avLst/>
          </a:prstGeom>
        </p:spPr>
        <p:txBody>
          <a:bodyPr wrap="none">
            <a:spAutoFit/>
          </a:bodyPr>
          <a:lstStyle/>
          <a:p>
            <a:endParaRPr lang="ro-RO" dirty="0">
              <a:solidFill>
                <a:srgbClr val="000000"/>
              </a:solidFill>
              <a:latin typeface="Consolas" panose="020B0609020204030204" pitchFamily="49" charset="0"/>
            </a:endParaRPr>
          </a:p>
          <a:p>
            <a:endParaRPr lang="ro-RO"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P() sau </a:t>
            </a:r>
            <a:r>
              <a:rPr lang="ro-RO" sz="2400" dirty="0" err="1">
                <a:solidFill>
                  <a:srgbClr val="000000"/>
                </a:solidFill>
                <a:latin typeface="Consolas" panose="020B0609020204030204" pitchFamily="49" charset="0"/>
              </a:rPr>
              <a:t>Proberen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V() sau </a:t>
            </a:r>
            <a:r>
              <a:rPr lang="ro-RO" sz="2400" dirty="0" err="1">
                <a:solidFill>
                  <a:srgbClr val="000000"/>
                </a:solidFill>
                <a:latin typeface="Consolas" panose="020B0609020204030204" pitchFamily="49" charset="0"/>
              </a:rPr>
              <a:t>Verhogen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 - </a:t>
            </a:r>
            <a:r>
              <a:rPr lang="ro-RO" sz="2400" dirty="0" err="1">
                <a:solidFill>
                  <a:srgbClr val="000000"/>
                </a:solidFill>
                <a:latin typeface="Consolas" panose="020B0609020204030204" pitchFamily="49" charset="0"/>
              </a:rPr>
              <a:t>Dijsktra</a:t>
            </a:r>
            <a:endParaRPr lang="en-US" sz="2400" dirty="0"/>
          </a:p>
        </p:txBody>
      </p:sp>
      <p:pic>
        <p:nvPicPr>
          <p:cNvPr id="1026" name="Picture 2"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784" y="2776524"/>
            <a:ext cx="540604" cy="9087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affic semaphore green light by laob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6504" y="3438615"/>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4" descr="Traffic semaphore green light by laob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6610" y="2523814"/>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4" descr="Traffic semaphore green light by laob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4942" y="4038457"/>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4" descr="Traffic semaphore green light by laob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9526" y="2978173"/>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4" descr="Traffic semaphore green light by laob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24603" y="3673610"/>
            <a:ext cx="300678" cy="505419"/>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109"/>
          <p:cNvSpPr/>
          <p:nvPr/>
        </p:nvSpPr>
        <p:spPr>
          <a:xfrm>
            <a:off x="3613858" y="3006315"/>
            <a:ext cx="449137" cy="449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2800" b="1" dirty="0">
                <a:solidFill>
                  <a:srgbClr val="00B050"/>
                </a:solidFill>
              </a:rPr>
              <a:t>1</a:t>
            </a:r>
            <a:endParaRPr lang="en-US" sz="2800" b="1" dirty="0">
              <a:solidFill>
                <a:srgbClr val="00B050"/>
              </a:solidFill>
            </a:endParaRPr>
          </a:p>
        </p:txBody>
      </p:sp>
      <p:sp>
        <p:nvSpPr>
          <p:cNvPr id="35" name="Rectangle 34">
            <a:extLst>
              <a:ext uri="{FF2B5EF4-FFF2-40B4-BE49-F238E27FC236}">
                <a16:creationId xmlns:a16="http://schemas.microsoft.com/office/drawing/2014/main" id="{27FB0FC7-C7A5-41A5-8D44-82B3A6A13C53}"/>
              </a:ext>
            </a:extLst>
          </p:cNvPr>
          <p:cNvSpPr/>
          <p:nvPr/>
        </p:nvSpPr>
        <p:spPr bwMode="auto">
          <a:xfrm>
            <a:off x="5690716" y="564304"/>
            <a:ext cx="280742" cy="525587"/>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8616A0F7-F43F-4038-BD80-BE0C1DC5B03E}"/>
              </a:ext>
            </a:extLst>
          </p:cNvPr>
          <p:cNvSpPr txBox="1"/>
          <p:nvPr/>
        </p:nvSpPr>
        <p:spPr>
          <a:xfrm>
            <a:off x="314325" y="5259056"/>
            <a:ext cx="4597915" cy="830997"/>
          </a:xfrm>
          <a:prstGeom prst="rect">
            <a:avLst/>
          </a:prstGeom>
          <a:noFill/>
        </p:spPr>
        <p:txBody>
          <a:bodyPr wrap="square" rtlCol="0">
            <a:spAutoFit/>
          </a:bodyPr>
          <a:lstStyle/>
          <a:p>
            <a:r>
              <a:rPr lang="ro-RO" sz="2400" b="1" dirty="0"/>
              <a:t>Doar un </a:t>
            </a:r>
            <a:r>
              <a:rPr lang="ro-RO" sz="2400" b="1" dirty="0" err="1"/>
              <a:t>thread</a:t>
            </a:r>
            <a:r>
              <a:rPr lang="ro-RO" sz="2400" b="1" dirty="0"/>
              <a:t> poate fi în zona critică la un moment dat</a:t>
            </a:r>
            <a:endParaRPr lang="en-US" sz="2400" b="1" dirty="0"/>
          </a:p>
        </p:txBody>
      </p:sp>
    </p:spTree>
    <p:extLst>
      <p:ext uri="{BB962C8B-B14F-4D97-AF65-F5344CB8AC3E}">
        <p14:creationId xmlns:p14="http://schemas.microsoft.com/office/powerpoint/2010/main" val="3367544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AE55280-57E9-44F2-B46A-8906DCDC19C4}"/>
              </a:ext>
            </a:extLst>
          </p:cNvPr>
          <p:cNvSpPr/>
          <p:nvPr/>
        </p:nvSpPr>
        <p:spPr bwMode="auto">
          <a:xfrm>
            <a:off x="7467086" y="3476728"/>
            <a:ext cx="280742" cy="19688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a:extLst>
              <a:ext uri="{FF2B5EF4-FFF2-40B4-BE49-F238E27FC236}">
                <a16:creationId xmlns:a16="http://schemas.microsoft.com/office/drawing/2014/main" id="{A9648DFD-6A12-47E5-ABEA-823719AA7E60}"/>
              </a:ext>
            </a:extLst>
          </p:cNvPr>
          <p:cNvSpPr/>
          <p:nvPr/>
        </p:nvSpPr>
        <p:spPr bwMode="auto">
          <a:xfrm>
            <a:off x="8024529" y="4171759"/>
            <a:ext cx="280742" cy="433724"/>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C80215EC-058E-4028-B9DE-2F0E4046959E}"/>
              </a:ext>
            </a:extLst>
          </p:cNvPr>
          <p:cNvSpPr/>
          <p:nvPr/>
        </p:nvSpPr>
        <p:spPr bwMode="auto">
          <a:xfrm>
            <a:off x="6879419" y="4520940"/>
            <a:ext cx="280742" cy="398993"/>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a:extLst>
              <a:ext uri="{FF2B5EF4-FFF2-40B4-BE49-F238E27FC236}">
                <a16:creationId xmlns:a16="http://schemas.microsoft.com/office/drawing/2014/main" id="{7860BF86-864A-4B50-A42B-4CA5B2FC5636}"/>
              </a:ext>
            </a:extLst>
          </p:cNvPr>
          <p:cNvSpPr/>
          <p:nvPr/>
        </p:nvSpPr>
        <p:spPr bwMode="auto">
          <a:xfrm>
            <a:off x="6314276" y="3029232"/>
            <a:ext cx="280742" cy="1514631"/>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78B80514-0D7F-443E-AF9A-05B8D07573B3}"/>
              </a:ext>
            </a:extLst>
          </p:cNvPr>
          <p:cNvSpPr/>
          <p:nvPr/>
        </p:nvSpPr>
        <p:spPr bwMode="auto">
          <a:xfrm>
            <a:off x="5736504" y="3944034"/>
            <a:ext cx="280742" cy="86745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ro-RO" dirty="0">
                <a:solidFill>
                  <a:srgbClr val="7030A0"/>
                </a:solidFill>
              </a:rPr>
              <a:t>Zonă Critică</a:t>
            </a:r>
            <a:endParaRPr lang="en-US" dirty="0">
              <a:solidFill>
                <a:srgbClr val="7030A0"/>
              </a:solidFill>
            </a:endParaRPr>
          </a:p>
        </p:txBody>
      </p:sp>
      <p:cxnSp>
        <p:nvCxnSpPr>
          <p:cNvPr id="13" name="Straight Connector 12"/>
          <p:cNvCxnSpPr/>
          <p:nvPr/>
        </p:nvCxnSpPr>
        <p:spPr>
          <a:xfrm>
            <a:off x="7011694" y="1030756"/>
            <a:ext cx="0"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466949" y="1462804"/>
            <a:ext cx="544746" cy="5260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11694" y="1462804"/>
            <a:ext cx="598171" cy="560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868144" y="1462804"/>
            <a:ext cx="1143550" cy="598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1694" y="1462804"/>
            <a:ext cx="1156851" cy="5501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11694" y="1462804"/>
            <a:ext cx="0" cy="4558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76041" y="2060848"/>
            <a:ext cx="0" cy="31266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59051"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3659" y="1918614"/>
            <a:ext cx="4072" cy="32689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596336"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168545" y="1988840"/>
            <a:ext cx="3855"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018958" y="5187543"/>
            <a:ext cx="1149587"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018960" y="5187543"/>
            <a:ext cx="590905"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18958" y="5187543"/>
            <a:ext cx="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68144" y="5187543"/>
            <a:ext cx="1150814"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44208" y="5187543"/>
            <a:ext cx="57475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018958" y="5589240"/>
            <a:ext cx="0" cy="576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580112" y="213285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156176" y="213285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730926" y="2622713"/>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308304" y="2136551"/>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880513" y="2145429"/>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35991" y="2456325"/>
            <a:ext cx="2903359" cy="1754326"/>
          </a:xfrm>
          <a:prstGeom prst="rect">
            <a:avLst/>
          </a:prstGeom>
        </p:spPr>
        <p:txBody>
          <a:bodyPr wrap="none">
            <a:spAutoFit/>
          </a:bodyPr>
          <a:lstStyle/>
          <a:p>
            <a:endParaRPr lang="ro-RO" dirty="0">
              <a:solidFill>
                <a:srgbClr val="000000"/>
              </a:solidFill>
              <a:latin typeface="Consolas" panose="020B0609020204030204" pitchFamily="49" charset="0"/>
            </a:endParaRPr>
          </a:p>
          <a:p>
            <a:endParaRPr lang="ro-RO"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P() sau </a:t>
            </a:r>
            <a:r>
              <a:rPr lang="ro-RO" sz="2400" dirty="0" err="1">
                <a:solidFill>
                  <a:srgbClr val="000000"/>
                </a:solidFill>
                <a:latin typeface="Consolas" panose="020B0609020204030204" pitchFamily="49" charset="0"/>
              </a:rPr>
              <a:t>Proberen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V() sau </a:t>
            </a:r>
            <a:r>
              <a:rPr lang="ro-RO" sz="2400" dirty="0" err="1">
                <a:solidFill>
                  <a:srgbClr val="000000"/>
                </a:solidFill>
                <a:latin typeface="Consolas" panose="020B0609020204030204" pitchFamily="49" charset="0"/>
              </a:rPr>
              <a:t>Verhogen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 - </a:t>
            </a:r>
            <a:r>
              <a:rPr lang="ro-RO" sz="2400" dirty="0" err="1">
                <a:solidFill>
                  <a:srgbClr val="000000"/>
                </a:solidFill>
                <a:latin typeface="Consolas" panose="020B0609020204030204" pitchFamily="49" charset="0"/>
              </a:rPr>
              <a:t>Dijsktra</a:t>
            </a:r>
            <a:endParaRPr lang="en-US" sz="2400" dirty="0"/>
          </a:p>
        </p:txBody>
      </p:sp>
      <p:pic>
        <p:nvPicPr>
          <p:cNvPr id="1026" name="Picture 2"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784" y="2776524"/>
            <a:ext cx="540604" cy="9087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affic semaphore green light by laob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6504" y="3438615"/>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4" descr="Traffic semaphore green light by laob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6610" y="2523814"/>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4" descr="Traffic semaphore green light by laob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4942" y="4038457"/>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4" descr="Traffic semaphore green light by laob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9526" y="2978173"/>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4" descr="Traffic semaphore green light by laob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24603" y="3673610"/>
            <a:ext cx="300678" cy="505419"/>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109"/>
          <p:cNvSpPr/>
          <p:nvPr/>
        </p:nvSpPr>
        <p:spPr>
          <a:xfrm>
            <a:off x="3613858" y="3006315"/>
            <a:ext cx="449137" cy="449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2800" b="1" dirty="0">
                <a:solidFill>
                  <a:srgbClr val="00B050"/>
                </a:solidFill>
              </a:rPr>
              <a:t>1</a:t>
            </a:r>
            <a:endParaRPr lang="en-US" sz="2800" b="1" dirty="0">
              <a:solidFill>
                <a:srgbClr val="00B050"/>
              </a:solidFill>
            </a:endParaRPr>
          </a:p>
        </p:txBody>
      </p:sp>
      <p:sp>
        <p:nvSpPr>
          <p:cNvPr id="35" name="Rectangle 34">
            <a:extLst>
              <a:ext uri="{FF2B5EF4-FFF2-40B4-BE49-F238E27FC236}">
                <a16:creationId xmlns:a16="http://schemas.microsoft.com/office/drawing/2014/main" id="{27FB0FC7-C7A5-41A5-8D44-82B3A6A13C53}"/>
              </a:ext>
            </a:extLst>
          </p:cNvPr>
          <p:cNvSpPr/>
          <p:nvPr/>
        </p:nvSpPr>
        <p:spPr bwMode="auto">
          <a:xfrm>
            <a:off x="5690716" y="564304"/>
            <a:ext cx="280742" cy="525587"/>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8" name="TextBox 47">
            <a:extLst>
              <a:ext uri="{FF2B5EF4-FFF2-40B4-BE49-F238E27FC236}">
                <a16:creationId xmlns:a16="http://schemas.microsoft.com/office/drawing/2014/main" id="{BAEB32B7-3AE1-4C4E-B1C8-09AAC674F363}"/>
              </a:ext>
            </a:extLst>
          </p:cNvPr>
          <p:cNvSpPr txBox="1"/>
          <p:nvPr/>
        </p:nvSpPr>
        <p:spPr>
          <a:xfrm>
            <a:off x="314325" y="5259056"/>
            <a:ext cx="4597915" cy="830997"/>
          </a:xfrm>
          <a:prstGeom prst="rect">
            <a:avLst/>
          </a:prstGeom>
          <a:noFill/>
        </p:spPr>
        <p:txBody>
          <a:bodyPr wrap="square" rtlCol="0">
            <a:spAutoFit/>
          </a:bodyPr>
          <a:lstStyle/>
          <a:p>
            <a:r>
              <a:rPr lang="ro-RO" sz="2400" b="1" dirty="0"/>
              <a:t>Doar un </a:t>
            </a:r>
            <a:r>
              <a:rPr lang="ro-RO" sz="2400" b="1" dirty="0" err="1"/>
              <a:t>thread</a:t>
            </a:r>
            <a:r>
              <a:rPr lang="ro-RO" sz="2400" b="1" dirty="0"/>
              <a:t> poate fi în zona critică la un moment dat</a:t>
            </a:r>
            <a:endParaRPr lang="en-US" sz="2400" b="1" dirty="0"/>
          </a:p>
        </p:txBody>
      </p:sp>
    </p:spTree>
    <p:extLst>
      <p:ext uri="{BB962C8B-B14F-4D97-AF65-F5344CB8AC3E}">
        <p14:creationId xmlns:p14="http://schemas.microsoft.com/office/powerpoint/2010/main" val="193267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AE55280-57E9-44F2-B46A-8906DCDC19C4}"/>
              </a:ext>
            </a:extLst>
          </p:cNvPr>
          <p:cNvSpPr/>
          <p:nvPr/>
        </p:nvSpPr>
        <p:spPr bwMode="auto">
          <a:xfrm>
            <a:off x="7467086" y="3476728"/>
            <a:ext cx="280742" cy="19688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ectangle 40">
            <a:extLst>
              <a:ext uri="{FF2B5EF4-FFF2-40B4-BE49-F238E27FC236}">
                <a16:creationId xmlns:a16="http://schemas.microsoft.com/office/drawing/2014/main" id="{A9648DFD-6A12-47E5-ABEA-823719AA7E60}"/>
              </a:ext>
            </a:extLst>
          </p:cNvPr>
          <p:cNvSpPr/>
          <p:nvPr/>
        </p:nvSpPr>
        <p:spPr bwMode="auto">
          <a:xfrm>
            <a:off x="8024529" y="4171759"/>
            <a:ext cx="280742" cy="433724"/>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Rectangle 38">
            <a:extLst>
              <a:ext uri="{FF2B5EF4-FFF2-40B4-BE49-F238E27FC236}">
                <a16:creationId xmlns:a16="http://schemas.microsoft.com/office/drawing/2014/main" id="{C80215EC-058E-4028-B9DE-2F0E4046959E}"/>
              </a:ext>
            </a:extLst>
          </p:cNvPr>
          <p:cNvSpPr/>
          <p:nvPr/>
        </p:nvSpPr>
        <p:spPr bwMode="auto">
          <a:xfrm>
            <a:off x="6879419" y="4520940"/>
            <a:ext cx="280742" cy="398993"/>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8" name="Rectangle 37">
            <a:extLst>
              <a:ext uri="{FF2B5EF4-FFF2-40B4-BE49-F238E27FC236}">
                <a16:creationId xmlns:a16="http://schemas.microsoft.com/office/drawing/2014/main" id="{7860BF86-864A-4B50-A42B-4CA5B2FC5636}"/>
              </a:ext>
            </a:extLst>
          </p:cNvPr>
          <p:cNvSpPr/>
          <p:nvPr/>
        </p:nvSpPr>
        <p:spPr bwMode="auto">
          <a:xfrm>
            <a:off x="6314276" y="3029232"/>
            <a:ext cx="280742" cy="1514631"/>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78B80514-0D7F-443E-AF9A-05B8D07573B3}"/>
              </a:ext>
            </a:extLst>
          </p:cNvPr>
          <p:cNvSpPr/>
          <p:nvPr/>
        </p:nvSpPr>
        <p:spPr bwMode="auto">
          <a:xfrm>
            <a:off x="5736504" y="3944034"/>
            <a:ext cx="280742" cy="867452"/>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r>
              <a:rPr lang="ro-RO" dirty="0">
                <a:solidFill>
                  <a:srgbClr val="7030A0"/>
                </a:solidFill>
              </a:rPr>
              <a:t>Zonă Critică</a:t>
            </a:r>
            <a:endParaRPr lang="en-US" dirty="0">
              <a:solidFill>
                <a:srgbClr val="7030A0"/>
              </a:solidFill>
            </a:endParaRPr>
          </a:p>
        </p:txBody>
      </p:sp>
      <p:cxnSp>
        <p:nvCxnSpPr>
          <p:cNvPr id="13" name="Straight Connector 12"/>
          <p:cNvCxnSpPr/>
          <p:nvPr/>
        </p:nvCxnSpPr>
        <p:spPr>
          <a:xfrm>
            <a:off x="7011694" y="1030756"/>
            <a:ext cx="0" cy="4320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6466949" y="1462804"/>
            <a:ext cx="544746" cy="5260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011694" y="1462804"/>
            <a:ext cx="598171" cy="560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868144" y="1462804"/>
            <a:ext cx="1143550" cy="5980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11694" y="1462804"/>
            <a:ext cx="1156851" cy="5501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11694" y="1462804"/>
            <a:ext cx="0" cy="45581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76041" y="2060848"/>
            <a:ext cx="0" cy="31266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59051"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013659" y="1918614"/>
            <a:ext cx="4072" cy="32689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596336" y="1988840"/>
            <a:ext cx="0"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168545" y="1988840"/>
            <a:ext cx="3855" cy="31987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7018958" y="5187543"/>
            <a:ext cx="1149587"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018960" y="5187543"/>
            <a:ext cx="590905"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18958" y="5187543"/>
            <a:ext cx="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868144" y="5187543"/>
            <a:ext cx="1150814"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444208" y="5187543"/>
            <a:ext cx="574750" cy="47370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018958" y="5589240"/>
            <a:ext cx="0" cy="5760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5580112" y="213285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156176" y="213285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6730926" y="3438615"/>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308304" y="2459276"/>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880513" y="2145429"/>
            <a:ext cx="28803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8" name="Rectangle 107"/>
          <p:cNvSpPr/>
          <p:nvPr/>
        </p:nvSpPr>
        <p:spPr>
          <a:xfrm>
            <a:off x="135991" y="2456325"/>
            <a:ext cx="2903359" cy="1754326"/>
          </a:xfrm>
          <a:prstGeom prst="rect">
            <a:avLst/>
          </a:prstGeom>
        </p:spPr>
        <p:txBody>
          <a:bodyPr wrap="none">
            <a:spAutoFit/>
          </a:bodyPr>
          <a:lstStyle/>
          <a:p>
            <a:endParaRPr lang="ro-RO" dirty="0">
              <a:solidFill>
                <a:srgbClr val="000000"/>
              </a:solidFill>
              <a:latin typeface="Consolas" panose="020B0609020204030204" pitchFamily="49" charset="0"/>
            </a:endParaRPr>
          </a:p>
          <a:p>
            <a:endParaRPr lang="ro-RO"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P() sau </a:t>
            </a:r>
            <a:r>
              <a:rPr lang="ro-RO" sz="2400" dirty="0" err="1">
                <a:solidFill>
                  <a:srgbClr val="000000"/>
                </a:solidFill>
                <a:latin typeface="Consolas" panose="020B0609020204030204" pitchFamily="49" charset="0"/>
              </a:rPr>
              <a:t>Proberen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V() sau </a:t>
            </a:r>
            <a:r>
              <a:rPr lang="ro-RO" sz="2400" dirty="0" err="1">
                <a:solidFill>
                  <a:srgbClr val="000000"/>
                </a:solidFill>
                <a:latin typeface="Consolas" panose="020B0609020204030204" pitchFamily="49" charset="0"/>
              </a:rPr>
              <a:t>Verhogen</a:t>
            </a:r>
            <a:endParaRPr lang="ro-RO" sz="2400" dirty="0">
              <a:solidFill>
                <a:srgbClr val="000000"/>
              </a:solidFill>
              <a:latin typeface="Consolas" panose="020B0609020204030204" pitchFamily="49" charset="0"/>
            </a:endParaRPr>
          </a:p>
          <a:p>
            <a:r>
              <a:rPr lang="ro-RO" sz="2400" dirty="0">
                <a:solidFill>
                  <a:srgbClr val="000000"/>
                </a:solidFill>
                <a:latin typeface="Consolas" panose="020B0609020204030204" pitchFamily="49" charset="0"/>
              </a:rPr>
              <a:t> - </a:t>
            </a:r>
            <a:r>
              <a:rPr lang="ro-RO" sz="2400" dirty="0" err="1">
                <a:solidFill>
                  <a:srgbClr val="000000"/>
                </a:solidFill>
                <a:latin typeface="Consolas" panose="020B0609020204030204" pitchFamily="49" charset="0"/>
              </a:rPr>
              <a:t>Dijsktra</a:t>
            </a:r>
            <a:endParaRPr lang="en-US" sz="2400" dirty="0"/>
          </a:p>
        </p:txBody>
      </p:sp>
      <p:pic>
        <p:nvPicPr>
          <p:cNvPr id="1026" name="Picture 2" descr="Traffic semaphore green light by lao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784" y="2776524"/>
            <a:ext cx="540604" cy="9087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affic semaphore green light by laob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6504" y="3438615"/>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4" descr="Traffic semaphore green light by laob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6610" y="2523814"/>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4" descr="Traffic semaphore green light by laob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4942" y="4038457"/>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4" descr="Traffic semaphore green light by laob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9526" y="2978173"/>
            <a:ext cx="300678" cy="505419"/>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4" descr="Traffic semaphore green light by laob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24603" y="3673610"/>
            <a:ext cx="300678" cy="505419"/>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109"/>
          <p:cNvSpPr/>
          <p:nvPr/>
        </p:nvSpPr>
        <p:spPr>
          <a:xfrm>
            <a:off x="3613858" y="3006315"/>
            <a:ext cx="449137" cy="4491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2800" b="1" dirty="0">
                <a:solidFill>
                  <a:srgbClr val="00B050"/>
                </a:solidFill>
              </a:rPr>
              <a:t>1</a:t>
            </a:r>
            <a:endParaRPr lang="en-US" sz="2800" b="1" dirty="0">
              <a:solidFill>
                <a:srgbClr val="00B050"/>
              </a:solidFill>
            </a:endParaRPr>
          </a:p>
        </p:txBody>
      </p:sp>
      <p:sp>
        <p:nvSpPr>
          <p:cNvPr id="35" name="Rectangle 34">
            <a:extLst>
              <a:ext uri="{FF2B5EF4-FFF2-40B4-BE49-F238E27FC236}">
                <a16:creationId xmlns:a16="http://schemas.microsoft.com/office/drawing/2014/main" id="{27FB0FC7-C7A5-41A5-8D44-82B3A6A13C53}"/>
              </a:ext>
            </a:extLst>
          </p:cNvPr>
          <p:cNvSpPr/>
          <p:nvPr/>
        </p:nvSpPr>
        <p:spPr bwMode="auto">
          <a:xfrm>
            <a:off x="5690716" y="564304"/>
            <a:ext cx="280742" cy="525587"/>
          </a:xfrm>
          <a:prstGeom prst="rect">
            <a:avLst/>
          </a:prstGeom>
          <a:solidFill>
            <a:srgbClr val="7030A0"/>
          </a:solidFill>
          <a:ln w="12700"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7" name="TextBox 46">
            <a:extLst>
              <a:ext uri="{FF2B5EF4-FFF2-40B4-BE49-F238E27FC236}">
                <a16:creationId xmlns:a16="http://schemas.microsoft.com/office/drawing/2014/main" id="{8CBA9C3E-A164-4B52-AEB6-F804AF012FFC}"/>
              </a:ext>
            </a:extLst>
          </p:cNvPr>
          <p:cNvSpPr txBox="1"/>
          <p:nvPr/>
        </p:nvSpPr>
        <p:spPr>
          <a:xfrm>
            <a:off x="314325" y="5259056"/>
            <a:ext cx="4597915" cy="830997"/>
          </a:xfrm>
          <a:prstGeom prst="rect">
            <a:avLst/>
          </a:prstGeom>
          <a:noFill/>
        </p:spPr>
        <p:txBody>
          <a:bodyPr wrap="square" rtlCol="0">
            <a:spAutoFit/>
          </a:bodyPr>
          <a:lstStyle/>
          <a:p>
            <a:r>
              <a:rPr lang="ro-RO" sz="2400" b="1" dirty="0"/>
              <a:t>Doar un </a:t>
            </a:r>
            <a:r>
              <a:rPr lang="ro-RO" sz="2400" b="1" dirty="0" err="1"/>
              <a:t>thread</a:t>
            </a:r>
            <a:r>
              <a:rPr lang="ro-RO" sz="2400" b="1" dirty="0"/>
              <a:t> poate fi în zona critică la un moment dat</a:t>
            </a:r>
            <a:endParaRPr lang="en-US" sz="2400" b="1" dirty="0"/>
          </a:p>
        </p:txBody>
      </p:sp>
    </p:spTree>
    <p:extLst>
      <p:ext uri="{BB962C8B-B14F-4D97-AF65-F5344CB8AC3E}">
        <p14:creationId xmlns:p14="http://schemas.microsoft.com/office/powerpoint/2010/main" val="1370476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KE-OFF DISPLAYTYPE" val="0"/>
  <p:tag name="THINKCELLUNDODONOTDELETE" val="2"/>
</p:tagLst>
</file>

<file path=ppt/theme/theme1.xml><?xml version="1.0" encoding="utf-8"?>
<a:theme xmlns:a="http://schemas.openxmlformats.org/drawingml/2006/main" name="Standarddesign">
  <a:themeElements>
    <a:clrScheme name="Standarddesign 1">
      <a:dk1>
        <a:srgbClr val="000000"/>
      </a:dk1>
      <a:lt1>
        <a:srgbClr val="FFFFFF"/>
      </a:lt1>
      <a:dk2>
        <a:srgbClr val="0D3D65"/>
      </a:dk2>
      <a:lt2>
        <a:srgbClr val="BE0009"/>
      </a:lt2>
      <a:accent1>
        <a:srgbClr val="1C4C74"/>
      </a:accent1>
      <a:accent2>
        <a:srgbClr val="2C6D92"/>
      </a:accent2>
      <a:accent3>
        <a:srgbClr val="FFFFFF"/>
      </a:accent3>
      <a:accent4>
        <a:srgbClr val="000000"/>
      </a:accent4>
      <a:accent5>
        <a:srgbClr val="ABB2BC"/>
      </a:accent5>
      <a:accent6>
        <a:srgbClr val="276284"/>
      </a:accent6>
      <a:hlink>
        <a:srgbClr val="4797B9"/>
      </a:hlink>
      <a:folHlink>
        <a:srgbClr val="65C3E3"/>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D3D65"/>
        </a:dk2>
        <a:lt2>
          <a:srgbClr val="BE0009"/>
        </a:lt2>
        <a:accent1>
          <a:srgbClr val="1C4C74"/>
        </a:accent1>
        <a:accent2>
          <a:srgbClr val="2C6D92"/>
        </a:accent2>
        <a:accent3>
          <a:srgbClr val="FFFFFF"/>
        </a:accent3>
        <a:accent4>
          <a:srgbClr val="000000"/>
        </a:accent4>
        <a:accent5>
          <a:srgbClr val="ABB2BC"/>
        </a:accent5>
        <a:accent6>
          <a:srgbClr val="276284"/>
        </a:accent6>
        <a:hlink>
          <a:srgbClr val="4797B9"/>
        </a:hlink>
        <a:folHlink>
          <a:srgbClr val="65C3E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4690</TotalTime>
  <Words>4356</Words>
  <Application>Microsoft Macintosh PowerPoint</Application>
  <PresentationFormat>On-screen Show (4:3)</PresentationFormat>
  <Paragraphs>656</Paragraphs>
  <Slides>55</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 Unicode MS</vt:lpstr>
      <vt:lpstr>Arial</vt:lpstr>
      <vt:lpstr>Cambria Math</vt:lpstr>
      <vt:lpstr>Consolas</vt:lpstr>
      <vt:lpstr>Courier New</vt:lpstr>
      <vt:lpstr>Times</vt:lpstr>
      <vt:lpstr>Wingdings</vt:lpstr>
      <vt:lpstr>Standarddesign</vt:lpstr>
      <vt:lpstr>Algoritmi Paraleli și Distribuiți  Lucru cu semafoare</vt:lpstr>
      <vt:lpstr>Sincronizare: Notiuni introductive</vt:lpstr>
      <vt:lpstr>Dezvoltarea algoritmilor folosind  variabile partajate (MIMD)</vt:lpstr>
      <vt:lpstr>Sectiuni critice</vt:lpstr>
      <vt:lpstr>Secțiuni critice</vt:lpstr>
      <vt:lpstr>Exemplu executie…</vt:lpstr>
      <vt:lpstr>Zonă Critică</vt:lpstr>
      <vt:lpstr>Zonă Critică</vt:lpstr>
      <vt:lpstr>Zonă Critică</vt:lpstr>
      <vt:lpstr>Zonă Critică</vt:lpstr>
      <vt:lpstr>Zonă Critică</vt:lpstr>
      <vt:lpstr>Zonă Critică</vt:lpstr>
      <vt:lpstr>Zonă Critică</vt:lpstr>
      <vt:lpstr>Zonă Critică</vt:lpstr>
      <vt:lpstr>Zonă Critică</vt:lpstr>
      <vt:lpstr>Zonă Critică</vt:lpstr>
      <vt:lpstr>Zonă Critică</vt:lpstr>
      <vt:lpstr>Zonă Critică</vt:lpstr>
      <vt:lpstr>Zonă Critică</vt:lpstr>
      <vt:lpstr>Zonă Critică</vt:lpstr>
      <vt:lpstr>Zonă Critică</vt:lpstr>
      <vt:lpstr>Zonă Critică</vt:lpstr>
      <vt:lpstr>Zonă Critică</vt:lpstr>
      <vt:lpstr>Producator-consumator</vt:lpstr>
      <vt:lpstr>Producer - Consumer</vt:lpstr>
      <vt:lpstr>Producători și consumatori</vt:lpstr>
      <vt:lpstr>Producători și consumatori</vt:lpstr>
      <vt:lpstr>Comunicarea producător și consumator prin tampon limitat</vt:lpstr>
      <vt:lpstr>Comunicarea producător și consumator prin tampon limitat</vt:lpstr>
      <vt:lpstr>Mai mulți producători și mai mulți consumatori</vt:lpstr>
      <vt:lpstr>Problema filozofilor</vt:lpstr>
      <vt:lpstr>Problema filozofilor</vt:lpstr>
      <vt:lpstr>Problema filozofilor (2)</vt:lpstr>
      <vt:lpstr>Problema cititori-scriitori</vt:lpstr>
      <vt:lpstr>Problema cititorilor și scriitorilor  Excludere mutuală</vt:lpstr>
      <vt:lpstr>Problema cititorilor și scriitorilor  Excludere mutuală</vt:lpstr>
      <vt:lpstr>PowerPoint Presentation</vt:lpstr>
      <vt:lpstr>Problema cititorilor si scriitorilor  Excludere mutuală (2)</vt:lpstr>
      <vt:lpstr>PowerPoint Presentation</vt:lpstr>
      <vt:lpstr>Problema cititorilor și scriitorilor  Sincronizare condiționată</vt:lpstr>
      <vt:lpstr>Problema cititorilor și scriitorilor Sincronizare condiționată (2)</vt:lpstr>
      <vt:lpstr>Problema cititorilor și scriitorilor  Sincronizare condiționată (3)</vt:lpstr>
      <vt:lpstr>Problema cititorilor și scriitorilor Sincronizare condiționată (4)</vt:lpstr>
      <vt:lpstr>Problema cititorilor și scriitorilor  Sincronizare condiționată (5)</vt:lpstr>
      <vt:lpstr>Problema cititorilor și scriitorilor  Sincronizare condiționată (6)</vt:lpstr>
      <vt:lpstr>Problema barbierului</vt:lpstr>
      <vt:lpstr>Problema bărbierului</vt:lpstr>
      <vt:lpstr>Pas 1</vt:lpstr>
      <vt:lpstr>Pas 2</vt:lpstr>
      <vt:lpstr>Pas 3</vt:lpstr>
      <vt:lpstr>Pas 4</vt:lpstr>
      <vt:lpstr>Problema bărbierului (1)</vt:lpstr>
      <vt:lpstr>Problema bărbierului (2)</vt:lpstr>
      <vt:lpstr>Problema bărbierului (var. mutex)</vt:lpstr>
      <vt:lpstr>Sumar</vt:lpstr>
    </vt:vector>
  </TitlesOfParts>
  <Company>PresentationPoint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APD - Curs 03</dc:title>
  <dc:creator>PresentationPoint</dc:creator>
  <cp:lastModifiedBy>Ciprian Mihai DOBRE (24408)</cp:lastModifiedBy>
  <cp:revision>828</cp:revision>
  <cp:lastPrinted>2019-10-02T05:01:09Z</cp:lastPrinted>
  <dcterms:created xsi:type="dcterms:W3CDTF">2004-11-16T16:03:16Z</dcterms:created>
  <dcterms:modified xsi:type="dcterms:W3CDTF">2020-01-02T09:18:30Z</dcterms:modified>
</cp:coreProperties>
</file>