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84"/>
  </p:notesMasterIdLst>
  <p:handoutMasterIdLst>
    <p:handoutMasterId r:id="rId85"/>
  </p:handoutMasterIdLst>
  <p:sldIdLst>
    <p:sldId id="485" r:id="rId2"/>
    <p:sldId id="595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502" r:id="rId19"/>
    <p:sldId id="503" r:id="rId20"/>
    <p:sldId id="486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298" r:id="rId38"/>
    <p:sldId id="299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89" r:id="rId56"/>
    <p:sldId id="581" r:id="rId57"/>
    <p:sldId id="582" r:id="rId58"/>
    <p:sldId id="583" r:id="rId59"/>
    <p:sldId id="584" r:id="rId60"/>
    <p:sldId id="585" r:id="rId61"/>
    <p:sldId id="586" r:id="rId62"/>
    <p:sldId id="587" r:id="rId63"/>
    <p:sldId id="588" r:id="rId64"/>
    <p:sldId id="590" r:id="rId65"/>
    <p:sldId id="591" r:id="rId66"/>
    <p:sldId id="592" r:id="rId67"/>
    <p:sldId id="594" r:id="rId68"/>
    <p:sldId id="557" r:id="rId69"/>
    <p:sldId id="558" r:id="rId70"/>
    <p:sldId id="559" r:id="rId71"/>
    <p:sldId id="560" r:id="rId72"/>
    <p:sldId id="561" r:id="rId73"/>
    <p:sldId id="281" r:id="rId74"/>
    <p:sldId id="562" r:id="rId75"/>
    <p:sldId id="563" r:id="rId76"/>
    <p:sldId id="564" r:id="rId77"/>
    <p:sldId id="280" r:id="rId78"/>
    <p:sldId id="565" r:id="rId79"/>
    <p:sldId id="566" r:id="rId80"/>
    <p:sldId id="567" r:id="rId81"/>
    <p:sldId id="568" r:id="rId82"/>
    <p:sldId id="569" r:id="rId83"/>
  </p:sldIdLst>
  <p:sldSz cx="9144000" cy="6858000" type="screen4x3"/>
  <p:notesSz cx="6699250" cy="9836150"/>
  <p:custDataLst>
    <p:tags r:id="rId8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546C4-6A9A-46CF-8746-ECF3F08840BB}" v="9" dt="2019-10-14T16:52:20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2721" autoAdjust="0"/>
  </p:normalViewPr>
  <p:slideViewPr>
    <p:cSldViewPr snapToGrid="0">
      <p:cViewPr varScale="1">
        <p:scale>
          <a:sx n="105" d="100"/>
          <a:sy n="105" d="100"/>
        </p:scale>
        <p:origin x="2384" y="184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DC6EB0A1-7554-4866-B230-C8F548EBE16D}"/>
    <pc:docChg chg="custSel addSld delSld modSld modMainMaster">
      <pc:chgData name="Cristian Chilipirea" userId="34ab170da5908fc4" providerId="LiveId" clId="{DC6EB0A1-7554-4866-B230-C8F548EBE16D}" dt="2018-10-24T20:13:45.731" v="251" actId="2696"/>
      <pc:docMkLst>
        <pc:docMk/>
      </pc:docMkLst>
      <pc:sldChg chg="modSp add del">
        <pc:chgData name="Cristian Chilipirea" userId="34ab170da5908fc4" providerId="LiveId" clId="{DC6EB0A1-7554-4866-B230-C8F548EBE16D}" dt="2018-10-11T21:48:24.609" v="159" actId="20577"/>
        <pc:sldMkLst>
          <pc:docMk/>
          <pc:sldMk cId="3711501159" sldId="265"/>
        </pc:sldMkLst>
        <pc:spChg chg="mod">
          <ac:chgData name="Cristian Chilipirea" userId="34ab170da5908fc4" providerId="LiveId" clId="{DC6EB0A1-7554-4866-B230-C8F548EBE16D}" dt="2018-10-11T21:48:24.609" v="159" actId="20577"/>
          <ac:spMkLst>
            <pc:docMk/>
            <pc:sldMk cId="3711501159" sldId="265"/>
            <ac:spMk id="58" creationId="{00000000-0000-0000-0000-000000000000}"/>
          </ac:spMkLst>
        </pc:spChg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4062328680" sldId="266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51821817" sldId="267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2248134362" sldId="268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387272412" sldId="269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476779498" sldId="270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29166761" sldId="271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298842685" sldId="272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2745044538" sldId="273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039800372" sldId="274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1339136899" sldId="275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2924285946" sldId="276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25723654" sldId="277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218445565" sldId="278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3664496817" sldId="279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62284533" sldId="280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2534225808" sldId="281"/>
        </pc:sldMkLst>
      </pc:sldChg>
      <pc:sldChg chg="add del">
        <pc:chgData name="Cristian Chilipirea" userId="34ab170da5908fc4" providerId="LiveId" clId="{DC6EB0A1-7554-4866-B230-C8F548EBE16D}" dt="2018-10-24T20:13:45.505" v="238" actId="2696"/>
        <pc:sldMkLst>
          <pc:docMk/>
          <pc:sldMk cId="345241012" sldId="282"/>
        </pc:sldMkLst>
      </pc:sldChg>
      <pc:sldChg chg="add del">
        <pc:chgData name="Cristian Chilipirea" userId="34ab170da5908fc4" providerId="LiveId" clId="{DC6EB0A1-7554-4866-B230-C8F548EBE16D}" dt="2018-10-24T20:13:45.517" v="239" actId="2696"/>
        <pc:sldMkLst>
          <pc:docMk/>
          <pc:sldMk cId="180954688" sldId="283"/>
        </pc:sldMkLst>
      </pc:sldChg>
      <pc:sldChg chg="add del">
        <pc:chgData name="Cristian Chilipirea" userId="34ab170da5908fc4" providerId="LiveId" clId="{DC6EB0A1-7554-4866-B230-C8F548EBE16D}" dt="2018-10-24T20:13:45.731" v="251" actId="2696"/>
        <pc:sldMkLst>
          <pc:docMk/>
          <pc:sldMk cId="2608287443" sldId="284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732434250" sldId="298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2176589264" sldId="299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767160606" sldId="300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657203518" sldId="301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236400898" sldId="302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866173780" sldId="303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556281518" sldId="304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347136458" sldId="305"/>
        </pc:sldMkLst>
      </pc:sldChg>
      <pc:sldChg chg="modSp">
        <pc:chgData name="Cristian Chilipirea" userId="34ab170da5908fc4" providerId="LiveId" clId="{DC6EB0A1-7554-4866-B230-C8F548EBE16D}" dt="2018-10-11T21:51:18.637" v="172" actId="20577"/>
        <pc:sldMkLst>
          <pc:docMk/>
          <pc:sldMk cId="0" sldId="485"/>
        </pc:sldMkLst>
        <pc:spChg chg="mod">
          <ac:chgData name="Cristian Chilipirea" userId="34ab170da5908fc4" providerId="LiveId" clId="{DC6EB0A1-7554-4866-B230-C8F548EBE16D}" dt="2018-10-11T21:51:18.637" v="172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DC6EB0A1-7554-4866-B230-C8F548EBE16D}" dt="2018-10-11T15:14:23.458" v="17"/>
        <pc:sldMkLst>
          <pc:docMk/>
          <pc:sldMk cId="3484881158" sldId="486"/>
        </pc:sldMkLst>
      </pc:sldChg>
      <pc:sldChg chg="add">
        <pc:chgData name="Cristian Chilipirea" userId="34ab170da5908fc4" providerId="LiveId" clId="{DC6EB0A1-7554-4866-B230-C8F548EBE16D}" dt="2018-10-11T15:15:13.179" v="19"/>
        <pc:sldMkLst>
          <pc:docMk/>
          <pc:sldMk cId="3984884559" sldId="501"/>
        </pc:sldMkLst>
      </pc:sldChg>
      <pc:sldChg chg="add del">
        <pc:chgData name="Cristian Chilipirea" userId="34ab170da5908fc4" providerId="LiveId" clId="{DC6EB0A1-7554-4866-B230-C8F548EBE16D}" dt="2018-10-11T21:46:19.165" v="72"/>
        <pc:sldMkLst>
          <pc:docMk/>
          <pc:sldMk cId="455574039" sldId="502"/>
        </pc:sldMkLst>
      </pc:sldChg>
      <pc:sldChg chg="modSp add del">
        <pc:chgData name="Cristian Chilipirea" userId="34ab170da5908fc4" providerId="LiveId" clId="{DC6EB0A1-7554-4866-B230-C8F548EBE16D}" dt="2018-10-11T21:47:16.293" v="113" actId="20577"/>
        <pc:sldMkLst>
          <pc:docMk/>
          <pc:sldMk cId="2115323488" sldId="503"/>
        </pc:sldMkLst>
        <pc:spChg chg="mod">
          <ac:chgData name="Cristian Chilipirea" userId="34ab170da5908fc4" providerId="LiveId" clId="{DC6EB0A1-7554-4866-B230-C8F548EBE16D}" dt="2018-10-11T21:47:16.293" v="113" actId="20577"/>
          <ac:spMkLst>
            <pc:docMk/>
            <pc:sldMk cId="2115323488" sldId="503"/>
            <ac:spMk id="3" creationId="{00000000-0000-0000-0000-000000000000}"/>
          </ac:spMkLst>
        </pc:spChg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829401943" sldId="505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4049031000" sldId="506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1583423415" sldId="507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655380904" sldId="508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256625898" sldId="509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2328713445" sldId="510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2606503679" sldId="511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4029882827" sldId="512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3702357084" sldId="513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3662711585" sldId="514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2084312243" sldId="515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4152373541" sldId="516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4109736907" sldId="517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1662036694" sldId="518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3539739399" sldId="519"/>
        </pc:sldMkLst>
      </pc:sldChg>
      <pc:sldChg chg="add">
        <pc:chgData name="Cristian Chilipirea" userId="34ab170da5908fc4" providerId="LiveId" clId="{DC6EB0A1-7554-4866-B230-C8F548EBE16D}" dt="2018-10-11T21:49:17.609" v="160"/>
        <pc:sldMkLst>
          <pc:docMk/>
          <pc:sldMk cId="677263675" sldId="520"/>
        </pc:sldMkLst>
      </pc:sldChg>
      <pc:sldChg chg="add">
        <pc:chgData name="Cristian Chilipirea" userId="34ab170da5908fc4" providerId="LiveId" clId="{DC6EB0A1-7554-4866-B230-C8F548EBE16D}" dt="2018-10-11T21:49:25.758" v="161"/>
        <pc:sldMkLst>
          <pc:docMk/>
          <pc:sldMk cId="2003721719" sldId="521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399754023" sldId="522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1623260496" sldId="523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66298391" sldId="524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1473667578" sldId="525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849499167" sldId="526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681368535" sldId="527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23775697" sldId="528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803102865" sldId="529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836947007" sldId="530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1004580589" sldId="531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1226790709" sldId="532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210165939" sldId="533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1723748054" sldId="534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3861928912" sldId="535"/>
        </pc:sldMkLst>
      </pc:sldChg>
      <pc:sldChg chg="add">
        <pc:chgData name="Cristian Chilipirea" userId="34ab170da5908fc4" providerId="LiveId" clId="{DC6EB0A1-7554-4866-B230-C8F548EBE16D}" dt="2018-10-11T21:50:31.382" v="162"/>
        <pc:sldMkLst>
          <pc:docMk/>
          <pc:sldMk cId="279887189" sldId="536"/>
        </pc:sldMkLst>
      </pc:sldChg>
      <pc:sldChg chg="add">
        <pc:chgData name="Cristian Chilipirea" userId="34ab170da5908fc4" providerId="LiveId" clId="{DC6EB0A1-7554-4866-B230-C8F548EBE16D}" dt="2018-10-11T21:50:38.147" v="163"/>
        <pc:sldMkLst>
          <pc:docMk/>
          <pc:sldMk cId="115158635" sldId="537"/>
        </pc:sldMkLst>
      </pc:sldChg>
      <pc:sldChg chg="add">
        <pc:chgData name="Cristian Chilipirea" userId="34ab170da5908fc4" providerId="LiveId" clId="{DC6EB0A1-7554-4866-B230-C8F548EBE16D}" dt="2018-10-11T21:54:37.178" v="173"/>
        <pc:sldMkLst>
          <pc:docMk/>
          <pc:sldMk cId="1401384152" sldId="538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474753672" sldId="539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382776210" sldId="540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055059397" sldId="541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772970979" sldId="542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26525187" sldId="543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871384233" sldId="544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672547213" sldId="545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768105071" sldId="546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071989838" sldId="547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814351154" sldId="548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82575787" sldId="549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353374741" sldId="550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1285537071" sldId="551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74436833" sldId="552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3426350562" sldId="553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766848005" sldId="554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87554675" sldId="555"/>
        </pc:sldMkLst>
      </pc:sldChg>
      <pc:sldChg chg="add">
        <pc:chgData name="Cristian Chilipirea" userId="34ab170da5908fc4" providerId="LiveId" clId="{DC6EB0A1-7554-4866-B230-C8F548EBE16D}" dt="2018-10-11T21:54:38.743" v="174"/>
        <pc:sldMkLst>
          <pc:docMk/>
          <pc:sldMk cId="2103566945" sldId="556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2297877105" sldId="557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72980680" sldId="558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372548878" sldId="559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3423900012" sldId="560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2586525712" sldId="561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2585608009" sldId="562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4143486954" sldId="563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3258207210" sldId="564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141900503" sldId="565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3243181152" sldId="566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517375597" sldId="567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795931750" sldId="568"/>
        </pc:sldMkLst>
      </pc:sldChg>
      <pc:sldChg chg="add">
        <pc:chgData name="Cristian Chilipirea" userId="34ab170da5908fc4" providerId="LiveId" clId="{DC6EB0A1-7554-4866-B230-C8F548EBE16D}" dt="2018-10-11T22:00:07.768" v="207"/>
        <pc:sldMkLst>
          <pc:docMk/>
          <pc:sldMk cId="1115156947" sldId="569"/>
        </pc:sldMkLst>
      </pc:sldChg>
      <pc:sldChg chg="add del">
        <pc:chgData name="Cristian Chilipirea" userId="34ab170da5908fc4" providerId="LiveId" clId="{DC6EB0A1-7554-4866-B230-C8F548EBE16D}" dt="2018-10-24T20:13:45.393" v="230" actId="2696"/>
        <pc:sldMkLst>
          <pc:docMk/>
          <pc:sldMk cId="3139972474" sldId="570"/>
        </pc:sldMkLst>
      </pc:sldChg>
      <pc:sldChg chg="add del">
        <pc:chgData name="Cristian Chilipirea" userId="34ab170da5908fc4" providerId="LiveId" clId="{DC6EB0A1-7554-4866-B230-C8F548EBE16D}" dt="2018-10-24T20:13:45.409" v="231" actId="2696"/>
        <pc:sldMkLst>
          <pc:docMk/>
          <pc:sldMk cId="75564258" sldId="571"/>
        </pc:sldMkLst>
      </pc:sldChg>
      <pc:sldChg chg="add del">
        <pc:chgData name="Cristian Chilipirea" userId="34ab170da5908fc4" providerId="LiveId" clId="{DC6EB0A1-7554-4866-B230-C8F548EBE16D}" dt="2018-10-24T20:13:45.421" v="232" actId="2696"/>
        <pc:sldMkLst>
          <pc:docMk/>
          <pc:sldMk cId="886449400" sldId="572"/>
        </pc:sldMkLst>
      </pc:sldChg>
      <pc:sldChg chg="add del">
        <pc:chgData name="Cristian Chilipirea" userId="34ab170da5908fc4" providerId="LiveId" clId="{DC6EB0A1-7554-4866-B230-C8F548EBE16D}" dt="2018-10-24T20:13:45.436" v="233" actId="2696"/>
        <pc:sldMkLst>
          <pc:docMk/>
          <pc:sldMk cId="1734126001" sldId="573"/>
        </pc:sldMkLst>
      </pc:sldChg>
      <pc:sldChg chg="add del">
        <pc:chgData name="Cristian Chilipirea" userId="34ab170da5908fc4" providerId="LiveId" clId="{DC6EB0A1-7554-4866-B230-C8F548EBE16D}" dt="2018-10-24T20:13:45.449" v="234" actId="2696"/>
        <pc:sldMkLst>
          <pc:docMk/>
          <pc:sldMk cId="117767413" sldId="574"/>
        </pc:sldMkLst>
      </pc:sldChg>
      <pc:sldChg chg="add del">
        <pc:chgData name="Cristian Chilipirea" userId="34ab170da5908fc4" providerId="LiveId" clId="{DC6EB0A1-7554-4866-B230-C8F548EBE16D}" dt="2018-10-24T20:13:45.463" v="235" actId="2696"/>
        <pc:sldMkLst>
          <pc:docMk/>
          <pc:sldMk cId="1667491805" sldId="575"/>
        </pc:sldMkLst>
      </pc:sldChg>
      <pc:sldChg chg="add del">
        <pc:chgData name="Cristian Chilipirea" userId="34ab170da5908fc4" providerId="LiveId" clId="{DC6EB0A1-7554-4866-B230-C8F548EBE16D}" dt="2018-10-24T20:13:45.476" v="236" actId="2696"/>
        <pc:sldMkLst>
          <pc:docMk/>
          <pc:sldMk cId="1700892984" sldId="576"/>
        </pc:sldMkLst>
      </pc:sldChg>
      <pc:sldChg chg="add del">
        <pc:chgData name="Cristian Chilipirea" userId="34ab170da5908fc4" providerId="LiveId" clId="{DC6EB0A1-7554-4866-B230-C8F548EBE16D}" dt="2018-10-24T20:13:45.489" v="237" actId="2696"/>
        <pc:sldMkLst>
          <pc:docMk/>
          <pc:sldMk cId="4199159730" sldId="577"/>
        </pc:sldMkLst>
      </pc:sldChg>
      <pc:sldChg chg="add del">
        <pc:chgData name="Cristian Chilipirea" userId="34ab170da5908fc4" providerId="LiveId" clId="{DC6EB0A1-7554-4866-B230-C8F548EBE16D}" dt="2018-10-24T20:13:45.528" v="240" actId="2696"/>
        <pc:sldMkLst>
          <pc:docMk/>
          <pc:sldMk cId="982557817" sldId="578"/>
        </pc:sldMkLst>
      </pc:sldChg>
      <pc:sldChg chg="add del">
        <pc:chgData name="Cristian Chilipirea" userId="34ab170da5908fc4" providerId="LiveId" clId="{DC6EB0A1-7554-4866-B230-C8F548EBE16D}" dt="2018-10-24T20:13:45.541" v="241" actId="2696"/>
        <pc:sldMkLst>
          <pc:docMk/>
          <pc:sldMk cId="2393610380" sldId="579"/>
        </pc:sldMkLst>
      </pc:sldChg>
      <pc:sldChg chg="add del">
        <pc:chgData name="Cristian Chilipirea" userId="34ab170da5908fc4" providerId="LiveId" clId="{DC6EB0A1-7554-4866-B230-C8F548EBE16D}" dt="2018-10-24T20:13:45.554" v="242" actId="2696"/>
        <pc:sldMkLst>
          <pc:docMk/>
          <pc:sldMk cId="2280091625" sldId="580"/>
        </pc:sldMkLst>
      </pc:sldChg>
      <pc:sldChg chg="add del">
        <pc:chgData name="Cristian Chilipirea" userId="34ab170da5908fc4" providerId="LiveId" clId="{DC6EB0A1-7554-4866-B230-C8F548EBE16D}" dt="2018-10-24T20:13:45.567" v="243" actId="2696"/>
        <pc:sldMkLst>
          <pc:docMk/>
          <pc:sldMk cId="3627995927" sldId="581"/>
        </pc:sldMkLst>
      </pc:sldChg>
      <pc:sldChg chg="add del">
        <pc:chgData name="Cristian Chilipirea" userId="34ab170da5908fc4" providerId="LiveId" clId="{DC6EB0A1-7554-4866-B230-C8F548EBE16D}" dt="2018-10-24T20:13:45.586" v="244" actId="2696"/>
        <pc:sldMkLst>
          <pc:docMk/>
          <pc:sldMk cId="3895925264" sldId="582"/>
        </pc:sldMkLst>
      </pc:sldChg>
      <pc:sldChg chg="add del">
        <pc:chgData name="Cristian Chilipirea" userId="34ab170da5908fc4" providerId="LiveId" clId="{DC6EB0A1-7554-4866-B230-C8F548EBE16D}" dt="2018-10-24T20:13:45.604" v="245" actId="2696"/>
        <pc:sldMkLst>
          <pc:docMk/>
          <pc:sldMk cId="237323792" sldId="583"/>
        </pc:sldMkLst>
      </pc:sldChg>
      <pc:sldChg chg="add del">
        <pc:chgData name="Cristian Chilipirea" userId="34ab170da5908fc4" providerId="LiveId" clId="{DC6EB0A1-7554-4866-B230-C8F548EBE16D}" dt="2018-10-24T20:13:45.622" v="246" actId="2696"/>
        <pc:sldMkLst>
          <pc:docMk/>
          <pc:sldMk cId="1681674200" sldId="584"/>
        </pc:sldMkLst>
      </pc:sldChg>
      <pc:sldChg chg="add del">
        <pc:chgData name="Cristian Chilipirea" userId="34ab170da5908fc4" providerId="LiveId" clId="{DC6EB0A1-7554-4866-B230-C8F548EBE16D}" dt="2018-10-24T20:13:45.640" v="247" actId="2696"/>
        <pc:sldMkLst>
          <pc:docMk/>
          <pc:sldMk cId="762765230" sldId="585"/>
        </pc:sldMkLst>
      </pc:sldChg>
      <pc:sldChg chg="add del">
        <pc:chgData name="Cristian Chilipirea" userId="34ab170da5908fc4" providerId="LiveId" clId="{DC6EB0A1-7554-4866-B230-C8F548EBE16D}" dt="2018-10-24T20:13:45.664" v="248" actId="2696"/>
        <pc:sldMkLst>
          <pc:docMk/>
          <pc:sldMk cId="3857262134" sldId="586"/>
        </pc:sldMkLst>
      </pc:sldChg>
      <pc:sldChg chg="add del">
        <pc:chgData name="Cristian Chilipirea" userId="34ab170da5908fc4" providerId="LiveId" clId="{DC6EB0A1-7554-4866-B230-C8F548EBE16D}" dt="2018-10-24T20:13:45.679" v="249" actId="2696"/>
        <pc:sldMkLst>
          <pc:docMk/>
          <pc:sldMk cId="2414102212" sldId="587"/>
        </pc:sldMkLst>
      </pc:sldChg>
      <pc:sldChg chg="add del">
        <pc:chgData name="Cristian Chilipirea" userId="34ab170da5908fc4" providerId="LiveId" clId="{DC6EB0A1-7554-4866-B230-C8F548EBE16D}" dt="2018-10-24T20:13:45.717" v="250" actId="2696"/>
        <pc:sldMkLst>
          <pc:docMk/>
          <pc:sldMk cId="3173846532" sldId="588"/>
        </pc:sldMkLst>
      </pc:sldChg>
      <pc:sldChg chg="add">
        <pc:chgData name="Cristian Chilipirea" userId="34ab170da5908fc4" providerId="LiveId" clId="{DC6EB0A1-7554-4866-B230-C8F548EBE16D}" dt="2018-10-24T20:13:18.999" v="229"/>
        <pc:sldMkLst>
          <pc:docMk/>
          <pc:sldMk cId="4003190427" sldId="589"/>
        </pc:sldMkLst>
      </pc:sldChg>
      <pc:sldMasterChg chg="modSldLayout">
        <pc:chgData name="Cristian Chilipirea" userId="34ab170da5908fc4" providerId="LiveId" clId="{DC6EB0A1-7554-4866-B230-C8F548EBE16D}" dt="2018-10-11T21:45:01.063" v="71" actId="2711"/>
        <pc:sldMasterMkLst>
          <pc:docMk/>
          <pc:sldMasterMk cId="0" sldId="2147483661"/>
        </pc:sldMasterMkLst>
        <pc:sldLayoutChg chg="modSp">
          <pc:chgData name="Cristian Chilipirea" userId="34ab170da5908fc4" providerId="LiveId" clId="{DC6EB0A1-7554-4866-B230-C8F548EBE16D}" dt="2018-10-11T21:45:01.063" v="71" actId="2711"/>
          <pc:sldLayoutMkLst>
            <pc:docMk/>
            <pc:sldMasterMk cId="0" sldId="2147483661"/>
            <pc:sldLayoutMk cId="1079532080" sldId="2147483985"/>
          </pc:sldLayoutMkLst>
          <pc:spChg chg="mod">
            <ac:chgData name="Cristian Chilipirea" userId="34ab170da5908fc4" providerId="LiveId" clId="{DC6EB0A1-7554-4866-B230-C8F548EBE16D}" dt="2018-10-11T21:45:01.063" v="71" actId="2711"/>
            <ac:spMkLst>
              <pc:docMk/>
              <pc:sldMasterMk cId="0" sldId="2147483661"/>
              <pc:sldLayoutMk cId="1079532080" sldId="2147483985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B78068DC-0808-4962-A1B6-B37E849E896C}"/>
    <pc:docChg chg="undo custSel addSld delSld modSld sldOrd">
      <pc:chgData name="Cristian Chilipirea" userId="34ab170da5908fc4" providerId="LiveId" clId="{B78068DC-0808-4962-A1B6-B37E849E896C}" dt="2018-10-11T14:47:51.932" v="1664" actId="20577"/>
      <pc:docMkLst>
        <pc:docMk/>
      </pc:docMkLst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996546C4-6A9A-46CF-8746-ECF3F08840BB}"/>
    <pc:docChg chg="custSel addSld delSld modSld">
      <pc:chgData name="Cristian Chilipirea" userId="34ab170da5908fc4" providerId="LiveId" clId="{996546C4-6A9A-46CF-8746-ECF3F08840BB}" dt="2019-10-14T16:52:20.710" v="94"/>
      <pc:docMkLst>
        <pc:docMk/>
      </pc:docMkLst>
      <pc:sldChg chg="del">
        <pc:chgData name="Cristian Chilipirea" userId="34ab170da5908fc4" providerId="LiveId" clId="{996546C4-6A9A-46CF-8746-ECF3F08840BB}" dt="2019-10-14T16:52:08.850" v="86" actId="2696"/>
        <pc:sldMkLst>
          <pc:docMk/>
          <pc:sldMk cId="162284533" sldId="280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3789084874" sldId="280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1641809792" sldId="281"/>
        </pc:sldMkLst>
      </pc:sldChg>
      <pc:sldChg chg="del">
        <pc:chgData name="Cristian Chilipirea" userId="34ab170da5908fc4" providerId="LiveId" clId="{996546C4-6A9A-46CF-8746-ECF3F08840BB}" dt="2019-10-14T16:52:08.746" v="82" actId="2696"/>
        <pc:sldMkLst>
          <pc:docMk/>
          <pc:sldMk cId="2534225808" sldId="281"/>
        </pc:sldMkLst>
      </pc:sldChg>
      <pc:sldChg chg="del">
        <pc:chgData name="Cristian Chilipirea" userId="34ab170da5908fc4" providerId="LiveId" clId="{996546C4-6A9A-46CF-8746-ECF3F08840BB}" dt="2019-10-14T16:47:52.587" v="22" actId="2696"/>
        <pc:sldMkLst>
          <pc:docMk/>
          <pc:sldMk cId="2767160606" sldId="300"/>
        </pc:sldMkLst>
      </pc:sldChg>
      <pc:sldChg chg="del">
        <pc:chgData name="Cristian Chilipirea" userId="34ab170da5908fc4" providerId="LiveId" clId="{996546C4-6A9A-46CF-8746-ECF3F08840BB}" dt="2019-10-14T16:47:53.030" v="23" actId="2696"/>
        <pc:sldMkLst>
          <pc:docMk/>
          <pc:sldMk cId="3657203518" sldId="301"/>
        </pc:sldMkLst>
      </pc:sldChg>
      <pc:sldChg chg="del">
        <pc:chgData name="Cristian Chilipirea" userId="34ab170da5908fc4" providerId="LiveId" clId="{996546C4-6A9A-46CF-8746-ECF3F08840BB}" dt="2019-10-14T16:47:53.605" v="24" actId="2696"/>
        <pc:sldMkLst>
          <pc:docMk/>
          <pc:sldMk cId="1236400898" sldId="302"/>
        </pc:sldMkLst>
      </pc:sldChg>
      <pc:sldChg chg="del">
        <pc:chgData name="Cristian Chilipirea" userId="34ab170da5908fc4" providerId="LiveId" clId="{996546C4-6A9A-46CF-8746-ECF3F08840BB}" dt="2019-10-14T16:47:55.670" v="25" actId="2696"/>
        <pc:sldMkLst>
          <pc:docMk/>
          <pc:sldMk cId="2866173780" sldId="303"/>
        </pc:sldMkLst>
      </pc:sldChg>
      <pc:sldChg chg="del">
        <pc:chgData name="Cristian Chilipirea" userId="34ab170da5908fc4" providerId="LiveId" clId="{996546C4-6A9A-46CF-8746-ECF3F08840BB}" dt="2019-10-14T16:47:56.826" v="27" actId="2696"/>
        <pc:sldMkLst>
          <pc:docMk/>
          <pc:sldMk cId="1556281518" sldId="304"/>
        </pc:sldMkLst>
      </pc:sldChg>
      <pc:sldChg chg="del">
        <pc:chgData name="Cristian Chilipirea" userId="34ab170da5908fc4" providerId="LiveId" clId="{996546C4-6A9A-46CF-8746-ECF3F08840BB}" dt="2019-10-14T16:47:56.091" v="26" actId="2696"/>
        <pc:sldMkLst>
          <pc:docMk/>
          <pc:sldMk cId="1347136458" sldId="305"/>
        </pc:sldMkLst>
      </pc:sldChg>
      <pc:sldChg chg="addSp delSp modSp">
        <pc:chgData name="Cristian Chilipirea" userId="34ab170da5908fc4" providerId="LiveId" clId="{996546C4-6A9A-46CF-8746-ECF3F08840BB}" dt="2019-10-14T16:47:36.180" v="3"/>
        <pc:sldMkLst>
          <pc:docMk/>
          <pc:sldMk cId="0" sldId="485"/>
        </pc:sldMkLst>
        <pc:spChg chg="add del mod">
          <ac:chgData name="Cristian Chilipirea" userId="34ab170da5908fc4" providerId="LiveId" clId="{996546C4-6A9A-46CF-8746-ECF3F08840BB}" dt="2019-10-14T16:47:33.178" v="1" actId="478"/>
          <ac:spMkLst>
            <pc:docMk/>
            <pc:sldMk cId="0" sldId="485"/>
            <ac:spMk id="2" creationId="{329F2AA9-645E-4C93-9B83-66141F584DD4}"/>
          </ac:spMkLst>
        </pc:spChg>
        <pc:spChg chg="add">
          <ac:chgData name="Cristian Chilipirea" userId="34ab170da5908fc4" providerId="LiveId" clId="{996546C4-6A9A-46CF-8746-ECF3F08840BB}" dt="2019-10-14T16:47:36.180" v="3"/>
          <ac:spMkLst>
            <pc:docMk/>
            <pc:sldMk cId="0" sldId="485"/>
            <ac:spMk id="6" creationId="{07BBFF20-5A10-4772-84E9-3920C0722B1A}"/>
          </ac:spMkLst>
        </pc:spChg>
        <pc:spChg chg="del">
          <ac:chgData name="Cristian Chilipirea" userId="34ab170da5908fc4" providerId="LiveId" clId="{996546C4-6A9A-46CF-8746-ECF3F08840BB}" dt="2019-10-14T16:47:31.597" v="0" actId="478"/>
          <ac:spMkLst>
            <pc:docMk/>
            <pc:sldMk cId="0" sldId="485"/>
            <ac:spMk id="15362" creationId="{CC882FC6-7014-4E03-8D17-D2C052718A68}"/>
          </ac:spMkLst>
        </pc:spChg>
        <pc:spChg chg="del">
          <ac:chgData name="Cristian Chilipirea" userId="34ab170da5908fc4" providerId="LiveId" clId="{996546C4-6A9A-46CF-8746-ECF3F08840BB}" dt="2019-10-14T16:47:34.771" v="2" actId="478"/>
          <ac:spMkLst>
            <pc:docMk/>
            <pc:sldMk cId="0" sldId="485"/>
            <ac:spMk id="15363" creationId="{8AD4A1D2-344F-4CD3-949B-26BEB5FF75C3}"/>
          </ac:spMkLst>
        </pc:spChg>
      </pc:sldChg>
      <pc:sldChg chg="del">
        <pc:chgData name="Cristian Chilipirea" userId="34ab170da5908fc4" providerId="LiveId" clId="{996546C4-6A9A-46CF-8746-ECF3F08840BB}" dt="2019-10-14T16:52:11.623" v="92" actId="2696"/>
        <pc:sldMkLst>
          <pc:docMk/>
          <pc:sldMk cId="3984884559" sldId="501"/>
        </pc:sldMkLst>
      </pc:sldChg>
      <pc:sldChg chg="del">
        <pc:chgData name="Cristian Chilipirea" userId="34ab170da5908fc4" providerId="LiveId" clId="{996546C4-6A9A-46CF-8746-ECF3F08840BB}" dt="2019-10-14T16:48:00.101" v="29" actId="2696"/>
        <pc:sldMkLst>
          <pc:docMk/>
          <pc:sldMk cId="115158635" sldId="537"/>
        </pc:sldMkLst>
      </pc:sldChg>
      <pc:sldChg chg="del">
        <pc:chgData name="Cristian Chilipirea" userId="34ab170da5908fc4" providerId="LiveId" clId="{996546C4-6A9A-46CF-8746-ECF3F08840BB}" dt="2019-10-14T16:47:58.301" v="28" actId="2696"/>
        <pc:sldMkLst>
          <pc:docMk/>
          <pc:sldMk cId="1401384152" sldId="538"/>
        </pc:sldMkLst>
      </pc:sldChg>
      <pc:sldChg chg="del">
        <pc:chgData name="Cristian Chilipirea" userId="34ab170da5908fc4" providerId="LiveId" clId="{996546C4-6A9A-46CF-8746-ECF3F08840BB}" dt="2019-10-14T16:47:41.566" v="4" actId="2696"/>
        <pc:sldMkLst>
          <pc:docMk/>
          <pc:sldMk cId="1474753672" sldId="539"/>
        </pc:sldMkLst>
      </pc:sldChg>
      <pc:sldChg chg="del">
        <pc:chgData name="Cristian Chilipirea" userId="34ab170da5908fc4" providerId="LiveId" clId="{996546C4-6A9A-46CF-8746-ECF3F08840BB}" dt="2019-10-14T16:47:41.957" v="5" actId="2696"/>
        <pc:sldMkLst>
          <pc:docMk/>
          <pc:sldMk cId="2382776210" sldId="540"/>
        </pc:sldMkLst>
      </pc:sldChg>
      <pc:sldChg chg="del">
        <pc:chgData name="Cristian Chilipirea" userId="34ab170da5908fc4" providerId="LiveId" clId="{996546C4-6A9A-46CF-8746-ECF3F08840BB}" dt="2019-10-14T16:47:42.381" v="6" actId="2696"/>
        <pc:sldMkLst>
          <pc:docMk/>
          <pc:sldMk cId="3055059397" sldId="541"/>
        </pc:sldMkLst>
      </pc:sldChg>
      <pc:sldChg chg="del">
        <pc:chgData name="Cristian Chilipirea" userId="34ab170da5908fc4" providerId="LiveId" clId="{996546C4-6A9A-46CF-8746-ECF3F08840BB}" dt="2019-10-14T16:47:42.799" v="7" actId="2696"/>
        <pc:sldMkLst>
          <pc:docMk/>
          <pc:sldMk cId="3772970979" sldId="542"/>
        </pc:sldMkLst>
      </pc:sldChg>
      <pc:sldChg chg="del">
        <pc:chgData name="Cristian Chilipirea" userId="34ab170da5908fc4" providerId="LiveId" clId="{996546C4-6A9A-46CF-8746-ECF3F08840BB}" dt="2019-10-14T16:47:43.253" v="8" actId="2696"/>
        <pc:sldMkLst>
          <pc:docMk/>
          <pc:sldMk cId="126525187" sldId="543"/>
        </pc:sldMkLst>
      </pc:sldChg>
      <pc:sldChg chg="del">
        <pc:chgData name="Cristian Chilipirea" userId="34ab170da5908fc4" providerId="LiveId" clId="{996546C4-6A9A-46CF-8746-ECF3F08840BB}" dt="2019-10-14T16:47:43.621" v="9" actId="2696"/>
        <pc:sldMkLst>
          <pc:docMk/>
          <pc:sldMk cId="2871384233" sldId="544"/>
        </pc:sldMkLst>
      </pc:sldChg>
      <pc:sldChg chg="del">
        <pc:chgData name="Cristian Chilipirea" userId="34ab170da5908fc4" providerId="LiveId" clId="{996546C4-6A9A-46CF-8746-ECF3F08840BB}" dt="2019-10-14T16:47:44.102" v="10" actId="2696"/>
        <pc:sldMkLst>
          <pc:docMk/>
          <pc:sldMk cId="3672547213" sldId="545"/>
        </pc:sldMkLst>
      </pc:sldChg>
      <pc:sldChg chg="del">
        <pc:chgData name="Cristian Chilipirea" userId="34ab170da5908fc4" providerId="LiveId" clId="{996546C4-6A9A-46CF-8746-ECF3F08840BB}" dt="2019-10-14T16:47:44.597" v="11" actId="2696"/>
        <pc:sldMkLst>
          <pc:docMk/>
          <pc:sldMk cId="768105071" sldId="546"/>
        </pc:sldMkLst>
      </pc:sldChg>
      <pc:sldChg chg="del">
        <pc:chgData name="Cristian Chilipirea" userId="34ab170da5908fc4" providerId="LiveId" clId="{996546C4-6A9A-46CF-8746-ECF3F08840BB}" dt="2019-10-14T16:47:45.180" v="12" actId="2696"/>
        <pc:sldMkLst>
          <pc:docMk/>
          <pc:sldMk cId="3071989838" sldId="547"/>
        </pc:sldMkLst>
      </pc:sldChg>
      <pc:sldChg chg="del">
        <pc:chgData name="Cristian Chilipirea" userId="34ab170da5908fc4" providerId="LiveId" clId="{996546C4-6A9A-46CF-8746-ECF3F08840BB}" dt="2019-10-14T16:47:45.685" v="13" actId="2696"/>
        <pc:sldMkLst>
          <pc:docMk/>
          <pc:sldMk cId="814351154" sldId="548"/>
        </pc:sldMkLst>
      </pc:sldChg>
      <pc:sldChg chg="del">
        <pc:chgData name="Cristian Chilipirea" userId="34ab170da5908fc4" providerId="LiveId" clId="{996546C4-6A9A-46CF-8746-ECF3F08840BB}" dt="2019-10-14T16:47:46.689" v="14" actId="2696"/>
        <pc:sldMkLst>
          <pc:docMk/>
          <pc:sldMk cId="382575787" sldId="549"/>
        </pc:sldMkLst>
      </pc:sldChg>
      <pc:sldChg chg="del">
        <pc:chgData name="Cristian Chilipirea" userId="34ab170da5908fc4" providerId="LiveId" clId="{996546C4-6A9A-46CF-8746-ECF3F08840BB}" dt="2019-10-14T16:47:47.297" v="15" actId="2696"/>
        <pc:sldMkLst>
          <pc:docMk/>
          <pc:sldMk cId="2353374741" sldId="550"/>
        </pc:sldMkLst>
      </pc:sldChg>
      <pc:sldChg chg="del">
        <pc:chgData name="Cristian Chilipirea" userId="34ab170da5908fc4" providerId="LiveId" clId="{996546C4-6A9A-46CF-8746-ECF3F08840BB}" dt="2019-10-14T16:47:48.809" v="16" actId="2696"/>
        <pc:sldMkLst>
          <pc:docMk/>
          <pc:sldMk cId="1285537071" sldId="551"/>
        </pc:sldMkLst>
      </pc:sldChg>
      <pc:sldChg chg="del">
        <pc:chgData name="Cristian Chilipirea" userId="34ab170da5908fc4" providerId="LiveId" clId="{996546C4-6A9A-46CF-8746-ECF3F08840BB}" dt="2019-10-14T16:47:49.455" v="17" actId="2696"/>
        <pc:sldMkLst>
          <pc:docMk/>
          <pc:sldMk cId="274436833" sldId="552"/>
        </pc:sldMkLst>
      </pc:sldChg>
      <pc:sldChg chg="del">
        <pc:chgData name="Cristian Chilipirea" userId="34ab170da5908fc4" providerId="LiveId" clId="{996546C4-6A9A-46CF-8746-ECF3F08840BB}" dt="2019-10-14T16:47:49.999" v="18" actId="2696"/>
        <pc:sldMkLst>
          <pc:docMk/>
          <pc:sldMk cId="3426350562" sldId="553"/>
        </pc:sldMkLst>
      </pc:sldChg>
      <pc:sldChg chg="del">
        <pc:chgData name="Cristian Chilipirea" userId="34ab170da5908fc4" providerId="LiveId" clId="{996546C4-6A9A-46CF-8746-ECF3F08840BB}" dt="2019-10-14T16:47:50.538" v="19" actId="2696"/>
        <pc:sldMkLst>
          <pc:docMk/>
          <pc:sldMk cId="766848005" sldId="554"/>
        </pc:sldMkLst>
      </pc:sldChg>
      <pc:sldChg chg="del">
        <pc:chgData name="Cristian Chilipirea" userId="34ab170da5908fc4" providerId="LiveId" clId="{996546C4-6A9A-46CF-8746-ECF3F08840BB}" dt="2019-10-14T16:47:51.092" v="20" actId="2696"/>
        <pc:sldMkLst>
          <pc:docMk/>
          <pc:sldMk cId="87554675" sldId="555"/>
        </pc:sldMkLst>
      </pc:sldChg>
      <pc:sldChg chg="del">
        <pc:chgData name="Cristian Chilipirea" userId="34ab170da5908fc4" providerId="LiveId" clId="{996546C4-6A9A-46CF-8746-ECF3F08840BB}" dt="2019-10-14T16:47:51.641" v="21" actId="2696"/>
        <pc:sldMkLst>
          <pc:docMk/>
          <pc:sldMk cId="2103566945" sldId="556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840431285" sldId="557"/>
        </pc:sldMkLst>
      </pc:sldChg>
      <pc:sldChg chg="del">
        <pc:chgData name="Cristian Chilipirea" userId="34ab170da5908fc4" providerId="LiveId" clId="{996546C4-6A9A-46CF-8746-ECF3F08840BB}" dt="2019-10-14T16:52:08.615" v="77" actId="2696"/>
        <pc:sldMkLst>
          <pc:docMk/>
          <pc:sldMk cId="2297877105" sldId="557"/>
        </pc:sldMkLst>
      </pc:sldChg>
      <pc:sldChg chg="del">
        <pc:chgData name="Cristian Chilipirea" userId="34ab170da5908fc4" providerId="LiveId" clId="{996546C4-6A9A-46CF-8746-ECF3F08840BB}" dt="2019-10-14T16:52:08.640" v="78" actId="2696"/>
        <pc:sldMkLst>
          <pc:docMk/>
          <pc:sldMk cId="172980680" sldId="558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2543950404" sldId="558"/>
        </pc:sldMkLst>
      </pc:sldChg>
      <pc:sldChg chg="del">
        <pc:chgData name="Cristian Chilipirea" userId="34ab170da5908fc4" providerId="LiveId" clId="{996546C4-6A9A-46CF-8746-ECF3F08840BB}" dt="2019-10-14T16:52:08.663" v="79" actId="2696"/>
        <pc:sldMkLst>
          <pc:docMk/>
          <pc:sldMk cId="372548878" sldId="559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3810927381" sldId="559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1305527862" sldId="560"/>
        </pc:sldMkLst>
      </pc:sldChg>
      <pc:sldChg chg="del">
        <pc:chgData name="Cristian Chilipirea" userId="34ab170da5908fc4" providerId="LiveId" clId="{996546C4-6A9A-46CF-8746-ECF3F08840BB}" dt="2019-10-14T16:52:08.691" v="80" actId="2696"/>
        <pc:sldMkLst>
          <pc:docMk/>
          <pc:sldMk cId="3423900012" sldId="560"/>
        </pc:sldMkLst>
      </pc:sldChg>
      <pc:sldChg chg="del">
        <pc:chgData name="Cristian Chilipirea" userId="34ab170da5908fc4" providerId="LiveId" clId="{996546C4-6A9A-46CF-8746-ECF3F08840BB}" dt="2019-10-14T16:52:08.722" v="81" actId="2696"/>
        <pc:sldMkLst>
          <pc:docMk/>
          <pc:sldMk cId="2586525712" sldId="561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3121071532" sldId="561"/>
        </pc:sldMkLst>
      </pc:sldChg>
      <pc:sldChg chg="del">
        <pc:chgData name="Cristian Chilipirea" userId="34ab170da5908fc4" providerId="LiveId" clId="{996546C4-6A9A-46CF-8746-ECF3F08840BB}" dt="2019-10-14T16:52:08.770" v="83" actId="2696"/>
        <pc:sldMkLst>
          <pc:docMk/>
          <pc:sldMk cId="2585608009" sldId="562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3099086191" sldId="562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2113400873" sldId="563"/>
        </pc:sldMkLst>
      </pc:sldChg>
      <pc:sldChg chg="del">
        <pc:chgData name="Cristian Chilipirea" userId="34ab170da5908fc4" providerId="LiveId" clId="{996546C4-6A9A-46CF-8746-ECF3F08840BB}" dt="2019-10-14T16:52:08.803" v="84" actId="2696"/>
        <pc:sldMkLst>
          <pc:docMk/>
          <pc:sldMk cId="4143486954" sldId="563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54580268" sldId="564"/>
        </pc:sldMkLst>
      </pc:sldChg>
      <pc:sldChg chg="del">
        <pc:chgData name="Cristian Chilipirea" userId="34ab170da5908fc4" providerId="LiveId" clId="{996546C4-6A9A-46CF-8746-ECF3F08840BB}" dt="2019-10-14T16:52:08.838" v="85" actId="2696"/>
        <pc:sldMkLst>
          <pc:docMk/>
          <pc:sldMk cId="3258207210" sldId="564"/>
        </pc:sldMkLst>
      </pc:sldChg>
      <pc:sldChg chg="del">
        <pc:chgData name="Cristian Chilipirea" userId="34ab170da5908fc4" providerId="LiveId" clId="{996546C4-6A9A-46CF-8746-ECF3F08840BB}" dt="2019-10-14T16:52:08.872" v="87" actId="2696"/>
        <pc:sldMkLst>
          <pc:docMk/>
          <pc:sldMk cId="1141900503" sldId="565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2493857544" sldId="565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1246167454" sldId="566"/>
        </pc:sldMkLst>
      </pc:sldChg>
      <pc:sldChg chg="del">
        <pc:chgData name="Cristian Chilipirea" userId="34ab170da5908fc4" providerId="LiveId" clId="{996546C4-6A9A-46CF-8746-ECF3F08840BB}" dt="2019-10-14T16:52:08.900" v="88" actId="2696"/>
        <pc:sldMkLst>
          <pc:docMk/>
          <pc:sldMk cId="3243181152" sldId="566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1142336170" sldId="567"/>
        </pc:sldMkLst>
      </pc:sldChg>
      <pc:sldChg chg="del">
        <pc:chgData name="Cristian Chilipirea" userId="34ab170da5908fc4" providerId="LiveId" clId="{996546C4-6A9A-46CF-8746-ECF3F08840BB}" dt="2019-10-14T16:52:08.945" v="89" actId="2696"/>
        <pc:sldMkLst>
          <pc:docMk/>
          <pc:sldMk cId="1517375597" sldId="567"/>
        </pc:sldMkLst>
      </pc:sldChg>
      <pc:sldChg chg="del">
        <pc:chgData name="Cristian Chilipirea" userId="34ab170da5908fc4" providerId="LiveId" clId="{996546C4-6A9A-46CF-8746-ECF3F08840BB}" dt="2019-10-14T16:52:08.982" v="90" actId="2696"/>
        <pc:sldMkLst>
          <pc:docMk/>
          <pc:sldMk cId="1795931750" sldId="568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4072746728" sldId="568"/>
        </pc:sldMkLst>
      </pc:sldChg>
      <pc:sldChg chg="del">
        <pc:chgData name="Cristian Chilipirea" userId="34ab170da5908fc4" providerId="LiveId" clId="{996546C4-6A9A-46CF-8746-ECF3F08840BB}" dt="2019-10-14T16:52:08.994" v="91" actId="2696"/>
        <pc:sldMkLst>
          <pc:docMk/>
          <pc:sldMk cId="1115156947" sldId="569"/>
        </pc:sldMkLst>
      </pc:sldChg>
      <pc:sldChg chg="add">
        <pc:chgData name="Cristian Chilipirea" userId="34ab170da5908fc4" providerId="LiveId" clId="{996546C4-6A9A-46CF-8746-ECF3F08840BB}" dt="2019-10-14T16:52:20.710" v="94"/>
        <pc:sldMkLst>
          <pc:docMk/>
          <pc:sldMk cId="3424828832" sldId="569"/>
        </pc:sldMkLst>
      </pc:sldChg>
      <pc:sldChg chg="add">
        <pc:chgData name="Cristian Chilipirea" userId="34ab170da5908fc4" providerId="LiveId" clId="{996546C4-6A9A-46CF-8746-ECF3F08840BB}" dt="2019-10-14T16:50:41.582" v="30"/>
        <pc:sldMkLst>
          <pc:docMk/>
          <pc:sldMk cId="2393610380" sldId="581"/>
        </pc:sldMkLst>
      </pc:sldChg>
      <pc:sldChg chg="add">
        <pc:chgData name="Cristian Chilipirea" userId="34ab170da5908fc4" providerId="LiveId" clId="{996546C4-6A9A-46CF-8746-ECF3F08840BB}" dt="2019-10-14T16:50:41.582" v="30"/>
        <pc:sldMkLst>
          <pc:docMk/>
          <pc:sldMk cId="2280091625" sldId="582"/>
        </pc:sldMkLst>
      </pc:sldChg>
      <pc:sldChg chg="add">
        <pc:chgData name="Cristian Chilipirea" userId="34ab170da5908fc4" providerId="LiveId" clId="{996546C4-6A9A-46CF-8746-ECF3F08840BB}" dt="2019-10-14T16:50:41.582" v="30"/>
        <pc:sldMkLst>
          <pc:docMk/>
          <pc:sldMk cId="3627995927" sldId="583"/>
        </pc:sldMkLst>
      </pc:sldChg>
      <pc:sldChg chg="add">
        <pc:chgData name="Cristian Chilipirea" userId="34ab170da5908fc4" providerId="LiveId" clId="{996546C4-6A9A-46CF-8746-ECF3F08840BB}" dt="2019-10-14T16:50:41.582" v="30"/>
        <pc:sldMkLst>
          <pc:docMk/>
          <pc:sldMk cId="3895925264" sldId="584"/>
        </pc:sldMkLst>
      </pc:sldChg>
      <pc:sldChg chg="add">
        <pc:chgData name="Cristian Chilipirea" userId="34ab170da5908fc4" providerId="LiveId" clId="{996546C4-6A9A-46CF-8746-ECF3F08840BB}" dt="2019-10-14T16:50:41.582" v="30"/>
        <pc:sldMkLst>
          <pc:docMk/>
          <pc:sldMk cId="237323792" sldId="585"/>
        </pc:sldMkLst>
      </pc:sldChg>
      <pc:sldChg chg="add">
        <pc:chgData name="Cristian Chilipirea" userId="34ab170da5908fc4" providerId="LiveId" clId="{996546C4-6A9A-46CF-8746-ECF3F08840BB}" dt="2019-10-14T16:50:41.582" v="30"/>
        <pc:sldMkLst>
          <pc:docMk/>
          <pc:sldMk cId="1681674200" sldId="586"/>
        </pc:sldMkLst>
      </pc:sldChg>
      <pc:sldChg chg="add">
        <pc:chgData name="Cristian Chilipirea" userId="34ab170da5908fc4" providerId="LiveId" clId="{996546C4-6A9A-46CF-8746-ECF3F08840BB}" dt="2019-10-14T16:50:41.582" v="30"/>
        <pc:sldMkLst>
          <pc:docMk/>
          <pc:sldMk cId="762765230" sldId="587"/>
        </pc:sldMkLst>
      </pc:sldChg>
      <pc:sldChg chg="add">
        <pc:chgData name="Cristian Chilipirea" userId="34ab170da5908fc4" providerId="LiveId" clId="{996546C4-6A9A-46CF-8746-ECF3F08840BB}" dt="2019-10-14T16:50:41.582" v="30"/>
        <pc:sldMkLst>
          <pc:docMk/>
          <pc:sldMk cId="3857262134" sldId="588"/>
        </pc:sldMkLst>
      </pc:sldChg>
      <pc:sldChg chg="add">
        <pc:chgData name="Cristian Chilipirea" userId="34ab170da5908fc4" providerId="LiveId" clId="{996546C4-6A9A-46CF-8746-ECF3F08840BB}" dt="2019-10-14T16:50:41.582" v="30"/>
        <pc:sldMkLst>
          <pc:docMk/>
          <pc:sldMk cId="2414102212" sldId="590"/>
        </pc:sldMkLst>
      </pc:sldChg>
      <pc:sldChg chg="add">
        <pc:chgData name="Cristian Chilipirea" userId="34ab170da5908fc4" providerId="LiveId" clId="{996546C4-6A9A-46CF-8746-ECF3F08840BB}" dt="2019-10-14T16:50:41.582" v="30"/>
        <pc:sldMkLst>
          <pc:docMk/>
          <pc:sldMk cId="3173846532" sldId="591"/>
        </pc:sldMkLst>
      </pc:sldChg>
      <pc:sldChg chg="add">
        <pc:chgData name="Cristian Chilipirea" userId="34ab170da5908fc4" providerId="LiveId" clId="{996546C4-6A9A-46CF-8746-ECF3F08840BB}" dt="2019-10-14T16:50:41.582" v="30"/>
        <pc:sldMkLst>
          <pc:docMk/>
          <pc:sldMk cId="2608287443" sldId="592"/>
        </pc:sldMkLst>
      </pc:sldChg>
      <pc:sldChg chg="modSp add">
        <pc:chgData name="Cristian Chilipirea" userId="34ab170da5908fc4" providerId="LiveId" clId="{996546C4-6A9A-46CF-8746-ECF3F08840BB}" dt="2019-10-14T16:51:13.233" v="76" actId="403"/>
        <pc:sldMkLst>
          <pc:docMk/>
          <pc:sldMk cId="2928394504" sldId="593"/>
        </pc:sldMkLst>
        <pc:spChg chg="mod">
          <ac:chgData name="Cristian Chilipirea" userId="34ab170da5908fc4" providerId="LiveId" clId="{996546C4-6A9A-46CF-8746-ECF3F08840BB}" dt="2019-10-14T16:51:13.233" v="76" actId="403"/>
          <ac:spMkLst>
            <pc:docMk/>
            <pc:sldMk cId="2928394504" sldId="593"/>
            <ac:spMk id="3" creationId="{4A89F291-8205-4B7E-84F7-87D58B766D3B}"/>
          </ac:spMkLst>
        </pc:spChg>
      </pc:sldChg>
      <pc:sldChg chg="add">
        <pc:chgData name="Cristian Chilipirea" userId="34ab170da5908fc4" providerId="LiveId" clId="{996546C4-6A9A-46CF-8746-ECF3F08840BB}" dt="2019-10-14T16:52:16.886" v="93"/>
        <pc:sldMkLst>
          <pc:docMk/>
          <pc:sldMk cId="2193044892" sldId="594"/>
        </pc:sldMkLst>
      </pc:sldChg>
    </pc:docChg>
  </pc:docChgLst>
  <pc:docChgLst>
    <pc:chgData name="Cristian Chilipirea" userId="34ab170da5908fc4" providerId="LiveId" clId="{FCBC2080-0915-453D-B1E2-0CC042A2A276}"/>
    <pc:docChg chg="modSld sldOrd">
      <pc:chgData name="Cristian Chilipirea" userId="34ab170da5908fc4" providerId="LiveId" clId="{FCBC2080-0915-453D-B1E2-0CC042A2A276}" dt="2019-09-28T15:26:53.371" v="0"/>
      <pc:docMkLst>
        <pc:docMk/>
      </pc:docMkLst>
      <pc:sldChg chg="ord">
        <pc:chgData name="Cristian Chilipirea" userId="34ab170da5908fc4" providerId="LiveId" clId="{FCBC2080-0915-453D-B1E2-0CC042A2A276}" dt="2019-09-28T15:26:53.371" v="0"/>
        <pc:sldMkLst>
          <pc:docMk/>
          <pc:sldMk cId="2767160606" sldId="300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657203518" sldId="301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236400898" sldId="302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866173780" sldId="303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556281518" sldId="304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347136458" sldId="305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474753672" sldId="539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382776210" sldId="540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055059397" sldId="541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772970979" sldId="542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26525187" sldId="543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871384233" sldId="544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672547213" sldId="545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768105071" sldId="546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071989838" sldId="547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814351154" sldId="548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82575787" sldId="549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353374741" sldId="550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1285537071" sldId="551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74436833" sldId="552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3426350562" sldId="553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766848005" sldId="554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87554675" sldId="555"/>
        </pc:sldMkLst>
      </pc:sldChg>
      <pc:sldChg chg="ord">
        <pc:chgData name="Cristian Chilipirea" userId="34ab170da5908fc4" providerId="LiveId" clId="{FCBC2080-0915-453D-B1E2-0CC042A2A276}" dt="2019-09-28T15:26:53.371" v="0"/>
        <pc:sldMkLst>
          <pc:docMk/>
          <pc:sldMk cId="2103566945" sldId="556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11336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6506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95746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6974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1123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98967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4573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322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0016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58700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92101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36300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3359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329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6267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29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0393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45530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385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214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61097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6562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98557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8053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327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6859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38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6790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6104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9522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6009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0735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00162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3827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40236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68320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556584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27368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49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54662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05401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0276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067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87779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66308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65367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39128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82273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75798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59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3494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674381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205004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5524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9589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65474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444714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73582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06800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169875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69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194471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19514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62635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56549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70477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646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49769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69113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98726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11271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787723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79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37757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9896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721411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82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5878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853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F292A-E30E-4D68-8236-506C0C41B16C}" type="slidenum">
              <a:rPr lang="ro-RO" smtClean="0"/>
              <a:pPr>
                <a:defRPr/>
              </a:pPr>
              <a:t>10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486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3900" indent="-36195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82663" indent="-257175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3513" indent="-2667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87525" indent="-258763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by Cristian Chilipirea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/>
              <a:t>by 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1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5" Type="http://schemas.openxmlformats.org/officeDocument/2006/relationships/image" Target="../media/image71.png"/><Relationship Id="rId10" Type="http://schemas.openxmlformats.org/officeDocument/2006/relationships/image" Target="../media/image68.png"/><Relationship Id="rId4" Type="http://schemas.openxmlformats.org/officeDocument/2006/relationships/image" Target="../media/image70.png"/><Relationship Id="rId9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6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5.png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 err="1">
                <a:ea typeface="ＭＳ Ｐゴシック" panose="020B0600070205080204" pitchFamily="34" charset="-128"/>
              </a:rPr>
              <a:t>Abord</a:t>
            </a:r>
            <a:r>
              <a:rPr lang="ro-RO" altLang="en-US" sz="3200" dirty="0" err="1">
                <a:ea typeface="ＭＳ Ｐゴシック" panose="020B0600070205080204" pitchFamily="34" charset="-128"/>
              </a:rPr>
              <a:t>ări</a:t>
            </a:r>
            <a:r>
              <a:rPr lang="ro-RO" altLang="en-US" sz="3200" dirty="0">
                <a:ea typeface="ＭＳ Ｐゴシック" panose="020B0600070205080204" pitchFamily="34" charset="-128"/>
              </a:rPr>
              <a:t> probleme paralele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BBFF20-5A10-4772-84E9-3920C072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58" y="3010793"/>
            <a:ext cx="560705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800" b="1" dirty="0">
                <a:solidFill>
                  <a:schemeClr val="bg1"/>
                </a:solidFill>
              </a:rPr>
              <a:t>Prof. </a:t>
            </a:r>
            <a:r>
              <a:rPr lang="en-US" altLang="en-US" sz="2800" b="1" dirty="0">
                <a:solidFill>
                  <a:schemeClr val="bg1"/>
                </a:solidFill>
              </a:rPr>
              <a:t>Ciprian Dobre</a:t>
            </a:r>
          </a:p>
          <a:p>
            <a:pPr algn="r" eaLnBrk="1" hangingPunct="1"/>
            <a:r>
              <a:rPr lang="en-US" altLang="en-US" sz="2400" dirty="0">
                <a:solidFill>
                  <a:schemeClr val="bg1"/>
                </a:solidFill>
              </a:rPr>
              <a:t>ciprian.dobre</a:t>
            </a:r>
            <a:r>
              <a:rPr lang="ro-RO" altLang="en-US" sz="2400" dirty="0">
                <a:solidFill>
                  <a:schemeClr val="bg1"/>
                </a:solidFill>
              </a:rPr>
              <a:t>@cs.pub.ro</a:t>
            </a:r>
            <a:endParaRPr lang="de-DE" altLang="en-US" sz="2400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en-US" altLang="en-US" sz="2800" b="1" dirty="0">
              <a:solidFill>
                <a:schemeClr val="bg1"/>
              </a:solidFill>
            </a:endParaRPr>
          </a:p>
          <a:p>
            <a:pPr algn="r" eaLnBrk="1" hangingPunct="1"/>
            <a:endParaRPr lang="ro-RO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513272" y="149455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225240" y="149455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96559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29884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977858" y="3618760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225240" y="149455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96559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274504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2986145" y="362033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977858" y="3618760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896559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03980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4994432" y="360618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986145" y="360618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977857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9246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133913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7002719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994432" y="3605399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986145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977857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4867" y="149455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292428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002719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994432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986145" y="3601206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977857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53815" y="149455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2572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002719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994432" y="360120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986145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977857" y="360120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21844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768676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002719" y="360120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994432" y="360120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986145" y="360120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66449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768676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399344" y="5474517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002719" y="362033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994432" y="362033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45557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847775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Task 1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8138008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768676" y="5470324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Task 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399344" y="5474517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Task 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7030011" y="5478710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Task 5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7002719" y="3629215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Task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99664" y="1494707"/>
                <a:ext cx="6064702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Ideal: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𝑒𝑥𝑒𝑐𝑢𝑡𝑖𝑜𝑛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𝑡𝑎𝑠𝑘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𝑒𝑥𝑒𝑐𝑢𝑡𝑖𝑜𝑛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64" y="1494707"/>
                <a:ext cx="6064702" cy="526554"/>
              </a:xfrm>
              <a:prstGeom prst="rect">
                <a:avLst/>
              </a:prstGeom>
              <a:blipFill>
                <a:blip r:embed="rId3"/>
                <a:stretch>
                  <a:fillRect l="-804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6801" y="4582868"/>
                <a:ext cx="68374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b="1" dirty="0"/>
                  <a:t>După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𝑠𝑡𝑒𝑝𝑠</m:t>
                    </m:r>
                  </m:oMath>
                </a14:m>
                <a:r>
                  <a:rPr lang="en-US" dirty="0"/>
                  <a:t> </a:t>
                </a:r>
                <a:r>
                  <a:rPr lang="ro-RO" dirty="0"/>
                  <a:t>tascuri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𝑡𝑎𝑠𝑘𝑠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ro-RO" b="0" dirty="0"/>
                  <a:t>Un task se termină la fiecare</a:t>
                </a:r>
                <a:r>
                  <a:rPr lang="en-US" b="0" dirty="0"/>
                  <a:t> “step tick”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01" y="4582868"/>
                <a:ext cx="6837471" cy="1200329"/>
              </a:xfrm>
              <a:prstGeom prst="rect">
                <a:avLst/>
              </a:prstGeom>
              <a:blipFill>
                <a:blip r:embed="rId4"/>
                <a:stretch>
                  <a:fillRect l="-802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32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62EB-03A1-E743-82AC-0C867C44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99868"/>
            <a:ext cx="8515350" cy="458788"/>
          </a:xfrm>
        </p:spPr>
        <p:txBody>
          <a:bodyPr/>
          <a:lstStyle/>
          <a:p>
            <a:r>
              <a:rPr lang="ro-RO" dirty="0"/>
              <a:t>Paralelism: modele </a:t>
            </a:r>
            <a:r>
              <a:rPr lang="ro-RO" dirty="0" err="1"/>
              <a:t>Pipeline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184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B8CD-B3E1-40AC-ADD3-A5EEB8B8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048764"/>
            <a:ext cx="8515350" cy="458788"/>
          </a:xfrm>
        </p:spPr>
        <p:txBody>
          <a:bodyPr/>
          <a:lstStyle/>
          <a:p>
            <a:r>
              <a:rPr lang="en-US" dirty="0" err="1"/>
              <a:t>Sortare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84881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116" y="21144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3797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64356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5098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05901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6704" y="21149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47385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944" y="211552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4035" y="50120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04716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25275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46017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66820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7623" y="501263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8304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28863" y="501317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940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937827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58508" y="1611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79067" y="1611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903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37827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58508" y="1611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8342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937827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5380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17024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6625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96221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2871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375479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650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54920" y="16109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9882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4239" y="161037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0235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9606" y="1236430"/>
            <a:ext cx="294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 Instruction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Graphics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algorithms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01509" y="4559672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Un pas poate fi executat de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element </a:t>
            </a:r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711501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547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2711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90883" y="37644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84312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04359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2373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27673" y="373312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79467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09736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79478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79467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62036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79467" y="374862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1028" y="37220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39739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91028" y="37220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77263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22834" y="37220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32434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560" y="392759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25971" y="3933056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47512" y="3927596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47209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179512" y="428763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331640" y="4287636"/>
            <a:ext cx="294331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 flipV="1">
            <a:off x="2353988" y="4287636"/>
            <a:ext cx="293524" cy="5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3392215" y="4287636"/>
            <a:ext cx="254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>
            <a:off x="4410356" y="4287636"/>
            <a:ext cx="262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1137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29516" y="3207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63263" y="32023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9897" y="32055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3506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2396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5435543" y="4287636"/>
            <a:ext cx="260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971600" y="3723713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1989979" y="3729173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3019864" y="3723713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4028783" y="3726919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5053969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17115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96005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43" name="Straight Arrow Connector 42"/>
          <p:cNvCxnSpPr>
            <a:stCxn id="42" idx="3"/>
            <a:endCxn id="47" idx="1"/>
          </p:cNvCxnSpPr>
          <p:nvPr/>
        </p:nvCxnSpPr>
        <p:spPr>
          <a:xfrm>
            <a:off x="6459152" y="4287636"/>
            <a:ext cx="260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0"/>
            <a:endCxn id="41" idx="2"/>
          </p:cNvCxnSpPr>
          <p:nvPr/>
        </p:nvCxnSpPr>
        <p:spPr>
          <a:xfrm flipH="1" flipV="1">
            <a:off x="6077578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0723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19613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S7</a:t>
            </a:r>
          </a:p>
        </p:txBody>
      </p:sp>
      <p:cxnSp>
        <p:nvCxnSpPr>
          <p:cNvPr id="48" name="Straight Arrow Connector 47"/>
          <p:cNvCxnSpPr>
            <a:stCxn id="47" idx="3"/>
            <a:endCxn id="62" idx="1"/>
          </p:cNvCxnSpPr>
          <p:nvPr/>
        </p:nvCxnSpPr>
        <p:spPr>
          <a:xfrm>
            <a:off x="7482760" y="4287636"/>
            <a:ext cx="260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0"/>
            <a:endCxn id="46" idx="2"/>
          </p:cNvCxnSpPr>
          <p:nvPr/>
        </p:nvCxnSpPr>
        <p:spPr>
          <a:xfrm flipH="1" flipV="1">
            <a:off x="7101186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64330" y="32117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43220" y="3927596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65" name="Straight Connector 64"/>
          <p:cNvCxnSpPr>
            <a:stCxn id="62" idx="0"/>
            <a:endCxn id="61" idx="2"/>
          </p:cNvCxnSpPr>
          <p:nvPr/>
        </p:nvCxnSpPr>
        <p:spPr>
          <a:xfrm flipH="1" flipV="1">
            <a:off x="8124793" y="3733122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89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2798-CF6D-4746-ADAA-66B5B549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02332"/>
            <a:ext cx="8515350" cy="458788"/>
          </a:xfrm>
        </p:spPr>
        <p:txBody>
          <a:bodyPr/>
          <a:lstStyle/>
          <a:p>
            <a:r>
              <a:rPr lang="en-US" dirty="0" err="1"/>
              <a:t>Calcule</a:t>
            </a:r>
            <a:r>
              <a:rPr lang="en-US" dirty="0"/>
              <a:t> </a:t>
            </a:r>
            <a:r>
              <a:rPr lang="en-US" dirty="0" err="1"/>
              <a:t>polinomiale</a:t>
            </a: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0372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441264" y="286582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153232" y="286582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824551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497238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02859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25823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4062328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6575" y="2564904"/>
                <a:ext cx="8010847" cy="93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75" y="2564904"/>
                <a:ext cx="8010847" cy="932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754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2690449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05048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050489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050489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60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3568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1855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00142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08429" y="3284984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51520" y="3645024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2123728" y="3645024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4132015" y="3645024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6140302" y="3645024"/>
            <a:ext cx="568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>
            <a:off x="8148589" y="3645024"/>
            <a:ext cx="599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(−4)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805280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6083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46886" y="175493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67567" y="1755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88126" y="175548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09289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0092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50895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71576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92135" y="1250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90283" y="17821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6298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451485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451485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451485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451165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487489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487489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487489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487169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486549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(−4)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5" y="1784798"/>
                <a:ext cx="4071756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882727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37895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3285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3285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3285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328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328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450545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486549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38493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431097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431097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431097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431097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431097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67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68414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14" y="1422242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499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62" y="14127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4472" y="3873173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2" y="3873173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368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4472" y="3914577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2" y="3914577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0" y="1422242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50603" y="3914577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7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41249" y="4376242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49" y="4376242"/>
                <a:ext cx="594970" cy="4944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5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48631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392398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59995" y="39271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95" y="3927186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69873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873" y="3923986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8" y="141759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102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603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6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" y="1412950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10"/>
                <a:stretch>
                  <a:fillRect r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944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47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14"/>
                <a:stretch>
                  <a:fillRect r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9" y="3923986"/>
                <a:ext cx="594971" cy="461665"/>
              </a:xfrm>
              <a:prstGeom prst="rect">
                <a:avLst/>
              </a:prstGeom>
              <a:blipFill>
                <a:blip r:embed="rId1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58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441264" y="2865823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112583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85270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490891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62209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51821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603" y="3914576"/>
                <a:ext cx="59497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09966" y="3230856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31" y="4382013"/>
                <a:ext cx="594970" cy="487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14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790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2" y="3923986"/>
                <a:ext cx="594970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10315" y="2904330"/>
                <a:ext cx="10095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83" y="4382013"/>
                <a:ext cx="594970" cy="485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11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2" cy="38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2" cy="387798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5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41" y="39145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54413" y="2898423"/>
                <a:ext cx="10095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1" y="4376241"/>
                <a:ext cx="594970" cy="494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8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  <a:blipFill>
                <a:blip r:embed="rId10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  <a:blipFill>
                <a:blip r:embed="rId11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748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71" y="3914576"/>
                <a:ext cx="594971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11" y="4376241"/>
                <a:ext cx="594970" cy="494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1+8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(−4)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34356" y="2435668"/>
                <a:ext cx="2022348" cy="380104"/>
              </a:xfrm>
              <a:prstGeom prst="rect">
                <a:avLst/>
              </a:prstGeom>
              <a:blipFill>
                <a:blip r:embed="rId5"/>
                <a:stretch>
                  <a:fillRect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  <a:blipFill>
                <a:blip r:embed="rId8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9289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calculation +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3150" y="3434739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92949" y="3434739"/>
            <a:ext cx="72801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4631" y="3434739"/>
            <a:ext cx="744703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52120" y="3431533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351102" y="379477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1" idx="1"/>
          </p:cNvCxnSpPr>
          <p:nvPr/>
        </p:nvCxnSpPr>
        <p:spPr>
          <a:xfrm>
            <a:off x="1503230" y="3794779"/>
            <a:ext cx="8897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2" idx="1"/>
          </p:cNvCxnSpPr>
          <p:nvPr/>
        </p:nvCxnSpPr>
        <p:spPr>
          <a:xfrm>
            <a:off x="3120966" y="3794779"/>
            <a:ext cx="893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 flipV="1">
            <a:off x="4759334" y="3791573"/>
            <a:ext cx="892786" cy="3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39" idx="1"/>
          </p:cNvCxnSpPr>
          <p:nvPr/>
        </p:nvCxnSpPr>
        <p:spPr>
          <a:xfrm flipV="1">
            <a:off x="6415267" y="3785370"/>
            <a:ext cx="892786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2727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6494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0382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4808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9163" y="27094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3601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8777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7667" y="2205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71566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9751" y="2204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08053" y="3425330"/>
            <a:ext cx="763147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S5</a:t>
            </a: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8071200" y="3785370"/>
            <a:ext cx="533248" cy="6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587" y="27691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4" name="Straight Connector 43"/>
          <p:cNvCxnSpPr>
            <a:stCxn id="18" idx="0"/>
            <a:endCxn id="20" idx="2"/>
          </p:cNvCxnSpPr>
          <p:nvPr/>
        </p:nvCxnSpPr>
        <p:spPr>
          <a:xfrm flipV="1">
            <a:off x="1143190" y="3230856"/>
            <a:ext cx="0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0"/>
            <a:endCxn id="21" idx="2"/>
          </p:cNvCxnSpPr>
          <p:nvPr/>
        </p:nvCxnSpPr>
        <p:spPr>
          <a:xfrm flipH="1" flipV="1">
            <a:off x="2756957" y="3230856"/>
            <a:ext cx="1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0"/>
            <a:endCxn id="22" idx="2"/>
          </p:cNvCxnSpPr>
          <p:nvPr/>
        </p:nvCxnSpPr>
        <p:spPr>
          <a:xfrm flipV="1">
            <a:off x="4386983" y="3230856"/>
            <a:ext cx="3862" cy="2038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0"/>
            <a:endCxn id="23" idx="2"/>
          </p:cNvCxnSpPr>
          <p:nvPr/>
        </p:nvCxnSpPr>
        <p:spPr>
          <a:xfrm flipV="1">
            <a:off x="6033694" y="3230856"/>
            <a:ext cx="1577" cy="200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0"/>
            <a:endCxn id="24" idx="2"/>
          </p:cNvCxnSpPr>
          <p:nvPr/>
        </p:nvCxnSpPr>
        <p:spPr>
          <a:xfrm flipH="1" flipV="1">
            <a:off x="7689626" y="3230856"/>
            <a:ext cx="1" cy="194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88" y="5928761"/>
                <a:ext cx="2585771" cy="39395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528604"/>
                <a:ext cx="2585771" cy="393954"/>
              </a:xfrm>
              <a:prstGeom prst="rect">
                <a:avLst/>
              </a:prstGeom>
              <a:blipFill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38" y="5096927"/>
                <a:ext cx="2640275" cy="393954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027" y="5922558"/>
                <a:ext cx="2640275" cy="3939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589177" y="5534906"/>
                <a:ext cx="2640275" cy="393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77" y="5534906"/>
                <a:ext cx="2640275" cy="393954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87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B2DA-E45D-411A-A0AD-F8DDE3E9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426716"/>
            <a:ext cx="8515350" cy="458788"/>
          </a:xfrm>
        </p:spPr>
        <p:txBody>
          <a:bodyPr/>
          <a:lstStyle/>
          <a:p>
            <a:r>
              <a:rPr lang="en-US" dirty="0" err="1"/>
              <a:t>Aplicație</a:t>
            </a:r>
            <a:r>
              <a:rPr lang="en-US" dirty="0"/>
              <a:t>: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Damelor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90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103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615" y="1434796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more then one queen per line</a:t>
            </a:r>
          </a:p>
        </p:txBody>
      </p:sp>
    </p:spTree>
    <p:extLst>
      <p:ext uri="{BB962C8B-B14F-4D97-AF65-F5344CB8AC3E}">
        <p14:creationId xmlns:p14="http://schemas.microsoft.com/office/powerpoint/2010/main" val="2280091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615" y="1434796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more then one queen per column</a:t>
            </a:r>
          </a:p>
        </p:txBody>
      </p:sp>
    </p:spTree>
    <p:extLst>
      <p:ext uri="{BB962C8B-B14F-4D97-AF65-F5344CB8AC3E}">
        <p14:creationId xmlns:p14="http://schemas.microsoft.com/office/powerpoint/2010/main" val="3627995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4615" y="1434796"/>
            <a:ext cx="587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more then one queen per diagonals</a:t>
            </a:r>
          </a:p>
        </p:txBody>
      </p:sp>
    </p:spTree>
    <p:extLst>
      <p:ext uri="{BB962C8B-B14F-4D97-AF65-F5344CB8AC3E}">
        <p14:creationId xmlns:p14="http://schemas.microsoft.com/office/powerpoint/2010/main" val="389592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441264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113951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819572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90890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2248134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5" name="Connector: Curved 4"/>
          <p:cNvCxnSpPr>
            <a:stCxn id="32" idx="2"/>
            <a:endCxn id="51" idx="3"/>
          </p:cNvCxnSpPr>
          <p:nvPr/>
        </p:nvCxnSpPr>
        <p:spPr>
          <a:xfrm rot="5400000">
            <a:off x="6149247" y="2322337"/>
            <a:ext cx="815092" cy="1919624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08771" y="365797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two mean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2373237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- Solution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1674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- Solution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2980" y="3585150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Line conflict</a:t>
            </a:r>
          </a:p>
        </p:txBody>
      </p:sp>
    </p:spTree>
    <p:extLst>
      <p:ext uri="{BB962C8B-B14F-4D97-AF65-F5344CB8AC3E}">
        <p14:creationId xmlns:p14="http://schemas.microsoft.com/office/powerpoint/2010/main" val="762765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- Solution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2980" y="3585150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Diagonal conflict</a:t>
            </a:r>
          </a:p>
        </p:txBody>
      </p:sp>
    </p:spTree>
    <p:extLst>
      <p:ext uri="{BB962C8B-B14F-4D97-AF65-F5344CB8AC3E}">
        <p14:creationId xmlns:p14="http://schemas.microsoft.com/office/powerpoint/2010/main" val="38572621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- Solution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14074" y="2386220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4877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5680" y="23862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76361" y="23867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3952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34694" y="290761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497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76300" y="290761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13769" y="342845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4572" y="3428454"/>
            <a:ext cx="520925" cy="5213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55375" y="3428454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6056" y="342900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13708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34450" y="394929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55253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76056" y="394929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6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60503" y="238439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449" y="186208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429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9254" y="186117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60320" y="29076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60076" y="34284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9832" y="39435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4536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5339" y="23532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142" y="23532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76823" y="23537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21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98911" y="18290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2475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9716" y="182816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2980" y="3585150"/>
            <a:ext cx="2300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OK.</a:t>
            </a:r>
          </a:p>
          <a:p>
            <a:endParaRPr lang="en-US" sz="2800" b="1" dirty="0"/>
          </a:p>
          <a:p>
            <a:r>
              <a:rPr lang="en-US" sz="2800" b="1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2414102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– Parallel Solution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26338" y="15082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47141" y="1508286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7944" y="150828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88625" y="150883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3913" y="98415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10713" y="98415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36558" y="98323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61518" y="98323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26338" y="25453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47141" y="254538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67944" y="25453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88625" y="25459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26338" y="36444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47141" y="3644478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67944" y="364447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88625" y="364502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26338" y="49096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47141" y="4909620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67944" y="490962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588625" y="4910166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46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Problem – Parallel Solution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797" y="15941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71600" y="159419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92403" y="15941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13084" y="15947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372" y="10700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35172" y="107006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61017" y="10691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85977" y="106914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0614" y="211613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71417" y="211613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92220" y="211613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12901" y="211667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2931" y="26369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73734" y="263697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94537" y="26369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15218" y="263752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2748" y="31589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73551" y="315891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94354" y="31589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15035" y="315945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8663" y="42703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466" y="4270329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490269" y="427032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10950" y="427087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6238" y="37461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33038" y="37461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58883" y="37452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83843" y="37452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8480" y="479226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69283" y="4792265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90086" y="479226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10767" y="479281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0797" y="5313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971600" y="5313109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492403" y="531310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013084" y="531365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0614" y="58350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71417" y="5835045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492220" y="5835045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12901" y="583559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0130" y="15936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840933" y="1593651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361736" y="15936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82417" y="15941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87705" y="10695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04505" y="106951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30350" y="106860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55310" y="106860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319947" y="211558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840750" y="211558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361553" y="211558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882234" y="211613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322264" y="26364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843067" y="2636431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63870" y="263643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884551" y="263697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322081" y="31583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842884" y="315836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363687" y="315836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884368" y="315891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315679" y="4269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836482" y="426923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357285" y="4269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877966" y="426978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383254" y="374510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900054" y="374510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425899" y="374418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950859" y="374418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315496" y="479117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836299" y="479117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357102" y="479117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877783" y="479171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17813" y="53120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38616" y="5312017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359419" y="531201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880100" y="531256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317630" y="58339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838433" y="5833953"/>
            <a:ext cx="520925" cy="52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359236" y="583395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879917" y="5834499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7708" y="3679757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 so on…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1198" y="16696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81198" y="21916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579873" y="5358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579873" y="59099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579873" y="48672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464971" y="16696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464971" y="21916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464971" y="27165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464971" y="59099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464971" y="53850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08287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E08D-7113-4F4B-9D5F-3A36F2C0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970212"/>
            <a:ext cx="8515350" cy="458788"/>
          </a:xfrm>
        </p:spPr>
        <p:txBody>
          <a:bodyPr/>
          <a:lstStyle/>
          <a:p>
            <a:r>
              <a:rPr lang="en-US" dirty="0" err="1"/>
              <a:t>Cautare</a:t>
            </a:r>
            <a:r>
              <a:rPr lang="en-US" dirty="0"/>
              <a:t> </a:t>
            </a:r>
            <a:r>
              <a:rPr lang="en-US" dirty="0" err="1"/>
              <a:t>binara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48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</p:spTree>
    <p:extLst>
      <p:ext uri="{BB962C8B-B14F-4D97-AF65-F5344CB8AC3E}">
        <p14:creationId xmlns:p14="http://schemas.microsoft.com/office/powerpoint/2010/main" val="840431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57283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18701" y="447602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</p:spTree>
    <p:extLst>
      <p:ext uri="{BB962C8B-B14F-4D97-AF65-F5344CB8AC3E}">
        <p14:creationId xmlns:p14="http://schemas.microsoft.com/office/powerpoint/2010/main" val="254395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60577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441264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146885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818203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3872724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74254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35672" y="435227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</p:spTree>
    <p:extLst>
      <p:ext uri="{BB962C8B-B14F-4D97-AF65-F5344CB8AC3E}">
        <p14:creationId xmlns:p14="http://schemas.microsoft.com/office/powerpoint/2010/main" val="38109273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19672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1090" y="428130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</p:spTree>
    <p:extLst>
      <p:ext uri="{BB962C8B-B14F-4D97-AF65-F5344CB8AC3E}">
        <p14:creationId xmlns:p14="http://schemas.microsoft.com/office/powerpoint/2010/main" val="1305527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23728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1805" y="430879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24741" y="4706588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54246" y="4851549"/>
                <a:ext cx="2449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) time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46" y="4851549"/>
                <a:ext cx="2449645" cy="461665"/>
              </a:xfrm>
              <a:prstGeom prst="rect">
                <a:avLst/>
              </a:prstGeom>
              <a:blipFill>
                <a:blip r:embed="rId3"/>
                <a:stretch>
                  <a:fillRect l="-3731" t="-9211" r="-2985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0715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</p:spTree>
    <p:extLst>
      <p:ext uri="{BB962C8B-B14F-4D97-AF65-F5344CB8AC3E}">
        <p14:creationId xmlns:p14="http://schemas.microsoft.com/office/powerpoint/2010/main" val="16418097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105747" y="3808212"/>
            <a:ext cx="0" cy="10609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24128" y="3787948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424067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65134" y="3808212"/>
            <a:ext cx="0" cy="10609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275856" y="380821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40152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946" y="489186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The element is in my area</a:t>
            </a:r>
          </a:p>
        </p:txBody>
      </p:sp>
    </p:spTree>
    <p:extLst>
      <p:ext uri="{BB962C8B-B14F-4D97-AF65-F5344CB8AC3E}">
        <p14:creationId xmlns:p14="http://schemas.microsoft.com/office/powerpoint/2010/main" val="30990861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92939" y="3787948"/>
            <a:ext cx="0" cy="5254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97242" y="3787948"/>
            <a:ext cx="422" cy="10836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699792" y="3808212"/>
            <a:ext cx="0" cy="10836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043608" y="380821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691680" y="3787948"/>
            <a:ext cx="0" cy="108365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275681" y="3787948"/>
            <a:ext cx="0" cy="10836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0946" y="4891864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I found the element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6272" y="5300111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I found the element</a:t>
            </a:r>
          </a:p>
        </p:txBody>
      </p:sp>
    </p:spTree>
    <p:extLst>
      <p:ext uri="{BB962C8B-B14F-4D97-AF65-F5344CB8AC3E}">
        <p14:creationId xmlns:p14="http://schemas.microsoft.com/office/powerpoint/2010/main" val="21134008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675589" y="3113149"/>
            <a:ext cx="608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Operations </a:t>
            </a:r>
            <a:r>
              <a:rPr lang="en-GB" sz="2400" dirty="0" err="1"/>
              <a:t>can</a:t>
            </a:r>
            <a:r>
              <a:rPr lang="en-GB" sz="2400" b="1" dirty="0" err="1"/>
              <a:t>NOT</a:t>
            </a:r>
            <a:r>
              <a:rPr lang="en-US" sz="2400" dirty="0"/>
              <a:t> be executed in parallel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3559346" y="2708920"/>
            <a:ext cx="312906" cy="404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476287" y="3709538"/>
            <a:ext cx="553326" cy="48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63439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84242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405045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25726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446285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67027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87830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008633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29314" y="14160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049873" y="14160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70188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90930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611733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132536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653217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173776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7448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88251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0905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029735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55029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070853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591839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112642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33323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15400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610077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139378" y="91089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651560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172425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693106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13787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38240" y="1956605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756621" y="1936341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456560" y="193634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97627" y="1956605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308349" y="1956605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972645" y="193634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363439" y="4657918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84242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405045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925726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446285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96702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487830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008633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529314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049873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570188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090930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611733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132536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65321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173776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67448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88251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50905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029735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55029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07085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591839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4112642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63332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15400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561007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139378" y="4153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651560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172425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693106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21378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1525432" y="5179308"/>
            <a:ext cx="0" cy="5254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2030157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2732285" y="519957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1076101" y="5199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724173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308174" y="5179309"/>
            <a:ext cx="0" cy="5752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80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63439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84242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405045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25726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446285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67027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87830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008633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29314" y="14160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049873" y="1416043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70188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90930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611733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132536" y="1414951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653217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173776" y="141549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7448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88251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50905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029735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55029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070853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591839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112642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33323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154004" y="910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610077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139378" y="91089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651560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172425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693106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13787" y="910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138240" y="1956605"/>
            <a:ext cx="0" cy="484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756621" y="1936341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8456560" y="193634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597627" y="1956605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308349" y="1956605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972645" y="193634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363439" y="4657918"/>
            <a:ext cx="520925" cy="5213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84242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405045" y="4657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925726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446285" y="4658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96702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487830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008633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4529314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049873" y="4659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570188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090930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611733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132536" y="4657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653217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173776" y="4658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67448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88251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150905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029735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55029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07085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591839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4112642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633323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154004" y="4153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561007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139378" y="4153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651560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172425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7693106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8213787" y="4153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1525432" y="5179308"/>
            <a:ext cx="0" cy="5254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2030157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2732285" y="519957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1076101" y="5199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1724173" y="5179308"/>
            <a:ext cx="0" cy="5752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2308174" y="5179309"/>
            <a:ext cx="0" cy="5752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Parallelogram 82"/>
          <p:cNvSpPr/>
          <p:nvPr/>
        </p:nvSpPr>
        <p:spPr>
          <a:xfrm>
            <a:off x="2450557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/>
          <p:cNvSpPr/>
          <p:nvPr/>
        </p:nvSpPr>
        <p:spPr>
          <a:xfrm>
            <a:off x="289907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/>
          <p:cNvSpPr/>
          <p:nvPr/>
        </p:nvSpPr>
        <p:spPr>
          <a:xfrm>
            <a:off x="3347599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/>
          <p:cNvSpPr/>
          <p:nvPr/>
        </p:nvSpPr>
        <p:spPr>
          <a:xfrm>
            <a:off x="3796120" y="328836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86"/>
          <p:cNvSpPr/>
          <p:nvPr/>
        </p:nvSpPr>
        <p:spPr>
          <a:xfrm>
            <a:off x="4245565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arallelogram 87"/>
          <p:cNvSpPr/>
          <p:nvPr/>
        </p:nvSpPr>
        <p:spPr>
          <a:xfrm>
            <a:off x="4694086" y="329608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/>
          <p:cNvSpPr/>
          <p:nvPr/>
        </p:nvSpPr>
        <p:spPr>
          <a:xfrm>
            <a:off x="5142607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/>
          <p:cNvSpPr/>
          <p:nvPr/>
        </p:nvSpPr>
        <p:spPr>
          <a:xfrm>
            <a:off x="559112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/>
          <p:cNvSpPr/>
          <p:nvPr/>
        </p:nvSpPr>
        <p:spPr>
          <a:xfrm>
            <a:off x="6039649" y="328753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48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4325" y="2707132"/>
            <a:ext cx="8515350" cy="458788"/>
          </a:xfrm>
        </p:spPr>
        <p:txBody>
          <a:bodyPr/>
          <a:lstStyle/>
          <a:p>
            <a:r>
              <a:rPr lang="en-US" dirty="0"/>
              <a:t>Parallel Search – </a:t>
            </a:r>
            <a:r>
              <a:rPr lang="en-US" dirty="0" err="1"/>
              <a:t>solutia</a:t>
            </a:r>
            <a:r>
              <a:rPr lang="en-US" dirty="0"/>
              <a:t> 2 (cu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putine</a:t>
            </a:r>
            <a:r>
              <a:rPr lang="en-US" dirty="0"/>
              <a:t> </a:t>
            </a:r>
            <a:r>
              <a:rPr lang="en-US" dirty="0" err="1"/>
              <a:t>threaduri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38575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 – solution 2 (fewer threads)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74254" y="3787948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88024" y="3787948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868318" y="3787948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35672" y="431938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8701" y="431938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29736" y="431336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6889" y="5176072"/>
            <a:ext cx="544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Operations can be executed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124616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60577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25301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441264" y="286582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112582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4767794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326655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326710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326765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326655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326710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2762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276250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27625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74254" y="1268760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56" y="1298622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 for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112211" y="380821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633014" y="3808212"/>
            <a:ext cx="0" cy="1060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153695" y="378276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5642" y="433362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94432" y="487930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5113" y="429804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559405" y="1272237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79964" y="1272237"/>
            <a:ext cx="740508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520838" y="1298621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Interest area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17801" y="441763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554246" y="4851549"/>
                <a:ext cx="2521781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) time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46" y="4851549"/>
                <a:ext cx="2521781" cy="494751"/>
              </a:xfrm>
              <a:prstGeom prst="rect">
                <a:avLst/>
              </a:prstGeom>
              <a:blipFill>
                <a:blip r:embed="rId3"/>
                <a:stretch>
                  <a:fillRect l="-3623" t="-9877" r="-242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3361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105273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74254" y="207818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88024" y="207818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868318" y="207818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35672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8701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29736" y="260359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5589" y="3113149"/>
            <a:ext cx="608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Operations </a:t>
            </a:r>
            <a:r>
              <a:rPr lang="en-GB" sz="2400" dirty="0" err="1"/>
              <a:t>can</a:t>
            </a:r>
            <a:r>
              <a:rPr lang="en-GB" sz="2400" b="1" dirty="0" err="1"/>
              <a:t>NOT</a:t>
            </a:r>
            <a:r>
              <a:rPr lang="en-US" sz="2400" dirty="0"/>
              <a:t> be executed in parallel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1422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225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33028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53709" y="4281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374268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9501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15813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36616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57297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77856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498171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8913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39716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60519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58120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01759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5431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6234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3703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57718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47827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9883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19822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40625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56130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08198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3806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67361" y="3776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579543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00408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621089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14177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072687" y="4822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593490" y="4822572"/>
            <a:ext cx="0" cy="1060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114171" y="479712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6118" y="534798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54908" y="589366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75589" y="531240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478277" y="543199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59346" y="2708920"/>
            <a:ext cx="312906" cy="404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476286" y="3495961"/>
            <a:ext cx="273657" cy="247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467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Search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946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1749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2552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9323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13792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453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5337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6140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96821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7380" y="155788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37695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8437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79240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0043" y="1556792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724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41283" y="155733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955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758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7656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97242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780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3836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59346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149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00830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21511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7758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6885" y="105273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19067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9932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60613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81294" y="1052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74254" y="207818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88024" y="2078182"/>
            <a:ext cx="0" cy="5051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868318" y="2078182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35672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8701" y="260961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29736" y="260359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&lt; 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1422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225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33028" y="4280918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53709" y="4281464"/>
            <a:ext cx="520925" cy="52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374268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9501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15813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36616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457297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77856" y="4282010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498171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8913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39716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60519" y="4280918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581200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01759" y="4281464"/>
            <a:ext cx="520925" cy="521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5431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16234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3703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57718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47827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9883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19822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40625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7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561306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8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081987" y="3776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9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53806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67361" y="377686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579543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00408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621089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141770" y="37768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15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072687" y="4822572"/>
            <a:ext cx="0" cy="505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593490" y="4822572"/>
            <a:ext cx="0" cy="10609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114171" y="4797121"/>
            <a:ext cx="0" cy="5051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6118" y="534798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54908" y="589366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&gt; 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75589" y="531240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= 3</a:t>
            </a:r>
          </a:p>
        </p:txBody>
      </p:sp>
      <p:sp>
        <p:nvSpPr>
          <p:cNvPr id="98" name="Parallelogram 97"/>
          <p:cNvSpPr/>
          <p:nvPr/>
        </p:nvSpPr>
        <p:spPr>
          <a:xfrm>
            <a:off x="2450557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arallelogram 99"/>
          <p:cNvSpPr/>
          <p:nvPr/>
        </p:nvSpPr>
        <p:spPr>
          <a:xfrm>
            <a:off x="289907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arallelogram 100"/>
          <p:cNvSpPr/>
          <p:nvPr/>
        </p:nvSpPr>
        <p:spPr>
          <a:xfrm>
            <a:off x="3347599" y="3290970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/>
          <p:cNvSpPr/>
          <p:nvPr/>
        </p:nvSpPr>
        <p:spPr>
          <a:xfrm>
            <a:off x="3796120" y="3288364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arallelogram 102"/>
          <p:cNvSpPr/>
          <p:nvPr/>
        </p:nvSpPr>
        <p:spPr>
          <a:xfrm>
            <a:off x="4245565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arallelogram 103"/>
          <p:cNvSpPr/>
          <p:nvPr/>
        </p:nvSpPr>
        <p:spPr>
          <a:xfrm>
            <a:off x="4694086" y="3296088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arallelogram 104"/>
          <p:cNvSpPr/>
          <p:nvPr/>
        </p:nvSpPr>
        <p:spPr>
          <a:xfrm>
            <a:off x="5142607" y="3294832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arallelogram 105"/>
          <p:cNvSpPr/>
          <p:nvPr/>
        </p:nvSpPr>
        <p:spPr>
          <a:xfrm>
            <a:off x="5591128" y="3292226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arallelogram 106"/>
          <p:cNvSpPr/>
          <p:nvPr/>
        </p:nvSpPr>
        <p:spPr>
          <a:xfrm>
            <a:off x="6039649" y="3287537"/>
            <a:ext cx="360040" cy="360040"/>
          </a:xfrm>
          <a:prstGeom prst="parallelogram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2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Pipeline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2690449"/>
            <a:ext cx="374441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Step1-4</a:t>
            </a:r>
          </a:p>
        </p:txBody>
      </p:sp>
      <p:cxnSp>
        <p:nvCxnSpPr>
          <p:cNvPr id="6" name="Straight Arrow Connector 5"/>
          <p:cNvCxnSpPr>
            <a:endCxn id="18" idx="1"/>
          </p:cNvCxnSpPr>
          <p:nvPr/>
        </p:nvCxnSpPr>
        <p:spPr>
          <a:xfrm>
            <a:off x="2051720" y="3050489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6372200" y="3050489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273834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5637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60577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7253016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693555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378548" y="2865821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03000" y="4490649"/>
                <a:ext cx="6737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𝑡𝑎𝑠𝑘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𝑡𝑎𝑠𝑘𝑠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00" y="4490649"/>
                <a:ext cx="6737998" cy="276999"/>
              </a:xfrm>
              <a:prstGeom prst="rect">
                <a:avLst/>
              </a:prstGeom>
              <a:blipFill>
                <a:blip r:embed="rId3"/>
                <a:stretch>
                  <a:fillRect l="-271" t="-2222" r="-27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6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5526</TotalTime>
  <Words>2447</Words>
  <Application>Microsoft Macintosh PowerPoint</Application>
  <PresentationFormat>On-screen Show (4:3)</PresentationFormat>
  <Paragraphs>1748</Paragraphs>
  <Slides>82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Cambria Math</vt:lpstr>
      <vt:lpstr>Courier New</vt:lpstr>
      <vt:lpstr>Wingdings</vt:lpstr>
      <vt:lpstr>Standarddesign</vt:lpstr>
      <vt:lpstr>Arhitecturi Paralele Abordări probleme paralele</vt:lpstr>
      <vt:lpstr>Paralelism: modele Pipeline</vt:lpstr>
      <vt:lpstr>Pipeline</vt:lpstr>
      <vt:lpstr>Without Pipeline</vt:lpstr>
      <vt:lpstr>Without Pipeline</vt:lpstr>
      <vt:lpstr>Without Pipeline</vt:lpstr>
      <vt:lpstr>Without Pipeline</vt:lpstr>
      <vt:lpstr>Without Pipeline</vt:lpstr>
      <vt:lpstr>Without 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Sortare...</vt:lpstr>
      <vt:lpstr>Sorting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Sorting with pipeline</vt:lpstr>
      <vt:lpstr>Calcule polinomiale...</vt:lpstr>
      <vt:lpstr>Polynomial</vt:lpstr>
      <vt:lpstr>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Polynomial calculation + Pipeline</vt:lpstr>
      <vt:lpstr>Aplicație: problema Damelor </vt:lpstr>
      <vt:lpstr>N Queens Problem</vt:lpstr>
      <vt:lpstr>N Queens Problem</vt:lpstr>
      <vt:lpstr>N Queens Problem</vt:lpstr>
      <vt:lpstr>N Queens Problem</vt:lpstr>
      <vt:lpstr>N Queens Problem</vt:lpstr>
      <vt:lpstr>N Queens Problem - Solution</vt:lpstr>
      <vt:lpstr>N Queens Problem - Solution</vt:lpstr>
      <vt:lpstr>N Queens Problem - Solution</vt:lpstr>
      <vt:lpstr>N Queens Problem - Solution</vt:lpstr>
      <vt:lpstr>N Queens Problem – Parallel Solution</vt:lpstr>
      <vt:lpstr>N Queens Problem – Parallel Solution</vt:lpstr>
      <vt:lpstr>Cautare binara</vt:lpstr>
      <vt:lpstr>Binary Search</vt:lpstr>
      <vt:lpstr>Binary Search</vt:lpstr>
      <vt:lpstr>Binary Search</vt:lpstr>
      <vt:lpstr>Binary Search</vt:lpstr>
      <vt:lpstr>Binary Search</vt:lpstr>
      <vt:lpstr>Parallel Search</vt:lpstr>
      <vt:lpstr>Parallel Search</vt:lpstr>
      <vt:lpstr>Parallel Search</vt:lpstr>
      <vt:lpstr>Parallel Search</vt:lpstr>
      <vt:lpstr>Parallel Search</vt:lpstr>
      <vt:lpstr>Parallel Search – solutia 2 (cu mai putine threaduri)</vt:lpstr>
      <vt:lpstr>Parallel Search – solution 2 (fewer threads)</vt:lpstr>
      <vt:lpstr>Parallel Search</vt:lpstr>
      <vt:lpstr>Parallel Search</vt:lpstr>
      <vt:lpstr>Parallel Search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Ciprian Mihai DOBRE (24408)</cp:lastModifiedBy>
  <cp:revision>801</cp:revision>
  <cp:lastPrinted>2005-03-15T07:48:11Z</cp:lastPrinted>
  <dcterms:created xsi:type="dcterms:W3CDTF">2004-11-16T16:03:16Z</dcterms:created>
  <dcterms:modified xsi:type="dcterms:W3CDTF">2020-01-02T09:17:52Z</dcterms:modified>
</cp:coreProperties>
</file>