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485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</p:sldIdLst>
  <p:sldSz cx="9144000" cy="6858000" type="screen4x3"/>
  <p:notesSz cx="6699250" cy="9836150"/>
  <p:custDataLst>
    <p:tags r:id="rId4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EF934-810D-41A3-A375-7A8A0B6193E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39C56-20C7-4EF7-92C8-3CB7A204D3ED}" v="260" dt="2019-10-23T08:17:40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85" d="100"/>
          <a:sy n="85" d="100"/>
        </p:scale>
        <p:origin x="2944" y="16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33D04B99-FF79-49ED-A2DA-CF2C8C158D30}"/>
    <pc:docChg chg="custSel addSld delSld modSld modSection">
      <pc:chgData name="Cristian Chilipirea" userId="34ab170da5908fc4" providerId="LiveId" clId="{33D04B99-FF79-49ED-A2DA-CF2C8C158D30}" dt="2019-10-13T11:53:07.436" v="302" actId="1076"/>
      <pc:docMkLst>
        <pc:docMk/>
      </pc:docMkLst>
      <pc:sldChg chg="modSp">
        <pc:chgData name="Cristian Chilipirea" userId="34ab170da5908fc4" providerId="LiveId" clId="{33D04B99-FF79-49ED-A2DA-CF2C8C158D30}" dt="2019-10-13T11:41:05.077" v="25"/>
        <pc:sldMkLst>
          <pc:docMk/>
          <pc:sldMk cId="0" sldId="485"/>
        </pc:sldMkLst>
        <pc:spChg chg="mod">
          <ac:chgData name="Cristian Chilipirea" userId="34ab170da5908fc4" providerId="LiveId" clId="{33D04B99-FF79-49ED-A2DA-CF2C8C158D30}" dt="2019-10-13T11:41:05.077" v="25"/>
          <ac:spMkLst>
            <pc:docMk/>
            <pc:sldMk cId="0" sldId="485"/>
            <ac:spMk id="15361" creationId="{B7373C27-AE51-474E-BA1F-0C5F0233AACE}"/>
          </ac:spMkLst>
        </pc:spChg>
      </pc:sldChg>
      <pc:sldChg chg="delSp modSp">
        <pc:chgData name="Cristian Chilipirea" userId="34ab170da5908fc4" providerId="LiveId" clId="{33D04B99-FF79-49ED-A2DA-CF2C8C158D30}" dt="2019-10-13T11:40:57.521" v="23" actId="1076"/>
        <pc:sldMkLst>
          <pc:docMk/>
          <pc:sldMk cId="2615869572" sldId="531"/>
        </pc:sldMkLst>
        <pc:spChg chg="mod">
          <ac:chgData name="Cristian Chilipirea" userId="34ab170da5908fc4" providerId="LiveId" clId="{33D04B99-FF79-49ED-A2DA-CF2C8C158D30}" dt="2019-10-13T11:40:57.521" v="23" actId="1076"/>
          <ac:spMkLst>
            <pc:docMk/>
            <pc:sldMk cId="2615869572" sldId="531"/>
            <ac:spMk id="5" creationId="{B85A72CE-1215-4D95-A111-A0780083E75A}"/>
          </ac:spMkLst>
        </pc:spChg>
        <pc:picChg chg="del">
          <ac:chgData name="Cristian Chilipirea" userId="34ab170da5908fc4" providerId="LiveId" clId="{33D04B99-FF79-49ED-A2DA-CF2C8C158D30}" dt="2019-10-13T11:40:54.408" v="22" actId="478"/>
          <ac:picMkLst>
            <pc:docMk/>
            <pc:sldMk cId="2615869572" sldId="531"/>
            <ac:picMk id="3" creationId="{DD499480-8226-4141-848E-F8D3544267BC}"/>
          </ac:picMkLst>
        </pc:picChg>
      </pc:sldChg>
      <pc:sldChg chg="del">
        <pc:chgData name="Cristian Chilipirea" userId="34ab170da5908fc4" providerId="LiveId" clId="{33D04B99-FF79-49ED-A2DA-CF2C8C158D30}" dt="2019-10-13T11:40:50.047" v="0" actId="2696"/>
        <pc:sldMkLst>
          <pc:docMk/>
          <pc:sldMk cId="806004004" sldId="532"/>
        </pc:sldMkLst>
      </pc:sldChg>
      <pc:sldChg chg="addSp delSp modSp add">
        <pc:chgData name="Cristian Chilipirea" userId="34ab170da5908fc4" providerId="LiveId" clId="{33D04B99-FF79-49ED-A2DA-CF2C8C158D30}" dt="2019-10-13T11:41:17.757" v="31"/>
        <pc:sldMkLst>
          <pc:docMk/>
          <pc:sldMk cId="3815000550" sldId="532"/>
        </pc:sldMkLst>
        <pc:spChg chg="mod">
          <ac:chgData name="Cristian Chilipirea" userId="34ab170da5908fc4" providerId="LiveId" clId="{33D04B99-FF79-49ED-A2DA-CF2C8C158D30}" dt="2019-10-13T11:41:10.677" v="26"/>
          <ac:spMkLst>
            <pc:docMk/>
            <pc:sldMk cId="3815000550" sldId="532"/>
            <ac:spMk id="2" creationId="{33B98E16-9241-4EA6-BA59-D7E8A467559D}"/>
          </ac:spMkLst>
        </pc:spChg>
        <pc:spChg chg="del">
          <ac:chgData name="Cristian Chilipirea" userId="34ab170da5908fc4" providerId="LiveId" clId="{33D04B99-FF79-49ED-A2DA-CF2C8C158D30}" dt="2019-10-13T11:41:12.988" v="27" actId="478"/>
          <ac:spMkLst>
            <pc:docMk/>
            <pc:sldMk cId="3815000550" sldId="532"/>
            <ac:spMk id="3" creationId="{5AE46BE8-A83C-41D8-951C-A57105966534}"/>
          </ac:spMkLst>
        </pc:spChg>
        <pc:spChg chg="add del mod">
          <ac:chgData name="Cristian Chilipirea" userId="34ab170da5908fc4" providerId="LiveId" clId="{33D04B99-FF79-49ED-A2DA-CF2C8C158D30}" dt="2019-10-13T11:41:17.748" v="30"/>
          <ac:spMkLst>
            <pc:docMk/>
            <pc:sldMk cId="3815000550" sldId="532"/>
            <ac:spMk id="4" creationId="{EAF75EAA-4483-4D37-B4C7-27A25CE51C75}"/>
          </ac:spMkLst>
        </pc:spChg>
        <pc:spChg chg="add">
          <ac:chgData name="Cristian Chilipirea" userId="34ab170da5908fc4" providerId="LiveId" clId="{33D04B99-FF79-49ED-A2DA-CF2C8C158D30}" dt="2019-10-13T11:41:17.757" v="31"/>
          <ac:spMkLst>
            <pc:docMk/>
            <pc:sldMk cId="3815000550" sldId="532"/>
            <ac:spMk id="5" creationId="{7B90AF96-7C6C-4482-A0A9-1A467224631C}"/>
          </ac:spMkLst>
        </pc:spChg>
      </pc:sldChg>
      <pc:sldChg chg="addSp delSp modSp add modAnim">
        <pc:chgData name="Cristian Chilipirea" userId="34ab170da5908fc4" providerId="LiveId" clId="{33D04B99-FF79-49ED-A2DA-CF2C8C158D30}" dt="2019-10-13T11:41:38.463" v="37"/>
        <pc:sldMkLst>
          <pc:docMk/>
          <pc:sldMk cId="1471705921" sldId="533"/>
        </pc:sldMkLst>
        <pc:spChg chg="mod">
          <ac:chgData name="Cristian Chilipirea" userId="34ab170da5908fc4" providerId="LiveId" clId="{33D04B99-FF79-49ED-A2DA-CF2C8C158D30}" dt="2019-10-13T11:41:29.181" v="33"/>
          <ac:spMkLst>
            <pc:docMk/>
            <pc:sldMk cId="1471705921" sldId="533"/>
            <ac:spMk id="2" creationId="{5782B986-9F0B-4394-8264-F0C9801B09AF}"/>
          </ac:spMkLst>
        </pc:spChg>
        <pc:spChg chg="del">
          <ac:chgData name="Cristian Chilipirea" userId="34ab170da5908fc4" providerId="LiveId" clId="{33D04B99-FF79-49ED-A2DA-CF2C8C158D30}" dt="2019-10-13T11:41:31.572" v="34" actId="478"/>
          <ac:spMkLst>
            <pc:docMk/>
            <pc:sldMk cId="1471705921" sldId="533"/>
            <ac:spMk id="3" creationId="{D3D67839-0F21-4F52-8C04-BE46B4AE22DC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4" creationId="{5F5EBB70-45BE-4435-A9DE-9661144629E1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5" creationId="{D043D4CE-DC5D-4D6D-B938-78FBCA88DDD0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6" creationId="{3C218283-EC84-4E67-9D0C-2F09A8944E2F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7" creationId="{0878C949-DED5-48EB-A3C9-0759792AAFE4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8" creationId="{39E230C3-9EDC-4EBA-B4B0-5CB46A6A20A2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9" creationId="{7209A898-0BC3-475F-9055-00F84B031DF4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0" creationId="{BB5F1348-0710-49C9-9B10-16A057F99161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1" creationId="{7F50343E-0543-476E-A5BA-E73C2094B957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2" creationId="{F5569206-79E4-4339-9F42-46B4764CF55A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3" creationId="{FAC4154D-620C-4390-A647-9CD1E4469794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4" creationId="{65B89925-64BE-4C61-A4B6-F697034FC4EE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5" creationId="{D6E36C2A-DB58-4D24-A009-8E8A33ECA490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6" creationId="{CCA56F6F-51CA-4F08-9FC8-A6F93BC68E22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7" creationId="{A16831B9-AD6F-4B0C-B1F4-87E9E1EF79B9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8" creationId="{10A3EE96-39C1-4CB5-9C80-9951CB5095E8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19" creationId="{3E38AE0D-5209-45F1-8152-D5DC394A2760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0" creationId="{D86A7E77-49A5-4AF9-B934-7FDEBE7F5A34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1" creationId="{F7C5C47B-EEBA-470D-8B59-0C40203F3E11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2" creationId="{9569852E-07B7-4485-8F43-5686690DA0BC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3" creationId="{D8E439B5-D368-4822-B6D0-3D37007B0E42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4" creationId="{9706B794-01ED-4075-A4E2-51FB47015EAC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5" creationId="{CA51AB0B-08F7-4904-981E-7EB6AEB87273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6" creationId="{5D847C8B-635F-4CDA-A263-8FFA23F416F9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7" creationId="{BC4F0096-2C85-44B9-95A5-F17CDD4CBA29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8" creationId="{EC6042BA-70FB-4380-80F8-1F4C9ED81D28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29" creationId="{F6599A5A-B2A4-4C1F-90A1-31BB8C2C37FE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30" creationId="{C98D6F1B-3050-45A2-8495-2CA851609D53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31" creationId="{37107C5D-F495-4C5A-9F53-BE39B28BB4B1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32" creationId="{E7FFF8B8-1F15-4845-8020-FC32225DE79C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33" creationId="{07B434D0-4DDA-4CE4-9C38-95802F5FEAB2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34" creationId="{E1558375-2FF8-46B0-82D1-1B63BCA600DA}"/>
          </ac:spMkLst>
        </pc:spChg>
        <pc:spChg chg="add del">
          <ac:chgData name="Cristian Chilipirea" userId="34ab170da5908fc4" providerId="LiveId" clId="{33D04B99-FF79-49ED-A2DA-CF2C8C158D30}" dt="2019-10-13T11:41:38.445" v="36"/>
          <ac:spMkLst>
            <pc:docMk/>
            <pc:sldMk cId="1471705921" sldId="533"/>
            <ac:spMk id="35" creationId="{36867EFF-2E0D-4F42-BA46-CD5A3F72ACF4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36" creationId="{205AB175-23CD-4235-8388-9DD4485555EB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37" creationId="{BE2B67A8-46F2-45AB-B7B0-EF529896244F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38" creationId="{CD5ABC9F-7A34-4978-8A7D-155FDAF4D63D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39" creationId="{ECB543C6-11EB-4389-BC86-2946A4983A9B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0" creationId="{539AD7F8-FD11-43D7-9741-5C08ED11EE72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1" creationId="{C5CE0686-0D74-4C80-BEE1-4B5D235B02F7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2" creationId="{073CCED3-D931-42B4-A9B2-672AC4AC73CC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3" creationId="{47B62C1C-67BD-4BD6-A6D3-26F80DBD33BB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4" creationId="{AAE235DE-2085-4938-90F1-31606ABE0F30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5" creationId="{2FCF068A-4665-4398-9408-68EFEE41454D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6" creationId="{49998AA8-7268-4F31-9C2C-71332E52100C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7" creationId="{07864496-94EB-4139-A74E-7D7B641E0B87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8" creationId="{FCF31620-8C44-4517-8372-32F48384D012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49" creationId="{BCD5FBEE-05D4-4AEF-B650-4AEDEFC82C3E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0" creationId="{FC87F1EB-EB4C-4613-9C15-B524AD07183A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1" creationId="{C2304A6B-DF99-4EE7-8569-8CC686AAD1AB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2" creationId="{36D3E150-3684-424C-8CEA-803CD6E02FDC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3" creationId="{8AAA2807-6778-4972-862A-E6F167052F00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4" creationId="{FB2AD0FB-5D45-49A4-81D4-36DD3C33F61C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5" creationId="{E1B0CE79-69AD-4678-843A-0F33E08C58D1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6" creationId="{814EE9FF-3778-4108-88EE-BA191BF83BD6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7" creationId="{FACE5DD1-5003-4C62-B25D-526D4BCB0150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8" creationId="{9B97DD06-BFE2-44AF-8BA2-313A7D214D18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59" creationId="{1B602CDA-A5BD-48A6-8C1C-6F0510C999D8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0" creationId="{C156F0F1-4C89-4A86-B463-17C187E7F00C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1" creationId="{C20755F5-9E8D-467F-9C72-A6320BF1DFFE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2" creationId="{47C72D48-2B39-418D-A415-CE9D0B9161D8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3" creationId="{F577F467-3565-43BA-AA97-7C537116B80E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4" creationId="{3CD38279-1270-490E-8EA3-96453418A351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5" creationId="{7A3B8B97-A269-4058-808D-0F3AE5CC7D41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6" creationId="{9E4A3893-7EBB-4DE0-AB2C-1A390CD5831A}"/>
          </ac:spMkLst>
        </pc:spChg>
        <pc:spChg chg="add">
          <ac:chgData name="Cristian Chilipirea" userId="34ab170da5908fc4" providerId="LiveId" clId="{33D04B99-FF79-49ED-A2DA-CF2C8C158D30}" dt="2019-10-13T11:41:38.463" v="37"/>
          <ac:spMkLst>
            <pc:docMk/>
            <pc:sldMk cId="1471705921" sldId="533"/>
            <ac:spMk id="67" creationId="{404CE622-0A21-4AD4-B127-329CB830931B}"/>
          </ac:spMkLst>
        </pc:spChg>
      </pc:sldChg>
      <pc:sldChg chg="del">
        <pc:chgData name="Cristian Chilipirea" userId="34ab170da5908fc4" providerId="LiveId" clId="{33D04B99-FF79-49ED-A2DA-CF2C8C158D30}" dt="2019-10-13T11:40:50.100" v="1" actId="2696"/>
        <pc:sldMkLst>
          <pc:docMk/>
          <pc:sldMk cId="3037130675" sldId="533"/>
        </pc:sldMkLst>
      </pc:sldChg>
      <pc:sldChg chg="del">
        <pc:chgData name="Cristian Chilipirea" userId="34ab170da5908fc4" providerId="LiveId" clId="{33D04B99-FF79-49ED-A2DA-CF2C8C158D30}" dt="2019-10-13T11:40:50.152" v="2" actId="2696"/>
        <pc:sldMkLst>
          <pc:docMk/>
          <pc:sldMk cId="309655879" sldId="534"/>
        </pc:sldMkLst>
      </pc:sldChg>
      <pc:sldChg chg="addSp delSp modSp add modAnim">
        <pc:chgData name="Cristian Chilipirea" userId="34ab170da5908fc4" providerId="LiveId" clId="{33D04B99-FF79-49ED-A2DA-CF2C8C158D30}" dt="2019-10-13T11:41:59.034" v="46" actId="1076"/>
        <pc:sldMkLst>
          <pc:docMk/>
          <pc:sldMk cId="2310698511" sldId="534"/>
        </pc:sldMkLst>
        <pc:spChg chg="mod">
          <ac:chgData name="Cristian Chilipirea" userId="34ab170da5908fc4" providerId="LiveId" clId="{33D04B99-FF79-49ED-A2DA-CF2C8C158D30}" dt="2019-10-13T11:41:44.769" v="39"/>
          <ac:spMkLst>
            <pc:docMk/>
            <pc:sldMk cId="2310698511" sldId="534"/>
            <ac:spMk id="2" creationId="{7B5E24D2-B688-4C36-8066-757E84EC124B}"/>
          </ac:spMkLst>
        </pc:spChg>
        <pc:spChg chg="del">
          <ac:chgData name="Cristian Chilipirea" userId="34ab170da5908fc4" providerId="LiveId" clId="{33D04B99-FF79-49ED-A2DA-CF2C8C158D30}" dt="2019-10-13T11:41:46.301" v="40" actId="478"/>
          <ac:spMkLst>
            <pc:docMk/>
            <pc:sldMk cId="2310698511" sldId="534"/>
            <ac:spMk id="3" creationId="{28DAFAFA-5F5E-4B85-B375-0B8EEA9DA2BB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4" creationId="{4AAE83C8-A323-4874-B37C-C7E499007A0D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5" creationId="{D24488BE-268C-4615-9574-26F03A1827E8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6" creationId="{1DFDA0F8-E4D1-4EEC-9E51-0D10E41D8127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7" creationId="{1F7EA014-3865-40F7-A64B-CAD23ACFD411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8" creationId="{01D4375D-4C15-4D5E-AFCD-5386015A0D4F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9" creationId="{5AC150AF-3A85-4C76-A28C-5D1B010AE514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0" creationId="{A531309C-1574-4BC2-920F-FD7B4F22EF19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1" creationId="{400F1CE0-8649-41DE-938D-D2703B80ADD7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2" creationId="{BB09F1CE-389F-4798-9030-5E26BB4D308D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3" creationId="{6F9E76A3-C8D4-491F-BBBD-FB12CB5F3F03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4" creationId="{6F568CCB-4A3F-4484-ADD5-39C4C9F0DE1C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5" creationId="{E7EDF817-698C-4B9D-8549-A721245603FA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6" creationId="{DB2B068B-A07B-45F0-A790-BE40418A9FF0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7" creationId="{60FAA4F1-24F2-451E-A0F7-1DED63DDCA66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8" creationId="{BBAF5232-CDF5-4FCC-8496-85F4BA3A6868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19" creationId="{C5A72176-EC99-496B-8BFE-10493AFD3038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0" creationId="{82CFD1FE-5CB2-4761-B913-DC0609D2BAB3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1" creationId="{78BAA2BA-E5BF-4F0B-8F79-50154B13F3FC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2" creationId="{69E57B84-8A74-40F7-BD43-AD12096022D6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3" creationId="{1902E898-102D-4934-BA8D-54A674968394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4" creationId="{1B565F34-6211-4CF9-B9C3-E5B242F66BB4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5" creationId="{0B0EF709-F06D-4F34-B3E4-AFA2CCDBB694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6" creationId="{B7F33AED-DFE5-403E-B701-F0313886DE0D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7" creationId="{0D70836F-304C-4574-9223-8C470C02B7C3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8" creationId="{D62DEB4E-2FC9-450E-90D6-A969B6BD3F03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29" creationId="{55B9009D-4684-4DCE-A67B-BF2F5D0946CC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0" creationId="{F9E46068-1267-4100-869B-11FA29339489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1" creationId="{41ED4540-9D29-4E4B-A06E-B5D217CE0BDC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2" creationId="{D09F0D62-9969-4438-9A93-15921B8BD018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3" creationId="{CC41ED7F-E6AA-4C8E-9180-BAE7BFA8552F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4" creationId="{A83856F0-8092-4A83-9952-269736A4020A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5" creationId="{BDC5A07D-0331-4DD3-A0D5-575475132DD4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6" creationId="{A9EF5E90-3DBF-467B-8004-E3E054114567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7" creationId="{599D805E-1625-42FE-9959-CA43403AF42D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8" creationId="{DB66BB16-4C8C-4F70-BD19-4EF023B9BE72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39" creationId="{F912FB7B-A8A8-423E-A679-6F49FD7FEE9E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40" creationId="{1FEA96B3-7ABC-467C-BC91-A5225B9BD7F8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41" creationId="{B0AEC4D8-8CAB-4CFC-A7FB-CE44E16F0230}"/>
          </ac:spMkLst>
        </pc:spChg>
        <pc:spChg chg="add del">
          <ac:chgData name="Cristian Chilipirea" userId="34ab170da5908fc4" providerId="LiveId" clId="{33D04B99-FF79-49ED-A2DA-CF2C8C158D30}" dt="2019-10-13T11:41:56.461" v="44"/>
          <ac:spMkLst>
            <pc:docMk/>
            <pc:sldMk cId="2310698511" sldId="534"/>
            <ac:spMk id="42" creationId="{6D0879E4-5A87-4B78-A7D7-71877AE6EE69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3" creationId="{9F555B32-C95F-473A-86BE-C79373373E6B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4" creationId="{8B81EFD9-937C-4813-ABE9-B81CFDDDA526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5" creationId="{F6E11AED-666B-4B1A-A876-E16DB1F153B7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6" creationId="{79C45D36-8129-41C0-95F6-A7251BF4A2A5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7" creationId="{268C4428-4A57-4DC3-9533-B49627BFA9C1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8" creationId="{E81DC3BB-75AD-46D8-9AE2-E4DACF471DBD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49" creationId="{5AB98A01-7AB8-4B6D-87AA-AA6F1ACE1E12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0" creationId="{5AFF0B63-05A6-4D02-9140-013BFABEBAF9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1" creationId="{E9C8F57D-6E84-4B97-9A13-4A1C63C8C1C1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2" creationId="{03501CCA-0E46-4496-A0FF-0CC3D36A7EA8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3" creationId="{779FAB0E-7210-4732-98E2-C8F3AE640CFA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4" creationId="{DEB8CE18-A479-445B-BFDC-CE425523B81A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5" creationId="{4918FA3E-A7B1-4087-A616-A87A10016D7F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6" creationId="{A8E8D871-9FD2-40C9-AA02-009B8195002B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7" creationId="{627A6BCB-7AA7-492B-AB74-82FE83FCD048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8" creationId="{6592B55B-4D9D-4522-9A3D-1C0BADFB6D7D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59" creationId="{F7005DFD-4EAF-4F1F-86F3-92B834DDA77E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0" creationId="{2CB9DFC6-5ADD-47AF-807E-5F40A807BECD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1" creationId="{C86A8ACF-C2B8-45DD-949C-80C552D83FE3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2" creationId="{82EF9E32-D62E-45C5-9B97-F269D4CF9065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3" creationId="{0FD55747-61A0-4793-8216-6F2DFE8DAD1E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4" creationId="{2D4913EE-EF5F-4BDC-96F1-9A98F6B55647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5" creationId="{A4FAB24F-CF07-4DCC-BAC9-076481544B42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6" creationId="{DF139005-9FB3-48E2-815F-361715E344B7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7" creationId="{5E8F4262-9C54-43B2-94E3-096EFA15D565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8" creationId="{179EBE90-A1E1-4B58-BCD7-95BB379E0957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69" creationId="{5EF6CA6B-8956-42F4-B0F8-19F523992010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0" creationId="{BBFE4A1E-0D01-4CB9-AC4E-D82354608AAB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1" creationId="{75B9892B-4888-4624-BBB9-150752CC564B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2" creationId="{7DA4AE00-1A01-442E-8666-2C8B8A9D6064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3" creationId="{DDD60C09-D40A-4767-8684-8A0850407B4B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4" creationId="{B868D929-6849-4F99-8AA4-757332B49C97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5" creationId="{3ED340A1-BC40-4565-9D82-17C74D035D94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6" creationId="{734378AB-F1A5-43A5-9594-43A1587DD208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7" creationId="{2E2C45BA-62DB-4A65-9E3F-C2A98CBB6979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8" creationId="{785944A9-B550-4670-8A79-EEE926CF6ED1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79" creationId="{05EC685E-4BA6-4564-BAF2-57C22CF54C57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80" creationId="{8B05D517-CACF-4137-9300-CFEBE905AD2B}"/>
          </ac:spMkLst>
        </pc:spChg>
        <pc:spChg chg="add mod">
          <ac:chgData name="Cristian Chilipirea" userId="34ab170da5908fc4" providerId="LiveId" clId="{33D04B99-FF79-49ED-A2DA-CF2C8C158D30}" dt="2019-10-13T11:41:59.034" v="46" actId="1076"/>
          <ac:spMkLst>
            <pc:docMk/>
            <pc:sldMk cId="2310698511" sldId="534"/>
            <ac:spMk id="81" creationId="{60CA1F5A-4480-4B06-B619-CEBE0A82E345}"/>
          </ac:spMkLst>
        </pc:spChg>
      </pc:sldChg>
      <pc:sldChg chg="del">
        <pc:chgData name="Cristian Chilipirea" userId="34ab170da5908fc4" providerId="LiveId" clId="{33D04B99-FF79-49ED-A2DA-CF2C8C158D30}" dt="2019-10-13T11:40:50.226" v="3" actId="2696"/>
        <pc:sldMkLst>
          <pc:docMk/>
          <pc:sldMk cId="131546449" sldId="535"/>
        </pc:sldMkLst>
      </pc:sldChg>
      <pc:sldChg chg="addSp delSp modSp add">
        <pc:chgData name="Cristian Chilipirea" userId="34ab170da5908fc4" providerId="LiveId" clId="{33D04B99-FF79-49ED-A2DA-CF2C8C158D30}" dt="2019-10-13T11:42:21.742" v="55" actId="1076"/>
        <pc:sldMkLst>
          <pc:docMk/>
          <pc:sldMk cId="2644667760" sldId="535"/>
        </pc:sldMkLst>
        <pc:spChg chg="mod">
          <ac:chgData name="Cristian Chilipirea" userId="34ab170da5908fc4" providerId="LiveId" clId="{33D04B99-FF79-49ED-A2DA-CF2C8C158D30}" dt="2019-10-13T11:42:19.706" v="54" actId="1076"/>
          <ac:spMkLst>
            <pc:docMk/>
            <pc:sldMk cId="2644667760" sldId="535"/>
            <ac:spMk id="2" creationId="{7A14AC44-67DC-42B0-9FCC-451ACB0FC9A4}"/>
          </ac:spMkLst>
        </pc:spChg>
        <pc:spChg chg="del">
          <ac:chgData name="Cristian Chilipirea" userId="34ab170da5908fc4" providerId="LiveId" clId="{33D04B99-FF79-49ED-A2DA-CF2C8C158D30}" dt="2019-10-13T11:42:06.788" v="49" actId="478"/>
          <ac:spMkLst>
            <pc:docMk/>
            <pc:sldMk cId="2644667760" sldId="535"/>
            <ac:spMk id="3" creationId="{F915A6AD-DFF9-465F-9E49-303D57C1A3ED}"/>
          </ac:spMkLst>
        </pc:spChg>
        <pc:spChg chg="add del">
          <ac:chgData name="Cristian Chilipirea" userId="34ab170da5908fc4" providerId="LiveId" clId="{33D04B99-FF79-49ED-A2DA-CF2C8C158D30}" dt="2019-10-13T11:42:14.993" v="51"/>
          <ac:spMkLst>
            <pc:docMk/>
            <pc:sldMk cId="2644667760" sldId="535"/>
            <ac:spMk id="4" creationId="{82127E67-58A9-4A5F-8E4F-1C8CD3E5D1C3}"/>
          </ac:spMkLst>
        </pc:spChg>
        <pc:spChg chg="add mod">
          <ac:chgData name="Cristian Chilipirea" userId="34ab170da5908fc4" providerId="LiveId" clId="{33D04B99-FF79-49ED-A2DA-CF2C8C158D30}" dt="2019-10-13T11:42:21.742" v="55" actId="1076"/>
          <ac:spMkLst>
            <pc:docMk/>
            <pc:sldMk cId="2644667760" sldId="535"/>
            <ac:spMk id="5" creationId="{01CA44EC-2699-4A34-8EBE-3186413C6F3E}"/>
          </ac:spMkLst>
        </pc:spChg>
      </pc:sldChg>
      <pc:sldChg chg="addSp delSp modSp add modAnim">
        <pc:chgData name="Cristian Chilipirea" userId="34ab170da5908fc4" providerId="LiveId" clId="{33D04B99-FF79-49ED-A2DA-CF2C8C158D30}" dt="2019-10-13T11:43:19.892" v="69" actId="478"/>
        <pc:sldMkLst>
          <pc:docMk/>
          <pc:sldMk cId="1542914259" sldId="536"/>
        </pc:sldMkLst>
        <pc:spChg chg="mod">
          <ac:chgData name="Cristian Chilipirea" userId="34ab170da5908fc4" providerId="LiveId" clId="{33D04B99-FF79-49ED-A2DA-CF2C8C158D30}" dt="2019-10-13T11:42:31.614" v="57"/>
          <ac:spMkLst>
            <pc:docMk/>
            <pc:sldMk cId="1542914259" sldId="536"/>
            <ac:spMk id="2" creationId="{3FDE44FD-BB92-4B50-A8C2-6712CD0BB2F8}"/>
          </ac:spMkLst>
        </pc:spChg>
        <pc:spChg chg="del">
          <ac:chgData name="Cristian Chilipirea" userId="34ab170da5908fc4" providerId="LiveId" clId="{33D04B99-FF79-49ED-A2DA-CF2C8C158D30}" dt="2019-10-13T11:42:33.252" v="58" actId="478"/>
          <ac:spMkLst>
            <pc:docMk/>
            <pc:sldMk cId="1542914259" sldId="536"/>
            <ac:spMk id="3" creationId="{B5A4F903-C88D-45EF-91B7-840C03D844C7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4" creationId="{360F07CA-CD40-4200-8D1A-A04059E73BAA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5" creationId="{CB05714A-5544-41D9-9ABE-E3D49D07A51A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6" creationId="{E26643A0-ECE7-4E93-B193-E95909F6698E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7" creationId="{30060300-65CC-4F8B-BAA3-ADE90EB98F92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8" creationId="{AD09B3AB-FA3F-486E-935B-A92B5D09864E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9" creationId="{585734DC-93A4-4C55-98B2-2D90FEA71A46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1" creationId="{B9754568-5195-480C-9459-76CD4C891083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2" creationId="{2977B2E0-CB93-4FCB-B8AD-35DA8FB3470B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3" creationId="{219FD0C9-F05C-406C-998A-198ADA98DB20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4" creationId="{C49B2410-257D-4222-BA75-88B1D633276F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5" creationId="{E6D54112-0B7D-4F6C-A4C7-68225055D903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6" creationId="{5652D5DE-42D8-4D33-8135-D6C486B583B8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7" creationId="{A227E2FB-F410-4767-80A1-36EAEF2E4853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8" creationId="{CD4B2E1D-7424-4997-B11B-2F89438BDC6A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19" creationId="{8EACDD59-4C38-40D0-88AF-B59DD983AADA}"/>
          </ac:spMkLst>
        </pc:spChg>
        <pc:spChg chg="add del">
          <ac:chgData name="Cristian Chilipirea" userId="34ab170da5908fc4" providerId="LiveId" clId="{33D04B99-FF79-49ED-A2DA-CF2C8C158D30}" dt="2019-10-13T11:42:58.398" v="60"/>
          <ac:spMkLst>
            <pc:docMk/>
            <pc:sldMk cId="1542914259" sldId="536"/>
            <ac:spMk id="20" creationId="{FC24EE43-3213-4114-94F3-89B2F08EFD20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1" creationId="{2D788914-F310-4ECD-9F75-A7C60A037DEF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2" creationId="{0E801026-D0CA-401E-800A-7D235A437734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3" creationId="{85FA466F-0E01-45B0-A479-A235300B2931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4" creationId="{AD6C417E-BD4F-4596-A608-6D018532A544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5" creationId="{E61C2F2D-DFFF-47E2-8CDA-E004E3C00EB2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6" creationId="{30802519-C1C1-4DF6-AFB5-4A0F6CE3329A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8" creationId="{AACA1A80-7B4F-4E37-B0F2-52CBDE3B6610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29" creationId="{BCA710AC-1B38-4291-B2F7-F4FA54BBA1E0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0" creationId="{0C1AF5DA-885F-475E-A55E-1AC171EADB57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1" creationId="{9168CC58-F6F3-400D-BD0B-A7B7BD07B59A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2" creationId="{44CD4333-E668-46F4-A6DF-C34DB12F984B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3" creationId="{34F6A5F2-A1CE-437C-8091-C5E03B619466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4" creationId="{9158933C-B6D7-41EE-91B8-B548C57BB70E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5" creationId="{4DB84893-3B2F-445E-9484-F34C842B0AB0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6" creationId="{07CA967D-CCC2-4FDB-BE9E-40CD985F7680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7" creationId="{9094012C-C447-4B77-855B-62DE577A0527}"/>
          </ac:spMkLst>
        </pc:spChg>
        <pc:spChg chg="add del">
          <ac:chgData name="Cristian Chilipirea" userId="34ab170da5908fc4" providerId="LiveId" clId="{33D04B99-FF79-49ED-A2DA-CF2C8C158D30}" dt="2019-10-13T11:43:05.214" v="62"/>
          <ac:spMkLst>
            <pc:docMk/>
            <pc:sldMk cId="1542914259" sldId="536"/>
            <ac:spMk id="38" creationId="{BEDB25FF-D748-47F1-962A-4C42E5058D4B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39" creationId="{222E1828-35A1-4EB6-9A36-69BB9E6D8BD0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0" creationId="{086B54DE-150E-4D85-BB2E-02A599E0AC0B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1" creationId="{E33FC6DB-D1A5-42F4-BB98-ADFD171F5377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2" creationId="{08803B7D-0099-482E-A33B-6B49B8633B01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3" creationId="{A9F5382D-9CDF-4E9F-A8CD-A395644CCB7C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4" creationId="{6F73B60C-9CF7-43DF-B286-7C7DA85082A7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6" creationId="{20812827-9579-4B3D-BF37-3E7A345666DC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7" creationId="{7550721C-A065-414D-8105-8BFDEB349F2C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8" creationId="{BBCFCF79-E01D-4B6D-AF5D-5B3417B4F1CF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49" creationId="{659109A6-0760-40BD-88E1-9300DD7FDFA6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0" creationId="{A146EDB7-9B28-45D9-8D38-B6D8013348B5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1" creationId="{792BCA0B-AF17-49CE-9F17-13797D52EC3A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2" creationId="{668CEE3D-3F59-445E-85D0-C96024D5B7B8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3" creationId="{DC7A0426-1675-4A4C-A48C-7904D1E77AD0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4" creationId="{D0FBF4C9-57FE-4FF2-9251-F5B25FDD28C9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5" creationId="{21319113-438A-4E6F-A17D-6936FB415A58}"/>
          </ac:spMkLst>
        </pc:spChg>
        <pc:spChg chg="add del">
          <ac:chgData name="Cristian Chilipirea" userId="34ab170da5908fc4" providerId="LiveId" clId="{33D04B99-FF79-49ED-A2DA-CF2C8C158D30}" dt="2019-10-13T11:43:10.769" v="64"/>
          <ac:spMkLst>
            <pc:docMk/>
            <pc:sldMk cId="1542914259" sldId="536"/>
            <ac:spMk id="56" creationId="{577217F2-D14C-4E25-AC79-63B285D9F593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57" creationId="{7085A039-AA19-4FD6-9458-A4A56E39B0D7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58" creationId="{D818E08C-69DC-4D35-BEC7-E9BE770BB54F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59" creationId="{B52C0A77-E665-4C9D-9F88-15AD11E4230C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0" creationId="{AFE759DD-B025-4259-8A0A-1E67680E0910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1" creationId="{FBDA0138-6DF2-4CB1-8877-E5BFC42FA855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2" creationId="{51BC5D05-6528-4481-8966-F6377B2DEDCF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4" creationId="{81E5B794-F89D-48F3-B128-6882EDF2363F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5" creationId="{57DF8216-A1B6-4296-B584-348F23B8F749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6" creationId="{DBD1E812-3622-4F73-91DA-1E278A6501FD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7" creationId="{B627BF79-442E-48D6-8E25-7DCE4C96F561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8" creationId="{A423021E-DD2C-44FE-A590-94D65AED5DBC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69" creationId="{C79AB4F4-3D96-4E9F-87F7-E871CC7BE3CC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0" creationId="{207F3BE2-46D0-4693-93EA-3F70B9F53DD6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1" creationId="{08FF9DA1-F4E5-4529-A6F2-3F23EA788C82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2" creationId="{5DAE5540-9BD6-42A9-B482-33BC8038BD45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3" creationId="{FF3BCEA5-081D-45AC-9948-F07807132323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4" creationId="{920FA2F4-B84C-4ACD-B703-CEC438951DEB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5" creationId="{3A7DFC1E-8FAD-40C0-81D2-7D191500009E}"/>
          </ac:spMkLst>
        </pc:spChg>
        <pc:spChg chg="add del">
          <ac:chgData name="Cristian Chilipirea" userId="34ab170da5908fc4" providerId="LiveId" clId="{33D04B99-FF79-49ED-A2DA-CF2C8C158D30}" dt="2019-10-13T11:43:15.898" v="66"/>
          <ac:spMkLst>
            <pc:docMk/>
            <pc:sldMk cId="1542914259" sldId="536"/>
            <ac:spMk id="76" creationId="{E98147B2-C3D3-47EC-A607-480F66939828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77" creationId="{DA8F0C81-E6F2-483A-8101-F068B078786E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78" creationId="{2EE6CC04-F353-4B82-91EC-FE9FAFFC0CDB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79" creationId="{A55D08AA-C662-49C3-B142-2AFC96FBC1DF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0" creationId="{7E0B563A-5614-4040-BB38-F2630FE33C75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1" creationId="{EE42A16C-44B3-442D-A4FF-F378B0D69F59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2" creationId="{3EFACEA2-E1F7-4F72-AD4F-C12D28260DAD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4" creationId="{08CABDE6-FFDD-4C04-A7B9-E828528542BB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5" creationId="{913E7054-AA79-4777-995D-D38F5419A93D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6" creationId="{69C4ACA9-109A-4FE5-B42D-DD2B43B1B9F3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7" creationId="{E98AD51E-14A9-4F20-A6E0-009DDFDE9C75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8" creationId="{71B9777D-2BAE-4729-BD9B-C306AD7AA5BB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89" creationId="{BA6128C5-BB78-407E-97C6-7E1E3E13ADC3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90" creationId="{E55371D3-B703-4A63-A2EC-5C9577C4809A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91" creationId="{9C04591D-9E1C-4755-8D6F-7F4BD88049F5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92" creationId="{1B91B62B-0F97-4128-AFDD-C625B41B9D8F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93" creationId="{704AE449-E64C-4C0A-9EDB-6C3430ABADB9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94" creationId="{10811BD8-9441-48C4-A56F-7FF4C8D15152}"/>
          </ac:spMkLst>
        </pc:spChg>
        <pc:spChg chg="add mod">
          <ac:chgData name="Cristian Chilipirea" userId="34ab170da5908fc4" providerId="LiveId" clId="{33D04B99-FF79-49ED-A2DA-CF2C8C158D30}" dt="2019-10-13T11:43:18.015" v="68" actId="1076"/>
          <ac:spMkLst>
            <pc:docMk/>
            <pc:sldMk cId="1542914259" sldId="536"/>
            <ac:spMk id="95" creationId="{26389FC4-F6D3-46D5-9D29-E6BFE9AD9D3C}"/>
          </ac:spMkLst>
        </pc:spChg>
        <pc:spChg chg="add del mod">
          <ac:chgData name="Cristian Chilipirea" userId="34ab170da5908fc4" providerId="LiveId" clId="{33D04B99-FF79-49ED-A2DA-CF2C8C158D30}" dt="2019-10-13T11:43:19.892" v="69" actId="478"/>
          <ac:spMkLst>
            <pc:docMk/>
            <pc:sldMk cId="1542914259" sldId="536"/>
            <ac:spMk id="96" creationId="{5B0D425F-1EC1-4796-A6B2-DB259CF2C79B}"/>
          </ac:spMkLst>
        </pc:spChg>
        <pc:graphicFrameChg chg="add del">
          <ac:chgData name="Cristian Chilipirea" userId="34ab170da5908fc4" providerId="LiveId" clId="{33D04B99-FF79-49ED-A2DA-CF2C8C158D30}" dt="2019-10-13T11:42:58.398" v="60"/>
          <ac:graphicFrameMkLst>
            <pc:docMk/>
            <pc:sldMk cId="1542914259" sldId="536"/>
            <ac:graphicFrameMk id="10" creationId="{6D3570BA-0605-4174-8605-1A595F04E685}"/>
          </ac:graphicFrameMkLst>
        </pc:graphicFrameChg>
        <pc:graphicFrameChg chg="add del">
          <ac:chgData name="Cristian Chilipirea" userId="34ab170da5908fc4" providerId="LiveId" clId="{33D04B99-FF79-49ED-A2DA-CF2C8C158D30}" dt="2019-10-13T11:43:05.214" v="62"/>
          <ac:graphicFrameMkLst>
            <pc:docMk/>
            <pc:sldMk cId="1542914259" sldId="536"/>
            <ac:graphicFrameMk id="27" creationId="{E83B0610-6335-47EE-8CF1-69C7F0051CA2}"/>
          </ac:graphicFrameMkLst>
        </pc:graphicFrameChg>
        <pc:graphicFrameChg chg="add del">
          <ac:chgData name="Cristian Chilipirea" userId="34ab170da5908fc4" providerId="LiveId" clId="{33D04B99-FF79-49ED-A2DA-CF2C8C158D30}" dt="2019-10-13T11:43:10.769" v="64"/>
          <ac:graphicFrameMkLst>
            <pc:docMk/>
            <pc:sldMk cId="1542914259" sldId="536"/>
            <ac:graphicFrameMk id="45" creationId="{9DF586D8-1B5F-4A41-BF37-6D3DE869C0BD}"/>
          </ac:graphicFrameMkLst>
        </pc:graphicFrameChg>
        <pc:graphicFrameChg chg="add del">
          <ac:chgData name="Cristian Chilipirea" userId="34ab170da5908fc4" providerId="LiveId" clId="{33D04B99-FF79-49ED-A2DA-CF2C8C158D30}" dt="2019-10-13T11:43:15.898" v="66"/>
          <ac:graphicFrameMkLst>
            <pc:docMk/>
            <pc:sldMk cId="1542914259" sldId="536"/>
            <ac:graphicFrameMk id="63" creationId="{BD917F84-742E-43B4-81DE-8F6E84C4E4F2}"/>
          </ac:graphicFrameMkLst>
        </pc:graphicFrameChg>
        <pc:graphicFrameChg chg="add mod">
          <ac:chgData name="Cristian Chilipirea" userId="34ab170da5908fc4" providerId="LiveId" clId="{33D04B99-FF79-49ED-A2DA-CF2C8C158D30}" dt="2019-10-13T11:43:18.015" v="68" actId="1076"/>
          <ac:graphicFrameMkLst>
            <pc:docMk/>
            <pc:sldMk cId="1542914259" sldId="536"/>
            <ac:graphicFrameMk id="83" creationId="{D21B78A4-11D6-4FC9-AB34-D8E338F0C887}"/>
          </ac:graphicFrameMkLst>
        </pc:graphicFrameChg>
      </pc:sldChg>
      <pc:sldChg chg="del">
        <pc:chgData name="Cristian Chilipirea" userId="34ab170da5908fc4" providerId="LiveId" clId="{33D04B99-FF79-49ED-A2DA-CF2C8C158D30}" dt="2019-10-13T11:40:50.392" v="4" actId="2696"/>
        <pc:sldMkLst>
          <pc:docMk/>
          <pc:sldMk cId="2880386226" sldId="536"/>
        </pc:sldMkLst>
      </pc:sldChg>
      <pc:sldChg chg="del">
        <pc:chgData name="Cristian Chilipirea" userId="34ab170da5908fc4" providerId="LiveId" clId="{33D04B99-FF79-49ED-A2DA-CF2C8C158D30}" dt="2019-10-13T11:40:50.424" v="5" actId="2696"/>
        <pc:sldMkLst>
          <pc:docMk/>
          <pc:sldMk cId="2271778429" sldId="537"/>
        </pc:sldMkLst>
      </pc:sldChg>
      <pc:sldChg chg="addSp delSp modSp add modAnim">
        <pc:chgData name="Cristian Chilipirea" userId="34ab170da5908fc4" providerId="LiveId" clId="{33D04B99-FF79-49ED-A2DA-CF2C8C158D30}" dt="2019-10-13T11:43:52.384" v="83" actId="478"/>
        <pc:sldMkLst>
          <pc:docMk/>
          <pc:sldMk cId="2565202449" sldId="537"/>
        </pc:sldMkLst>
        <pc:spChg chg="mod">
          <ac:chgData name="Cristian Chilipirea" userId="34ab170da5908fc4" providerId="LiveId" clId="{33D04B99-FF79-49ED-A2DA-CF2C8C158D30}" dt="2019-10-13T11:43:40.380" v="77" actId="20577"/>
          <ac:spMkLst>
            <pc:docMk/>
            <pc:sldMk cId="2565202449" sldId="537"/>
            <ac:spMk id="2" creationId="{13B3A17B-B2B2-4A77-8DF4-1F2DB4356392}"/>
          </ac:spMkLst>
        </pc:spChg>
        <pc:spChg chg="del">
          <ac:chgData name="Cristian Chilipirea" userId="34ab170da5908fc4" providerId="LiveId" clId="{33D04B99-FF79-49ED-A2DA-CF2C8C158D30}" dt="2019-10-13T11:43:30.708" v="72" actId="478"/>
          <ac:spMkLst>
            <pc:docMk/>
            <pc:sldMk cId="2565202449" sldId="537"/>
            <ac:spMk id="3" creationId="{E6865F8A-17BC-429E-9C1A-4EA5E7C3365A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4" creationId="{F591F877-FBA0-4259-B1C0-43DB155BA4C1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5" creationId="{A6916CC0-E3B7-4CCB-A16E-1F61025BCD0B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6" creationId="{198BDF77-FC18-4CB9-9E65-5B3806E42524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7" creationId="{DEF98990-6D00-4212-BBAE-02DB736027A8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8" creationId="{215372B3-9719-4930-987D-9FEA569885ED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9" creationId="{F26384F0-C940-4C83-ADBC-ECEB0B74FDE3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0" creationId="{B25D210C-3EE3-47EF-B2FD-4778868D9318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1" creationId="{5815DCF2-F5F3-4DF7-ACF4-F220F2632DE2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2" creationId="{BDFB48ED-8A97-4A37-A250-40EDF41851F2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3" creationId="{2BF350D3-DA24-4FCB-9DB1-429BC28474DF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4" creationId="{53CFD0A2-3D6F-4613-81FE-5DED3491E3E9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5" creationId="{A2F2F5F6-F5A7-40A4-A87C-CF66BC19BE2D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6" creationId="{79D3EA01-C907-427F-AEA9-102901A7DAD5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7" creationId="{1E90158B-9E25-41F1-8DC1-D598FC6265C1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8" creationId="{30F78B5E-467C-466C-BCA6-D4E01EB0DBD7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19" creationId="{74A81490-FC5B-49A5-AB55-5A968959E40A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0" creationId="{09544FA9-09D0-4E9D-BC7C-3B14F42CFA41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1" creationId="{DECA98AE-41B1-4ABD-92B0-8F63B6B90E7E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2" creationId="{72C35BC6-10CA-4F7D-9B13-415355374777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3" creationId="{00520B51-9C4B-47E2-BEA5-19C88D55C864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4" creationId="{02B330F9-1A9F-45DF-9279-16EDC2BA2C8D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5" creationId="{0689D5C3-8E05-427D-B13C-FDEEBB65A606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6" creationId="{92E7257C-63B7-4105-8B33-A330B2E94A8A}"/>
          </ac:spMkLst>
        </pc:spChg>
        <pc:spChg chg="add del">
          <ac:chgData name="Cristian Chilipirea" userId="34ab170da5908fc4" providerId="LiveId" clId="{33D04B99-FF79-49ED-A2DA-CF2C8C158D30}" dt="2019-10-13T11:43:47.210" v="79"/>
          <ac:spMkLst>
            <pc:docMk/>
            <pc:sldMk cId="2565202449" sldId="537"/>
            <ac:spMk id="27" creationId="{8B42AC9D-8576-4A82-B01A-8BCDB1FC1418}"/>
          </ac:spMkLst>
        </pc:spChg>
        <pc:spChg chg="add mod">
          <ac:chgData name="Cristian Chilipirea" userId="34ab170da5908fc4" providerId="LiveId" clId="{33D04B99-FF79-49ED-A2DA-CF2C8C158D30}" dt="2019-10-13T11:43:50.032" v="82" actId="1076"/>
          <ac:spMkLst>
            <pc:docMk/>
            <pc:sldMk cId="2565202449" sldId="537"/>
            <ac:spMk id="28" creationId="{025E1358-0E92-4A39-BCA0-BB1ECB088831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29" creationId="{041045D8-BB8E-4721-9B6E-95417DB8075C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0" creationId="{F7893534-C988-42F2-8286-A43C1B21FC57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1" creationId="{4A724B70-230E-4392-8C9A-2FBB1DD74B07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2" creationId="{76DEDAE5-1C91-4363-BFFE-040EC69D7EFE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3" creationId="{D5E9475C-FEF6-4FA9-9FE1-33B6F8B8658C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4" creationId="{1931A4A4-E996-4C5D-945A-357F7B40F5F7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5" creationId="{0ECFF31F-8525-4E88-BD76-B6C266B0F0DE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6" creationId="{2354FF02-6779-413F-AD84-B3E8C9B49D57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7" creationId="{61255C92-D65C-4231-B819-D571014EDF43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8" creationId="{58AFEF8B-2E66-44EB-8144-E09597E23CE4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39" creationId="{C3916ACE-C578-4030-B341-B358AD2B21B7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0" creationId="{298713AB-F366-4F1E-8739-129DDF4DF4B7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1" creationId="{6D4D0B75-F289-4736-B582-331BECE752CC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2" creationId="{54AFB4AF-98E7-4804-8A67-BB740BAA4BF5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3" creationId="{C45334F6-DABC-4881-B2E6-C97FC2679640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4" creationId="{02058325-336F-4E52-A11B-74710EECAD8E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5" creationId="{4015ACA3-5EC4-403E-96BF-E71CBFDAF8AA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6" creationId="{BBB8A7F3-79CE-4DA9-8584-76144B6884BD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7" creationId="{B89F338B-FC3F-458E-B530-A0CAE9EF4F46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8" creationId="{665F9833-916D-4BA8-91C9-D6C95C1534E2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49" creationId="{C878CD07-D925-4E46-A95A-E86DEAF521BF}"/>
          </ac:spMkLst>
        </pc:spChg>
        <pc:spChg chg="add">
          <ac:chgData name="Cristian Chilipirea" userId="34ab170da5908fc4" providerId="LiveId" clId="{33D04B99-FF79-49ED-A2DA-CF2C8C158D30}" dt="2019-10-13T11:43:47.224" v="80"/>
          <ac:spMkLst>
            <pc:docMk/>
            <pc:sldMk cId="2565202449" sldId="537"/>
            <ac:spMk id="50" creationId="{BC0F86F1-5217-4ED1-B902-32690E49CF51}"/>
          </ac:spMkLst>
        </pc:spChg>
        <pc:spChg chg="add del">
          <ac:chgData name="Cristian Chilipirea" userId="34ab170da5908fc4" providerId="LiveId" clId="{33D04B99-FF79-49ED-A2DA-CF2C8C158D30}" dt="2019-10-13T11:43:52.384" v="83" actId="478"/>
          <ac:spMkLst>
            <pc:docMk/>
            <pc:sldMk cId="2565202449" sldId="537"/>
            <ac:spMk id="51" creationId="{522E2D2E-9791-42EE-9A31-F58A50FE5E12}"/>
          </ac:spMkLst>
        </pc:spChg>
      </pc:sldChg>
      <pc:sldChg chg="del">
        <pc:chgData name="Cristian Chilipirea" userId="34ab170da5908fc4" providerId="LiveId" clId="{33D04B99-FF79-49ED-A2DA-CF2C8C158D30}" dt="2019-10-13T11:40:50.452" v="6" actId="2696"/>
        <pc:sldMkLst>
          <pc:docMk/>
          <pc:sldMk cId="3031735753" sldId="538"/>
        </pc:sldMkLst>
      </pc:sldChg>
      <pc:sldChg chg="addSp delSp modSp add">
        <pc:chgData name="Cristian Chilipirea" userId="34ab170da5908fc4" providerId="LiveId" clId="{33D04B99-FF79-49ED-A2DA-CF2C8C158D30}" dt="2019-10-13T11:44:14.196" v="91" actId="1076"/>
        <pc:sldMkLst>
          <pc:docMk/>
          <pc:sldMk cId="3033829751" sldId="538"/>
        </pc:sldMkLst>
        <pc:spChg chg="mod">
          <ac:chgData name="Cristian Chilipirea" userId="34ab170da5908fc4" providerId="LiveId" clId="{33D04B99-FF79-49ED-A2DA-CF2C8C158D30}" dt="2019-10-13T11:44:06.048" v="87" actId="6549"/>
          <ac:spMkLst>
            <pc:docMk/>
            <pc:sldMk cId="3033829751" sldId="538"/>
            <ac:spMk id="2" creationId="{86A762DB-1126-4A74-92F8-85698AEF80BA}"/>
          </ac:spMkLst>
        </pc:spChg>
        <pc:spChg chg="del">
          <ac:chgData name="Cristian Chilipirea" userId="34ab170da5908fc4" providerId="LiveId" clId="{33D04B99-FF79-49ED-A2DA-CF2C8C158D30}" dt="2019-10-13T11:44:04.016" v="86" actId="478"/>
          <ac:spMkLst>
            <pc:docMk/>
            <pc:sldMk cId="3033829751" sldId="538"/>
            <ac:spMk id="3" creationId="{8EF8B0EC-1EFE-4583-BF15-80A7469E32E9}"/>
          </ac:spMkLst>
        </pc:spChg>
        <pc:spChg chg="add del">
          <ac:chgData name="Cristian Chilipirea" userId="34ab170da5908fc4" providerId="LiveId" clId="{33D04B99-FF79-49ED-A2DA-CF2C8C158D30}" dt="2019-10-13T11:44:12.222" v="89"/>
          <ac:spMkLst>
            <pc:docMk/>
            <pc:sldMk cId="3033829751" sldId="538"/>
            <ac:spMk id="4" creationId="{A58D5E58-8A99-42CE-AFC3-C2ECA32BA1B4}"/>
          </ac:spMkLst>
        </pc:spChg>
        <pc:spChg chg="add mod">
          <ac:chgData name="Cristian Chilipirea" userId="34ab170da5908fc4" providerId="LiveId" clId="{33D04B99-FF79-49ED-A2DA-CF2C8C158D30}" dt="2019-10-13T11:44:14.196" v="91" actId="1076"/>
          <ac:spMkLst>
            <pc:docMk/>
            <pc:sldMk cId="3033829751" sldId="538"/>
            <ac:spMk id="5" creationId="{5DE99235-ECB9-4F08-9DC9-7561269385EA}"/>
          </ac:spMkLst>
        </pc:spChg>
      </pc:sldChg>
      <pc:sldChg chg="addSp delSp modSp add modAnim">
        <pc:chgData name="Cristian Chilipirea" userId="34ab170da5908fc4" providerId="LiveId" clId="{33D04B99-FF79-49ED-A2DA-CF2C8C158D30}" dt="2019-10-13T11:44:38.692" v="100" actId="478"/>
        <pc:sldMkLst>
          <pc:docMk/>
          <pc:sldMk cId="433005299" sldId="539"/>
        </pc:sldMkLst>
        <pc:spChg chg="mod">
          <ac:chgData name="Cristian Chilipirea" userId="34ab170da5908fc4" providerId="LiveId" clId="{33D04B99-FF79-49ED-A2DA-CF2C8C158D30}" dt="2019-10-13T11:44:27.085" v="95" actId="6549"/>
          <ac:spMkLst>
            <pc:docMk/>
            <pc:sldMk cId="433005299" sldId="539"/>
            <ac:spMk id="2" creationId="{8E27A7B6-8675-43EF-A2AF-182E2CA7FD01}"/>
          </ac:spMkLst>
        </pc:spChg>
        <pc:spChg chg="del">
          <ac:chgData name="Cristian Chilipirea" userId="34ab170da5908fc4" providerId="LiveId" clId="{33D04B99-FF79-49ED-A2DA-CF2C8C158D30}" dt="2019-10-13T11:44:24.476" v="94" actId="478"/>
          <ac:spMkLst>
            <pc:docMk/>
            <pc:sldMk cId="433005299" sldId="539"/>
            <ac:spMk id="3" creationId="{700FF4BA-99AE-4064-AE6D-36652F65DF28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4" creationId="{97B11C63-AC8E-4F2B-9AB2-C1B599E15F37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5" creationId="{A46B79D3-3BE7-412F-9CF8-4002A0A1446E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6" creationId="{37A4D1BF-0063-4819-8096-2F13DF29C4A7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7" creationId="{3EDC1B5A-2B84-478D-8B81-358C2C3FB681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8" creationId="{6CA1D416-4F08-40DB-831F-7F2207F7BB65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24" creationId="{7D8E75AD-C41C-47F5-9082-DE726267EA0F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25" creationId="{313ED376-06A4-4089-AA49-E12166881738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26" creationId="{B8C1F5ED-09F7-456E-8E44-F3345ED496B3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27" creationId="{00B0694B-5C2A-482A-974D-E49F94B2F1F1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28" creationId="{756F27F6-AC6E-4B1C-9280-12645B18689E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29" creationId="{D9C61BC3-1DFA-4262-AF4B-6D5CC9CB8C40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0" creationId="{6E80220D-098E-4DEF-B4B7-27E2125D162E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1" creationId="{37A951B8-87BA-4290-965A-3709BA23C48D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2" creationId="{426A4DDD-2BB3-45F0-B489-C4CB488D2856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3" creationId="{15B44FD6-5DB6-48CC-B07E-3CB99830D90B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4" creationId="{6FE7CCD7-C65E-47BB-A4E8-0BC237DD1856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5" creationId="{BD51F01A-339F-4B71-9B4E-CAE882917C97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6" creationId="{7F7631A2-963A-4190-B455-A95D5B833CBE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7" creationId="{C07310B8-6FB4-434E-BE65-59308C820D20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8" creationId="{0F69A3BE-5076-4CD0-94EB-C660A1BE4AAB}"/>
          </ac:spMkLst>
        </pc:spChg>
        <pc:spChg chg="add del">
          <ac:chgData name="Cristian Chilipirea" userId="34ab170da5908fc4" providerId="LiveId" clId="{33D04B99-FF79-49ED-A2DA-CF2C8C158D30}" dt="2019-10-13T11:44:33.924" v="97"/>
          <ac:spMkLst>
            <pc:docMk/>
            <pc:sldMk cId="433005299" sldId="539"/>
            <ac:spMk id="39" creationId="{1F11DA66-8F7C-45AF-BCBE-A9FE60C4CE5C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40" creationId="{F98EB1E5-FA8C-482F-80CA-85A5BAC366DF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41" creationId="{55CB0B2F-97A7-4208-A8FA-03B9F8272A10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42" creationId="{0D044C26-8D89-4D3E-BFDB-ACA0CF810E48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43" creationId="{159EE81E-2BC7-4EE3-B5CA-8B87A2E8FB11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44" creationId="{AA1AC0F3-D1DF-495E-BAA4-48F9A05EB61D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0" creationId="{1B3E77AD-D6CE-4A8C-8613-8846AAF09EE6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1" creationId="{B36C1D1D-F25D-4DE2-9A19-BE8B54A9827A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2" creationId="{A92E2AFB-00D7-4B15-8659-0D0E16572EBE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3" creationId="{3B7A269A-2740-43CF-9820-48EA9D7B1999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4" creationId="{69F7F0AB-2F21-44AB-B7F3-3B2EBA693EBD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5" creationId="{497E1630-0C9C-46F3-85D5-BFBD38E6A089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6" creationId="{EB921689-BFDF-4CA1-BFC0-1835477E1DE4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7" creationId="{BB766FA5-734B-417D-9AF9-CE1A41D80A34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8" creationId="{82F8AD3F-C9C2-4788-A373-C567ACBD666F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69" creationId="{E690E350-CBC6-449C-AF1E-5DF095CE06FF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70" creationId="{901EE7C6-3328-47CB-A563-87BA32B598AD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71" creationId="{A3C26A7A-2847-496F-898E-464009464D5E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72" creationId="{B0B5CECA-92EA-414D-A2CC-F22B68776C0C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73" creationId="{4AB3A5D2-2DCF-4EAD-976A-B7973A37FFAB}"/>
          </ac:spMkLst>
        </pc:spChg>
        <pc:spChg chg="add mod">
          <ac:chgData name="Cristian Chilipirea" userId="34ab170da5908fc4" providerId="LiveId" clId="{33D04B99-FF79-49ED-A2DA-CF2C8C158D30}" dt="2019-10-13T11:44:36.004" v="99" actId="1076"/>
          <ac:spMkLst>
            <pc:docMk/>
            <pc:sldMk cId="433005299" sldId="539"/>
            <ac:spMk id="74" creationId="{74745C17-5553-4BBD-9097-A69186D82FF6}"/>
          </ac:spMkLst>
        </pc:spChg>
        <pc:spChg chg="add del mod">
          <ac:chgData name="Cristian Chilipirea" userId="34ab170da5908fc4" providerId="LiveId" clId="{33D04B99-FF79-49ED-A2DA-CF2C8C158D30}" dt="2019-10-13T11:44:38.692" v="100" actId="478"/>
          <ac:spMkLst>
            <pc:docMk/>
            <pc:sldMk cId="433005299" sldId="539"/>
            <ac:spMk id="75" creationId="{C6D4BCE8-8849-4A6D-8854-6DFDAB303EF1}"/>
          </ac:spMkLst>
        </pc:spChg>
        <pc:graphicFrameChg chg="add del">
          <ac:chgData name="Cristian Chilipirea" userId="34ab170da5908fc4" providerId="LiveId" clId="{33D04B99-FF79-49ED-A2DA-CF2C8C158D30}" dt="2019-10-13T11:44:33.924" v="97"/>
          <ac:graphicFrameMkLst>
            <pc:docMk/>
            <pc:sldMk cId="433005299" sldId="539"/>
            <ac:graphicFrameMk id="23" creationId="{44C36E02-63C8-4791-ABBC-D9AE645C4F39}"/>
          </ac:graphicFrameMkLst>
        </pc:graphicFrameChg>
        <pc:graphicFrameChg chg="add mod">
          <ac:chgData name="Cristian Chilipirea" userId="34ab170da5908fc4" providerId="LiveId" clId="{33D04B99-FF79-49ED-A2DA-CF2C8C158D30}" dt="2019-10-13T11:44:36.004" v="99" actId="1076"/>
          <ac:graphicFrameMkLst>
            <pc:docMk/>
            <pc:sldMk cId="433005299" sldId="539"/>
            <ac:graphicFrameMk id="59" creationId="{2FA162C1-DBEE-4225-B338-1A286D7B77A7}"/>
          </ac:graphicFrameMkLst>
        </pc:graphicFrame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9" creationId="{7E3EE803-0DC0-4D2B-8EF5-48B2CD4606D3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0" creationId="{E208814F-A331-44B7-80A4-500B17FE36CF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1" creationId="{A9138E20-79CE-4F8F-B418-914728F300EE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2" creationId="{CD1EB916-B6AB-4490-B313-7BDC25F65BF9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3" creationId="{B7556879-EFAF-4AF8-8B67-BE9A29FF3B87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4" creationId="{AE5C0C54-9C4B-4373-8D38-EF8FD558FF37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5" creationId="{7B2E4F38-F135-47CA-8076-BB483F48F2BD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6" creationId="{231E4C1C-D811-483B-AFA2-CD49449EDA16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7" creationId="{E1F97E31-5653-4743-BE28-0E86F9C1C8F8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8" creationId="{BDC1836F-9FE2-4AE8-A4B4-ABE9D621057E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19" creationId="{BE39D405-D7E2-449D-A7AD-BE3F5A2207A3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20" creationId="{27C387C8-A187-4BBF-8C39-4D4925363403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21" creationId="{84C2F632-81AA-4AC3-847F-8938F38DFE37}"/>
          </ac:cxnSpMkLst>
        </pc:cxnChg>
        <pc:cxnChg chg="add del">
          <ac:chgData name="Cristian Chilipirea" userId="34ab170da5908fc4" providerId="LiveId" clId="{33D04B99-FF79-49ED-A2DA-CF2C8C158D30}" dt="2019-10-13T11:44:33.924" v="97"/>
          <ac:cxnSpMkLst>
            <pc:docMk/>
            <pc:sldMk cId="433005299" sldId="539"/>
            <ac:cxnSpMk id="22" creationId="{71D97BAA-682B-4D81-BB07-6A4DF9EACC80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45" creationId="{F37F67B5-86D5-4B65-8DDA-00A88189F4AC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46" creationId="{DDC3CFE9-20BF-472D-AE28-8A2000C50ACC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47" creationId="{0CFA71FF-0B24-4D88-9D1C-D7FDCC2FC577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48" creationId="{D2B9E4FD-BE97-4CAB-8CD8-A6AC9F0C1962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49" creationId="{06D3EFE4-346E-4957-861C-06F6D6EB27E3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0" creationId="{91810ADC-6EF6-4F77-80B8-FBE1BA8133BB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1" creationId="{B2BA6DBD-D46D-4CF9-A93A-4BB1C12C5D0A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2" creationId="{BF9C8C3A-EB3E-4A3A-90A0-0F0341C11017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3" creationId="{ACB7EB05-72FF-4068-98BE-59F349A9828F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4" creationId="{6BC06153-92C0-4A71-9A3C-85B6272B8390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5" creationId="{9A18204D-63EB-4BED-B081-6E5101126690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6" creationId="{B0C243BA-3BE5-4E78-87EC-80917E7ED2FE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7" creationId="{C10DDF97-0DED-49B7-B00C-6CF3E978CF64}"/>
          </ac:cxnSpMkLst>
        </pc:cxnChg>
        <pc:cxnChg chg="add mod">
          <ac:chgData name="Cristian Chilipirea" userId="34ab170da5908fc4" providerId="LiveId" clId="{33D04B99-FF79-49ED-A2DA-CF2C8C158D30}" dt="2019-10-13T11:44:36.004" v="99" actId="1076"/>
          <ac:cxnSpMkLst>
            <pc:docMk/>
            <pc:sldMk cId="433005299" sldId="539"/>
            <ac:cxnSpMk id="58" creationId="{86EA5D5F-28C7-44D2-B7DC-8EE1EA8FF1B1}"/>
          </ac:cxnSpMkLst>
        </pc:cxnChg>
      </pc:sldChg>
      <pc:sldChg chg="del">
        <pc:chgData name="Cristian Chilipirea" userId="34ab170da5908fc4" providerId="LiveId" clId="{33D04B99-FF79-49ED-A2DA-CF2C8C158D30}" dt="2019-10-13T11:40:50.474" v="7" actId="2696"/>
        <pc:sldMkLst>
          <pc:docMk/>
          <pc:sldMk cId="4106351921" sldId="539"/>
        </pc:sldMkLst>
      </pc:sldChg>
      <pc:sldChg chg="del">
        <pc:chgData name="Cristian Chilipirea" userId="34ab170da5908fc4" providerId="LiveId" clId="{33D04B99-FF79-49ED-A2DA-CF2C8C158D30}" dt="2019-10-13T11:40:50.549" v="8" actId="2696"/>
        <pc:sldMkLst>
          <pc:docMk/>
          <pc:sldMk cId="1960201223" sldId="540"/>
        </pc:sldMkLst>
      </pc:sldChg>
      <pc:sldChg chg="addSp delSp modSp add modAnim">
        <pc:chgData name="Cristian Chilipirea" userId="34ab170da5908fc4" providerId="LiveId" clId="{33D04B99-FF79-49ED-A2DA-CF2C8C158D30}" dt="2019-10-13T11:44:55.907" v="107" actId="1076"/>
        <pc:sldMkLst>
          <pc:docMk/>
          <pc:sldMk cId="2868159076" sldId="540"/>
        </pc:sldMkLst>
        <pc:spChg chg="mod">
          <ac:chgData name="Cristian Chilipirea" userId="34ab170da5908fc4" providerId="LiveId" clId="{33D04B99-FF79-49ED-A2DA-CF2C8C158D30}" dt="2019-10-13T11:44:45.313" v="102"/>
          <ac:spMkLst>
            <pc:docMk/>
            <pc:sldMk cId="2868159076" sldId="540"/>
            <ac:spMk id="2" creationId="{68C8606C-1991-4EFA-80CB-C612095AEF86}"/>
          </ac:spMkLst>
        </pc:spChg>
        <pc:spChg chg="del">
          <ac:chgData name="Cristian Chilipirea" userId="34ab170da5908fc4" providerId="LiveId" clId="{33D04B99-FF79-49ED-A2DA-CF2C8C158D30}" dt="2019-10-13T11:44:47.464" v="103" actId="478"/>
          <ac:spMkLst>
            <pc:docMk/>
            <pc:sldMk cId="2868159076" sldId="540"/>
            <ac:spMk id="3" creationId="{5D390691-4B7E-4F47-BA60-A5A5F3247218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4" creationId="{7B8C7A5B-6AE5-49DC-8707-80EBD7637E1F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5" creationId="{86C6D643-595A-48DF-B709-7A4F1A8346DA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6" creationId="{65714FF9-1ECA-431E-9727-F707D01E7A77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7" creationId="{744631EA-5E88-44D8-9ABC-74D982EC5304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8" creationId="{EF3BEF88-C0A0-4FE5-B1E8-2C9C68D1EF9C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9" creationId="{E26D4D54-4D0E-4087-88E9-45BF57DA63A1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0" creationId="{DD70A0BE-D03E-42A1-86C6-E8D149814528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1" creationId="{D1E038D3-A79A-4BF8-A8D1-93639EE1F093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2" creationId="{385F4496-4643-42A5-A981-4F947AD26807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3" creationId="{3018B0D6-DB3B-4D8A-A987-3B5E8DBC5F24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4" creationId="{D12A99A8-71FB-43DC-99A7-1EDBF02BE43F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5" creationId="{67A34A6B-D754-43FB-BA26-5F66CE15B4E2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6" creationId="{D99E59B8-2175-4DC6-B2A3-26C4C5AB7E3A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7" creationId="{EF3B35F3-245A-40AA-980D-BC440B8D2A50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8" creationId="{8E4E2A81-0B2E-45AB-989A-A51D39C3050B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19" creationId="{0A87F1E9-7AAF-443A-B43A-55574A1C5B4C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0" creationId="{CC3F0B42-088F-431D-B8AE-5592651DEBAF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1" creationId="{F8C8E60A-8E89-47A3-AE6A-143586152D82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2" creationId="{DD3CD57C-6C9E-4324-A2EA-D7F4FBB208FA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3" creationId="{6EE5525B-1EB2-4786-BCE2-96FAA7F927AA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4" creationId="{67A1420A-3E2C-485C-A231-CEFFDE36DFF1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5" creationId="{BD8243BD-E2D0-4ACC-A655-590C0AEC98FE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6" creationId="{4FBDDD58-A0EB-4FE2-8AD6-4E768B559DA9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7" creationId="{26E39E84-7BDF-4B89-8BFC-8108A30778FC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8" creationId="{3FEE9CF5-3A7E-4F44-A70F-EA7E3819185C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29" creationId="{DC9F52E5-B5EF-436B-A482-8AB93D36F745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0" creationId="{D9360B83-4C0D-4FE9-A61A-161EC5BBBFBB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1" creationId="{CDC07C85-896A-442F-8F46-D33CBDCC57E8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2" creationId="{15D65693-895E-4C50-87AB-18707ED03652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3" creationId="{5910009E-9B86-45E0-A9F7-89EF3B0F46BE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4" creationId="{D41C18E9-63EC-454B-A106-9D66D24A13A0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5" creationId="{35BDDF26-1440-4671-833C-3B276813D580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6" creationId="{D385E51B-35A1-466C-BA0D-A698A1B5BC5C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7" creationId="{E285AF93-37BE-4364-BBF5-4CD3727AF84E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8" creationId="{F8ADE94E-95B2-4DAB-BEB8-827C8B803DAF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39" creationId="{D070BCD1-AEC1-4272-AA72-424A635CDA7F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40" creationId="{335FD526-19AD-4901-9F1F-F11DDDC93485}"/>
          </ac:spMkLst>
        </pc:spChg>
        <pc:spChg chg="add del">
          <ac:chgData name="Cristian Chilipirea" userId="34ab170da5908fc4" providerId="LiveId" clId="{33D04B99-FF79-49ED-A2DA-CF2C8C158D30}" dt="2019-10-13T11:44:53.956" v="105"/>
          <ac:spMkLst>
            <pc:docMk/>
            <pc:sldMk cId="2868159076" sldId="540"/>
            <ac:spMk id="41" creationId="{9DB8B226-DE58-49C4-A361-C346C3F8A223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2" creationId="{5411FA56-2A26-40EB-8564-AB9992913F0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3" creationId="{ED78B867-A135-4B5F-A6A4-A3016F066D0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4" creationId="{66323E13-A439-4460-8163-7EF684C1015D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5" creationId="{CCA755E8-1C29-4714-82B5-D67DDC3BD84E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6" creationId="{FA1BE7ED-2A56-4C92-9305-20E28C162DAB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7" creationId="{08DB7314-34DC-4FF9-8478-E0272BFFB44C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8" creationId="{016B3116-1369-468D-A0A2-67C253A40082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49" creationId="{2A6279E9-7738-4AD1-A73E-5E7D470D2CD7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0" creationId="{59EE2BEB-E5E0-4DD9-AF91-C04B9D332D30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1" creationId="{B5E69E3F-4343-445B-9172-ECE054F2639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2" creationId="{C2A898B4-4BB7-41DB-89D1-C91CC4CD9EDB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3" creationId="{317998E0-6C44-4D61-9145-93B09D33B1A7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4" creationId="{EF15E129-482E-4B75-A705-DE3E36AEE7D8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5" creationId="{42B003E9-20D1-48BD-B1D2-F11AACFA5736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6" creationId="{1CEBDD4F-0BB0-4B38-83A5-8C020240DB69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7" creationId="{5E6DC063-B7C3-4E6B-A77C-7DBE39917163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8" creationId="{8A1EA01A-6BD1-4F47-A713-94B73B986A00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59" creationId="{3A53939E-C46D-440A-ABFC-C5D75277529D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0" creationId="{57CB99D8-EE7C-4708-9CE1-37AF8F4393C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1" creationId="{67E0F2C4-B2D2-441D-8700-BB8D773D7A5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2" creationId="{19E0CE07-D301-4E3D-AB00-90BDFF236EC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3" creationId="{DFDB994E-341F-41AD-B474-FC1541FE8B49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4" creationId="{21B1296D-984B-48D9-9B21-334BC4966237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5" creationId="{D1F94E8C-F869-4E42-8433-9E27755AC439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6" creationId="{ED7BC4E1-6073-4666-872E-A6951CA4346C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7" creationId="{1EC7ED84-2384-4969-94BB-3604E51D705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8" creationId="{40A0B3F4-2CCC-4F11-8383-761997863326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69" creationId="{10EBB408-94E1-4AD0-84E5-B83356A8FC26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0" creationId="{FEA6AC52-AA8C-4B0C-B827-75EFE1FF4135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1" creationId="{43C2DE44-654A-4C8C-AB97-14FFD79FC90F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2" creationId="{27CB6E31-06F4-4C79-B86F-DDDC6B26176A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3" creationId="{16AD0C34-07A7-4D85-80E8-B2593FC4333A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4" creationId="{473A7A5E-EC30-4A92-95AA-EB976581CA64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5" creationId="{7E7E0790-C97A-4D0F-A2E3-AF3DEABFC8FC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6" creationId="{A5AC495E-77C5-4222-98E9-3D205DD6A4F1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7" creationId="{8DC6F7B1-67AD-4167-9BE4-48965193B170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8" creationId="{393F11E2-CBD1-4D6A-8A9B-BF41838A32F8}"/>
          </ac:spMkLst>
        </pc:spChg>
        <pc:spChg chg="add mod">
          <ac:chgData name="Cristian Chilipirea" userId="34ab170da5908fc4" providerId="LiveId" clId="{33D04B99-FF79-49ED-A2DA-CF2C8C158D30}" dt="2019-10-13T11:44:55.907" v="107" actId="1076"/>
          <ac:spMkLst>
            <pc:docMk/>
            <pc:sldMk cId="2868159076" sldId="540"/>
            <ac:spMk id="79" creationId="{7CFECE1E-A7A4-481C-B010-E4C0C43EE015}"/>
          </ac:spMkLst>
        </pc:spChg>
      </pc:sldChg>
      <pc:sldChg chg="addSp delSp modSp add">
        <pc:chgData name="Cristian Chilipirea" userId="34ab170da5908fc4" providerId="LiveId" clId="{33D04B99-FF79-49ED-A2DA-CF2C8C158D30}" dt="2019-10-13T11:45:13.159" v="115" actId="478"/>
        <pc:sldMkLst>
          <pc:docMk/>
          <pc:sldMk cId="1156395587" sldId="541"/>
        </pc:sldMkLst>
        <pc:spChg chg="mod">
          <ac:chgData name="Cristian Chilipirea" userId="34ab170da5908fc4" providerId="LiveId" clId="{33D04B99-FF79-49ED-A2DA-CF2C8C158D30}" dt="2019-10-13T11:45:01.786" v="109"/>
          <ac:spMkLst>
            <pc:docMk/>
            <pc:sldMk cId="1156395587" sldId="541"/>
            <ac:spMk id="2" creationId="{A16F2DC7-CCD6-4694-91F2-5D12903D6CE9}"/>
          </ac:spMkLst>
        </pc:spChg>
        <pc:spChg chg="del">
          <ac:chgData name="Cristian Chilipirea" userId="34ab170da5908fc4" providerId="LiveId" clId="{33D04B99-FF79-49ED-A2DA-CF2C8C158D30}" dt="2019-10-13T11:45:03.104" v="110" actId="478"/>
          <ac:spMkLst>
            <pc:docMk/>
            <pc:sldMk cId="1156395587" sldId="541"/>
            <ac:spMk id="3" creationId="{B3A6E030-9936-4AF9-A088-C06353BFD9D7}"/>
          </ac:spMkLst>
        </pc:spChg>
        <pc:spChg chg="add del">
          <ac:chgData name="Cristian Chilipirea" userId="34ab170da5908fc4" providerId="LiveId" clId="{33D04B99-FF79-49ED-A2DA-CF2C8C158D30}" dt="2019-10-13T11:45:08.264" v="112"/>
          <ac:spMkLst>
            <pc:docMk/>
            <pc:sldMk cId="1156395587" sldId="541"/>
            <ac:spMk id="4" creationId="{74B7666F-0A77-4C0D-9E03-9CE80F09D8B6}"/>
          </ac:spMkLst>
        </pc:spChg>
        <pc:spChg chg="add del">
          <ac:chgData name="Cristian Chilipirea" userId="34ab170da5908fc4" providerId="LiveId" clId="{33D04B99-FF79-49ED-A2DA-CF2C8C158D30}" dt="2019-10-13T11:45:08.264" v="112"/>
          <ac:spMkLst>
            <pc:docMk/>
            <pc:sldMk cId="1156395587" sldId="541"/>
            <ac:spMk id="5" creationId="{4A8381F0-CD02-4C24-9656-A10F6B3B13ED}"/>
          </ac:spMkLst>
        </pc:spChg>
        <pc:spChg chg="add mod">
          <ac:chgData name="Cristian Chilipirea" userId="34ab170da5908fc4" providerId="LiveId" clId="{33D04B99-FF79-49ED-A2DA-CF2C8C158D30}" dt="2019-10-13T11:45:11.180" v="114" actId="1076"/>
          <ac:spMkLst>
            <pc:docMk/>
            <pc:sldMk cId="1156395587" sldId="541"/>
            <ac:spMk id="6" creationId="{E255D5E5-3185-46C2-9F6D-7DA91EECB14B}"/>
          </ac:spMkLst>
        </pc:spChg>
        <pc:spChg chg="add del mod">
          <ac:chgData name="Cristian Chilipirea" userId="34ab170da5908fc4" providerId="LiveId" clId="{33D04B99-FF79-49ED-A2DA-CF2C8C158D30}" dt="2019-10-13T11:45:13.159" v="115" actId="478"/>
          <ac:spMkLst>
            <pc:docMk/>
            <pc:sldMk cId="1156395587" sldId="541"/>
            <ac:spMk id="7" creationId="{1DBC6403-B1A9-43B0-A379-71964CAE437E}"/>
          </ac:spMkLst>
        </pc:spChg>
      </pc:sldChg>
      <pc:sldChg chg="del">
        <pc:chgData name="Cristian Chilipirea" userId="34ab170da5908fc4" providerId="LiveId" clId="{33D04B99-FF79-49ED-A2DA-CF2C8C158D30}" dt="2019-10-13T11:40:50.583" v="9" actId="2696"/>
        <pc:sldMkLst>
          <pc:docMk/>
          <pc:sldMk cId="1429946732" sldId="541"/>
        </pc:sldMkLst>
      </pc:sldChg>
      <pc:sldChg chg="del">
        <pc:chgData name="Cristian Chilipirea" userId="34ab170da5908fc4" providerId="LiveId" clId="{33D04B99-FF79-49ED-A2DA-CF2C8C158D30}" dt="2019-10-13T11:40:50.951" v="10" actId="2696"/>
        <pc:sldMkLst>
          <pc:docMk/>
          <pc:sldMk cId="261802576" sldId="542"/>
        </pc:sldMkLst>
      </pc:sldChg>
      <pc:sldChg chg="addSp delSp modSp add modAnim">
        <pc:chgData name="Cristian Chilipirea" userId="34ab170da5908fc4" providerId="LiveId" clId="{33D04B99-FF79-49ED-A2DA-CF2C8C158D30}" dt="2019-10-13T11:45:31.559" v="122" actId="1076"/>
        <pc:sldMkLst>
          <pc:docMk/>
          <pc:sldMk cId="1098787725" sldId="542"/>
        </pc:sldMkLst>
        <pc:spChg chg="mod">
          <ac:chgData name="Cristian Chilipirea" userId="34ab170da5908fc4" providerId="LiveId" clId="{33D04B99-FF79-49ED-A2DA-CF2C8C158D30}" dt="2019-10-13T11:45:21.621" v="117"/>
          <ac:spMkLst>
            <pc:docMk/>
            <pc:sldMk cId="1098787725" sldId="542"/>
            <ac:spMk id="2" creationId="{66E5A482-D0F6-4C5F-BDC4-E0DFD5B5D4C4}"/>
          </ac:spMkLst>
        </pc:spChg>
        <pc:spChg chg="del">
          <ac:chgData name="Cristian Chilipirea" userId="34ab170da5908fc4" providerId="LiveId" clId="{33D04B99-FF79-49ED-A2DA-CF2C8C158D30}" dt="2019-10-13T11:45:24.157" v="118" actId="478"/>
          <ac:spMkLst>
            <pc:docMk/>
            <pc:sldMk cId="1098787725" sldId="542"/>
            <ac:spMk id="3" creationId="{BE24492D-0B52-45B7-B6D0-20758E51C918}"/>
          </ac:spMkLst>
        </pc:spChg>
        <pc:spChg chg="add del">
          <ac:chgData name="Cristian Chilipirea" userId="34ab170da5908fc4" providerId="LiveId" clId="{33D04B99-FF79-49ED-A2DA-CF2C8C158D30}" dt="2019-10-13T11:45:29.489" v="120"/>
          <ac:spMkLst>
            <pc:docMk/>
            <pc:sldMk cId="1098787725" sldId="542"/>
            <ac:spMk id="4" creationId="{6DB382A3-D471-405B-AC0C-1C9CD81C8FD1}"/>
          </ac:spMkLst>
        </pc:spChg>
        <pc:spChg chg="add del">
          <ac:chgData name="Cristian Chilipirea" userId="34ab170da5908fc4" providerId="LiveId" clId="{33D04B99-FF79-49ED-A2DA-CF2C8C158D30}" dt="2019-10-13T11:45:29.489" v="120"/>
          <ac:spMkLst>
            <pc:docMk/>
            <pc:sldMk cId="1098787725" sldId="542"/>
            <ac:spMk id="5" creationId="{1C41A47D-31FD-4CBA-BAE9-19DFFB31A29F}"/>
          </ac:spMkLst>
        </pc:spChg>
        <pc:spChg chg="add del">
          <ac:chgData name="Cristian Chilipirea" userId="34ab170da5908fc4" providerId="LiveId" clId="{33D04B99-FF79-49ED-A2DA-CF2C8C158D30}" dt="2019-10-13T11:45:29.489" v="120"/>
          <ac:spMkLst>
            <pc:docMk/>
            <pc:sldMk cId="1098787725" sldId="542"/>
            <ac:spMk id="6" creationId="{17A07F67-FBE9-4A40-8C45-38B3301A7BF3}"/>
          </ac:spMkLst>
        </pc:spChg>
        <pc:spChg chg="add del">
          <ac:chgData name="Cristian Chilipirea" userId="34ab170da5908fc4" providerId="LiveId" clId="{33D04B99-FF79-49ED-A2DA-CF2C8C158D30}" dt="2019-10-13T11:45:29.489" v="120"/>
          <ac:spMkLst>
            <pc:docMk/>
            <pc:sldMk cId="1098787725" sldId="542"/>
            <ac:spMk id="7" creationId="{FB78294B-265E-41EF-9EBF-8471747949FC}"/>
          </ac:spMkLst>
        </pc:spChg>
        <pc:spChg chg="add del">
          <ac:chgData name="Cristian Chilipirea" userId="34ab170da5908fc4" providerId="LiveId" clId="{33D04B99-FF79-49ED-A2DA-CF2C8C158D30}" dt="2019-10-13T11:45:29.489" v="120"/>
          <ac:spMkLst>
            <pc:docMk/>
            <pc:sldMk cId="1098787725" sldId="542"/>
            <ac:spMk id="8" creationId="{5557797B-4BCC-414D-A9CE-9CAEB712F6CD}"/>
          </ac:spMkLst>
        </pc:spChg>
        <pc:spChg chg="add mod">
          <ac:chgData name="Cristian Chilipirea" userId="34ab170da5908fc4" providerId="LiveId" clId="{33D04B99-FF79-49ED-A2DA-CF2C8C158D30}" dt="2019-10-13T11:45:31.559" v="122" actId="1076"/>
          <ac:spMkLst>
            <pc:docMk/>
            <pc:sldMk cId="1098787725" sldId="542"/>
            <ac:spMk id="22" creationId="{25373828-9821-4DA4-A60A-2D5D7DDEBD08}"/>
          </ac:spMkLst>
        </pc:spChg>
        <pc:spChg chg="add mod">
          <ac:chgData name="Cristian Chilipirea" userId="34ab170da5908fc4" providerId="LiveId" clId="{33D04B99-FF79-49ED-A2DA-CF2C8C158D30}" dt="2019-10-13T11:45:31.559" v="122" actId="1076"/>
          <ac:spMkLst>
            <pc:docMk/>
            <pc:sldMk cId="1098787725" sldId="542"/>
            <ac:spMk id="23" creationId="{A2B3284F-5BF7-4E32-9557-8E6F129A6C7E}"/>
          </ac:spMkLst>
        </pc:spChg>
        <pc:spChg chg="add mod">
          <ac:chgData name="Cristian Chilipirea" userId="34ab170da5908fc4" providerId="LiveId" clId="{33D04B99-FF79-49ED-A2DA-CF2C8C158D30}" dt="2019-10-13T11:45:31.559" v="122" actId="1076"/>
          <ac:spMkLst>
            <pc:docMk/>
            <pc:sldMk cId="1098787725" sldId="542"/>
            <ac:spMk id="24" creationId="{361FB1A8-3115-409B-8457-AA2F271E1532}"/>
          </ac:spMkLst>
        </pc:spChg>
        <pc:spChg chg="add mod">
          <ac:chgData name="Cristian Chilipirea" userId="34ab170da5908fc4" providerId="LiveId" clId="{33D04B99-FF79-49ED-A2DA-CF2C8C158D30}" dt="2019-10-13T11:45:31.559" v="122" actId="1076"/>
          <ac:spMkLst>
            <pc:docMk/>
            <pc:sldMk cId="1098787725" sldId="542"/>
            <ac:spMk id="25" creationId="{0E9DE10B-C203-4294-B154-197F201EA417}"/>
          </ac:spMkLst>
        </pc:spChg>
        <pc:spChg chg="add mod">
          <ac:chgData name="Cristian Chilipirea" userId="34ab170da5908fc4" providerId="LiveId" clId="{33D04B99-FF79-49ED-A2DA-CF2C8C158D30}" dt="2019-10-13T11:45:31.559" v="122" actId="1076"/>
          <ac:spMkLst>
            <pc:docMk/>
            <pc:sldMk cId="1098787725" sldId="542"/>
            <ac:spMk id="26" creationId="{901EBB5C-8915-4F8F-BF16-B335160B9255}"/>
          </ac:spMkLst>
        </pc:sp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9" creationId="{236F23E2-07DD-4F7E-A184-B56B8DDA56BB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0" creationId="{7DE0F399-C03C-42D2-B6D1-FD8F414B5211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1" creationId="{E9D3D37B-C077-4869-ACC0-88A4EFDC3638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2" creationId="{30E4B139-3B7C-4515-82F5-967893E35973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3" creationId="{5481AE2F-AD62-4036-A164-5439843EADCF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4" creationId="{27F8BB79-55D3-49F9-89B8-9E7D5A25EF00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5" creationId="{AD39CD28-849D-4DCD-BDC3-CE1A01D2439D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6" creationId="{8D1BF0FD-B262-4918-9AF4-648C0F7A7394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7" creationId="{861B9265-2FD5-4E47-AC83-E9E8378E8F6E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8" creationId="{F86EA403-7C0A-4EDA-84F6-92164A76BCEB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19" creationId="{2CC7BA59-47F6-4FEC-A4AD-2437DEA38197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20" creationId="{6DF52F9C-F9A3-4CDB-91A4-0E39A3223FAE}"/>
          </ac:cxnSpMkLst>
        </pc:cxnChg>
        <pc:cxnChg chg="add del">
          <ac:chgData name="Cristian Chilipirea" userId="34ab170da5908fc4" providerId="LiveId" clId="{33D04B99-FF79-49ED-A2DA-CF2C8C158D30}" dt="2019-10-13T11:45:29.489" v="120"/>
          <ac:cxnSpMkLst>
            <pc:docMk/>
            <pc:sldMk cId="1098787725" sldId="542"/>
            <ac:cxnSpMk id="21" creationId="{AF859CDA-8A5D-4F10-9B15-ED1825EE09B5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27" creationId="{E384F790-BFA0-4ED7-B3F6-ED7208A3E00D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28" creationId="{C11D9403-FBCD-43D9-B049-D606A022E58D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29" creationId="{331FD83D-2740-45E4-A794-6DB76352306A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0" creationId="{0AB3868D-7783-4193-A04A-433B7DCDB1B6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1" creationId="{3F2CA667-E659-4CF8-8405-1D9B9CD50E96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2" creationId="{668759FA-7E15-47A3-A8FC-3C47A69FC03D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3" creationId="{F94AFD80-6205-47FE-AF52-157B7B21B325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4" creationId="{D4198902-A5EA-46DA-BAF1-7787EDE92E77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5" creationId="{9C079661-C11C-4E71-8F76-87E986802E04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6" creationId="{F2286F32-3DAC-452B-9C94-AAF154FA6653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7" creationId="{AF17ADAB-D011-4A90-BCA8-615FB0244840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8" creationId="{438C182D-D37D-49F9-8648-512D4AE59F08}"/>
          </ac:cxnSpMkLst>
        </pc:cxnChg>
        <pc:cxnChg chg="add mod">
          <ac:chgData name="Cristian Chilipirea" userId="34ab170da5908fc4" providerId="LiveId" clId="{33D04B99-FF79-49ED-A2DA-CF2C8C158D30}" dt="2019-10-13T11:45:31.559" v="122" actId="1076"/>
          <ac:cxnSpMkLst>
            <pc:docMk/>
            <pc:sldMk cId="1098787725" sldId="542"/>
            <ac:cxnSpMk id="39" creationId="{66D6F34D-52E6-4CF8-B695-23F36BAF50FA}"/>
          </ac:cxnSpMkLst>
        </pc:cxnChg>
      </pc:sldChg>
      <pc:sldChg chg="addSp delSp modSp add modAnim">
        <pc:chgData name="Cristian Chilipirea" userId="34ab170da5908fc4" providerId="LiveId" clId="{33D04B99-FF79-49ED-A2DA-CF2C8C158D30}" dt="2019-10-13T11:45:46.247" v="129" actId="1076"/>
        <pc:sldMkLst>
          <pc:docMk/>
          <pc:sldMk cId="1478444418" sldId="543"/>
        </pc:sldMkLst>
        <pc:spChg chg="mod">
          <ac:chgData name="Cristian Chilipirea" userId="34ab170da5908fc4" providerId="LiveId" clId="{33D04B99-FF79-49ED-A2DA-CF2C8C158D30}" dt="2019-10-13T11:45:37.190" v="124"/>
          <ac:spMkLst>
            <pc:docMk/>
            <pc:sldMk cId="1478444418" sldId="543"/>
            <ac:spMk id="2" creationId="{B40E2237-FB53-4E52-B563-777EC8317E99}"/>
          </ac:spMkLst>
        </pc:spChg>
        <pc:spChg chg="del">
          <ac:chgData name="Cristian Chilipirea" userId="34ab170da5908fc4" providerId="LiveId" clId="{33D04B99-FF79-49ED-A2DA-CF2C8C158D30}" dt="2019-10-13T11:45:38.892" v="125" actId="478"/>
          <ac:spMkLst>
            <pc:docMk/>
            <pc:sldMk cId="1478444418" sldId="543"/>
            <ac:spMk id="3" creationId="{80E6E4C3-8B07-482E-AFD4-06F7B793676C}"/>
          </ac:spMkLst>
        </pc:spChg>
        <pc:spChg chg="add del">
          <ac:chgData name="Cristian Chilipirea" userId="34ab170da5908fc4" providerId="LiveId" clId="{33D04B99-FF79-49ED-A2DA-CF2C8C158D30}" dt="2019-10-13T11:45:43.666" v="127"/>
          <ac:spMkLst>
            <pc:docMk/>
            <pc:sldMk cId="1478444418" sldId="543"/>
            <ac:spMk id="4" creationId="{BF6C6775-A711-4DAD-AE63-3E58DB0A2F98}"/>
          </ac:spMkLst>
        </pc:spChg>
        <pc:spChg chg="add mod">
          <ac:chgData name="Cristian Chilipirea" userId="34ab170da5908fc4" providerId="LiveId" clId="{33D04B99-FF79-49ED-A2DA-CF2C8C158D30}" dt="2019-10-13T11:45:46.247" v="129" actId="1076"/>
          <ac:spMkLst>
            <pc:docMk/>
            <pc:sldMk cId="1478444418" sldId="543"/>
            <ac:spMk id="5" creationId="{105D8728-1784-4AE1-9D5A-660CF4B244DE}"/>
          </ac:spMkLst>
        </pc:spChg>
      </pc:sldChg>
      <pc:sldChg chg="del">
        <pc:chgData name="Cristian Chilipirea" userId="34ab170da5908fc4" providerId="LiveId" clId="{33D04B99-FF79-49ED-A2DA-CF2C8C158D30}" dt="2019-10-13T11:40:51.378" v="11" actId="2696"/>
        <pc:sldMkLst>
          <pc:docMk/>
          <pc:sldMk cId="2459721246" sldId="543"/>
        </pc:sldMkLst>
      </pc:sldChg>
      <pc:sldChg chg="addSp delSp modSp add modAnim">
        <pc:chgData name="Cristian Chilipirea" userId="34ab170da5908fc4" providerId="LiveId" clId="{33D04B99-FF79-49ED-A2DA-CF2C8C158D30}" dt="2019-10-13T11:46:08.716" v="136" actId="1076"/>
        <pc:sldMkLst>
          <pc:docMk/>
          <pc:sldMk cId="1616613351" sldId="544"/>
        </pc:sldMkLst>
        <pc:spChg chg="mod">
          <ac:chgData name="Cristian Chilipirea" userId="34ab170da5908fc4" providerId="LiveId" clId="{33D04B99-FF79-49ED-A2DA-CF2C8C158D30}" dt="2019-10-13T11:45:56.921" v="131"/>
          <ac:spMkLst>
            <pc:docMk/>
            <pc:sldMk cId="1616613351" sldId="544"/>
            <ac:spMk id="2" creationId="{898BDBC7-8F6E-4DB1-BAF3-0B607C3D9ECD}"/>
          </ac:spMkLst>
        </pc:spChg>
        <pc:spChg chg="del">
          <ac:chgData name="Cristian Chilipirea" userId="34ab170da5908fc4" providerId="LiveId" clId="{33D04B99-FF79-49ED-A2DA-CF2C8C158D30}" dt="2019-10-13T11:46:02.636" v="132" actId="478"/>
          <ac:spMkLst>
            <pc:docMk/>
            <pc:sldMk cId="1616613351" sldId="544"/>
            <ac:spMk id="3" creationId="{7265A2E4-E20F-4F52-9068-AE89D4EBD2A0}"/>
          </ac:spMkLst>
        </pc:spChg>
        <pc:spChg chg="add del">
          <ac:chgData name="Cristian Chilipirea" userId="34ab170da5908fc4" providerId="LiveId" clId="{33D04B99-FF79-49ED-A2DA-CF2C8C158D30}" dt="2019-10-13T11:46:05.170" v="134"/>
          <ac:spMkLst>
            <pc:docMk/>
            <pc:sldMk cId="1616613351" sldId="544"/>
            <ac:spMk id="4" creationId="{467F77C2-FA4A-4636-B1EC-2050F14557A4}"/>
          </ac:spMkLst>
        </pc:spChg>
        <pc:spChg chg="add mod">
          <ac:chgData name="Cristian Chilipirea" userId="34ab170da5908fc4" providerId="LiveId" clId="{33D04B99-FF79-49ED-A2DA-CF2C8C158D30}" dt="2019-10-13T11:46:08.716" v="136" actId="1076"/>
          <ac:spMkLst>
            <pc:docMk/>
            <pc:sldMk cId="1616613351" sldId="544"/>
            <ac:spMk id="5" creationId="{94339842-4017-4003-BC77-12C95A37F285}"/>
          </ac:spMkLst>
        </pc:spChg>
      </pc:sldChg>
      <pc:sldChg chg="del">
        <pc:chgData name="Cristian Chilipirea" userId="34ab170da5908fc4" providerId="LiveId" clId="{33D04B99-FF79-49ED-A2DA-CF2C8C158D30}" dt="2019-10-13T11:40:51.477" v="12" actId="2696"/>
        <pc:sldMkLst>
          <pc:docMk/>
          <pc:sldMk cId="2440467227" sldId="544"/>
        </pc:sldMkLst>
      </pc:sldChg>
      <pc:sldChg chg="addSp delSp modSp add modAnim">
        <pc:chgData name="Cristian Chilipirea" userId="34ab170da5908fc4" providerId="LiveId" clId="{33D04B99-FF79-49ED-A2DA-CF2C8C158D30}" dt="2019-10-13T11:46:22.712" v="142"/>
        <pc:sldMkLst>
          <pc:docMk/>
          <pc:sldMk cId="169044228" sldId="545"/>
        </pc:sldMkLst>
        <pc:spChg chg="mod">
          <ac:chgData name="Cristian Chilipirea" userId="34ab170da5908fc4" providerId="LiveId" clId="{33D04B99-FF79-49ED-A2DA-CF2C8C158D30}" dt="2019-10-13T11:46:15.045" v="138"/>
          <ac:spMkLst>
            <pc:docMk/>
            <pc:sldMk cId="169044228" sldId="545"/>
            <ac:spMk id="2" creationId="{97872B26-D801-4188-9E75-910996A8B470}"/>
          </ac:spMkLst>
        </pc:spChg>
        <pc:spChg chg="del">
          <ac:chgData name="Cristian Chilipirea" userId="34ab170da5908fc4" providerId="LiveId" clId="{33D04B99-FF79-49ED-A2DA-CF2C8C158D30}" dt="2019-10-13T11:46:17.236" v="139" actId="478"/>
          <ac:spMkLst>
            <pc:docMk/>
            <pc:sldMk cId="169044228" sldId="545"/>
            <ac:spMk id="3" creationId="{BA4D89FC-B2F7-4EC6-80FD-B9BC3467A1E8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" creationId="{2E4B0349-5693-432C-B54A-0359EAEAB13A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5" creationId="{414900A8-8477-4F63-8347-256DE54F490E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6" creationId="{E7CD9283-46D9-4426-BB16-9D3699212792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7" creationId="{08918D62-3D4F-45B8-B443-B52A67188BA0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8" creationId="{092602E7-4D9D-4FAD-ABEA-AB5CB3973379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9" creationId="{DA26E60B-30DD-41B8-86C6-7BC5AA9DB966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0" creationId="{E86BF64B-755A-4861-B291-C731321E99BC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1" creationId="{6366E215-A84D-4C92-BF10-74AD53C00CBD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2" creationId="{3AFCA0B2-8CD9-4A18-B586-92E0373496DA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3" creationId="{B622CDD3-C5B9-4B3B-8074-0E629522F976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4" creationId="{E2BF0BC6-BD9F-4145-8052-163EC1F4792D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5" creationId="{9E01B727-F01C-41BF-A766-7A4966C64DA0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6" creationId="{CD900C4D-096D-4C4B-90DF-54E19CFDF5D9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7" creationId="{F89BB463-36CD-4692-8AFC-94DF4F2E7591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8" creationId="{0B445A0D-620E-4555-8AAA-5F78E8E26117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19" creationId="{55BE1B38-8CA3-4EEE-A7F7-8AF9FA13B1D4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0" creationId="{49D820E2-667D-488E-8DB8-E117E87A69BF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1" creationId="{2CAC979D-78BD-4474-8076-D3F77B0EAFB5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2" creationId="{47D59E4F-D895-4B85-AC52-23EB1E8D1AB8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3" creationId="{1DE85848-0CC8-4B80-991D-D8E3EE827FAE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4" creationId="{5E5D7BE3-573C-47A6-8B81-22B31F2B65BD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5" creationId="{B3BB3B8C-4861-4506-B631-EA288B089FA6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6" creationId="{88DD5744-853F-4AC2-899A-B552FD66DE83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7" creationId="{BB680814-0ED1-4BB6-8084-7F3AFC797C41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8" creationId="{0F3CAA3E-498F-4E2E-A663-0002DEDC0B67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29" creationId="{7504EE92-0727-4685-9207-258D28B3DDE7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0" creationId="{5CCE98E3-A5E7-43BA-BFB4-D1D7A07823AB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1" creationId="{88272126-F77D-4CF6-BF3C-355BEAC220DB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2" creationId="{C3421283-AB7F-456D-8273-3C2C14500419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3" creationId="{79C446D7-D812-4321-9DAA-9C81F95AEFD0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4" creationId="{42188E68-DB10-483D-AA05-EC5F734DF7F2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5" creationId="{A8BE9FFC-74C2-4E2D-AE42-1538914946E8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6" creationId="{21129289-1BA2-474D-A51B-934452F4D738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7" creationId="{00C2C6F8-6985-4494-970B-3266711C3FC8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8" creationId="{409C6D2E-FB6F-4A49-BA68-9DE06ED8D779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39" creationId="{0E8366E1-D137-445D-A817-C6113101D22C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0" creationId="{35A190F0-FA6B-4707-AEAE-6DA4207EB032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1" creationId="{6403B1B4-5302-415F-9F57-4CE9515CE2F5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2" creationId="{3B90C6EF-2AF8-49AA-BB38-4AA9D2451F0D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3" creationId="{C8764470-7AB7-4212-9D97-63EE763E868A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4" creationId="{C07F1F72-4A95-4F30-BCF8-FD45A19DC3D9}"/>
          </ac:spMkLst>
        </pc:spChg>
        <pc:spChg chg="add del">
          <ac:chgData name="Cristian Chilipirea" userId="34ab170da5908fc4" providerId="LiveId" clId="{33D04B99-FF79-49ED-A2DA-CF2C8C158D30}" dt="2019-10-13T11:46:22.696" v="141"/>
          <ac:spMkLst>
            <pc:docMk/>
            <pc:sldMk cId="169044228" sldId="545"/>
            <ac:spMk id="45" creationId="{4D4BC8C2-7DF6-458E-872E-B73FF9B81DBE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46" creationId="{022A3E5A-A94A-449A-838D-D663312CDF34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47" creationId="{C4CA5FF5-6456-4D1D-A985-89958C076484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48" creationId="{72F84AB4-9078-4E0C-8E03-F046F2FF520D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49" creationId="{F1A2E996-688E-4590-8CEB-B4AB9F8F15AB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0" creationId="{4E788C1C-E078-4DF7-8B73-942695FBA46D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1" creationId="{8F6B6316-43AF-43F4-91AE-81C3B4F877D5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2" creationId="{DE314BA6-A090-42B4-BCCC-88933ED63495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3" creationId="{C493FAE2-5F56-484E-A34F-543ED2567914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4" creationId="{82E1D143-2BEE-47C5-A946-A24D824F088D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5" creationId="{16317C58-1344-4DEA-9CB9-0B6B19B27B0E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6" creationId="{96C826D7-E236-42FE-B740-8CA69F17F81D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7" creationId="{58AF11DC-F1B9-4BC5-9E36-87FAF35C4258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8" creationId="{9910A732-15F5-4616-8471-4834FF12DA37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59" creationId="{E8C4108E-1D29-41D8-AFDF-B55138FCAAFC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0" creationId="{292DD038-FBA7-4241-8305-24ED4EF9DD22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1" creationId="{4C1C511F-3E3D-4F38-8FFD-A36FB8F19F29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2" creationId="{6884EDC0-8919-45F5-B3FF-61861D13EDCD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3" creationId="{5A46865E-A38C-4D2A-A762-4862C854380C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4" creationId="{ED1904E3-3C88-4BF5-881F-6D1FC2AB8A15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5" creationId="{7977C46F-6F21-4045-A343-122387D1223A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6" creationId="{0C50781A-93A8-46C9-BEA9-1CF8AD0C7429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7" creationId="{F678E5FB-A6AE-4146-A70C-20EA396B321A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8" creationId="{A3C10ED8-34B4-4BB1-8E99-2792935D22C9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69" creationId="{5664108E-1E4E-409D-BFD9-DF8162606D78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0" creationId="{268DA327-D8AD-4D0E-86B1-B5CC1AB11254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1" creationId="{B5C216B9-432B-4160-A52B-585C5C9E36C9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2" creationId="{7834BB0A-C7B0-4F51-BA74-E173553ABED8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3" creationId="{722018CC-61B4-4ED3-BF1B-D5DF334FF2C4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4" creationId="{608F6C23-D986-47E5-8699-B7548DB6D1EE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5" creationId="{6E8E6E7A-3D92-4CDE-B34C-5A7EFC2F2AA2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6" creationId="{41FA83DC-12E2-4906-9FFF-F3D66AA8188D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7" creationId="{2343B0F3-DC7E-4AA8-9FAA-4996836B2B00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8" creationId="{ADB7908E-3288-47C7-B067-7FBCB9E3C59A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79" creationId="{095BF408-9A5B-4AC1-AE53-A47C46BAE16B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0" creationId="{1D042739-3073-4C9D-8AF9-9D67330CB510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1" creationId="{B1D48E4A-AD54-4FD7-88D7-1EB1A5141DC7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2" creationId="{13C9569D-9464-4B28-A801-DEA9545456CE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3" creationId="{3EAD35F0-819F-4314-86C0-41A8F5064F97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4" creationId="{CB438127-ABC9-4C7B-86B7-292E36C8481E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5" creationId="{4BBCC0D6-0B85-42E4-A49E-D2D238761BDF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6" creationId="{9C7CC8D1-AA7D-4B3B-95F0-612F6B9C7A73}"/>
          </ac:spMkLst>
        </pc:spChg>
        <pc:spChg chg="add">
          <ac:chgData name="Cristian Chilipirea" userId="34ab170da5908fc4" providerId="LiveId" clId="{33D04B99-FF79-49ED-A2DA-CF2C8C158D30}" dt="2019-10-13T11:46:22.712" v="142"/>
          <ac:spMkLst>
            <pc:docMk/>
            <pc:sldMk cId="169044228" sldId="545"/>
            <ac:spMk id="87" creationId="{D97D82C2-9FBA-4C9E-B5C1-9BAFC74DF77A}"/>
          </ac:spMkLst>
        </pc:spChg>
      </pc:sldChg>
      <pc:sldChg chg="del">
        <pc:chgData name="Cristian Chilipirea" userId="34ab170da5908fc4" providerId="LiveId" clId="{33D04B99-FF79-49ED-A2DA-CF2C8C158D30}" dt="2019-10-13T11:40:51.494" v="13" actId="2696"/>
        <pc:sldMkLst>
          <pc:docMk/>
          <pc:sldMk cId="3123656668" sldId="545"/>
        </pc:sldMkLst>
      </pc:sldChg>
      <pc:sldChg chg="addSp delSp modSp add modAnim">
        <pc:chgData name="Cristian Chilipirea" userId="34ab170da5908fc4" providerId="LiveId" clId="{33D04B99-FF79-49ED-A2DA-CF2C8C158D30}" dt="2019-10-13T11:46:36.935" v="148"/>
        <pc:sldMkLst>
          <pc:docMk/>
          <pc:sldMk cId="1400637235" sldId="546"/>
        </pc:sldMkLst>
        <pc:spChg chg="mod">
          <ac:chgData name="Cristian Chilipirea" userId="34ab170da5908fc4" providerId="LiveId" clId="{33D04B99-FF79-49ED-A2DA-CF2C8C158D30}" dt="2019-10-13T11:46:29.109" v="144"/>
          <ac:spMkLst>
            <pc:docMk/>
            <pc:sldMk cId="1400637235" sldId="546"/>
            <ac:spMk id="2" creationId="{7DD20A96-8555-4858-B6DB-3089A087AEAB}"/>
          </ac:spMkLst>
        </pc:spChg>
        <pc:spChg chg="del">
          <ac:chgData name="Cristian Chilipirea" userId="34ab170da5908fc4" providerId="LiveId" clId="{33D04B99-FF79-49ED-A2DA-CF2C8C158D30}" dt="2019-10-13T11:46:30.824" v="145" actId="478"/>
          <ac:spMkLst>
            <pc:docMk/>
            <pc:sldMk cId="1400637235" sldId="546"/>
            <ac:spMk id="3" creationId="{4CE3876A-8A4A-4598-B117-D7A5A3FA1205}"/>
          </ac:spMkLst>
        </pc:spChg>
        <pc:spChg chg="add del">
          <ac:chgData name="Cristian Chilipirea" userId="34ab170da5908fc4" providerId="LiveId" clId="{33D04B99-FF79-49ED-A2DA-CF2C8C158D30}" dt="2019-10-13T11:46:36.927" v="147"/>
          <ac:spMkLst>
            <pc:docMk/>
            <pc:sldMk cId="1400637235" sldId="546"/>
            <ac:spMk id="6" creationId="{56FACCCA-1F4B-49FB-A577-6675B097BF6D}"/>
          </ac:spMkLst>
        </pc:spChg>
        <pc:spChg chg="add del">
          <ac:chgData name="Cristian Chilipirea" userId="34ab170da5908fc4" providerId="LiveId" clId="{33D04B99-FF79-49ED-A2DA-CF2C8C158D30}" dt="2019-10-13T11:46:36.927" v="147"/>
          <ac:spMkLst>
            <pc:docMk/>
            <pc:sldMk cId="1400637235" sldId="546"/>
            <ac:spMk id="7" creationId="{FE85FCC2-0524-4838-B587-9D98A659F633}"/>
          </ac:spMkLst>
        </pc:spChg>
        <pc:spChg chg="add">
          <ac:chgData name="Cristian Chilipirea" userId="34ab170da5908fc4" providerId="LiveId" clId="{33D04B99-FF79-49ED-A2DA-CF2C8C158D30}" dt="2019-10-13T11:46:36.935" v="148"/>
          <ac:spMkLst>
            <pc:docMk/>
            <pc:sldMk cId="1400637235" sldId="546"/>
            <ac:spMk id="10" creationId="{E518F65A-80DC-4B7A-87B7-DB859F4E6006}"/>
          </ac:spMkLst>
        </pc:spChg>
        <pc:spChg chg="add">
          <ac:chgData name="Cristian Chilipirea" userId="34ab170da5908fc4" providerId="LiveId" clId="{33D04B99-FF79-49ED-A2DA-CF2C8C158D30}" dt="2019-10-13T11:46:36.935" v="148"/>
          <ac:spMkLst>
            <pc:docMk/>
            <pc:sldMk cId="1400637235" sldId="546"/>
            <ac:spMk id="11" creationId="{D03A85AB-03DE-472F-947C-39DB10E0CCE9}"/>
          </ac:spMkLst>
        </pc:spChg>
        <pc:picChg chg="add del">
          <ac:chgData name="Cristian Chilipirea" userId="34ab170da5908fc4" providerId="LiveId" clId="{33D04B99-FF79-49ED-A2DA-CF2C8C158D30}" dt="2019-10-13T11:46:36.927" v="147"/>
          <ac:picMkLst>
            <pc:docMk/>
            <pc:sldMk cId="1400637235" sldId="546"/>
            <ac:picMk id="4" creationId="{28572221-8B3B-4DF8-B37D-EDE24F8F29DF}"/>
          </ac:picMkLst>
        </pc:picChg>
        <pc:picChg chg="add del">
          <ac:chgData name="Cristian Chilipirea" userId="34ab170da5908fc4" providerId="LiveId" clId="{33D04B99-FF79-49ED-A2DA-CF2C8C158D30}" dt="2019-10-13T11:46:36.927" v="147"/>
          <ac:picMkLst>
            <pc:docMk/>
            <pc:sldMk cId="1400637235" sldId="546"/>
            <ac:picMk id="5" creationId="{8F157955-BCBC-465A-9CF1-4310F76D2C69}"/>
          </ac:picMkLst>
        </pc:picChg>
        <pc:picChg chg="add">
          <ac:chgData name="Cristian Chilipirea" userId="34ab170da5908fc4" providerId="LiveId" clId="{33D04B99-FF79-49ED-A2DA-CF2C8C158D30}" dt="2019-10-13T11:46:36.935" v="148"/>
          <ac:picMkLst>
            <pc:docMk/>
            <pc:sldMk cId="1400637235" sldId="546"/>
            <ac:picMk id="8" creationId="{B6112113-BB13-45C8-9063-013DB352E7FD}"/>
          </ac:picMkLst>
        </pc:picChg>
        <pc:picChg chg="add">
          <ac:chgData name="Cristian Chilipirea" userId="34ab170da5908fc4" providerId="LiveId" clId="{33D04B99-FF79-49ED-A2DA-CF2C8C158D30}" dt="2019-10-13T11:46:36.935" v="148"/>
          <ac:picMkLst>
            <pc:docMk/>
            <pc:sldMk cId="1400637235" sldId="546"/>
            <ac:picMk id="9" creationId="{41D8A966-9C43-44EF-A858-5DC82E8886E5}"/>
          </ac:picMkLst>
        </pc:picChg>
      </pc:sldChg>
      <pc:sldChg chg="del">
        <pc:chgData name="Cristian Chilipirea" userId="34ab170da5908fc4" providerId="LiveId" clId="{33D04B99-FF79-49ED-A2DA-CF2C8C158D30}" dt="2019-10-13T11:40:51.507" v="14" actId="2696"/>
        <pc:sldMkLst>
          <pc:docMk/>
          <pc:sldMk cId="3227773393" sldId="546"/>
        </pc:sldMkLst>
      </pc:sldChg>
      <pc:sldChg chg="addSp delSp modSp add modAnim">
        <pc:chgData name="Cristian Chilipirea" userId="34ab170da5908fc4" providerId="LiveId" clId="{33D04B99-FF79-49ED-A2DA-CF2C8C158D30}" dt="2019-10-13T11:46:59.644" v="156" actId="478"/>
        <pc:sldMkLst>
          <pc:docMk/>
          <pc:sldMk cId="1727525740" sldId="547"/>
        </pc:sldMkLst>
        <pc:spChg chg="mod">
          <ac:chgData name="Cristian Chilipirea" userId="34ab170da5908fc4" providerId="LiveId" clId="{33D04B99-FF79-49ED-A2DA-CF2C8C158D30}" dt="2019-10-13T11:46:43.309" v="150"/>
          <ac:spMkLst>
            <pc:docMk/>
            <pc:sldMk cId="1727525740" sldId="547"/>
            <ac:spMk id="2" creationId="{C6729F6E-746F-4BF3-86DB-385F69012AB1}"/>
          </ac:spMkLst>
        </pc:spChg>
        <pc:spChg chg="del">
          <ac:chgData name="Cristian Chilipirea" userId="34ab170da5908fc4" providerId="LiveId" clId="{33D04B99-FF79-49ED-A2DA-CF2C8C158D30}" dt="2019-10-13T11:46:44.940" v="151" actId="478"/>
          <ac:spMkLst>
            <pc:docMk/>
            <pc:sldMk cId="1727525740" sldId="547"/>
            <ac:spMk id="3" creationId="{4E7942AE-A9C2-4CB5-B504-A56BC3BFB813}"/>
          </ac:spMkLst>
        </pc:spChg>
        <pc:spChg chg="add del">
          <ac:chgData name="Cristian Chilipirea" userId="34ab170da5908fc4" providerId="LiveId" clId="{33D04B99-FF79-49ED-A2DA-CF2C8C158D30}" dt="2019-10-13T11:46:55.048" v="153"/>
          <ac:spMkLst>
            <pc:docMk/>
            <pc:sldMk cId="1727525740" sldId="547"/>
            <ac:spMk id="4" creationId="{F96DA0DD-3E94-4F29-A2DC-76DC11866DB8}"/>
          </ac:spMkLst>
        </pc:spChg>
        <pc:spChg chg="add del">
          <ac:chgData name="Cristian Chilipirea" userId="34ab170da5908fc4" providerId="LiveId" clId="{33D04B99-FF79-49ED-A2DA-CF2C8C158D30}" dt="2019-10-13T11:46:55.048" v="153"/>
          <ac:spMkLst>
            <pc:docMk/>
            <pc:sldMk cId="1727525740" sldId="547"/>
            <ac:spMk id="5" creationId="{1384E71D-D3EC-4A74-AC42-88703CA6E251}"/>
          </ac:spMkLst>
        </pc:spChg>
        <pc:spChg chg="add del">
          <ac:chgData name="Cristian Chilipirea" userId="34ab170da5908fc4" providerId="LiveId" clId="{33D04B99-FF79-49ED-A2DA-CF2C8C158D30}" dt="2019-10-13T11:46:55.048" v="153"/>
          <ac:spMkLst>
            <pc:docMk/>
            <pc:sldMk cId="1727525740" sldId="547"/>
            <ac:spMk id="8" creationId="{D471A9CA-9ED8-48A1-B133-5A92A1AE5C52}"/>
          </ac:spMkLst>
        </pc:spChg>
        <pc:spChg chg="add mod">
          <ac:chgData name="Cristian Chilipirea" userId="34ab170da5908fc4" providerId="LiveId" clId="{33D04B99-FF79-49ED-A2DA-CF2C8C158D30}" dt="2019-10-13T11:46:57.267" v="155" actId="1076"/>
          <ac:spMkLst>
            <pc:docMk/>
            <pc:sldMk cId="1727525740" sldId="547"/>
            <ac:spMk id="9" creationId="{507D64B7-3D95-47C3-B730-5DDA51E9804A}"/>
          </ac:spMkLst>
        </pc:spChg>
        <pc:spChg chg="add mod">
          <ac:chgData name="Cristian Chilipirea" userId="34ab170da5908fc4" providerId="LiveId" clId="{33D04B99-FF79-49ED-A2DA-CF2C8C158D30}" dt="2019-10-13T11:46:57.267" v="155" actId="1076"/>
          <ac:spMkLst>
            <pc:docMk/>
            <pc:sldMk cId="1727525740" sldId="547"/>
            <ac:spMk id="10" creationId="{105912E5-BCC8-410D-8329-8A060469F8AF}"/>
          </ac:spMkLst>
        </pc:spChg>
        <pc:spChg chg="add del mod">
          <ac:chgData name="Cristian Chilipirea" userId="34ab170da5908fc4" providerId="LiveId" clId="{33D04B99-FF79-49ED-A2DA-CF2C8C158D30}" dt="2019-10-13T11:46:59.644" v="156" actId="478"/>
          <ac:spMkLst>
            <pc:docMk/>
            <pc:sldMk cId="1727525740" sldId="547"/>
            <ac:spMk id="13" creationId="{1B67B28C-9943-4EAA-9CFD-2E183F8B2D7E}"/>
          </ac:spMkLst>
        </pc:spChg>
        <pc:picChg chg="add del">
          <ac:chgData name="Cristian Chilipirea" userId="34ab170da5908fc4" providerId="LiveId" clId="{33D04B99-FF79-49ED-A2DA-CF2C8C158D30}" dt="2019-10-13T11:46:55.048" v="153"/>
          <ac:picMkLst>
            <pc:docMk/>
            <pc:sldMk cId="1727525740" sldId="547"/>
            <ac:picMk id="6" creationId="{F0A4F60A-B545-4331-9143-841AF515CF8A}"/>
          </ac:picMkLst>
        </pc:picChg>
        <pc:picChg chg="add del">
          <ac:chgData name="Cristian Chilipirea" userId="34ab170da5908fc4" providerId="LiveId" clId="{33D04B99-FF79-49ED-A2DA-CF2C8C158D30}" dt="2019-10-13T11:46:55.048" v="153"/>
          <ac:picMkLst>
            <pc:docMk/>
            <pc:sldMk cId="1727525740" sldId="547"/>
            <ac:picMk id="7" creationId="{F0AE3B9C-F37C-46EB-9F4C-3C817DCA42F4}"/>
          </ac:picMkLst>
        </pc:picChg>
        <pc:picChg chg="add mod">
          <ac:chgData name="Cristian Chilipirea" userId="34ab170da5908fc4" providerId="LiveId" clId="{33D04B99-FF79-49ED-A2DA-CF2C8C158D30}" dt="2019-10-13T11:46:57.267" v="155" actId="1076"/>
          <ac:picMkLst>
            <pc:docMk/>
            <pc:sldMk cId="1727525740" sldId="547"/>
            <ac:picMk id="11" creationId="{1B826933-7B6B-4DDB-9B91-80F41601890E}"/>
          </ac:picMkLst>
        </pc:picChg>
        <pc:picChg chg="add mod">
          <ac:chgData name="Cristian Chilipirea" userId="34ab170da5908fc4" providerId="LiveId" clId="{33D04B99-FF79-49ED-A2DA-CF2C8C158D30}" dt="2019-10-13T11:46:57.267" v="155" actId="1076"/>
          <ac:picMkLst>
            <pc:docMk/>
            <pc:sldMk cId="1727525740" sldId="547"/>
            <ac:picMk id="12" creationId="{049920D7-C718-4824-B513-AB0167F974CC}"/>
          </ac:picMkLst>
        </pc:picChg>
      </pc:sldChg>
      <pc:sldChg chg="del">
        <pc:chgData name="Cristian Chilipirea" userId="34ab170da5908fc4" providerId="LiveId" clId="{33D04B99-FF79-49ED-A2DA-CF2C8C158D30}" dt="2019-10-13T11:40:51.588" v="15" actId="2696"/>
        <pc:sldMkLst>
          <pc:docMk/>
          <pc:sldMk cId="3154494967" sldId="547"/>
        </pc:sldMkLst>
      </pc:sldChg>
      <pc:sldChg chg="addSp delSp modSp add">
        <pc:chgData name="Cristian Chilipirea" userId="34ab170da5908fc4" providerId="LiveId" clId="{33D04B99-FF79-49ED-A2DA-CF2C8C158D30}" dt="2019-10-13T11:47:15.981" v="163" actId="1076"/>
        <pc:sldMkLst>
          <pc:docMk/>
          <pc:sldMk cId="2678600660" sldId="548"/>
        </pc:sldMkLst>
        <pc:spChg chg="mod">
          <ac:chgData name="Cristian Chilipirea" userId="34ab170da5908fc4" providerId="LiveId" clId="{33D04B99-FF79-49ED-A2DA-CF2C8C158D30}" dt="2019-10-13T11:47:05.433" v="158"/>
          <ac:spMkLst>
            <pc:docMk/>
            <pc:sldMk cId="2678600660" sldId="548"/>
            <ac:spMk id="2" creationId="{C4551B79-3D84-4C51-9C4F-78ADD48FB498}"/>
          </ac:spMkLst>
        </pc:spChg>
        <pc:spChg chg="del">
          <ac:chgData name="Cristian Chilipirea" userId="34ab170da5908fc4" providerId="LiveId" clId="{33D04B99-FF79-49ED-A2DA-CF2C8C158D30}" dt="2019-10-13T11:47:07.072" v="159" actId="478"/>
          <ac:spMkLst>
            <pc:docMk/>
            <pc:sldMk cId="2678600660" sldId="548"/>
            <ac:spMk id="3" creationId="{B1950D33-DBC9-4796-B255-E79367DBF7A2}"/>
          </ac:spMkLst>
        </pc:spChg>
        <pc:spChg chg="add del">
          <ac:chgData name="Cristian Chilipirea" userId="34ab170da5908fc4" providerId="LiveId" clId="{33D04B99-FF79-49ED-A2DA-CF2C8C158D30}" dt="2019-10-13T11:47:11.633" v="161"/>
          <ac:spMkLst>
            <pc:docMk/>
            <pc:sldMk cId="2678600660" sldId="548"/>
            <ac:spMk id="4" creationId="{1DC93E8D-885B-4CEF-ADD3-91AED7A75BE8}"/>
          </ac:spMkLst>
        </pc:spChg>
        <pc:spChg chg="add mod">
          <ac:chgData name="Cristian Chilipirea" userId="34ab170da5908fc4" providerId="LiveId" clId="{33D04B99-FF79-49ED-A2DA-CF2C8C158D30}" dt="2019-10-13T11:47:15.981" v="163" actId="1076"/>
          <ac:spMkLst>
            <pc:docMk/>
            <pc:sldMk cId="2678600660" sldId="548"/>
            <ac:spMk id="5" creationId="{EAE00274-F696-48E0-8FD4-8466D3975B22}"/>
          </ac:spMkLst>
        </pc:spChg>
      </pc:sldChg>
      <pc:sldChg chg="del">
        <pc:chgData name="Cristian Chilipirea" userId="34ab170da5908fc4" providerId="LiveId" clId="{33D04B99-FF79-49ED-A2DA-CF2C8C158D30}" dt="2019-10-13T11:40:51.602" v="16" actId="2696"/>
        <pc:sldMkLst>
          <pc:docMk/>
          <pc:sldMk cId="4007111838" sldId="548"/>
        </pc:sldMkLst>
      </pc:sldChg>
      <pc:sldChg chg="del">
        <pc:chgData name="Cristian Chilipirea" userId="34ab170da5908fc4" providerId="LiveId" clId="{33D04B99-FF79-49ED-A2DA-CF2C8C158D30}" dt="2019-10-13T11:40:51.620" v="17" actId="2696"/>
        <pc:sldMkLst>
          <pc:docMk/>
          <pc:sldMk cId="1452298362" sldId="549"/>
        </pc:sldMkLst>
      </pc:sldChg>
      <pc:sldChg chg="addSp delSp modSp add modAnim">
        <pc:chgData name="Cristian Chilipirea" userId="34ab170da5908fc4" providerId="LiveId" clId="{33D04B99-FF79-49ED-A2DA-CF2C8C158D30}" dt="2019-10-13T11:47:39.232" v="171" actId="478"/>
        <pc:sldMkLst>
          <pc:docMk/>
          <pc:sldMk cId="2699331542" sldId="549"/>
        </pc:sldMkLst>
        <pc:spChg chg="mod">
          <ac:chgData name="Cristian Chilipirea" userId="34ab170da5908fc4" providerId="LiveId" clId="{33D04B99-FF79-49ED-A2DA-CF2C8C158D30}" dt="2019-10-13T11:47:25.277" v="165"/>
          <ac:spMkLst>
            <pc:docMk/>
            <pc:sldMk cId="2699331542" sldId="549"/>
            <ac:spMk id="2" creationId="{FAA892A4-259E-4BB1-BF80-5F59C6B30EDE}"/>
          </ac:spMkLst>
        </pc:spChg>
        <pc:spChg chg="del">
          <ac:chgData name="Cristian Chilipirea" userId="34ab170da5908fc4" providerId="LiveId" clId="{33D04B99-FF79-49ED-A2DA-CF2C8C158D30}" dt="2019-10-13T11:47:28.157" v="166" actId="478"/>
          <ac:spMkLst>
            <pc:docMk/>
            <pc:sldMk cId="2699331542" sldId="549"/>
            <ac:spMk id="3" creationId="{420A702C-0D74-4161-9D29-684F23424EF3}"/>
          </ac:spMkLst>
        </pc:spChg>
        <pc:spChg chg="add del">
          <ac:chgData name="Cristian Chilipirea" userId="34ab170da5908fc4" providerId="LiveId" clId="{33D04B99-FF79-49ED-A2DA-CF2C8C158D30}" dt="2019-10-13T11:47:34.290" v="168"/>
          <ac:spMkLst>
            <pc:docMk/>
            <pc:sldMk cId="2699331542" sldId="549"/>
            <ac:spMk id="46" creationId="{686597A3-EF50-42E0-AA24-792A86B5BD15}"/>
          </ac:spMkLst>
        </pc:spChg>
        <pc:spChg chg="add del mod">
          <ac:chgData name="Cristian Chilipirea" userId="34ab170da5908fc4" providerId="LiveId" clId="{33D04B99-FF79-49ED-A2DA-CF2C8C158D30}" dt="2019-10-13T11:47:39.232" v="171" actId="478"/>
          <ac:spMkLst>
            <pc:docMk/>
            <pc:sldMk cId="2699331542" sldId="549"/>
            <ac:spMk id="89" creationId="{A7B62ED2-E894-445E-895B-BB99169679E0}"/>
          </ac:spMkLst>
        </pc:spChg>
        <pc:grpChg chg="add del">
          <ac:chgData name="Cristian Chilipirea" userId="34ab170da5908fc4" providerId="LiveId" clId="{33D04B99-FF79-49ED-A2DA-CF2C8C158D30}" dt="2019-10-13T11:47:34.290" v="168"/>
          <ac:grpSpMkLst>
            <pc:docMk/>
            <pc:sldMk cId="2699331542" sldId="549"/>
            <ac:grpSpMk id="4" creationId="{5A275351-FA5A-4A62-B10E-F1FA22C5F314}"/>
          </ac:grpSpMkLst>
        </pc:grpChg>
        <pc:grpChg chg="add del">
          <ac:chgData name="Cristian Chilipirea" userId="34ab170da5908fc4" providerId="LiveId" clId="{33D04B99-FF79-49ED-A2DA-CF2C8C158D30}" dt="2019-10-13T11:47:34.290" v="168"/>
          <ac:grpSpMkLst>
            <pc:docMk/>
            <pc:sldMk cId="2699331542" sldId="549"/>
            <ac:grpSpMk id="8" creationId="{23E6842F-6666-480B-B99D-EDB6BFE594E8}"/>
          </ac:grpSpMkLst>
        </pc:grpChg>
        <pc:grpChg chg="add del">
          <ac:chgData name="Cristian Chilipirea" userId="34ab170da5908fc4" providerId="LiveId" clId="{33D04B99-FF79-49ED-A2DA-CF2C8C158D30}" dt="2019-10-13T11:47:34.290" v="168"/>
          <ac:grpSpMkLst>
            <pc:docMk/>
            <pc:sldMk cId="2699331542" sldId="549"/>
            <ac:grpSpMk id="16" creationId="{BE4EA863-EDFD-468C-8C77-E2D3CC923865}"/>
          </ac:grpSpMkLst>
        </pc:grpChg>
        <pc:grpChg chg="add del">
          <ac:chgData name="Cristian Chilipirea" userId="34ab170da5908fc4" providerId="LiveId" clId="{33D04B99-FF79-49ED-A2DA-CF2C8C158D30}" dt="2019-10-13T11:47:34.290" v="168"/>
          <ac:grpSpMkLst>
            <pc:docMk/>
            <pc:sldMk cId="2699331542" sldId="549"/>
            <ac:grpSpMk id="23" creationId="{6E0B0C33-61B2-4C7F-B07E-8E4D8DF771A9}"/>
          </ac:grpSpMkLst>
        </pc:grpChg>
        <pc:grpChg chg="add del">
          <ac:chgData name="Cristian Chilipirea" userId="34ab170da5908fc4" providerId="LiveId" clId="{33D04B99-FF79-49ED-A2DA-CF2C8C158D30}" dt="2019-10-13T11:47:34.290" v="168"/>
          <ac:grpSpMkLst>
            <pc:docMk/>
            <pc:sldMk cId="2699331542" sldId="549"/>
            <ac:grpSpMk id="31" creationId="{691E5612-713E-4461-AD79-529987F80C7B}"/>
          </ac:grpSpMkLst>
        </pc:grpChg>
        <pc:grpChg chg="add del">
          <ac:chgData name="Cristian Chilipirea" userId="34ab170da5908fc4" providerId="LiveId" clId="{33D04B99-FF79-49ED-A2DA-CF2C8C158D30}" dt="2019-10-13T11:47:34.290" v="168"/>
          <ac:grpSpMkLst>
            <pc:docMk/>
            <pc:sldMk cId="2699331542" sldId="549"/>
            <ac:grpSpMk id="41" creationId="{69B0574A-A186-487A-81D9-42108B69A501}"/>
          </ac:grpSpMkLst>
        </pc:grpChg>
        <pc:grpChg chg="add 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47" creationId="{C3F84EC6-4FBE-4A16-BAC2-B1FB118C2D4A}"/>
          </ac:grpSpMkLst>
        </pc:grpChg>
        <pc:grpChg chg="add 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51" creationId="{27D6C9C6-2D3D-4C80-84F8-F10067BC0693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53" creationId="{A68DF98C-BCC1-4C69-9D36-491455FC65C3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55" creationId="{42D9DECC-A7DE-48BD-A98B-FCD21598DB37}"/>
          </ac:grpSpMkLst>
        </pc:grpChg>
        <pc:grpChg chg="add 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59" creationId="{5B0CD1E1-5B74-4A47-ADDB-C0399F42E8D8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61" creationId="{B22BAA5A-90E8-4CA5-838A-30FD3412E294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63" creationId="{412917A7-64FE-4BFA-83BD-7DA569AC7EEA}"/>
          </ac:grpSpMkLst>
        </pc:grpChg>
        <pc:grpChg chg="add 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66" creationId="{08DF74F7-C11C-4B7A-A2B2-80603C3D167E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68" creationId="{20698438-00B5-46D7-95A8-1BC12FC4D5F2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69" creationId="{13585A19-5AE7-4BF9-8148-EA9E02F197DA}"/>
          </ac:grpSpMkLst>
        </pc:grpChg>
        <pc:grpChg chg="add 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74" creationId="{543EF522-3184-4185-B1D4-B4DE09FE9162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75" creationId="{8C1C49AD-A05B-4ABE-BD9C-89CEEE78E5F4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77" creationId="{D8CAE570-895B-453E-9858-3A49F096A7B6}"/>
          </ac:grpSpMkLst>
        </pc:grpChg>
        <pc:grpChg chg="add 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84" creationId="{66AAC4ED-FB34-4791-92B7-379919309BB7}"/>
          </ac:grpSpMkLst>
        </pc:grpChg>
        <pc:grpChg chg="mod">
          <ac:chgData name="Cristian Chilipirea" userId="34ab170da5908fc4" providerId="LiveId" clId="{33D04B99-FF79-49ED-A2DA-CF2C8C158D30}" dt="2019-10-13T11:47:37.217" v="170" actId="1076"/>
          <ac:grpSpMkLst>
            <pc:docMk/>
            <pc:sldMk cId="2699331542" sldId="549"/>
            <ac:grpSpMk id="85" creationId="{04E9C6F0-A6E9-4022-8437-3127C2D615BD}"/>
          </ac:grpSpMkLst>
        </pc:grpChg>
      </pc:sldChg>
      <pc:sldChg chg="del">
        <pc:chgData name="Cristian Chilipirea" userId="34ab170da5908fc4" providerId="LiveId" clId="{33D04B99-FF79-49ED-A2DA-CF2C8C158D30}" dt="2019-10-13T11:40:51.629" v="18" actId="2696"/>
        <pc:sldMkLst>
          <pc:docMk/>
          <pc:sldMk cId="33544704" sldId="550"/>
        </pc:sldMkLst>
      </pc:sldChg>
      <pc:sldChg chg="addSp delSp modSp add">
        <pc:chgData name="Cristian Chilipirea" userId="34ab170da5908fc4" providerId="LiveId" clId="{33D04B99-FF79-49ED-A2DA-CF2C8C158D30}" dt="2019-10-13T11:47:54.435" v="177"/>
        <pc:sldMkLst>
          <pc:docMk/>
          <pc:sldMk cId="3967145193" sldId="550"/>
        </pc:sldMkLst>
        <pc:spChg chg="mod">
          <ac:chgData name="Cristian Chilipirea" userId="34ab170da5908fc4" providerId="LiveId" clId="{33D04B99-FF79-49ED-A2DA-CF2C8C158D30}" dt="2019-10-13T11:47:47.813" v="173"/>
          <ac:spMkLst>
            <pc:docMk/>
            <pc:sldMk cId="3967145193" sldId="550"/>
            <ac:spMk id="2" creationId="{1AF66ED9-360C-40B6-A2A5-28BA8D56A9E4}"/>
          </ac:spMkLst>
        </pc:spChg>
        <pc:spChg chg="del">
          <ac:chgData name="Cristian Chilipirea" userId="34ab170da5908fc4" providerId="LiveId" clId="{33D04B99-FF79-49ED-A2DA-CF2C8C158D30}" dt="2019-10-13T11:47:49.749" v="174" actId="478"/>
          <ac:spMkLst>
            <pc:docMk/>
            <pc:sldMk cId="3967145193" sldId="550"/>
            <ac:spMk id="3" creationId="{A48298F0-282F-407D-90DE-D715827B2A48}"/>
          </ac:spMkLst>
        </pc:spChg>
        <pc:spChg chg="add del">
          <ac:chgData name="Cristian Chilipirea" userId="34ab170da5908fc4" providerId="LiveId" clId="{33D04B99-FF79-49ED-A2DA-CF2C8C158D30}" dt="2019-10-13T11:47:54.420" v="176"/>
          <ac:spMkLst>
            <pc:docMk/>
            <pc:sldMk cId="3967145193" sldId="550"/>
            <ac:spMk id="4" creationId="{1D6AB09B-44E1-4BFB-8EF4-6AE18AAF6BCB}"/>
          </ac:spMkLst>
        </pc:spChg>
        <pc:spChg chg="add">
          <ac:chgData name="Cristian Chilipirea" userId="34ab170da5908fc4" providerId="LiveId" clId="{33D04B99-FF79-49ED-A2DA-CF2C8C158D30}" dt="2019-10-13T11:47:54.435" v="177"/>
          <ac:spMkLst>
            <pc:docMk/>
            <pc:sldMk cId="3967145193" sldId="550"/>
            <ac:spMk id="5" creationId="{A7A56D25-ACD4-47DD-AD74-25736CE9CE39}"/>
          </ac:spMkLst>
        </pc:spChg>
      </pc:sldChg>
      <pc:sldChg chg="addSp delSp modSp add modAnim">
        <pc:chgData name="Cristian Chilipirea" userId="34ab170da5908fc4" providerId="LiveId" clId="{33D04B99-FF79-49ED-A2DA-CF2C8C158D30}" dt="2019-10-13T11:48:16.460" v="184" actId="478"/>
        <pc:sldMkLst>
          <pc:docMk/>
          <pc:sldMk cId="229507901" sldId="551"/>
        </pc:sldMkLst>
        <pc:spChg chg="mod">
          <ac:chgData name="Cristian Chilipirea" userId="34ab170da5908fc4" providerId="LiveId" clId="{33D04B99-FF79-49ED-A2DA-CF2C8C158D30}" dt="2019-10-13T11:48:06.254" v="179"/>
          <ac:spMkLst>
            <pc:docMk/>
            <pc:sldMk cId="229507901" sldId="551"/>
            <ac:spMk id="2" creationId="{91646FF6-A0DD-4E08-847D-1536E0D7051C}"/>
          </ac:spMkLst>
        </pc:spChg>
        <pc:spChg chg="del">
          <ac:chgData name="Cristian Chilipirea" userId="34ab170da5908fc4" providerId="LiveId" clId="{33D04B99-FF79-49ED-A2DA-CF2C8C158D30}" dt="2019-10-13T11:48:07.876" v="180" actId="478"/>
          <ac:spMkLst>
            <pc:docMk/>
            <pc:sldMk cId="229507901" sldId="551"/>
            <ac:spMk id="3" creationId="{E81334F6-AD5E-4877-B354-4657B0A9B4A9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4" creationId="{1F56532D-BEC1-4E79-AA38-2640B399C737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5" creationId="{55DD97FC-7817-41B6-B69D-B279D3EF76FF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6" creationId="{1F6ECE0B-20D7-4830-8ADF-A517EE58985E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7" creationId="{D87C8AE8-3ADF-40BE-BFBA-3D6A51461AF4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8" creationId="{952D8F88-198C-450D-91A9-1430047F4BB5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9" creationId="{ECB59A13-E1F4-4BDA-B502-9D186138F4A1}"/>
          </ac:spMkLst>
        </pc:spChg>
        <pc:spChg chg="add del">
          <ac:chgData name="Cristian Chilipirea" userId="34ab170da5908fc4" providerId="LiveId" clId="{33D04B99-FF79-49ED-A2DA-CF2C8C158D30}" dt="2019-10-13T11:48:14.081" v="182"/>
          <ac:spMkLst>
            <pc:docMk/>
            <pc:sldMk cId="229507901" sldId="551"/>
            <ac:spMk id="10" creationId="{D66CCD7D-80BA-49FE-9715-5BA0DF9F7D10}"/>
          </ac:spMkLst>
        </pc:spChg>
        <pc:spChg chg="add">
          <ac:chgData name="Cristian Chilipirea" userId="34ab170da5908fc4" providerId="LiveId" clId="{33D04B99-FF79-49ED-A2DA-CF2C8C158D30}" dt="2019-10-13T11:48:14.100" v="183"/>
          <ac:spMkLst>
            <pc:docMk/>
            <pc:sldMk cId="229507901" sldId="551"/>
            <ac:spMk id="11" creationId="{42878DD0-3736-42AD-B810-890F353C8803}"/>
          </ac:spMkLst>
        </pc:spChg>
        <pc:spChg chg="add">
          <ac:chgData name="Cristian Chilipirea" userId="34ab170da5908fc4" providerId="LiveId" clId="{33D04B99-FF79-49ED-A2DA-CF2C8C158D30}" dt="2019-10-13T11:48:14.100" v="183"/>
          <ac:spMkLst>
            <pc:docMk/>
            <pc:sldMk cId="229507901" sldId="551"/>
            <ac:spMk id="12" creationId="{B9A57C24-A139-4077-9CE0-F09A8135DBEF}"/>
          </ac:spMkLst>
        </pc:spChg>
        <pc:spChg chg="add">
          <ac:chgData name="Cristian Chilipirea" userId="34ab170da5908fc4" providerId="LiveId" clId="{33D04B99-FF79-49ED-A2DA-CF2C8C158D30}" dt="2019-10-13T11:48:14.100" v="183"/>
          <ac:spMkLst>
            <pc:docMk/>
            <pc:sldMk cId="229507901" sldId="551"/>
            <ac:spMk id="13" creationId="{76F084EF-E84D-41FD-B553-07B1D2A9153C}"/>
          </ac:spMkLst>
        </pc:spChg>
        <pc:spChg chg="add">
          <ac:chgData name="Cristian Chilipirea" userId="34ab170da5908fc4" providerId="LiveId" clId="{33D04B99-FF79-49ED-A2DA-CF2C8C158D30}" dt="2019-10-13T11:48:14.100" v="183"/>
          <ac:spMkLst>
            <pc:docMk/>
            <pc:sldMk cId="229507901" sldId="551"/>
            <ac:spMk id="14" creationId="{EB91064E-4AAF-4F1C-B676-F9DD5959C13D}"/>
          </ac:spMkLst>
        </pc:spChg>
        <pc:spChg chg="add">
          <ac:chgData name="Cristian Chilipirea" userId="34ab170da5908fc4" providerId="LiveId" clId="{33D04B99-FF79-49ED-A2DA-CF2C8C158D30}" dt="2019-10-13T11:48:14.100" v="183"/>
          <ac:spMkLst>
            <pc:docMk/>
            <pc:sldMk cId="229507901" sldId="551"/>
            <ac:spMk id="15" creationId="{17DF6C1E-4B9B-4141-AB2C-618B127BA772}"/>
          </ac:spMkLst>
        </pc:spChg>
        <pc:spChg chg="add">
          <ac:chgData name="Cristian Chilipirea" userId="34ab170da5908fc4" providerId="LiveId" clId="{33D04B99-FF79-49ED-A2DA-CF2C8C158D30}" dt="2019-10-13T11:48:14.100" v="183"/>
          <ac:spMkLst>
            <pc:docMk/>
            <pc:sldMk cId="229507901" sldId="551"/>
            <ac:spMk id="16" creationId="{3C8438F9-E613-47D2-859D-52AA895E3D64}"/>
          </ac:spMkLst>
        </pc:spChg>
        <pc:spChg chg="add del">
          <ac:chgData name="Cristian Chilipirea" userId="34ab170da5908fc4" providerId="LiveId" clId="{33D04B99-FF79-49ED-A2DA-CF2C8C158D30}" dt="2019-10-13T11:48:16.460" v="184" actId="478"/>
          <ac:spMkLst>
            <pc:docMk/>
            <pc:sldMk cId="229507901" sldId="551"/>
            <ac:spMk id="17" creationId="{0C2E9C0C-E08F-47F3-9CCA-89B6EA6FCDBE}"/>
          </ac:spMkLst>
        </pc:spChg>
      </pc:sldChg>
      <pc:sldChg chg="del">
        <pc:chgData name="Cristian Chilipirea" userId="34ab170da5908fc4" providerId="LiveId" clId="{33D04B99-FF79-49ED-A2DA-CF2C8C158D30}" dt="2019-10-13T11:40:51.671" v="19" actId="2696"/>
        <pc:sldMkLst>
          <pc:docMk/>
          <pc:sldMk cId="1922012248" sldId="551"/>
        </pc:sldMkLst>
      </pc:sldChg>
      <pc:sldChg chg="del">
        <pc:chgData name="Cristian Chilipirea" userId="34ab170da5908fc4" providerId="LiveId" clId="{33D04B99-FF79-49ED-A2DA-CF2C8C158D30}" dt="2019-10-13T11:40:51.698" v="20" actId="2696"/>
        <pc:sldMkLst>
          <pc:docMk/>
          <pc:sldMk cId="1576772618" sldId="552"/>
        </pc:sldMkLst>
      </pc:sldChg>
      <pc:sldChg chg="addSp delSp modSp add modAnim">
        <pc:chgData name="Cristian Chilipirea" userId="34ab170da5908fc4" providerId="LiveId" clId="{33D04B99-FF79-49ED-A2DA-CF2C8C158D30}" dt="2019-10-13T11:48:39.199" v="192" actId="478"/>
        <pc:sldMkLst>
          <pc:docMk/>
          <pc:sldMk cId="3830792455" sldId="552"/>
        </pc:sldMkLst>
        <pc:spChg chg="mod">
          <ac:chgData name="Cristian Chilipirea" userId="34ab170da5908fc4" providerId="LiveId" clId="{33D04B99-FF79-49ED-A2DA-CF2C8C158D30}" dt="2019-10-13T11:48:27.097" v="186"/>
          <ac:spMkLst>
            <pc:docMk/>
            <pc:sldMk cId="3830792455" sldId="552"/>
            <ac:spMk id="2" creationId="{172BD2B5-0DB0-4B35-98AE-6DD175D6511D}"/>
          </ac:spMkLst>
        </pc:spChg>
        <pc:spChg chg="del">
          <ac:chgData name="Cristian Chilipirea" userId="34ab170da5908fc4" providerId="LiveId" clId="{33D04B99-FF79-49ED-A2DA-CF2C8C158D30}" dt="2019-10-13T11:48:28.816" v="187" actId="478"/>
          <ac:spMkLst>
            <pc:docMk/>
            <pc:sldMk cId="3830792455" sldId="552"/>
            <ac:spMk id="3" creationId="{F8DC54BE-70ED-432E-AA23-2789D6112572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4" creationId="{242CDB09-165F-4028-8816-82C1781EA9E8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5" creationId="{A7AE9055-F00E-4463-8E88-3334BB29DFA4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6" creationId="{433A6157-B3D4-4B26-A4C6-C2C88083C506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7" creationId="{F377D63B-AC25-46CA-8D6C-8117F4BE5BF0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8" creationId="{29397987-F9FE-4D08-9494-F5463B67BB52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9" creationId="{415341C8-21ED-4ED8-986A-89B6E15D65F2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0" creationId="{49856267-11D5-4A90-8C8B-FD4BE929DC59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1" creationId="{DEA946AC-19FE-41F9-B989-1B92171C0527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2" creationId="{87850F71-CF7A-4779-8906-4100EFC9933D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3" creationId="{DCCBAF36-DA00-45B3-A3C8-55A07A11DC02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4" creationId="{1169C2BB-BFFF-40FA-B129-DD40078C2283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5" creationId="{FFEAD265-CF4B-4779-BE60-1CCBA50DFE4B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6" creationId="{98034E2C-4360-4449-949E-58A98BB0AFD2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7" creationId="{C5A4B86A-CDF3-4790-9F5D-9EA7129F8909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8" creationId="{E4E4D2DE-10DA-47F3-8537-79A0199A2436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19" creationId="{27D0A094-5704-447F-B9CA-D487F2C8FC45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20" creationId="{8E5327E7-B3E3-4D09-BAA4-935D5E4E5123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21" creationId="{E7FCE318-ABBE-4927-A264-29C3A8A89DF7}"/>
          </ac:spMkLst>
        </pc:spChg>
        <pc:spChg chg="add del">
          <ac:chgData name="Cristian Chilipirea" userId="34ab170da5908fc4" providerId="LiveId" clId="{33D04B99-FF79-49ED-A2DA-CF2C8C158D30}" dt="2019-10-13T11:48:34.528" v="189"/>
          <ac:spMkLst>
            <pc:docMk/>
            <pc:sldMk cId="3830792455" sldId="552"/>
            <ac:spMk id="22" creationId="{C38475F7-68C0-458D-A899-AABAEED39342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3" creationId="{306A43CE-4FBD-4EB3-A3B6-FD2A7F536500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4" creationId="{48C6473C-7EAF-43D1-B681-727186F5CCF8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5" creationId="{FE7D15D9-848A-400B-99B7-215808E6ABFD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6" creationId="{6E54D3B6-A81A-4D4D-BB80-EA18D3DEB1F5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7" creationId="{1D6FD37E-7F62-44B1-A9FA-9D19096477C4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8" creationId="{67FB0626-885D-4AB3-B3AB-2F9F13DC8CDC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29" creationId="{9F9DA165-95A5-4C57-9701-EA9682729F0C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0" creationId="{6B2FAFBD-9405-4827-9505-772A9EC050B9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1" creationId="{7D368A75-0B9B-4975-8393-CD87EB88099B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2" creationId="{FE92B96C-ED73-4C4F-93DD-057871222E78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3" creationId="{14EE07F9-0013-4247-A484-5693057F463C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4" creationId="{F7E45A37-8EA2-4184-BA41-6A28F42096BF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5" creationId="{134A17CF-7AE4-4994-A4B6-32F2EC98979C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6" creationId="{D339B2F4-9BEB-4871-BAAA-25C6D3CC16F7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7" creationId="{A70A6EF6-BDAB-456E-936E-C7297DDDAEE7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8" creationId="{2A472AAC-4A57-462F-9047-0586A4F73BB0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39" creationId="{0EB91043-BF37-4B4D-8247-C2EC2DF641E7}"/>
          </ac:spMkLst>
        </pc:spChg>
        <pc:spChg chg="add mod">
          <ac:chgData name="Cristian Chilipirea" userId="34ab170da5908fc4" providerId="LiveId" clId="{33D04B99-FF79-49ED-A2DA-CF2C8C158D30}" dt="2019-10-13T11:48:36.449" v="191" actId="1076"/>
          <ac:spMkLst>
            <pc:docMk/>
            <pc:sldMk cId="3830792455" sldId="552"/>
            <ac:spMk id="40" creationId="{D2D44EC5-00BA-4759-963C-F95202435F37}"/>
          </ac:spMkLst>
        </pc:spChg>
        <pc:spChg chg="add del mod">
          <ac:chgData name="Cristian Chilipirea" userId="34ab170da5908fc4" providerId="LiveId" clId="{33D04B99-FF79-49ED-A2DA-CF2C8C158D30}" dt="2019-10-13T11:48:39.199" v="192" actId="478"/>
          <ac:spMkLst>
            <pc:docMk/>
            <pc:sldMk cId="3830792455" sldId="552"/>
            <ac:spMk id="41" creationId="{6FB7C983-7DE8-425C-B87F-B9B5B99237A0}"/>
          </ac:spMkLst>
        </pc:spChg>
      </pc:sldChg>
      <pc:sldChg chg="del">
        <pc:chgData name="Cristian Chilipirea" userId="34ab170da5908fc4" providerId="LiveId" clId="{33D04B99-FF79-49ED-A2DA-CF2C8C158D30}" dt="2019-10-13T11:40:51.703" v="21" actId="2696"/>
        <pc:sldMkLst>
          <pc:docMk/>
          <pc:sldMk cId="794567927" sldId="553"/>
        </pc:sldMkLst>
      </pc:sldChg>
      <pc:sldChg chg="addSp delSp modSp add">
        <pc:chgData name="Cristian Chilipirea" userId="34ab170da5908fc4" providerId="LiveId" clId="{33D04B99-FF79-49ED-A2DA-CF2C8C158D30}" dt="2019-10-13T11:48:54.849" v="200" actId="1076"/>
        <pc:sldMkLst>
          <pc:docMk/>
          <pc:sldMk cId="2974196115" sldId="553"/>
        </pc:sldMkLst>
        <pc:spChg chg="mod">
          <ac:chgData name="Cristian Chilipirea" userId="34ab170da5908fc4" providerId="LiveId" clId="{33D04B99-FF79-49ED-A2DA-CF2C8C158D30}" dt="2019-10-13T11:48:45.097" v="194"/>
          <ac:spMkLst>
            <pc:docMk/>
            <pc:sldMk cId="2974196115" sldId="553"/>
            <ac:spMk id="2" creationId="{CBC8F612-5681-435F-8646-216DC3746486}"/>
          </ac:spMkLst>
        </pc:spChg>
        <pc:spChg chg="del">
          <ac:chgData name="Cristian Chilipirea" userId="34ab170da5908fc4" providerId="LiveId" clId="{33D04B99-FF79-49ED-A2DA-CF2C8C158D30}" dt="2019-10-13T11:48:46.312" v="195" actId="478"/>
          <ac:spMkLst>
            <pc:docMk/>
            <pc:sldMk cId="2974196115" sldId="553"/>
            <ac:spMk id="3" creationId="{791320BA-EDAB-40BE-831A-CC2730DBA33B}"/>
          </ac:spMkLst>
        </pc:spChg>
        <pc:spChg chg="add del mod">
          <ac:chgData name="Cristian Chilipirea" userId="34ab170da5908fc4" providerId="LiveId" clId="{33D04B99-FF79-49ED-A2DA-CF2C8C158D30}" dt="2019-10-13T11:48:53.054" v="198"/>
          <ac:spMkLst>
            <pc:docMk/>
            <pc:sldMk cId="2974196115" sldId="553"/>
            <ac:spMk id="4" creationId="{559A7838-985F-4490-A034-BC2309A9BE56}"/>
          </ac:spMkLst>
        </pc:spChg>
        <pc:spChg chg="add mod">
          <ac:chgData name="Cristian Chilipirea" userId="34ab170da5908fc4" providerId="LiveId" clId="{33D04B99-FF79-49ED-A2DA-CF2C8C158D30}" dt="2019-10-13T11:48:54.849" v="200" actId="1076"/>
          <ac:spMkLst>
            <pc:docMk/>
            <pc:sldMk cId="2974196115" sldId="553"/>
            <ac:spMk id="5" creationId="{BC9DAFBA-1931-4262-8844-FE40B3539E7E}"/>
          </ac:spMkLst>
        </pc:spChg>
      </pc:sldChg>
      <pc:sldChg chg="addSp delSp modSp add">
        <pc:chgData name="Cristian Chilipirea" userId="34ab170da5908fc4" providerId="LiveId" clId="{33D04B99-FF79-49ED-A2DA-CF2C8C158D30}" dt="2019-10-13T11:49:12.245" v="208" actId="1076"/>
        <pc:sldMkLst>
          <pc:docMk/>
          <pc:sldMk cId="1399098828" sldId="554"/>
        </pc:sldMkLst>
        <pc:spChg chg="mod">
          <ac:chgData name="Cristian Chilipirea" userId="34ab170da5908fc4" providerId="LiveId" clId="{33D04B99-FF79-49ED-A2DA-CF2C8C158D30}" dt="2019-10-13T11:49:03.782" v="202"/>
          <ac:spMkLst>
            <pc:docMk/>
            <pc:sldMk cId="1399098828" sldId="554"/>
            <ac:spMk id="2" creationId="{12F94B44-48DA-4376-AB01-D6BC5A908B13}"/>
          </ac:spMkLst>
        </pc:spChg>
        <pc:spChg chg="del">
          <ac:chgData name="Cristian Chilipirea" userId="34ab170da5908fc4" providerId="LiveId" clId="{33D04B99-FF79-49ED-A2DA-CF2C8C158D30}" dt="2019-10-13T11:49:05.323" v="203" actId="478"/>
          <ac:spMkLst>
            <pc:docMk/>
            <pc:sldMk cId="1399098828" sldId="554"/>
            <ac:spMk id="3" creationId="{91DBF8B0-2957-45ED-B3D5-340DCEB1FF63}"/>
          </ac:spMkLst>
        </pc:spChg>
        <pc:spChg chg="add del mod">
          <ac:chgData name="Cristian Chilipirea" userId="34ab170da5908fc4" providerId="LiveId" clId="{33D04B99-FF79-49ED-A2DA-CF2C8C158D30}" dt="2019-10-13T11:49:10.353" v="206"/>
          <ac:spMkLst>
            <pc:docMk/>
            <pc:sldMk cId="1399098828" sldId="554"/>
            <ac:spMk id="4" creationId="{F96AB8AC-AC02-44F8-BDFD-640AE6676AD6}"/>
          </ac:spMkLst>
        </pc:spChg>
        <pc:spChg chg="add mod">
          <ac:chgData name="Cristian Chilipirea" userId="34ab170da5908fc4" providerId="LiveId" clId="{33D04B99-FF79-49ED-A2DA-CF2C8C158D30}" dt="2019-10-13T11:49:12.245" v="208" actId="1076"/>
          <ac:spMkLst>
            <pc:docMk/>
            <pc:sldMk cId="1399098828" sldId="554"/>
            <ac:spMk id="5" creationId="{17F51B94-BCA8-4AD6-A9F2-B1E413DB9C42}"/>
          </ac:spMkLst>
        </pc:spChg>
      </pc:sldChg>
      <pc:sldChg chg="addSp delSp modSp add modAnim">
        <pc:chgData name="Cristian Chilipirea" userId="34ab170da5908fc4" providerId="LiveId" clId="{33D04B99-FF79-49ED-A2DA-CF2C8C158D30}" dt="2019-10-13T11:49:27.559" v="216" actId="478"/>
        <pc:sldMkLst>
          <pc:docMk/>
          <pc:sldMk cId="176239088" sldId="555"/>
        </pc:sldMkLst>
        <pc:spChg chg="mod">
          <ac:chgData name="Cristian Chilipirea" userId="34ab170da5908fc4" providerId="LiveId" clId="{33D04B99-FF79-49ED-A2DA-CF2C8C158D30}" dt="2019-10-13T11:49:17.958" v="210"/>
          <ac:spMkLst>
            <pc:docMk/>
            <pc:sldMk cId="176239088" sldId="555"/>
            <ac:spMk id="2" creationId="{78AB943E-47FF-4667-96CE-3EA4D3EFFEB4}"/>
          </ac:spMkLst>
        </pc:spChg>
        <pc:spChg chg="del">
          <ac:chgData name="Cristian Chilipirea" userId="34ab170da5908fc4" providerId="LiveId" clId="{33D04B99-FF79-49ED-A2DA-CF2C8C158D30}" dt="2019-10-13T11:49:20.012" v="211" actId="478"/>
          <ac:spMkLst>
            <pc:docMk/>
            <pc:sldMk cId="176239088" sldId="555"/>
            <ac:spMk id="3" creationId="{B609C0F5-193A-43A8-B498-70C79CBF7E23}"/>
          </ac:spMkLst>
        </pc:spChg>
        <pc:spChg chg="add del mod">
          <ac:chgData name="Cristian Chilipirea" userId="34ab170da5908fc4" providerId="LiveId" clId="{33D04B99-FF79-49ED-A2DA-CF2C8C158D30}" dt="2019-10-13T11:49:25.349" v="214"/>
          <ac:spMkLst>
            <pc:docMk/>
            <pc:sldMk cId="176239088" sldId="555"/>
            <ac:spMk id="4" creationId="{7363B532-3113-43B4-9F86-8DE67AC66248}"/>
          </ac:spMkLst>
        </pc:spChg>
        <pc:spChg chg="add del mod">
          <ac:chgData name="Cristian Chilipirea" userId="34ab170da5908fc4" providerId="LiveId" clId="{33D04B99-FF79-49ED-A2DA-CF2C8C158D30}" dt="2019-10-13T11:49:25.349" v="214"/>
          <ac:spMkLst>
            <pc:docMk/>
            <pc:sldMk cId="176239088" sldId="555"/>
            <ac:spMk id="5" creationId="{A7CB73E1-E0A5-48FC-A168-A50E0F28F920}"/>
          </ac:spMkLst>
        </pc:spChg>
        <pc:spChg chg="add del mod">
          <ac:chgData name="Cristian Chilipirea" userId="34ab170da5908fc4" providerId="LiveId" clId="{33D04B99-FF79-49ED-A2DA-CF2C8C158D30}" dt="2019-10-13T11:49:25.349" v="214"/>
          <ac:spMkLst>
            <pc:docMk/>
            <pc:sldMk cId="176239088" sldId="555"/>
            <ac:spMk id="6" creationId="{6E1B14A6-211B-4F7C-9F88-9AD680379D5D}"/>
          </ac:spMkLst>
        </pc:spChg>
        <pc:spChg chg="add del mod">
          <ac:chgData name="Cristian Chilipirea" userId="34ab170da5908fc4" providerId="LiveId" clId="{33D04B99-FF79-49ED-A2DA-CF2C8C158D30}" dt="2019-10-13T11:49:25.349" v="214"/>
          <ac:spMkLst>
            <pc:docMk/>
            <pc:sldMk cId="176239088" sldId="555"/>
            <ac:spMk id="7" creationId="{ADFADF82-9A88-4EF6-B535-BABC7E99A650}"/>
          </ac:spMkLst>
        </pc:spChg>
        <pc:spChg chg="add del mod">
          <ac:chgData name="Cristian Chilipirea" userId="34ab170da5908fc4" providerId="LiveId" clId="{33D04B99-FF79-49ED-A2DA-CF2C8C158D30}" dt="2019-10-13T11:49:25.349" v="214"/>
          <ac:spMkLst>
            <pc:docMk/>
            <pc:sldMk cId="176239088" sldId="555"/>
            <ac:spMk id="8" creationId="{96E77486-A434-47F5-858C-0372A30BCAB8}"/>
          </ac:spMkLst>
        </pc:spChg>
        <pc:spChg chg="add del mod">
          <ac:chgData name="Cristian Chilipirea" userId="34ab170da5908fc4" providerId="LiveId" clId="{33D04B99-FF79-49ED-A2DA-CF2C8C158D30}" dt="2019-10-13T11:49:25.349" v="214"/>
          <ac:spMkLst>
            <pc:docMk/>
            <pc:sldMk cId="176239088" sldId="555"/>
            <ac:spMk id="9" creationId="{8146CF5D-37E8-4473-BD99-96D3107FE5FC}"/>
          </ac:spMkLst>
        </pc:spChg>
        <pc:spChg chg="add">
          <ac:chgData name="Cristian Chilipirea" userId="34ab170da5908fc4" providerId="LiveId" clId="{33D04B99-FF79-49ED-A2DA-CF2C8C158D30}" dt="2019-10-13T11:49:25.363" v="215"/>
          <ac:spMkLst>
            <pc:docMk/>
            <pc:sldMk cId="176239088" sldId="555"/>
            <ac:spMk id="10" creationId="{22025C5A-DF56-4870-91C8-7281C76F5B38}"/>
          </ac:spMkLst>
        </pc:spChg>
        <pc:spChg chg="add">
          <ac:chgData name="Cristian Chilipirea" userId="34ab170da5908fc4" providerId="LiveId" clId="{33D04B99-FF79-49ED-A2DA-CF2C8C158D30}" dt="2019-10-13T11:49:25.363" v="215"/>
          <ac:spMkLst>
            <pc:docMk/>
            <pc:sldMk cId="176239088" sldId="555"/>
            <ac:spMk id="11" creationId="{1146492C-BD95-4112-B59F-7569725C5A9F}"/>
          </ac:spMkLst>
        </pc:spChg>
        <pc:spChg chg="add">
          <ac:chgData name="Cristian Chilipirea" userId="34ab170da5908fc4" providerId="LiveId" clId="{33D04B99-FF79-49ED-A2DA-CF2C8C158D30}" dt="2019-10-13T11:49:25.363" v="215"/>
          <ac:spMkLst>
            <pc:docMk/>
            <pc:sldMk cId="176239088" sldId="555"/>
            <ac:spMk id="12" creationId="{5B856F35-8A73-478E-B045-2767B43FDF4E}"/>
          </ac:spMkLst>
        </pc:spChg>
        <pc:spChg chg="add">
          <ac:chgData name="Cristian Chilipirea" userId="34ab170da5908fc4" providerId="LiveId" clId="{33D04B99-FF79-49ED-A2DA-CF2C8C158D30}" dt="2019-10-13T11:49:25.363" v="215"/>
          <ac:spMkLst>
            <pc:docMk/>
            <pc:sldMk cId="176239088" sldId="555"/>
            <ac:spMk id="13" creationId="{1004540F-C713-42BB-ACB7-E9D404067D70}"/>
          </ac:spMkLst>
        </pc:spChg>
        <pc:spChg chg="add">
          <ac:chgData name="Cristian Chilipirea" userId="34ab170da5908fc4" providerId="LiveId" clId="{33D04B99-FF79-49ED-A2DA-CF2C8C158D30}" dt="2019-10-13T11:49:25.363" v="215"/>
          <ac:spMkLst>
            <pc:docMk/>
            <pc:sldMk cId="176239088" sldId="555"/>
            <ac:spMk id="14" creationId="{3FFA4DB3-5D11-4B73-81C8-7EA895483216}"/>
          </ac:spMkLst>
        </pc:spChg>
        <pc:spChg chg="add del">
          <ac:chgData name="Cristian Chilipirea" userId="34ab170da5908fc4" providerId="LiveId" clId="{33D04B99-FF79-49ED-A2DA-CF2C8C158D30}" dt="2019-10-13T11:49:27.559" v="216" actId="478"/>
          <ac:spMkLst>
            <pc:docMk/>
            <pc:sldMk cId="176239088" sldId="555"/>
            <ac:spMk id="15" creationId="{48FC1348-402F-491B-B294-E0EA5AC4D5D9}"/>
          </ac:spMkLst>
        </pc:spChg>
      </pc:sldChg>
      <pc:sldChg chg="addSp delSp modSp add">
        <pc:chgData name="Cristian Chilipirea" userId="34ab170da5908fc4" providerId="LiveId" clId="{33D04B99-FF79-49ED-A2DA-CF2C8C158D30}" dt="2019-10-13T11:49:44.194" v="223" actId="1076"/>
        <pc:sldMkLst>
          <pc:docMk/>
          <pc:sldMk cId="1791965767" sldId="556"/>
        </pc:sldMkLst>
        <pc:spChg chg="mod">
          <ac:chgData name="Cristian Chilipirea" userId="34ab170da5908fc4" providerId="LiveId" clId="{33D04B99-FF79-49ED-A2DA-CF2C8C158D30}" dt="2019-10-13T11:49:44.194" v="223" actId="1076"/>
          <ac:spMkLst>
            <pc:docMk/>
            <pc:sldMk cId="1791965767" sldId="556"/>
            <ac:spMk id="2" creationId="{A5B7D9DB-ECAA-4FD7-A022-C4E782865F5E}"/>
          </ac:spMkLst>
        </pc:spChg>
        <pc:spChg chg="del">
          <ac:chgData name="Cristian Chilipirea" userId="34ab170da5908fc4" providerId="LiveId" clId="{33D04B99-FF79-49ED-A2DA-CF2C8C158D30}" dt="2019-10-13T11:49:35.888" v="219" actId="478"/>
          <ac:spMkLst>
            <pc:docMk/>
            <pc:sldMk cId="1791965767" sldId="556"/>
            <ac:spMk id="3" creationId="{CCC5E237-55D8-42BF-B897-BCD1ECAE6D9D}"/>
          </ac:spMkLst>
        </pc:spChg>
        <pc:spChg chg="add del">
          <ac:chgData name="Cristian Chilipirea" userId="34ab170da5908fc4" providerId="LiveId" clId="{33D04B99-FF79-49ED-A2DA-CF2C8C158D30}" dt="2019-10-13T11:49:40.988" v="221"/>
          <ac:spMkLst>
            <pc:docMk/>
            <pc:sldMk cId="1791965767" sldId="556"/>
            <ac:spMk id="4" creationId="{7E220F13-B461-4DA8-B76A-82D238FD503B}"/>
          </ac:spMkLst>
        </pc:spChg>
        <pc:spChg chg="add">
          <ac:chgData name="Cristian Chilipirea" userId="34ab170da5908fc4" providerId="LiveId" clId="{33D04B99-FF79-49ED-A2DA-CF2C8C158D30}" dt="2019-10-13T11:49:41.001" v="222"/>
          <ac:spMkLst>
            <pc:docMk/>
            <pc:sldMk cId="1791965767" sldId="556"/>
            <ac:spMk id="5" creationId="{4C08CA93-4139-4CD9-ADA8-25D82551EBFC}"/>
          </ac:spMkLst>
        </pc:spChg>
      </pc:sldChg>
      <pc:sldChg chg="addSp delSp modSp add">
        <pc:chgData name="Cristian Chilipirea" userId="34ab170da5908fc4" providerId="LiveId" clId="{33D04B99-FF79-49ED-A2DA-CF2C8C158D30}" dt="2019-10-13T11:50:06.789" v="230" actId="1076"/>
        <pc:sldMkLst>
          <pc:docMk/>
          <pc:sldMk cId="3093053078" sldId="557"/>
        </pc:sldMkLst>
        <pc:spChg chg="mod">
          <ac:chgData name="Cristian Chilipirea" userId="34ab170da5908fc4" providerId="LiveId" clId="{33D04B99-FF79-49ED-A2DA-CF2C8C158D30}" dt="2019-10-13T11:50:06.789" v="230" actId="1076"/>
          <ac:spMkLst>
            <pc:docMk/>
            <pc:sldMk cId="3093053078" sldId="557"/>
            <ac:spMk id="2" creationId="{8073D462-8D9A-4980-B8C0-BBF79E2A96A8}"/>
          </ac:spMkLst>
        </pc:spChg>
        <pc:spChg chg="del">
          <ac:chgData name="Cristian Chilipirea" userId="34ab170da5908fc4" providerId="LiveId" clId="{33D04B99-FF79-49ED-A2DA-CF2C8C158D30}" dt="2019-10-13T11:49:58.908" v="226" actId="478"/>
          <ac:spMkLst>
            <pc:docMk/>
            <pc:sldMk cId="3093053078" sldId="557"/>
            <ac:spMk id="3" creationId="{BDBC021F-BF9C-4CB0-B163-192B40E1F376}"/>
          </ac:spMkLst>
        </pc:spChg>
        <pc:spChg chg="add del">
          <ac:chgData name="Cristian Chilipirea" userId="34ab170da5908fc4" providerId="LiveId" clId="{33D04B99-FF79-49ED-A2DA-CF2C8C158D30}" dt="2019-10-13T11:50:03.697" v="228"/>
          <ac:spMkLst>
            <pc:docMk/>
            <pc:sldMk cId="3093053078" sldId="557"/>
            <ac:spMk id="4" creationId="{A5B70198-5156-44F8-A392-3E41C672987D}"/>
          </ac:spMkLst>
        </pc:spChg>
        <pc:spChg chg="add">
          <ac:chgData name="Cristian Chilipirea" userId="34ab170da5908fc4" providerId="LiveId" clId="{33D04B99-FF79-49ED-A2DA-CF2C8C158D30}" dt="2019-10-13T11:50:03.718" v="229"/>
          <ac:spMkLst>
            <pc:docMk/>
            <pc:sldMk cId="3093053078" sldId="557"/>
            <ac:spMk id="5" creationId="{B2BFC17F-4ACF-48AA-A2A6-7B25A6A5332E}"/>
          </ac:spMkLst>
        </pc:spChg>
      </pc:sldChg>
      <pc:sldChg chg="addSp delSp modSp add">
        <pc:chgData name="Cristian Chilipirea" userId="34ab170da5908fc4" providerId="LiveId" clId="{33D04B99-FF79-49ED-A2DA-CF2C8C158D30}" dt="2019-10-13T11:50:20.666" v="236"/>
        <pc:sldMkLst>
          <pc:docMk/>
          <pc:sldMk cId="192619019" sldId="558"/>
        </pc:sldMkLst>
        <pc:spChg chg="mod">
          <ac:chgData name="Cristian Chilipirea" userId="34ab170da5908fc4" providerId="LiveId" clId="{33D04B99-FF79-49ED-A2DA-CF2C8C158D30}" dt="2019-10-13T11:50:13.341" v="232"/>
          <ac:spMkLst>
            <pc:docMk/>
            <pc:sldMk cId="192619019" sldId="558"/>
            <ac:spMk id="2" creationId="{48918C1C-B015-4F1E-84A0-72C93DFF1256}"/>
          </ac:spMkLst>
        </pc:spChg>
        <pc:spChg chg="del">
          <ac:chgData name="Cristian Chilipirea" userId="34ab170da5908fc4" providerId="LiveId" clId="{33D04B99-FF79-49ED-A2DA-CF2C8C158D30}" dt="2019-10-13T11:50:15.147" v="233" actId="478"/>
          <ac:spMkLst>
            <pc:docMk/>
            <pc:sldMk cId="192619019" sldId="558"/>
            <ac:spMk id="3" creationId="{9D36FA8D-EDB0-430F-ACAE-A6DE442F1122}"/>
          </ac:spMkLst>
        </pc:spChg>
        <pc:spChg chg="add del">
          <ac:chgData name="Cristian Chilipirea" userId="34ab170da5908fc4" providerId="LiveId" clId="{33D04B99-FF79-49ED-A2DA-CF2C8C158D30}" dt="2019-10-13T11:50:20.656" v="235"/>
          <ac:spMkLst>
            <pc:docMk/>
            <pc:sldMk cId="192619019" sldId="558"/>
            <ac:spMk id="4" creationId="{0114F742-5A6B-48CD-9674-B66DEB596511}"/>
          </ac:spMkLst>
        </pc:spChg>
        <pc:spChg chg="add">
          <ac:chgData name="Cristian Chilipirea" userId="34ab170da5908fc4" providerId="LiveId" clId="{33D04B99-FF79-49ED-A2DA-CF2C8C158D30}" dt="2019-10-13T11:50:20.666" v="236"/>
          <ac:spMkLst>
            <pc:docMk/>
            <pc:sldMk cId="192619019" sldId="558"/>
            <ac:spMk id="5" creationId="{20EB3BE4-7DC7-4863-9AF0-519EB2443C8F}"/>
          </ac:spMkLst>
        </pc:spChg>
      </pc:sldChg>
      <pc:sldChg chg="addSp delSp modSp add">
        <pc:chgData name="Cristian Chilipirea" userId="34ab170da5908fc4" providerId="LiveId" clId="{33D04B99-FF79-49ED-A2DA-CF2C8C158D30}" dt="2019-10-13T11:50:36.857" v="243" actId="1076"/>
        <pc:sldMkLst>
          <pc:docMk/>
          <pc:sldMk cId="2964332295" sldId="559"/>
        </pc:sldMkLst>
        <pc:spChg chg="mod">
          <ac:chgData name="Cristian Chilipirea" userId="34ab170da5908fc4" providerId="LiveId" clId="{33D04B99-FF79-49ED-A2DA-CF2C8C158D30}" dt="2019-10-13T11:50:26.649" v="238"/>
          <ac:spMkLst>
            <pc:docMk/>
            <pc:sldMk cId="2964332295" sldId="559"/>
            <ac:spMk id="2" creationId="{4A38770C-1702-417A-A43D-246C21A575C7}"/>
          </ac:spMkLst>
        </pc:spChg>
        <pc:spChg chg="del">
          <ac:chgData name="Cristian Chilipirea" userId="34ab170da5908fc4" providerId="LiveId" clId="{33D04B99-FF79-49ED-A2DA-CF2C8C158D30}" dt="2019-10-13T11:50:28.304" v="239" actId="478"/>
          <ac:spMkLst>
            <pc:docMk/>
            <pc:sldMk cId="2964332295" sldId="559"/>
            <ac:spMk id="3" creationId="{255916A9-CD09-4F58-997F-81B22F8CBFFE}"/>
          </ac:spMkLst>
        </pc:spChg>
        <pc:spChg chg="add del">
          <ac:chgData name="Cristian Chilipirea" userId="34ab170da5908fc4" providerId="LiveId" clId="{33D04B99-FF79-49ED-A2DA-CF2C8C158D30}" dt="2019-10-13T11:50:33.521" v="241"/>
          <ac:spMkLst>
            <pc:docMk/>
            <pc:sldMk cId="2964332295" sldId="559"/>
            <ac:spMk id="4" creationId="{0D4AA612-4436-4780-9CC7-1BF791E1B71C}"/>
          </ac:spMkLst>
        </pc:spChg>
        <pc:spChg chg="add mod">
          <ac:chgData name="Cristian Chilipirea" userId="34ab170da5908fc4" providerId="LiveId" clId="{33D04B99-FF79-49ED-A2DA-CF2C8C158D30}" dt="2019-10-13T11:50:36.857" v="243" actId="1076"/>
          <ac:spMkLst>
            <pc:docMk/>
            <pc:sldMk cId="2964332295" sldId="559"/>
            <ac:spMk id="5" creationId="{F0BA242D-8DF2-488B-9F82-DDFFB9DB419B}"/>
          </ac:spMkLst>
        </pc:spChg>
      </pc:sldChg>
      <pc:sldChg chg="addSp delSp modSp add">
        <pc:chgData name="Cristian Chilipirea" userId="34ab170da5908fc4" providerId="LiveId" clId="{33D04B99-FF79-49ED-A2DA-CF2C8C158D30}" dt="2019-10-13T11:50:51.288" v="251" actId="1076"/>
        <pc:sldMkLst>
          <pc:docMk/>
          <pc:sldMk cId="1017448321" sldId="560"/>
        </pc:sldMkLst>
        <pc:spChg chg="mod">
          <ac:chgData name="Cristian Chilipirea" userId="34ab170da5908fc4" providerId="LiveId" clId="{33D04B99-FF79-49ED-A2DA-CF2C8C158D30}" dt="2019-10-13T11:50:42.577" v="245"/>
          <ac:spMkLst>
            <pc:docMk/>
            <pc:sldMk cId="1017448321" sldId="560"/>
            <ac:spMk id="2" creationId="{19FD5A8C-EEC1-4351-8A3A-EE4EB05EE15B}"/>
          </ac:spMkLst>
        </pc:spChg>
        <pc:spChg chg="del">
          <ac:chgData name="Cristian Chilipirea" userId="34ab170da5908fc4" providerId="LiveId" clId="{33D04B99-FF79-49ED-A2DA-CF2C8C158D30}" dt="2019-10-13T11:50:44.233" v="246" actId="478"/>
          <ac:spMkLst>
            <pc:docMk/>
            <pc:sldMk cId="1017448321" sldId="560"/>
            <ac:spMk id="3" creationId="{B6CBE101-0C18-4236-8DB1-5CE65427F670}"/>
          </ac:spMkLst>
        </pc:spChg>
        <pc:spChg chg="add del mod">
          <ac:chgData name="Cristian Chilipirea" userId="34ab170da5908fc4" providerId="LiveId" clId="{33D04B99-FF79-49ED-A2DA-CF2C8C158D30}" dt="2019-10-13T11:50:49.552" v="249"/>
          <ac:spMkLst>
            <pc:docMk/>
            <pc:sldMk cId="1017448321" sldId="560"/>
            <ac:spMk id="4" creationId="{8DC9336D-1829-4CED-B457-2A537DA9C325}"/>
          </ac:spMkLst>
        </pc:spChg>
        <pc:spChg chg="add mod">
          <ac:chgData name="Cristian Chilipirea" userId="34ab170da5908fc4" providerId="LiveId" clId="{33D04B99-FF79-49ED-A2DA-CF2C8C158D30}" dt="2019-10-13T11:50:51.288" v="251" actId="1076"/>
          <ac:spMkLst>
            <pc:docMk/>
            <pc:sldMk cId="1017448321" sldId="560"/>
            <ac:spMk id="5" creationId="{1F5ED98E-A963-4687-84C7-11DAB7ABD0B9}"/>
          </ac:spMkLst>
        </pc:spChg>
      </pc:sldChg>
      <pc:sldChg chg="addSp delSp modSp add modAnim">
        <pc:chgData name="Cristian Chilipirea" userId="34ab170da5908fc4" providerId="LiveId" clId="{33D04B99-FF79-49ED-A2DA-CF2C8C158D30}" dt="2019-10-13T11:51:05.291" v="258" actId="478"/>
        <pc:sldMkLst>
          <pc:docMk/>
          <pc:sldMk cId="894889330" sldId="561"/>
        </pc:sldMkLst>
        <pc:spChg chg="mod">
          <ac:chgData name="Cristian Chilipirea" userId="34ab170da5908fc4" providerId="LiveId" clId="{33D04B99-FF79-49ED-A2DA-CF2C8C158D30}" dt="2019-10-13T11:50:56.373" v="253"/>
          <ac:spMkLst>
            <pc:docMk/>
            <pc:sldMk cId="894889330" sldId="561"/>
            <ac:spMk id="2" creationId="{1AE22E29-19EE-4906-97CE-031E08807253}"/>
          </ac:spMkLst>
        </pc:spChg>
        <pc:spChg chg="del">
          <ac:chgData name="Cristian Chilipirea" userId="34ab170da5908fc4" providerId="LiveId" clId="{33D04B99-FF79-49ED-A2DA-CF2C8C158D30}" dt="2019-10-13T11:50:57.884" v="254" actId="478"/>
          <ac:spMkLst>
            <pc:docMk/>
            <pc:sldMk cId="894889330" sldId="561"/>
            <ac:spMk id="3" creationId="{69593144-94F1-46FC-A298-BB9EF1BF6DCB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4" creationId="{9E87A7A5-6DA8-4B90-8B80-EE5E222CDFC0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5" creationId="{AD24F85E-1CE1-4106-A08B-2571BAD86D80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6" creationId="{58DC3ED1-0A39-49BC-A6E3-5A03B102B485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7" creationId="{191961B6-0CCC-46EE-B9A7-2DD9C2DDAD2F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8" creationId="{D145A5D7-7EEA-4CF6-ADB0-AB56A318BDF0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9" creationId="{C276A660-55DA-4F06-9CDD-52FB1067EEC1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17" creationId="{A179D25A-C0B9-444B-81E2-F6F697EE9E3B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18" creationId="{41035171-CA9A-401B-8C07-D8E43ECF5999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19" creationId="{FD03A086-28F2-4F39-9D24-FC1AA1267FD8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20" creationId="{BFBE5399-ECF3-4454-A903-E421BE604529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21" creationId="{4D991E23-22DE-4362-95AE-289F9CC09D70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22" creationId="{4BF313CF-C25B-4988-9AD3-CC25B251C4D7}"/>
          </ac:spMkLst>
        </pc:spChg>
        <pc:spChg chg="add del">
          <ac:chgData name="Cristian Chilipirea" userId="34ab170da5908fc4" providerId="LiveId" clId="{33D04B99-FF79-49ED-A2DA-CF2C8C158D30}" dt="2019-10-13T11:51:03.358" v="256"/>
          <ac:spMkLst>
            <pc:docMk/>
            <pc:sldMk cId="894889330" sldId="561"/>
            <ac:spMk id="28" creationId="{2F374A60-A6E9-4BC7-8481-48D61F0BD58B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29" creationId="{A04AEC78-513D-47E2-8802-E4C0CEE38EB6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30" creationId="{A1D16430-F451-4B25-8BFB-FF05CE20946F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31" creationId="{2939E91F-2EAD-40AB-B236-A0C10A7DC963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32" creationId="{49BFD144-F37F-43F7-AABC-1B8DF2660896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33" creationId="{5728BD6D-FC08-436C-967F-F8B3CB7E624F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34" creationId="{B2F31E19-C1C0-435F-80AC-8F8C1E42976D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42" creationId="{C67028BB-AE3F-4BE2-85CA-F229C3DEAA26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43" creationId="{9E7907A3-05A6-4693-9A90-0E5B3CBFBA78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44" creationId="{31084F87-076A-41F3-BF1C-EBE0D589FAD3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45" creationId="{4A7ADBE0-5E7D-4425-9E81-170BBD5A067A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46" creationId="{7C6F7D09-51D1-469D-AF21-4022C0EBCE12}"/>
          </ac:spMkLst>
        </pc:spChg>
        <pc:spChg chg="add">
          <ac:chgData name="Cristian Chilipirea" userId="34ab170da5908fc4" providerId="LiveId" clId="{33D04B99-FF79-49ED-A2DA-CF2C8C158D30}" dt="2019-10-13T11:51:03.374" v="257"/>
          <ac:spMkLst>
            <pc:docMk/>
            <pc:sldMk cId="894889330" sldId="561"/>
            <ac:spMk id="47" creationId="{BD2B81FC-01F0-4698-98A8-F0B9731AF948}"/>
          </ac:spMkLst>
        </pc:spChg>
        <pc:spChg chg="add del">
          <ac:chgData name="Cristian Chilipirea" userId="34ab170da5908fc4" providerId="LiveId" clId="{33D04B99-FF79-49ED-A2DA-CF2C8C158D30}" dt="2019-10-13T11:51:05.291" v="258" actId="478"/>
          <ac:spMkLst>
            <pc:docMk/>
            <pc:sldMk cId="894889330" sldId="561"/>
            <ac:spMk id="53" creationId="{F6A58848-20BD-456A-86E6-B0416B984838}"/>
          </ac:spMkLst>
        </pc:spChg>
        <pc:grpChg chg="add del">
          <ac:chgData name="Cristian Chilipirea" userId="34ab170da5908fc4" providerId="LiveId" clId="{33D04B99-FF79-49ED-A2DA-CF2C8C158D30}" dt="2019-10-13T11:51:03.358" v="256"/>
          <ac:grpSpMkLst>
            <pc:docMk/>
            <pc:sldMk cId="894889330" sldId="561"/>
            <ac:grpSpMk id="24" creationId="{3E9BBBC2-2CB0-4702-9D67-07942962128A}"/>
          </ac:grpSpMkLst>
        </pc:grpChg>
        <pc:grpChg chg="add">
          <ac:chgData name="Cristian Chilipirea" userId="34ab170da5908fc4" providerId="LiveId" clId="{33D04B99-FF79-49ED-A2DA-CF2C8C158D30}" dt="2019-10-13T11:51:03.374" v="257"/>
          <ac:grpSpMkLst>
            <pc:docMk/>
            <pc:sldMk cId="894889330" sldId="561"/>
            <ac:grpSpMk id="49" creationId="{67F16150-7BA4-48D1-943E-4732C21E5524}"/>
          </ac:grpSpMkLst>
        </pc:grpChg>
        <pc:graphicFrameChg chg="add del">
          <ac:chgData name="Cristian Chilipirea" userId="34ab170da5908fc4" providerId="LiveId" clId="{33D04B99-FF79-49ED-A2DA-CF2C8C158D30}" dt="2019-10-13T11:51:03.358" v="256"/>
          <ac:graphicFrameMkLst>
            <pc:docMk/>
            <pc:sldMk cId="894889330" sldId="561"/>
            <ac:graphicFrameMk id="16" creationId="{EA7B379F-F0FC-4978-8DDF-C5ADD8FBD78A}"/>
          </ac:graphicFrameMkLst>
        </pc:graphicFrameChg>
        <pc:graphicFrameChg chg="add del">
          <ac:chgData name="Cristian Chilipirea" userId="34ab170da5908fc4" providerId="LiveId" clId="{33D04B99-FF79-49ED-A2DA-CF2C8C158D30}" dt="2019-10-13T11:51:03.358" v="256"/>
          <ac:graphicFrameMkLst>
            <pc:docMk/>
            <pc:sldMk cId="894889330" sldId="561"/>
            <ac:graphicFrameMk id="23" creationId="{B101FD41-B12A-477D-93AA-FB19D5EF2321}"/>
          </ac:graphicFrameMkLst>
        </pc:graphicFrameChg>
        <pc:graphicFrameChg chg="add">
          <ac:chgData name="Cristian Chilipirea" userId="34ab170da5908fc4" providerId="LiveId" clId="{33D04B99-FF79-49ED-A2DA-CF2C8C158D30}" dt="2019-10-13T11:51:03.374" v="257"/>
          <ac:graphicFrameMkLst>
            <pc:docMk/>
            <pc:sldMk cId="894889330" sldId="561"/>
            <ac:graphicFrameMk id="41" creationId="{05228455-D316-4A1F-8B22-8267E870D662}"/>
          </ac:graphicFrameMkLst>
        </pc:graphicFrameChg>
        <pc:graphicFrameChg chg="add">
          <ac:chgData name="Cristian Chilipirea" userId="34ab170da5908fc4" providerId="LiveId" clId="{33D04B99-FF79-49ED-A2DA-CF2C8C158D30}" dt="2019-10-13T11:51:03.374" v="257"/>
          <ac:graphicFrameMkLst>
            <pc:docMk/>
            <pc:sldMk cId="894889330" sldId="561"/>
            <ac:graphicFrameMk id="48" creationId="{5ED102CB-6F69-4A80-A163-16AE42107837}"/>
          </ac:graphicFrameMkLst>
        </pc:graphicFrameChg>
        <pc:cxnChg chg="add del">
          <ac:chgData name="Cristian Chilipirea" userId="34ab170da5908fc4" providerId="LiveId" clId="{33D04B99-FF79-49ED-A2DA-CF2C8C158D30}" dt="2019-10-13T11:51:03.358" v="256"/>
          <ac:cxnSpMkLst>
            <pc:docMk/>
            <pc:sldMk cId="894889330" sldId="561"/>
            <ac:cxnSpMk id="10" creationId="{7AD7DD01-1C83-4130-B86E-EC0BD2E21960}"/>
          </ac:cxnSpMkLst>
        </pc:cxnChg>
        <pc:cxnChg chg="add del">
          <ac:chgData name="Cristian Chilipirea" userId="34ab170da5908fc4" providerId="LiveId" clId="{33D04B99-FF79-49ED-A2DA-CF2C8C158D30}" dt="2019-10-13T11:51:03.358" v="256"/>
          <ac:cxnSpMkLst>
            <pc:docMk/>
            <pc:sldMk cId="894889330" sldId="561"/>
            <ac:cxnSpMk id="11" creationId="{A3628AB2-5321-4209-AEBC-8A143AA46253}"/>
          </ac:cxnSpMkLst>
        </pc:cxnChg>
        <pc:cxnChg chg="add del">
          <ac:chgData name="Cristian Chilipirea" userId="34ab170da5908fc4" providerId="LiveId" clId="{33D04B99-FF79-49ED-A2DA-CF2C8C158D30}" dt="2019-10-13T11:51:03.358" v="256"/>
          <ac:cxnSpMkLst>
            <pc:docMk/>
            <pc:sldMk cId="894889330" sldId="561"/>
            <ac:cxnSpMk id="12" creationId="{AED09BB3-ABA7-4C00-9B2B-9769F164287B}"/>
          </ac:cxnSpMkLst>
        </pc:cxnChg>
        <pc:cxnChg chg="add del">
          <ac:chgData name="Cristian Chilipirea" userId="34ab170da5908fc4" providerId="LiveId" clId="{33D04B99-FF79-49ED-A2DA-CF2C8C158D30}" dt="2019-10-13T11:51:03.358" v="256"/>
          <ac:cxnSpMkLst>
            <pc:docMk/>
            <pc:sldMk cId="894889330" sldId="561"/>
            <ac:cxnSpMk id="13" creationId="{B392CABE-56A6-4B38-B092-86B1EA13609B}"/>
          </ac:cxnSpMkLst>
        </pc:cxnChg>
        <pc:cxnChg chg="add del">
          <ac:chgData name="Cristian Chilipirea" userId="34ab170da5908fc4" providerId="LiveId" clId="{33D04B99-FF79-49ED-A2DA-CF2C8C158D30}" dt="2019-10-13T11:51:03.358" v="256"/>
          <ac:cxnSpMkLst>
            <pc:docMk/>
            <pc:sldMk cId="894889330" sldId="561"/>
            <ac:cxnSpMk id="14" creationId="{9CB99DCE-AA4C-4BC5-BC28-A12DF65B5100}"/>
          </ac:cxnSpMkLst>
        </pc:cxnChg>
        <pc:cxnChg chg="add del">
          <ac:chgData name="Cristian Chilipirea" userId="34ab170da5908fc4" providerId="LiveId" clId="{33D04B99-FF79-49ED-A2DA-CF2C8C158D30}" dt="2019-10-13T11:51:03.358" v="256"/>
          <ac:cxnSpMkLst>
            <pc:docMk/>
            <pc:sldMk cId="894889330" sldId="561"/>
            <ac:cxnSpMk id="15" creationId="{4EE3E6BB-8872-4DD5-89D5-C6ECEF224F6F}"/>
          </ac:cxnSpMkLst>
        </pc:cxnChg>
        <pc:cxnChg chg="add">
          <ac:chgData name="Cristian Chilipirea" userId="34ab170da5908fc4" providerId="LiveId" clId="{33D04B99-FF79-49ED-A2DA-CF2C8C158D30}" dt="2019-10-13T11:51:03.374" v="257"/>
          <ac:cxnSpMkLst>
            <pc:docMk/>
            <pc:sldMk cId="894889330" sldId="561"/>
            <ac:cxnSpMk id="35" creationId="{472BBE78-C75D-4250-BB6D-A9AF1409A750}"/>
          </ac:cxnSpMkLst>
        </pc:cxnChg>
        <pc:cxnChg chg="add">
          <ac:chgData name="Cristian Chilipirea" userId="34ab170da5908fc4" providerId="LiveId" clId="{33D04B99-FF79-49ED-A2DA-CF2C8C158D30}" dt="2019-10-13T11:51:03.374" v="257"/>
          <ac:cxnSpMkLst>
            <pc:docMk/>
            <pc:sldMk cId="894889330" sldId="561"/>
            <ac:cxnSpMk id="36" creationId="{FFBE6C60-DA22-4C08-8035-2207C6CF1D2E}"/>
          </ac:cxnSpMkLst>
        </pc:cxnChg>
        <pc:cxnChg chg="add">
          <ac:chgData name="Cristian Chilipirea" userId="34ab170da5908fc4" providerId="LiveId" clId="{33D04B99-FF79-49ED-A2DA-CF2C8C158D30}" dt="2019-10-13T11:51:03.374" v="257"/>
          <ac:cxnSpMkLst>
            <pc:docMk/>
            <pc:sldMk cId="894889330" sldId="561"/>
            <ac:cxnSpMk id="37" creationId="{347C4562-C4B9-4F5F-AF29-E2FD0A9CCB6F}"/>
          </ac:cxnSpMkLst>
        </pc:cxnChg>
        <pc:cxnChg chg="add">
          <ac:chgData name="Cristian Chilipirea" userId="34ab170da5908fc4" providerId="LiveId" clId="{33D04B99-FF79-49ED-A2DA-CF2C8C158D30}" dt="2019-10-13T11:51:03.374" v="257"/>
          <ac:cxnSpMkLst>
            <pc:docMk/>
            <pc:sldMk cId="894889330" sldId="561"/>
            <ac:cxnSpMk id="38" creationId="{D5D83EBF-1891-4208-A49F-854A14355B8F}"/>
          </ac:cxnSpMkLst>
        </pc:cxnChg>
        <pc:cxnChg chg="add">
          <ac:chgData name="Cristian Chilipirea" userId="34ab170da5908fc4" providerId="LiveId" clId="{33D04B99-FF79-49ED-A2DA-CF2C8C158D30}" dt="2019-10-13T11:51:03.374" v="257"/>
          <ac:cxnSpMkLst>
            <pc:docMk/>
            <pc:sldMk cId="894889330" sldId="561"/>
            <ac:cxnSpMk id="39" creationId="{E6A17848-8F09-4593-9325-D9FA0187DAA0}"/>
          </ac:cxnSpMkLst>
        </pc:cxnChg>
        <pc:cxnChg chg="add">
          <ac:chgData name="Cristian Chilipirea" userId="34ab170da5908fc4" providerId="LiveId" clId="{33D04B99-FF79-49ED-A2DA-CF2C8C158D30}" dt="2019-10-13T11:51:03.374" v="257"/>
          <ac:cxnSpMkLst>
            <pc:docMk/>
            <pc:sldMk cId="894889330" sldId="561"/>
            <ac:cxnSpMk id="40" creationId="{83AA3372-109B-454F-A737-E36789588033}"/>
          </ac:cxnSpMkLst>
        </pc:cxnChg>
      </pc:sldChg>
      <pc:sldChg chg="addSp delSp modSp add modAnim">
        <pc:chgData name="Cristian Chilipirea" userId="34ab170da5908fc4" providerId="LiveId" clId="{33D04B99-FF79-49ED-A2DA-CF2C8C158D30}" dt="2019-10-13T11:51:22.426" v="265" actId="478"/>
        <pc:sldMkLst>
          <pc:docMk/>
          <pc:sldMk cId="1002592798" sldId="562"/>
        </pc:sldMkLst>
        <pc:spChg chg="mod">
          <ac:chgData name="Cristian Chilipirea" userId="34ab170da5908fc4" providerId="LiveId" clId="{33D04B99-FF79-49ED-A2DA-CF2C8C158D30}" dt="2019-10-13T11:51:13.269" v="260"/>
          <ac:spMkLst>
            <pc:docMk/>
            <pc:sldMk cId="1002592798" sldId="562"/>
            <ac:spMk id="2" creationId="{8721AE3C-880A-4E27-956C-8F0109A446A3}"/>
          </ac:spMkLst>
        </pc:spChg>
        <pc:spChg chg="del">
          <ac:chgData name="Cristian Chilipirea" userId="34ab170da5908fc4" providerId="LiveId" clId="{33D04B99-FF79-49ED-A2DA-CF2C8C158D30}" dt="2019-10-13T11:51:14.780" v="261" actId="478"/>
          <ac:spMkLst>
            <pc:docMk/>
            <pc:sldMk cId="1002592798" sldId="562"/>
            <ac:spMk id="3" creationId="{4426A3BA-3024-472F-AC3A-6348EF5108D9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4" creationId="{8E27F5E7-7155-4C48-A2DA-23276D271A97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5" creationId="{4F14EE38-169B-402F-967B-182CBA3852EF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6" creationId="{A11389C8-6E75-4649-9766-73B0D940BD5D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7" creationId="{DD26E759-95BB-4993-ABE4-69E3C0181A2D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8" creationId="{D4CCFDED-7112-46A3-8052-9907C45B3997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9" creationId="{ADA284E1-BE5F-4864-AA4A-0EB08B196505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17" creationId="{E1AF3A7C-684E-4BB7-AF54-755E0CD7CE4F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18" creationId="{89DEE675-C670-4083-A1CF-904A837FB673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19" creationId="{7EF976CA-0487-4522-A96F-EBFF3E2C861D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20" creationId="{009022AF-2DAF-465D-AD7D-A7498814E793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21" creationId="{ED3F5F7B-2D75-4DA0-A4E8-9DD2EB93E8B7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22" creationId="{280E2404-A97D-4C6D-A635-B58E9877DC01}"/>
          </ac:spMkLst>
        </pc:spChg>
        <pc:spChg chg="add del">
          <ac:chgData name="Cristian Chilipirea" userId="34ab170da5908fc4" providerId="LiveId" clId="{33D04B99-FF79-49ED-A2DA-CF2C8C158D30}" dt="2019-10-13T11:51:20.619" v="263"/>
          <ac:spMkLst>
            <pc:docMk/>
            <pc:sldMk cId="1002592798" sldId="562"/>
            <ac:spMk id="32" creationId="{D2086347-2CCE-4040-85C1-2FC78C41707C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33" creationId="{95FAB622-AE7B-433E-A339-8A37718F7803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34" creationId="{1D70A428-2575-47FD-9182-0B8BC129B96A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35" creationId="{2079160A-3B1D-4CD6-AEE8-0BAA01FE84EF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36" creationId="{1285152D-ECE6-423C-AA9B-7FB51D0047DC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37" creationId="{133C7DD6-86B7-4CFA-A59C-F9087D543363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38" creationId="{CF14969A-1E48-4E03-B7DB-7D8A3DAAF815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46" creationId="{8F7CDAEA-23E7-4384-80E9-1A88A7A3DFF5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47" creationId="{E78D69A1-A403-4416-8E76-0BC4BCA93FF4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48" creationId="{D469601A-90FA-49FD-8374-520C4239ECF6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49" creationId="{BD98F8A0-A57C-4C01-B46B-C5DEAB88A5E0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50" creationId="{3DDBEB46-9684-461D-AFAC-A2E315BA6BA1}"/>
          </ac:spMkLst>
        </pc:spChg>
        <pc:spChg chg="add">
          <ac:chgData name="Cristian Chilipirea" userId="34ab170da5908fc4" providerId="LiveId" clId="{33D04B99-FF79-49ED-A2DA-CF2C8C158D30}" dt="2019-10-13T11:51:20.637" v="264"/>
          <ac:spMkLst>
            <pc:docMk/>
            <pc:sldMk cId="1002592798" sldId="562"/>
            <ac:spMk id="51" creationId="{0050CC18-3C39-423B-AA73-EB7171F8222D}"/>
          </ac:spMkLst>
        </pc:spChg>
        <pc:spChg chg="add del">
          <ac:chgData name="Cristian Chilipirea" userId="34ab170da5908fc4" providerId="LiveId" clId="{33D04B99-FF79-49ED-A2DA-CF2C8C158D30}" dt="2019-10-13T11:51:22.426" v="265" actId="478"/>
          <ac:spMkLst>
            <pc:docMk/>
            <pc:sldMk cId="1002592798" sldId="562"/>
            <ac:spMk id="61" creationId="{A5FCFE71-35A0-4848-A888-363C4FBA12DB}"/>
          </ac:spMkLst>
        </pc:spChg>
        <pc:grpChg chg="add del">
          <ac:chgData name="Cristian Chilipirea" userId="34ab170da5908fc4" providerId="LiveId" clId="{33D04B99-FF79-49ED-A2DA-CF2C8C158D30}" dt="2019-10-13T11:51:20.619" v="263"/>
          <ac:grpSpMkLst>
            <pc:docMk/>
            <pc:sldMk cId="1002592798" sldId="562"/>
            <ac:grpSpMk id="24" creationId="{7B15349D-E034-4FEB-96EA-91A479339058}"/>
          </ac:grpSpMkLst>
        </pc:grpChg>
        <pc:grpChg chg="add del">
          <ac:chgData name="Cristian Chilipirea" userId="34ab170da5908fc4" providerId="LiveId" clId="{33D04B99-FF79-49ED-A2DA-CF2C8C158D30}" dt="2019-10-13T11:51:20.619" v="263"/>
          <ac:grpSpMkLst>
            <pc:docMk/>
            <pc:sldMk cId="1002592798" sldId="562"/>
            <ac:grpSpMk id="28" creationId="{52EC01CF-22C6-4831-811B-AC735842E60A}"/>
          </ac:grpSpMkLst>
        </pc:grpChg>
        <pc:grpChg chg="add">
          <ac:chgData name="Cristian Chilipirea" userId="34ab170da5908fc4" providerId="LiveId" clId="{33D04B99-FF79-49ED-A2DA-CF2C8C158D30}" dt="2019-10-13T11:51:20.637" v="264"/>
          <ac:grpSpMkLst>
            <pc:docMk/>
            <pc:sldMk cId="1002592798" sldId="562"/>
            <ac:grpSpMk id="53" creationId="{91831F71-1004-49EE-A9BE-A634652EF36A}"/>
          </ac:grpSpMkLst>
        </pc:grpChg>
        <pc:grpChg chg="add">
          <ac:chgData name="Cristian Chilipirea" userId="34ab170da5908fc4" providerId="LiveId" clId="{33D04B99-FF79-49ED-A2DA-CF2C8C158D30}" dt="2019-10-13T11:51:20.637" v="264"/>
          <ac:grpSpMkLst>
            <pc:docMk/>
            <pc:sldMk cId="1002592798" sldId="562"/>
            <ac:grpSpMk id="57" creationId="{B2044948-2AB7-4D99-B90E-3DDCA1352594}"/>
          </ac:grpSpMkLst>
        </pc:grpChg>
        <pc:graphicFrameChg chg="add del">
          <ac:chgData name="Cristian Chilipirea" userId="34ab170da5908fc4" providerId="LiveId" clId="{33D04B99-FF79-49ED-A2DA-CF2C8C158D30}" dt="2019-10-13T11:51:20.619" v="263"/>
          <ac:graphicFrameMkLst>
            <pc:docMk/>
            <pc:sldMk cId="1002592798" sldId="562"/>
            <ac:graphicFrameMk id="16" creationId="{CA3047FD-E4F3-47CA-BD09-5CBCF0123EC5}"/>
          </ac:graphicFrameMkLst>
        </pc:graphicFrameChg>
        <pc:graphicFrameChg chg="add del">
          <ac:chgData name="Cristian Chilipirea" userId="34ab170da5908fc4" providerId="LiveId" clId="{33D04B99-FF79-49ED-A2DA-CF2C8C158D30}" dt="2019-10-13T11:51:20.619" v="263"/>
          <ac:graphicFrameMkLst>
            <pc:docMk/>
            <pc:sldMk cId="1002592798" sldId="562"/>
            <ac:graphicFrameMk id="23" creationId="{5335D0F8-9664-4BBE-BF4B-937BC35AA82F}"/>
          </ac:graphicFrameMkLst>
        </pc:graphicFrameChg>
        <pc:graphicFrameChg chg="add">
          <ac:chgData name="Cristian Chilipirea" userId="34ab170da5908fc4" providerId="LiveId" clId="{33D04B99-FF79-49ED-A2DA-CF2C8C158D30}" dt="2019-10-13T11:51:20.637" v="264"/>
          <ac:graphicFrameMkLst>
            <pc:docMk/>
            <pc:sldMk cId="1002592798" sldId="562"/>
            <ac:graphicFrameMk id="45" creationId="{271C6F90-D91E-4A13-8DD4-6A31D07E5DAA}"/>
          </ac:graphicFrameMkLst>
        </pc:graphicFrameChg>
        <pc:graphicFrameChg chg="add">
          <ac:chgData name="Cristian Chilipirea" userId="34ab170da5908fc4" providerId="LiveId" clId="{33D04B99-FF79-49ED-A2DA-CF2C8C158D30}" dt="2019-10-13T11:51:20.637" v="264"/>
          <ac:graphicFrameMkLst>
            <pc:docMk/>
            <pc:sldMk cId="1002592798" sldId="562"/>
            <ac:graphicFrameMk id="52" creationId="{CD7CA651-C1A0-41F5-A84A-3FFC60D96293}"/>
          </ac:graphicFrameMkLst>
        </pc:graphicFrameChg>
        <pc:cxnChg chg="add del">
          <ac:chgData name="Cristian Chilipirea" userId="34ab170da5908fc4" providerId="LiveId" clId="{33D04B99-FF79-49ED-A2DA-CF2C8C158D30}" dt="2019-10-13T11:51:20.619" v="263"/>
          <ac:cxnSpMkLst>
            <pc:docMk/>
            <pc:sldMk cId="1002592798" sldId="562"/>
            <ac:cxnSpMk id="10" creationId="{C9F0B00E-5021-466D-AB0E-1BBEF22A81C1}"/>
          </ac:cxnSpMkLst>
        </pc:cxnChg>
        <pc:cxnChg chg="add del">
          <ac:chgData name="Cristian Chilipirea" userId="34ab170da5908fc4" providerId="LiveId" clId="{33D04B99-FF79-49ED-A2DA-CF2C8C158D30}" dt="2019-10-13T11:51:20.619" v="263"/>
          <ac:cxnSpMkLst>
            <pc:docMk/>
            <pc:sldMk cId="1002592798" sldId="562"/>
            <ac:cxnSpMk id="11" creationId="{43A9F42E-B5F8-4D71-B8F7-7822F9257D57}"/>
          </ac:cxnSpMkLst>
        </pc:cxnChg>
        <pc:cxnChg chg="add del">
          <ac:chgData name="Cristian Chilipirea" userId="34ab170da5908fc4" providerId="LiveId" clId="{33D04B99-FF79-49ED-A2DA-CF2C8C158D30}" dt="2019-10-13T11:51:20.619" v="263"/>
          <ac:cxnSpMkLst>
            <pc:docMk/>
            <pc:sldMk cId="1002592798" sldId="562"/>
            <ac:cxnSpMk id="12" creationId="{F28A3057-069F-4AC6-B321-0C7722A9E92A}"/>
          </ac:cxnSpMkLst>
        </pc:cxnChg>
        <pc:cxnChg chg="add del">
          <ac:chgData name="Cristian Chilipirea" userId="34ab170da5908fc4" providerId="LiveId" clId="{33D04B99-FF79-49ED-A2DA-CF2C8C158D30}" dt="2019-10-13T11:51:20.619" v="263"/>
          <ac:cxnSpMkLst>
            <pc:docMk/>
            <pc:sldMk cId="1002592798" sldId="562"/>
            <ac:cxnSpMk id="13" creationId="{50645FDA-E1A8-47B2-A5F7-BAC2650CB284}"/>
          </ac:cxnSpMkLst>
        </pc:cxnChg>
        <pc:cxnChg chg="add del">
          <ac:chgData name="Cristian Chilipirea" userId="34ab170da5908fc4" providerId="LiveId" clId="{33D04B99-FF79-49ED-A2DA-CF2C8C158D30}" dt="2019-10-13T11:51:20.619" v="263"/>
          <ac:cxnSpMkLst>
            <pc:docMk/>
            <pc:sldMk cId="1002592798" sldId="562"/>
            <ac:cxnSpMk id="14" creationId="{03A6AA73-E0C3-4B95-A7EE-9B7682A5F830}"/>
          </ac:cxnSpMkLst>
        </pc:cxnChg>
        <pc:cxnChg chg="add del">
          <ac:chgData name="Cristian Chilipirea" userId="34ab170da5908fc4" providerId="LiveId" clId="{33D04B99-FF79-49ED-A2DA-CF2C8C158D30}" dt="2019-10-13T11:51:20.619" v="263"/>
          <ac:cxnSpMkLst>
            <pc:docMk/>
            <pc:sldMk cId="1002592798" sldId="562"/>
            <ac:cxnSpMk id="15" creationId="{5CABD246-9427-41BE-A696-FE25724FDA0F}"/>
          </ac:cxnSpMkLst>
        </pc:cxnChg>
        <pc:cxnChg chg="add">
          <ac:chgData name="Cristian Chilipirea" userId="34ab170da5908fc4" providerId="LiveId" clId="{33D04B99-FF79-49ED-A2DA-CF2C8C158D30}" dt="2019-10-13T11:51:20.637" v="264"/>
          <ac:cxnSpMkLst>
            <pc:docMk/>
            <pc:sldMk cId="1002592798" sldId="562"/>
            <ac:cxnSpMk id="39" creationId="{90EFA26A-0833-441A-95CC-A8DA0167A273}"/>
          </ac:cxnSpMkLst>
        </pc:cxnChg>
        <pc:cxnChg chg="add">
          <ac:chgData name="Cristian Chilipirea" userId="34ab170da5908fc4" providerId="LiveId" clId="{33D04B99-FF79-49ED-A2DA-CF2C8C158D30}" dt="2019-10-13T11:51:20.637" v="264"/>
          <ac:cxnSpMkLst>
            <pc:docMk/>
            <pc:sldMk cId="1002592798" sldId="562"/>
            <ac:cxnSpMk id="40" creationId="{75D8EF5B-B21B-4D0E-BEB2-C92DE447C35E}"/>
          </ac:cxnSpMkLst>
        </pc:cxnChg>
        <pc:cxnChg chg="add">
          <ac:chgData name="Cristian Chilipirea" userId="34ab170da5908fc4" providerId="LiveId" clId="{33D04B99-FF79-49ED-A2DA-CF2C8C158D30}" dt="2019-10-13T11:51:20.637" v="264"/>
          <ac:cxnSpMkLst>
            <pc:docMk/>
            <pc:sldMk cId="1002592798" sldId="562"/>
            <ac:cxnSpMk id="41" creationId="{E0BCA02B-22A6-4DB7-877D-9B8887139F51}"/>
          </ac:cxnSpMkLst>
        </pc:cxnChg>
        <pc:cxnChg chg="add">
          <ac:chgData name="Cristian Chilipirea" userId="34ab170da5908fc4" providerId="LiveId" clId="{33D04B99-FF79-49ED-A2DA-CF2C8C158D30}" dt="2019-10-13T11:51:20.637" v="264"/>
          <ac:cxnSpMkLst>
            <pc:docMk/>
            <pc:sldMk cId="1002592798" sldId="562"/>
            <ac:cxnSpMk id="42" creationId="{CB971002-55A1-488E-8088-444BA69F2F58}"/>
          </ac:cxnSpMkLst>
        </pc:cxnChg>
        <pc:cxnChg chg="add">
          <ac:chgData name="Cristian Chilipirea" userId="34ab170da5908fc4" providerId="LiveId" clId="{33D04B99-FF79-49ED-A2DA-CF2C8C158D30}" dt="2019-10-13T11:51:20.637" v="264"/>
          <ac:cxnSpMkLst>
            <pc:docMk/>
            <pc:sldMk cId="1002592798" sldId="562"/>
            <ac:cxnSpMk id="43" creationId="{3A09798A-1BC4-41C8-B7A1-8E143318B572}"/>
          </ac:cxnSpMkLst>
        </pc:cxnChg>
        <pc:cxnChg chg="add">
          <ac:chgData name="Cristian Chilipirea" userId="34ab170da5908fc4" providerId="LiveId" clId="{33D04B99-FF79-49ED-A2DA-CF2C8C158D30}" dt="2019-10-13T11:51:20.637" v="264"/>
          <ac:cxnSpMkLst>
            <pc:docMk/>
            <pc:sldMk cId="1002592798" sldId="562"/>
            <ac:cxnSpMk id="44" creationId="{BFF80D5C-4C85-49E8-A06F-936D8DD1D1EA}"/>
          </ac:cxnSpMkLst>
        </pc:cxnChg>
      </pc:sldChg>
      <pc:sldChg chg="addSp delSp modSp add modAnim">
        <pc:chgData name="Cristian Chilipirea" userId="34ab170da5908fc4" providerId="LiveId" clId="{33D04B99-FF79-49ED-A2DA-CF2C8C158D30}" dt="2019-10-13T11:51:38.334" v="271"/>
        <pc:sldMkLst>
          <pc:docMk/>
          <pc:sldMk cId="1099778563" sldId="563"/>
        </pc:sldMkLst>
        <pc:spChg chg="mod">
          <ac:chgData name="Cristian Chilipirea" userId="34ab170da5908fc4" providerId="LiveId" clId="{33D04B99-FF79-49ED-A2DA-CF2C8C158D30}" dt="2019-10-13T11:51:28.641" v="267"/>
          <ac:spMkLst>
            <pc:docMk/>
            <pc:sldMk cId="1099778563" sldId="563"/>
            <ac:spMk id="2" creationId="{2400A554-6559-432E-A01B-662B09488FDB}"/>
          </ac:spMkLst>
        </pc:spChg>
        <pc:spChg chg="del">
          <ac:chgData name="Cristian Chilipirea" userId="34ab170da5908fc4" providerId="LiveId" clId="{33D04B99-FF79-49ED-A2DA-CF2C8C158D30}" dt="2019-10-13T11:51:30.768" v="268" actId="478"/>
          <ac:spMkLst>
            <pc:docMk/>
            <pc:sldMk cId="1099778563" sldId="563"/>
            <ac:spMk id="3" creationId="{80B3602D-ED6E-4355-9C15-6616B7F5344C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4" creationId="{18708B9F-93FC-408C-A7F9-4017E32C3D5F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5" creationId="{2A370E7B-0544-4D71-8690-7EC0216BBE0C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6" creationId="{5F209C03-0CF6-4AAD-AEC8-21DF3DED2FE6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7" creationId="{BE220B32-B103-440E-B3BE-D65939EFDCD4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8" creationId="{B93E2FD6-EF6E-4621-8D68-218358D5BCFB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9" creationId="{17C10F45-8F61-46B8-B695-DBA0190868E0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17" creationId="{305AD325-BCA4-49F6-8B69-3FE1A6DB2BF7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18" creationId="{2579B53D-B0F5-48B1-855A-A043A23161BB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19" creationId="{52FE9FCB-FA78-406B-8D8C-3A4118006BF5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20" creationId="{7F4AB2AD-7DD9-491F-8769-E418B1078588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21" creationId="{5747B72D-2058-4037-8B3E-A1099A0E9551}"/>
          </ac:spMkLst>
        </pc:spChg>
        <pc:spChg chg="add del">
          <ac:chgData name="Cristian Chilipirea" userId="34ab170da5908fc4" providerId="LiveId" clId="{33D04B99-FF79-49ED-A2DA-CF2C8C158D30}" dt="2019-10-13T11:51:38.317" v="270"/>
          <ac:spMkLst>
            <pc:docMk/>
            <pc:sldMk cId="1099778563" sldId="563"/>
            <ac:spMk id="22" creationId="{548FDFE0-EFEF-488D-964D-E1E6679F35CA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36" creationId="{3761F447-35CB-4976-BCFD-1801DB32CD12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37" creationId="{9A34F76F-04DF-4167-B72C-2ECB4A444D17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38" creationId="{A1193D4E-CD86-4279-9E8D-007EE63679A4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39" creationId="{66A47A6E-2FAA-4E0C-B83D-E11C2B561A7A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40" creationId="{AB2C979D-E53A-4578-854F-C69EBC686F5B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41" creationId="{A773D13A-4359-4AF7-A9BF-38DC38325BBE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49" creationId="{B60B8ED0-69D5-4790-9A0D-0A7F1E03D1A4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50" creationId="{642AC9E2-9F01-4B05-AEAE-04ACEAFA0F67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51" creationId="{D281CF4B-A4F1-4545-9CEA-E0E667C29AAD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52" creationId="{9DFF56A0-989A-4A62-97C8-7244677188C8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53" creationId="{2A471EBD-6851-4A45-BEDA-5B327F9A3E47}"/>
          </ac:spMkLst>
        </pc:spChg>
        <pc:spChg chg="add">
          <ac:chgData name="Cristian Chilipirea" userId="34ab170da5908fc4" providerId="LiveId" clId="{33D04B99-FF79-49ED-A2DA-CF2C8C158D30}" dt="2019-10-13T11:51:38.334" v="271"/>
          <ac:spMkLst>
            <pc:docMk/>
            <pc:sldMk cId="1099778563" sldId="563"/>
            <ac:spMk id="54" creationId="{E0306D57-EDFA-424B-AF62-72D0C449CABB}"/>
          </ac:spMkLst>
        </pc:spChg>
        <pc:grpChg chg="add del">
          <ac:chgData name="Cristian Chilipirea" userId="34ab170da5908fc4" providerId="LiveId" clId="{33D04B99-FF79-49ED-A2DA-CF2C8C158D30}" dt="2019-10-13T11:51:38.317" v="270"/>
          <ac:grpSpMkLst>
            <pc:docMk/>
            <pc:sldMk cId="1099778563" sldId="563"/>
            <ac:grpSpMk id="24" creationId="{19E2E255-054B-429C-907C-939ED56FB8D0}"/>
          </ac:grpSpMkLst>
        </pc:grpChg>
        <pc:grpChg chg="add del">
          <ac:chgData name="Cristian Chilipirea" userId="34ab170da5908fc4" providerId="LiveId" clId="{33D04B99-FF79-49ED-A2DA-CF2C8C158D30}" dt="2019-10-13T11:51:38.317" v="270"/>
          <ac:grpSpMkLst>
            <pc:docMk/>
            <pc:sldMk cId="1099778563" sldId="563"/>
            <ac:grpSpMk id="28" creationId="{E4A639F5-8E88-4E62-9EDC-ACEF2DD7A910}"/>
          </ac:grpSpMkLst>
        </pc:grpChg>
        <pc:grpChg chg="add del">
          <ac:chgData name="Cristian Chilipirea" userId="34ab170da5908fc4" providerId="LiveId" clId="{33D04B99-FF79-49ED-A2DA-CF2C8C158D30}" dt="2019-10-13T11:51:38.317" v="270"/>
          <ac:grpSpMkLst>
            <pc:docMk/>
            <pc:sldMk cId="1099778563" sldId="563"/>
            <ac:grpSpMk id="32" creationId="{972BAAA0-8DE1-42FB-AC30-55CEDA340FB4}"/>
          </ac:grpSpMkLst>
        </pc:grpChg>
        <pc:grpChg chg="add">
          <ac:chgData name="Cristian Chilipirea" userId="34ab170da5908fc4" providerId="LiveId" clId="{33D04B99-FF79-49ED-A2DA-CF2C8C158D30}" dt="2019-10-13T11:51:38.334" v="271"/>
          <ac:grpSpMkLst>
            <pc:docMk/>
            <pc:sldMk cId="1099778563" sldId="563"/>
            <ac:grpSpMk id="56" creationId="{7BCCD980-FFFB-4D88-8E73-37E7597D2E22}"/>
          </ac:grpSpMkLst>
        </pc:grpChg>
        <pc:grpChg chg="add">
          <ac:chgData name="Cristian Chilipirea" userId="34ab170da5908fc4" providerId="LiveId" clId="{33D04B99-FF79-49ED-A2DA-CF2C8C158D30}" dt="2019-10-13T11:51:38.334" v="271"/>
          <ac:grpSpMkLst>
            <pc:docMk/>
            <pc:sldMk cId="1099778563" sldId="563"/>
            <ac:grpSpMk id="60" creationId="{75BD4976-0312-4044-9952-7FC552D7A0B9}"/>
          </ac:grpSpMkLst>
        </pc:grpChg>
        <pc:grpChg chg="add">
          <ac:chgData name="Cristian Chilipirea" userId="34ab170da5908fc4" providerId="LiveId" clId="{33D04B99-FF79-49ED-A2DA-CF2C8C158D30}" dt="2019-10-13T11:51:38.334" v="271"/>
          <ac:grpSpMkLst>
            <pc:docMk/>
            <pc:sldMk cId="1099778563" sldId="563"/>
            <ac:grpSpMk id="64" creationId="{D2D23DC8-B5F4-402E-9873-276DC133CF93}"/>
          </ac:grpSpMkLst>
        </pc:grpChg>
        <pc:graphicFrameChg chg="add del">
          <ac:chgData name="Cristian Chilipirea" userId="34ab170da5908fc4" providerId="LiveId" clId="{33D04B99-FF79-49ED-A2DA-CF2C8C158D30}" dt="2019-10-13T11:51:38.317" v="270"/>
          <ac:graphicFrameMkLst>
            <pc:docMk/>
            <pc:sldMk cId="1099778563" sldId="563"/>
            <ac:graphicFrameMk id="16" creationId="{8B7D9887-9E89-42C1-9724-815DD18AC032}"/>
          </ac:graphicFrameMkLst>
        </pc:graphicFrameChg>
        <pc:graphicFrameChg chg="add del">
          <ac:chgData name="Cristian Chilipirea" userId="34ab170da5908fc4" providerId="LiveId" clId="{33D04B99-FF79-49ED-A2DA-CF2C8C158D30}" dt="2019-10-13T11:51:38.317" v="270"/>
          <ac:graphicFrameMkLst>
            <pc:docMk/>
            <pc:sldMk cId="1099778563" sldId="563"/>
            <ac:graphicFrameMk id="23" creationId="{BDC52D32-F798-4A60-BDF3-9396CFA431A6}"/>
          </ac:graphicFrameMkLst>
        </pc:graphicFrameChg>
        <pc:graphicFrameChg chg="add">
          <ac:chgData name="Cristian Chilipirea" userId="34ab170da5908fc4" providerId="LiveId" clId="{33D04B99-FF79-49ED-A2DA-CF2C8C158D30}" dt="2019-10-13T11:51:38.334" v="271"/>
          <ac:graphicFrameMkLst>
            <pc:docMk/>
            <pc:sldMk cId="1099778563" sldId="563"/>
            <ac:graphicFrameMk id="48" creationId="{0CE8343B-D044-4895-8107-EC0E9C3B6565}"/>
          </ac:graphicFrameMkLst>
        </pc:graphicFrameChg>
        <pc:graphicFrameChg chg="add">
          <ac:chgData name="Cristian Chilipirea" userId="34ab170da5908fc4" providerId="LiveId" clId="{33D04B99-FF79-49ED-A2DA-CF2C8C158D30}" dt="2019-10-13T11:51:38.334" v="271"/>
          <ac:graphicFrameMkLst>
            <pc:docMk/>
            <pc:sldMk cId="1099778563" sldId="563"/>
            <ac:graphicFrameMk id="55" creationId="{5C763D0C-DCAB-4F81-B4F5-1899C19DFDE2}"/>
          </ac:graphicFrameMkLst>
        </pc:graphicFrameChg>
        <pc:cxnChg chg="add del">
          <ac:chgData name="Cristian Chilipirea" userId="34ab170da5908fc4" providerId="LiveId" clId="{33D04B99-FF79-49ED-A2DA-CF2C8C158D30}" dt="2019-10-13T11:51:38.317" v="270"/>
          <ac:cxnSpMkLst>
            <pc:docMk/>
            <pc:sldMk cId="1099778563" sldId="563"/>
            <ac:cxnSpMk id="10" creationId="{0AC52B6C-5BD5-43C6-AC9D-4FE8F7B7962F}"/>
          </ac:cxnSpMkLst>
        </pc:cxnChg>
        <pc:cxnChg chg="add del">
          <ac:chgData name="Cristian Chilipirea" userId="34ab170da5908fc4" providerId="LiveId" clId="{33D04B99-FF79-49ED-A2DA-CF2C8C158D30}" dt="2019-10-13T11:51:38.317" v="270"/>
          <ac:cxnSpMkLst>
            <pc:docMk/>
            <pc:sldMk cId="1099778563" sldId="563"/>
            <ac:cxnSpMk id="11" creationId="{17499B8B-2A97-429D-845A-1F55E3144584}"/>
          </ac:cxnSpMkLst>
        </pc:cxnChg>
        <pc:cxnChg chg="add del">
          <ac:chgData name="Cristian Chilipirea" userId="34ab170da5908fc4" providerId="LiveId" clId="{33D04B99-FF79-49ED-A2DA-CF2C8C158D30}" dt="2019-10-13T11:51:38.317" v="270"/>
          <ac:cxnSpMkLst>
            <pc:docMk/>
            <pc:sldMk cId="1099778563" sldId="563"/>
            <ac:cxnSpMk id="12" creationId="{B2C93469-D05B-4BAE-827E-D069BC4213E2}"/>
          </ac:cxnSpMkLst>
        </pc:cxnChg>
        <pc:cxnChg chg="add del">
          <ac:chgData name="Cristian Chilipirea" userId="34ab170da5908fc4" providerId="LiveId" clId="{33D04B99-FF79-49ED-A2DA-CF2C8C158D30}" dt="2019-10-13T11:51:38.317" v="270"/>
          <ac:cxnSpMkLst>
            <pc:docMk/>
            <pc:sldMk cId="1099778563" sldId="563"/>
            <ac:cxnSpMk id="13" creationId="{4E8D2877-7405-40DB-9906-39EC10229469}"/>
          </ac:cxnSpMkLst>
        </pc:cxnChg>
        <pc:cxnChg chg="add del">
          <ac:chgData name="Cristian Chilipirea" userId="34ab170da5908fc4" providerId="LiveId" clId="{33D04B99-FF79-49ED-A2DA-CF2C8C158D30}" dt="2019-10-13T11:51:38.317" v="270"/>
          <ac:cxnSpMkLst>
            <pc:docMk/>
            <pc:sldMk cId="1099778563" sldId="563"/>
            <ac:cxnSpMk id="14" creationId="{605F109B-6D7B-4F94-8B74-AFDDF7F8584E}"/>
          </ac:cxnSpMkLst>
        </pc:cxnChg>
        <pc:cxnChg chg="add del">
          <ac:chgData name="Cristian Chilipirea" userId="34ab170da5908fc4" providerId="LiveId" clId="{33D04B99-FF79-49ED-A2DA-CF2C8C158D30}" dt="2019-10-13T11:51:38.317" v="270"/>
          <ac:cxnSpMkLst>
            <pc:docMk/>
            <pc:sldMk cId="1099778563" sldId="563"/>
            <ac:cxnSpMk id="15" creationId="{8EFA5856-1371-4FE0-A5B8-E886BFEDC05E}"/>
          </ac:cxnSpMkLst>
        </pc:cxnChg>
        <pc:cxnChg chg="add">
          <ac:chgData name="Cristian Chilipirea" userId="34ab170da5908fc4" providerId="LiveId" clId="{33D04B99-FF79-49ED-A2DA-CF2C8C158D30}" dt="2019-10-13T11:51:38.334" v="271"/>
          <ac:cxnSpMkLst>
            <pc:docMk/>
            <pc:sldMk cId="1099778563" sldId="563"/>
            <ac:cxnSpMk id="42" creationId="{F5E0AD92-6E9F-4950-B0A9-736F87DAE1E8}"/>
          </ac:cxnSpMkLst>
        </pc:cxnChg>
        <pc:cxnChg chg="add">
          <ac:chgData name="Cristian Chilipirea" userId="34ab170da5908fc4" providerId="LiveId" clId="{33D04B99-FF79-49ED-A2DA-CF2C8C158D30}" dt="2019-10-13T11:51:38.334" v="271"/>
          <ac:cxnSpMkLst>
            <pc:docMk/>
            <pc:sldMk cId="1099778563" sldId="563"/>
            <ac:cxnSpMk id="43" creationId="{4022A156-9F83-4F85-B3EE-FF86BDB633BC}"/>
          </ac:cxnSpMkLst>
        </pc:cxnChg>
        <pc:cxnChg chg="add">
          <ac:chgData name="Cristian Chilipirea" userId="34ab170da5908fc4" providerId="LiveId" clId="{33D04B99-FF79-49ED-A2DA-CF2C8C158D30}" dt="2019-10-13T11:51:38.334" v="271"/>
          <ac:cxnSpMkLst>
            <pc:docMk/>
            <pc:sldMk cId="1099778563" sldId="563"/>
            <ac:cxnSpMk id="44" creationId="{3E913E4E-B5F6-4C94-8ED4-7AB0E414C102}"/>
          </ac:cxnSpMkLst>
        </pc:cxnChg>
        <pc:cxnChg chg="add">
          <ac:chgData name="Cristian Chilipirea" userId="34ab170da5908fc4" providerId="LiveId" clId="{33D04B99-FF79-49ED-A2DA-CF2C8C158D30}" dt="2019-10-13T11:51:38.334" v="271"/>
          <ac:cxnSpMkLst>
            <pc:docMk/>
            <pc:sldMk cId="1099778563" sldId="563"/>
            <ac:cxnSpMk id="45" creationId="{F993D7E6-2665-4F21-81AE-420C9FA0738F}"/>
          </ac:cxnSpMkLst>
        </pc:cxnChg>
        <pc:cxnChg chg="add">
          <ac:chgData name="Cristian Chilipirea" userId="34ab170da5908fc4" providerId="LiveId" clId="{33D04B99-FF79-49ED-A2DA-CF2C8C158D30}" dt="2019-10-13T11:51:38.334" v="271"/>
          <ac:cxnSpMkLst>
            <pc:docMk/>
            <pc:sldMk cId="1099778563" sldId="563"/>
            <ac:cxnSpMk id="46" creationId="{1FCDE618-E520-4F30-AC6C-89CCA2E8E14D}"/>
          </ac:cxnSpMkLst>
        </pc:cxnChg>
        <pc:cxnChg chg="add">
          <ac:chgData name="Cristian Chilipirea" userId="34ab170da5908fc4" providerId="LiveId" clId="{33D04B99-FF79-49ED-A2DA-CF2C8C158D30}" dt="2019-10-13T11:51:38.334" v="271"/>
          <ac:cxnSpMkLst>
            <pc:docMk/>
            <pc:sldMk cId="1099778563" sldId="563"/>
            <ac:cxnSpMk id="47" creationId="{8D164BBA-248D-4542-A063-C81EF85BC4E6}"/>
          </ac:cxnSpMkLst>
        </pc:cxnChg>
      </pc:sldChg>
      <pc:sldChg chg="addSp delSp modSp add modAnim">
        <pc:chgData name="Cristian Chilipirea" userId="34ab170da5908fc4" providerId="LiveId" clId="{33D04B99-FF79-49ED-A2DA-CF2C8C158D30}" dt="2019-10-13T11:51:58.291" v="278" actId="478"/>
        <pc:sldMkLst>
          <pc:docMk/>
          <pc:sldMk cId="700922627" sldId="564"/>
        </pc:sldMkLst>
        <pc:spChg chg="mod">
          <ac:chgData name="Cristian Chilipirea" userId="34ab170da5908fc4" providerId="LiveId" clId="{33D04B99-FF79-49ED-A2DA-CF2C8C158D30}" dt="2019-10-13T11:51:47.321" v="273"/>
          <ac:spMkLst>
            <pc:docMk/>
            <pc:sldMk cId="700922627" sldId="564"/>
            <ac:spMk id="2" creationId="{F16EF0FA-ADBD-4384-AC99-BC5248B98D70}"/>
          </ac:spMkLst>
        </pc:spChg>
        <pc:spChg chg="del">
          <ac:chgData name="Cristian Chilipirea" userId="34ab170da5908fc4" providerId="LiveId" clId="{33D04B99-FF79-49ED-A2DA-CF2C8C158D30}" dt="2019-10-13T11:51:50.636" v="274" actId="478"/>
          <ac:spMkLst>
            <pc:docMk/>
            <pc:sldMk cId="700922627" sldId="564"/>
            <ac:spMk id="3" creationId="{BA1892A7-F97D-4F6D-8AD1-5A6D61143FEC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4" creationId="{43D87625-2506-48EF-9459-A863EEAEB6D3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5" creationId="{91039E51-0966-4935-A31F-5E67EE27CB94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6" creationId="{91EB04BD-C8BC-486C-8455-D0D312A3A263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7" creationId="{6A784D17-CE0F-4EBE-872F-D683EA1FEED3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8" creationId="{23366E5D-97EE-4779-949D-B980E7AEFAB7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9" creationId="{71172288-616C-480A-93C0-B28175DEF010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17" creationId="{1BD180BD-5141-4A9C-9A2F-67DDE1BD3C29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18" creationId="{51FA3BA4-71C4-43BE-A49A-2EEA8F64E722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19" creationId="{6841FC28-7612-4084-A3AB-B5BABD3F14E5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20" creationId="{8CF68009-C98B-4559-AEF8-873FC32DDD66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21" creationId="{B321BD51-0A16-4254-B0EB-526F223F03DD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22" creationId="{52416091-47C0-4806-9720-EC6CD6196615}"/>
          </ac:spMkLst>
        </pc:spChg>
        <pc:spChg chg="add del">
          <ac:chgData name="Cristian Chilipirea" userId="34ab170da5908fc4" providerId="LiveId" clId="{33D04B99-FF79-49ED-A2DA-CF2C8C158D30}" dt="2019-10-13T11:51:56.344" v="276"/>
          <ac:spMkLst>
            <pc:docMk/>
            <pc:sldMk cId="700922627" sldId="564"/>
            <ac:spMk id="40" creationId="{0B91D339-EC1E-40CB-B591-F869FD21D670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41" creationId="{80438595-A33B-4745-9900-998DF81F7977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42" creationId="{39DC2ABA-9B6B-4385-A343-871768F17D43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43" creationId="{7BA67C5C-45AB-432E-8284-191956BEF6B0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44" creationId="{983620D7-9F9F-4298-A351-CFF72293648B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45" creationId="{ECDA42AC-FDB8-4FE1-AD7D-2A1F9001C3F5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46" creationId="{93C7E675-B66C-4959-A49C-A1625F8F8651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54" creationId="{F68E2055-F825-45E8-AF5C-F896FE843FAE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55" creationId="{0ECBF295-228E-44FC-BF9E-4D580DF3B727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56" creationId="{223B1C10-0058-4097-885B-DFAEB696EF60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57" creationId="{7870CE0E-BFB3-4B3F-8331-DD1C9E9FE1AF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58" creationId="{F3A95147-2B75-47F3-87F2-4C75BFE2C450}"/>
          </ac:spMkLst>
        </pc:spChg>
        <pc:spChg chg="add">
          <ac:chgData name="Cristian Chilipirea" userId="34ab170da5908fc4" providerId="LiveId" clId="{33D04B99-FF79-49ED-A2DA-CF2C8C158D30}" dt="2019-10-13T11:51:56.364" v="277"/>
          <ac:spMkLst>
            <pc:docMk/>
            <pc:sldMk cId="700922627" sldId="564"/>
            <ac:spMk id="59" creationId="{DC5020D5-1FEF-4F1B-83CD-4F362F33668A}"/>
          </ac:spMkLst>
        </pc:spChg>
        <pc:spChg chg="add del">
          <ac:chgData name="Cristian Chilipirea" userId="34ab170da5908fc4" providerId="LiveId" clId="{33D04B99-FF79-49ED-A2DA-CF2C8C158D30}" dt="2019-10-13T11:51:58.291" v="278" actId="478"/>
          <ac:spMkLst>
            <pc:docMk/>
            <pc:sldMk cId="700922627" sldId="564"/>
            <ac:spMk id="77" creationId="{4446F276-9560-482F-B0F6-5ECB21C57C9B}"/>
          </ac:spMkLst>
        </pc:spChg>
        <pc:grpChg chg="add del">
          <ac:chgData name="Cristian Chilipirea" userId="34ab170da5908fc4" providerId="LiveId" clId="{33D04B99-FF79-49ED-A2DA-CF2C8C158D30}" dt="2019-10-13T11:51:56.344" v="276"/>
          <ac:grpSpMkLst>
            <pc:docMk/>
            <pc:sldMk cId="700922627" sldId="564"/>
            <ac:grpSpMk id="24" creationId="{545CBECE-6698-4F39-9CB7-2F7AE402E1AE}"/>
          </ac:grpSpMkLst>
        </pc:grpChg>
        <pc:grpChg chg="add del">
          <ac:chgData name="Cristian Chilipirea" userId="34ab170da5908fc4" providerId="LiveId" clId="{33D04B99-FF79-49ED-A2DA-CF2C8C158D30}" dt="2019-10-13T11:51:56.344" v="276"/>
          <ac:grpSpMkLst>
            <pc:docMk/>
            <pc:sldMk cId="700922627" sldId="564"/>
            <ac:grpSpMk id="28" creationId="{C2D89144-05FD-41E2-B325-58471236F7AF}"/>
          </ac:grpSpMkLst>
        </pc:grpChg>
        <pc:grpChg chg="add del">
          <ac:chgData name="Cristian Chilipirea" userId="34ab170da5908fc4" providerId="LiveId" clId="{33D04B99-FF79-49ED-A2DA-CF2C8C158D30}" dt="2019-10-13T11:51:56.344" v="276"/>
          <ac:grpSpMkLst>
            <pc:docMk/>
            <pc:sldMk cId="700922627" sldId="564"/>
            <ac:grpSpMk id="32" creationId="{21C3F93F-0BB7-4F76-9128-36F3AA35246D}"/>
          </ac:grpSpMkLst>
        </pc:grpChg>
        <pc:grpChg chg="add del">
          <ac:chgData name="Cristian Chilipirea" userId="34ab170da5908fc4" providerId="LiveId" clId="{33D04B99-FF79-49ED-A2DA-CF2C8C158D30}" dt="2019-10-13T11:51:56.344" v="276"/>
          <ac:grpSpMkLst>
            <pc:docMk/>
            <pc:sldMk cId="700922627" sldId="564"/>
            <ac:grpSpMk id="36" creationId="{9D9AB12C-41AE-4018-A0AE-EB2401683B45}"/>
          </ac:grpSpMkLst>
        </pc:grpChg>
        <pc:grpChg chg="add">
          <ac:chgData name="Cristian Chilipirea" userId="34ab170da5908fc4" providerId="LiveId" clId="{33D04B99-FF79-49ED-A2DA-CF2C8C158D30}" dt="2019-10-13T11:51:56.364" v="277"/>
          <ac:grpSpMkLst>
            <pc:docMk/>
            <pc:sldMk cId="700922627" sldId="564"/>
            <ac:grpSpMk id="61" creationId="{E014A1B5-CD88-4CFA-817D-70EBA565E124}"/>
          </ac:grpSpMkLst>
        </pc:grpChg>
        <pc:grpChg chg="add">
          <ac:chgData name="Cristian Chilipirea" userId="34ab170da5908fc4" providerId="LiveId" clId="{33D04B99-FF79-49ED-A2DA-CF2C8C158D30}" dt="2019-10-13T11:51:56.364" v="277"/>
          <ac:grpSpMkLst>
            <pc:docMk/>
            <pc:sldMk cId="700922627" sldId="564"/>
            <ac:grpSpMk id="65" creationId="{28905C93-7F68-4A9A-8F0E-CACF43C8FBF1}"/>
          </ac:grpSpMkLst>
        </pc:grpChg>
        <pc:grpChg chg="add">
          <ac:chgData name="Cristian Chilipirea" userId="34ab170da5908fc4" providerId="LiveId" clId="{33D04B99-FF79-49ED-A2DA-CF2C8C158D30}" dt="2019-10-13T11:51:56.364" v="277"/>
          <ac:grpSpMkLst>
            <pc:docMk/>
            <pc:sldMk cId="700922627" sldId="564"/>
            <ac:grpSpMk id="69" creationId="{05767726-8583-4836-BA09-2E3BE046EC21}"/>
          </ac:grpSpMkLst>
        </pc:grpChg>
        <pc:grpChg chg="add">
          <ac:chgData name="Cristian Chilipirea" userId="34ab170da5908fc4" providerId="LiveId" clId="{33D04B99-FF79-49ED-A2DA-CF2C8C158D30}" dt="2019-10-13T11:51:56.364" v="277"/>
          <ac:grpSpMkLst>
            <pc:docMk/>
            <pc:sldMk cId="700922627" sldId="564"/>
            <ac:grpSpMk id="73" creationId="{2E894346-A737-45AA-93F3-288A324BE017}"/>
          </ac:grpSpMkLst>
        </pc:grpChg>
        <pc:graphicFrameChg chg="add del">
          <ac:chgData name="Cristian Chilipirea" userId="34ab170da5908fc4" providerId="LiveId" clId="{33D04B99-FF79-49ED-A2DA-CF2C8C158D30}" dt="2019-10-13T11:51:56.344" v="276"/>
          <ac:graphicFrameMkLst>
            <pc:docMk/>
            <pc:sldMk cId="700922627" sldId="564"/>
            <ac:graphicFrameMk id="16" creationId="{A97B7EB4-B169-402F-BEC7-4F01E57D4237}"/>
          </ac:graphicFrameMkLst>
        </pc:graphicFrameChg>
        <pc:graphicFrameChg chg="add del">
          <ac:chgData name="Cristian Chilipirea" userId="34ab170da5908fc4" providerId="LiveId" clId="{33D04B99-FF79-49ED-A2DA-CF2C8C158D30}" dt="2019-10-13T11:51:56.344" v="276"/>
          <ac:graphicFrameMkLst>
            <pc:docMk/>
            <pc:sldMk cId="700922627" sldId="564"/>
            <ac:graphicFrameMk id="23" creationId="{E39A0A75-DAE1-4145-9DFA-A7F0B20DDC63}"/>
          </ac:graphicFrameMkLst>
        </pc:graphicFrameChg>
        <pc:graphicFrameChg chg="add">
          <ac:chgData name="Cristian Chilipirea" userId="34ab170da5908fc4" providerId="LiveId" clId="{33D04B99-FF79-49ED-A2DA-CF2C8C158D30}" dt="2019-10-13T11:51:56.364" v="277"/>
          <ac:graphicFrameMkLst>
            <pc:docMk/>
            <pc:sldMk cId="700922627" sldId="564"/>
            <ac:graphicFrameMk id="53" creationId="{B0F57818-1D45-494A-BF83-8B893C60C82C}"/>
          </ac:graphicFrameMkLst>
        </pc:graphicFrameChg>
        <pc:graphicFrameChg chg="add">
          <ac:chgData name="Cristian Chilipirea" userId="34ab170da5908fc4" providerId="LiveId" clId="{33D04B99-FF79-49ED-A2DA-CF2C8C158D30}" dt="2019-10-13T11:51:56.364" v="277"/>
          <ac:graphicFrameMkLst>
            <pc:docMk/>
            <pc:sldMk cId="700922627" sldId="564"/>
            <ac:graphicFrameMk id="60" creationId="{ECA48E30-E271-4769-9112-09F6F36EBB09}"/>
          </ac:graphicFrameMkLst>
        </pc:graphicFrameChg>
        <pc:cxnChg chg="add del">
          <ac:chgData name="Cristian Chilipirea" userId="34ab170da5908fc4" providerId="LiveId" clId="{33D04B99-FF79-49ED-A2DA-CF2C8C158D30}" dt="2019-10-13T11:51:56.344" v="276"/>
          <ac:cxnSpMkLst>
            <pc:docMk/>
            <pc:sldMk cId="700922627" sldId="564"/>
            <ac:cxnSpMk id="10" creationId="{6CE82537-C472-4E5C-AC80-CFCF48D5AA87}"/>
          </ac:cxnSpMkLst>
        </pc:cxnChg>
        <pc:cxnChg chg="add del">
          <ac:chgData name="Cristian Chilipirea" userId="34ab170da5908fc4" providerId="LiveId" clId="{33D04B99-FF79-49ED-A2DA-CF2C8C158D30}" dt="2019-10-13T11:51:56.344" v="276"/>
          <ac:cxnSpMkLst>
            <pc:docMk/>
            <pc:sldMk cId="700922627" sldId="564"/>
            <ac:cxnSpMk id="11" creationId="{4FAF8722-4998-41C1-B607-BEEF7AC289FF}"/>
          </ac:cxnSpMkLst>
        </pc:cxnChg>
        <pc:cxnChg chg="add del">
          <ac:chgData name="Cristian Chilipirea" userId="34ab170da5908fc4" providerId="LiveId" clId="{33D04B99-FF79-49ED-A2DA-CF2C8C158D30}" dt="2019-10-13T11:51:56.344" v="276"/>
          <ac:cxnSpMkLst>
            <pc:docMk/>
            <pc:sldMk cId="700922627" sldId="564"/>
            <ac:cxnSpMk id="12" creationId="{7C6EE877-01BF-4868-A718-6E798EA9CCFB}"/>
          </ac:cxnSpMkLst>
        </pc:cxnChg>
        <pc:cxnChg chg="add del">
          <ac:chgData name="Cristian Chilipirea" userId="34ab170da5908fc4" providerId="LiveId" clId="{33D04B99-FF79-49ED-A2DA-CF2C8C158D30}" dt="2019-10-13T11:51:56.344" v="276"/>
          <ac:cxnSpMkLst>
            <pc:docMk/>
            <pc:sldMk cId="700922627" sldId="564"/>
            <ac:cxnSpMk id="13" creationId="{17E250FB-634E-457F-BD1A-49554B80E058}"/>
          </ac:cxnSpMkLst>
        </pc:cxnChg>
        <pc:cxnChg chg="add del">
          <ac:chgData name="Cristian Chilipirea" userId="34ab170da5908fc4" providerId="LiveId" clId="{33D04B99-FF79-49ED-A2DA-CF2C8C158D30}" dt="2019-10-13T11:51:56.344" v="276"/>
          <ac:cxnSpMkLst>
            <pc:docMk/>
            <pc:sldMk cId="700922627" sldId="564"/>
            <ac:cxnSpMk id="14" creationId="{B39BADD6-F732-4427-B582-79042ECE3864}"/>
          </ac:cxnSpMkLst>
        </pc:cxnChg>
        <pc:cxnChg chg="add del">
          <ac:chgData name="Cristian Chilipirea" userId="34ab170da5908fc4" providerId="LiveId" clId="{33D04B99-FF79-49ED-A2DA-CF2C8C158D30}" dt="2019-10-13T11:51:56.344" v="276"/>
          <ac:cxnSpMkLst>
            <pc:docMk/>
            <pc:sldMk cId="700922627" sldId="564"/>
            <ac:cxnSpMk id="15" creationId="{DC382AEA-8716-404D-8797-DCF6BBCCF803}"/>
          </ac:cxnSpMkLst>
        </pc:cxnChg>
        <pc:cxnChg chg="add">
          <ac:chgData name="Cristian Chilipirea" userId="34ab170da5908fc4" providerId="LiveId" clId="{33D04B99-FF79-49ED-A2DA-CF2C8C158D30}" dt="2019-10-13T11:51:56.364" v="277"/>
          <ac:cxnSpMkLst>
            <pc:docMk/>
            <pc:sldMk cId="700922627" sldId="564"/>
            <ac:cxnSpMk id="47" creationId="{8EA73C8B-3DAB-42D6-91C2-AFD4EBE42830}"/>
          </ac:cxnSpMkLst>
        </pc:cxnChg>
        <pc:cxnChg chg="add">
          <ac:chgData name="Cristian Chilipirea" userId="34ab170da5908fc4" providerId="LiveId" clId="{33D04B99-FF79-49ED-A2DA-CF2C8C158D30}" dt="2019-10-13T11:51:56.364" v="277"/>
          <ac:cxnSpMkLst>
            <pc:docMk/>
            <pc:sldMk cId="700922627" sldId="564"/>
            <ac:cxnSpMk id="48" creationId="{1A693AFB-10DF-409E-8746-25DF807213CA}"/>
          </ac:cxnSpMkLst>
        </pc:cxnChg>
        <pc:cxnChg chg="add">
          <ac:chgData name="Cristian Chilipirea" userId="34ab170da5908fc4" providerId="LiveId" clId="{33D04B99-FF79-49ED-A2DA-CF2C8C158D30}" dt="2019-10-13T11:51:56.364" v="277"/>
          <ac:cxnSpMkLst>
            <pc:docMk/>
            <pc:sldMk cId="700922627" sldId="564"/>
            <ac:cxnSpMk id="49" creationId="{EE8C09E0-654B-49AD-BF67-7D363112E44A}"/>
          </ac:cxnSpMkLst>
        </pc:cxnChg>
        <pc:cxnChg chg="add">
          <ac:chgData name="Cristian Chilipirea" userId="34ab170da5908fc4" providerId="LiveId" clId="{33D04B99-FF79-49ED-A2DA-CF2C8C158D30}" dt="2019-10-13T11:51:56.364" v="277"/>
          <ac:cxnSpMkLst>
            <pc:docMk/>
            <pc:sldMk cId="700922627" sldId="564"/>
            <ac:cxnSpMk id="50" creationId="{724DFF46-FB5B-4B9E-B96F-127B4ACFCD03}"/>
          </ac:cxnSpMkLst>
        </pc:cxnChg>
        <pc:cxnChg chg="add">
          <ac:chgData name="Cristian Chilipirea" userId="34ab170da5908fc4" providerId="LiveId" clId="{33D04B99-FF79-49ED-A2DA-CF2C8C158D30}" dt="2019-10-13T11:51:56.364" v="277"/>
          <ac:cxnSpMkLst>
            <pc:docMk/>
            <pc:sldMk cId="700922627" sldId="564"/>
            <ac:cxnSpMk id="51" creationId="{179E19C2-8E9B-4880-8746-FB9E5AF5D432}"/>
          </ac:cxnSpMkLst>
        </pc:cxnChg>
        <pc:cxnChg chg="add">
          <ac:chgData name="Cristian Chilipirea" userId="34ab170da5908fc4" providerId="LiveId" clId="{33D04B99-FF79-49ED-A2DA-CF2C8C158D30}" dt="2019-10-13T11:51:56.364" v="277"/>
          <ac:cxnSpMkLst>
            <pc:docMk/>
            <pc:sldMk cId="700922627" sldId="564"/>
            <ac:cxnSpMk id="52" creationId="{3CD4D61F-3C67-4C42-8F9A-1A7EDB0ABF65}"/>
          </ac:cxnSpMkLst>
        </pc:cxnChg>
      </pc:sldChg>
      <pc:sldChg chg="addSp delSp modSp add modAnim">
        <pc:chgData name="Cristian Chilipirea" userId="34ab170da5908fc4" providerId="LiveId" clId="{33D04B99-FF79-49ED-A2DA-CF2C8C158D30}" dt="2019-10-13T11:52:12.181" v="284"/>
        <pc:sldMkLst>
          <pc:docMk/>
          <pc:sldMk cId="1230082479" sldId="565"/>
        </pc:sldMkLst>
        <pc:spChg chg="mod">
          <ac:chgData name="Cristian Chilipirea" userId="34ab170da5908fc4" providerId="LiveId" clId="{33D04B99-FF79-49ED-A2DA-CF2C8C158D30}" dt="2019-10-13T11:52:03.949" v="280"/>
          <ac:spMkLst>
            <pc:docMk/>
            <pc:sldMk cId="1230082479" sldId="565"/>
            <ac:spMk id="2" creationId="{50383C68-8764-45E8-9469-8C3FCAE202B1}"/>
          </ac:spMkLst>
        </pc:spChg>
        <pc:spChg chg="del">
          <ac:chgData name="Cristian Chilipirea" userId="34ab170da5908fc4" providerId="LiveId" clId="{33D04B99-FF79-49ED-A2DA-CF2C8C158D30}" dt="2019-10-13T11:52:05.796" v="281" actId="478"/>
          <ac:spMkLst>
            <pc:docMk/>
            <pc:sldMk cId="1230082479" sldId="565"/>
            <ac:spMk id="3" creationId="{0BB0130E-85B4-4845-AAB1-BD066D6FA497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4" creationId="{6E22C3F5-AA7A-47CC-87A4-5A367A81E174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5" creationId="{C112A4C8-D957-4B94-AF10-7EA7CBCF4AF1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6" creationId="{2755C31A-3F28-4B91-848C-0B8E18BC8761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7" creationId="{62AC5AA3-1943-4E2D-97B1-189F7459666B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8" creationId="{F6416E7A-AAC1-40C1-AF35-240BFADC6584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9" creationId="{241B05E1-B2FF-480E-A991-78FA2DF5D5A1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17" creationId="{2B6498D7-AA70-481E-97BC-3D0014F6033F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18" creationId="{1B83AFA6-4815-4ABA-ADAE-750DB557F4D4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19" creationId="{30C4CD43-8C69-4246-83A4-CCF6C862BE54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20" creationId="{91056FAE-AF3B-434B-B19A-5819901377E2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21" creationId="{F99B8867-D7FA-4CEF-A5E2-BE225DCDAF34}"/>
          </ac:spMkLst>
        </pc:spChg>
        <pc:spChg chg="add del">
          <ac:chgData name="Cristian Chilipirea" userId="34ab170da5908fc4" providerId="LiveId" clId="{33D04B99-FF79-49ED-A2DA-CF2C8C158D30}" dt="2019-10-13T11:52:12.162" v="283"/>
          <ac:spMkLst>
            <pc:docMk/>
            <pc:sldMk cId="1230082479" sldId="565"/>
            <ac:spMk id="22" creationId="{0A66B000-2947-4EF0-B867-5C4A7ECF3BF6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40" creationId="{2393AAC3-CE30-41AB-9D58-4744EDC38387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41" creationId="{4F4FF263-E9C9-4658-80CB-D16543BF6896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42" creationId="{4086B9B9-59F9-4ED6-97BF-DC9D025D8891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43" creationId="{EA216F02-529B-44CD-847C-2B412CABED2C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44" creationId="{8A1C4A3D-6091-4A6D-A549-E681502854BA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45" creationId="{5DD566AC-D0F4-4D91-8E78-C284ABA4AFFB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53" creationId="{89DF5C9C-40B6-4A11-914D-09CC83168881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54" creationId="{E8575786-F61E-4B95-B980-99837187F7BC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55" creationId="{0E5BDE75-B071-47A4-B782-9A1C6D37AECE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56" creationId="{BB4E92A7-2B21-4015-970B-E15A49B729B4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57" creationId="{376E702F-289F-4A81-B77B-F0B279CFE736}"/>
          </ac:spMkLst>
        </pc:spChg>
        <pc:spChg chg="add">
          <ac:chgData name="Cristian Chilipirea" userId="34ab170da5908fc4" providerId="LiveId" clId="{33D04B99-FF79-49ED-A2DA-CF2C8C158D30}" dt="2019-10-13T11:52:12.181" v="284"/>
          <ac:spMkLst>
            <pc:docMk/>
            <pc:sldMk cId="1230082479" sldId="565"/>
            <ac:spMk id="58" creationId="{6371E4BE-3421-42E7-982C-7DA7B663B639}"/>
          </ac:spMkLst>
        </pc:spChg>
        <pc:grpChg chg="add del">
          <ac:chgData name="Cristian Chilipirea" userId="34ab170da5908fc4" providerId="LiveId" clId="{33D04B99-FF79-49ED-A2DA-CF2C8C158D30}" dt="2019-10-13T11:52:12.162" v="283"/>
          <ac:grpSpMkLst>
            <pc:docMk/>
            <pc:sldMk cId="1230082479" sldId="565"/>
            <ac:grpSpMk id="24" creationId="{5A4F5EEE-43F5-4F64-8E7B-7DACCA80AA03}"/>
          </ac:grpSpMkLst>
        </pc:grpChg>
        <pc:grpChg chg="add del">
          <ac:chgData name="Cristian Chilipirea" userId="34ab170da5908fc4" providerId="LiveId" clId="{33D04B99-FF79-49ED-A2DA-CF2C8C158D30}" dt="2019-10-13T11:52:12.162" v="283"/>
          <ac:grpSpMkLst>
            <pc:docMk/>
            <pc:sldMk cId="1230082479" sldId="565"/>
            <ac:grpSpMk id="28" creationId="{67BF8086-CE7F-44E4-B540-2BFBC16C7CDC}"/>
          </ac:grpSpMkLst>
        </pc:grpChg>
        <pc:grpChg chg="add del">
          <ac:chgData name="Cristian Chilipirea" userId="34ab170da5908fc4" providerId="LiveId" clId="{33D04B99-FF79-49ED-A2DA-CF2C8C158D30}" dt="2019-10-13T11:52:12.162" v="283"/>
          <ac:grpSpMkLst>
            <pc:docMk/>
            <pc:sldMk cId="1230082479" sldId="565"/>
            <ac:grpSpMk id="32" creationId="{42D71E75-FBC9-4E96-86D5-44E8DAF73D01}"/>
          </ac:grpSpMkLst>
        </pc:grpChg>
        <pc:grpChg chg="add del">
          <ac:chgData name="Cristian Chilipirea" userId="34ab170da5908fc4" providerId="LiveId" clId="{33D04B99-FF79-49ED-A2DA-CF2C8C158D30}" dt="2019-10-13T11:52:12.162" v="283"/>
          <ac:grpSpMkLst>
            <pc:docMk/>
            <pc:sldMk cId="1230082479" sldId="565"/>
            <ac:grpSpMk id="36" creationId="{C64BD2F6-895B-4773-9E0C-95C9B94BF8B8}"/>
          </ac:grpSpMkLst>
        </pc:grpChg>
        <pc:grpChg chg="add">
          <ac:chgData name="Cristian Chilipirea" userId="34ab170da5908fc4" providerId="LiveId" clId="{33D04B99-FF79-49ED-A2DA-CF2C8C158D30}" dt="2019-10-13T11:52:12.181" v="284"/>
          <ac:grpSpMkLst>
            <pc:docMk/>
            <pc:sldMk cId="1230082479" sldId="565"/>
            <ac:grpSpMk id="60" creationId="{EEF3E0D3-FE27-4E23-BB9C-23013A65231B}"/>
          </ac:grpSpMkLst>
        </pc:grpChg>
        <pc:grpChg chg="add">
          <ac:chgData name="Cristian Chilipirea" userId="34ab170da5908fc4" providerId="LiveId" clId="{33D04B99-FF79-49ED-A2DA-CF2C8C158D30}" dt="2019-10-13T11:52:12.181" v="284"/>
          <ac:grpSpMkLst>
            <pc:docMk/>
            <pc:sldMk cId="1230082479" sldId="565"/>
            <ac:grpSpMk id="64" creationId="{9274BC97-7F84-48F8-8713-D4FA617CF844}"/>
          </ac:grpSpMkLst>
        </pc:grpChg>
        <pc:grpChg chg="add">
          <ac:chgData name="Cristian Chilipirea" userId="34ab170da5908fc4" providerId="LiveId" clId="{33D04B99-FF79-49ED-A2DA-CF2C8C158D30}" dt="2019-10-13T11:52:12.181" v="284"/>
          <ac:grpSpMkLst>
            <pc:docMk/>
            <pc:sldMk cId="1230082479" sldId="565"/>
            <ac:grpSpMk id="68" creationId="{D647016B-1452-4560-8B9B-A70D3E002147}"/>
          </ac:grpSpMkLst>
        </pc:grpChg>
        <pc:grpChg chg="add">
          <ac:chgData name="Cristian Chilipirea" userId="34ab170da5908fc4" providerId="LiveId" clId="{33D04B99-FF79-49ED-A2DA-CF2C8C158D30}" dt="2019-10-13T11:52:12.181" v="284"/>
          <ac:grpSpMkLst>
            <pc:docMk/>
            <pc:sldMk cId="1230082479" sldId="565"/>
            <ac:grpSpMk id="72" creationId="{B3B66E3A-B26E-45A3-9D15-6B2342876B1B}"/>
          </ac:grpSpMkLst>
        </pc:grpChg>
        <pc:graphicFrameChg chg="add del">
          <ac:chgData name="Cristian Chilipirea" userId="34ab170da5908fc4" providerId="LiveId" clId="{33D04B99-FF79-49ED-A2DA-CF2C8C158D30}" dt="2019-10-13T11:52:12.162" v="283"/>
          <ac:graphicFrameMkLst>
            <pc:docMk/>
            <pc:sldMk cId="1230082479" sldId="565"/>
            <ac:graphicFrameMk id="16" creationId="{6F87DBF3-C161-4E2C-B283-E5888504AB09}"/>
          </ac:graphicFrameMkLst>
        </pc:graphicFrameChg>
        <pc:graphicFrameChg chg="add del">
          <ac:chgData name="Cristian Chilipirea" userId="34ab170da5908fc4" providerId="LiveId" clId="{33D04B99-FF79-49ED-A2DA-CF2C8C158D30}" dt="2019-10-13T11:52:12.162" v="283"/>
          <ac:graphicFrameMkLst>
            <pc:docMk/>
            <pc:sldMk cId="1230082479" sldId="565"/>
            <ac:graphicFrameMk id="23" creationId="{BC4AE229-8C9F-4C09-AA81-DCC2844B1418}"/>
          </ac:graphicFrameMkLst>
        </pc:graphicFrameChg>
        <pc:graphicFrameChg chg="add">
          <ac:chgData name="Cristian Chilipirea" userId="34ab170da5908fc4" providerId="LiveId" clId="{33D04B99-FF79-49ED-A2DA-CF2C8C158D30}" dt="2019-10-13T11:52:12.181" v="284"/>
          <ac:graphicFrameMkLst>
            <pc:docMk/>
            <pc:sldMk cId="1230082479" sldId="565"/>
            <ac:graphicFrameMk id="52" creationId="{0D07AFAE-C462-4CC9-B6BE-1C726D8B7F7A}"/>
          </ac:graphicFrameMkLst>
        </pc:graphicFrameChg>
        <pc:graphicFrameChg chg="add">
          <ac:chgData name="Cristian Chilipirea" userId="34ab170da5908fc4" providerId="LiveId" clId="{33D04B99-FF79-49ED-A2DA-CF2C8C158D30}" dt="2019-10-13T11:52:12.181" v="284"/>
          <ac:graphicFrameMkLst>
            <pc:docMk/>
            <pc:sldMk cId="1230082479" sldId="565"/>
            <ac:graphicFrameMk id="59" creationId="{7EA5B476-7184-4F39-993F-D336E3FC7083}"/>
          </ac:graphicFrameMkLst>
        </pc:graphicFrameChg>
        <pc:cxnChg chg="add del">
          <ac:chgData name="Cristian Chilipirea" userId="34ab170da5908fc4" providerId="LiveId" clId="{33D04B99-FF79-49ED-A2DA-CF2C8C158D30}" dt="2019-10-13T11:52:12.162" v="283"/>
          <ac:cxnSpMkLst>
            <pc:docMk/>
            <pc:sldMk cId="1230082479" sldId="565"/>
            <ac:cxnSpMk id="10" creationId="{49CE315B-7E33-4BF3-A1AB-E64DC2536A70}"/>
          </ac:cxnSpMkLst>
        </pc:cxnChg>
        <pc:cxnChg chg="add del">
          <ac:chgData name="Cristian Chilipirea" userId="34ab170da5908fc4" providerId="LiveId" clId="{33D04B99-FF79-49ED-A2DA-CF2C8C158D30}" dt="2019-10-13T11:52:12.162" v="283"/>
          <ac:cxnSpMkLst>
            <pc:docMk/>
            <pc:sldMk cId="1230082479" sldId="565"/>
            <ac:cxnSpMk id="11" creationId="{B43280DF-1CD8-4FC5-8720-2EC53AE5F797}"/>
          </ac:cxnSpMkLst>
        </pc:cxnChg>
        <pc:cxnChg chg="add del">
          <ac:chgData name="Cristian Chilipirea" userId="34ab170da5908fc4" providerId="LiveId" clId="{33D04B99-FF79-49ED-A2DA-CF2C8C158D30}" dt="2019-10-13T11:52:12.162" v="283"/>
          <ac:cxnSpMkLst>
            <pc:docMk/>
            <pc:sldMk cId="1230082479" sldId="565"/>
            <ac:cxnSpMk id="12" creationId="{5457CBD7-8DB6-41A8-BA73-116CB5FD5BBE}"/>
          </ac:cxnSpMkLst>
        </pc:cxnChg>
        <pc:cxnChg chg="add del">
          <ac:chgData name="Cristian Chilipirea" userId="34ab170da5908fc4" providerId="LiveId" clId="{33D04B99-FF79-49ED-A2DA-CF2C8C158D30}" dt="2019-10-13T11:52:12.162" v="283"/>
          <ac:cxnSpMkLst>
            <pc:docMk/>
            <pc:sldMk cId="1230082479" sldId="565"/>
            <ac:cxnSpMk id="13" creationId="{22321223-CA27-4BCB-B065-9188A41CCD25}"/>
          </ac:cxnSpMkLst>
        </pc:cxnChg>
        <pc:cxnChg chg="add del">
          <ac:chgData name="Cristian Chilipirea" userId="34ab170da5908fc4" providerId="LiveId" clId="{33D04B99-FF79-49ED-A2DA-CF2C8C158D30}" dt="2019-10-13T11:52:12.162" v="283"/>
          <ac:cxnSpMkLst>
            <pc:docMk/>
            <pc:sldMk cId="1230082479" sldId="565"/>
            <ac:cxnSpMk id="14" creationId="{4436DEA5-D061-4C40-9428-B320C73F3114}"/>
          </ac:cxnSpMkLst>
        </pc:cxnChg>
        <pc:cxnChg chg="add del">
          <ac:chgData name="Cristian Chilipirea" userId="34ab170da5908fc4" providerId="LiveId" clId="{33D04B99-FF79-49ED-A2DA-CF2C8C158D30}" dt="2019-10-13T11:52:12.162" v="283"/>
          <ac:cxnSpMkLst>
            <pc:docMk/>
            <pc:sldMk cId="1230082479" sldId="565"/>
            <ac:cxnSpMk id="15" creationId="{0143A8C8-2EB5-4177-8C48-45D1747BA398}"/>
          </ac:cxnSpMkLst>
        </pc:cxnChg>
        <pc:cxnChg chg="add">
          <ac:chgData name="Cristian Chilipirea" userId="34ab170da5908fc4" providerId="LiveId" clId="{33D04B99-FF79-49ED-A2DA-CF2C8C158D30}" dt="2019-10-13T11:52:12.181" v="284"/>
          <ac:cxnSpMkLst>
            <pc:docMk/>
            <pc:sldMk cId="1230082479" sldId="565"/>
            <ac:cxnSpMk id="46" creationId="{D4DB6F08-2E96-461C-8A76-5E1B79448682}"/>
          </ac:cxnSpMkLst>
        </pc:cxnChg>
        <pc:cxnChg chg="add">
          <ac:chgData name="Cristian Chilipirea" userId="34ab170da5908fc4" providerId="LiveId" clId="{33D04B99-FF79-49ED-A2DA-CF2C8C158D30}" dt="2019-10-13T11:52:12.181" v="284"/>
          <ac:cxnSpMkLst>
            <pc:docMk/>
            <pc:sldMk cId="1230082479" sldId="565"/>
            <ac:cxnSpMk id="47" creationId="{3EDC09B8-5546-4387-9D2D-282FB7FC7022}"/>
          </ac:cxnSpMkLst>
        </pc:cxnChg>
        <pc:cxnChg chg="add">
          <ac:chgData name="Cristian Chilipirea" userId="34ab170da5908fc4" providerId="LiveId" clId="{33D04B99-FF79-49ED-A2DA-CF2C8C158D30}" dt="2019-10-13T11:52:12.181" v="284"/>
          <ac:cxnSpMkLst>
            <pc:docMk/>
            <pc:sldMk cId="1230082479" sldId="565"/>
            <ac:cxnSpMk id="48" creationId="{DF35659B-A36E-40A4-8C59-10FFB68577FF}"/>
          </ac:cxnSpMkLst>
        </pc:cxnChg>
        <pc:cxnChg chg="add">
          <ac:chgData name="Cristian Chilipirea" userId="34ab170da5908fc4" providerId="LiveId" clId="{33D04B99-FF79-49ED-A2DA-CF2C8C158D30}" dt="2019-10-13T11:52:12.181" v="284"/>
          <ac:cxnSpMkLst>
            <pc:docMk/>
            <pc:sldMk cId="1230082479" sldId="565"/>
            <ac:cxnSpMk id="49" creationId="{F12A8FA8-8874-49A4-915C-3D43925A7B2E}"/>
          </ac:cxnSpMkLst>
        </pc:cxnChg>
        <pc:cxnChg chg="add">
          <ac:chgData name="Cristian Chilipirea" userId="34ab170da5908fc4" providerId="LiveId" clId="{33D04B99-FF79-49ED-A2DA-CF2C8C158D30}" dt="2019-10-13T11:52:12.181" v="284"/>
          <ac:cxnSpMkLst>
            <pc:docMk/>
            <pc:sldMk cId="1230082479" sldId="565"/>
            <ac:cxnSpMk id="50" creationId="{FBEE2C42-0166-4DBE-A92F-A95071AD4D63}"/>
          </ac:cxnSpMkLst>
        </pc:cxnChg>
        <pc:cxnChg chg="add">
          <ac:chgData name="Cristian Chilipirea" userId="34ab170da5908fc4" providerId="LiveId" clId="{33D04B99-FF79-49ED-A2DA-CF2C8C158D30}" dt="2019-10-13T11:52:12.181" v="284"/>
          <ac:cxnSpMkLst>
            <pc:docMk/>
            <pc:sldMk cId="1230082479" sldId="565"/>
            <ac:cxnSpMk id="51" creationId="{ED4EDAB5-19C7-44FE-B691-3797F8806D0A}"/>
          </ac:cxnSpMkLst>
        </pc:cxnChg>
      </pc:sldChg>
      <pc:sldChg chg="addSp delSp modSp add">
        <pc:chgData name="Cristian Chilipirea" userId="34ab170da5908fc4" providerId="LiveId" clId="{33D04B99-FF79-49ED-A2DA-CF2C8C158D30}" dt="2019-10-13T11:52:34.268" v="290"/>
        <pc:sldMkLst>
          <pc:docMk/>
          <pc:sldMk cId="3392967867" sldId="566"/>
        </pc:sldMkLst>
        <pc:spChg chg="mod">
          <ac:chgData name="Cristian Chilipirea" userId="34ab170da5908fc4" providerId="LiveId" clId="{33D04B99-FF79-49ED-A2DA-CF2C8C158D30}" dt="2019-10-13T11:52:25.921" v="286"/>
          <ac:spMkLst>
            <pc:docMk/>
            <pc:sldMk cId="3392967867" sldId="566"/>
            <ac:spMk id="2" creationId="{1777F9FB-6A53-4F8D-A9A5-4CB985714F91}"/>
          </ac:spMkLst>
        </pc:spChg>
        <pc:spChg chg="del">
          <ac:chgData name="Cristian Chilipirea" userId="34ab170da5908fc4" providerId="LiveId" clId="{33D04B99-FF79-49ED-A2DA-CF2C8C158D30}" dt="2019-10-13T11:52:28.328" v="287" actId="478"/>
          <ac:spMkLst>
            <pc:docMk/>
            <pc:sldMk cId="3392967867" sldId="566"/>
            <ac:spMk id="3" creationId="{F1E7684E-72C7-4EB7-83DF-EB37EAFD5C15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4" creationId="{7C827F95-D1E7-46DF-926D-197765711C45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5" creationId="{ADAE9F84-63AA-4CC5-85F9-FB503AF8353D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6" creationId="{ABD863B0-6005-4CA3-9655-85CF097D0940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7" creationId="{8D78CEEB-4E66-4598-A43C-F56462C3A44E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8" creationId="{E434A6DE-0CC8-4737-A7E3-8BADEB837343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9" creationId="{1FC85CAD-39DB-425E-AA03-22A07ED9FE6E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17" creationId="{A1F0AA8D-0C29-4CBC-8580-E609457D2C20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18" creationId="{C25A416F-135D-4DC4-95BC-851C96659BE5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19" creationId="{94B8E11C-C6AE-4033-BD09-AF2DC47D49A1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20" creationId="{ABDD5850-75C8-44E0-BD0C-9628B2CDB412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21" creationId="{DF5D81A4-1FE0-40AD-A9AB-935A9AC03AFC}"/>
          </ac:spMkLst>
        </pc:spChg>
        <pc:spChg chg="add del">
          <ac:chgData name="Cristian Chilipirea" userId="34ab170da5908fc4" providerId="LiveId" clId="{33D04B99-FF79-49ED-A2DA-CF2C8C158D30}" dt="2019-10-13T11:52:34.253" v="289"/>
          <ac:spMkLst>
            <pc:docMk/>
            <pc:sldMk cId="3392967867" sldId="566"/>
            <ac:spMk id="22" creationId="{C00D567B-8556-4682-85E6-20636C06BF1B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24" creationId="{04878232-64AC-481E-821D-8401A9BD4556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25" creationId="{77F9C3FF-1EB5-4CD1-A97B-228B016A644A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26" creationId="{F4D26EBD-BAF4-4D57-AE22-CC5C8EC0102F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27" creationId="{50BF5A64-A3F1-4660-B130-E54A34DD3F77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28" creationId="{CCBF43BA-5918-4D30-A97F-F6F76226EDE2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29" creationId="{22A35F0E-53A0-44BE-9891-764EC207059D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37" creationId="{E5C45208-76AC-4949-92CE-A687340700CC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38" creationId="{A90F4E35-1523-45F4-89C9-47B93C174CB1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39" creationId="{45B57194-2233-488D-AA7E-0C501913CC5A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40" creationId="{8AA6DE9E-56E0-41F2-8AED-56062ACBFDF3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41" creationId="{96DFEE1D-0A19-43A9-BA4E-18B93C3B935B}"/>
          </ac:spMkLst>
        </pc:spChg>
        <pc:spChg chg="add">
          <ac:chgData name="Cristian Chilipirea" userId="34ab170da5908fc4" providerId="LiveId" clId="{33D04B99-FF79-49ED-A2DA-CF2C8C158D30}" dt="2019-10-13T11:52:34.268" v="290"/>
          <ac:spMkLst>
            <pc:docMk/>
            <pc:sldMk cId="3392967867" sldId="566"/>
            <ac:spMk id="42" creationId="{EC0D366A-44CE-45AA-8FDB-BEB30F44C546}"/>
          </ac:spMkLst>
        </pc:spChg>
        <pc:graphicFrameChg chg="add del">
          <ac:chgData name="Cristian Chilipirea" userId="34ab170da5908fc4" providerId="LiveId" clId="{33D04B99-FF79-49ED-A2DA-CF2C8C158D30}" dt="2019-10-13T11:52:34.253" v="289"/>
          <ac:graphicFrameMkLst>
            <pc:docMk/>
            <pc:sldMk cId="3392967867" sldId="566"/>
            <ac:graphicFrameMk id="16" creationId="{703B461D-78C6-4792-A337-5BFCBA1F20CC}"/>
          </ac:graphicFrameMkLst>
        </pc:graphicFrameChg>
        <pc:graphicFrameChg chg="add del">
          <ac:chgData name="Cristian Chilipirea" userId="34ab170da5908fc4" providerId="LiveId" clId="{33D04B99-FF79-49ED-A2DA-CF2C8C158D30}" dt="2019-10-13T11:52:34.253" v="289"/>
          <ac:graphicFrameMkLst>
            <pc:docMk/>
            <pc:sldMk cId="3392967867" sldId="566"/>
            <ac:graphicFrameMk id="23" creationId="{9972DD40-1407-44EA-8FB5-38E56F883CF6}"/>
          </ac:graphicFrameMkLst>
        </pc:graphicFrameChg>
        <pc:graphicFrameChg chg="add">
          <ac:chgData name="Cristian Chilipirea" userId="34ab170da5908fc4" providerId="LiveId" clId="{33D04B99-FF79-49ED-A2DA-CF2C8C158D30}" dt="2019-10-13T11:52:34.268" v="290"/>
          <ac:graphicFrameMkLst>
            <pc:docMk/>
            <pc:sldMk cId="3392967867" sldId="566"/>
            <ac:graphicFrameMk id="36" creationId="{1CA225B1-963B-4730-8434-54E9A9A1911E}"/>
          </ac:graphicFrameMkLst>
        </pc:graphicFrameChg>
        <pc:graphicFrameChg chg="add">
          <ac:chgData name="Cristian Chilipirea" userId="34ab170da5908fc4" providerId="LiveId" clId="{33D04B99-FF79-49ED-A2DA-CF2C8C158D30}" dt="2019-10-13T11:52:34.268" v="290"/>
          <ac:graphicFrameMkLst>
            <pc:docMk/>
            <pc:sldMk cId="3392967867" sldId="566"/>
            <ac:graphicFrameMk id="43" creationId="{06879208-C5A6-4E9F-A03E-8DA0B11A89E6}"/>
          </ac:graphicFrameMkLst>
        </pc:graphicFrameChg>
        <pc:cxnChg chg="add del">
          <ac:chgData name="Cristian Chilipirea" userId="34ab170da5908fc4" providerId="LiveId" clId="{33D04B99-FF79-49ED-A2DA-CF2C8C158D30}" dt="2019-10-13T11:52:34.253" v="289"/>
          <ac:cxnSpMkLst>
            <pc:docMk/>
            <pc:sldMk cId="3392967867" sldId="566"/>
            <ac:cxnSpMk id="10" creationId="{857662AD-0B62-476C-AC89-559E7E58B244}"/>
          </ac:cxnSpMkLst>
        </pc:cxnChg>
        <pc:cxnChg chg="add del">
          <ac:chgData name="Cristian Chilipirea" userId="34ab170da5908fc4" providerId="LiveId" clId="{33D04B99-FF79-49ED-A2DA-CF2C8C158D30}" dt="2019-10-13T11:52:34.253" v="289"/>
          <ac:cxnSpMkLst>
            <pc:docMk/>
            <pc:sldMk cId="3392967867" sldId="566"/>
            <ac:cxnSpMk id="11" creationId="{39364EA9-AE1D-4134-B1E5-2473137D0BF8}"/>
          </ac:cxnSpMkLst>
        </pc:cxnChg>
        <pc:cxnChg chg="add del">
          <ac:chgData name="Cristian Chilipirea" userId="34ab170da5908fc4" providerId="LiveId" clId="{33D04B99-FF79-49ED-A2DA-CF2C8C158D30}" dt="2019-10-13T11:52:34.253" v="289"/>
          <ac:cxnSpMkLst>
            <pc:docMk/>
            <pc:sldMk cId="3392967867" sldId="566"/>
            <ac:cxnSpMk id="12" creationId="{D01B250F-7653-4AA5-A8B8-FF76D0BD859B}"/>
          </ac:cxnSpMkLst>
        </pc:cxnChg>
        <pc:cxnChg chg="add del">
          <ac:chgData name="Cristian Chilipirea" userId="34ab170da5908fc4" providerId="LiveId" clId="{33D04B99-FF79-49ED-A2DA-CF2C8C158D30}" dt="2019-10-13T11:52:34.253" v="289"/>
          <ac:cxnSpMkLst>
            <pc:docMk/>
            <pc:sldMk cId="3392967867" sldId="566"/>
            <ac:cxnSpMk id="13" creationId="{8D005F7A-A375-40B6-8950-395EBCDCB371}"/>
          </ac:cxnSpMkLst>
        </pc:cxnChg>
        <pc:cxnChg chg="add del">
          <ac:chgData name="Cristian Chilipirea" userId="34ab170da5908fc4" providerId="LiveId" clId="{33D04B99-FF79-49ED-A2DA-CF2C8C158D30}" dt="2019-10-13T11:52:34.253" v="289"/>
          <ac:cxnSpMkLst>
            <pc:docMk/>
            <pc:sldMk cId="3392967867" sldId="566"/>
            <ac:cxnSpMk id="14" creationId="{5765C283-8250-462A-A51C-0232514C4892}"/>
          </ac:cxnSpMkLst>
        </pc:cxnChg>
        <pc:cxnChg chg="add del">
          <ac:chgData name="Cristian Chilipirea" userId="34ab170da5908fc4" providerId="LiveId" clId="{33D04B99-FF79-49ED-A2DA-CF2C8C158D30}" dt="2019-10-13T11:52:34.253" v="289"/>
          <ac:cxnSpMkLst>
            <pc:docMk/>
            <pc:sldMk cId="3392967867" sldId="566"/>
            <ac:cxnSpMk id="15" creationId="{F80DF31A-9E1C-4A59-9885-CA40F4F05516}"/>
          </ac:cxnSpMkLst>
        </pc:cxnChg>
        <pc:cxnChg chg="add">
          <ac:chgData name="Cristian Chilipirea" userId="34ab170da5908fc4" providerId="LiveId" clId="{33D04B99-FF79-49ED-A2DA-CF2C8C158D30}" dt="2019-10-13T11:52:34.268" v="290"/>
          <ac:cxnSpMkLst>
            <pc:docMk/>
            <pc:sldMk cId="3392967867" sldId="566"/>
            <ac:cxnSpMk id="30" creationId="{C7100733-B214-4560-80D1-6252FDB8B831}"/>
          </ac:cxnSpMkLst>
        </pc:cxnChg>
        <pc:cxnChg chg="add">
          <ac:chgData name="Cristian Chilipirea" userId="34ab170da5908fc4" providerId="LiveId" clId="{33D04B99-FF79-49ED-A2DA-CF2C8C158D30}" dt="2019-10-13T11:52:34.268" v="290"/>
          <ac:cxnSpMkLst>
            <pc:docMk/>
            <pc:sldMk cId="3392967867" sldId="566"/>
            <ac:cxnSpMk id="31" creationId="{162ACBA6-8DD7-499D-931D-9A1DEE30DAF4}"/>
          </ac:cxnSpMkLst>
        </pc:cxnChg>
        <pc:cxnChg chg="add">
          <ac:chgData name="Cristian Chilipirea" userId="34ab170da5908fc4" providerId="LiveId" clId="{33D04B99-FF79-49ED-A2DA-CF2C8C158D30}" dt="2019-10-13T11:52:34.268" v="290"/>
          <ac:cxnSpMkLst>
            <pc:docMk/>
            <pc:sldMk cId="3392967867" sldId="566"/>
            <ac:cxnSpMk id="32" creationId="{48304F0B-090E-431D-AE73-E28DF461382F}"/>
          </ac:cxnSpMkLst>
        </pc:cxnChg>
        <pc:cxnChg chg="add">
          <ac:chgData name="Cristian Chilipirea" userId="34ab170da5908fc4" providerId="LiveId" clId="{33D04B99-FF79-49ED-A2DA-CF2C8C158D30}" dt="2019-10-13T11:52:34.268" v="290"/>
          <ac:cxnSpMkLst>
            <pc:docMk/>
            <pc:sldMk cId="3392967867" sldId="566"/>
            <ac:cxnSpMk id="33" creationId="{228856DD-9FCA-47B7-B3A3-CC208E14598C}"/>
          </ac:cxnSpMkLst>
        </pc:cxnChg>
        <pc:cxnChg chg="add">
          <ac:chgData name="Cristian Chilipirea" userId="34ab170da5908fc4" providerId="LiveId" clId="{33D04B99-FF79-49ED-A2DA-CF2C8C158D30}" dt="2019-10-13T11:52:34.268" v="290"/>
          <ac:cxnSpMkLst>
            <pc:docMk/>
            <pc:sldMk cId="3392967867" sldId="566"/>
            <ac:cxnSpMk id="34" creationId="{A8520A26-4705-4580-89A8-35FBDB272D09}"/>
          </ac:cxnSpMkLst>
        </pc:cxnChg>
        <pc:cxnChg chg="add">
          <ac:chgData name="Cristian Chilipirea" userId="34ab170da5908fc4" providerId="LiveId" clId="{33D04B99-FF79-49ED-A2DA-CF2C8C158D30}" dt="2019-10-13T11:52:34.268" v="290"/>
          <ac:cxnSpMkLst>
            <pc:docMk/>
            <pc:sldMk cId="3392967867" sldId="566"/>
            <ac:cxnSpMk id="35" creationId="{C09D21F2-784F-4342-87B9-ADFB6EF59167}"/>
          </ac:cxnSpMkLst>
        </pc:cxnChg>
      </pc:sldChg>
      <pc:sldChg chg="addSp delSp modSp add">
        <pc:chgData name="Cristian Chilipirea" userId="34ab170da5908fc4" providerId="LiveId" clId="{33D04B99-FF79-49ED-A2DA-CF2C8C158D30}" dt="2019-10-13T11:52:47.159" v="295" actId="1076"/>
        <pc:sldMkLst>
          <pc:docMk/>
          <pc:sldMk cId="3408198578" sldId="567"/>
        </pc:sldMkLst>
        <pc:spChg chg="mod">
          <ac:chgData name="Cristian Chilipirea" userId="34ab170da5908fc4" providerId="LiveId" clId="{33D04B99-FF79-49ED-A2DA-CF2C8C158D30}" dt="2019-10-13T11:52:40.312" v="292"/>
          <ac:spMkLst>
            <pc:docMk/>
            <pc:sldMk cId="3408198578" sldId="567"/>
            <ac:spMk id="2" creationId="{09B23614-514F-46A1-BA93-A925674289DF}"/>
          </ac:spMkLst>
        </pc:spChg>
        <pc:spChg chg="del">
          <ac:chgData name="Cristian Chilipirea" userId="34ab170da5908fc4" providerId="LiveId" clId="{33D04B99-FF79-49ED-A2DA-CF2C8C158D30}" dt="2019-10-13T11:52:44.628" v="293" actId="478"/>
          <ac:spMkLst>
            <pc:docMk/>
            <pc:sldMk cId="3408198578" sldId="567"/>
            <ac:spMk id="3" creationId="{4504B9F0-B595-4624-8B69-FECB3C032370}"/>
          </ac:spMkLst>
        </pc:spChg>
        <pc:spChg chg="add mod">
          <ac:chgData name="Cristian Chilipirea" userId="34ab170da5908fc4" providerId="LiveId" clId="{33D04B99-FF79-49ED-A2DA-CF2C8C158D30}" dt="2019-10-13T11:52:47.159" v="295" actId="1076"/>
          <ac:spMkLst>
            <pc:docMk/>
            <pc:sldMk cId="3408198578" sldId="567"/>
            <ac:spMk id="4" creationId="{E40AAF3C-7AED-48D5-89B6-8F9E780511A2}"/>
          </ac:spMkLst>
        </pc:spChg>
      </pc:sldChg>
      <pc:sldChg chg="addSp delSp modSp add">
        <pc:chgData name="Cristian Chilipirea" userId="34ab170da5908fc4" providerId="LiveId" clId="{33D04B99-FF79-49ED-A2DA-CF2C8C158D30}" dt="2019-10-13T11:53:07.436" v="302" actId="1076"/>
        <pc:sldMkLst>
          <pc:docMk/>
          <pc:sldMk cId="1373112149" sldId="568"/>
        </pc:sldMkLst>
        <pc:spChg chg="mod">
          <ac:chgData name="Cristian Chilipirea" userId="34ab170da5908fc4" providerId="LiveId" clId="{33D04B99-FF79-49ED-A2DA-CF2C8C158D30}" dt="2019-10-13T11:52:57.865" v="297"/>
          <ac:spMkLst>
            <pc:docMk/>
            <pc:sldMk cId="1373112149" sldId="568"/>
            <ac:spMk id="2" creationId="{9DA3B46E-1289-4A2D-B47F-BA1C74CB04E1}"/>
          </ac:spMkLst>
        </pc:spChg>
        <pc:spChg chg="del">
          <ac:chgData name="Cristian Chilipirea" userId="34ab170da5908fc4" providerId="LiveId" clId="{33D04B99-FF79-49ED-A2DA-CF2C8C158D30}" dt="2019-10-13T11:52:59.732" v="298" actId="478"/>
          <ac:spMkLst>
            <pc:docMk/>
            <pc:sldMk cId="1373112149" sldId="568"/>
            <ac:spMk id="3" creationId="{D6E9FA63-FD78-4209-9B69-573B44FBC9C7}"/>
          </ac:spMkLst>
        </pc:spChg>
        <pc:spChg chg="add del">
          <ac:chgData name="Cristian Chilipirea" userId="34ab170da5908fc4" providerId="LiveId" clId="{33D04B99-FF79-49ED-A2DA-CF2C8C158D30}" dt="2019-10-13T11:53:05.597" v="300"/>
          <ac:spMkLst>
            <pc:docMk/>
            <pc:sldMk cId="1373112149" sldId="568"/>
            <ac:spMk id="4" creationId="{BFDA604A-82D2-4095-940A-2810749CCC18}"/>
          </ac:spMkLst>
        </pc:spChg>
        <pc:spChg chg="add mod">
          <ac:chgData name="Cristian Chilipirea" userId="34ab170da5908fc4" providerId="LiveId" clId="{33D04B99-FF79-49ED-A2DA-CF2C8C158D30}" dt="2019-10-13T11:53:07.436" v="302" actId="1076"/>
          <ac:spMkLst>
            <pc:docMk/>
            <pc:sldMk cId="1373112149" sldId="568"/>
            <ac:spMk id="5" creationId="{58E05E1F-4D3D-47E2-AA3C-2E6CB6F0A4B4}"/>
          </ac:spMkLst>
        </pc:spChg>
      </pc:sldChg>
    </pc:docChg>
  </pc:docChgLst>
  <pc:docChgLst>
    <pc:chgData name="Cristian Chilipirea" userId="34ab170da5908fc4" providerId="LiveId" clId="{DFE5141E-F98E-42EA-B1E4-556BAE62F36F}"/>
    <pc:docChg chg="custSel addSld delSld modSld modSection">
      <pc:chgData name="Cristian Chilipirea" userId="34ab170da5908fc4" providerId="LiveId" clId="{DFE5141E-F98E-42EA-B1E4-556BAE62F36F}" dt="2019-10-13T10:31:28.075" v="263"/>
      <pc:docMkLst>
        <pc:docMk/>
      </pc:docMkLst>
      <pc:sldChg chg="modSp">
        <pc:chgData name="Cristian Chilipirea" userId="34ab170da5908fc4" providerId="LiveId" clId="{DFE5141E-F98E-42EA-B1E4-556BAE62F36F}" dt="2019-10-13T10:23:58.702" v="91" actId="20577"/>
        <pc:sldMkLst>
          <pc:docMk/>
          <pc:sldMk cId="0" sldId="485"/>
        </pc:sldMkLst>
        <pc:spChg chg="mod">
          <ac:chgData name="Cristian Chilipirea" userId="34ab170da5908fc4" providerId="LiveId" clId="{DFE5141E-F98E-42EA-B1E4-556BAE62F36F}" dt="2019-10-13T10:23:58.702" v="9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DFE5141E-F98E-42EA-B1E4-556BAE62F36F}" dt="2019-10-13T10:24:27.796" v="98" actId="1076"/>
        <pc:sldMkLst>
          <pc:docMk/>
          <pc:sldMk cId="82765791" sldId="486"/>
        </pc:sldMkLst>
        <pc:spChg chg="mod">
          <ac:chgData name="Cristian Chilipirea" userId="34ab170da5908fc4" providerId="LiveId" clId="{DFE5141E-F98E-42EA-B1E4-556BAE62F36F}" dt="2019-10-13T10:24:18.859" v="93"/>
          <ac:spMkLst>
            <pc:docMk/>
            <pc:sldMk cId="82765791" sldId="486"/>
            <ac:spMk id="2" creationId="{11416816-F3F8-424D-82DE-3DFECE7C98CA}"/>
          </ac:spMkLst>
        </pc:spChg>
        <pc:spChg chg="del">
          <ac:chgData name="Cristian Chilipirea" userId="34ab170da5908fc4" providerId="LiveId" clId="{DFE5141E-F98E-42EA-B1E4-556BAE62F36F}" dt="2019-10-13T10:24:20.803" v="94" actId="478"/>
          <ac:spMkLst>
            <pc:docMk/>
            <pc:sldMk cId="82765791" sldId="486"/>
            <ac:spMk id="3" creationId="{65158ABA-7A89-4FD2-8D33-7467F3EBF555}"/>
          </ac:spMkLst>
        </pc:spChg>
        <pc:spChg chg="add del">
          <ac:chgData name="Cristian Chilipirea" userId="34ab170da5908fc4" providerId="LiveId" clId="{DFE5141E-F98E-42EA-B1E4-556BAE62F36F}" dt="2019-10-13T10:24:26.055" v="96"/>
          <ac:spMkLst>
            <pc:docMk/>
            <pc:sldMk cId="82765791" sldId="486"/>
            <ac:spMk id="4" creationId="{881FFC41-C164-40C4-9EF8-521D0F6458E6}"/>
          </ac:spMkLst>
        </pc:spChg>
        <pc:spChg chg="add mod">
          <ac:chgData name="Cristian Chilipirea" userId="34ab170da5908fc4" providerId="LiveId" clId="{DFE5141E-F98E-42EA-B1E4-556BAE62F36F}" dt="2019-10-13T10:24:27.796" v="98" actId="1076"/>
          <ac:spMkLst>
            <pc:docMk/>
            <pc:sldMk cId="82765791" sldId="486"/>
            <ac:spMk id="5" creationId="{7CE00BC2-ED1E-49EC-B741-046D0AB914E5}"/>
          </ac:spMkLst>
        </pc:spChg>
      </pc:sldChg>
      <pc:sldChg chg="del">
        <pc:chgData name="Cristian Chilipirea" userId="34ab170da5908fc4" providerId="LiveId" clId="{DFE5141E-F98E-42EA-B1E4-556BAE62F36F}" dt="2019-10-13T10:23:37.122" v="0" actId="2696"/>
        <pc:sldMkLst>
          <pc:docMk/>
          <pc:sldMk cId="888006219" sldId="486"/>
        </pc:sldMkLst>
      </pc:sldChg>
      <pc:sldChg chg="del">
        <pc:chgData name="Cristian Chilipirea" userId="34ab170da5908fc4" providerId="LiveId" clId="{DFE5141E-F98E-42EA-B1E4-556BAE62F36F}" dt="2019-10-13T10:23:37.615" v="1" actId="2696"/>
        <pc:sldMkLst>
          <pc:docMk/>
          <pc:sldMk cId="2528767456" sldId="487"/>
        </pc:sldMkLst>
      </pc:sldChg>
      <pc:sldChg chg="addSp delSp modSp add">
        <pc:chgData name="Cristian Chilipirea" userId="34ab170da5908fc4" providerId="LiveId" clId="{DFE5141E-F98E-42EA-B1E4-556BAE62F36F}" dt="2019-10-13T10:24:40.528" v="104"/>
        <pc:sldMkLst>
          <pc:docMk/>
          <pc:sldMk cId="3808378620" sldId="487"/>
        </pc:sldMkLst>
        <pc:spChg chg="mod">
          <ac:chgData name="Cristian Chilipirea" userId="34ab170da5908fc4" providerId="LiveId" clId="{DFE5141E-F98E-42EA-B1E4-556BAE62F36F}" dt="2019-10-13T10:24:33.555" v="100"/>
          <ac:spMkLst>
            <pc:docMk/>
            <pc:sldMk cId="3808378620" sldId="487"/>
            <ac:spMk id="2" creationId="{FFAB6AD0-B6B4-434F-B82D-4ED63A4A3B08}"/>
          </ac:spMkLst>
        </pc:spChg>
        <pc:spChg chg="del">
          <ac:chgData name="Cristian Chilipirea" userId="34ab170da5908fc4" providerId="LiveId" clId="{DFE5141E-F98E-42EA-B1E4-556BAE62F36F}" dt="2019-10-13T10:24:38.422" v="101" actId="478"/>
          <ac:spMkLst>
            <pc:docMk/>
            <pc:sldMk cId="3808378620" sldId="487"/>
            <ac:spMk id="3" creationId="{E3F7CAF9-E427-4CE1-8CDE-D1DF07E731F8}"/>
          </ac:spMkLst>
        </pc:spChg>
        <pc:spChg chg="add del">
          <ac:chgData name="Cristian Chilipirea" userId="34ab170da5908fc4" providerId="LiveId" clId="{DFE5141E-F98E-42EA-B1E4-556BAE62F36F}" dt="2019-10-13T10:24:40.520" v="103"/>
          <ac:spMkLst>
            <pc:docMk/>
            <pc:sldMk cId="3808378620" sldId="487"/>
            <ac:spMk id="4" creationId="{9FC5CA0C-768C-49D7-AFE2-22564BD864DA}"/>
          </ac:spMkLst>
        </pc:spChg>
        <pc:spChg chg="add">
          <ac:chgData name="Cristian Chilipirea" userId="34ab170da5908fc4" providerId="LiveId" clId="{DFE5141E-F98E-42EA-B1E4-556BAE62F36F}" dt="2019-10-13T10:24:40.528" v="104"/>
          <ac:spMkLst>
            <pc:docMk/>
            <pc:sldMk cId="3808378620" sldId="487"/>
            <ac:spMk id="5" creationId="{49054887-C3DD-4394-A855-C5173CD0BD2C}"/>
          </ac:spMkLst>
        </pc:spChg>
      </pc:sldChg>
      <pc:sldChg chg="addSp delSp modSp add">
        <pc:chgData name="Cristian Chilipirea" userId="34ab170da5908fc4" providerId="LiveId" clId="{DFE5141E-F98E-42EA-B1E4-556BAE62F36F}" dt="2019-10-13T10:24:54.557" v="110"/>
        <pc:sldMkLst>
          <pc:docMk/>
          <pc:sldMk cId="2485176181" sldId="488"/>
        </pc:sldMkLst>
        <pc:spChg chg="mod">
          <ac:chgData name="Cristian Chilipirea" userId="34ab170da5908fc4" providerId="LiveId" clId="{DFE5141E-F98E-42EA-B1E4-556BAE62F36F}" dt="2019-10-13T10:24:46.208" v="106"/>
          <ac:spMkLst>
            <pc:docMk/>
            <pc:sldMk cId="2485176181" sldId="488"/>
            <ac:spMk id="2" creationId="{05E937C2-C932-46A2-B93B-492E17E50E68}"/>
          </ac:spMkLst>
        </pc:spChg>
        <pc:spChg chg="del">
          <ac:chgData name="Cristian Chilipirea" userId="34ab170da5908fc4" providerId="LiveId" clId="{DFE5141E-F98E-42EA-B1E4-556BAE62F36F}" dt="2019-10-13T10:24:52.414" v="107" actId="478"/>
          <ac:spMkLst>
            <pc:docMk/>
            <pc:sldMk cId="2485176181" sldId="488"/>
            <ac:spMk id="3" creationId="{35D18CAA-D400-4B58-812E-E412A87DD4C8}"/>
          </ac:spMkLst>
        </pc:spChg>
        <pc:spChg chg="add del">
          <ac:chgData name="Cristian Chilipirea" userId="34ab170da5908fc4" providerId="LiveId" clId="{DFE5141E-F98E-42EA-B1E4-556BAE62F36F}" dt="2019-10-13T10:24:54.546" v="109"/>
          <ac:spMkLst>
            <pc:docMk/>
            <pc:sldMk cId="2485176181" sldId="488"/>
            <ac:spMk id="4" creationId="{5994F374-79EA-4196-ABB8-3E5CD370FD49}"/>
          </ac:spMkLst>
        </pc:spChg>
        <pc:spChg chg="add">
          <ac:chgData name="Cristian Chilipirea" userId="34ab170da5908fc4" providerId="LiveId" clId="{DFE5141E-F98E-42EA-B1E4-556BAE62F36F}" dt="2019-10-13T10:24:54.557" v="110"/>
          <ac:spMkLst>
            <pc:docMk/>
            <pc:sldMk cId="2485176181" sldId="488"/>
            <ac:spMk id="40" creationId="{2EF96A35-178C-4B61-B42D-1DCBFF984B52}"/>
          </ac:spMkLst>
        </pc:spChg>
        <pc:grpChg chg="add del">
          <ac:chgData name="Cristian Chilipirea" userId="34ab170da5908fc4" providerId="LiveId" clId="{DFE5141E-F98E-42EA-B1E4-556BAE62F36F}" dt="2019-10-13T10:24:54.546" v="109"/>
          <ac:grpSpMkLst>
            <pc:docMk/>
            <pc:sldMk cId="2485176181" sldId="488"/>
            <ac:grpSpMk id="5" creationId="{9A119605-7426-4444-B330-7C2458CEBFAF}"/>
          </ac:grpSpMkLst>
        </pc:grpChg>
        <pc:grpChg chg="add">
          <ac:chgData name="Cristian Chilipirea" userId="34ab170da5908fc4" providerId="LiveId" clId="{DFE5141E-F98E-42EA-B1E4-556BAE62F36F}" dt="2019-10-13T10:24:54.557" v="110"/>
          <ac:grpSpMkLst>
            <pc:docMk/>
            <pc:sldMk cId="2485176181" sldId="488"/>
            <ac:grpSpMk id="41" creationId="{88B00FAB-7B34-4DA0-9CD5-C344F04BBD6E}"/>
          </ac:grpSpMkLst>
        </pc:grpChg>
      </pc:sldChg>
      <pc:sldChg chg="del">
        <pc:chgData name="Cristian Chilipirea" userId="34ab170da5908fc4" providerId="LiveId" clId="{DFE5141E-F98E-42EA-B1E4-556BAE62F36F}" dt="2019-10-13T10:23:37.657" v="2" actId="2696"/>
        <pc:sldMkLst>
          <pc:docMk/>
          <pc:sldMk cId="3588683514" sldId="488"/>
        </pc:sldMkLst>
      </pc:sldChg>
      <pc:sldChg chg="addSp delSp modSp add modAnim">
        <pc:chgData name="Cristian Chilipirea" userId="34ab170da5908fc4" providerId="LiveId" clId="{DFE5141E-F98E-42EA-B1E4-556BAE62F36F}" dt="2019-10-13T10:25:07.764" v="116"/>
        <pc:sldMkLst>
          <pc:docMk/>
          <pc:sldMk cId="153538803" sldId="489"/>
        </pc:sldMkLst>
        <pc:spChg chg="mod">
          <ac:chgData name="Cristian Chilipirea" userId="34ab170da5908fc4" providerId="LiveId" clId="{DFE5141E-F98E-42EA-B1E4-556BAE62F36F}" dt="2019-10-13T10:25:00.902" v="112"/>
          <ac:spMkLst>
            <pc:docMk/>
            <pc:sldMk cId="153538803" sldId="489"/>
            <ac:spMk id="2" creationId="{ECCC51BA-C2AA-4B7C-A59B-B4C296554003}"/>
          </ac:spMkLst>
        </pc:spChg>
        <pc:spChg chg="del">
          <ac:chgData name="Cristian Chilipirea" userId="34ab170da5908fc4" providerId="LiveId" clId="{DFE5141E-F98E-42EA-B1E4-556BAE62F36F}" dt="2019-10-13T10:25:02.502" v="113" actId="478"/>
          <ac:spMkLst>
            <pc:docMk/>
            <pc:sldMk cId="153538803" sldId="489"/>
            <ac:spMk id="3" creationId="{060B2BEF-3EDB-48ED-BB2E-D15A76663D12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4" creationId="{CC33B0FC-952E-49E4-9FCD-7C32A1E84807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0" creationId="{1F8C8832-150B-4B14-804E-E4C8FBB14913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1" creationId="{758FA3BE-A7DB-4364-B8CB-2E2A23079F25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2" creationId="{457AC18D-9DFC-45BC-85C0-373ADDA8CA08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3" creationId="{8D2C2B09-A76C-4229-BCCF-3DCC0F873B1A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4" creationId="{BC1401E5-AE9D-4BFE-9E83-914050C0DCD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5" creationId="{E58AF6DB-2E91-412C-A29B-AC63E640C1EF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6" creationId="{2C59F816-E939-4C3C-9680-259185A610BE}"/>
          </ac:spMkLst>
        </pc:spChg>
        <pc:spChg chg="add del">
          <ac:chgData name="Cristian Chilipirea" userId="34ab170da5908fc4" providerId="LiveId" clId="{DFE5141E-F98E-42EA-B1E4-556BAE62F36F}" dt="2019-10-13T10:25:07.756" v="115"/>
          <ac:spMkLst>
            <pc:docMk/>
            <pc:sldMk cId="153538803" sldId="489"/>
            <ac:spMk id="17" creationId="{A49E3053-574B-4B9C-AD5E-980A7890D99E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18" creationId="{3FE1A59B-4AF7-4F64-BFBB-1009318F755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4" creationId="{5A5160AD-0AF3-4669-A0F6-3FC16CFB67D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5" creationId="{27F9D283-4E2B-4031-B006-BC30FD087DEF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6" creationId="{6E306DD1-D163-48AD-BBE9-D911B91229E0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7" creationId="{577B3011-B52B-46F3-8142-13D9FD4C3DD7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8" creationId="{1999091C-6793-470B-A097-6596F6E9771D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29" creationId="{0266AFFD-D620-4E78-9A73-1C61E968F0C3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0" creationId="{DB4D12BF-3A13-4DAB-AA5E-C7AB005BEC6A}"/>
          </ac:spMkLst>
        </pc:spChg>
        <pc:spChg chg="add">
          <ac:chgData name="Cristian Chilipirea" userId="34ab170da5908fc4" providerId="LiveId" clId="{DFE5141E-F98E-42EA-B1E4-556BAE62F36F}" dt="2019-10-13T10:25:07.764" v="116"/>
          <ac:spMkLst>
            <pc:docMk/>
            <pc:sldMk cId="153538803" sldId="489"/>
            <ac:spMk id="31" creationId="{654135EF-154B-468F-BB5C-14706DF19117}"/>
          </ac:spMkLst>
        </pc:sp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5" creationId="{3EA584C2-21F3-4AED-A231-324D49911CBC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6" creationId="{B1D580BB-E39D-41C0-80E0-91ABFDB61F77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7" creationId="{5B9CB8D7-9466-43DF-B957-31F849C9BEBE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8" creationId="{6FCDE2DE-0938-4429-85FD-E5651CDE5BA1}"/>
          </ac:cxnSpMkLst>
        </pc:cxnChg>
        <pc:cxnChg chg="add del">
          <ac:chgData name="Cristian Chilipirea" userId="34ab170da5908fc4" providerId="LiveId" clId="{DFE5141E-F98E-42EA-B1E4-556BAE62F36F}" dt="2019-10-13T10:25:07.756" v="115"/>
          <ac:cxnSpMkLst>
            <pc:docMk/>
            <pc:sldMk cId="153538803" sldId="489"/>
            <ac:cxnSpMk id="9" creationId="{09BD8C5C-AAF4-418E-A49C-348F1D211AD8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19" creationId="{11CC321D-53EB-41D6-84AC-51DEED98C922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0" creationId="{10AB0608-E2BD-447B-905C-FCBE10E1E504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1" creationId="{E9DB0262-D07B-42C9-8FC7-7FE763508BDE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2" creationId="{83D0030E-849E-4263-AB40-DEC018EC0B5F}"/>
          </ac:cxnSpMkLst>
        </pc:cxnChg>
        <pc:cxnChg chg="add">
          <ac:chgData name="Cristian Chilipirea" userId="34ab170da5908fc4" providerId="LiveId" clId="{DFE5141E-F98E-42EA-B1E4-556BAE62F36F}" dt="2019-10-13T10:25:07.764" v="116"/>
          <ac:cxnSpMkLst>
            <pc:docMk/>
            <pc:sldMk cId="153538803" sldId="489"/>
            <ac:cxnSpMk id="23" creationId="{6A260F96-783D-43B0-83F0-E6A600D74D8D}"/>
          </ac:cxnSpMkLst>
        </pc:cxnChg>
      </pc:sldChg>
      <pc:sldChg chg="del">
        <pc:chgData name="Cristian Chilipirea" userId="34ab170da5908fc4" providerId="LiveId" clId="{DFE5141E-F98E-42EA-B1E4-556BAE62F36F}" dt="2019-10-13T10:23:37.685" v="3" actId="2696"/>
        <pc:sldMkLst>
          <pc:docMk/>
          <pc:sldMk cId="1042344470" sldId="489"/>
        </pc:sldMkLst>
      </pc:sldChg>
      <pc:sldChg chg="del">
        <pc:chgData name="Cristian Chilipirea" userId="34ab170da5908fc4" providerId="LiveId" clId="{DFE5141E-F98E-42EA-B1E4-556BAE62F36F}" dt="2019-10-13T10:23:37.729" v="4" actId="2696"/>
        <pc:sldMkLst>
          <pc:docMk/>
          <pc:sldMk cId="3615780848" sldId="490"/>
        </pc:sldMkLst>
      </pc:sldChg>
      <pc:sldChg chg="addSp delSp modSp add modAnim">
        <pc:chgData name="Cristian Chilipirea" userId="34ab170da5908fc4" providerId="LiveId" clId="{DFE5141E-F98E-42EA-B1E4-556BAE62F36F}" dt="2019-10-13T10:25:50.406" v="123" actId="1076"/>
        <pc:sldMkLst>
          <pc:docMk/>
          <pc:sldMk cId="4285981982" sldId="490"/>
        </pc:sldMkLst>
        <pc:spChg chg="mod">
          <ac:chgData name="Cristian Chilipirea" userId="34ab170da5908fc4" providerId="LiveId" clId="{DFE5141E-F98E-42EA-B1E4-556BAE62F36F}" dt="2019-10-13T10:25:37.527" v="118"/>
          <ac:spMkLst>
            <pc:docMk/>
            <pc:sldMk cId="4285981982" sldId="490"/>
            <ac:spMk id="2" creationId="{1D712282-8BB2-44E5-8E6C-EF1031A84986}"/>
          </ac:spMkLst>
        </pc:spChg>
        <pc:spChg chg="del">
          <ac:chgData name="Cristian Chilipirea" userId="34ab170da5908fc4" providerId="LiveId" clId="{DFE5141E-F98E-42EA-B1E4-556BAE62F36F}" dt="2019-10-13T10:25:39.127" v="119" actId="478"/>
          <ac:spMkLst>
            <pc:docMk/>
            <pc:sldMk cId="4285981982" sldId="490"/>
            <ac:spMk id="3" creationId="{53161AF4-BBF6-49F2-8D85-9A430FEB415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4" creationId="{C973A657-56CA-4339-9A6B-6BDCAE0AFCE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3" creationId="{DC43CA10-810C-4205-81DA-DA243D32ED1C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4" creationId="{6225D415-18C9-4D82-9FAF-65C7563BFE7E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5" creationId="{42B28CE6-948E-4DC6-A68F-685684578AC0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6" creationId="{70233A84-2EE3-4DF3-AE4D-395715B64F46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7" creationId="{B861533C-D479-4EC1-813D-AB8BC6A647FA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8" creationId="{C18820F5-AD01-42A1-A45D-972395640428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19" creationId="{4FC23F1C-CBB6-4D4A-BF10-52F97E242962}"/>
          </ac:spMkLst>
        </pc:spChg>
        <pc:spChg chg="add del">
          <ac:chgData name="Cristian Chilipirea" userId="34ab170da5908fc4" providerId="LiveId" clId="{DFE5141E-F98E-42EA-B1E4-556BAE62F36F}" dt="2019-10-13T10:25:44.410" v="121"/>
          <ac:spMkLst>
            <pc:docMk/>
            <pc:sldMk cId="4285981982" sldId="490"/>
            <ac:spMk id="20" creationId="{E1D777A5-E43C-4767-9476-2A25D1A2BB8D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21" creationId="{26E94B1C-A175-436B-AE36-94430F05FCF8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0" creationId="{AEB23449-5CF4-467E-BC70-6CBB7DF3B393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1" creationId="{2739CC86-6DBC-4173-88CA-5F6F22DB91EF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2" creationId="{41B20980-538C-4A7E-B56A-C8FE48CEE86A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3" creationId="{0F7AAE87-E93D-4915-B905-3B7AD34F54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4" creationId="{DE48FD56-56C6-43BF-B179-2FDBD4D73C2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5" creationId="{2B33A2CB-8532-4ED7-A78E-3F7763619FE7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6" creationId="{FC2C1647-CB1E-406A-9993-C99F72933501}"/>
          </ac:spMkLst>
        </pc:spChg>
        <pc:spChg chg="add mod">
          <ac:chgData name="Cristian Chilipirea" userId="34ab170da5908fc4" providerId="LiveId" clId="{DFE5141E-F98E-42EA-B1E4-556BAE62F36F}" dt="2019-10-13T10:25:50.406" v="123" actId="1076"/>
          <ac:spMkLst>
            <pc:docMk/>
            <pc:sldMk cId="4285981982" sldId="490"/>
            <ac:spMk id="37" creationId="{9A9F601B-2888-4196-8663-38DBCD1E6AFC}"/>
          </ac:spMkLst>
        </pc:sp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5" creationId="{A647E1C1-61AE-4264-8FCF-B0AB9BB4ED15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6" creationId="{EF8E79DB-4BB1-494E-BA10-BF08332C2A3C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7" creationId="{D86A009A-D174-4B6A-B3AD-82D84D40CA2B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8" creationId="{76AD5936-9E9F-4AA6-B28D-BA679639C3DE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9" creationId="{8BE91592-C6BB-4758-9690-C646D522B014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0" creationId="{15DABEB2-5DEE-4D6E-8011-DDBFCC0CAA9D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1" creationId="{F97D4CE5-C87A-40D0-B2C8-ED3C93105C38}"/>
          </ac:cxnSpMkLst>
        </pc:cxnChg>
        <pc:cxnChg chg="add del">
          <ac:chgData name="Cristian Chilipirea" userId="34ab170da5908fc4" providerId="LiveId" clId="{DFE5141E-F98E-42EA-B1E4-556BAE62F36F}" dt="2019-10-13T10:25:44.410" v="121"/>
          <ac:cxnSpMkLst>
            <pc:docMk/>
            <pc:sldMk cId="4285981982" sldId="490"/>
            <ac:cxnSpMk id="12" creationId="{B2E6CD2B-A391-455D-AE9D-807247E8A480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2" creationId="{494656C8-C331-4A3D-B215-E9BDCA661F4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3" creationId="{573403A8-C64E-4491-BF0F-29387DCE993C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4" creationId="{EC8463F1-B55E-4529-8CCA-5B12C8B64554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5" creationId="{FCCC0866-EBCF-4680-B745-69CCB322D12F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6" creationId="{9E75F131-9F43-4ECC-97AD-AB47260D44C9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7" creationId="{0CD9F236-1A82-48DC-B18E-70D29589E5E1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8" creationId="{1410B7CF-2A76-4486-B71E-4576E895BEC5}"/>
          </ac:cxnSpMkLst>
        </pc:cxnChg>
        <pc:cxnChg chg="add mod">
          <ac:chgData name="Cristian Chilipirea" userId="34ab170da5908fc4" providerId="LiveId" clId="{DFE5141E-F98E-42EA-B1E4-556BAE62F36F}" dt="2019-10-13T10:25:50.406" v="123" actId="1076"/>
          <ac:cxnSpMkLst>
            <pc:docMk/>
            <pc:sldMk cId="4285981982" sldId="490"/>
            <ac:cxnSpMk id="29" creationId="{9FB4D010-A5AE-4309-9B3D-4513784CF334}"/>
          </ac:cxnSpMkLst>
        </pc:cxnChg>
      </pc:sldChg>
      <pc:sldChg chg="addSp delSp modSp add">
        <pc:chgData name="Cristian Chilipirea" userId="34ab170da5908fc4" providerId="LiveId" clId="{DFE5141E-F98E-42EA-B1E4-556BAE62F36F}" dt="2019-10-13T10:26:12.890" v="130" actId="1076"/>
        <pc:sldMkLst>
          <pc:docMk/>
          <pc:sldMk cId="568663443" sldId="491"/>
        </pc:sldMkLst>
        <pc:spChg chg="mod">
          <ac:chgData name="Cristian Chilipirea" userId="34ab170da5908fc4" providerId="LiveId" clId="{DFE5141E-F98E-42EA-B1E4-556BAE62F36F}" dt="2019-10-13T10:26:02.303" v="125"/>
          <ac:spMkLst>
            <pc:docMk/>
            <pc:sldMk cId="568663443" sldId="491"/>
            <ac:spMk id="2" creationId="{EB2087D5-3B90-467F-8128-1B9C901C8563}"/>
          </ac:spMkLst>
        </pc:spChg>
        <pc:spChg chg="del">
          <ac:chgData name="Cristian Chilipirea" userId="34ab170da5908fc4" providerId="LiveId" clId="{DFE5141E-F98E-42EA-B1E4-556BAE62F36F}" dt="2019-10-13T10:26:03.989" v="126" actId="478"/>
          <ac:spMkLst>
            <pc:docMk/>
            <pc:sldMk cId="568663443" sldId="491"/>
            <ac:spMk id="3" creationId="{525E4C54-9C07-4AC9-82D4-2B566A679E82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4" creationId="{6B17255D-73F2-44E0-8794-74A8214AA63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5" creationId="{4450DF14-1135-48BA-B751-D9C11F3A4043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6" creationId="{72284777-8359-477D-ACA9-F0FF74DFF96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7" creationId="{4E44C354-EC85-4E2A-8637-8F504B822ED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8" creationId="{FC12EF51-325D-48C3-B8E5-6FFF1AAC450B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89" creationId="{7AAF3B43-A4A2-478F-952D-7F1F1BFD590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0" creationId="{52BB587C-6757-411D-B6CA-99CFB91E05A9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1" creationId="{334F8C88-245E-4399-A4A3-3F281119C734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2" creationId="{F207B7D8-0273-4FD7-825D-F9F22E897B2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3" creationId="{62A2C491-CEB9-4122-A849-598B4A1E49C8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94" creationId="{B1AD9931-1713-49BE-A4A4-AB6D24F5013A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8" creationId="{1937E753-B7F9-4A69-A854-E2EB4EB407BC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39" creationId="{ED4E46BE-F3A6-47FA-9344-B75246B7104D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0" creationId="{362830F8-97FF-4BDE-8AE6-8747C257F7FF}"/>
          </ac:spMkLst>
        </pc:spChg>
        <pc:spChg chg="add del">
          <ac:chgData name="Cristian Chilipirea" userId="34ab170da5908fc4" providerId="LiveId" clId="{DFE5141E-F98E-42EA-B1E4-556BAE62F36F}" dt="2019-10-13T10:26:10.229" v="128"/>
          <ac:spMkLst>
            <pc:docMk/>
            <pc:sldMk cId="568663443" sldId="491"/>
            <ac:spMk id="141" creationId="{DEFA41FD-82A6-41D7-9DA2-CC1A110335B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2" creationId="{08E2C053-43B5-4412-8C0C-06DA5065FCF1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3" creationId="{32196EA8-62B8-4B11-A60D-D61E05A6265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144" creationId="{A3848A59-3562-4047-AC42-96BB68BBFEBB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5" creationId="{526813ED-7881-4EE2-A29E-1865B636707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6" creationId="{5F6B6344-0BD0-465F-A59E-C236DC44CF1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7" creationId="{650B1E44-EE36-4194-8F7F-56305A8A54A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8" creationId="{A4D38CBB-4DEE-4459-B6CB-7638C732396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29" creationId="{E1961374-C0B6-4ED2-AC3F-774E99B1DC36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0" creationId="{CE8719BF-8E9F-407A-A950-1C24EB88D305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1" creationId="{3EDD44CA-4600-4262-A105-AB3706DB71F3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32" creationId="{EFBDF15B-A9CD-4C5D-8805-85A833E4E18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6" creationId="{0CD376F0-906A-420A-B6F2-F145A210FA90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7" creationId="{5DC59037-669B-402B-9B9C-87079857D4CC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8" creationId="{DA5F81AE-9305-48D7-8418-096DF96E837F}"/>
          </ac:spMkLst>
        </pc:spChg>
        <pc:spChg chg="add mod">
          <ac:chgData name="Cristian Chilipirea" userId="34ab170da5908fc4" providerId="LiveId" clId="{DFE5141E-F98E-42EA-B1E4-556BAE62F36F}" dt="2019-10-13T10:26:12.890" v="130" actId="1076"/>
          <ac:spMkLst>
            <pc:docMk/>
            <pc:sldMk cId="568663443" sldId="491"/>
            <ac:spMk id="279" creationId="{5E48568B-47D2-43C1-8CE6-FF10F078D4CB}"/>
          </ac:spMkLst>
        </pc:s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" creationId="{66CAE91A-FD91-420A-B945-5DA954271027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53" creationId="{473427C0-3BA0-46FA-90F0-53454A049DC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67" creationId="{B7F7261A-2B22-4560-821B-2DA97EBC236E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77" creationId="{4DEEF369-DF4D-409A-AE72-A70DD7596CE6}"/>
          </ac:grpSpMkLst>
        </pc:grpChg>
        <pc:grpChg chg="add del">
          <ac:chgData name="Cristian Chilipirea" userId="34ab170da5908fc4" providerId="LiveId" clId="{DFE5141E-F98E-42EA-B1E4-556BAE62F36F}" dt="2019-10-13T10:26:10.229" v="128"/>
          <ac:grpSpMkLst>
            <pc:docMk/>
            <pc:sldMk cId="568663443" sldId="491"/>
            <ac:grpSpMk id="95" creationId="{8C8D8FA9-2332-47A6-9B4E-E04B77D049B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5" creationId="{6FC44104-A5F3-4EF4-93BB-E8D41FCA71A5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46" creationId="{9D4742F6-A6AB-4B98-BD4A-0D17991962F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1" creationId="{E1748621-6DBD-4B63-91AD-F406757E8347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52" creationId="{F930FE9B-4B64-4104-A69D-7764AFFB35E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0" creationId="{E69BEC41-3289-4635-A177-087776E53E94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79" creationId="{1B473C35-A8DC-45AC-9D80-27B435D41D32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88" creationId="{492CF745-9771-40A1-B867-64CD0EBB4769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1" creationId="{09584877-32E5-4BE8-973C-2FF35AAB49D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198" creationId="{A9F97EB2-673D-4D4E-9B3F-079BC6880318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05" creationId="{B6E002DD-6358-48ED-A7CE-5519130FDCE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2" creationId="{3D38C211-DEB2-49AB-83C6-02FA45BA7667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15" creationId="{C82D118C-7EE1-4AEA-8713-2EF31C15957F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22" creationId="{A04F24C5-BBC4-4C21-AC43-CCD92EB5B91A}"/>
          </ac:grpSpMkLst>
        </pc:grpChg>
        <pc:grpChg chg="add 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3" creationId="{0843C9DB-6585-410A-8F38-F0FCE5D841A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4" creationId="{6277F8F9-E650-4A90-A529-F56DBCDE5F89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39" creationId="{0DB54165-15EB-4AC1-967B-55E6AC58C80D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40" creationId="{ECD6D8D4-B562-4E51-A517-6D7A6BA8E683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55" creationId="{82DA8295-5B20-4652-B420-022C0AA62D16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64" creationId="{2D4BF284-BFE8-4981-853C-4C9E44881FD0}"/>
          </ac:grpSpMkLst>
        </pc:grpChg>
        <pc:grpChg chg="mod">
          <ac:chgData name="Cristian Chilipirea" userId="34ab170da5908fc4" providerId="LiveId" clId="{DFE5141E-F98E-42EA-B1E4-556BAE62F36F}" dt="2019-10-13T10:26:12.890" v="130" actId="1076"/>
          <ac:grpSpMkLst>
            <pc:docMk/>
            <pc:sldMk cId="568663443" sldId="491"/>
            <ac:grpSpMk id="273" creationId="{D4ED8B65-41F6-41FC-A49E-21A6FE00D348}"/>
          </ac:grpSpMkLst>
        </pc:grp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3" creationId="{E1776A04-593F-40C5-B6FB-ADEE90ABCAAF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4" creationId="{B1D0D899-520D-4832-8E4B-62114690AD04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5" creationId="{456F48C2-B868-4EF4-BB48-C4E83DA5BB52}"/>
          </ac:cxnSpMkLst>
        </pc:cxnChg>
        <pc:cxnChg chg="add del">
          <ac:chgData name="Cristian Chilipirea" userId="34ab170da5908fc4" providerId="LiveId" clId="{DFE5141E-F98E-42EA-B1E4-556BAE62F36F}" dt="2019-10-13T10:26:10.229" v="128"/>
          <ac:cxnSpMkLst>
            <pc:docMk/>
            <pc:sldMk cId="568663443" sldId="491"/>
            <ac:cxnSpMk id="66" creationId="{22B4E8D3-F8E7-4858-BFD4-2FE4AFE2F644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1" creationId="{C1587EA8-6392-4F6A-963E-EDB422FB7FB3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2" creationId="{BD666681-0D57-4C95-963F-F259A79D117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3" creationId="{8FF419A3-1D65-427A-BAC9-FB22932EAB2E}"/>
          </ac:cxnSpMkLst>
        </pc:cxnChg>
        <pc:cxnChg chg="add mod">
          <ac:chgData name="Cristian Chilipirea" userId="34ab170da5908fc4" providerId="LiveId" clId="{DFE5141E-F98E-42EA-B1E4-556BAE62F36F}" dt="2019-10-13T10:26:12.890" v="130" actId="1076"/>
          <ac:cxnSpMkLst>
            <pc:docMk/>
            <pc:sldMk cId="568663443" sldId="491"/>
            <ac:cxnSpMk id="204" creationId="{CECF2008-8812-4011-B88C-2ACA6D5905B2}"/>
          </ac:cxnSpMkLst>
        </pc:cxnChg>
      </pc:sldChg>
      <pc:sldChg chg="del">
        <pc:chgData name="Cristian Chilipirea" userId="34ab170da5908fc4" providerId="LiveId" clId="{DFE5141E-F98E-42EA-B1E4-556BAE62F36F}" dt="2019-10-13T10:23:38.754" v="5" actId="2696"/>
        <pc:sldMkLst>
          <pc:docMk/>
          <pc:sldMk cId="2896181746" sldId="491"/>
        </pc:sldMkLst>
      </pc:sldChg>
      <pc:sldChg chg="del">
        <pc:chgData name="Cristian Chilipirea" userId="34ab170da5908fc4" providerId="LiveId" clId="{DFE5141E-F98E-42EA-B1E4-556BAE62F36F}" dt="2019-10-13T10:23:38.765" v="6" actId="2696"/>
        <pc:sldMkLst>
          <pc:docMk/>
          <pc:sldMk cId="2589180824" sldId="492"/>
        </pc:sldMkLst>
      </pc:sldChg>
      <pc:sldChg chg="addSp delSp modSp add">
        <pc:chgData name="Cristian Chilipirea" userId="34ab170da5908fc4" providerId="LiveId" clId="{DFE5141E-F98E-42EA-B1E4-556BAE62F36F}" dt="2019-10-13T10:26:33.781" v="137" actId="1076"/>
        <pc:sldMkLst>
          <pc:docMk/>
          <pc:sldMk cId="3792123901" sldId="492"/>
        </pc:sldMkLst>
        <pc:spChg chg="mod">
          <ac:chgData name="Cristian Chilipirea" userId="34ab170da5908fc4" providerId="LiveId" clId="{DFE5141E-F98E-42EA-B1E4-556BAE62F36F}" dt="2019-10-13T10:26:24.374" v="132"/>
          <ac:spMkLst>
            <pc:docMk/>
            <pc:sldMk cId="3792123901" sldId="492"/>
            <ac:spMk id="2" creationId="{F726DE59-0F97-4A61-A493-1BDABF1E32EE}"/>
          </ac:spMkLst>
        </pc:spChg>
        <pc:spChg chg="del">
          <ac:chgData name="Cristian Chilipirea" userId="34ab170da5908fc4" providerId="LiveId" clId="{DFE5141E-F98E-42EA-B1E4-556BAE62F36F}" dt="2019-10-13T10:26:25.991" v="133" actId="478"/>
          <ac:spMkLst>
            <pc:docMk/>
            <pc:sldMk cId="3792123901" sldId="492"/>
            <ac:spMk id="3" creationId="{AE9C4DD4-49B3-4D0B-8DA6-6A1AE6AEBF67}"/>
          </ac:spMkLst>
        </pc:spChg>
        <pc:spChg chg="add del">
          <ac:chgData name="Cristian Chilipirea" userId="34ab170da5908fc4" providerId="LiveId" clId="{DFE5141E-F98E-42EA-B1E4-556BAE62F36F}" dt="2019-10-13T10:26:31.566" v="135"/>
          <ac:spMkLst>
            <pc:docMk/>
            <pc:sldMk cId="3792123901" sldId="492"/>
            <ac:spMk id="4" creationId="{CAF34FB8-06DF-41AE-B848-8EF610825797}"/>
          </ac:spMkLst>
        </pc:spChg>
        <pc:spChg chg="add mod">
          <ac:chgData name="Cristian Chilipirea" userId="34ab170da5908fc4" providerId="LiveId" clId="{DFE5141E-F98E-42EA-B1E4-556BAE62F36F}" dt="2019-10-13T10:26:33.781" v="137" actId="1076"/>
          <ac:spMkLst>
            <pc:docMk/>
            <pc:sldMk cId="3792123901" sldId="492"/>
            <ac:spMk id="5" creationId="{D6AD37BA-FC42-49FA-8285-E6ED3D757876}"/>
          </ac:spMkLst>
        </pc:spChg>
      </pc:sldChg>
      <pc:sldChg chg="addSp delSp modSp add">
        <pc:chgData name="Cristian Chilipirea" userId="34ab170da5908fc4" providerId="LiveId" clId="{DFE5141E-F98E-42EA-B1E4-556BAE62F36F}" dt="2019-10-13T10:26:56.322" v="144" actId="1076"/>
        <pc:sldMkLst>
          <pc:docMk/>
          <pc:sldMk cId="1273241336" sldId="493"/>
        </pc:sldMkLst>
        <pc:spChg chg="mod">
          <ac:chgData name="Cristian Chilipirea" userId="34ab170da5908fc4" providerId="LiveId" clId="{DFE5141E-F98E-42EA-B1E4-556BAE62F36F}" dt="2019-10-13T10:26:45.579" v="139"/>
          <ac:spMkLst>
            <pc:docMk/>
            <pc:sldMk cId="1273241336" sldId="493"/>
            <ac:spMk id="2" creationId="{53AC4F7B-234F-4959-9954-874AA7372798}"/>
          </ac:spMkLst>
        </pc:spChg>
        <pc:spChg chg="del">
          <ac:chgData name="Cristian Chilipirea" userId="34ab170da5908fc4" providerId="LiveId" clId="{DFE5141E-F98E-42EA-B1E4-556BAE62F36F}" dt="2019-10-13T10:26:48.938" v="140" actId="478"/>
          <ac:spMkLst>
            <pc:docMk/>
            <pc:sldMk cId="1273241336" sldId="493"/>
            <ac:spMk id="3" creationId="{4C9F1AC7-723D-45FA-99B5-F12967C55B66}"/>
          </ac:spMkLst>
        </pc:spChg>
        <pc:spChg chg="add del">
          <ac:chgData name="Cristian Chilipirea" userId="34ab170da5908fc4" providerId="LiveId" clId="{DFE5141E-F98E-42EA-B1E4-556BAE62F36F}" dt="2019-10-13T10:26:54.242" v="142"/>
          <ac:spMkLst>
            <pc:docMk/>
            <pc:sldMk cId="1273241336" sldId="493"/>
            <ac:spMk id="4" creationId="{4CDB19C1-4318-4149-8F55-B61B8AE02A21}"/>
          </ac:spMkLst>
        </pc:spChg>
        <pc:spChg chg="add mod">
          <ac:chgData name="Cristian Chilipirea" userId="34ab170da5908fc4" providerId="LiveId" clId="{DFE5141E-F98E-42EA-B1E4-556BAE62F36F}" dt="2019-10-13T10:26:56.322" v="144" actId="1076"/>
          <ac:spMkLst>
            <pc:docMk/>
            <pc:sldMk cId="1273241336" sldId="493"/>
            <ac:spMk id="5" creationId="{430095F0-03E3-4259-92C2-9EACC9480B7F}"/>
          </ac:spMkLst>
        </pc:spChg>
      </pc:sldChg>
      <pc:sldChg chg="del">
        <pc:chgData name="Cristian Chilipirea" userId="34ab170da5908fc4" providerId="LiveId" clId="{DFE5141E-F98E-42EA-B1E4-556BAE62F36F}" dt="2019-10-13T10:23:38.802" v="7" actId="2696"/>
        <pc:sldMkLst>
          <pc:docMk/>
          <pc:sldMk cId="1487525830" sldId="493"/>
        </pc:sldMkLst>
      </pc:sldChg>
      <pc:sldChg chg="addSp delSp modSp add modAnim">
        <pc:chgData name="Cristian Chilipirea" userId="34ab170da5908fc4" providerId="LiveId" clId="{DFE5141E-F98E-42EA-B1E4-556BAE62F36F}" dt="2019-10-13T10:27:23.509" v="154" actId="1076"/>
        <pc:sldMkLst>
          <pc:docMk/>
          <pc:sldMk cId="3442169" sldId="494"/>
        </pc:sldMkLst>
        <pc:spChg chg="mod">
          <ac:chgData name="Cristian Chilipirea" userId="34ab170da5908fc4" providerId="LiveId" clId="{DFE5141E-F98E-42EA-B1E4-556BAE62F36F}" dt="2019-10-13T10:27:06.054" v="146"/>
          <ac:spMkLst>
            <pc:docMk/>
            <pc:sldMk cId="3442169" sldId="494"/>
            <ac:spMk id="2" creationId="{51B31077-22DB-4003-AF49-09433F9E5483}"/>
          </ac:spMkLst>
        </pc:spChg>
        <pc:spChg chg="del">
          <ac:chgData name="Cristian Chilipirea" userId="34ab170da5908fc4" providerId="LiveId" clId="{DFE5141E-F98E-42EA-B1E4-556BAE62F36F}" dt="2019-10-13T10:27:08.378" v="147" actId="478"/>
          <ac:spMkLst>
            <pc:docMk/>
            <pc:sldMk cId="3442169" sldId="494"/>
            <ac:spMk id="3" creationId="{58459DEC-633D-41DD-B5A7-B0BB9E1F463E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5" creationId="{4D6B443D-1237-4F74-83E9-49CCB10BD097}"/>
          </ac:spMkLst>
        </pc:spChg>
        <pc:spChg chg="add del">
          <ac:chgData name="Cristian Chilipirea" userId="34ab170da5908fc4" providerId="LiveId" clId="{DFE5141E-F98E-42EA-B1E4-556BAE62F36F}" dt="2019-10-13T10:27:15.243" v="149" actId="478"/>
          <ac:spMkLst>
            <pc:docMk/>
            <pc:sldMk cId="3442169" sldId="494"/>
            <ac:spMk id="6" creationId="{6ECAFE86-B2F6-40D3-989A-A8A01026910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8" creationId="{AFAD9669-E1FA-462C-813B-E71C537E1C7F}"/>
          </ac:spMkLst>
        </pc:spChg>
        <pc:spChg chg="add del">
          <ac:chgData name="Cristian Chilipirea" userId="34ab170da5908fc4" providerId="LiveId" clId="{DFE5141E-F98E-42EA-B1E4-556BAE62F36F}" dt="2019-10-13T10:27:18.221" v="151"/>
          <ac:spMkLst>
            <pc:docMk/>
            <pc:sldMk cId="3442169" sldId="494"/>
            <ac:spMk id="9" creationId="{6D033E9A-2F42-4261-AC20-CA065819FB5C}"/>
          </ac:spMkLst>
        </pc:spChg>
        <pc:spChg chg="add mod">
          <ac:chgData name="Cristian Chilipirea" userId="34ab170da5908fc4" providerId="LiveId" clId="{DFE5141E-F98E-42EA-B1E4-556BAE62F36F}" dt="2019-10-13T10:27:23.509" v="154" actId="1076"/>
          <ac:spMkLst>
            <pc:docMk/>
            <pc:sldMk cId="3442169" sldId="494"/>
            <ac:spMk id="11" creationId="{F0D416F7-8CC9-4429-906F-58E78C79DFFB}"/>
          </ac:spMkLst>
        </pc:spChg>
        <pc:spChg chg="add del">
          <ac:chgData name="Cristian Chilipirea" userId="34ab170da5908fc4" providerId="LiveId" clId="{DFE5141E-F98E-42EA-B1E4-556BAE62F36F}" dt="2019-10-13T10:27:20.198" v="153" actId="478"/>
          <ac:spMkLst>
            <pc:docMk/>
            <pc:sldMk cId="3442169" sldId="494"/>
            <ac:spMk id="12" creationId="{09DF73DC-E64D-4A82-8E80-340D6B960116}"/>
          </ac:spMkLst>
        </pc:spChg>
        <pc:picChg chg="add del">
          <ac:chgData name="Cristian Chilipirea" userId="34ab170da5908fc4" providerId="LiveId" clId="{DFE5141E-F98E-42EA-B1E4-556BAE62F36F}" dt="2019-10-13T10:27:15.243" v="149" actId="478"/>
          <ac:picMkLst>
            <pc:docMk/>
            <pc:sldMk cId="3442169" sldId="494"/>
            <ac:picMk id="4" creationId="{6B71A5E4-C510-4A77-83BF-DE90DBDE4A05}"/>
          </ac:picMkLst>
        </pc:picChg>
        <pc:picChg chg="add del">
          <ac:chgData name="Cristian Chilipirea" userId="34ab170da5908fc4" providerId="LiveId" clId="{DFE5141E-F98E-42EA-B1E4-556BAE62F36F}" dt="2019-10-13T10:27:18.221" v="151"/>
          <ac:picMkLst>
            <pc:docMk/>
            <pc:sldMk cId="3442169" sldId="494"/>
            <ac:picMk id="7" creationId="{57D8C17E-1B2B-441D-870C-ECF72AD200EE}"/>
          </ac:picMkLst>
        </pc:picChg>
        <pc:picChg chg="add mod">
          <ac:chgData name="Cristian Chilipirea" userId="34ab170da5908fc4" providerId="LiveId" clId="{DFE5141E-F98E-42EA-B1E4-556BAE62F36F}" dt="2019-10-13T10:27:23.509" v="154" actId="1076"/>
          <ac:picMkLst>
            <pc:docMk/>
            <pc:sldMk cId="3442169" sldId="494"/>
            <ac:picMk id="10" creationId="{34F409F3-D4F4-46D1-BF7A-411232F22343}"/>
          </ac:picMkLst>
        </pc:picChg>
      </pc:sldChg>
      <pc:sldChg chg="del">
        <pc:chgData name="Cristian Chilipirea" userId="34ab170da5908fc4" providerId="LiveId" clId="{DFE5141E-F98E-42EA-B1E4-556BAE62F36F}" dt="2019-10-13T10:23:38.821" v="8" actId="2696"/>
        <pc:sldMkLst>
          <pc:docMk/>
          <pc:sldMk cId="1914018507" sldId="494"/>
        </pc:sldMkLst>
      </pc:sldChg>
      <pc:sldChg chg="addSp delSp modSp add">
        <pc:chgData name="Cristian Chilipirea" userId="34ab170da5908fc4" providerId="LiveId" clId="{DFE5141E-F98E-42EA-B1E4-556BAE62F36F}" dt="2019-10-13T10:27:38.884" v="162" actId="1076"/>
        <pc:sldMkLst>
          <pc:docMk/>
          <pc:sldMk cId="83170459" sldId="495"/>
        </pc:sldMkLst>
        <pc:spChg chg="mod">
          <ac:chgData name="Cristian Chilipirea" userId="34ab170da5908fc4" providerId="LiveId" clId="{DFE5141E-F98E-42EA-B1E4-556BAE62F36F}" dt="2019-10-13T10:27:30.227" v="156"/>
          <ac:spMkLst>
            <pc:docMk/>
            <pc:sldMk cId="83170459" sldId="495"/>
            <ac:spMk id="2" creationId="{0C919ECE-6785-4BD3-8F7F-776F2886F318}"/>
          </ac:spMkLst>
        </pc:spChg>
        <pc:spChg chg="del">
          <ac:chgData name="Cristian Chilipirea" userId="34ab170da5908fc4" providerId="LiveId" clId="{DFE5141E-F98E-42EA-B1E4-556BAE62F36F}" dt="2019-10-13T10:27:32.015" v="157" actId="478"/>
          <ac:spMkLst>
            <pc:docMk/>
            <pc:sldMk cId="83170459" sldId="495"/>
            <ac:spMk id="3" creationId="{90585261-FCB7-4B99-911D-1A72DBB95E09}"/>
          </ac:spMkLst>
        </pc:spChg>
        <pc:spChg chg="add del mod">
          <ac:chgData name="Cristian Chilipirea" userId="34ab170da5908fc4" providerId="LiveId" clId="{DFE5141E-F98E-42EA-B1E4-556BAE62F36F}" dt="2019-10-13T10:27:37.064" v="160"/>
          <ac:spMkLst>
            <pc:docMk/>
            <pc:sldMk cId="83170459" sldId="495"/>
            <ac:spMk id="4" creationId="{B11CC675-A1CB-4754-8FC1-C73CAC430197}"/>
          </ac:spMkLst>
        </pc:spChg>
        <pc:spChg chg="add mod">
          <ac:chgData name="Cristian Chilipirea" userId="34ab170da5908fc4" providerId="LiveId" clId="{DFE5141E-F98E-42EA-B1E4-556BAE62F36F}" dt="2019-10-13T10:27:38.884" v="162" actId="1076"/>
          <ac:spMkLst>
            <pc:docMk/>
            <pc:sldMk cId="83170459" sldId="495"/>
            <ac:spMk id="5" creationId="{289D398E-9914-466B-BDB7-CE17F9915A88}"/>
          </ac:spMkLst>
        </pc:spChg>
      </pc:sldChg>
      <pc:sldChg chg="del">
        <pc:chgData name="Cristian Chilipirea" userId="34ab170da5908fc4" providerId="LiveId" clId="{DFE5141E-F98E-42EA-B1E4-556BAE62F36F}" dt="2019-10-13T10:23:38.847" v="9" actId="2696"/>
        <pc:sldMkLst>
          <pc:docMk/>
          <pc:sldMk cId="4207083548" sldId="495"/>
        </pc:sldMkLst>
      </pc:sldChg>
      <pc:sldChg chg="addSp delSp modSp add modAnim">
        <pc:chgData name="Cristian Chilipirea" userId="34ab170da5908fc4" providerId="LiveId" clId="{DFE5141E-F98E-42EA-B1E4-556BAE62F36F}" dt="2019-10-13T10:27:57.587" v="169" actId="1076"/>
        <pc:sldMkLst>
          <pc:docMk/>
          <pc:sldMk cId="1630810243" sldId="496"/>
        </pc:sldMkLst>
        <pc:spChg chg="mod">
          <ac:chgData name="Cristian Chilipirea" userId="34ab170da5908fc4" providerId="LiveId" clId="{DFE5141E-F98E-42EA-B1E4-556BAE62F36F}" dt="2019-10-13T10:27:47.659" v="164"/>
          <ac:spMkLst>
            <pc:docMk/>
            <pc:sldMk cId="1630810243" sldId="496"/>
            <ac:spMk id="2" creationId="{89B2906F-17BD-4A14-81D7-21B2DE3F0828}"/>
          </ac:spMkLst>
        </pc:spChg>
        <pc:spChg chg="del">
          <ac:chgData name="Cristian Chilipirea" userId="34ab170da5908fc4" providerId="LiveId" clId="{DFE5141E-F98E-42EA-B1E4-556BAE62F36F}" dt="2019-10-13T10:27:49.251" v="165" actId="478"/>
          <ac:spMkLst>
            <pc:docMk/>
            <pc:sldMk cId="1630810243" sldId="496"/>
            <ac:spMk id="3" creationId="{E12B7BA7-4F5A-463D-9E6C-54FED62E972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4" creationId="{7327BFE4-57CD-4D15-9669-0BFD7B452B8A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9" creationId="{F45AD7FF-FDDB-4A60-981D-806E8DD1204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0" creationId="{82ADB599-A3AA-4C55-A669-26B4641C819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1" creationId="{ACC333FE-076C-4134-91F5-CB35AB5E820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2" creationId="{64930056-E538-4C15-8AFA-F69FE9767CA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3" creationId="{5D7F6FD6-B1D8-4064-B6CC-C48501123B1C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4" creationId="{911074EF-E4D8-4B55-BB6D-174E15D49C8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5" creationId="{51A3016C-7841-4F31-8FA1-0E773C98CAA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6" creationId="{4C0D2EE6-C208-450A-A23B-BCE7D15AB690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7" creationId="{D8D78C2B-AAE0-47EC-B4BD-35DC4A951909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8" creationId="{75BA681B-0CE6-4936-ABEB-58A88FE8C79B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19" creationId="{71653887-138D-4138-BFC0-FD114391008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0" creationId="{951C232A-51CC-4D00-A041-DC277FD164DD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1" creationId="{82FEFF32-B82C-4E23-B4E9-5597233D256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2" creationId="{4F9343DF-5311-421B-A86A-02B63C0E6A5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3" creationId="{F7C11D6C-BF46-4F12-B47B-DCA9F01CF074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4" creationId="{729C2057-1FAD-42E3-BA8E-5371FCADD50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7" creationId="{538EA6A7-1F7D-46B2-B198-292471C9D851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8" creationId="{130D10C0-DE1C-4411-8B24-B3487B597A58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29" creationId="{84D3384A-7FF0-4E44-8975-A42FAE32107F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0" creationId="{4EDAAC68-E5EE-4268-9289-F35AA3E1914E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1" creationId="{BFEE4B12-B9D2-4C3C-A74E-88900614A2F6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2" creationId="{723E644F-F1AC-4066-9104-8F6EA51DE902}"/>
          </ac:spMkLst>
        </pc:spChg>
        <pc:spChg chg="add del">
          <ac:chgData name="Cristian Chilipirea" userId="34ab170da5908fc4" providerId="LiveId" clId="{DFE5141E-F98E-42EA-B1E4-556BAE62F36F}" dt="2019-10-13T10:27:54.360" v="167"/>
          <ac:spMkLst>
            <pc:docMk/>
            <pc:sldMk cId="1630810243" sldId="496"/>
            <ac:spMk id="33" creationId="{B5CDFBCC-EE15-4AA8-AC86-A81652E1083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4" creationId="{F1213F9E-DCE1-4653-9340-B4A3CED46C18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39" creationId="{65B93C8B-AD65-4B51-8EAF-958ADA3E4A0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0" creationId="{0414AE12-66F5-40C8-89D6-EFB5456D39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1" creationId="{CB319788-0AA6-4B0C-91D9-43A3E31CBD9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2" creationId="{431CA54B-5C14-49C0-AFC1-BC7FC8EFD8C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3" creationId="{E822D3F5-2B70-43D1-8696-3474E2B2077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4" creationId="{C8F4B4B0-CD4A-4F2B-A486-DB21E0F19C4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5" creationId="{553900ED-8A10-4771-AF02-E7D783828E46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6" creationId="{CBF22903-1F65-41AE-9D0F-77EDE62222FD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7" creationId="{63FA3A66-403E-4F0A-A3F9-3A5945738A5F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8" creationId="{94387AFA-FC5A-4722-85BC-E13D850B6CE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49" creationId="{807455E8-20FC-4AAE-96B3-FC07868A34D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0" creationId="{8B977918-07C9-4594-96DD-5A75EC6CC0E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1" creationId="{F138C0BD-9A95-4795-B772-17C0C2E0C13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2" creationId="{0680E8E7-9AC8-48A8-9A12-09EB7C6B9930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3" creationId="{01C2C9D7-C557-4E96-8DFF-E6AB852DBCF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4" creationId="{56EBC777-AF88-454C-9E9D-137AC3778D47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7" creationId="{61442EB3-19C8-4A25-8D22-AB369B810EE1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8" creationId="{010414FC-CA11-4BE1-9990-02285FCE9635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59" creationId="{5D47573D-F1DC-497F-9017-6E95489F7B9C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0" creationId="{79D21D68-303B-4DD4-8B35-FD6B3424E7C2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1" creationId="{F8B6824A-4F65-4C12-A31B-215620717D5E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2" creationId="{16CBFD29-7799-468F-A29E-DEEC9791712A}"/>
          </ac:spMkLst>
        </pc:spChg>
        <pc:spChg chg="add mod">
          <ac:chgData name="Cristian Chilipirea" userId="34ab170da5908fc4" providerId="LiveId" clId="{DFE5141E-F98E-42EA-B1E4-556BAE62F36F}" dt="2019-10-13T10:27:57.587" v="169" actId="1076"/>
          <ac:spMkLst>
            <pc:docMk/>
            <pc:sldMk cId="1630810243" sldId="496"/>
            <ac:spMk id="63" creationId="{42AB9806-92B6-40F6-AACC-485F90C87DDD}"/>
          </ac:spMkLst>
        </pc:sp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5" creationId="{AC1CC48F-C9C6-452B-ACD5-65CD0A5FE5C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6" creationId="{EF585B67-CAF1-4DB0-9CC2-76B7ABFD283D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7" creationId="{80220FB2-C384-45FD-8121-AB05991D040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8" creationId="{0B0BA812-84A9-45C7-980C-9A7EE8212551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5" creationId="{509656D8-023A-43BE-926E-6D27FEB0EEF6}"/>
          </ac:cxnSpMkLst>
        </pc:cxnChg>
        <pc:cxnChg chg="add del">
          <ac:chgData name="Cristian Chilipirea" userId="34ab170da5908fc4" providerId="LiveId" clId="{DFE5141E-F98E-42EA-B1E4-556BAE62F36F}" dt="2019-10-13T10:27:54.360" v="167"/>
          <ac:cxnSpMkLst>
            <pc:docMk/>
            <pc:sldMk cId="1630810243" sldId="496"/>
            <ac:cxnSpMk id="26" creationId="{B3BE0307-D443-4C92-A744-D24B3AAE5F3A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5" creationId="{51162729-22EB-49F1-96ED-9E0BBC6E6735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6" creationId="{8CD6492F-3C60-4EB4-B83A-06AA06770AAE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7" creationId="{C74C354C-7CAB-4BBF-B94A-5D7994B1F22B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38" creationId="{9B53DAF8-4119-4D60-998C-F6EBBD4DC143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5" creationId="{2B5C6F80-E0FB-4560-8FD5-1E78031C694D}"/>
          </ac:cxnSpMkLst>
        </pc:cxnChg>
        <pc:cxnChg chg="add mod">
          <ac:chgData name="Cristian Chilipirea" userId="34ab170da5908fc4" providerId="LiveId" clId="{DFE5141E-F98E-42EA-B1E4-556BAE62F36F}" dt="2019-10-13T10:27:57.587" v="169" actId="1076"/>
          <ac:cxnSpMkLst>
            <pc:docMk/>
            <pc:sldMk cId="1630810243" sldId="496"/>
            <ac:cxnSpMk id="56" creationId="{34E0BAC3-8860-4922-B076-0D416448B6A3}"/>
          </ac:cxnSpMkLst>
        </pc:cxnChg>
      </pc:sldChg>
      <pc:sldChg chg="del">
        <pc:chgData name="Cristian Chilipirea" userId="34ab170da5908fc4" providerId="LiveId" clId="{DFE5141E-F98E-42EA-B1E4-556BAE62F36F}" dt="2019-10-13T10:23:38.874" v="10" actId="2696"/>
        <pc:sldMkLst>
          <pc:docMk/>
          <pc:sldMk cId="3066028781" sldId="496"/>
        </pc:sldMkLst>
      </pc:sldChg>
      <pc:sldChg chg="addSp delSp modSp add">
        <pc:chgData name="Cristian Chilipirea" userId="34ab170da5908fc4" providerId="LiveId" clId="{DFE5141E-F98E-42EA-B1E4-556BAE62F36F}" dt="2019-10-13T10:28:13.933" v="176" actId="1076"/>
        <pc:sldMkLst>
          <pc:docMk/>
          <pc:sldMk cId="1486881486" sldId="497"/>
        </pc:sldMkLst>
        <pc:spChg chg="mod">
          <ac:chgData name="Cristian Chilipirea" userId="34ab170da5908fc4" providerId="LiveId" clId="{DFE5141E-F98E-42EA-B1E4-556BAE62F36F}" dt="2019-10-13T10:28:04.454" v="171"/>
          <ac:spMkLst>
            <pc:docMk/>
            <pc:sldMk cId="1486881486" sldId="497"/>
            <ac:spMk id="2" creationId="{5E45A31C-A474-4240-9371-97BAC45AE045}"/>
          </ac:spMkLst>
        </pc:spChg>
        <pc:spChg chg="del">
          <ac:chgData name="Cristian Chilipirea" userId="34ab170da5908fc4" providerId="LiveId" clId="{DFE5141E-F98E-42EA-B1E4-556BAE62F36F}" dt="2019-10-13T10:28:07.215" v="172" actId="478"/>
          <ac:spMkLst>
            <pc:docMk/>
            <pc:sldMk cId="1486881486" sldId="497"/>
            <ac:spMk id="3" creationId="{5CE3FC33-CB00-49A2-84CD-3913E0694A31}"/>
          </ac:spMkLst>
        </pc:spChg>
        <pc:spChg chg="add del">
          <ac:chgData name="Cristian Chilipirea" userId="34ab170da5908fc4" providerId="LiveId" clId="{DFE5141E-F98E-42EA-B1E4-556BAE62F36F}" dt="2019-10-13T10:28:12.276" v="174"/>
          <ac:spMkLst>
            <pc:docMk/>
            <pc:sldMk cId="1486881486" sldId="497"/>
            <ac:spMk id="4" creationId="{90B8FC75-0EEA-43A6-900F-741A68473684}"/>
          </ac:spMkLst>
        </pc:spChg>
        <pc:spChg chg="add mod">
          <ac:chgData name="Cristian Chilipirea" userId="34ab170da5908fc4" providerId="LiveId" clId="{DFE5141E-F98E-42EA-B1E4-556BAE62F36F}" dt="2019-10-13T10:28:13.933" v="176" actId="1076"/>
          <ac:spMkLst>
            <pc:docMk/>
            <pc:sldMk cId="1486881486" sldId="497"/>
            <ac:spMk id="5" creationId="{8E030392-B8BC-43AA-9347-0E6C00B5A612}"/>
          </ac:spMkLst>
        </pc:spChg>
      </pc:sldChg>
      <pc:sldChg chg="del">
        <pc:chgData name="Cristian Chilipirea" userId="34ab170da5908fc4" providerId="LiveId" clId="{DFE5141E-F98E-42EA-B1E4-556BAE62F36F}" dt="2019-10-13T10:23:38.886" v="11" actId="2696"/>
        <pc:sldMkLst>
          <pc:docMk/>
          <pc:sldMk cId="4098173307" sldId="497"/>
        </pc:sldMkLst>
      </pc:sldChg>
      <pc:sldChg chg="addSp delSp modSp add">
        <pc:chgData name="Cristian Chilipirea" userId="34ab170da5908fc4" providerId="LiveId" clId="{DFE5141E-F98E-42EA-B1E4-556BAE62F36F}" dt="2019-10-13T10:28:34.022" v="186"/>
        <pc:sldMkLst>
          <pc:docMk/>
          <pc:sldMk cId="2629326266" sldId="498"/>
        </pc:sldMkLst>
        <pc:spChg chg="mod">
          <ac:chgData name="Cristian Chilipirea" userId="34ab170da5908fc4" providerId="LiveId" clId="{DFE5141E-F98E-42EA-B1E4-556BAE62F36F}" dt="2019-10-13T10:28:20.119" v="178"/>
          <ac:spMkLst>
            <pc:docMk/>
            <pc:sldMk cId="2629326266" sldId="498"/>
            <ac:spMk id="2" creationId="{AAE7123C-11DF-42DA-AEA7-FAFFFB1A29D4}"/>
          </ac:spMkLst>
        </pc:spChg>
        <pc:spChg chg="del">
          <ac:chgData name="Cristian Chilipirea" userId="34ab170da5908fc4" providerId="LiveId" clId="{DFE5141E-F98E-42EA-B1E4-556BAE62F36F}" dt="2019-10-13T10:28:23.182" v="179" actId="478"/>
          <ac:spMkLst>
            <pc:docMk/>
            <pc:sldMk cId="2629326266" sldId="498"/>
            <ac:spMk id="3" creationId="{1A0D2660-9E09-4EF0-83A2-13B457ED09B2}"/>
          </ac:spMkLst>
        </pc:spChg>
        <pc:spChg chg="add del">
          <ac:chgData name="Cristian Chilipirea" userId="34ab170da5908fc4" providerId="LiveId" clId="{DFE5141E-F98E-42EA-B1E4-556BAE62F36F}" dt="2019-10-13T10:28:29.231" v="181"/>
          <ac:spMkLst>
            <pc:docMk/>
            <pc:sldMk cId="2629326266" sldId="498"/>
            <ac:spMk id="4" creationId="{9A23F952-28B9-4967-A00C-D04DD90819F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5" creationId="{C3BE2D1F-6207-4DA0-A3FD-558E9FD4D037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6" creationId="{026EF972-B920-457E-8BC6-557CF3B563C6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7" creationId="{C0242D7E-8062-4CAD-9252-9E7BE8297B7B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8" creationId="{950DDD88-7FBA-47FB-B26C-9BFAA0A20F09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9" creationId="{B83415F3-F76A-4781-8E55-D68FF5CEE2FC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0" creationId="{5FBD0887-59F3-41AD-9522-34E9A2500691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1" creationId="{74578CE7-001D-4B64-A924-17A24916A8ED}"/>
          </ac:spMkLst>
        </pc:spChg>
        <pc:spChg chg="add del">
          <ac:chgData name="Cristian Chilipirea" userId="34ab170da5908fc4" providerId="LiveId" clId="{DFE5141E-F98E-42EA-B1E4-556BAE62F36F}" dt="2019-10-13T10:28:34.016" v="185"/>
          <ac:spMkLst>
            <pc:docMk/>
            <pc:sldMk cId="2629326266" sldId="498"/>
            <ac:spMk id="16" creationId="{A6BACB83-C4D6-462C-93ED-8C73E5DAB045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8" creationId="{3DA3394C-688E-4318-B9F8-C65F3259968A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19" creationId="{EC91FB91-E04B-4B7E-9759-6F45FD65ACD9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0" creationId="{14C8C1E9-A28C-466A-B1C1-7201750D8E1C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1" creationId="{18CCA0C5-60AF-4C04-8E01-6DD1D7B997C1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2" creationId="{5E71B793-CA60-49E1-AF0D-0EE1423AD68D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3" creationId="{D5500221-9C88-452D-B8F1-3084A722094B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4" creationId="{68BCAE92-F490-4F61-A122-59E4DC6BEAF3}"/>
          </ac:spMkLst>
        </pc:spChg>
        <pc:spChg chg="add">
          <ac:chgData name="Cristian Chilipirea" userId="34ab170da5908fc4" providerId="LiveId" clId="{DFE5141E-F98E-42EA-B1E4-556BAE62F36F}" dt="2019-10-13T10:28:34.022" v="186"/>
          <ac:spMkLst>
            <pc:docMk/>
            <pc:sldMk cId="2629326266" sldId="498"/>
            <ac:spMk id="29" creationId="{88D4E187-6B9B-4169-A3B8-0D4AEDEC7927}"/>
          </ac:spMkLst>
        </pc:sp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2" creationId="{15ABC223-EB82-45AE-8E19-8AE08B4B5131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3" creationId="{56E9CEFB-6ADC-4141-B28C-DA467E6C6B05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4" creationId="{606F354D-8F56-4985-9039-A1133D520E76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5" creationId="{3C05CBC9-D0FD-46BD-BB40-1FB935E0430A}"/>
          </ac:cxnSpMkLst>
        </pc:cxnChg>
        <pc:cxnChg chg="add del">
          <ac:chgData name="Cristian Chilipirea" userId="34ab170da5908fc4" providerId="LiveId" clId="{DFE5141E-F98E-42EA-B1E4-556BAE62F36F}" dt="2019-10-13T10:28:34.016" v="185"/>
          <ac:cxnSpMkLst>
            <pc:docMk/>
            <pc:sldMk cId="2629326266" sldId="498"/>
            <ac:cxnSpMk id="17" creationId="{B20F90A5-EDEB-4A2B-8AB0-1BA954354FA1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5" creationId="{8B517026-36A6-4309-B11B-B8DC2BB8ED10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6" creationId="{DE4EE115-0E8F-43E6-AA3D-18DEE4CF1616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7" creationId="{ECF0CB4E-93CF-4E95-811C-C042810A3B2A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28" creationId="{7D33E52F-E501-4286-8042-692B1C7B332C}"/>
          </ac:cxnSpMkLst>
        </pc:cxnChg>
        <pc:cxnChg chg="add">
          <ac:chgData name="Cristian Chilipirea" userId="34ab170da5908fc4" providerId="LiveId" clId="{DFE5141E-F98E-42EA-B1E4-556BAE62F36F}" dt="2019-10-13T10:28:34.022" v="186"/>
          <ac:cxnSpMkLst>
            <pc:docMk/>
            <pc:sldMk cId="2629326266" sldId="498"/>
            <ac:cxnSpMk id="30" creationId="{E0EAE269-313C-44C8-84C9-0450E9B9AA92}"/>
          </ac:cxnSpMkLst>
        </pc:cxnChg>
      </pc:sldChg>
      <pc:sldChg chg="del">
        <pc:chgData name="Cristian Chilipirea" userId="34ab170da5908fc4" providerId="LiveId" clId="{DFE5141E-F98E-42EA-B1E4-556BAE62F36F}" dt="2019-10-13T10:23:38.962" v="12" actId="2696"/>
        <pc:sldMkLst>
          <pc:docMk/>
          <pc:sldMk cId="4024201569" sldId="498"/>
        </pc:sldMkLst>
      </pc:sldChg>
      <pc:sldChg chg="del">
        <pc:chgData name="Cristian Chilipirea" userId="34ab170da5908fc4" providerId="LiveId" clId="{DFE5141E-F98E-42EA-B1E4-556BAE62F36F}" dt="2019-10-13T10:23:38.988" v="13" actId="2696"/>
        <pc:sldMkLst>
          <pc:docMk/>
          <pc:sldMk cId="842792041" sldId="499"/>
        </pc:sldMkLst>
      </pc:sldChg>
      <pc:sldChg chg="addSp delSp modSp add">
        <pc:chgData name="Cristian Chilipirea" userId="34ab170da5908fc4" providerId="LiveId" clId="{DFE5141E-F98E-42EA-B1E4-556BAE62F36F}" dt="2019-10-13T10:28:49.159" v="193" actId="1076"/>
        <pc:sldMkLst>
          <pc:docMk/>
          <pc:sldMk cId="1164803092" sldId="499"/>
        </pc:sldMkLst>
        <pc:spChg chg="mod">
          <ac:chgData name="Cristian Chilipirea" userId="34ab170da5908fc4" providerId="LiveId" clId="{DFE5141E-F98E-42EA-B1E4-556BAE62F36F}" dt="2019-10-13T10:28:39.727" v="188"/>
          <ac:spMkLst>
            <pc:docMk/>
            <pc:sldMk cId="1164803092" sldId="499"/>
            <ac:spMk id="2" creationId="{F1FD68AE-A817-4099-B941-E37A89ABA0F5}"/>
          </ac:spMkLst>
        </pc:spChg>
        <pc:spChg chg="del">
          <ac:chgData name="Cristian Chilipirea" userId="34ab170da5908fc4" providerId="LiveId" clId="{DFE5141E-F98E-42EA-B1E4-556BAE62F36F}" dt="2019-10-13T10:28:41.975" v="189" actId="478"/>
          <ac:spMkLst>
            <pc:docMk/>
            <pc:sldMk cId="1164803092" sldId="499"/>
            <ac:spMk id="3" creationId="{208A82EC-AA62-4E37-B6AC-602EA85CB754}"/>
          </ac:spMkLst>
        </pc:spChg>
        <pc:spChg chg="add del">
          <ac:chgData name="Cristian Chilipirea" userId="34ab170da5908fc4" providerId="LiveId" clId="{DFE5141E-F98E-42EA-B1E4-556BAE62F36F}" dt="2019-10-13T10:28:46.791" v="191"/>
          <ac:spMkLst>
            <pc:docMk/>
            <pc:sldMk cId="1164803092" sldId="499"/>
            <ac:spMk id="4" creationId="{7BF342C7-CFFE-469B-B225-03578E0CC067}"/>
          </ac:spMkLst>
        </pc:spChg>
        <pc:spChg chg="add mod">
          <ac:chgData name="Cristian Chilipirea" userId="34ab170da5908fc4" providerId="LiveId" clId="{DFE5141E-F98E-42EA-B1E4-556BAE62F36F}" dt="2019-10-13T10:28:49.159" v="193" actId="1076"/>
          <ac:spMkLst>
            <pc:docMk/>
            <pc:sldMk cId="1164803092" sldId="499"/>
            <ac:spMk id="5" creationId="{31AD5518-DE2B-42A6-8512-4B99CBD803D6}"/>
          </ac:spMkLst>
        </pc:spChg>
      </pc:sldChg>
      <pc:sldChg chg="del">
        <pc:chgData name="Cristian Chilipirea" userId="34ab170da5908fc4" providerId="LiveId" clId="{DFE5141E-F98E-42EA-B1E4-556BAE62F36F}" dt="2019-10-13T10:23:39.019" v="14" actId="2696"/>
        <pc:sldMkLst>
          <pc:docMk/>
          <pc:sldMk cId="2705758714" sldId="500"/>
        </pc:sldMkLst>
      </pc:sldChg>
      <pc:sldChg chg="addSp delSp modSp add">
        <pc:chgData name="Cristian Chilipirea" userId="34ab170da5908fc4" providerId="LiveId" clId="{DFE5141E-F98E-42EA-B1E4-556BAE62F36F}" dt="2019-10-13T10:29:20.194" v="207" actId="1076"/>
        <pc:sldMkLst>
          <pc:docMk/>
          <pc:sldMk cId="3143592503" sldId="500"/>
        </pc:sldMkLst>
        <pc:spChg chg="mod">
          <ac:chgData name="Cristian Chilipirea" userId="34ab170da5908fc4" providerId="LiveId" clId="{DFE5141E-F98E-42EA-B1E4-556BAE62F36F}" dt="2019-10-13T10:29:20.194" v="207" actId="1076"/>
          <ac:spMkLst>
            <pc:docMk/>
            <pc:sldMk cId="3143592503" sldId="500"/>
            <ac:spMk id="2" creationId="{43FF6C61-7850-4A31-91F3-4708EA2852A2}"/>
          </ac:spMkLst>
        </pc:spChg>
        <pc:spChg chg="del">
          <ac:chgData name="Cristian Chilipirea" userId="34ab170da5908fc4" providerId="LiveId" clId="{DFE5141E-F98E-42EA-B1E4-556BAE62F36F}" dt="2019-10-13T10:28:57.719" v="196" actId="478"/>
          <ac:spMkLst>
            <pc:docMk/>
            <pc:sldMk cId="3143592503" sldId="500"/>
            <ac:spMk id="3" creationId="{FEEED583-3489-43EE-A27E-DF45B95A2E49}"/>
          </ac:spMkLst>
        </pc:spChg>
        <pc:spChg chg="add del">
          <ac:chgData name="Cristian Chilipirea" userId="34ab170da5908fc4" providerId="LiveId" clId="{DFE5141E-F98E-42EA-B1E4-556BAE62F36F}" dt="2019-10-13T10:29:03.364" v="198"/>
          <ac:spMkLst>
            <pc:docMk/>
            <pc:sldMk cId="3143592503" sldId="500"/>
            <ac:spMk id="4" creationId="{1B6563F1-4461-455C-BE0B-E3466925661D}"/>
          </ac:spMkLst>
        </pc:spChg>
        <pc:spChg chg="add del mod">
          <ac:chgData name="Cristian Chilipirea" userId="34ab170da5908fc4" providerId="LiveId" clId="{DFE5141E-F98E-42EA-B1E4-556BAE62F36F}" dt="2019-10-13T10:29:07.707" v="202"/>
          <ac:spMkLst>
            <pc:docMk/>
            <pc:sldMk cId="3143592503" sldId="500"/>
            <ac:spMk id="5" creationId="{CF21F983-FAFD-404C-BCBE-A54D6209CBCA}"/>
          </ac:spMkLst>
        </pc:spChg>
        <pc:spChg chg="add del">
          <ac:chgData name="Cristian Chilipirea" userId="34ab170da5908fc4" providerId="LiveId" clId="{DFE5141E-F98E-42EA-B1E4-556BAE62F36F}" dt="2019-10-13T10:29:12.639" v="204"/>
          <ac:spMkLst>
            <pc:docMk/>
            <pc:sldMk cId="3143592503" sldId="500"/>
            <ac:spMk id="6" creationId="{BA86191D-723A-44FB-A675-C2E5474BF7BD}"/>
          </ac:spMkLst>
        </pc:spChg>
        <pc:spChg chg="add mod">
          <ac:chgData name="Cristian Chilipirea" userId="34ab170da5908fc4" providerId="LiveId" clId="{DFE5141E-F98E-42EA-B1E4-556BAE62F36F}" dt="2019-10-13T10:29:17.366" v="206" actId="1076"/>
          <ac:spMkLst>
            <pc:docMk/>
            <pc:sldMk cId="3143592503" sldId="500"/>
            <ac:spMk id="7" creationId="{B6B324EB-EE9C-497C-A362-434FF6020CC2}"/>
          </ac:spMkLst>
        </pc:spChg>
      </pc:sldChg>
      <pc:sldChg chg="addSp delSp modSp add">
        <pc:chgData name="Cristian Chilipirea" userId="34ab170da5908fc4" providerId="LiveId" clId="{DFE5141E-F98E-42EA-B1E4-556BAE62F36F}" dt="2019-10-13T10:29:35.974" v="214" actId="1076"/>
        <pc:sldMkLst>
          <pc:docMk/>
          <pc:sldMk cId="323294095" sldId="501"/>
        </pc:sldMkLst>
        <pc:spChg chg="mod">
          <ac:chgData name="Cristian Chilipirea" userId="34ab170da5908fc4" providerId="LiveId" clId="{DFE5141E-F98E-42EA-B1E4-556BAE62F36F}" dt="2019-10-13T10:29:27.393" v="209"/>
          <ac:spMkLst>
            <pc:docMk/>
            <pc:sldMk cId="323294095" sldId="501"/>
            <ac:spMk id="2" creationId="{FCA28799-9726-4F8D-A547-BB3440B38A81}"/>
          </ac:spMkLst>
        </pc:spChg>
        <pc:spChg chg="del">
          <ac:chgData name="Cristian Chilipirea" userId="34ab170da5908fc4" providerId="LiveId" clId="{DFE5141E-F98E-42EA-B1E4-556BAE62F36F}" dt="2019-10-13T10:29:29.131" v="210" actId="478"/>
          <ac:spMkLst>
            <pc:docMk/>
            <pc:sldMk cId="323294095" sldId="501"/>
            <ac:spMk id="3" creationId="{1168FD15-559F-4EA7-8EE9-C6F0BCB711AD}"/>
          </ac:spMkLst>
        </pc:spChg>
        <pc:spChg chg="add del">
          <ac:chgData name="Cristian Chilipirea" userId="34ab170da5908fc4" providerId="LiveId" clId="{DFE5141E-F98E-42EA-B1E4-556BAE62F36F}" dt="2019-10-13T10:29:34.249" v="212"/>
          <ac:spMkLst>
            <pc:docMk/>
            <pc:sldMk cId="323294095" sldId="501"/>
            <ac:spMk id="4" creationId="{1E5B8B1B-3A10-4EE0-BD33-B2C292BE72E0}"/>
          </ac:spMkLst>
        </pc:spChg>
        <pc:spChg chg="add mod">
          <ac:chgData name="Cristian Chilipirea" userId="34ab170da5908fc4" providerId="LiveId" clId="{DFE5141E-F98E-42EA-B1E4-556BAE62F36F}" dt="2019-10-13T10:29:35.974" v="214" actId="1076"/>
          <ac:spMkLst>
            <pc:docMk/>
            <pc:sldMk cId="323294095" sldId="501"/>
            <ac:spMk id="38" creationId="{E5846FDE-FF80-42B2-8ADF-F5AFE4D8F5B3}"/>
          </ac:spMkLst>
        </pc:spChg>
        <pc:grpChg chg="add del">
          <ac:chgData name="Cristian Chilipirea" userId="34ab170da5908fc4" providerId="LiveId" clId="{DFE5141E-F98E-42EA-B1E4-556BAE62F36F}" dt="2019-10-13T10:29:34.249" v="212"/>
          <ac:grpSpMkLst>
            <pc:docMk/>
            <pc:sldMk cId="323294095" sldId="501"/>
            <ac:grpSpMk id="5" creationId="{1F6A18E7-0706-44D6-BD64-FC388715F2C2}"/>
          </ac:grpSpMkLst>
        </pc:grpChg>
        <pc:grpChg chg="add 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39" creationId="{F1D507AB-C17C-4181-A1A3-C8983592C378}"/>
          </ac:grpSpMkLst>
        </pc:grpChg>
        <pc:grpChg chg="mod">
          <ac:chgData name="Cristian Chilipirea" userId="34ab170da5908fc4" providerId="LiveId" clId="{DFE5141E-F98E-42EA-B1E4-556BAE62F36F}" dt="2019-10-13T10:29:35.974" v="214" actId="1076"/>
          <ac:grpSpMkLst>
            <pc:docMk/>
            <pc:sldMk cId="323294095" sldId="501"/>
            <ac:grpSpMk id="40" creationId="{82B0D872-69DF-4936-ABDB-B80C1C6B296A}"/>
          </ac:grpSpMkLst>
        </pc:grpChg>
      </pc:sldChg>
      <pc:sldChg chg="del">
        <pc:chgData name="Cristian Chilipirea" userId="34ab170da5908fc4" providerId="LiveId" clId="{DFE5141E-F98E-42EA-B1E4-556BAE62F36F}" dt="2019-10-13T10:23:39.031" v="15" actId="2696"/>
        <pc:sldMkLst>
          <pc:docMk/>
          <pc:sldMk cId="3947385770" sldId="501"/>
        </pc:sldMkLst>
      </pc:sldChg>
      <pc:sldChg chg="addSp delSp modSp add">
        <pc:chgData name="Cristian Chilipirea" userId="34ab170da5908fc4" providerId="LiveId" clId="{DFE5141E-F98E-42EA-B1E4-556BAE62F36F}" dt="2019-10-13T10:29:50.840" v="221" actId="1076"/>
        <pc:sldMkLst>
          <pc:docMk/>
          <pc:sldMk cId="920455380" sldId="502"/>
        </pc:sldMkLst>
        <pc:spChg chg="mod">
          <ac:chgData name="Cristian Chilipirea" userId="34ab170da5908fc4" providerId="LiveId" clId="{DFE5141E-F98E-42EA-B1E4-556BAE62F36F}" dt="2019-10-13T10:29:41.578" v="216"/>
          <ac:spMkLst>
            <pc:docMk/>
            <pc:sldMk cId="920455380" sldId="502"/>
            <ac:spMk id="2" creationId="{2DA98B28-FCF4-43D3-AA84-66C69425D856}"/>
          </ac:spMkLst>
        </pc:spChg>
        <pc:spChg chg="del">
          <ac:chgData name="Cristian Chilipirea" userId="34ab170da5908fc4" providerId="LiveId" clId="{DFE5141E-F98E-42EA-B1E4-556BAE62F36F}" dt="2019-10-13T10:29:43.659" v="217" actId="478"/>
          <ac:spMkLst>
            <pc:docMk/>
            <pc:sldMk cId="920455380" sldId="502"/>
            <ac:spMk id="3" creationId="{F9F4BA08-8372-4276-8D37-E152DA100D3E}"/>
          </ac:spMkLst>
        </pc:spChg>
        <pc:spChg chg="add del">
          <ac:chgData name="Cristian Chilipirea" userId="34ab170da5908fc4" providerId="LiveId" clId="{DFE5141E-F98E-42EA-B1E4-556BAE62F36F}" dt="2019-10-13T10:29:49.001" v="219"/>
          <ac:spMkLst>
            <pc:docMk/>
            <pc:sldMk cId="920455380" sldId="502"/>
            <ac:spMk id="4" creationId="{3924CB4A-BB66-4C6B-B038-442447BDDCF2}"/>
          </ac:spMkLst>
        </pc:spChg>
        <pc:spChg chg="add mod">
          <ac:chgData name="Cristian Chilipirea" userId="34ab170da5908fc4" providerId="LiveId" clId="{DFE5141E-F98E-42EA-B1E4-556BAE62F36F}" dt="2019-10-13T10:29:50.840" v="221" actId="1076"/>
          <ac:spMkLst>
            <pc:docMk/>
            <pc:sldMk cId="920455380" sldId="502"/>
            <ac:spMk id="5" creationId="{03C64F42-A6A3-49AE-92F2-516F59DD2098}"/>
          </ac:spMkLst>
        </pc:spChg>
      </pc:sldChg>
      <pc:sldChg chg="del">
        <pc:chgData name="Cristian Chilipirea" userId="34ab170da5908fc4" providerId="LiveId" clId="{DFE5141E-F98E-42EA-B1E4-556BAE62F36F}" dt="2019-10-13T10:23:39.069" v="16" actId="2696"/>
        <pc:sldMkLst>
          <pc:docMk/>
          <pc:sldMk cId="4168258613" sldId="502"/>
        </pc:sldMkLst>
      </pc:sldChg>
      <pc:sldChg chg="addSp delSp modSp add">
        <pc:chgData name="Cristian Chilipirea" userId="34ab170da5908fc4" providerId="LiveId" clId="{DFE5141E-F98E-42EA-B1E4-556BAE62F36F}" dt="2019-10-13T10:30:07.743" v="228" actId="1076"/>
        <pc:sldMkLst>
          <pc:docMk/>
          <pc:sldMk cId="632472671" sldId="503"/>
        </pc:sldMkLst>
        <pc:spChg chg="mod">
          <ac:chgData name="Cristian Chilipirea" userId="34ab170da5908fc4" providerId="LiveId" clId="{DFE5141E-F98E-42EA-B1E4-556BAE62F36F}" dt="2019-10-13T10:29:58.050" v="223"/>
          <ac:spMkLst>
            <pc:docMk/>
            <pc:sldMk cId="632472671" sldId="503"/>
            <ac:spMk id="2" creationId="{A8188666-8820-4B3C-AEEF-71DFF421132D}"/>
          </ac:spMkLst>
        </pc:spChg>
        <pc:spChg chg="del">
          <ac:chgData name="Cristian Chilipirea" userId="34ab170da5908fc4" providerId="LiveId" clId="{DFE5141E-F98E-42EA-B1E4-556BAE62F36F}" dt="2019-10-13T10:29:59.795" v="224" actId="478"/>
          <ac:spMkLst>
            <pc:docMk/>
            <pc:sldMk cId="632472671" sldId="503"/>
            <ac:spMk id="3" creationId="{DAE85C53-CD7B-42F7-9874-EADC46B237E8}"/>
          </ac:spMkLst>
        </pc:spChg>
        <pc:spChg chg="add del">
          <ac:chgData name="Cristian Chilipirea" userId="34ab170da5908fc4" providerId="LiveId" clId="{DFE5141E-F98E-42EA-B1E4-556BAE62F36F}" dt="2019-10-13T10:30:04.788" v="226"/>
          <ac:spMkLst>
            <pc:docMk/>
            <pc:sldMk cId="632472671" sldId="503"/>
            <ac:spMk id="4" creationId="{47591B49-808D-4F55-A729-CA07ED93D54E}"/>
          </ac:spMkLst>
        </pc:spChg>
        <pc:spChg chg="add mod">
          <ac:chgData name="Cristian Chilipirea" userId="34ab170da5908fc4" providerId="LiveId" clId="{DFE5141E-F98E-42EA-B1E4-556BAE62F36F}" dt="2019-10-13T10:30:07.743" v="228" actId="1076"/>
          <ac:spMkLst>
            <pc:docMk/>
            <pc:sldMk cId="632472671" sldId="503"/>
            <ac:spMk id="38" creationId="{B425CCD1-E5F4-4AEC-A3B0-89A5ECC2568D}"/>
          </ac:spMkLst>
        </pc:spChg>
        <pc:grpChg chg="add del">
          <ac:chgData name="Cristian Chilipirea" userId="34ab170da5908fc4" providerId="LiveId" clId="{DFE5141E-F98E-42EA-B1E4-556BAE62F36F}" dt="2019-10-13T10:30:04.788" v="226"/>
          <ac:grpSpMkLst>
            <pc:docMk/>
            <pc:sldMk cId="632472671" sldId="503"/>
            <ac:grpSpMk id="5" creationId="{0DDCFFEF-2800-4767-AFF7-89C0767C9B0D}"/>
          </ac:grpSpMkLst>
        </pc:grpChg>
        <pc:grpChg chg="add 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39" creationId="{D71C0C34-10DF-4B7D-B079-D0A2CB23D48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0" creationId="{C4E44256-AB16-4B63-B985-184DB0A24EE4}"/>
          </ac:grpSpMkLst>
        </pc:grpChg>
        <pc:grpChg chg="mod">
          <ac:chgData name="Cristian Chilipirea" userId="34ab170da5908fc4" providerId="LiveId" clId="{DFE5141E-F98E-42EA-B1E4-556BAE62F36F}" dt="2019-10-13T10:30:07.743" v="228" actId="1076"/>
          <ac:grpSpMkLst>
            <pc:docMk/>
            <pc:sldMk cId="632472671" sldId="503"/>
            <ac:grpSpMk id="41" creationId="{7B3B10D9-2E94-4592-91E2-41B4C51DFA8A}"/>
          </ac:grpSpMkLst>
        </pc:grpChg>
      </pc:sldChg>
      <pc:sldChg chg="del">
        <pc:chgData name="Cristian Chilipirea" userId="34ab170da5908fc4" providerId="LiveId" clId="{DFE5141E-F98E-42EA-B1E4-556BAE62F36F}" dt="2019-10-13T10:23:39.100" v="17" actId="2696"/>
        <pc:sldMkLst>
          <pc:docMk/>
          <pc:sldMk cId="869789185" sldId="503"/>
        </pc:sldMkLst>
      </pc:sldChg>
      <pc:sldChg chg="addSp delSp modSp add">
        <pc:chgData name="Cristian Chilipirea" userId="34ab170da5908fc4" providerId="LiveId" clId="{DFE5141E-F98E-42EA-B1E4-556BAE62F36F}" dt="2019-10-13T10:30:24.011" v="235" actId="1076"/>
        <pc:sldMkLst>
          <pc:docMk/>
          <pc:sldMk cId="990531940" sldId="504"/>
        </pc:sldMkLst>
        <pc:spChg chg="mod">
          <ac:chgData name="Cristian Chilipirea" userId="34ab170da5908fc4" providerId="LiveId" clId="{DFE5141E-F98E-42EA-B1E4-556BAE62F36F}" dt="2019-10-13T10:30:15.779" v="230"/>
          <ac:spMkLst>
            <pc:docMk/>
            <pc:sldMk cId="990531940" sldId="504"/>
            <ac:spMk id="2" creationId="{0DBDA194-9F67-42A9-A741-90A57162F98C}"/>
          </ac:spMkLst>
        </pc:spChg>
        <pc:spChg chg="del">
          <ac:chgData name="Cristian Chilipirea" userId="34ab170da5908fc4" providerId="LiveId" clId="{DFE5141E-F98E-42EA-B1E4-556BAE62F36F}" dt="2019-10-13T10:30:17.123" v="231" actId="478"/>
          <ac:spMkLst>
            <pc:docMk/>
            <pc:sldMk cId="990531940" sldId="504"/>
            <ac:spMk id="3" creationId="{D73E6EFE-DFAB-4311-AA04-6228019223AE}"/>
          </ac:spMkLst>
        </pc:spChg>
        <pc:spChg chg="add del">
          <ac:chgData name="Cristian Chilipirea" userId="34ab170da5908fc4" providerId="LiveId" clId="{DFE5141E-F98E-42EA-B1E4-556BAE62F36F}" dt="2019-10-13T10:30:21.971" v="233"/>
          <ac:spMkLst>
            <pc:docMk/>
            <pc:sldMk cId="990531940" sldId="504"/>
            <ac:spMk id="4" creationId="{9A3C844D-9ED9-435C-A008-FBC3AECAE541}"/>
          </ac:spMkLst>
        </pc:spChg>
        <pc:spChg chg="add mod">
          <ac:chgData name="Cristian Chilipirea" userId="34ab170da5908fc4" providerId="LiveId" clId="{DFE5141E-F98E-42EA-B1E4-556BAE62F36F}" dt="2019-10-13T10:30:24.011" v="235" actId="1076"/>
          <ac:spMkLst>
            <pc:docMk/>
            <pc:sldMk cId="990531940" sldId="504"/>
            <ac:spMk id="5" creationId="{3416AC49-492E-412D-B4CF-DA49D0BCA179}"/>
          </ac:spMkLst>
        </pc:spChg>
      </pc:sldChg>
      <pc:sldChg chg="del">
        <pc:chgData name="Cristian Chilipirea" userId="34ab170da5908fc4" providerId="LiveId" clId="{DFE5141E-F98E-42EA-B1E4-556BAE62F36F}" dt="2019-10-13T10:23:39.145" v="18" actId="2696"/>
        <pc:sldMkLst>
          <pc:docMk/>
          <pc:sldMk cId="1043207232" sldId="504"/>
        </pc:sldMkLst>
      </pc:sldChg>
      <pc:sldChg chg="addSp delSp modSp add">
        <pc:chgData name="Cristian Chilipirea" userId="34ab170da5908fc4" providerId="LiveId" clId="{DFE5141E-F98E-42EA-B1E4-556BAE62F36F}" dt="2019-10-13T10:30:40.265" v="242" actId="1076"/>
        <pc:sldMkLst>
          <pc:docMk/>
          <pc:sldMk cId="376932228" sldId="505"/>
        </pc:sldMkLst>
        <pc:spChg chg="mod">
          <ac:chgData name="Cristian Chilipirea" userId="34ab170da5908fc4" providerId="LiveId" clId="{DFE5141E-F98E-42EA-B1E4-556BAE62F36F}" dt="2019-10-13T10:30:29.603" v="237"/>
          <ac:spMkLst>
            <pc:docMk/>
            <pc:sldMk cId="376932228" sldId="505"/>
            <ac:spMk id="2" creationId="{D98F2BD6-7F68-4B80-8386-4E3BB85CCCF1}"/>
          </ac:spMkLst>
        </pc:spChg>
        <pc:spChg chg="del">
          <ac:chgData name="Cristian Chilipirea" userId="34ab170da5908fc4" providerId="LiveId" clId="{DFE5141E-F98E-42EA-B1E4-556BAE62F36F}" dt="2019-10-13T10:30:31.866" v="238" actId="478"/>
          <ac:spMkLst>
            <pc:docMk/>
            <pc:sldMk cId="376932228" sldId="505"/>
            <ac:spMk id="3" creationId="{229064D9-34F3-4FC8-8854-67124A42B0E1}"/>
          </ac:spMkLst>
        </pc:spChg>
        <pc:spChg chg="add del">
          <ac:chgData name="Cristian Chilipirea" userId="34ab170da5908fc4" providerId="LiveId" clId="{DFE5141E-F98E-42EA-B1E4-556BAE62F36F}" dt="2019-10-13T10:30:37.724" v="240"/>
          <ac:spMkLst>
            <pc:docMk/>
            <pc:sldMk cId="376932228" sldId="505"/>
            <ac:spMk id="4" creationId="{D3C4E5DD-456C-4A4A-AC57-FE9CFC21E862}"/>
          </ac:spMkLst>
        </pc:spChg>
        <pc:spChg chg="add mod">
          <ac:chgData name="Cristian Chilipirea" userId="34ab170da5908fc4" providerId="LiveId" clId="{DFE5141E-F98E-42EA-B1E4-556BAE62F36F}" dt="2019-10-13T10:30:40.265" v="242" actId="1076"/>
          <ac:spMkLst>
            <pc:docMk/>
            <pc:sldMk cId="376932228" sldId="505"/>
            <ac:spMk id="5" creationId="{811956A4-5553-4B87-88A0-053009647898}"/>
          </ac:spMkLst>
        </pc:spChg>
      </pc:sldChg>
      <pc:sldChg chg="del">
        <pc:chgData name="Cristian Chilipirea" userId="34ab170da5908fc4" providerId="LiveId" clId="{DFE5141E-F98E-42EA-B1E4-556BAE62F36F}" dt="2019-10-13T10:23:39.160" v="19" actId="2696"/>
        <pc:sldMkLst>
          <pc:docMk/>
          <pc:sldMk cId="3765374340" sldId="505"/>
        </pc:sldMkLst>
      </pc:sldChg>
      <pc:sldChg chg="addSp delSp modSp add">
        <pc:chgData name="Cristian Chilipirea" userId="34ab170da5908fc4" providerId="LiveId" clId="{DFE5141E-F98E-42EA-B1E4-556BAE62F36F}" dt="2019-10-13T10:31:03.727" v="249" actId="1076"/>
        <pc:sldMkLst>
          <pc:docMk/>
          <pc:sldMk cId="2147758185" sldId="506"/>
        </pc:sldMkLst>
        <pc:spChg chg="mod">
          <ac:chgData name="Cristian Chilipirea" userId="34ab170da5908fc4" providerId="LiveId" clId="{DFE5141E-F98E-42EA-B1E4-556BAE62F36F}" dt="2019-10-13T10:30:53.076" v="244"/>
          <ac:spMkLst>
            <pc:docMk/>
            <pc:sldMk cId="2147758185" sldId="506"/>
            <ac:spMk id="2" creationId="{0C14981F-5051-4E6D-BE37-F7B02F5CF723}"/>
          </ac:spMkLst>
        </pc:spChg>
        <pc:spChg chg="del">
          <ac:chgData name="Cristian Chilipirea" userId="34ab170da5908fc4" providerId="LiveId" clId="{DFE5141E-F98E-42EA-B1E4-556BAE62F36F}" dt="2019-10-13T10:30:55.179" v="245" actId="478"/>
          <ac:spMkLst>
            <pc:docMk/>
            <pc:sldMk cId="2147758185" sldId="506"/>
            <ac:spMk id="3" creationId="{7759144D-7D88-41F8-AA1A-19C9789AD931}"/>
          </ac:spMkLst>
        </pc:spChg>
        <pc:spChg chg="add del">
          <ac:chgData name="Cristian Chilipirea" userId="34ab170da5908fc4" providerId="LiveId" clId="{DFE5141E-F98E-42EA-B1E4-556BAE62F36F}" dt="2019-10-13T10:31:00.689" v="247"/>
          <ac:spMkLst>
            <pc:docMk/>
            <pc:sldMk cId="2147758185" sldId="506"/>
            <ac:spMk id="4" creationId="{C1FBE294-19E6-4874-B893-866C2EFBD3DD}"/>
          </ac:spMkLst>
        </pc:spChg>
        <pc:spChg chg="add mod">
          <ac:chgData name="Cristian Chilipirea" userId="34ab170da5908fc4" providerId="LiveId" clId="{DFE5141E-F98E-42EA-B1E4-556BAE62F36F}" dt="2019-10-13T10:31:03.727" v="249" actId="1076"/>
          <ac:spMkLst>
            <pc:docMk/>
            <pc:sldMk cId="2147758185" sldId="506"/>
            <ac:spMk id="21" creationId="{27303EEB-7C5F-4382-A9ED-5273F80F8163}"/>
          </ac:spMkLst>
        </pc:spChg>
        <pc:grpChg chg="add del">
          <ac:chgData name="Cristian Chilipirea" userId="34ab170da5908fc4" providerId="LiveId" clId="{DFE5141E-F98E-42EA-B1E4-556BAE62F36F}" dt="2019-10-13T10:31:00.689" v="247"/>
          <ac:grpSpMkLst>
            <pc:docMk/>
            <pc:sldMk cId="2147758185" sldId="506"/>
            <ac:grpSpMk id="5" creationId="{1423AE58-CA32-4608-932A-A7B668BCAF7A}"/>
          </ac:grpSpMkLst>
        </pc:grpChg>
        <pc:grpChg chg="add mod">
          <ac:chgData name="Cristian Chilipirea" userId="34ab170da5908fc4" providerId="LiveId" clId="{DFE5141E-F98E-42EA-B1E4-556BAE62F36F}" dt="2019-10-13T10:31:03.727" v="249" actId="1076"/>
          <ac:grpSpMkLst>
            <pc:docMk/>
            <pc:sldMk cId="2147758185" sldId="506"/>
            <ac:grpSpMk id="22" creationId="{2CDBCEB4-708D-4D37-A552-8F3BC2662A92}"/>
          </ac:grpSpMkLst>
        </pc:grpChg>
      </pc:sldChg>
      <pc:sldChg chg="del">
        <pc:chgData name="Cristian Chilipirea" userId="34ab170da5908fc4" providerId="LiveId" clId="{DFE5141E-F98E-42EA-B1E4-556BAE62F36F}" dt="2019-10-13T10:23:39.192" v="20" actId="2696"/>
        <pc:sldMkLst>
          <pc:docMk/>
          <pc:sldMk cId="3220167743" sldId="506"/>
        </pc:sldMkLst>
      </pc:sldChg>
      <pc:sldChg chg="addSp delSp modSp add">
        <pc:chgData name="Cristian Chilipirea" userId="34ab170da5908fc4" providerId="LiveId" clId="{DFE5141E-F98E-42EA-B1E4-556BAE62F36F}" dt="2019-10-13T10:31:15.081" v="255"/>
        <pc:sldMkLst>
          <pc:docMk/>
          <pc:sldMk cId="3749414317" sldId="507"/>
        </pc:sldMkLst>
        <pc:spChg chg="mod">
          <ac:chgData name="Cristian Chilipirea" userId="34ab170da5908fc4" providerId="LiveId" clId="{DFE5141E-F98E-42EA-B1E4-556BAE62F36F}" dt="2019-10-13T10:31:09.098" v="251"/>
          <ac:spMkLst>
            <pc:docMk/>
            <pc:sldMk cId="3749414317" sldId="507"/>
            <ac:spMk id="2" creationId="{5C8C90A7-972C-4DA5-AF11-0A14E2A2E163}"/>
          </ac:spMkLst>
        </pc:spChg>
        <pc:spChg chg="del">
          <ac:chgData name="Cristian Chilipirea" userId="34ab170da5908fc4" providerId="LiveId" clId="{DFE5141E-F98E-42EA-B1E4-556BAE62F36F}" dt="2019-10-13T10:31:10.699" v="252" actId="478"/>
          <ac:spMkLst>
            <pc:docMk/>
            <pc:sldMk cId="3749414317" sldId="507"/>
            <ac:spMk id="3" creationId="{806C8C08-7F3C-432E-8021-6DC7260E8769}"/>
          </ac:spMkLst>
        </pc:spChg>
        <pc:spChg chg="add del">
          <ac:chgData name="Cristian Chilipirea" userId="34ab170da5908fc4" providerId="LiveId" clId="{DFE5141E-F98E-42EA-B1E4-556BAE62F36F}" dt="2019-10-13T10:31:15.073" v="254"/>
          <ac:spMkLst>
            <pc:docMk/>
            <pc:sldMk cId="3749414317" sldId="507"/>
            <ac:spMk id="4" creationId="{98C8BD62-A956-4C8B-83EA-97EE8FE3B2E7}"/>
          </ac:spMkLst>
        </pc:spChg>
        <pc:spChg chg="add">
          <ac:chgData name="Cristian Chilipirea" userId="34ab170da5908fc4" providerId="LiveId" clId="{DFE5141E-F98E-42EA-B1E4-556BAE62F36F}" dt="2019-10-13T10:31:15.081" v="255"/>
          <ac:spMkLst>
            <pc:docMk/>
            <pc:sldMk cId="3749414317" sldId="507"/>
            <ac:spMk id="5" creationId="{5D316576-5D21-49A8-A3A1-32FE7FEBA2A8}"/>
          </ac:spMkLst>
        </pc:spChg>
      </pc:sldChg>
      <pc:sldChg chg="del">
        <pc:chgData name="Cristian Chilipirea" userId="34ab170da5908fc4" providerId="LiveId" clId="{DFE5141E-F98E-42EA-B1E4-556BAE62F36F}" dt="2019-10-13T10:23:39.233" v="21" actId="2696"/>
        <pc:sldMkLst>
          <pc:docMk/>
          <pc:sldMk cId="4274709343" sldId="507"/>
        </pc:sldMkLst>
      </pc:sldChg>
      <pc:sldChg chg="addSp delSp add">
        <pc:chgData name="Cristian Chilipirea" userId="34ab170da5908fc4" providerId="LiveId" clId="{DFE5141E-F98E-42EA-B1E4-556BAE62F36F}" dt="2019-10-13T10:31:28.075" v="263"/>
        <pc:sldMkLst>
          <pc:docMk/>
          <pc:sldMk cId="167631976" sldId="508"/>
        </pc:sldMkLst>
        <pc:spChg chg="del">
          <ac:chgData name="Cristian Chilipirea" userId="34ab170da5908fc4" providerId="LiveId" clId="{DFE5141E-F98E-42EA-B1E4-556BAE62F36F}" dt="2019-10-13T10:31:25.214" v="260" actId="478"/>
          <ac:spMkLst>
            <pc:docMk/>
            <pc:sldMk cId="167631976" sldId="508"/>
            <ac:spMk id="2" creationId="{6037248B-6DCD-452C-89C7-3153215156E2}"/>
          </ac:spMkLst>
        </pc:spChg>
        <pc:spChg chg="add del">
          <ac:chgData name="Cristian Chilipirea" userId="34ab170da5908fc4" providerId="LiveId" clId="{DFE5141E-F98E-42EA-B1E4-556BAE62F36F}" dt="2019-10-13T10:31:23.782" v="259" actId="478"/>
          <ac:spMkLst>
            <pc:docMk/>
            <pc:sldMk cId="167631976" sldId="508"/>
            <ac:spMk id="3" creationId="{A43AF927-837F-4AA6-88B5-8766D6E8E362}"/>
          </ac:spMkLst>
        </pc:spChg>
        <pc:spChg chg="add del">
          <ac:chgData name="Cristian Chilipirea" userId="34ab170da5908fc4" providerId="LiveId" clId="{DFE5141E-F98E-42EA-B1E4-556BAE62F36F}" dt="2019-10-13T10:31:22.543" v="258"/>
          <ac:spMkLst>
            <pc:docMk/>
            <pc:sldMk cId="167631976" sldId="508"/>
            <ac:spMk id="4" creationId="{1ECD8B36-2A22-457A-B5F6-EE138D85D4A9}"/>
          </ac:spMkLst>
        </pc:spChg>
        <pc:spChg chg="add del">
          <ac:chgData name="Cristian Chilipirea" userId="34ab170da5908fc4" providerId="LiveId" clId="{DFE5141E-F98E-42EA-B1E4-556BAE62F36F}" dt="2019-10-13T10:31:28.068" v="262"/>
          <ac:spMkLst>
            <pc:docMk/>
            <pc:sldMk cId="167631976" sldId="508"/>
            <ac:spMk id="5" creationId="{21F7180F-FC41-4D10-B34D-7FECF6734FC7}"/>
          </ac:spMkLst>
        </pc:spChg>
        <pc:spChg chg="add">
          <ac:chgData name="Cristian Chilipirea" userId="34ab170da5908fc4" providerId="LiveId" clId="{DFE5141E-F98E-42EA-B1E4-556BAE62F36F}" dt="2019-10-13T10:31:28.075" v="263"/>
          <ac:spMkLst>
            <pc:docMk/>
            <pc:sldMk cId="167631976" sldId="508"/>
            <ac:spMk id="6" creationId="{0C0BEB09-7728-4028-B36F-A1A16589ED18}"/>
          </ac:spMkLst>
        </pc:spChg>
      </pc:sldChg>
      <pc:sldChg chg="del">
        <pc:chgData name="Cristian Chilipirea" userId="34ab170da5908fc4" providerId="LiveId" clId="{DFE5141E-F98E-42EA-B1E4-556BAE62F36F}" dt="2019-10-13T10:23:39.836" v="22" actId="2696"/>
        <pc:sldMkLst>
          <pc:docMk/>
          <pc:sldMk cId="359974745" sldId="508"/>
        </pc:sldMkLst>
      </pc:sldChg>
      <pc:sldChg chg="del">
        <pc:chgData name="Cristian Chilipirea" userId="34ab170da5908fc4" providerId="LiveId" clId="{DFE5141E-F98E-42EA-B1E4-556BAE62F36F}" dt="2019-10-13T10:23:40.456" v="23" actId="2696"/>
        <pc:sldMkLst>
          <pc:docMk/>
          <pc:sldMk cId="2579471092" sldId="509"/>
        </pc:sldMkLst>
      </pc:sldChg>
      <pc:sldChg chg="del">
        <pc:chgData name="Cristian Chilipirea" userId="34ab170da5908fc4" providerId="LiveId" clId="{DFE5141E-F98E-42EA-B1E4-556BAE62F36F}" dt="2019-10-13T10:23:40.476" v="24" actId="2696"/>
        <pc:sldMkLst>
          <pc:docMk/>
          <pc:sldMk cId="3318546952" sldId="510"/>
        </pc:sldMkLst>
      </pc:sldChg>
      <pc:sldChg chg="del">
        <pc:chgData name="Cristian Chilipirea" userId="34ab170da5908fc4" providerId="LiveId" clId="{DFE5141E-F98E-42EA-B1E4-556BAE62F36F}" dt="2019-10-13T10:23:40.501" v="25" actId="2696"/>
        <pc:sldMkLst>
          <pc:docMk/>
          <pc:sldMk cId="3843192485" sldId="511"/>
        </pc:sldMkLst>
      </pc:sldChg>
      <pc:sldChg chg="del">
        <pc:chgData name="Cristian Chilipirea" userId="34ab170da5908fc4" providerId="LiveId" clId="{DFE5141E-F98E-42EA-B1E4-556BAE62F36F}" dt="2019-10-13T10:23:40.522" v="26" actId="2696"/>
        <pc:sldMkLst>
          <pc:docMk/>
          <pc:sldMk cId="771270071" sldId="512"/>
        </pc:sldMkLst>
      </pc:sldChg>
      <pc:sldChg chg="del">
        <pc:chgData name="Cristian Chilipirea" userId="34ab170da5908fc4" providerId="LiveId" clId="{DFE5141E-F98E-42EA-B1E4-556BAE62F36F}" dt="2019-10-13T10:23:40.562" v="27" actId="2696"/>
        <pc:sldMkLst>
          <pc:docMk/>
          <pc:sldMk cId="3576737988" sldId="513"/>
        </pc:sldMkLst>
      </pc:sldChg>
      <pc:sldChg chg="del">
        <pc:chgData name="Cristian Chilipirea" userId="34ab170da5908fc4" providerId="LiveId" clId="{DFE5141E-F98E-42EA-B1E4-556BAE62F36F}" dt="2019-10-13T10:23:40.611" v="28" actId="2696"/>
        <pc:sldMkLst>
          <pc:docMk/>
          <pc:sldMk cId="3658999622" sldId="514"/>
        </pc:sldMkLst>
      </pc:sldChg>
      <pc:sldChg chg="del">
        <pc:chgData name="Cristian Chilipirea" userId="34ab170da5908fc4" providerId="LiveId" clId="{DFE5141E-F98E-42EA-B1E4-556BAE62F36F}" dt="2019-10-13T10:23:40.653" v="29" actId="2696"/>
        <pc:sldMkLst>
          <pc:docMk/>
          <pc:sldMk cId="3052788892" sldId="515"/>
        </pc:sldMkLst>
      </pc:sldChg>
      <pc:sldChg chg="del">
        <pc:chgData name="Cristian Chilipirea" userId="34ab170da5908fc4" providerId="LiveId" clId="{DFE5141E-F98E-42EA-B1E4-556BAE62F36F}" dt="2019-10-13T10:23:40.671" v="30" actId="2696"/>
        <pc:sldMkLst>
          <pc:docMk/>
          <pc:sldMk cId="428624982" sldId="516"/>
        </pc:sldMkLst>
      </pc:sldChg>
      <pc:sldChg chg="del">
        <pc:chgData name="Cristian Chilipirea" userId="34ab170da5908fc4" providerId="LiveId" clId="{DFE5141E-F98E-42EA-B1E4-556BAE62F36F}" dt="2019-10-13T10:23:40.692" v="31" actId="2696"/>
        <pc:sldMkLst>
          <pc:docMk/>
          <pc:sldMk cId="1708359677" sldId="517"/>
        </pc:sldMkLst>
      </pc:sldChg>
      <pc:sldChg chg="del">
        <pc:chgData name="Cristian Chilipirea" userId="34ab170da5908fc4" providerId="LiveId" clId="{DFE5141E-F98E-42EA-B1E4-556BAE62F36F}" dt="2019-10-13T10:23:40.778" v="32" actId="2696"/>
        <pc:sldMkLst>
          <pc:docMk/>
          <pc:sldMk cId="515006025" sldId="518"/>
        </pc:sldMkLst>
      </pc:sldChg>
      <pc:sldChg chg="del">
        <pc:chgData name="Cristian Chilipirea" userId="34ab170da5908fc4" providerId="LiveId" clId="{DFE5141E-F98E-42EA-B1E4-556BAE62F36F}" dt="2019-10-13T10:23:40.807" v="33" actId="2696"/>
        <pc:sldMkLst>
          <pc:docMk/>
          <pc:sldMk cId="4258076731" sldId="519"/>
        </pc:sldMkLst>
      </pc:sldChg>
      <pc:sldChg chg="del">
        <pc:chgData name="Cristian Chilipirea" userId="34ab170da5908fc4" providerId="LiveId" clId="{DFE5141E-F98E-42EA-B1E4-556BAE62F36F}" dt="2019-10-13T10:23:40.835" v="34" actId="2696"/>
        <pc:sldMkLst>
          <pc:docMk/>
          <pc:sldMk cId="1530226798" sldId="520"/>
        </pc:sldMkLst>
      </pc:sldChg>
      <pc:sldChg chg="del">
        <pc:chgData name="Cristian Chilipirea" userId="34ab170da5908fc4" providerId="LiveId" clId="{DFE5141E-F98E-42EA-B1E4-556BAE62F36F}" dt="2019-10-13T10:23:40.870" v="35" actId="2696"/>
        <pc:sldMkLst>
          <pc:docMk/>
          <pc:sldMk cId="103493448" sldId="521"/>
        </pc:sldMkLst>
      </pc:sldChg>
      <pc:sldChg chg="del">
        <pc:chgData name="Cristian Chilipirea" userId="34ab170da5908fc4" providerId="LiveId" clId="{DFE5141E-F98E-42EA-B1E4-556BAE62F36F}" dt="2019-10-13T10:23:40.885" v="36" actId="2696"/>
        <pc:sldMkLst>
          <pc:docMk/>
          <pc:sldMk cId="2419727947" sldId="522"/>
        </pc:sldMkLst>
      </pc:sldChg>
      <pc:sldChg chg="del">
        <pc:chgData name="Cristian Chilipirea" userId="34ab170da5908fc4" providerId="LiveId" clId="{DFE5141E-F98E-42EA-B1E4-556BAE62F36F}" dt="2019-10-13T10:23:40.962" v="37" actId="2696"/>
        <pc:sldMkLst>
          <pc:docMk/>
          <pc:sldMk cId="568674813" sldId="523"/>
        </pc:sldMkLst>
      </pc:sldChg>
      <pc:sldChg chg="del">
        <pc:chgData name="Cristian Chilipirea" userId="34ab170da5908fc4" providerId="LiveId" clId="{DFE5141E-F98E-42EA-B1E4-556BAE62F36F}" dt="2019-10-13T10:23:41.501" v="38" actId="2696"/>
        <pc:sldMkLst>
          <pc:docMk/>
          <pc:sldMk cId="1987589617" sldId="524"/>
        </pc:sldMkLst>
      </pc:sldChg>
      <pc:sldChg chg="del">
        <pc:chgData name="Cristian Chilipirea" userId="34ab170da5908fc4" providerId="LiveId" clId="{DFE5141E-F98E-42EA-B1E4-556BAE62F36F}" dt="2019-10-13T10:23:41.983" v="39" actId="2696"/>
        <pc:sldMkLst>
          <pc:docMk/>
          <pc:sldMk cId="674383854" sldId="525"/>
        </pc:sldMkLst>
      </pc:sldChg>
      <pc:sldChg chg="del">
        <pc:chgData name="Cristian Chilipirea" userId="34ab170da5908fc4" providerId="LiveId" clId="{DFE5141E-F98E-42EA-B1E4-556BAE62F36F}" dt="2019-10-13T10:23:42.022" v="40" actId="2696"/>
        <pc:sldMkLst>
          <pc:docMk/>
          <pc:sldMk cId="3106075938" sldId="526"/>
        </pc:sldMkLst>
      </pc:sldChg>
      <pc:sldChg chg="del">
        <pc:chgData name="Cristian Chilipirea" userId="34ab170da5908fc4" providerId="LiveId" clId="{DFE5141E-F98E-42EA-B1E4-556BAE62F36F}" dt="2019-10-13T10:23:42.109" v="41" actId="2696"/>
        <pc:sldMkLst>
          <pc:docMk/>
          <pc:sldMk cId="2086232142" sldId="527"/>
        </pc:sldMkLst>
      </pc:sldChg>
      <pc:sldChg chg="del">
        <pc:chgData name="Cristian Chilipirea" userId="34ab170da5908fc4" providerId="LiveId" clId="{DFE5141E-F98E-42EA-B1E4-556BAE62F36F}" dt="2019-10-13T10:23:42.316" v="42" actId="2696"/>
        <pc:sldMkLst>
          <pc:docMk/>
          <pc:sldMk cId="724292230" sldId="528"/>
        </pc:sldMkLst>
      </pc:sldChg>
      <pc:sldChg chg="del">
        <pc:chgData name="Cristian Chilipirea" userId="34ab170da5908fc4" providerId="LiveId" clId="{DFE5141E-F98E-42EA-B1E4-556BAE62F36F}" dt="2019-10-13T10:23:42.658" v="43" actId="2696"/>
        <pc:sldMkLst>
          <pc:docMk/>
          <pc:sldMk cId="443805341" sldId="529"/>
        </pc:sldMkLst>
      </pc:sldChg>
      <pc:sldChg chg="del">
        <pc:chgData name="Cristian Chilipirea" userId="34ab170da5908fc4" providerId="LiveId" clId="{DFE5141E-F98E-42EA-B1E4-556BAE62F36F}" dt="2019-10-13T10:23:42.933" v="44" actId="2696"/>
        <pc:sldMkLst>
          <pc:docMk/>
          <pc:sldMk cId="1533201253" sldId="530"/>
        </pc:sldMkLst>
      </pc:sldChg>
      <pc:sldChg chg="del">
        <pc:chgData name="Cristian Chilipirea" userId="34ab170da5908fc4" providerId="LiveId" clId="{DFE5141E-F98E-42EA-B1E4-556BAE62F36F}" dt="2019-10-13T10:23:43.046" v="45" actId="2696"/>
        <pc:sldMkLst>
          <pc:docMk/>
          <pc:sldMk cId="3758586578" sldId="531"/>
        </pc:sldMkLst>
      </pc:sldChg>
      <pc:sldChg chg="del">
        <pc:chgData name="Cristian Chilipirea" userId="34ab170da5908fc4" providerId="LiveId" clId="{DFE5141E-F98E-42EA-B1E4-556BAE62F36F}" dt="2019-10-13T10:23:43.088" v="46" actId="2696"/>
        <pc:sldMkLst>
          <pc:docMk/>
          <pc:sldMk cId="2994853658" sldId="532"/>
        </pc:sldMkLst>
      </pc:sldChg>
      <pc:sldChg chg="del">
        <pc:chgData name="Cristian Chilipirea" userId="34ab170da5908fc4" providerId="LiveId" clId="{DFE5141E-F98E-42EA-B1E4-556BAE62F36F}" dt="2019-10-13T10:23:43.164" v="47" actId="2696"/>
        <pc:sldMkLst>
          <pc:docMk/>
          <pc:sldMk cId="186630438" sldId="533"/>
        </pc:sldMkLst>
      </pc:sldChg>
      <pc:sldChg chg="del">
        <pc:chgData name="Cristian Chilipirea" userId="34ab170da5908fc4" providerId="LiveId" clId="{DFE5141E-F98E-42EA-B1E4-556BAE62F36F}" dt="2019-10-13T10:23:43.318" v="48" actId="2696"/>
        <pc:sldMkLst>
          <pc:docMk/>
          <pc:sldMk cId="174604596" sldId="534"/>
        </pc:sldMkLst>
      </pc:sldChg>
    </pc:docChg>
  </pc:docChgLst>
  <pc:docChgLst>
    <pc:chgData name="Cristian Chilipirea" userId="34ab170da5908fc4" providerId="LiveId" clId="{33069F41-F2C2-4BDD-8292-B1544BFFE8D4}"/>
    <pc:docChg chg="undo addSld delSld modSld modSection">
      <pc:chgData name="Cristian Chilipirea" userId="34ab170da5908fc4" providerId="LiveId" clId="{33069F41-F2C2-4BDD-8292-B1544BFFE8D4}" dt="2019-10-13T11:23:18.557" v="349"/>
      <pc:docMkLst>
        <pc:docMk/>
      </pc:docMkLst>
      <pc:sldChg chg="modSp">
        <pc:chgData name="Cristian Chilipirea" userId="34ab170da5908fc4" providerId="LiveId" clId="{33069F41-F2C2-4BDD-8292-B1544BFFE8D4}" dt="2019-10-13T11:11:14.182" v="62"/>
        <pc:sldMkLst>
          <pc:docMk/>
          <pc:sldMk cId="0" sldId="485"/>
        </pc:sldMkLst>
        <pc:spChg chg="mod">
          <ac:chgData name="Cristian Chilipirea" userId="34ab170da5908fc4" providerId="LiveId" clId="{33069F41-F2C2-4BDD-8292-B1544BFFE8D4}" dt="2019-10-13T11:11:14.182" v="62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33069F41-F2C2-4BDD-8292-B1544BFFE8D4}" dt="2019-10-13T11:10:42.574" v="0" actId="2696"/>
        <pc:sldMkLst>
          <pc:docMk/>
          <pc:sldMk cId="2338593371" sldId="486"/>
        </pc:sldMkLst>
      </pc:sldChg>
      <pc:sldChg chg="del">
        <pc:chgData name="Cristian Chilipirea" userId="34ab170da5908fc4" providerId="LiveId" clId="{33069F41-F2C2-4BDD-8292-B1544BFFE8D4}" dt="2019-10-13T11:10:43.141" v="1" actId="2696"/>
        <pc:sldMkLst>
          <pc:docMk/>
          <pc:sldMk cId="4290695015" sldId="487"/>
        </pc:sldMkLst>
      </pc:sldChg>
      <pc:sldChg chg="del">
        <pc:chgData name="Cristian Chilipirea" userId="34ab170da5908fc4" providerId="LiveId" clId="{33069F41-F2C2-4BDD-8292-B1544BFFE8D4}" dt="2019-10-13T11:10:43.422" v="2" actId="2696"/>
        <pc:sldMkLst>
          <pc:docMk/>
          <pc:sldMk cId="3485697799" sldId="488"/>
        </pc:sldMkLst>
      </pc:sldChg>
      <pc:sldChg chg="del">
        <pc:chgData name="Cristian Chilipirea" userId="34ab170da5908fc4" providerId="LiveId" clId="{33069F41-F2C2-4BDD-8292-B1544BFFE8D4}" dt="2019-10-13T11:10:43.639" v="3" actId="2696"/>
        <pc:sldMkLst>
          <pc:docMk/>
          <pc:sldMk cId="3198136285" sldId="489"/>
        </pc:sldMkLst>
      </pc:sldChg>
      <pc:sldChg chg="del">
        <pc:chgData name="Cristian Chilipirea" userId="34ab170da5908fc4" providerId="LiveId" clId="{33069F41-F2C2-4BDD-8292-B1544BFFE8D4}" dt="2019-10-13T11:10:43.836" v="4" actId="2696"/>
        <pc:sldMkLst>
          <pc:docMk/>
          <pc:sldMk cId="1494177774" sldId="490"/>
        </pc:sldMkLst>
      </pc:sldChg>
      <pc:sldChg chg="del">
        <pc:chgData name="Cristian Chilipirea" userId="34ab170da5908fc4" providerId="LiveId" clId="{33069F41-F2C2-4BDD-8292-B1544BFFE8D4}" dt="2019-10-13T11:10:43.859" v="5" actId="2696"/>
        <pc:sldMkLst>
          <pc:docMk/>
          <pc:sldMk cId="504263197" sldId="491"/>
        </pc:sldMkLst>
      </pc:sldChg>
      <pc:sldChg chg="del">
        <pc:chgData name="Cristian Chilipirea" userId="34ab170da5908fc4" providerId="LiveId" clId="{33069F41-F2C2-4BDD-8292-B1544BFFE8D4}" dt="2019-10-13T11:10:43.878" v="6" actId="2696"/>
        <pc:sldMkLst>
          <pc:docMk/>
          <pc:sldMk cId="3412107781" sldId="492"/>
        </pc:sldMkLst>
      </pc:sldChg>
      <pc:sldChg chg="del">
        <pc:chgData name="Cristian Chilipirea" userId="34ab170da5908fc4" providerId="LiveId" clId="{33069F41-F2C2-4BDD-8292-B1544BFFE8D4}" dt="2019-10-13T11:10:43.897" v="7" actId="2696"/>
        <pc:sldMkLst>
          <pc:docMk/>
          <pc:sldMk cId="1656319771" sldId="493"/>
        </pc:sldMkLst>
      </pc:sldChg>
      <pc:sldChg chg="del">
        <pc:chgData name="Cristian Chilipirea" userId="34ab170da5908fc4" providerId="LiveId" clId="{33069F41-F2C2-4BDD-8292-B1544BFFE8D4}" dt="2019-10-13T11:10:43.945" v="8" actId="2696"/>
        <pc:sldMkLst>
          <pc:docMk/>
          <pc:sldMk cId="795707886" sldId="494"/>
        </pc:sldMkLst>
      </pc:sldChg>
      <pc:sldChg chg="del">
        <pc:chgData name="Cristian Chilipirea" userId="34ab170da5908fc4" providerId="LiveId" clId="{33069F41-F2C2-4BDD-8292-B1544BFFE8D4}" dt="2019-10-13T11:10:44.029" v="9" actId="2696"/>
        <pc:sldMkLst>
          <pc:docMk/>
          <pc:sldMk cId="749517494" sldId="495"/>
        </pc:sldMkLst>
      </pc:sldChg>
      <pc:sldChg chg="del">
        <pc:chgData name="Cristian Chilipirea" userId="34ab170da5908fc4" providerId="LiveId" clId="{33069F41-F2C2-4BDD-8292-B1544BFFE8D4}" dt="2019-10-13T11:10:44.182" v="10" actId="2696"/>
        <pc:sldMkLst>
          <pc:docMk/>
          <pc:sldMk cId="3721453940" sldId="496"/>
        </pc:sldMkLst>
      </pc:sldChg>
      <pc:sldChg chg="del">
        <pc:chgData name="Cristian Chilipirea" userId="34ab170da5908fc4" providerId="LiveId" clId="{33069F41-F2C2-4BDD-8292-B1544BFFE8D4}" dt="2019-10-13T11:10:44.306" v="11" actId="2696"/>
        <pc:sldMkLst>
          <pc:docMk/>
          <pc:sldMk cId="3219915166" sldId="497"/>
        </pc:sldMkLst>
      </pc:sldChg>
      <pc:sldChg chg="del">
        <pc:chgData name="Cristian Chilipirea" userId="34ab170da5908fc4" providerId="LiveId" clId="{33069F41-F2C2-4BDD-8292-B1544BFFE8D4}" dt="2019-10-13T11:10:44.324" v="12" actId="2696"/>
        <pc:sldMkLst>
          <pc:docMk/>
          <pc:sldMk cId="2852432191" sldId="498"/>
        </pc:sldMkLst>
      </pc:sldChg>
      <pc:sldChg chg="del">
        <pc:chgData name="Cristian Chilipirea" userId="34ab170da5908fc4" providerId="LiveId" clId="{33069F41-F2C2-4BDD-8292-B1544BFFE8D4}" dt="2019-10-13T11:10:44.369" v="13" actId="2696"/>
        <pc:sldMkLst>
          <pc:docMk/>
          <pc:sldMk cId="1040693409" sldId="499"/>
        </pc:sldMkLst>
      </pc:sldChg>
      <pc:sldChg chg="del">
        <pc:chgData name="Cristian Chilipirea" userId="34ab170da5908fc4" providerId="LiveId" clId="{33069F41-F2C2-4BDD-8292-B1544BFFE8D4}" dt="2019-10-13T11:10:44.669" v="14" actId="2696"/>
        <pc:sldMkLst>
          <pc:docMk/>
          <pc:sldMk cId="1222057455" sldId="500"/>
        </pc:sldMkLst>
      </pc:sldChg>
      <pc:sldChg chg="del">
        <pc:chgData name="Cristian Chilipirea" userId="34ab170da5908fc4" providerId="LiveId" clId="{33069F41-F2C2-4BDD-8292-B1544BFFE8D4}" dt="2019-10-13T11:10:44.864" v="15" actId="2696"/>
        <pc:sldMkLst>
          <pc:docMk/>
          <pc:sldMk cId="1370954122" sldId="501"/>
        </pc:sldMkLst>
      </pc:sldChg>
      <pc:sldChg chg="del">
        <pc:chgData name="Cristian Chilipirea" userId="34ab170da5908fc4" providerId="LiveId" clId="{33069F41-F2C2-4BDD-8292-B1544BFFE8D4}" dt="2019-10-13T11:10:45.129" v="16" actId="2696"/>
        <pc:sldMkLst>
          <pc:docMk/>
          <pc:sldMk cId="3482124003" sldId="502"/>
        </pc:sldMkLst>
      </pc:sldChg>
      <pc:sldChg chg="del">
        <pc:chgData name="Cristian Chilipirea" userId="34ab170da5908fc4" providerId="LiveId" clId="{33069F41-F2C2-4BDD-8292-B1544BFFE8D4}" dt="2019-10-13T11:10:45.180" v="17" actId="2696"/>
        <pc:sldMkLst>
          <pc:docMk/>
          <pc:sldMk cId="2685857901" sldId="503"/>
        </pc:sldMkLst>
      </pc:sldChg>
      <pc:sldChg chg="del">
        <pc:chgData name="Cristian Chilipirea" userId="34ab170da5908fc4" providerId="LiveId" clId="{33069F41-F2C2-4BDD-8292-B1544BFFE8D4}" dt="2019-10-13T11:10:45.352" v="18" actId="2696"/>
        <pc:sldMkLst>
          <pc:docMk/>
          <pc:sldMk cId="495438960" sldId="504"/>
        </pc:sldMkLst>
      </pc:sldChg>
      <pc:sldChg chg="del">
        <pc:chgData name="Cristian Chilipirea" userId="34ab170da5908fc4" providerId="LiveId" clId="{33069F41-F2C2-4BDD-8292-B1544BFFE8D4}" dt="2019-10-13T11:10:45.479" v="19" actId="2696"/>
        <pc:sldMkLst>
          <pc:docMk/>
          <pc:sldMk cId="321996071" sldId="505"/>
        </pc:sldMkLst>
      </pc:sldChg>
      <pc:sldChg chg="del">
        <pc:chgData name="Cristian Chilipirea" userId="34ab170da5908fc4" providerId="LiveId" clId="{33069F41-F2C2-4BDD-8292-B1544BFFE8D4}" dt="2019-10-13T11:10:45.551" v="20" actId="2696"/>
        <pc:sldMkLst>
          <pc:docMk/>
          <pc:sldMk cId="998193576" sldId="506"/>
        </pc:sldMkLst>
      </pc:sldChg>
      <pc:sldChg chg="del">
        <pc:chgData name="Cristian Chilipirea" userId="34ab170da5908fc4" providerId="LiveId" clId="{33069F41-F2C2-4BDD-8292-B1544BFFE8D4}" dt="2019-10-13T11:10:45.798" v="21" actId="2696"/>
        <pc:sldMkLst>
          <pc:docMk/>
          <pc:sldMk cId="2074400207" sldId="507"/>
        </pc:sldMkLst>
      </pc:sldChg>
      <pc:sldChg chg="del">
        <pc:chgData name="Cristian Chilipirea" userId="34ab170da5908fc4" providerId="LiveId" clId="{33069F41-F2C2-4BDD-8292-B1544BFFE8D4}" dt="2019-10-13T11:10:45.924" v="22" actId="2696"/>
        <pc:sldMkLst>
          <pc:docMk/>
          <pc:sldMk cId="489653613" sldId="508"/>
        </pc:sldMkLst>
      </pc:sldChg>
      <pc:sldChg chg="del">
        <pc:chgData name="Cristian Chilipirea" userId="34ab170da5908fc4" providerId="LiveId" clId="{33069F41-F2C2-4BDD-8292-B1544BFFE8D4}" dt="2019-10-13T11:10:45.975" v="23" actId="2696"/>
        <pc:sldMkLst>
          <pc:docMk/>
          <pc:sldMk cId="1040071022" sldId="509"/>
        </pc:sldMkLst>
      </pc:sldChg>
      <pc:sldChg chg="del">
        <pc:chgData name="Cristian Chilipirea" userId="34ab170da5908fc4" providerId="LiveId" clId="{33069F41-F2C2-4BDD-8292-B1544BFFE8D4}" dt="2019-10-13T11:10:46.348" v="24" actId="2696"/>
        <pc:sldMkLst>
          <pc:docMk/>
          <pc:sldMk cId="539880179" sldId="510"/>
        </pc:sldMkLst>
      </pc:sldChg>
      <pc:sldChg chg="del">
        <pc:chgData name="Cristian Chilipirea" userId="34ab170da5908fc4" providerId="LiveId" clId="{33069F41-F2C2-4BDD-8292-B1544BFFE8D4}" dt="2019-10-13T11:10:46.462" v="25" actId="2696"/>
        <pc:sldMkLst>
          <pc:docMk/>
          <pc:sldMk cId="3460116972" sldId="511"/>
        </pc:sldMkLst>
      </pc:sldChg>
      <pc:sldChg chg="del">
        <pc:chgData name="Cristian Chilipirea" userId="34ab170da5908fc4" providerId="LiveId" clId="{33069F41-F2C2-4BDD-8292-B1544BFFE8D4}" dt="2019-10-13T11:10:46.649" v="26" actId="2696"/>
        <pc:sldMkLst>
          <pc:docMk/>
          <pc:sldMk cId="1530826317" sldId="512"/>
        </pc:sldMkLst>
      </pc:sldChg>
      <pc:sldChg chg="del">
        <pc:chgData name="Cristian Chilipirea" userId="34ab170da5908fc4" providerId="LiveId" clId="{33069F41-F2C2-4BDD-8292-B1544BFFE8D4}" dt="2019-10-13T11:10:46.764" v="27" actId="2696"/>
        <pc:sldMkLst>
          <pc:docMk/>
          <pc:sldMk cId="1466554472" sldId="513"/>
        </pc:sldMkLst>
      </pc:sldChg>
      <pc:sldChg chg="del">
        <pc:chgData name="Cristian Chilipirea" userId="34ab170da5908fc4" providerId="LiveId" clId="{33069F41-F2C2-4BDD-8292-B1544BFFE8D4}" dt="2019-10-13T11:10:47.037" v="28" actId="2696"/>
        <pc:sldMkLst>
          <pc:docMk/>
          <pc:sldMk cId="1712040592" sldId="514"/>
        </pc:sldMkLst>
      </pc:sldChg>
      <pc:sldChg chg="del">
        <pc:chgData name="Cristian Chilipirea" userId="34ab170da5908fc4" providerId="LiveId" clId="{33069F41-F2C2-4BDD-8292-B1544BFFE8D4}" dt="2019-10-13T11:10:47.093" v="29" actId="2696"/>
        <pc:sldMkLst>
          <pc:docMk/>
          <pc:sldMk cId="1015974110" sldId="515"/>
        </pc:sldMkLst>
      </pc:sldChg>
      <pc:sldChg chg="del">
        <pc:chgData name="Cristian Chilipirea" userId="34ab170da5908fc4" providerId="LiveId" clId="{33069F41-F2C2-4BDD-8292-B1544BFFE8D4}" dt="2019-10-13T11:10:47.240" v="30" actId="2696"/>
        <pc:sldMkLst>
          <pc:docMk/>
          <pc:sldMk cId="4167688615" sldId="516"/>
        </pc:sldMkLst>
      </pc:sldChg>
      <pc:sldChg chg="del">
        <pc:chgData name="Cristian Chilipirea" userId="34ab170da5908fc4" providerId="LiveId" clId="{33069F41-F2C2-4BDD-8292-B1544BFFE8D4}" dt="2019-10-13T11:10:47.303" v="31" actId="2696"/>
        <pc:sldMkLst>
          <pc:docMk/>
          <pc:sldMk cId="3257197160" sldId="517"/>
        </pc:sldMkLst>
      </pc:sldChg>
      <pc:sldChg chg="del">
        <pc:chgData name="Cristian Chilipirea" userId="34ab170da5908fc4" providerId="LiveId" clId="{33069F41-F2C2-4BDD-8292-B1544BFFE8D4}" dt="2019-10-13T11:10:47.418" v="32" actId="2696"/>
        <pc:sldMkLst>
          <pc:docMk/>
          <pc:sldMk cId="1191600613" sldId="518"/>
        </pc:sldMkLst>
      </pc:sldChg>
      <pc:sldChg chg="del">
        <pc:chgData name="Cristian Chilipirea" userId="34ab170da5908fc4" providerId="LiveId" clId="{33069F41-F2C2-4BDD-8292-B1544BFFE8D4}" dt="2019-10-13T11:10:47.602" v="33" actId="2696"/>
        <pc:sldMkLst>
          <pc:docMk/>
          <pc:sldMk cId="1838014484" sldId="519"/>
        </pc:sldMkLst>
      </pc:sldChg>
      <pc:sldChg chg="del">
        <pc:chgData name="Cristian Chilipirea" userId="34ab170da5908fc4" providerId="LiveId" clId="{33069F41-F2C2-4BDD-8292-B1544BFFE8D4}" dt="2019-10-13T11:10:48.124" v="34" actId="2696"/>
        <pc:sldMkLst>
          <pc:docMk/>
          <pc:sldMk cId="3412537942" sldId="520"/>
        </pc:sldMkLst>
      </pc:sldChg>
      <pc:sldChg chg="del">
        <pc:chgData name="Cristian Chilipirea" userId="34ab170da5908fc4" providerId="LiveId" clId="{33069F41-F2C2-4BDD-8292-B1544BFFE8D4}" dt="2019-10-13T11:10:48.284" v="35" actId="2696"/>
        <pc:sldMkLst>
          <pc:docMk/>
          <pc:sldMk cId="4136712767" sldId="521"/>
        </pc:sldMkLst>
      </pc:sldChg>
      <pc:sldChg chg="del">
        <pc:chgData name="Cristian Chilipirea" userId="34ab170da5908fc4" providerId="LiveId" clId="{33069F41-F2C2-4BDD-8292-B1544BFFE8D4}" dt="2019-10-13T11:10:48.778" v="36" actId="2696"/>
        <pc:sldMkLst>
          <pc:docMk/>
          <pc:sldMk cId="1521766123" sldId="522"/>
        </pc:sldMkLst>
      </pc:sldChg>
      <pc:sldChg chg="del">
        <pc:chgData name="Cristian Chilipirea" userId="34ab170da5908fc4" providerId="LiveId" clId="{33069F41-F2C2-4BDD-8292-B1544BFFE8D4}" dt="2019-10-13T11:10:49.027" v="37" actId="2696"/>
        <pc:sldMkLst>
          <pc:docMk/>
          <pc:sldMk cId="2856208639" sldId="523"/>
        </pc:sldMkLst>
      </pc:sldChg>
      <pc:sldChg chg="del">
        <pc:chgData name="Cristian Chilipirea" userId="34ab170da5908fc4" providerId="LiveId" clId="{33069F41-F2C2-4BDD-8292-B1544BFFE8D4}" dt="2019-10-13T11:10:49.540" v="38" actId="2696"/>
        <pc:sldMkLst>
          <pc:docMk/>
          <pc:sldMk cId="3044049693" sldId="524"/>
        </pc:sldMkLst>
      </pc:sldChg>
      <pc:sldChg chg="del">
        <pc:chgData name="Cristian Chilipirea" userId="34ab170da5908fc4" providerId="LiveId" clId="{33069F41-F2C2-4BDD-8292-B1544BFFE8D4}" dt="2019-10-13T11:10:49.778" v="39" actId="2696"/>
        <pc:sldMkLst>
          <pc:docMk/>
          <pc:sldMk cId="2776878137" sldId="525"/>
        </pc:sldMkLst>
      </pc:sldChg>
      <pc:sldChg chg="del">
        <pc:chgData name="Cristian Chilipirea" userId="34ab170da5908fc4" providerId="LiveId" clId="{33069F41-F2C2-4BDD-8292-B1544BFFE8D4}" dt="2019-10-13T11:10:50.197" v="40" actId="2696"/>
        <pc:sldMkLst>
          <pc:docMk/>
          <pc:sldMk cId="446574509" sldId="526"/>
        </pc:sldMkLst>
      </pc:sldChg>
      <pc:sldChg chg="del">
        <pc:chgData name="Cristian Chilipirea" userId="34ab170da5908fc4" providerId="LiveId" clId="{33069F41-F2C2-4BDD-8292-B1544BFFE8D4}" dt="2019-10-13T11:10:50.426" v="41" actId="2696"/>
        <pc:sldMkLst>
          <pc:docMk/>
          <pc:sldMk cId="3406959657" sldId="527"/>
        </pc:sldMkLst>
      </pc:sldChg>
      <pc:sldChg chg="del">
        <pc:chgData name="Cristian Chilipirea" userId="34ab170da5908fc4" providerId="LiveId" clId="{33069F41-F2C2-4BDD-8292-B1544BFFE8D4}" dt="2019-10-13T11:10:50.587" v="42" actId="2696"/>
        <pc:sldMkLst>
          <pc:docMk/>
          <pc:sldMk cId="1247627106" sldId="528"/>
        </pc:sldMkLst>
      </pc:sldChg>
      <pc:sldChg chg="del">
        <pc:chgData name="Cristian Chilipirea" userId="34ab170da5908fc4" providerId="LiveId" clId="{33069F41-F2C2-4BDD-8292-B1544BFFE8D4}" dt="2019-10-13T11:10:50.762" v="43" actId="2696"/>
        <pc:sldMkLst>
          <pc:docMk/>
          <pc:sldMk cId="1718984827" sldId="529"/>
        </pc:sldMkLst>
      </pc:sldChg>
      <pc:sldChg chg="del">
        <pc:chgData name="Cristian Chilipirea" userId="34ab170da5908fc4" providerId="LiveId" clId="{33069F41-F2C2-4BDD-8292-B1544BFFE8D4}" dt="2019-10-13T11:10:51.734" v="44" actId="2696"/>
        <pc:sldMkLst>
          <pc:docMk/>
          <pc:sldMk cId="3210230482" sldId="530"/>
        </pc:sldMkLst>
      </pc:sldChg>
      <pc:sldChg chg="add del">
        <pc:chgData name="Cristian Chilipirea" userId="34ab170da5908fc4" providerId="LiveId" clId="{33069F41-F2C2-4BDD-8292-B1544BFFE8D4}" dt="2019-10-13T11:10:57.012" v="46" actId="2696"/>
        <pc:sldMkLst>
          <pc:docMk/>
          <pc:sldMk cId="2615869572" sldId="531"/>
        </pc:sldMkLst>
      </pc:sldChg>
      <pc:sldChg chg="addSp delSp modSp add">
        <pc:chgData name="Cristian Chilipirea" userId="34ab170da5908fc4" providerId="LiveId" clId="{33069F41-F2C2-4BDD-8292-B1544BFFE8D4}" dt="2019-10-13T11:11:29.936" v="68" actId="1076"/>
        <pc:sldMkLst>
          <pc:docMk/>
          <pc:sldMk cId="788690434" sldId="532"/>
        </pc:sldMkLst>
        <pc:spChg chg="mod">
          <ac:chgData name="Cristian Chilipirea" userId="34ab170da5908fc4" providerId="LiveId" clId="{33069F41-F2C2-4BDD-8292-B1544BFFE8D4}" dt="2019-10-13T11:11:20.572" v="63"/>
          <ac:spMkLst>
            <pc:docMk/>
            <pc:sldMk cId="788690434" sldId="532"/>
            <ac:spMk id="2" creationId="{0E01E9A7-3B09-4EFD-ABEB-526F2B2131FB}"/>
          </ac:spMkLst>
        </pc:spChg>
        <pc:spChg chg="del">
          <ac:chgData name="Cristian Chilipirea" userId="34ab170da5908fc4" providerId="LiveId" clId="{33069F41-F2C2-4BDD-8292-B1544BFFE8D4}" dt="2019-10-13T11:11:22.702" v="64" actId="478"/>
          <ac:spMkLst>
            <pc:docMk/>
            <pc:sldMk cId="788690434" sldId="532"/>
            <ac:spMk id="3" creationId="{5DD7B777-446D-4075-8027-E5A0BCF759A3}"/>
          </ac:spMkLst>
        </pc:spChg>
        <pc:spChg chg="add del">
          <ac:chgData name="Cristian Chilipirea" userId="34ab170da5908fc4" providerId="LiveId" clId="{33069F41-F2C2-4BDD-8292-B1544BFFE8D4}" dt="2019-10-13T11:11:27.930" v="66"/>
          <ac:spMkLst>
            <pc:docMk/>
            <pc:sldMk cId="788690434" sldId="532"/>
            <ac:spMk id="4" creationId="{3BF1250B-8309-4675-B813-0CCB69A4AF3A}"/>
          </ac:spMkLst>
        </pc:spChg>
        <pc:spChg chg="add mod">
          <ac:chgData name="Cristian Chilipirea" userId="34ab170da5908fc4" providerId="LiveId" clId="{33069F41-F2C2-4BDD-8292-B1544BFFE8D4}" dt="2019-10-13T11:11:29.936" v="68" actId="1076"/>
          <ac:spMkLst>
            <pc:docMk/>
            <pc:sldMk cId="788690434" sldId="532"/>
            <ac:spMk id="5" creationId="{30387188-8D07-4421-B7EE-8127D646569F}"/>
          </ac:spMkLst>
        </pc:spChg>
      </pc:sldChg>
      <pc:sldChg chg="addSp delSp modSp add">
        <pc:chgData name="Cristian Chilipirea" userId="34ab170da5908fc4" providerId="LiveId" clId="{33069F41-F2C2-4BDD-8292-B1544BFFE8D4}" dt="2019-10-13T11:12:44.902" v="74"/>
        <pc:sldMkLst>
          <pc:docMk/>
          <pc:sldMk cId="1777070365" sldId="533"/>
        </pc:sldMkLst>
        <pc:spChg chg="mod">
          <ac:chgData name="Cristian Chilipirea" userId="34ab170da5908fc4" providerId="LiveId" clId="{33069F41-F2C2-4BDD-8292-B1544BFFE8D4}" dt="2019-10-13T11:12:38.922" v="70"/>
          <ac:spMkLst>
            <pc:docMk/>
            <pc:sldMk cId="1777070365" sldId="533"/>
            <ac:spMk id="2" creationId="{0E1499D5-579D-466B-95DD-52CC9ED3A09B}"/>
          </ac:spMkLst>
        </pc:spChg>
        <pc:spChg chg="del">
          <ac:chgData name="Cristian Chilipirea" userId="34ab170da5908fc4" providerId="LiveId" clId="{33069F41-F2C2-4BDD-8292-B1544BFFE8D4}" dt="2019-10-13T11:12:40.249" v="71" actId="478"/>
          <ac:spMkLst>
            <pc:docMk/>
            <pc:sldMk cId="1777070365" sldId="533"/>
            <ac:spMk id="3" creationId="{F6CDAF64-98B5-45B2-AA80-D5B2F10DDDBA}"/>
          </ac:spMkLst>
        </pc:spChg>
        <pc:spChg chg="add del">
          <ac:chgData name="Cristian Chilipirea" userId="34ab170da5908fc4" providerId="LiveId" clId="{33069F41-F2C2-4BDD-8292-B1544BFFE8D4}" dt="2019-10-13T11:12:44.894" v="73"/>
          <ac:spMkLst>
            <pc:docMk/>
            <pc:sldMk cId="1777070365" sldId="533"/>
            <ac:spMk id="4" creationId="{100348B7-2A80-4949-A624-63263E86E97E}"/>
          </ac:spMkLst>
        </pc:spChg>
        <pc:spChg chg="add">
          <ac:chgData name="Cristian Chilipirea" userId="34ab170da5908fc4" providerId="LiveId" clId="{33069F41-F2C2-4BDD-8292-B1544BFFE8D4}" dt="2019-10-13T11:12:44.902" v="74"/>
          <ac:spMkLst>
            <pc:docMk/>
            <pc:sldMk cId="1777070365" sldId="533"/>
            <ac:spMk id="5" creationId="{A82D625A-0027-445C-9B92-E8BBE18DE1D9}"/>
          </ac:spMkLst>
        </pc:spChg>
      </pc:sldChg>
      <pc:sldChg chg="addSp delSp modSp add">
        <pc:chgData name="Cristian Chilipirea" userId="34ab170da5908fc4" providerId="LiveId" clId="{33069F41-F2C2-4BDD-8292-B1544BFFE8D4}" dt="2019-10-13T11:12:58.412" v="81" actId="1076"/>
        <pc:sldMkLst>
          <pc:docMk/>
          <pc:sldMk cId="1456898649" sldId="534"/>
        </pc:sldMkLst>
        <pc:spChg chg="mod">
          <ac:chgData name="Cristian Chilipirea" userId="34ab170da5908fc4" providerId="LiveId" clId="{33069F41-F2C2-4BDD-8292-B1544BFFE8D4}" dt="2019-10-13T11:12:49.704" v="76"/>
          <ac:spMkLst>
            <pc:docMk/>
            <pc:sldMk cId="1456898649" sldId="534"/>
            <ac:spMk id="2" creationId="{7A7B67D9-78E4-4565-95E1-74F8DE25770E}"/>
          </ac:spMkLst>
        </pc:spChg>
        <pc:spChg chg="del">
          <ac:chgData name="Cristian Chilipirea" userId="34ab170da5908fc4" providerId="LiveId" clId="{33069F41-F2C2-4BDD-8292-B1544BFFE8D4}" dt="2019-10-13T11:12:51.993" v="77" actId="478"/>
          <ac:spMkLst>
            <pc:docMk/>
            <pc:sldMk cId="1456898649" sldId="534"/>
            <ac:spMk id="3" creationId="{D20D3D44-768E-4F19-9235-F47E9E42A708}"/>
          </ac:spMkLst>
        </pc:spChg>
        <pc:spChg chg="add del">
          <ac:chgData name="Cristian Chilipirea" userId="34ab170da5908fc4" providerId="LiveId" clId="{33069F41-F2C2-4BDD-8292-B1544BFFE8D4}" dt="2019-10-13T11:12:56.722" v="79"/>
          <ac:spMkLst>
            <pc:docMk/>
            <pc:sldMk cId="1456898649" sldId="534"/>
            <ac:spMk id="4" creationId="{C0831CC6-EBD0-446B-83E7-7086A08903AC}"/>
          </ac:spMkLst>
        </pc:spChg>
        <pc:spChg chg="add mod">
          <ac:chgData name="Cristian Chilipirea" userId="34ab170da5908fc4" providerId="LiveId" clId="{33069F41-F2C2-4BDD-8292-B1544BFFE8D4}" dt="2019-10-13T11:12:58.412" v="81" actId="1076"/>
          <ac:spMkLst>
            <pc:docMk/>
            <pc:sldMk cId="1456898649" sldId="534"/>
            <ac:spMk id="5" creationId="{B44A4935-7A3E-4B7C-9034-773FD3353282}"/>
          </ac:spMkLst>
        </pc:spChg>
      </pc:sldChg>
      <pc:sldChg chg="addSp delSp modSp add">
        <pc:chgData name="Cristian Chilipirea" userId="34ab170da5908fc4" providerId="LiveId" clId="{33069F41-F2C2-4BDD-8292-B1544BFFE8D4}" dt="2019-10-13T11:13:12.214" v="89" actId="1076"/>
        <pc:sldMkLst>
          <pc:docMk/>
          <pc:sldMk cId="317630013" sldId="535"/>
        </pc:sldMkLst>
        <pc:spChg chg="mod">
          <ac:chgData name="Cristian Chilipirea" userId="34ab170da5908fc4" providerId="LiveId" clId="{33069F41-F2C2-4BDD-8292-B1544BFFE8D4}" dt="2019-10-13T11:13:04.173" v="83"/>
          <ac:spMkLst>
            <pc:docMk/>
            <pc:sldMk cId="317630013" sldId="535"/>
            <ac:spMk id="2" creationId="{EC7AA0DB-8F75-4969-8C67-824B0CE167BB}"/>
          </ac:spMkLst>
        </pc:spChg>
        <pc:spChg chg="del">
          <ac:chgData name="Cristian Chilipirea" userId="34ab170da5908fc4" providerId="LiveId" clId="{33069F41-F2C2-4BDD-8292-B1544BFFE8D4}" dt="2019-10-13T11:13:05.901" v="84" actId="478"/>
          <ac:spMkLst>
            <pc:docMk/>
            <pc:sldMk cId="317630013" sldId="535"/>
            <ac:spMk id="3" creationId="{1DF77C66-F8D5-47DF-AE13-D3A8216498C7}"/>
          </ac:spMkLst>
        </pc:spChg>
        <pc:spChg chg="add del mod">
          <ac:chgData name="Cristian Chilipirea" userId="34ab170da5908fc4" providerId="LiveId" clId="{33069F41-F2C2-4BDD-8292-B1544BFFE8D4}" dt="2019-10-13T11:13:10.657" v="87"/>
          <ac:spMkLst>
            <pc:docMk/>
            <pc:sldMk cId="317630013" sldId="535"/>
            <ac:spMk id="4" creationId="{F268FBC2-C10C-41A0-9801-C64A306B1711}"/>
          </ac:spMkLst>
        </pc:spChg>
        <pc:spChg chg="add mod">
          <ac:chgData name="Cristian Chilipirea" userId="34ab170da5908fc4" providerId="LiveId" clId="{33069F41-F2C2-4BDD-8292-B1544BFFE8D4}" dt="2019-10-13T11:13:12.214" v="89" actId="1076"/>
          <ac:spMkLst>
            <pc:docMk/>
            <pc:sldMk cId="317630013" sldId="535"/>
            <ac:spMk id="5" creationId="{539433F7-C064-4DFC-8887-EB6EAE9A6932}"/>
          </ac:spMkLst>
        </pc:spChg>
      </pc:sldChg>
      <pc:sldChg chg="addSp delSp modSp add">
        <pc:chgData name="Cristian Chilipirea" userId="34ab170da5908fc4" providerId="LiveId" clId="{33069F41-F2C2-4BDD-8292-B1544BFFE8D4}" dt="2019-10-13T11:13:43.811" v="96" actId="1076"/>
        <pc:sldMkLst>
          <pc:docMk/>
          <pc:sldMk cId="1580356267" sldId="536"/>
        </pc:sldMkLst>
        <pc:spChg chg="mod">
          <ac:chgData name="Cristian Chilipirea" userId="34ab170da5908fc4" providerId="LiveId" clId="{33069F41-F2C2-4BDD-8292-B1544BFFE8D4}" dt="2019-10-13T11:13:34.442" v="91"/>
          <ac:spMkLst>
            <pc:docMk/>
            <pc:sldMk cId="1580356267" sldId="536"/>
            <ac:spMk id="2" creationId="{7513E63D-7128-4F20-B13F-9A6FE0CC5F7B}"/>
          </ac:spMkLst>
        </pc:spChg>
        <pc:spChg chg="del">
          <ac:chgData name="Cristian Chilipirea" userId="34ab170da5908fc4" providerId="LiveId" clId="{33069F41-F2C2-4BDD-8292-B1544BFFE8D4}" dt="2019-10-13T11:13:36.257" v="92" actId="478"/>
          <ac:spMkLst>
            <pc:docMk/>
            <pc:sldMk cId="1580356267" sldId="536"/>
            <ac:spMk id="3" creationId="{6CEB91C2-B146-4884-B9BA-2866238177CB}"/>
          </ac:spMkLst>
        </pc:spChg>
        <pc:spChg chg="add del">
          <ac:chgData name="Cristian Chilipirea" userId="34ab170da5908fc4" providerId="LiveId" clId="{33069F41-F2C2-4BDD-8292-B1544BFFE8D4}" dt="2019-10-13T11:13:42.264" v="94"/>
          <ac:spMkLst>
            <pc:docMk/>
            <pc:sldMk cId="1580356267" sldId="536"/>
            <ac:spMk id="4" creationId="{E6D676CF-EBB8-4168-A122-BCFAC14EECE6}"/>
          </ac:spMkLst>
        </pc:spChg>
        <pc:spChg chg="add mod">
          <ac:chgData name="Cristian Chilipirea" userId="34ab170da5908fc4" providerId="LiveId" clId="{33069F41-F2C2-4BDD-8292-B1544BFFE8D4}" dt="2019-10-13T11:13:43.811" v="96" actId="1076"/>
          <ac:spMkLst>
            <pc:docMk/>
            <pc:sldMk cId="1580356267" sldId="536"/>
            <ac:spMk id="5" creationId="{8796649A-13FA-43CE-919C-7DA1D677A40A}"/>
          </ac:spMkLst>
        </pc:spChg>
      </pc:sldChg>
      <pc:sldChg chg="addSp delSp modSp add">
        <pc:chgData name="Cristian Chilipirea" userId="34ab170da5908fc4" providerId="LiveId" clId="{33069F41-F2C2-4BDD-8292-B1544BFFE8D4}" dt="2019-10-13T11:13:57.461" v="103" actId="1076"/>
        <pc:sldMkLst>
          <pc:docMk/>
          <pc:sldMk cId="2053138680" sldId="537"/>
        </pc:sldMkLst>
        <pc:spChg chg="mod">
          <ac:chgData name="Cristian Chilipirea" userId="34ab170da5908fc4" providerId="LiveId" clId="{33069F41-F2C2-4BDD-8292-B1544BFFE8D4}" dt="2019-10-13T11:13:49.329" v="98"/>
          <ac:spMkLst>
            <pc:docMk/>
            <pc:sldMk cId="2053138680" sldId="537"/>
            <ac:spMk id="2" creationId="{110EEB2A-D173-44AA-BD0B-6A21E79D269C}"/>
          </ac:spMkLst>
        </pc:spChg>
        <pc:spChg chg="del">
          <ac:chgData name="Cristian Chilipirea" userId="34ab170da5908fc4" providerId="LiveId" clId="{33069F41-F2C2-4BDD-8292-B1544BFFE8D4}" dt="2019-10-13T11:13:51.137" v="99" actId="478"/>
          <ac:spMkLst>
            <pc:docMk/>
            <pc:sldMk cId="2053138680" sldId="537"/>
            <ac:spMk id="3" creationId="{90902280-CEED-4FBA-93A9-928943EB3529}"/>
          </ac:spMkLst>
        </pc:spChg>
        <pc:spChg chg="add del">
          <ac:chgData name="Cristian Chilipirea" userId="34ab170da5908fc4" providerId="LiveId" clId="{33069F41-F2C2-4BDD-8292-B1544BFFE8D4}" dt="2019-10-13T11:13:56.022" v="101"/>
          <ac:spMkLst>
            <pc:docMk/>
            <pc:sldMk cId="2053138680" sldId="537"/>
            <ac:spMk id="4" creationId="{C303AD40-69E0-473A-846C-9EDB42B87B9B}"/>
          </ac:spMkLst>
        </pc:spChg>
        <pc:spChg chg="add mod">
          <ac:chgData name="Cristian Chilipirea" userId="34ab170da5908fc4" providerId="LiveId" clId="{33069F41-F2C2-4BDD-8292-B1544BFFE8D4}" dt="2019-10-13T11:13:57.461" v="103" actId="1076"/>
          <ac:spMkLst>
            <pc:docMk/>
            <pc:sldMk cId="2053138680" sldId="537"/>
            <ac:spMk id="5" creationId="{3C7B1BB9-DF65-4797-ABCC-68DEE9D5FD09}"/>
          </ac:spMkLst>
        </pc:spChg>
      </pc:sldChg>
      <pc:sldChg chg="addSp delSp modSp add">
        <pc:chgData name="Cristian Chilipirea" userId="34ab170da5908fc4" providerId="LiveId" clId="{33069F41-F2C2-4BDD-8292-B1544BFFE8D4}" dt="2019-10-13T11:14:11.669" v="109"/>
        <pc:sldMkLst>
          <pc:docMk/>
          <pc:sldMk cId="794086144" sldId="538"/>
        </pc:sldMkLst>
        <pc:spChg chg="mod">
          <ac:chgData name="Cristian Chilipirea" userId="34ab170da5908fc4" providerId="LiveId" clId="{33069F41-F2C2-4BDD-8292-B1544BFFE8D4}" dt="2019-10-13T11:14:04.869" v="105"/>
          <ac:spMkLst>
            <pc:docMk/>
            <pc:sldMk cId="794086144" sldId="538"/>
            <ac:spMk id="2" creationId="{EB9B8996-0D96-4BF5-92CF-790DEE5211BD}"/>
          </ac:spMkLst>
        </pc:spChg>
        <pc:spChg chg="del">
          <ac:chgData name="Cristian Chilipirea" userId="34ab170da5908fc4" providerId="LiveId" clId="{33069F41-F2C2-4BDD-8292-B1544BFFE8D4}" dt="2019-10-13T11:14:06.358" v="106" actId="478"/>
          <ac:spMkLst>
            <pc:docMk/>
            <pc:sldMk cId="794086144" sldId="538"/>
            <ac:spMk id="3" creationId="{B95028FD-550D-44B7-9E50-836DF8D1E5E1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4" creationId="{3030B3F6-51D4-4751-9BB8-83C886D96DC8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5" creationId="{7F465159-EA86-4381-83A4-79B8CA312648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6" creationId="{8B0916E7-800F-45C9-83A8-E174744293F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7" creationId="{D004600B-6FA9-48A4-9595-0E959738DF3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8" creationId="{38281C24-D8DC-4AD0-94CF-B879E727049B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9" creationId="{F2A5E61F-D809-43EE-9BDD-7308634EC94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0" creationId="{32942228-53FB-4FBB-B566-F35BB43C23AF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1" creationId="{DB066030-CF0C-4E7F-B0BA-FF00D0D9A6E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2" creationId="{5028A2DD-7DC3-42AC-8308-1FD682F7EE0F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3" creationId="{BD7285D1-FEEE-4934-803D-B3D4D9E90D21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4" creationId="{5FF02D87-298D-4FC1-8409-8AA84B4FD470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5" creationId="{3D5BB381-13B7-49F4-94D4-ABFF322A3E3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6" creationId="{7A5E255B-7733-40E0-BD9F-A6002EE88C9C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7" creationId="{F551C4BD-72E7-4631-968D-323FE2DA29E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8" creationId="{053DA362-6926-458F-9382-85C2348643C8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19" creationId="{AB6EC12E-35DB-43B8-B528-A93956A4C94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0" creationId="{535330EE-72B5-4628-91DE-BA65CC7BF3DC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1" creationId="{13B90308-C4C0-478F-88D4-B426BADBAA1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2" creationId="{77130CD0-559B-4FA3-A931-2AB8B3E03E6C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3" creationId="{A1AF0D07-56D8-4D94-AE9C-8D7C2E847731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4" creationId="{E01288A5-CC85-4264-85C8-9190036A2537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5" creationId="{0756BFED-6BCA-47FA-BB0C-DD6DDCF51845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6" creationId="{32DF75E0-1E6F-42DC-AEF3-CCE4907D9DA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7" creationId="{299A3E5E-C382-44E0-A2D9-A622D44053EF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8" creationId="{44DE38AE-6EF9-4B23-B054-70117B94FD1B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29" creationId="{0FE927CB-56C5-4AFE-8720-3D4B3CD45DBB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0" creationId="{3C2D8582-66F6-44FA-A073-6C7639221BDA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1" creationId="{62CE7FDF-5CF3-432D-956B-79CDA18816BA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2" creationId="{603D95F8-9E18-4B6E-8448-F214B4610D3D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3" creationId="{1F652577-308C-432A-B2AB-04233551BE16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4" creationId="{D65CC8E5-CD93-4FCB-BB6E-E440CEC5DCB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5" creationId="{751682E8-0C5E-4F7A-811B-0C52B0D7B264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6" creationId="{0F559D84-1C8F-4CFF-BCF5-74325A710A52}"/>
          </ac:spMkLst>
        </pc:spChg>
        <pc:spChg chg="add del">
          <ac:chgData name="Cristian Chilipirea" userId="34ab170da5908fc4" providerId="LiveId" clId="{33069F41-F2C2-4BDD-8292-B1544BFFE8D4}" dt="2019-10-13T11:14:11.651" v="108"/>
          <ac:spMkLst>
            <pc:docMk/>
            <pc:sldMk cId="794086144" sldId="538"/>
            <ac:spMk id="37" creationId="{7E46ADF7-F8D8-4DC9-918E-280478881BF9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38" creationId="{9594C5F7-71FB-465D-BEC6-1ACF68038598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39" creationId="{12C6DA44-78BD-410D-B327-398D431525B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0" creationId="{31515DD8-7896-40EB-9023-F4F99427D64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1" creationId="{A4E07B18-970C-4004-8C64-E1C444FEE2C5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2" creationId="{B487B3D2-870A-493D-ADBD-5D2AC166253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3" creationId="{4338D21E-7056-4726-8EF5-38C0A23C8FD9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4" creationId="{912C2900-7F4D-49CF-90A3-31AEA842EAE6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5" creationId="{2C43D67D-659B-4D32-9CCE-150266A257D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6" creationId="{28E5C29D-84A1-4DEC-BEB3-60F11C6E5BE0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7" creationId="{5A272BDB-7874-4C34-8BF9-E8C6ECB503F5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8" creationId="{53A4B52C-5BD9-4201-A5D4-CC5A97E28892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49" creationId="{11D13E0F-1574-4077-8964-147A5719A82A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0" creationId="{35993E37-7D21-4EAC-976F-19674E3F3ABE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1" creationId="{2937AD99-7613-41A3-9D45-55F348E2EABC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2" creationId="{14059E24-B6C9-4590-984B-93AD2768930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3" creationId="{B36AC05E-FCA2-4115-BC02-B7CF839BAB3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4" creationId="{E9BFA68C-8AE7-49F9-A6AA-EA56BB61EC2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5" creationId="{814873BA-C0E7-4961-822D-F6C437DE18D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6" creationId="{ECB0DDB8-1762-4E94-8C3A-E70ED36E7AE2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7" creationId="{9D5BC822-0AE3-4440-ADE8-2A6B1F50164C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8" creationId="{D6B4BA32-2D97-42EC-810C-57E9A007F10E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59" creationId="{11FF91AA-D898-4557-83D4-EE7317E2FB73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0" creationId="{9BDFEF00-7B64-429B-8C8D-51DA47294EC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1" creationId="{87B6630A-710C-430E-82E3-B07E368B1128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2" creationId="{AB5B8AD1-451B-4786-B01D-A764DBDF51ED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3" creationId="{BE8ACC78-D030-4AFC-9D1C-32499B0B8EE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4" creationId="{5AD3DDA7-8BD2-43CE-975C-C6B44BE72D31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5" creationId="{7439F7CE-E6C9-46EE-A345-59DA2A564F2A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6" creationId="{C35A3A93-BED6-47DB-A37C-677085C0C0A4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7" creationId="{BFDA3BDA-B824-4FEA-AD25-AD5D00780108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8" creationId="{9EF5BF9D-034B-4009-B38A-92814D30ED37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69" creationId="{9958F3BB-A3F0-42E4-9490-535278E631DA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70" creationId="{1E5AFCF1-DFE8-4731-A0BC-AE306DD5668F}"/>
          </ac:spMkLst>
        </pc:spChg>
        <pc:spChg chg="add">
          <ac:chgData name="Cristian Chilipirea" userId="34ab170da5908fc4" providerId="LiveId" clId="{33069F41-F2C2-4BDD-8292-B1544BFFE8D4}" dt="2019-10-13T11:14:11.669" v="109"/>
          <ac:spMkLst>
            <pc:docMk/>
            <pc:sldMk cId="794086144" sldId="538"/>
            <ac:spMk id="71" creationId="{161460E2-0E33-488F-9E97-DC6EAC394CD4}"/>
          </ac:spMkLst>
        </pc:spChg>
      </pc:sldChg>
      <pc:sldChg chg="addSp delSp modSp add">
        <pc:chgData name="Cristian Chilipirea" userId="34ab170da5908fc4" providerId="LiveId" clId="{33069F41-F2C2-4BDD-8292-B1544BFFE8D4}" dt="2019-10-13T11:14:25.785" v="115"/>
        <pc:sldMkLst>
          <pc:docMk/>
          <pc:sldMk cId="3201074490" sldId="539"/>
        </pc:sldMkLst>
        <pc:spChg chg="mod">
          <ac:chgData name="Cristian Chilipirea" userId="34ab170da5908fc4" providerId="LiveId" clId="{33069F41-F2C2-4BDD-8292-B1544BFFE8D4}" dt="2019-10-13T11:14:18.317" v="111"/>
          <ac:spMkLst>
            <pc:docMk/>
            <pc:sldMk cId="3201074490" sldId="539"/>
            <ac:spMk id="2" creationId="{3AD07D63-359C-42E9-AA33-82FBF01B0B66}"/>
          </ac:spMkLst>
        </pc:spChg>
        <pc:spChg chg="del">
          <ac:chgData name="Cristian Chilipirea" userId="34ab170da5908fc4" providerId="LiveId" clId="{33069F41-F2C2-4BDD-8292-B1544BFFE8D4}" dt="2019-10-13T11:14:20.569" v="112" actId="478"/>
          <ac:spMkLst>
            <pc:docMk/>
            <pc:sldMk cId="3201074490" sldId="539"/>
            <ac:spMk id="3" creationId="{03BF29AA-5540-4D2C-A784-ADA0ECEB7731}"/>
          </ac:spMkLst>
        </pc:spChg>
        <pc:spChg chg="add del">
          <ac:chgData name="Cristian Chilipirea" userId="34ab170da5908fc4" providerId="LiveId" clId="{33069F41-F2C2-4BDD-8292-B1544BFFE8D4}" dt="2019-10-13T11:14:25.777" v="114"/>
          <ac:spMkLst>
            <pc:docMk/>
            <pc:sldMk cId="3201074490" sldId="539"/>
            <ac:spMk id="4" creationId="{CF3FDE9A-7286-4680-9570-0CBCF4324F20}"/>
          </ac:spMkLst>
        </pc:spChg>
        <pc:spChg chg="add">
          <ac:chgData name="Cristian Chilipirea" userId="34ab170da5908fc4" providerId="LiveId" clId="{33069F41-F2C2-4BDD-8292-B1544BFFE8D4}" dt="2019-10-13T11:14:25.785" v="115"/>
          <ac:spMkLst>
            <pc:docMk/>
            <pc:sldMk cId="3201074490" sldId="539"/>
            <ac:spMk id="5" creationId="{130D7EFE-44C8-4867-A82E-8551D7551D99}"/>
          </ac:spMkLst>
        </pc:spChg>
      </pc:sldChg>
      <pc:sldChg chg="addSp delSp modSp add">
        <pc:chgData name="Cristian Chilipirea" userId="34ab170da5908fc4" providerId="LiveId" clId="{33069F41-F2C2-4BDD-8292-B1544BFFE8D4}" dt="2019-10-13T11:14:40.331" v="122" actId="1076"/>
        <pc:sldMkLst>
          <pc:docMk/>
          <pc:sldMk cId="1936450937" sldId="540"/>
        </pc:sldMkLst>
        <pc:spChg chg="mod">
          <ac:chgData name="Cristian Chilipirea" userId="34ab170da5908fc4" providerId="LiveId" clId="{33069F41-F2C2-4BDD-8292-B1544BFFE8D4}" dt="2019-10-13T11:14:32.184" v="117"/>
          <ac:spMkLst>
            <pc:docMk/>
            <pc:sldMk cId="1936450937" sldId="540"/>
            <ac:spMk id="2" creationId="{CE60B262-0D2E-4E41-8C99-013FC6EC5004}"/>
          </ac:spMkLst>
        </pc:spChg>
        <pc:spChg chg="del">
          <ac:chgData name="Cristian Chilipirea" userId="34ab170da5908fc4" providerId="LiveId" clId="{33069F41-F2C2-4BDD-8292-B1544BFFE8D4}" dt="2019-10-13T11:14:33.585" v="118" actId="478"/>
          <ac:spMkLst>
            <pc:docMk/>
            <pc:sldMk cId="1936450937" sldId="540"/>
            <ac:spMk id="3" creationId="{83A53502-1E25-4293-958B-0793525C05AB}"/>
          </ac:spMkLst>
        </pc:spChg>
        <pc:spChg chg="add del">
          <ac:chgData name="Cristian Chilipirea" userId="34ab170da5908fc4" providerId="LiveId" clId="{33069F41-F2C2-4BDD-8292-B1544BFFE8D4}" dt="2019-10-13T11:14:38.184" v="120"/>
          <ac:spMkLst>
            <pc:docMk/>
            <pc:sldMk cId="1936450937" sldId="540"/>
            <ac:spMk id="4" creationId="{EAB5A103-6812-4054-B1CF-32E835B6D9B9}"/>
          </ac:spMkLst>
        </pc:spChg>
        <pc:spChg chg="add mod">
          <ac:chgData name="Cristian Chilipirea" userId="34ab170da5908fc4" providerId="LiveId" clId="{33069F41-F2C2-4BDD-8292-B1544BFFE8D4}" dt="2019-10-13T11:14:40.331" v="122" actId="1076"/>
          <ac:spMkLst>
            <pc:docMk/>
            <pc:sldMk cId="1936450937" sldId="540"/>
            <ac:spMk id="5" creationId="{05AB0179-CCE5-4F4C-9A7A-B0344D904D75}"/>
          </ac:spMkLst>
        </pc:spChg>
      </pc:sldChg>
      <pc:sldChg chg="addSp delSp modSp add">
        <pc:chgData name="Cristian Chilipirea" userId="34ab170da5908fc4" providerId="LiveId" clId="{33069F41-F2C2-4BDD-8292-B1544BFFE8D4}" dt="2019-10-13T11:15:07.734" v="130" actId="1076"/>
        <pc:sldMkLst>
          <pc:docMk/>
          <pc:sldMk cId="707608031" sldId="541"/>
        </pc:sldMkLst>
        <pc:spChg chg="mod">
          <ac:chgData name="Cristian Chilipirea" userId="34ab170da5908fc4" providerId="LiveId" clId="{33069F41-F2C2-4BDD-8292-B1544BFFE8D4}" dt="2019-10-13T11:14:59.085" v="124"/>
          <ac:spMkLst>
            <pc:docMk/>
            <pc:sldMk cId="707608031" sldId="541"/>
            <ac:spMk id="2" creationId="{AE8BE784-0392-4100-9D73-BBFC29ACD03E}"/>
          </ac:spMkLst>
        </pc:spChg>
        <pc:spChg chg="del">
          <ac:chgData name="Cristian Chilipirea" userId="34ab170da5908fc4" providerId="LiveId" clId="{33069F41-F2C2-4BDD-8292-B1544BFFE8D4}" dt="2019-10-13T11:15:00.709" v="125" actId="478"/>
          <ac:spMkLst>
            <pc:docMk/>
            <pc:sldMk cId="707608031" sldId="541"/>
            <ac:spMk id="3" creationId="{75387002-4FE6-435B-A33D-0DC2D5A34393}"/>
          </ac:spMkLst>
        </pc:spChg>
        <pc:spChg chg="add del mod">
          <ac:chgData name="Cristian Chilipirea" userId="34ab170da5908fc4" providerId="LiveId" clId="{33069F41-F2C2-4BDD-8292-B1544BFFE8D4}" dt="2019-10-13T11:15:06.193" v="128"/>
          <ac:spMkLst>
            <pc:docMk/>
            <pc:sldMk cId="707608031" sldId="541"/>
            <ac:spMk id="4" creationId="{579F866D-7178-4081-9A43-686D1D0A211F}"/>
          </ac:spMkLst>
        </pc:spChg>
        <pc:spChg chg="add mod">
          <ac:chgData name="Cristian Chilipirea" userId="34ab170da5908fc4" providerId="LiveId" clId="{33069F41-F2C2-4BDD-8292-B1544BFFE8D4}" dt="2019-10-13T11:15:07.734" v="130" actId="1076"/>
          <ac:spMkLst>
            <pc:docMk/>
            <pc:sldMk cId="707608031" sldId="541"/>
            <ac:spMk id="5" creationId="{BFAB970F-FD6F-4176-866E-22700711F2FB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5:29.446" v="141" actId="1076"/>
        <pc:sldMkLst>
          <pc:docMk/>
          <pc:sldMk cId="345368750" sldId="542"/>
        </pc:sldMkLst>
        <pc:spChg chg="mod">
          <ac:chgData name="Cristian Chilipirea" userId="34ab170da5908fc4" providerId="LiveId" clId="{33069F41-F2C2-4BDD-8292-B1544BFFE8D4}" dt="2019-10-13T11:15:13.253" v="132"/>
          <ac:spMkLst>
            <pc:docMk/>
            <pc:sldMk cId="345368750" sldId="542"/>
            <ac:spMk id="2" creationId="{43DB33DC-A9C6-4440-841D-1F6A703B434B}"/>
          </ac:spMkLst>
        </pc:spChg>
        <pc:spChg chg="del">
          <ac:chgData name="Cristian Chilipirea" userId="34ab170da5908fc4" providerId="LiveId" clId="{33069F41-F2C2-4BDD-8292-B1544BFFE8D4}" dt="2019-10-13T11:15:15.406" v="133" actId="478"/>
          <ac:spMkLst>
            <pc:docMk/>
            <pc:sldMk cId="345368750" sldId="542"/>
            <ac:spMk id="3" creationId="{2E221196-7E57-40A2-A60F-B5708B1EC666}"/>
          </ac:spMkLst>
        </pc:spChg>
        <pc:spChg chg="add del">
          <ac:chgData name="Cristian Chilipirea" userId="34ab170da5908fc4" providerId="LiveId" clId="{33069F41-F2C2-4BDD-8292-B1544BFFE8D4}" dt="2019-10-13T11:15:20.721" v="135"/>
          <ac:spMkLst>
            <pc:docMk/>
            <pc:sldMk cId="345368750" sldId="542"/>
            <ac:spMk id="4" creationId="{C74FA5D8-B015-4EC0-8CB6-F49DC42E3286}"/>
          </ac:spMkLst>
        </pc:spChg>
        <pc:spChg chg="add del">
          <ac:chgData name="Cristian Chilipirea" userId="34ab170da5908fc4" providerId="LiveId" clId="{33069F41-F2C2-4BDD-8292-B1544BFFE8D4}" dt="2019-10-13T11:15:20.721" v="135"/>
          <ac:spMkLst>
            <pc:docMk/>
            <pc:sldMk cId="345368750" sldId="542"/>
            <ac:spMk id="5" creationId="{20B044AA-3249-4763-9016-547F438D160B}"/>
          </ac:spMkLst>
        </pc:spChg>
        <pc:spChg chg="add del">
          <ac:chgData name="Cristian Chilipirea" userId="34ab170da5908fc4" providerId="LiveId" clId="{33069F41-F2C2-4BDD-8292-B1544BFFE8D4}" dt="2019-10-13T11:15:20.721" v="135"/>
          <ac:spMkLst>
            <pc:docMk/>
            <pc:sldMk cId="345368750" sldId="542"/>
            <ac:spMk id="6" creationId="{5416A523-2836-4759-8408-1DBCBD60BE00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7" creationId="{47112682-40EC-4165-A3D1-09EFE31240C7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8" creationId="{B2163237-5869-4CB5-8FFD-5EEECAF182C8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9" creationId="{04F28731-69BF-42ED-BD70-849C696EAEA6}"/>
          </ac:spMkLst>
        </pc:spChg>
        <pc:spChg chg="add del">
          <ac:chgData name="Cristian Chilipirea" userId="34ab170da5908fc4" providerId="LiveId" clId="{33069F41-F2C2-4BDD-8292-B1544BFFE8D4}" dt="2019-10-13T11:15:27.587" v="139"/>
          <ac:spMkLst>
            <pc:docMk/>
            <pc:sldMk cId="345368750" sldId="542"/>
            <ac:spMk id="10" creationId="{3B55C734-EEDD-479B-8948-6AF9619E9161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1" creationId="{226C4B4C-169B-4787-A4C1-4597C9D9013D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2" creationId="{03F7D523-582B-4488-94A3-0E1BF0812580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3" creationId="{F6000BED-9A6A-4CA5-8544-09FEA437F224}"/>
          </ac:spMkLst>
        </pc:spChg>
        <pc:spChg chg="add mod">
          <ac:chgData name="Cristian Chilipirea" userId="34ab170da5908fc4" providerId="LiveId" clId="{33069F41-F2C2-4BDD-8292-B1544BFFE8D4}" dt="2019-10-13T11:15:29.446" v="141" actId="1076"/>
          <ac:spMkLst>
            <pc:docMk/>
            <pc:sldMk cId="345368750" sldId="542"/>
            <ac:spMk id="14" creationId="{794692DB-D473-493A-87CB-78CA861F197D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5:47.916" v="150" actId="1076"/>
        <pc:sldMkLst>
          <pc:docMk/>
          <pc:sldMk cId="3600728268" sldId="543"/>
        </pc:sldMkLst>
        <pc:spChg chg="mod">
          <ac:chgData name="Cristian Chilipirea" userId="34ab170da5908fc4" providerId="LiveId" clId="{33069F41-F2C2-4BDD-8292-B1544BFFE8D4}" dt="2019-10-13T11:15:35.465" v="143"/>
          <ac:spMkLst>
            <pc:docMk/>
            <pc:sldMk cId="3600728268" sldId="543"/>
            <ac:spMk id="2" creationId="{85F402CF-8A8F-45E0-9D17-61F3F4306FA2}"/>
          </ac:spMkLst>
        </pc:spChg>
        <pc:spChg chg="del">
          <ac:chgData name="Cristian Chilipirea" userId="34ab170da5908fc4" providerId="LiveId" clId="{33069F41-F2C2-4BDD-8292-B1544BFFE8D4}" dt="2019-10-13T11:15:36.833" v="144" actId="478"/>
          <ac:spMkLst>
            <pc:docMk/>
            <pc:sldMk cId="3600728268" sldId="543"/>
            <ac:spMk id="3" creationId="{1983632D-F835-4BF0-8785-CD26D9DCA9D8}"/>
          </ac:spMkLst>
        </pc:spChg>
        <pc:spChg chg="add del">
          <ac:chgData name="Cristian Chilipirea" userId="34ab170da5908fc4" providerId="LiveId" clId="{33069F41-F2C2-4BDD-8292-B1544BFFE8D4}" dt="2019-10-13T11:15:41.625" v="146"/>
          <ac:spMkLst>
            <pc:docMk/>
            <pc:sldMk cId="3600728268" sldId="543"/>
            <ac:spMk id="4" creationId="{D9EED414-636C-4D9D-BC43-88F35AC403F0}"/>
          </ac:spMkLst>
        </pc:spChg>
        <pc:spChg chg="add del">
          <ac:chgData name="Cristian Chilipirea" userId="34ab170da5908fc4" providerId="LiveId" clId="{33069F41-F2C2-4BDD-8292-B1544BFFE8D4}" dt="2019-10-13T11:15:41.625" v="146"/>
          <ac:spMkLst>
            <pc:docMk/>
            <pc:sldMk cId="3600728268" sldId="543"/>
            <ac:spMk id="5" creationId="{13F7E958-DB98-43F2-8142-F20B8468E70E}"/>
          </ac:spMkLst>
        </pc:spChg>
        <pc:spChg chg="add del">
          <ac:chgData name="Cristian Chilipirea" userId="34ab170da5908fc4" providerId="LiveId" clId="{33069F41-F2C2-4BDD-8292-B1544BFFE8D4}" dt="2019-10-13T11:15:46.341" v="148"/>
          <ac:spMkLst>
            <pc:docMk/>
            <pc:sldMk cId="3600728268" sldId="543"/>
            <ac:spMk id="6" creationId="{306212A9-BAA6-4357-9B0A-7043EEEB26C2}"/>
          </ac:spMkLst>
        </pc:spChg>
        <pc:spChg chg="add del">
          <ac:chgData name="Cristian Chilipirea" userId="34ab170da5908fc4" providerId="LiveId" clId="{33069F41-F2C2-4BDD-8292-B1544BFFE8D4}" dt="2019-10-13T11:15:46.341" v="148"/>
          <ac:spMkLst>
            <pc:docMk/>
            <pc:sldMk cId="3600728268" sldId="543"/>
            <ac:spMk id="7" creationId="{26989998-5380-4201-B559-E26CCB0DC35D}"/>
          </ac:spMkLst>
        </pc:spChg>
        <pc:spChg chg="add del">
          <ac:chgData name="Cristian Chilipirea" userId="34ab170da5908fc4" providerId="LiveId" clId="{33069F41-F2C2-4BDD-8292-B1544BFFE8D4}" dt="2019-10-13T11:15:46.341" v="148"/>
          <ac:spMkLst>
            <pc:docMk/>
            <pc:sldMk cId="3600728268" sldId="543"/>
            <ac:spMk id="8" creationId="{9ADBD74F-718A-4366-A494-53A2992B08F2}"/>
          </ac:spMkLst>
        </pc:spChg>
        <pc:spChg chg="add mod">
          <ac:chgData name="Cristian Chilipirea" userId="34ab170da5908fc4" providerId="LiveId" clId="{33069F41-F2C2-4BDD-8292-B1544BFFE8D4}" dt="2019-10-13T11:15:47.916" v="150" actId="1076"/>
          <ac:spMkLst>
            <pc:docMk/>
            <pc:sldMk cId="3600728268" sldId="543"/>
            <ac:spMk id="9" creationId="{529BBB98-C35F-4009-8EE8-9CE476BA9181}"/>
          </ac:spMkLst>
        </pc:spChg>
        <pc:spChg chg="add mod">
          <ac:chgData name="Cristian Chilipirea" userId="34ab170da5908fc4" providerId="LiveId" clId="{33069F41-F2C2-4BDD-8292-B1544BFFE8D4}" dt="2019-10-13T11:15:47.916" v="150" actId="1076"/>
          <ac:spMkLst>
            <pc:docMk/>
            <pc:sldMk cId="3600728268" sldId="543"/>
            <ac:spMk id="10" creationId="{853B5675-2A63-4D2F-8B0F-134B1769CEFE}"/>
          </ac:spMkLst>
        </pc:spChg>
        <pc:spChg chg="add mod">
          <ac:chgData name="Cristian Chilipirea" userId="34ab170da5908fc4" providerId="LiveId" clId="{33069F41-F2C2-4BDD-8292-B1544BFFE8D4}" dt="2019-10-13T11:15:47.916" v="150" actId="1076"/>
          <ac:spMkLst>
            <pc:docMk/>
            <pc:sldMk cId="3600728268" sldId="543"/>
            <ac:spMk id="11" creationId="{AC45F82D-C612-45D5-BADC-5FB8148C7308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6:01.873" v="156"/>
        <pc:sldMkLst>
          <pc:docMk/>
          <pc:sldMk cId="827071290" sldId="544"/>
        </pc:sldMkLst>
        <pc:spChg chg="mod">
          <ac:chgData name="Cristian Chilipirea" userId="34ab170da5908fc4" providerId="LiveId" clId="{33069F41-F2C2-4BDD-8292-B1544BFFE8D4}" dt="2019-10-13T11:15:54.492" v="152"/>
          <ac:spMkLst>
            <pc:docMk/>
            <pc:sldMk cId="827071290" sldId="544"/>
            <ac:spMk id="2" creationId="{85634D81-0A46-4519-8B3A-122375E9FA71}"/>
          </ac:spMkLst>
        </pc:spChg>
        <pc:spChg chg="del">
          <ac:chgData name="Cristian Chilipirea" userId="34ab170da5908fc4" providerId="LiveId" clId="{33069F41-F2C2-4BDD-8292-B1544BFFE8D4}" dt="2019-10-13T11:15:56.189" v="153" actId="478"/>
          <ac:spMkLst>
            <pc:docMk/>
            <pc:sldMk cId="827071290" sldId="544"/>
            <ac:spMk id="3" creationId="{13294487-6F98-44E2-B4C2-D5F9E8C2181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5" creationId="{AEFAEC0F-4B66-4FAB-92E4-E37638C4246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6" creationId="{B0DAAC4C-B1E3-4693-AD24-A17F2C51FD20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7" creationId="{71A8B90A-827F-47A0-9032-90EBCFDD85A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8" creationId="{D225E8FF-95F5-4BCB-A562-B800D48B4169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29" creationId="{4421C11C-2DAF-4D2B-A5EF-D02D1A2BAC3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0" creationId="{F3C83DC4-9EFE-4F11-A415-0C28EF032BE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1" creationId="{F1D5A79D-9E4E-46C5-9328-C864E9623F1D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2" creationId="{3E41CBA7-CFEE-4C19-AC90-178D3F43C42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3" creationId="{16D21699-DF1F-4E4D-95CC-7F0CD2A3E9C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4" creationId="{2690E4B2-3CAE-413C-A4B4-C4B3363943F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5" creationId="{276F68D0-6E81-4392-B811-C0F4F9135B44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6" creationId="{A02A54B2-9E11-4C6C-AA62-6B56A6C75F03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7" creationId="{A5E99978-2562-4913-AA5B-807445AF514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8" creationId="{16AA7E9B-3AE8-465E-A714-9C39B931A990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39" creationId="{5AD53BE6-D78E-4940-8487-0FF3E64E524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0" creationId="{EF9383D4-9333-449A-8E4A-D31146B3BD2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1" creationId="{FD51CD03-0D62-446F-99EE-02EF67E0240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2" creationId="{E3971535-0237-4157-BB38-0A3B1714445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3" creationId="{FCFD2231-8DB1-4270-A434-33D0DB0BC303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4" creationId="{5DED6C76-5B39-4B28-9B9F-5F8F1409E0DD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5" creationId="{41F9D9C2-6665-497E-BBB4-166793DE213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6" creationId="{B38EDC07-E2F2-476E-84DF-49EB621DFCED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47" creationId="{C8DEDF32-7734-4528-82B5-9DF13A8092B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3" creationId="{5948F61A-D5A1-406D-975E-4878D9E5D4F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4" creationId="{9FC75F11-A0E0-4AE7-8B80-A98621A80C5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5" creationId="{29D14B97-6A49-418C-8D09-B00D7703CF16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6" creationId="{BFC61126-8AA0-4950-859B-B6B3B54B2A86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7" creationId="{F5B48A53-6022-490D-909A-E5678D1BA12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8" creationId="{207CFAB3-5CB2-4606-90B1-0B70C22D91F3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69" creationId="{BA63D853-1BAD-4375-9F09-CE19DA0562A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0" creationId="{309A0AFD-6689-429D-8A38-B95A360A8559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1" creationId="{A25C42DD-521D-4022-A01A-886533CF501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2" creationId="{C2964827-B9E8-4FAC-BC13-AB09BC9C420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3" creationId="{A21E0A77-5F5B-431C-8115-64705E6E21D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4" creationId="{A9B24626-905B-4B96-B1D1-66B8B93E4BA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5" creationId="{6A40157E-883B-4464-AE9F-CE7D5DFACAA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6" creationId="{B9CEEB69-12C5-4ED0-ABF1-3DA8862E28C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7" creationId="{530695E4-603D-454C-920E-C23BC2846E7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8" creationId="{F8055AB6-6E1A-4AC7-9B0F-1C4BD40CA8C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79" creationId="{628AAB49-E2DB-4F71-8122-79E1E6AECA54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0" creationId="{5D7A9B81-CF90-4A93-959F-826E356BC67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1" creationId="{2670729C-690F-4CF4-B042-B926CCF3AD76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2" creationId="{D3A79C5B-95D5-4110-9211-D7E408DE6571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3" creationId="{B03AF684-097D-47FD-839B-5300F71F85CA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4" creationId="{D5DC7FAB-41FC-4CB2-AB2C-003178C361B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5" creationId="{B74DE637-D2F0-477B-988D-E30E210F984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6" creationId="{1C8F8313-542E-4A14-8683-E9201AD2E00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7" creationId="{379C15F3-0DE1-4E0D-86A7-0CBB55ADC6E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8" creationId="{267AA7EB-2122-45E5-A652-4B63E8F278CA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89" creationId="{A8BE8A89-C3E9-4387-AEE9-6CD6FEC0AD7C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0" creationId="{6189EC3B-64F2-47AA-ACD3-A0FEC1A6BE7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1" creationId="{0C7F9F9F-06DA-47CF-ACD7-E80FC17FA9A1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2" creationId="{B57CFA3D-9E3C-4D81-BBD0-D52301F3D86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3" creationId="{B1464335-6293-47D3-864B-AFBD3237781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4" creationId="{F04801C6-C548-4815-B5A9-BF57997499F9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5" creationId="{77144C5B-7C83-49DF-9495-84879362518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6" creationId="{6F54515D-04F6-4DA8-B18B-595D86A56FC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7" creationId="{1F2BCBB3-1C79-44B9-903D-934B368FD231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8" creationId="{E27A5F4D-EBCA-452E-B8CD-4B9A785BBC3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99" creationId="{B3421BD9-705D-407E-8CAE-607A141D8DA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0" creationId="{F6D488EE-F473-4167-A277-75AE57E4574E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1" creationId="{5728E80F-AEB4-4DFA-B4C9-8BBD7FD893C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2" creationId="{2296F0CE-1DCE-4A3E-88E3-45AD9D053095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3" creationId="{C7CBD711-0EED-4661-8FFD-199DD9BCE34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4" creationId="{F0334C3E-9B7E-4718-9066-2E2DFA5407FF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5" creationId="{FA60D753-D2ED-47BC-80A2-8266E7B06C5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6" creationId="{DF6D794F-FFBA-44A2-99D2-9BB58CCCB55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7" creationId="{4D04AA88-EDDB-47A5-9DEA-078C2094126B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8" creationId="{1D88F7F0-B34E-4FD2-BDA0-30A660E5B4B8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09" creationId="{C88DC0C1-9744-45F0-82AC-B423D00D2B22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10" creationId="{61E36759-E304-48ED-A427-2374B03D03C7}"/>
          </ac:spMkLst>
        </pc:spChg>
        <pc:spChg chg="add del">
          <ac:chgData name="Cristian Chilipirea" userId="34ab170da5908fc4" providerId="LiveId" clId="{33069F41-F2C2-4BDD-8292-B1544BFFE8D4}" dt="2019-10-13T11:16:01.821" v="155"/>
          <ac:spMkLst>
            <pc:docMk/>
            <pc:sldMk cId="827071290" sldId="544"/>
            <ac:spMk id="117" creationId="{26641B62-6433-4520-8D37-A75EA4955CE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39" creationId="{131F2F90-2EB5-4FA2-8823-6C36E5B8BBB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0" creationId="{E48AD055-6392-4B02-88B3-A51BB392228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1" creationId="{EFC46FE1-067A-4450-B042-31F66548C6CD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2" creationId="{1193A950-C91D-4764-A769-2A0ECF414E5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3" creationId="{F2E25CBF-E740-4152-B6EF-FAD5669BA7E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4" creationId="{BEC457A3-7987-432A-A55C-90BB20F5D2EE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5" creationId="{D73D5993-1CFE-4384-AB02-FDE33B5AD40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6" creationId="{E21EA22F-AABD-4871-8EE7-CEEF779A68C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7" creationId="{B51092C3-ECBD-4D88-B21D-F788EADB3B7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8" creationId="{A7EE209E-AABF-412D-8438-1701759CC57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49" creationId="{D67BEA22-14AE-40FC-B418-E9A8DD585F0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0" creationId="{7C1D53C0-FD96-4606-8FD1-0CA8C27B6E9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1" creationId="{07289BA1-0933-42A5-A624-21016164E3F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2" creationId="{0DD3D696-C3A5-413B-BB88-2E71E17BD9C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3" creationId="{CBF5380F-8540-4B6A-BCE0-419E9FE6E28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4" creationId="{D9BBE5A3-BC10-4983-A189-BDFD3E0B5E5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5" creationId="{39810E41-E980-4A61-815C-CA6646906CEF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6" creationId="{3E8F5DC6-33BE-4382-9F3D-B53E83AFEE3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7" creationId="{1CF0F7E3-3CA2-4ADA-B913-3205B0C438A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8" creationId="{AF9EF82D-1222-419E-B394-38CC66C8FD7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59" creationId="{31F86391-3100-4A41-99E3-025DF8368FA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60" creationId="{8263FF62-626C-4F48-AFF9-3EF967A99C3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61" creationId="{D231F554-23A0-49C9-B0B3-08E95C48659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77" creationId="{7ABD7361-E7FC-4FA0-BC80-A8D34E67C9E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78" creationId="{C8A29F94-2832-4367-9932-515FA4887AE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79" creationId="{8527184C-5814-4D53-8426-3FB97D17359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0" creationId="{E2F6513B-1147-46D1-ADCF-85EE667202B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1" creationId="{4AEFE778-3274-4E36-9BD3-541CA3DD855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2" creationId="{0B198FF8-4759-44ED-BE2C-AA0F5DA3057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3" creationId="{634EB7B7-5687-482F-AD0B-5FAC3316440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4" creationId="{0770289A-AD9E-4428-986C-609E1FC1464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5" creationId="{1A902A25-8809-4E37-A91B-A29FDDCD002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6" creationId="{44C83F2C-4225-45FB-8B9C-E873DA42E2B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7" creationId="{6B9A9AC2-4F72-4585-9C1E-A07886DD621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8" creationId="{18D25EE3-E827-4572-9115-4D3E60A608F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89" creationId="{CFAC8050-3DFB-4406-8090-876DAD6AFDD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0" creationId="{8A1381D8-453C-4213-BE35-9639632FD05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1" creationId="{39A22C8E-09A0-4AFA-8C51-77261B3F2CA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2" creationId="{77D22177-AF54-4871-BE74-F41C7603456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3" creationId="{3604328C-F64D-4B25-8C7D-C225D30420C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4" creationId="{60052C93-5F8A-4033-80FD-F22166773BC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5" creationId="{352E80A2-09FF-40B4-AF1C-A20F59DD556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6" creationId="{71CEB0A9-5C6B-422B-A581-673FA11694A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7" creationId="{FB2B2E6B-EEF5-4209-B370-7E1F3818378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8" creationId="{346A09A2-64CC-492E-8751-2ED1C1AA620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199" creationId="{A4AFA4DD-44A9-45C0-B385-9EDB51FA5D7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0" creationId="{415048CE-3F89-4A50-AE65-C8BF2F90521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1" creationId="{2F67C847-FB07-42BC-BC13-6FFFCAB6CE0A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2" creationId="{EB6AF14A-5500-4DFD-B244-92D106C2E70B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3" creationId="{14601CAD-9EE0-4CE9-84CC-7A10CB7B4CA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4" creationId="{C8491883-57C3-4629-BB86-E40C3850BE65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5" creationId="{C362F4BD-79CA-4AD9-A41A-9FE51191039D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6" creationId="{767EEA25-C73F-4E66-861D-E70217F531E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7" creationId="{4FA2E119-CC03-44E4-B8F0-41DB490EF96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8" creationId="{DBD5BACE-B964-456E-993D-B3D577AF888E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09" creationId="{5A1BA873-B557-4B31-ADD7-95093C2E71F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0" creationId="{03547DC6-CCE6-4CF5-8F6D-C10208DE0EB8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1" creationId="{75801647-FE33-4BC0-BB51-2605AA602D06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2" creationId="{751385F8-792C-434D-A787-EF4BD886A2E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3" creationId="{F0D7EE01-8E45-4420-958E-E75F8359D1DF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4" creationId="{B83C565A-1D4A-43E2-9F4D-BD70521DB229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5" creationId="{2ADD95B4-D15D-40E8-81A0-86AB2CCFD3FC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6" creationId="{987F5B99-2C4E-4930-ADD5-88A9365BD943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7" creationId="{73BB24DF-7E3C-424A-9AA9-E2C3CF70C2F4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8" creationId="{5BD381C1-F9EE-4E49-8AF1-E091B1F39BD3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19" creationId="{2F802E33-5738-42B4-8BC9-7F0FE55BDB02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0" creationId="{FEEFA36C-8CED-479A-A61E-588A6C98EC3F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1" creationId="{E83F43CD-4482-4855-A49F-4B2328016901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2" creationId="{89E377E9-E607-48BE-925E-5887C2E9D7B7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3" creationId="{58E9ECFB-4C14-48C0-B99E-8AE00D401A00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24" creationId="{7C32DA1E-5C82-46CD-8552-D68A73A9A058}"/>
          </ac:spMkLst>
        </pc:spChg>
        <pc:spChg chg="add">
          <ac:chgData name="Cristian Chilipirea" userId="34ab170da5908fc4" providerId="LiveId" clId="{33069F41-F2C2-4BDD-8292-B1544BFFE8D4}" dt="2019-10-13T11:16:01.873" v="156"/>
          <ac:spMkLst>
            <pc:docMk/>
            <pc:sldMk cId="827071290" sldId="544"/>
            <ac:spMk id="231" creationId="{37309AA9-A2FC-4E12-A3A5-96720DD197C4}"/>
          </ac:spMkLst>
        </pc:s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48" creationId="{858E1A81-67C2-4C33-B8A7-117614D90D36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51" creationId="{F05E6E62-0F98-41D6-AA50-6BD3FA6F5A13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54" creationId="{DC23DBEB-2137-4639-940C-5236BC06059B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57" creationId="{6B1E801E-2C51-4764-9422-1BF2F63D1AF6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60" creationId="{9F963C28-10AA-4877-8E12-940CE5054F74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111" creationId="{F5B3A37B-0192-464F-B88F-45980B7DC75D}"/>
          </ac:grpSpMkLst>
        </pc:grpChg>
        <pc:grpChg chg="add del">
          <ac:chgData name="Cristian Chilipirea" userId="34ab170da5908fc4" providerId="LiveId" clId="{33069F41-F2C2-4BDD-8292-B1544BFFE8D4}" dt="2019-10-13T11:16:01.821" v="155"/>
          <ac:grpSpMkLst>
            <pc:docMk/>
            <pc:sldMk cId="827071290" sldId="544"/>
            <ac:grpSpMk id="114" creationId="{616B334B-F60C-4F1A-85AB-E3FD4B2E5568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62" creationId="{607FD916-5CB7-47E5-8407-9A627456D350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65" creationId="{523A76D6-5BF0-40FD-9F53-F78D50D2AEF9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68" creationId="{3193D5F9-FE37-42E3-B1D0-FA0A0982D92B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71" creationId="{F25678E9-54AD-4BF6-8C48-ACF48D42EA49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174" creationId="{B15EAFD3-C93B-400B-8051-A20B053A76E4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225" creationId="{E540FAD4-9293-41BE-AA8C-B12751CCA8A3}"/>
          </ac:grpSpMkLst>
        </pc:grpChg>
        <pc:grpChg chg="add">
          <ac:chgData name="Cristian Chilipirea" userId="34ab170da5908fc4" providerId="LiveId" clId="{33069F41-F2C2-4BDD-8292-B1544BFFE8D4}" dt="2019-10-13T11:16:01.873" v="156"/>
          <ac:grpSpMkLst>
            <pc:docMk/>
            <pc:sldMk cId="827071290" sldId="544"/>
            <ac:grpSpMk id="228" creationId="{40FFCD26-059E-4B74-8CBF-CF8539F0A1A0}"/>
          </ac:grpSpMkLst>
        </pc:grp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4" creationId="{6E3D0D61-AFFD-4A67-88E2-301F8AD59D0B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5" creationId="{48668DD5-979F-4891-BED6-B0C8F7480B57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6" creationId="{85A157A9-EC30-4A13-A61C-19BFC4D49FDF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7" creationId="{1A10BE9B-1C80-4361-B8EF-749A0DC40100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8" creationId="{1E811BFC-0845-4B98-8AC8-30D2591FAC6D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9" creationId="{CA59049E-CE9F-4728-BEDB-E3D5F51DDA75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0" creationId="{7B4FC09C-3267-4DB0-93F5-11FAD75B5108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1" creationId="{D8ED18E8-2CE5-4BBD-9E19-F3BEEF5D1082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2" creationId="{0C901B21-D43E-428B-A7DA-E40F242E097B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3" creationId="{918E9435-0439-43D7-8F04-E249E5E42B4E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4" creationId="{85DB283A-DD7C-40F8-A214-4550A7AD30B0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5" creationId="{AA4D8779-2AE9-4454-9D32-FB1951F1C497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6" creationId="{8E8A868B-F9CC-4163-BDE5-335E399E95AF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7" creationId="{B5A2625D-301C-433E-87D5-8858F7DF9EEF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8" creationId="{7C112C4E-692F-48E5-8920-E63ECD28A5BD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19" creationId="{F141DFA1-53D0-4059-B6D8-C24A38F05913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0" creationId="{5F7F77AC-D222-4C67-B3C7-25BCF97BE022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1" creationId="{55B812C1-73C0-4DB7-858E-DE6D43C5CD12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2" creationId="{4534B777-3B01-4F6C-9728-1C0FA39D2936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3" creationId="{B7778567-0756-48F1-86E3-3D0B995A59E9}"/>
          </ac:cxnSpMkLst>
        </pc:cxnChg>
        <pc:cxnChg chg="add del">
          <ac:chgData name="Cristian Chilipirea" userId="34ab170da5908fc4" providerId="LiveId" clId="{33069F41-F2C2-4BDD-8292-B1544BFFE8D4}" dt="2019-10-13T11:16:01.821" v="155"/>
          <ac:cxnSpMkLst>
            <pc:docMk/>
            <pc:sldMk cId="827071290" sldId="544"/>
            <ac:cxnSpMk id="24" creationId="{9116534D-0A71-4728-A2DB-2FDB2EA6041F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18" creationId="{4A914AC8-2B74-4707-8BE9-122502140115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19" creationId="{26D38C00-56BC-4E42-A324-BA3D90FB0336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0" creationId="{266F0FC6-21F1-4AAA-A869-84CC84A07D21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1" creationId="{ACD39BED-04CA-44A0-B69C-651EF0570FAB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2" creationId="{C0058799-41B9-46E9-BD1C-A6CE63324730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3" creationId="{2B3B9F87-64B4-4C70-9B60-292AFFC6371A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4" creationId="{3ECDB8D8-68C2-4189-8935-DC205866D4CB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5" creationId="{EDC5047A-CDF5-409E-8CEB-427778EA19A4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6" creationId="{4A96BB6C-A449-4FBA-9AA5-BE551D373435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7" creationId="{9857B1DD-66EB-4C80-972E-3B2A7679E56D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8" creationId="{C9F30411-16F2-435B-A7C5-A40367209B7E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29" creationId="{A00118E3-21A9-46D4-9A0C-83F795DCC5D2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0" creationId="{FE7C69F8-7B72-442F-B6AE-267B611CD2A0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1" creationId="{4CDF30E6-2480-4FA6-85A6-E9F8E26A0937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2" creationId="{603BA47A-38C7-4549-8308-C8C643D128A8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3" creationId="{0BE832AD-5A06-4742-B022-6E33E9528787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4" creationId="{71963051-E48A-4F3E-A962-B86D0B264A68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5" creationId="{F8145B35-368B-41BC-B18F-72BF38A04AA4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6" creationId="{5860A54C-8C4B-4E5F-81FD-F001A05B3476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7" creationId="{55A713C0-0053-47FB-BCFB-F8A4C39E6F10}"/>
          </ac:cxnSpMkLst>
        </pc:cxnChg>
        <pc:cxnChg chg="add">
          <ac:chgData name="Cristian Chilipirea" userId="34ab170da5908fc4" providerId="LiveId" clId="{33069F41-F2C2-4BDD-8292-B1544BFFE8D4}" dt="2019-10-13T11:16:01.873" v="156"/>
          <ac:cxnSpMkLst>
            <pc:docMk/>
            <pc:sldMk cId="827071290" sldId="544"/>
            <ac:cxnSpMk id="138" creationId="{45CF5507-512F-4B00-AF2D-0BE9748818F5}"/>
          </ac:cxnSpMkLst>
        </pc:cxnChg>
      </pc:sldChg>
      <pc:sldChg chg="addSp delSp modSp add">
        <pc:chgData name="Cristian Chilipirea" userId="34ab170da5908fc4" providerId="LiveId" clId="{33069F41-F2C2-4BDD-8292-B1544BFFE8D4}" dt="2019-10-13T11:16:17.056" v="163" actId="1076"/>
        <pc:sldMkLst>
          <pc:docMk/>
          <pc:sldMk cId="2684255910" sldId="545"/>
        </pc:sldMkLst>
        <pc:spChg chg="mod">
          <ac:chgData name="Cristian Chilipirea" userId="34ab170da5908fc4" providerId="LiveId" clId="{33069F41-F2C2-4BDD-8292-B1544BFFE8D4}" dt="2019-10-13T11:16:08.855" v="158"/>
          <ac:spMkLst>
            <pc:docMk/>
            <pc:sldMk cId="2684255910" sldId="545"/>
            <ac:spMk id="2" creationId="{93A76391-7BB5-4A4C-92A4-997DB9042B47}"/>
          </ac:spMkLst>
        </pc:spChg>
        <pc:spChg chg="del">
          <ac:chgData name="Cristian Chilipirea" userId="34ab170da5908fc4" providerId="LiveId" clId="{33069F41-F2C2-4BDD-8292-B1544BFFE8D4}" dt="2019-10-13T11:16:10.077" v="159" actId="478"/>
          <ac:spMkLst>
            <pc:docMk/>
            <pc:sldMk cId="2684255910" sldId="545"/>
            <ac:spMk id="3" creationId="{B22D7D05-286A-41DC-AF2A-A02FDB83BD9F}"/>
          </ac:spMkLst>
        </pc:spChg>
        <pc:spChg chg="add del">
          <ac:chgData name="Cristian Chilipirea" userId="34ab170da5908fc4" providerId="LiveId" clId="{33069F41-F2C2-4BDD-8292-B1544BFFE8D4}" dt="2019-10-13T11:16:14.893" v="161"/>
          <ac:spMkLst>
            <pc:docMk/>
            <pc:sldMk cId="2684255910" sldId="545"/>
            <ac:spMk id="4" creationId="{6C710E49-BEE3-4AAE-8062-A07EE56A8530}"/>
          </ac:spMkLst>
        </pc:spChg>
        <pc:spChg chg="add mod">
          <ac:chgData name="Cristian Chilipirea" userId="34ab170da5908fc4" providerId="LiveId" clId="{33069F41-F2C2-4BDD-8292-B1544BFFE8D4}" dt="2019-10-13T11:16:17.056" v="163" actId="1076"/>
          <ac:spMkLst>
            <pc:docMk/>
            <pc:sldMk cId="2684255910" sldId="545"/>
            <ac:spMk id="5" creationId="{09A17F0B-2FC5-45DA-BD4D-D5C5E5B06A73}"/>
          </ac:spMkLst>
        </pc:spChg>
      </pc:sldChg>
      <pc:sldChg chg="addSp delSp modSp add">
        <pc:chgData name="Cristian Chilipirea" userId="34ab170da5908fc4" providerId="LiveId" clId="{33069F41-F2C2-4BDD-8292-B1544BFFE8D4}" dt="2019-10-13T11:16:36.539" v="170" actId="1076"/>
        <pc:sldMkLst>
          <pc:docMk/>
          <pc:sldMk cId="3266236864" sldId="546"/>
        </pc:sldMkLst>
        <pc:spChg chg="mod">
          <ac:chgData name="Cristian Chilipirea" userId="34ab170da5908fc4" providerId="LiveId" clId="{33069F41-F2C2-4BDD-8292-B1544BFFE8D4}" dt="2019-10-13T11:16:28.392" v="165"/>
          <ac:spMkLst>
            <pc:docMk/>
            <pc:sldMk cId="3266236864" sldId="546"/>
            <ac:spMk id="2" creationId="{850579EE-EED0-426E-B87F-1D17DAC00B4A}"/>
          </ac:spMkLst>
        </pc:spChg>
        <pc:spChg chg="del">
          <ac:chgData name="Cristian Chilipirea" userId="34ab170da5908fc4" providerId="LiveId" clId="{33069F41-F2C2-4BDD-8292-B1544BFFE8D4}" dt="2019-10-13T11:16:29.961" v="166" actId="478"/>
          <ac:spMkLst>
            <pc:docMk/>
            <pc:sldMk cId="3266236864" sldId="546"/>
            <ac:spMk id="3" creationId="{447A283F-30CA-4843-9E75-0DE965F95278}"/>
          </ac:spMkLst>
        </pc:spChg>
        <pc:spChg chg="add del">
          <ac:chgData name="Cristian Chilipirea" userId="34ab170da5908fc4" providerId="LiveId" clId="{33069F41-F2C2-4BDD-8292-B1544BFFE8D4}" dt="2019-10-13T11:16:34.869" v="168"/>
          <ac:spMkLst>
            <pc:docMk/>
            <pc:sldMk cId="3266236864" sldId="546"/>
            <ac:spMk id="4" creationId="{1DA8C9A0-1D6A-4847-B702-EEFEBEA8DCE9}"/>
          </ac:spMkLst>
        </pc:spChg>
        <pc:spChg chg="add mod">
          <ac:chgData name="Cristian Chilipirea" userId="34ab170da5908fc4" providerId="LiveId" clId="{33069F41-F2C2-4BDD-8292-B1544BFFE8D4}" dt="2019-10-13T11:16:36.539" v="170" actId="1076"/>
          <ac:spMkLst>
            <pc:docMk/>
            <pc:sldMk cId="3266236864" sldId="546"/>
            <ac:spMk id="5" creationId="{AD123D64-2BF7-4D43-A56C-9C3E71679AF1}"/>
          </ac:spMkLst>
        </pc:spChg>
      </pc:sldChg>
      <pc:sldChg chg="addSp delSp modSp add">
        <pc:chgData name="Cristian Chilipirea" userId="34ab170da5908fc4" providerId="LiveId" clId="{33069F41-F2C2-4BDD-8292-B1544BFFE8D4}" dt="2019-10-13T11:16:50.558" v="177" actId="1076"/>
        <pc:sldMkLst>
          <pc:docMk/>
          <pc:sldMk cId="4168100901" sldId="547"/>
        </pc:sldMkLst>
        <pc:spChg chg="mod">
          <ac:chgData name="Cristian Chilipirea" userId="34ab170da5908fc4" providerId="LiveId" clId="{33069F41-F2C2-4BDD-8292-B1544BFFE8D4}" dt="2019-10-13T11:16:42.059" v="172"/>
          <ac:spMkLst>
            <pc:docMk/>
            <pc:sldMk cId="4168100901" sldId="547"/>
            <ac:spMk id="2" creationId="{706EA6D3-289D-42D9-9FE4-A6FF3ACB29BF}"/>
          </ac:spMkLst>
        </pc:spChg>
        <pc:spChg chg="del">
          <ac:chgData name="Cristian Chilipirea" userId="34ab170da5908fc4" providerId="LiveId" clId="{33069F41-F2C2-4BDD-8292-B1544BFFE8D4}" dt="2019-10-13T11:16:44.064" v="173" actId="478"/>
          <ac:spMkLst>
            <pc:docMk/>
            <pc:sldMk cId="4168100901" sldId="547"/>
            <ac:spMk id="3" creationId="{99B19CCC-50A7-4D7D-BCB4-36B14FC25FD4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4" creationId="{B3A057F3-9399-46B5-866D-AFAC6202324D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5" creationId="{067B4ABA-6996-4A49-992B-64961EACC8A8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6" creationId="{3F8AD049-82AF-4599-BFA7-A5DC4D4DCB66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7" creationId="{90637853-E068-407B-9E8B-4C35EEA627CB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8" creationId="{47826474-249E-4C7C-B754-EC2F0E08628A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9" creationId="{952CE2A8-071D-42EE-B358-4B2C4DABF5B0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0" creationId="{53F0E80F-BA11-4F9D-951D-0DCB09B2C34C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1" creationId="{E889DF0C-4357-4A36-A371-D8D83D9E6723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2" creationId="{565CB1A2-46D3-40C7-A9CD-BD6F0A09411C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3" creationId="{54E9224A-27CF-4FFF-ADB2-19562B8AAAB4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4" creationId="{1C43688A-2CBB-44BC-9CBE-DD08C8AE73B9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5" creationId="{EE54A3C0-C48B-45F2-8802-D1276BCA6D1B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6" creationId="{9523BD0D-E031-4870-B6E8-4B420FF3FD26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7" creationId="{6BDCBC36-94BF-4096-B917-D89651AE87F9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8" creationId="{040F1B14-42D7-4342-BCE2-582D83F9F98A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19" creationId="{4B39A6AB-EFDC-4534-A65D-D005A9311759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0" creationId="{F8EB42AD-86DA-40F2-88BF-8607959DEB0C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1" creationId="{DAF50C06-E5AF-447F-B3AE-8379006F1586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2" creationId="{0110BDCB-C098-4BE2-9E40-1F856F11B952}"/>
          </ac:spMkLst>
        </pc:spChg>
        <pc:spChg chg="add del">
          <ac:chgData name="Cristian Chilipirea" userId="34ab170da5908fc4" providerId="LiveId" clId="{33069F41-F2C2-4BDD-8292-B1544BFFE8D4}" dt="2019-10-13T11:16:49.056" v="175"/>
          <ac:spMkLst>
            <pc:docMk/>
            <pc:sldMk cId="4168100901" sldId="547"/>
            <ac:spMk id="23" creationId="{6F0B7A9C-F084-481F-86F1-FEAB1F500300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4" creationId="{C5B1581B-2727-4731-A54D-FCA5407117DB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5" creationId="{B57133A0-A066-4AA4-9BA4-8A7752155CD6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6" creationId="{2A861D85-3795-475C-AE9C-E5B88EED09FA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7" creationId="{773130B5-C068-4119-944C-6F486B19B8F1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8" creationId="{5360E00B-55B0-46D1-A13B-237961373683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29" creationId="{3545161F-2CAA-4B00-BE7B-E62F6F9BEBF7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0" creationId="{2B3CD77C-6DB4-4B29-8201-0710C1A01CEE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1" creationId="{7FC9645E-8B6F-438B-8BF8-71E5BEA69F6E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2" creationId="{D5D3E495-3CBD-444E-8DAD-4CE4B01C540A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3" creationId="{5458E1AF-A90F-438F-B678-4E056CC23BF1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4" creationId="{1647E9CA-73E5-4594-965C-8E6DFE18178B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5" creationId="{99299771-E498-4C2E-BAA9-8B22A805D2C9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6" creationId="{9690B17A-C396-4800-B646-FC924608BD66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7" creationId="{13BE231B-E8A6-4E21-A0FA-EF35BA23F909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8" creationId="{E5C2D307-F348-4D34-A198-3B55C996F7A3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39" creationId="{F03BEEB2-015C-4F6D-904F-13DE295D7122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0" creationId="{5BAE13F6-9735-4FC1-8AB5-21288E67C845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1" creationId="{24AAA443-B599-4F36-918D-EF9F22605A25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2" creationId="{048287A6-8523-40F6-BB74-A9153A42277D}"/>
          </ac:spMkLst>
        </pc:spChg>
        <pc:spChg chg="add mod">
          <ac:chgData name="Cristian Chilipirea" userId="34ab170da5908fc4" providerId="LiveId" clId="{33069F41-F2C2-4BDD-8292-B1544BFFE8D4}" dt="2019-10-13T11:16:50.558" v="177" actId="1076"/>
          <ac:spMkLst>
            <pc:docMk/>
            <pc:sldMk cId="4168100901" sldId="547"/>
            <ac:spMk id="43" creationId="{A5BA526B-F815-4C86-9359-56DF4E781594}"/>
          </ac:spMkLst>
        </pc:spChg>
      </pc:sldChg>
      <pc:sldChg chg="addSp delSp modSp add">
        <pc:chgData name="Cristian Chilipirea" userId="34ab170da5908fc4" providerId="LiveId" clId="{33069F41-F2C2-4BDD-8292-B1544BFFE8D4}" dt="2019-10-13T11:17:04.312" v="184" actId="1076"/>
        <pc:sldMkLst>
          <pc:docMk/>
          <pc:sldMk cId="3458112526" sldId="548"/>
        </pc:sldMkLst>
        <pc:spChg chg="mod">
          <ac:chgData name="Cristian Chilipirea" userId="34ab170da5908fc4" providerId="LiveId" clId="{33069F41-F2C2-4BDD-8292-B1544BFFE8D4}" dt="2019-10-13T11:16:56.109" v="179"/>
          <ac:spMkLst>
            <pc:docMk/>
            <pc:sldMk cId="3458112526" sldId="548"/>
            <ac:spMk id="2" creationId="{097A8067-27A4-4835-8A82-0A576C3C59B7}"/>
          </ac:spMkLst>
        </pc:spChg>
        <pc:spChg chg="del">
          <ac:chgData name="Cristian Chilipirea" userId="34ab170da5908fc4" providerId="LiveId" clId="{33069F41-F2C2-4BDD-8292-B1544BFFE8D4}" dt="2019-10-13T11:16:57.525" v="180" actId="478"/>
          <ac:spMkLst>
            <pc:docMk/>
            <pc:sldMk cId="3458112526" sldId="548"/>
            <ac:spMk id="3" creationId="{986BBEC3-6259-4571-BEB9-C68D9BD40463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4" creationId="{445EF492-471C-4A82-BA59-229C1DB2DCCE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5" creationId="{7136D3E7-EC5E-4665-8CC7-85077DD5ADC0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6" creationId="{BA41046D-F285-4BB9-8BFC-B5AFC9CFA99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7" creationId="{ADDA9A43-154C-457D-ACD0-90A0A2579136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8" creationId="{348D8D8E-31D4-450B-84E3-DC01427C1B77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9" creationId="{AC5CB9ED-0A83-41F5-A93C-57A3BCED4BB4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0" creationId="{4E4CE7C8-8026-4B65-8A77-80D805530D06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1" creationId="{38F4BF2C-B47B-4293-8704-148EE41C5D50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2" creationId="{78AD5B7A-13C3-46DC-816B-0AE186889EA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3" creationId="{F8CE5B7E-2C53-4127-A5D3-7FDE76AC64C1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4" creationId="{17211690-E2E4-4644-9AC9-1D5A658A20FB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5" creationId="{BBB75BC8-9CFE-4E6F-B030-0F7E65DEBED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6" creationId="{ADA79B6E-8664-4CAF-B02F-62F63381CDD8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7" creationId="{7FDEB1C7-122F-45CC-9D20-FD75E59F3C8D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8" creationId="{0000E1FE-ADEF-41E5-8E2C-9118F15AF6C8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19" creationId="{EFCD947A-ED1F-4C42-8518-EDA24EAB2198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0" creationId="{5DC6DA91-52B7-4466-867A-575CF537FF7F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1" creationId="{587BDBF1-B079-4204-BCEC-D878E7B18322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2" creationId="{3D34D7A5-A11A-46CF-9B71-2180F2EF6B1C}"/>
          </ac:spMkLst>
        </pc:spChg>
        <pc:spChg chg="add del">
          <ac:chgData name="Cristian Chilipirea" userId="34ab170da5908fc4" providerId="LiveId" clId="{33069F41-F2C2-4BDD-8292-B1544BFFE8D4}" dt="2019-10-13T11:17:02.584" v="182"/>
          <ac:spMkLst>
            <pc:docMk/>
            <pc:sldMk cId="3458112526" sldId="548"/>
            <ac:spMk id="23" creationId="{3CC3DAC7-BBF5-4DCC-9D83-AA008016AA7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4" creationId="{4330BD44-35D9-4206-A960-6CD039952820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5" creationId="{0C44A162-2979-4C6E-B3F9-CD7BE00963F2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6" creationId="{4CB30FF1-6A66-46C7-B289-7F1D34D5A80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7" creationId="{CC89113C-FD34-445A-9373-867BF31C0DBE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8" creationId="{5FB921B3-F541-41B6-B467-D7C81E172B9E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29" creationId="{A120484C-B7F8-4795-BAFB-979DA5A4B08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0" creationId="{D73AB1AE-7E9F-42C5-824A-00C5833F43B2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1" creationId="{F7F580E9-89EE-4BD8-BE6D-25197E5B9AA5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2" creationId="{F0711BA0-591C-4E64-991A-89E277D668BA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3" creationId="{B30455C9-6917-47E3-AC12-12C9EE747879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4" creationId="{7C500A00-CB9D-493E-BEF2-80D2B81941E9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5" creationId="{218164CC-B21F-481D-8E0F-154BA7FDFC01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6" creationId="{CD0D0C4E-7825-4E3B-A247-4D3DD07EE6B6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7" creationId="{B61092FA-0BD7-45D4-918C-3B69FB12B3BC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8" creationId="{2A41A0BF-9076-4888-9D43-0F43F4B77B57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39" creationId="{5E72B629-A15E-4DFB-A012-E6BD4F2CEC39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0" creationId="{A4B9A7D3-79E5-401A-8E0D-11025578E390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1" creationId="{93D0AE57-B234-4ECA-8248-4112973F5AE4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2" creationId="{1717B361-FB5C-4A10-99F4-AF4F794320C8}"/>
          </ac:spMkLst>
        </pc:spChg>
        <pc:spChg chg="add mod">
          <ac:chgData name="Cristian Chilipirea" userId="34ab170da5908fc4" providerId="LiveId" clId="{33069F41-F2C2-4BDD-8292-B1544BFFE8D4}" dt="2019-10-13T11:17:04.312" v="184" actId="1076"/>
          <ac:spMkLst>
            <pc:docMk/>
            <pc:sldMk cId="3458112526" sldId="548"/>
            <ac:spMk id="43" creationId="{E9E49940-88F3-4E6B-858A-0E63581BE7C3}"/>
          </ac:spMkLst>
        </pc:spChg>
      </pc:sldChg>
      <pc:sldChg chg="addSp delSp modSp add">
        <pc:chgData name="Cristian Chilipirea" userId="34ab170da5908fc4" providerId="LiveId" clId="{33069F41-F2C2-4BDD-8292-B1544BFFE8D4}" dt="2019-10-13T11:17:17.114" v="191" actId="1076"/>
        <pc:sldMkLst>
          <pc:docMk/>
          <pc:sldMk cId="2536119691" sldId="549"/>
        </pc:sldMkLst>
        <pc:spChg chg="mod">
          <ac:chgData name="Cristian Chilipirea" userId="34ab170da5908fc4" providerId="LiveId" clId="{33069F41-F2C2-4BDD-8292-B1544BFFE8D4}" dt="2019-10-13T11:17:09.421" v="186"/>
          <ac:spMkLst>
            <pc:docMk/>
            <pc:sldMk cId="2536119691" sldId="549"/>
            <ac:spMk id="2" creationId="{9ACB118D-01F3-4343-865C-F019FA7D6976}"/>
          </ac:spMkLst>
        </pc:spChg>
        <pc:spChg chg="del">
          <ac:chgData name="Cristian Chilipirea" userId="34ab170da5908fc4" providerId="LiveId" clId="{33069F41-F2C2-4BDD-8292-B1544BFFE8D4}" dt="2019-10-13T11:17:10.725" v="187" actId="478"/>
          <ac:spMkLst>
            <pc:docMk/>
            <pc:sldMk cId="2536119691" sldId="549"/>
            <ac:spMk id="3" creationId="{D19D9936-9B12-4321-99DB-9E30AE16DD76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4" creationId="{FC77662C-0B5A-4725-AC16-30CC14257A52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5" creationId="{E40BFBF6-1684-4FF7-B812-24EE674D6109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6" creationId="{1D1B8CCF-B82A-4F36-9B73-CC54A6FE01B7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7" creationId="{B3E45F3F-8613-4147-AC7E-C9B745407701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8" creationId="{BC3EEB8F-CC3B-4D70-B472-F68992F51FCA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9" creationId="{9804C597-2EC8-4AC9-B40B-5972996DB9EE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0" creationId="{23A11A36-68E9-422F-8DED-CAB08103D9E3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1" creationId="{18ED4544-0127-4D29-83B1-4D2BD3305AC2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2" creationId="{226F29E4-35E7-436F-A29B-9886044DF5C0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3" creationId="{04A58B20-5F0F-4B82-9F53-E2CF8F5DAEE9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4" creationId="{58ED8C7B-2B08-43EC-AF31-B838BACB7A07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5" creationId="{9FAB3EA2-A276-42F7-91B6-BAB19F18B4EA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6" creationId="{2323AD58-1B6F-4541-9F81-85DF97AF5A7D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7" creationId="{52D4BE17-730C-490B-8460-58DE2E99C0F2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8" creationId="{A1456CBE-E38D-491A-855A-F242F4D91116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19" creationId="{612CE5A3-C471-4671-A905-6E9AC8521410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0" creationId="{B1E0D958-9302-4A2D-B260-93EF638F3D81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1" creationId="{9A6A77D6-F5F2-4463-8FD5-991BC87E95BD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2" creationId="{91A4EFDC-96D6-414B-BA43-A812928B68D0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3" creationId="{275F56C3-4689-4EFA-91A3-84BE51E99CA9}"/>
          </ac:spMkLst>
        </pc:spChg>
        <pc:spChg chg="add del">
          <ac:chgData name="Cristian Chilipirea" userId="34ab170da5908fc4" providerId="LiveId" clId="{33069F41-F2C2-4BDD-8292-B1544BFFE8D4}" dt="2019-10-13T11:17:15.508" v="189"/>
          <ac:spMkLst>
            <pc:docMk/>
            <pc:sldMk cId="2536119691" sldId="549"/>
            <ac:spMk id="24" creationId="{64FA02E8-A082-4230-A92E-A43744CCCD81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5" creationId="{534B078B-F14B-4231-9379-C7F7043D0984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6" creationId="{ED9CE307-3C49-4B83-896F-58B1E09F1F09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7" creationId="{30AE3825-AD44-4912-A6C4-2C342B052C95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8" creationId="{95372ADD-261C-4C38-BAA7-1EEAF12C54F6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29" creationId="{5DFE5385-406F-4893-893F-44EA7C8E8E46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0" creationId="{2CA99029-E949-4402-886D-1D67BD9C6DE2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1" creationId="{4FF8F90D-8C12-4C6C-8BF1-1FC3835F6CED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2" creationId="{824F0ACD-E229-4D48-B03C-0C5BEB0EABB2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3" creationId="{F652488C-FFBB-48B5-98A7-28A0AAF53712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4" creationId="{6F7BC855-9C23-4BB7-A6EB-75E5AC6AF2D9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5" creationId="{DC24AF5E-DCE7-4E95-B0B1-A281C8409E4D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6" creationId="{EDC54C73-EA4B-4ABE-B0A3-9CF044ADFC9A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7" creationId="{6DC819DE-4673-4383-AA8D-41A26B32606C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8" creationId="{7395C2C3-83D4-4D47-BD62-EAEC35779B4C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39" creationId="{2D31BE67-9374-4038-A4E9-0E6CD8641B57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0" creationId="{FDA70FCC-2187-4D07-B395-610F771C35E3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1" creationId="{08EF498D-FC44-40CD-B4B2-B8BD2AB6E30F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2" creationId="{D3C907E5-A5B5-4700-8D65-A7DA3B410530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3" creationId="{15DE79F0-6EF0-4FDC-9F10-235302178D3B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4" creationId="{EA582F1E-F652-45A9-A822-2F29009E5EF9}"/>
          </ac:spMkLst>
        </pc:spChg>
        <pc:spChg chg="add mod">
          <ac:chgData name="Cristian Chilipirea" userId="34ab170da5908fc4" providerId="LiveId" clId="{33069F41-F2C2-4BDD-8292-B1544BFFE8D4}" dt="2019-10-13T11:17:17.114" v="191" actId="1076"/>
          <ac:spMkLst>
            <pc:docMk/>
            <pc:sldMk cId="2536119691" sldId="549"/>
            <ac:spMk id="45" creationId="{7303B77A-F62C-4164-9125-EE3EBE527B20}"/>
          </ac:spMkLst>
        </pc:spChg>
      </pc:sldChg>
      <pc:sldChg chg="addSp delSp modSp add">
        <pc:chgData name="Cristian Chilipirea" userId="34ab170da5908fc4" providerId="LiveId" clId="{33069F41-F2C2-4BDD-8292-B1544BFFE8D4}" dt="2019-10-13T11:17:35.289" v="197"/>
        <pc:sldMkLst>
          <pc:docMk/>
          <pc:sldMk cId="2539748120" sldId="550"/>
        </pc:sldMkLst>
        <pc:spChg chg="mod">
          <ac:chgData name="Cristian Chilipirea" userId="34ab170da5908fc4" providerId="LiveId" clId="{33069F41-F2C2-4BDD-8292-B1544BFFE8D4}" dt="2019-10-13T11:17:35.289" v="197"/>
          <ac:spMkLst>
            <pc:docMk/>
            <pc:sldMk cId="2539748120" sldId="550"/>
            <ac:spMk id="2" creationId="{766CA4EA-BF5C-4FD1-ABC1-1606B49D644B}"/>
          </ac:spMkLst>
        </pc:spChg>
        <pc:spChg chg="del">
          <ac:chgData name="Cristian Chilipirea" userId="34ab170da5908fc4" providerId="LiveId" clId="{33069F41-F2C2-4BDD-8292-B1544BFFE8D4}" dt="2019-10-13T11:17:26.561" v="193" actId="478"/>
          <ac:spMkLst>
            <pc:docMk/>
            <pc:sldMk cId="2539748120" sldId="550"/>
            <ac:spMk id="3" creationId="{4A7CEA3A-D4D3-4638-AA25-5899428461E6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4" creationId="{944CB173-E598-4260-8D83-789F7742B3A8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5" creationId="{724230D7-79BA-4AF1-96C9-7967E599FDAD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6" creationId="{0F165C27-6E56-4E2F-A9EA-DD9B50A4019E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7" creationId="{EA21A95D-291E-428C-9510-0E41F2B55B41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8" creationId="{3842385D-CCB6-413A-AEE6-BB7FF2930065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9" creationId="{D0ACEE83-46F8-4E19-8004-2DB0CD3E34F2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0" creationId="{0FE8DA37-2360-4BDC-81C3-1535598BC1AF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1" creationId="{AD54CB3D-2664-4B0F-B3EF-EB89971145E1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2" creationId="{CF6643DB-3BDC-4436-9543-8F437AF4EDC4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3" creationId="{C93F5329-45FB-4311-A2FC-EE98C4422944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4" creationId="{2E8DB0D3-95E6-47B9-9391-6102B38BB16C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5" creationId="{4CCD3BE8-2079-4C69-83CE-AB8026CB2D03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6" creationId="{ACD309F4-90C1-4DD8-B7F4-C170632F3C53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7" creationId="{115B8F85-3C31-4D6B-B7FD-123372C383E0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8" creationId="{24A9CC7A-693C-4AD5-8A6B-87C097FC0487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19" creationId="{CF6B195A-D227-435B-BD7B-3915DFAAAC71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0" creationId="{BE6F8566-A74D-48A6-AC7F-19A1EC1D1599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1" creationId="{CB394818-6680-4CF3-A508-F01D86CDD6A3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2" creationId="{CF560989-0AFB-4CB9-8D2D-F0F593EA1F69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3" creationId="{77B71419-46D5-4A63-BDE0-676104C4E34E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4" creationId="{B0829716-189E-488F-B0DB-6E173C372214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5" creationId="{F2F6F6FC-1F31-445E-A6FF-96F20DA5FB85}"/>
          </ac:spMkLst>
        </pc:spChg>
        <pc:spChg chg="add del">
          <ac:chgData name="Cristian Chilipirea" userId="34ab170da5908fc4" providerId="LiveId" clId="{33069F41-F2C2-4BDD-8292-B1544BFFE8D4}" dt="2019-10-13T11:17:31.911" v="195"/>
          <ac:spMkLst>
            <pc:docMk/>
            <pc:sldMk cId="2539748120" sldId="550"/>
            <ac:spMk id="26" creationId="{615389C1-1799-47C3-9C7C-88B19766262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27" creationId="{D0AB4C82-C3CD-47D7-9BF7-EF7BE0283415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28" creationId="{C8A2639C-6276-49D9-81B6-47038FE2D3B7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29" creationId="{597A59C3-C7FD-4FB5-8F3D-F6EE206402FD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0" creationId="{D7CCDBD5-0450-427D-B621-59588CD48A1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1" creationId="{6DB5D90C-20A7-4C36-8A5E-DAAA6BC30A2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2" creationId="{A6FC8029-D949-4132-9CC2-62978DEE7F8F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3" creationId="{B3FA4979-F450-43E1-9F46-CB00A069BEEE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4" creationId="{1B08DAB7-F013-4011-BCF4-55780FCDFF1A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5" creationId="{48BF6363-7D7F-453C-9241-E7BDCB6E87F4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6" creationId="{F0DBFF3C-9CDB-463E-94A7-D62F4A1EDC54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7" creationId="{9B5E121B-E932-44C2-987A-621B98E29291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8" creationId="{70DB45DB-772F-431D-A3FA-4E124E7FBDEE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39" creationId="{80637010-2D5A-4783-A802-6EBF4B77BAF9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0" creationId="{988C7C22-E412-4D24-9E12-29628C114D21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1" creationId="{19888721-3058-4A44-802C-796903AB90FD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2" creationId="{13227DA3-D49A-4314-9339-DA30AC63C216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3" creationId="{F53B819B-1415-4805-A077-1D046A59B63E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4" creationId="{44561274-7CA5-46A3-A8EF-4C0180325125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5" creationId="{56C15716-7892-4C57-B7FE-48832972B833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6" creationId="{43805E00-AE0A-4318-BAF4-5E3C6CD6AA74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7" creationId="{F7898A48-875C-419A-9C6E-B9B096EC6659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8" creationId="{F7DE8F83-E28F-4D94-A40D-1BA9F1DC09B1}"/>
          </ac:spMkLst>
        </pc:spChg>
        <pc:spChg chg="add">
          <ac:chgData name="Cristian Chilipirea" userId="34ab170da5908fc4" providerId="LiveId" clId="{33069F41-F2C2-4BDD-8292-B1544BFFE8D4}" dt="2019-10-13T11:17:31.922" v="196"/>
          <ac:spMkLst>
            <pc:docMk/>
            <pc:sldMk cId="2539748120" sldId="550"/>
            <ac:spMk id="49" creationId="{B57BC1C5-4544-46C7-A577-9A1219DA67D2}"/>
          </ac:spMkLst>
        </pc:spChg>
      </pc:sldChg>
      <pc:sldChg chg="addSp delSp modSp add">
        <pc:chgData name="Cristian Chilipirea" userId="34ab170da5908fc4" providerId="LiveId" clId="{33069F41-F2C2-4BDD-8292-B1544BFFE8D4}" dt="2019-10-13T11:17:52.126" v="203"/>
        <pc:sldMkLst>
          <pc:docMk/>
          <pc:sldMk cId="3728445273" sldId="551"/>
        </pc:sldMkLst>
        <pc:spChg chg="mod">
          <ac:chgData name="Cristian Chilipirea" userId="34ab170da5908fc4" providerId="LiveId" clId="{33069F41-F2C2-4BDD-8292-B1544BFFE8D4}" dt="2019-10-13T11:17:43.540" v="199"/>
          <ac:spMkLst>
            <pc:docMk/>
            <pc:sldMk cId="3728445273" sldId="551"/>
            <ac:spMk id="2" creationId="{246C675F-8955-48D8-8C77-596DD22C8351}"/>
          </ac:spMkLst>
        </pc:spChg>
        <pc:spChg chg="del">
          <ac:chgData name="Cristian Chilipirea" userId="34ab170da5908fc4" providerId="LiveId" clId="{33069F41-F2C2-4BDD-8292-B1544BFFE8D4}" dt="2019-10-13T11:17:50.301" v="200" actId="478"/>
          <ac:spMkLst>
            <pc:docMk/>
            <pc:sldMk cId="3728445273" sldId="551"/>
            <ac:spMk id="3" creationId="{D8BEFEB1-74AF-484A-AA01-B99D002F19B7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4" creationId="{90060068-5775-4216-B8CB-6A5C58490DDF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5" creationId="{4E307982-DFB8-409B-9B10-2EE199DA557A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6" creationId="{038165F2-86C9-4F0B-B4F4-546B90202ACA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7" creationId="{5BDAC012-859A-41A8-A168-098EF3B0011D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8" creationId="{145305A0-46C6-4168-9D6F-92E473C66DB3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9" creationId="{A7E195AC-D8EB-45CD-9F24-907CAB625844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0" creationId="{287B6ED6-FF1C-4D1D-B968-4F8382385A69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1" creationId="{7BAA0F32-CA3C-4B52-A43F-1DDC1393ECD2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2" creationId="{3741B39E-6673-4790-9CC1-C716044BFE62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3" creationId="{68678E55-0CF4-480D-98E9-3DF6D681B46A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4" creationId="{7478E39D-4FC8-4713-AFCA-98D4494BC963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5" creationId="{845B3952-4D3E-4D2C-9872-7920F49A2588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6" creationId="{0CB97F7F-CCD1-457C-9A90-0D081E9E7644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7" creationId="{FD71AA4A-1B69-485D-89D0-5F4EA885DA1D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8" creationId="{777C7C15-37C5-443B-B217-18CAD4106616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19" creationId="{DDEE9217-486C-47FE-809F-58923477A1A9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0" creationId="{AD78C081-A07D-4A85-8FAB-1508772EB6B6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1" creationId="{CCC25A08-C2CB-4884-AA2D-355A910953DB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2" creationId="{88AD1223-0D9E-469A-9373-9A07EC71E88E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3" creationId="{C5BE0658-9213-486F-AD48-DEC757B2FC27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4" creationId="{662FC653-3ED6-466C-A9F8-E8FBDED8991B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5" creationId="{D4FDE5E4-87FB-43D2-A010-8EB3C4C83278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6" creationId="{78BA29F3-1BBE-4BE4-8436-1B1892FFE1A6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7" creationId="{92A915AF-0D77-4452-B8F9-6B91F1644CA0}"/>
          </ac:spMkLst>
        </pc:spChg>
        <pc:spChg chg="add del">
          <ac:chgData name="Cristian Chilipirea" userId="34ab170da5908fc4" providerId="LiveId" clId="{33069F41-F2C2-4BDD-8292-B1544BFFE8D4}" dt="2019-10-13T11:17:52.113" v="202"/>
          <ac:spMkLst>
            <pc:docMk/>
            <pc:sldMk cId="3728445273" sldId="551"/>
            <ac:spMk id="28" creationId="{0AC4C4F7-5B43-466C-B9EA-B95941445DF9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29" creationId="{72C68693-9668-4B6D-8266-B5F5DD9AB645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0" creationId="{AE584FC4-85C1-47C6-9A00-E7B230D6536F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1" creationId="{A7BC0906-E9D6-463E-8618-BE1854FC4195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2" creationId="{DD430D09-2DAF-4972-90EB-5432978D6BDC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3" creationId="{F798006B-B5BC-4AA5-A1F5-7DDA46BA5CF9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4" creationId="{CF403358-5998-4969-9B85-5533022DF1AE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5" creationId="{866161F8-E352-4A9F-97AA-F10474167D57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6" creationId="{84F3CAE4-DB7D-4BBE-96D2-0410355C3CB3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7" creationId="{1561F531-E984-4B44-A12E-BC5D00BAF6B0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8" creationId="{D5A5B1F3-60A5-4225-B839-9D0EBC7522D8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39" creationId="{B39A5393-CA73-4170-BDE4-FD73848F2A2C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0" creationId="{BF027980-1715-472B-B620-1C90D6AAA035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1" creationId="{2AC0DE62-F25A-4B96-953F-1C05E838D1B4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2" creationId="{E34E296D-54E7-4352-BF96-075FA368CD0B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3" creationId="{8D33D52D-57B7-45F9-879F-C3887DFBFC96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4" creationId="{288A7CA0-5151-4415-91C6-09C415424A40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5" creationId="{7AA03661-B91A-451A-9067-AD7CF9794194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6" creationId="{C32079A7-8A27-4A09-934E-A0856D2918C1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7" creationId="{2E5196D0-8C65-4C80-9723-1FBDDBAF2D6D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8" creationId="{8A1A6494-BB3E-4C7A-8F6C-4AA2A60FC5EE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49" creationId="{31E9A303-B203-40ED-B292-D21478F05BEC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0" creationId="{7B8A98CC-0D09-4F24-9361-A8D7B36FD6F2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1" creationId="{69B53830-D065-4267-BE29-AF0C6AD85700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2" creationId="{E8A27046-DDF7-4B18-BB1B-05F38388DD24}"/>
          </ac:spMkLst>
        </pc:spChg>
        <pc:spChg chg="add">
          <ac:chgData name="Cristian Chilipirea" userId="34ab170da5908fc4" providerId="LiveId" clId="{33069F41-F2C2-4BDD-8292-B1544BFFE8D4}" dt="2019-10-13T11:17:52.126" v="203"/>
          <ac:spMkLst>
            <pc:docMk/>
            <pc:sldMk cId="3728445273" sldId="551"/>
            <ac:spMk id="53" creationId="{67EBFA22-3EF6-48B3-95B5-9318384C1166}"/>
          </ac:spMkLst>
        </pc:spChg>
      </pc:sldChg>
      <pc:sldChg chg="addSp delSp modSp add">
        <pc:chgData name="Cristian Chilipirea" userId="34ab170da5908fc4" providerId="LiveId" clId="{33069F41-F2C2-4BDD-8292-B1544BFFE8D4}" dt="2019-10-13T11:18:07.184" v="209"/>
        <pc:sldMkLst>
          <pc:docMk/>
          <pc:sldMk cId="3437778390" sldId="552"/>
        </pc:sldMkLst>
        <pc:spChg chg="mod">
          <ac:chgData name="Cristian Chilipirea" userId="34ab170da5908fc4" providerId="LiveId" clId="{33069F41-F2C2-4BDD-8292-B1544BFFE8D4}" dt="2019-10-13T11:17:59.046" v="205"/>
          <ac:spMkLst>
            <pc:docMk/>
            <pc:sldMk cId="3437778390" sldId="552"/>
            <ac:spMk id="2" creationId="{20EB50A0-8D05-431E-AD3C-C3C9FB4AEF63}"/>
          </ac:spMkLst>
        </pc:spChg>
        <pc:spChg chg="del">
          <ac:chgData name="Cristian Chilipirea" userId="34ab170da5908fc4" providerId="LiveId" clId="{33069F41-F2C2-4BDD-8292-B1544BFFE8D4}" dt="2019-10-13T11:18:00.741" v="206" actId="478"/>
          <ac:spMkLst>
            <pc:docMk/>
            <pc:sldMk cId="3437778390" sldId="552"/>
            <ac:spMk id="3" creationId="{976EBD69-07A9-425E-84D0-F2700F0430B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4" creationId="{94584A1B-B263-46C0-B7F3-57F79A93122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5" creationId="{C92ADE10-1918-4682-AC4D-098FEFD59D1F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6" creationId="{1816C810-49E1-495E-97D0-C4B4686DC4D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7" creationId="{2D2724DD-C962-4505-9424-417CB6E2AA4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8" creationId="{B165EE31-0E4E-42F1-871C-EFB6EAEC8C6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9" creationId="{51D132C5-65B5-4F49-B62E-570F8A1DA4AB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0" creationId="{80CD1337-22AB-4ED8-888A-CEF9F24448B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1" creationId="{77A6BF95-50BC-4838-9071-CC1A42F6D90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2" creationId="{10160F45-9E54-44C6-8DB3-5CBA7E65681D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3" creationId="{CC6A13D7-76AD-434F-9C4E-8B1D07AE51C1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4" creationId="{BBC4749E-4A05-4BF8-B2CE-A411555E7029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5" creationId="{1492359B-EF57-4BB9-A5A2-E602D4E7358C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6" creationId="{7831784C-3648-4B37-89A4-48EAF0016FBF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7" creationId="{92EE7C28-DDD8-4461-816A-8E33D431E97B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8" creationId="{234F6041-E364-426A-8169-61EEB9CA9E2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19" creationId="{F00DCC3A-3576-42B6-A656-8B6E0041AB82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0" creationId="{F5ACBB0F-0AF1-443A-A28A-E5327565DF79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1" creationId="{5E0608C0-C3CD-4642-9A4E-94A0C115A7A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2" creationId="{60EC20A9-CE16-43D0-B020-344576A9C800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3" creationId="{C27F5C45-549F-49FD-8B83-0B8D8357BA18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4" creationId="{88AF762C-6A12-4DA9-BD1A-FA48DEAE3CB7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5" creationId="{A1932570-4BAE-4081-96C4-1FBD31C603AA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6" creationId="{5A067C3A-6E4B-430B-A9E7-F3C4646EABC8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7" creationId="{F2092E9C-1CA0-4BE1-92E8-2DD3B71C4604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8" creationId="{866E2FF8-5871-47BC-9F76-003D7395B26B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29" creationId="{76E593C2-0485-4F13-BEDD-8A8205601F2E}"/>
          </ac:spMkLst>
        </pc:spChg>
        <pc:spChg chg="add del">
          <ac:chgData name="Cristian Chilipirea" userId="34ab170da5908fc4" providerId="LiveId" clId="{33069F41-F2C2-4BDD-8292-B1544BFFE8D4}" dt="2019-10-13T11:18:07.170" v="208"/>
          <ac:spMkLst>
            <pc:docMk/>
            <pc:sldMk cId="3437778390" sldId="552"/>
            <ac:spMk id="30" creationId="{0E0178DA-2C7C-4EE9-B25C-731E1C686BEA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1" creationId="{0860374D-37E0-4C1B-8607-08F3B1ECA7C1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2" creationId="{4E1D3606-B1FF-4D05-B2AB-937CF0C1AE7E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3" creationId="{B1BD59E6-4FF2-4137-AB48-6047B2856AE9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4" creationId="{7095D6AE-427F-4E27-8112-C61BAD5DA063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5" creationId="{42F8F478-95D3-4271-91A4-9A02BF2AC33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6" creationId="{D60C6F77-32A7-4DCB-9820-A676C5A20C5D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7" creationId="{0E06E303-EF1E-4873-8FDA-81090C5D2837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8" creationId="{79B12722-AD2C-4A28-8431-340EBC2F40B5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39" creationId="{681D6F3A-449E-4F85-8027-C7E8A06B0A7A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0" creationId="{06C3494F-1DCD-41DF-85E4-DBFA884D8A39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1" creationId="{155CFBC2-E9CF-46EF-BFB5-CC37ADBB7B18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2" creationId="{5A837760-81CB-488D-968F-0D678A14F71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3" creationId="{0B6F6046-3F0D-4113-AA48-68095EAEC7C8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4" creationId="{C85A1985-66A2-4FBD-ACB7-94605A08E97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5" creationId="{222A9788-FAEF-4EA4-92F9-3CF4FA19403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6" creationId="{81774C4A-DA46-4D06-B7FA-755B3C636D3F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7" creationId="{4983D389-C795-48AD-95EC-ACED1E53D206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8" creationId="{987CAA28-00DD-46B8-B916-8DD829A87ED4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49" creationId="{1560FA09-4A7C-4CA4-842B-BB9FCDC9C54F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0" creationId="{5E12F732-9EB9-4793-A6B1-13E634976742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1" creationId="{D01082F0-907C-42B0-9B49-2E9ABC874996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2" creationId="{D2E7771F-43A8-4BB4-8C89-AF5C15E2B3ED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3" creationId="{E64FAA08-98D5-4A7F-B2F0-F496830C1B47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4" creationId="{B94A2885-EF43-4095-BE41-9D6AC683B0D1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5" creationId="{BA81DD78-1D9D-4378-B8B1-106652273600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6" creationId="{9B72A868-CC5B-4776-9F1D-3894A4414BAE}"/>
          </ac:spMkLst>
        </pc:spChg>
        <pc:spChg chg="add">
          <ac:chgData name="Cristian Chilipirea" userId="34ab170da5908fc4" providerId="LiveId" clId="{33069F41-F2C2-4BDD-8292-B1544BFFE8D4}" dt="2019-10-13T11:18:07.184" v="209"/>
          <ac:spMkLst>
            <pc:docMk/>
            <pc:sldMk cId="3437778390" sldId="552"/>
            <ac:spMk id="57" creationId="{B6E7411A-ED32-442B-A405-41F96D75DA66}"/>
          </ac:spMkLst>
        </pc:spChg>
      </pc:sldChg>
      <pc:sldChg chg="addSp delSp modSp add">
        <pc:chgData name="Cristian Chilipirea" userId="34ab170da5908fc4" providerId="LiveId" clId="{33069F41-F2C2-4BDD-8292-B1544BFFE8D4}" dt="2019-10-13T11:18:20.004" v="215"/>
        <pc:sldMkLst>
          <pc:docMk/>
          <pc:sldMk cId="1996209738" sldId="553"/>
        </pc:sldMkLst>
        <pc:spChg chg="mod">
          <ac:chgData name="Cristian Chilipirea" userId="34ab170da5908fc4" providerId="LiveId" clId="{33069F41-F2C2-4BDD-8292-B1544BFFE8D4}" dt="2019-10-13T11:18:12.945" v="211"/>
          <ac:spMkLst>
            <pc:docMk/>
            <pc:sldMk cId="1996209738" sldId="553"/>
            <ac:spMk id="2" creationId="{3C1C2E2C-806D-47D7-A296-2201012CEF00}"/>
          </ac:spMkLst>
        </pc:spChg>
        <pc:spChg chg="del">
          <ac:chgData name="Cristian Chilipirea" userId="34ab170da5908fc4" providerId="LiveId" clId="{33069F41-F2C2-4BDD-8292-B1544BFFE8D4}" dt="2019-10-13T11:18:14.665" v="212" actId="478"/>
          <ac:spMkLst>
            <pc:docMk/>
            <pc:sldMk cId="1996209738" sldId="553"/>
            <ac:spMk id="3" creationId="{44DA0AD6-704C-42A8-9089-951A453DDBB4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4" creationId="{DF5A5101-C70F-48C6-88C8-C62D830D0C60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5" creationId="{BDEF82BB-71D8-464B-9235-BFA93326636D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6" creationId="{FEFB48F0-4171-42C5-9E29-0211FF5BD84C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7" creationId="{5568F4ED-FB77-4B9D-BB09-34C9DC5CB7CB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8" creationId="{9497C174-07F0-43B6-B594-792A862AF18E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9" creationId="{22968436-B494-45FD-B5D5-2551686AE30A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0" creationId="{F35C48AA-8909-44D6-8068-F9B69F67E9F8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1" creationId="{13523DB5-DFFE-4340-99A7-0F3DB0598B3D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2" creationId="{8289AC64-337C-4D79-97E5-2B66FB3F4CBB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3" creationId="{E2D3C806-621B-4071-8299-CD17B2067DB7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4" creationId="{7EC37792-7488-4D95-9A9D-210AFE4B1D07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5" creationId="{FDBF54AB-3C6F-4680-B9E7-BFC354A330C9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6" creationId="{6FA853F9-9A89-4BED-B05A-F11471286D9C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7" creationId="{6DF5C89A-C9A9-447A-8149-ACE23E007025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8" creationId="{43C79D29-934C-45DE-A3BD-DC32C6474B56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19" creationId="{416DD904-881D-44E6-9251-7456590E447B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0" creationId="{539CF98D-2065-4728-AD54-E62B8E741166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1" creationId="{ED072497-1C24-47DB-B32D-C76F4D2145C2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2" creationId="{4EAFBE1B-8E43-4961-A503-8471D19C4670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3" creationId="{C3D18A1E-F0B6-45E3-A4B2-D688DBE89152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4" creationId="{968C0B75-CE07-4664-A0BA-E14E0968DC6E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5" creationId="{0FCFCE3B-8358-4835-AFBD-F9801D92767E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6" creationId="{52578F6D-A79C-442D-ACF5-197587E99676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7" creationId="{A8FA9753-4C48-40F8-8529-C01574FB4EA9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8" creationId="{C6DBCDC3-A127-4FE1-8398-BCC9239945A4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29" creationId="{7E2540FF-ADD5-4A43-A336-D42C79B70EB1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30" creationId="{90E7AAD1-1EEB-4680-AD2A-25031BCA66B7}"/>
          </ac:spMkLst>
        </pc:spChg>
        <pc:spChg chg="add del">
          <ac:chgData name="Cristian Chilipirea" userId="34ab170da5908fc4" providerId="LiveId" clId="{33069F41-F2C2-4BDD-8292-B1544BFFE8D4}" dt="2019-10-13T11:18:19.984" v="214"/>
          <ac:spMkLst>
            <pc:docMk/>
            <pc:sldMk cId="1996209738" sldId="553"/>
            <ac:spMk id="31" creationId="{164674C5-C31A-4DE3-BAE6-1C973F366A3B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2" creationId="{FBA20E05-0A0A-45E6-BE5D-632249108E09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3" creationId="{C3648C31-8327-47A1-BA63-DD6E2253B86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4" creationId="{C59FF56A-734E-4523-BBDC-40B504A0638A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5" creationId="{34CD9851-1535-403D-AB41-44A6EE3FA28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6" creationId="{163CB160-C58D-4373-BD52-D70E796F4845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7" creationId="{BEE3CC84-92F2-4466-8782-883A6ED25292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8" creationId="{820A2E26-0CE4-4375-8802-06618B9DC5D9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39" creationId="{2410D367-5A44-401A-893B-B222DBFCE8EC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0" creationId="{701D6584-5E8A-4BF8-8958-9533C739ADAA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1" creationId="{FDEC1149-B996-4EDF-9BE5-A5F636D25EBC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2" creationId="{8EB72906-4AA8-4688-9475-3F1F68C017E5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3" creationId="{87F45814-17E0-4455-A76C-427E447A2CC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4" creationId="{DC8F3D3A-A84A-4621-AAC7-903ADC351C75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5" creationId="{2024505D-9890-49CE-9085-50F36B6634E9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6" creationId="{85729018-12C1-46ED-989A-7C794E044DF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7" creationId="{4C93F6DD-B56D-4121-ABE1-1002C86103FB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8" creationId="{33B4770C-2F8C-4004-A858-55BA690DE326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49" creationId="{C41F5EDC-2473-434A-9210-0AA348E1B031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0" creationId="{E54D37A7-E88D-4D04-9DB9-F37760F1DA0D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1" creationId="{990206D7-E2A1-440C-84AA-D39BB590DD6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2" creationId="{9F00682C-7FBD-4C0E-8C80-307D74531E64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3" creationId="{CBCA12ED-332A-4EAE-A5C3-DC6F585E6BF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4" creationId="{E19622D1-BCF2-44F1-ADF1-C1E3881311F0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5" creationId="{5C0CE99E-008D-4EDF-85C9-F8B7553CBDFE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6" creationId="{DA4EB37A-E348-449B-84E4-8E27D01AC9A8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7" creationId="{C831DF16-7801-49CC-8D57-0581DE34A986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8" creationId="{64541235-E824-4C86-BB44-1038DAF3F9A1}"/>
          </ac:spMkLst>
        </pc:spChg>
        <pc:spChg chg="add">
          <ac:chgData name="Cristian Chilipirea" userId="34ab170da5908fc4" providerId="LiveId" clId="{33069F41-F2C2-4BDD-8292-B1544BFFE8D4}" dt="2019-10-13T11:18:20.004" v="215"/>
          <ac:spMkLst>
            <pc:docMk/>
            <pc:sldMk cId="1996209738" sldId="553"/>
            <ac:spMk id="59" creationId="{BDBFFB87-F213-440B-807F-841EE59C2B08}"/>
          </ac:spMkLst>
        </pc:spChg>
      </pc:sldChg>
      <pc:sldChg chg="addSp delSp modSp add">
        <pc:chgData name="Cristian Chilipirea" userId="34ab170da5908fc4" providerId="LiveId" clId="{33069F41-F2C2-4BDD-8292-B1544BFFE8D4}" dt="2019-10-13T11:18:32.516" v="221"/>
        <pc:sldMkLst>
          <pc:docMk/>
          <pc:sldMk cId="705826666" sldId="554"/>
        </pc:sldMkLst>
        <pc:spChg chg="mod">
          <ac:chgData name="Cristian Chilipirea" userId="34ab170da5908fc4" providerId="LiveId" clId="{33069F41-F2C2-4BDD-8292-B1544BFFE8D4}" dt="2019-10-13T11:18:26.017" v="217"/>
          <ac:spMkLst>
            <pc:docMk/>
            <pc:sldMk cId="705826666" sldId="554"/>
            <ac:spMk id="2" creationId="{0C7CA9D6-FA12-48D1-B7DD-2D524EEFE5CE}"/>
          </ac:spMkLst>
        </pc:spChg>
        <pc:spChg chg="del">
          <ac:chgData name="Cristian Chilipirea" userId="34ab170da5908fc4" providerId="LiveId" clId="{33069F41-F2C2-4BDD-8292-B1544BFFE8D4}" dt="2019-10-13T11:18:27.337" v="218" actId="478"/>
          <ac:spMkLst>
            <pc:docMk/>
            <pc:sldMk cId="705826666" sldId="554"/>
            <ac:spMk id="3" creationId="{E60D3EBE-E707-45AF-B69A-B87210A2E7F4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4" creationId="{5A190210-5D02-49DA-AEF3-381277A7CD9C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5" creationId="{28CF3C6E-7BFE-4801-B6F4-802110D8C01A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6" creationId="{FD8B6941-838D-45EC-BA42-158E9FA5A170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7" creationId="{177E045D-6BFC-4CC2-AFF2-6DC9A8A14C98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8" creationId="{D8F61DFC-C536-45B5-8341-5C44556AF866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9" creationId="{D585A193-5951-4FE0-AACE-814F41B9EA40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0" creationId="{D3F21D17-5FF5-4E42-BF65-1A1E92C3401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1" creationId="{FCFF2C08-84C7-44AD-9760-BFFBE94960A7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2" creationId="{705D21FD-18AC-4512-BF6A-3FDBE3CACFDC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3" creationId="{EF751B20-107E-4D52-A7EF-3CA59FDB1BAB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4" creationId="{3CA73618-D07B-448E-B1C0-AC320E4817A0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5" creationId="{EF039713-70FF-45BD-8F12-88458EF2C73A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6" creationId="{874A1983-4058-4623-BFCD-AB8237CB15CF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7" creationId="{B11F75C1-9FCB-4AD9-85FA-19A5A689B559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8" creationId="{8928297D-2991-4945-9C99-32745BB1F3C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19" creationId="{947FC704-8900-455B-B247-CD6186CA17A8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0" creationId="{C5341569-71BB-4B68-BBCD-368106214874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1" creationId="{8AFA69CB-1B8E-4C4A-99FA-64BF10EB491B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2" creationId="{120AB864-85BD-476C-88B1-3A8A9104F2FB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3" creationId="{41E67B0E-610D-4513-A990-8E5DB9B63614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4" creationId="{F4B307FF-3F73-4B08-BF6B-566203816A0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5" creationId="{B824BC12-2945-4348-9651-7650C9C81D88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6" creationId="{771C4736-2CA7-4C14-BA89-F6A77CA95B2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7" creationId="{D4CE78B7-7859-43EA-AD7A-DB9085E61F7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8" creationId="{1E8CCACA-D992-47EE-9CA6-FC5811D41C7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29" creationId="{7147F91E-AFF1-4C62-ACED-17338762958F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0" creationId="{A196E9D3-36FA-4A5B-83D6-E2481F1CAB5E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1" creationId="{380312DC-6733-473E-AF75-84FAC6B2ED05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2" creationId="{FA3E1EF6-61FC-4923-9B7C-5D699BDD7F92}"/>
          </ac:spMkLst>
        </pc:spChg>
        <pc:spChg chg="add del">
          <ac:chgData name="Cristian Chilipirea" userId="34ab170da5908fc4" providerId="LiveId" clId="{33069F41-F2C2-4BDD-8292-B1544BFFE8D4}" dt="2019-10-13T11:18:32.501" v="220"/>
          <ac:spMkLst>
            <pc:docMk/>
            <pc:sldMk cId="705826666" sldId="554"/>
            <ac:spMk id="33" creationId="{32FF9ADF-A39E-43CE-9ACB-9D339EA725E4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4" creationId="{6E0BB034-9C78-4DAB-97DA-EBD793A2E9C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5" creationId="{45FB6265-0E1E-4079-B4BF-C80493C70D98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6" creationId="{3FA78159-747C-4071-9B4B-AC6AE79054BC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7" creationId="{8651FC3F-3167-4808-9AF1-9F864A29B9ED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8" creationId="{3158560D-0EED-4EB7-A24B-D178E4607F5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39" creationId="{AF61CB5B-DAB6-443F-8DB7-04E5C24FD671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0" creationId="{4620AAF2-66BF-4C7E-BFD3-9EE54A9A4DAC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1" creationId="{7D5CDFB0-C98E-4510-B39E-EAD2268A16DD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2" creationId="{BD1F18D3-CA6B-40C6-ACCD-59FDFC0B0BC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3" creationId="{81A86190-2DAD-4772-9C39-DDB67AD1538A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4" creationId="{F9534C14-A20B-4E2B-871D-DF30D7D85D5A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5" creationId="{5A6ABECB-3746-4BD5-8ED0-6585C22D76A1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6" creationId="{2391A44A-B0DD-4BDE-AAE5-E5A01EF52AF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7" creationId="{76DDA19C-7D9C-4811-982E-796ECF258A62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8" creationId="{34CD9908-EDB6-4C67-BB36-056C03283E7E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49" creationId="{D6363C0F-0227-48A8-8671-0853F3F9A5CC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0" creationId="{F786D9F9-6628-4A76-8237-5393BFF929B2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1" creationId="{C15E46FB-89F3-4E3E-AC14-944E3BC77446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2" creationId="{33E7B55D-C48F-4C4C-AFDB-D8BEE66C2BAF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3" creationId="{3769C263-E1A5-49B0-A5C0-2B7F20F5CDC7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4" creationId="{2E3803E8-F205-4D1B-B26A-2E9E4BDBF10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5" creationId="{DE5BC30D-188E-4DC0-81F9-8636533EE514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6" creationId="{2853F57C-1A5A-491F-BDA0-B53905001B3D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7" creationId="{7CF9AB52-3F8A-4996-9C28-31CD6E8E8869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8" creationId="{87DAB0E2-DED2-4F54-9E29-5D541B7A1C21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59" creationId="{62E0841A-1E4D-4F8E-BB19-646730655E9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0" creationId="{07C93721-97E2-4C7A-A36B-4C3959722899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1" creationId="{8080A9A6-300B-4C48-8E14-10D25E6DB420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2" creationId="{1FC56A6B-C1FB-4E10-93F9-A18DE0C9169F}"/>
          </ac:spMkLst>
        </pc:spChg>
        <pc:spChg chg="add">
          <ac:chgData name="Cristian Chilipirea" userId="34ab170da5908fc4" providerId="LiveId" clId="{33069F41-F2C2-4BDD-8292-B1544BFFE8D4}" dt="2019-10-13T11:18:32.516" v="221"/>
          <ac:spMkLst>
            <pc:docMk/>
            <pc:sldMk cId="705826666" sldId="554"/>
            <ac:spMk id="63" creationId="{F77C7AF9-2E4C-4B36-BC4D-A0973F5393E7}"/>
          </ac:spMkLst>
        </pc:spChg>
      </pc:sldChg>
      <pc:sldChg chg="addSp delSp modSp add">
        <pc:chgData name="Cristian Chilipirea" userId="34ab170da5908fc4" providerId="LiveId" clId="{33069F41-F2C2-4BDD-8292-B1544BFFE8D4}" dt="2019-10-13T11:18:46.003" v="228" actId="1076"/>
        <pc:sldMkLst>
          <pc:docMk/>
          <pc:sldMk cId="235988284" sldId="555"/>
        </pc:sldMkLst>
        <pc:spChg chg="mod">
          <ac:chgData name="Cristian Chilipirea" userId="34ab170da5908fc4" providerId="LiveId" clId="{33069F41-F2C2-4BDD-8292-B1544BFFE8D4}" dt="2019-10-13T11:18:38.905" v="223"/>
          <ac:spMkLst>
            <pc:docMk/>
            <pc:sldMk cId="235988284" sldId="555"/>
            <ac:spMk id="2" creationId="{16A3C33E-1D2B-4346-A8C0-1DAD14AF556C}"/>
          </ac:spMkLst>
        </pc:spChg>
        <pc:spChg chg="del">
          <ac:chgData name="Cristian Chilipirea" userId="34ab170da5908fc4" providerId="LiveId" clId="{33069F41-F2C2-4BDD-8292-B1544BFFE8D4}" dt="2019-10-13T11:18:40.180" v="224" actId="478"/>
          <ac:spMkLst>
            <pc:docMk/>
            <pc:sldMk cId="235988284" sldId="555"/>
            <ac:spMk id="3" creationId="{7EBBC4A5-8985-48ED-B8B8-CEF6391B0620}"/>
          </ac:spMkLst>
        </pc:spChg>
        <pc:spChg chg="add del">
          <ac:chgData name="Cristian Chilipirea" userId="34ab170da5908fc4" providerId="LiveId" clId="{33069F41-F2C2-4BDD-8292-B1544BFFE8D4}" dt="2019-10-13T11:18:44.764" v="226"/>
          <ac:spMkLst>
            <pc:docMk/>
            <pc:sldMk cId="235988284" sldId="555"/>
            <ac:spMk id="4" creationId="{26EF5280-231D-44B2-B659-3400AA75FD34}"/>
          </ac:spMkLst>
        </pc:spChg>
        <pc:spChg chg="add mod">
          <ac:chgData name="Cristian Chilipirea" userId="34ab170da5908fc4" providerId="LiveId" clId="{33069F41-F2C2-4BDD-8292-B1544BFFE8D4}" dt="2019-10-13T11:18:46.003" v="228" actId="1076"/>
          <ac:spMkLst>
            <pc:docMk/>
            <pc:sldMk cId="235988284" sldId="555"/>
            <ac:spMk id="5" creationId="{A6531C33-02EB-4917-B200-4B1325F17048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9:03" v="236" actId="1076"/>
        <pc:sldMkLst>
          <pc:docMk/>
          <pc:sldMk cId="1992873661" sldId="556"/>
        </pc:sldMkLst>
        <pc:spChg chg="mod">
          <ac:chgData name="Cristian Chilipirea" userId="34ab170da5908fc4" providerId="LiveId" clId="{33069F41-F2C2-4BDD-8292-B1544BFFE8D4}" dt="2019-10-13T11:18:52.045" v="230"/>
          <ac:spMkLst>
            <pc:docMk/>
            <pc:sldMk cId="1992873661" sldId="556"/>
            <ac:spMk id="2" creationId="{4F190B0E-41CA-4C96-8A06-4AA3ACDF0352}"/>
          </ac:spMkLst>
        </pc:spChg>
        <pc:spChg chg="del">
          <ac:chgData name="Cristian Chilipirea" userId="34ab170da5908fc4" providerId="LiveId" clId="{33069F41-F2C2-4BDD-8292-B1544BFFE8D4}" dt="2019-10-13T11:18:53.501" v="231" actId="478"/>
          <ac:spMkLst>
            <pc:docMk/>
            <pc:sldMk cId="1992873661" sldId="556"/>
            <ac:spMk id="3" creationId="{6C1F3932-DC20-40B3-885D-64F4A78A1526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4" creationId="{7C84914C-AAEC-418A-BD86-692F28FF305A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5" creationId="{B45143B5-04F5-464B-B52D-572F449FB8EA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6" creationId="{6EAC7631-D3E2-45E7-9A15-54AA813C278A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7" creationId="{0280D4A5-3CA7-4E0F-8DE6-E80B71AEE3E2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8" creationId="{437DA7DA-03A5-4877-A8E5-6328C96447D9}"/>
          </ac:spMkLst>
        </pc:spChg>
        <pc:spChg chg="add del">
          <ac:chgData name="Cristian Chilipirea" userId="34ab170da5908fc4" providerId="LiveId" clId="{33069F41-F2C2-4BDD-8292-B1544BFFE8D4}" dt="2019-10-13T11:18:58.858" v="233"/>
          <ac:spMkLst>
            <pc:docMk/>
            <pc:sldMk cId="1992873661" sldId="556"/>
            <ac:spMk id="9" creationId="{32D2C288-4F72-4C59-BA3F-1CD645EA013B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0" creationId="{2486B642-854D-434C-B23E-3CBA304B4C6A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1" creationId="{D45D635D-DB92-4C87-A7A0-8EB24B8150D5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2" creationId="{58A773E7-8902-4AC6-B26F-A6A3B90541A4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3" creationId="{FDC7948B-1F5F-4118-85B9-F6E8C31037DB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4" creationId="{3D1E11F7-C852-4A89-898F-DB8A784AF098}"/>
          </ac:spMkLst>
        </pc:spChg>
        <pc:spChg chg="add mod">
          <ac:chgData name="Cristian Chilipirea" userId="34ab170da5908fc4" providerId="LiveId" clId="{33069F41-F2C2-4BDD-8292-B1544BFFE8D4}" dt="2019-10-13T11:19:03" v="236" actId="1076"/>
          <ac:spMkLst>
            <pc:docMk/>
            <pc:sldMk cId="1992873661" sldId="556"/>
            <ac:spMk id="15" creationId="{AA163EFB-B04E-4842-B454-297E01366262}"/>
          </ac:spMkLst>
        </pc:spChg>
      </pc:sldChg>
      <pc:sldChg chg="addSp delSp modSp add modAnim">
        <pc:chgData name="Cristian Chilipirea" userId="34ab170da5908fc4" providerId="LiveId" clId="{33069F41-F2C2-4BDD-8292-B1544BFFE8D4}" dt="2019-10-13T11:19:17.575" v="242"/>
        <pc:sldMkLst>
          <pc:docMk/>
          <pc:sldMk cId="1422488945" sldId="557"/>
        </pc:sldMkLst>
        <pc:spChg chg="mod">
          <ac:chgData name="Cristian Chilipirea" userId="34ab170da5908fc4" providerId="LiveId" clId="{33069F41-F2C2-4BDD-8292-B1544BFFE8D4}" dt="2019-10-13T11:19:09.856" v="238"/>
          <ac:spMkLst>
            <pc:docMk/>
            <pc:sldMk cId="1422488945" sldId="557"/>
            <ac:spMk id="2" creationId="{6679CFA3-E201-49E6-A39C-FED1269A57BD}"/>
          </ac:spMkLst>
        </pc:spChg>
        <pc:spChg chg="del">
          <ac:chgData name="Cristian Chilipirea" userId="34ab170da5908fc4" providerId="LiveId" clId="{33069F41-F2C2-4BDD-8292-B1544BFFE8D4}" dt="2019-10-13T11:19:11.769" v="239" actId="478"/>
          <ac:spMkLst>
            <pc:docMk/>
            <pc:sldMk cId="1422488945" sldId="557"/>
            <ac:spMk id="3" creationId="{5FFE86D4-F292-41AD-86ED-CD2189694A4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4" creationId="{26479367-CD47-4604-BEFF-26CA85D4FC96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5" creationId="{0F00B12D-DF11-4086-9D66-CB089066829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6" creationId="{24E4622A-70BC-4D9F-8DB2-01C0CDCBAC3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7" creationId="{620D142F-9A93-4CB3-8A68-ED24EEA2824F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8" creationId="{D6AC93CF-2776-4D72-B5D9-1029C77CB01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9" creationId="{BE6FB580-69BA-47DB-B781-1DE089432E2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0" creationId="{E473DFD2-46C7-440D-BD6E-8EF20B1BB374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1" creationId="{D4510B23-6007-4ECA-A3E1-DA3D43DD3A9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2" creationId="{A2C36379-999B-4876-A6E8-AEA9BC1885D5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3" creationId="{44ECFBA0-660E-450B-9CFF-934664AD2F2B}"/>
          </ac:spMkLst>
        </pc:spChg>
        <pc:spChg chg="add del">
          <ac:chgData name="Cristian Chilipirea" userId="34ab170da5908fc4" providerId="LiveId" clId="{33069F41-F2C2-4BDD-8292-B1544BFFE8D4}" dt="2019-10-13T11:19:17.550" v="241"/>
          <ac:spMkLst>
            <pc:docMk/>
            <pc:sldMk cId="1422488945" sldId="557"/>
            <ac:spMk id="14" creationId="{DAB885C9-7949-45CE-848C-B6FFF671FE53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49" creationId="{6EF81AA8-972F-4E3E-897E-2FCADACCDE8D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0" creationId="{B7280964-A8BA-4636-93DA-8F3CB2159362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1" creationId="{75B7F0AB-AF0E-4FFE-9B0E-263F59FA01B0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2" creationId="{B8186405-C5EB-48D0-951B-BAB45B7D0495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3" creationId="{F05DDE19-5B7E-4602-A39D-A07994C0E989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4" creationId="{ECEB419F-1F6E-408A-92F9-17CD18F5F1AA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5" creationId="{2100120B-9405-4484-A4AC-A1E11ED3E9DD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6" creationId="{2A5AA5AF-F68F-40CB-87BD-931092699D65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7" creationId="{9C025A56-308D-4F60-B005-77051089C9E4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8" creationId="{2B8BE916-942B-4F71-BBA4-D95668E850F9}"/>
          </ac:spMkLst>
        </pc:spChg>
        <pc:spChg chg="add">
          <ac:chgData name="Cristian Chilipirea" userId="34ab170da5908fc4" providerId="LiveId" clId="{33069F41-F2C2-4BDD-8292-B1544BFFE8D4}" dt="2019-10-13T11:19:17.575" v="242"/>
          <ac:spMkLst>
            <pc:docMk/>
            <pc:sldMk cId="1422488945" sldId="557"/>
            <ac:spMk id="59" creationId="{6800A72A-DA04-4D70-90C5-B94D8E0FE7B2}"/>
          </ac:spMkLst>
        </pc:s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16" creationId="{8643664D-CD66-4257-8992-2BDD5F9AD380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22" creationId="{7BC5A67A-F437-4038-A7EF-FCB2B3873C3C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28" creationId="{AA4E8444-2D80-433D-B921-3D58A3455CBB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34" creationId="{95B3E736-F27E-4556-9BA5-D878873A19F8}"/>
          </ac:grpSpMkLst>
        </pc:grpChg>
        <pc:grpChg chg="add del">
          <ac:chgData name="Cristian Chilipirea" userId="34ab170da5908fc4" providerId="LiveId" clId="{33069F41-F2C2-4BDD-8292-B1544BFFE8D4}" dt="2019-10-13T11:19:17.550" v="241"/>
          <ac:grpSpMkLst>
            <pc:docMk/>
            <pc:sldMk cId="1422488945" sldId="557"/>
            <ac:grpSpMk id="40" creationId="{C9DDED71-4F64-473F-9D37-ABFD001EC1CC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61" creationId="{25117EC3-2CF6-43EA-8404-58A1DD8D04B7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67" creationId="{C9AA5CFE-90EC-496B-AC15-A4DA0722E419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73" creationId="{E0A7323F-A706-43A1-B803-54A1174BFBF4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79" creationId="{23C4241A-D33D-4077-8279-F3F6897FA7D1}"/>
          </ac:grpSpMkLst>
        </pc:grpChg>
        <pc:grpChg chg="add">
          <ac:chgData name="Cristian Chilipirea" userId="34ab170da5908fc4" providerId="LiveId" clId="{33069F41-F2C2-4BDD-8292-B1544BFFE8D4}" dt="2019-10-13T11:19:17.575" v="242"/>
          <ac:grpSpMkLst>
            <pc:docMk/>
            <pc:sldMk cId="1422488945" sldId="557"/>
            <ac:grpSpMk id="85" creationId="{9E73D24E-08F6-43F8-B2D0-14800F26D774}"/>
          </ac:grpSpMkLst>
        </pc:grp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15" creationId="{C5D287B2-A2E5-489F-A90A-F18470D76E97}"/>
          </ac:graphicFrameMkLst>
        </pc:graphicFrame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46" creationId="{469929A7-65F0-4B20-AB18-CAAB783F94E6}"/>
          </ac:graphicFrameMkLst>
        </pc:graphicFrame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47" creationId="{8DD25060-E01C-4850-98BE-1658579E2FB7}"/>
          </ac:graphicFrameMkLst>
        </pc:graphicFrameChg>
        <pc:graphicFrameChg chg="add del">
          <ac:chgData name="Cristian Chilipirea" userId="34ab170da5908fc4" providerId="LiveId" clId="{33069F41-F2C2-4BDD-8292-B1544BFFE8D4}" dt="2019-10-13T11:19:17.550" v="241"/>
          <ac:graphicFrameMkLst>
            <pc:docMk/>
            <pc:sldMk cId="1422488945" sldId="557"/>
            <ac:graphicFrameMk id="48" creationId="{8FCE7484-BBE7-4755-9516-F2228EB67F28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60" creationId="{9CA474CC-DCCC-43AB-974B-F2590B13D05A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91" creationId="{C155F61C-D4D2-4163-A43A-09A19B272B98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92" creationId="{F872FA8B-020F-4B53-AE3A-34A1898F01EE}"/>
          </ac:graphicFrameMkLst>
        </pc:graphicFrameChg>
        <pc:graphicFrameChg chg="add">
          <ac:chgData name="Cristian Chilipirea" userId="34ab170da5908fc4" providerId="LiveId" clId="{33069F41-F2C2-4BDD-8292-B1544BFFE8D4}" dt="2019-10-13T11:19:17.575" v="242"/>
          <ac:graphicFrameMkLst>
            <pc:docMk/>
            <pc:sldMk cId="1422488945" sldId="557"/>
            <ac:graphicFrameMk id="93" creationId="{95105FD7-7CD8-44EE-A562-CFD2078F101E}"/>
          </ac:graphicFrameMkLst>
        </pc:graphicFrameChg>
      </pc:sldChg>
      <pc:sldChg chg="addSp delSp modSp add">
        <pc:chgData name="Cristian Chilipirea" userId="34ab170da5908fc4" providerId="LiveId" clId="{33069F41-F2C2-4BDD-8292-B1544BFFE8D4}" dt="2019-10-13T11:19:30.699" v="249" actId="1076"/>
        <pc:sldMkLst>
          <pc:docMk/>
          <pc:sldMk cId="2957335708" sldId="558"/>
        </pc:sldMkLst>
        <pc:spChg chg="mod">
          <ac:chgData name="Cristian Chilipirea" userId="34ab170da5908fc4" providerId="LiveId" clId="{33069F41-F2C2-4BDD-8292-B1544BFFE8D4}" dt="2019-10-13T11:19:23.275" v="244"/>
          <ac:spMkLst>
            <pc:docMk/>
            <pc:sldMk cId="2957335708" sldId="558"/>
            <ac:spMk id="2" creationId="{52739AF0-2840-44D4-9A7B-6D7AFC91F2E4}"/>
          </ac:spMkLst>
        </pc:spChg>
        <pc:spChg chg="del">
          <ac:chgData name="Cristian Chilipirea" userId="34ab170da5908fc4" providerId="LiveId" clId="{33069F41-F2C2-4BDD-8292-B1544BFFE8D4}" dt="2019-10-13T11:19:24.721" v="245" actId="478"/>
          <ac:spMkLst>
            <pc:docMk/>
            <pc:sldMk cId="2957335708" sldId="558"/>
            <ac:spMk id="3" creationId="{BF86709A-AD03-41BA-995B-0B92DCFE9845}"/>
          </ac:spMkLst>
        </pc:spChg>
        <pc:spChg chg="add del">
          <ac:chgData name="Cristian Chilipirea" userId="34ab170da5908fc4" providerId="LiveId" clId="{33069F41-F2C2-4BDD-8292-B1544BFFE8D4}" dt="2019-10-13T11:19:28.975" v="247"/>
          <ac:spMkLst>
            <pc:docMk/>
            <pc:sldMk cId="2957335708" sldId="558"/>
            <ac:spMk id="4" creationId="{4BC943ED-2F67-4FB7-85D9-C47A4C8DF8D6}"/>
          </ac:spMkLst>
        </pc:spChg>
        <pc:spChg chg="add mod">
          <ac:chgData name="Cristian Chilipirea" userId="34ab170da5908fc4" providerId="LiveId" clId="{33069F41-F2C2-4BDD-8292-B1544BFFE8D4}" dt="2019-10-13T11:19:30.699" v="249" actId="1076"/>
          <ac:spMkLst>
            <pc:docMk/>
            <pc:sldMk cId="2957335708" sldId="558"/>
            <ac:spMk id="5" creationId="{E3DEAAED-EB1F-4714-9892-5826F7A63E42}"/>
          </ac:spMkLst>
        </pc:spChg>
      </pc:sldChg>
      <pc:sldChg chg="addSp delSp modSp add">
        <pc:chgData name="Cristian Chilipirea" userId="34ab170da5908fc4" providerId="LiveId" clId="{33069F41-F2C2-4BDD-8292-B1544BFFE8D4}" dt="2019-10-13T11:19:46.925" v="256" actId="1076"/>
        <pc:sldMkLst>
          <pc:docMk/>
          <pc:sldMk cId="2853771517" sldId="559"/>
        </pc:sldMkLst>
        <pc:spChg chg="mod">
          <ac:chgData name="Cristian Chilipirea" userId="34ab170da5908fc4" providerId="LiveId" clId="{33069F41-F2C2-4BDD-8292-B1544BFFE8D4}" dt="2019-10-13T11:19:39.133" v="251"/>
          <ac:spMkLst>
            <pc:docMk/>
            <pc:sldMk cId="2853771517" sldId="559"/>
            <ac:spMk id="2" creationId="{CA682DD9-DE09-4CC2-9D99-AC29DEF6F676}"/>
          </ac:spMkLst>
        </pc:spChg>
        <pc:spChg chg="del">
          <ac:chgData name="Cristian Chilipirea" userId="34ab170da5908fc4" providerId="LiveId" clId="{33069F41-F2C2-4BDD-8292-B1544BFFE8D4}" dt="2019-10-13T11:19:40.686" v="252" actId="478"/>
          <ac:spMkLst>
            <pc:docMk/>
            <pc:sldMk cId="2853771517" sldId="559"/>
            <ac:spMk id="3" creationId="{219E5C4D-07A1-40EC-AFCA-2AF17E650B67}"/>
          </ac:spMkLst>
        </pc:spChg>
        <pc:spChg chg="add del">
          <ac:chgData name="Cristian Chilipirea" userId="34ab170da5908fc4" providerId="LiveId" clId="{33069F41-F2C2-4BDD-8292-B1544BFFE8D4}" dt="2019-10-13T11:19:45.432" v="254"/>
          <ac:spMkLst>
            <pc:docMk/>
            <pc:sldMk cId="2853771517" sldId="559"/>
            <ac:spMk id="4" creationId="{8E5D3912-0605-4590-B497-876A98C8D112}"/>
          </ac:spMkLst>
        </pc:spChg>
        <pc:spChg chg="add mod">
          <ac:chgData name="Cristian Chilipirea" userId="34ab170da5908fc4" providerId="LiveId" clId="{33069F41-F2C2-4BDD-8292-B1544BFFE8D4}" dt="2019-10-13T11:19:46.925" v="256" actId="1076"/>
          <ac:spMkLst>
            <pc:docMk/>
            <pc:sldMk cId="2853771517" sldId="559"/>
            <ac:spMk id="5" creationId="{915BD91B-B5FE-4D01-A920-7D15BCC33F6A}"/>
          </ac:spMkLst>
        </pc:spChg>
      </pc:sldChg>
      <pc:sldChg chg="addSp delSp modSp add">
        <pc:chgData name="Cristian Chilipirea" userId="34ab170da5908fc4" providerId="LiveId" clId="{33069F41-F2C2-4BDD-8292-B1544BFFE8D4}" dt="2019-10-13T11:20:03.248" v="263" actId="1076"/>
        <pc:sldMkLst>
          <pc:docMk/>
          <pc:sldMk cId="69346542" sldId="560"/>
        </pc:sldMkLst>
        <pc:spChg chg="mod">
          <ac:chgData name="Cristian Chilipirea" userId="34ab170da5908fc4" providerId="LiveId" clId="{33069F41-F2C2-4BDD-8292-B1544BFFE8D4}" dt="2019-10-13T11:19:55.101" v="258"/>
          <ac:spMkLst>
            <pc:docMk/>
            <pc:sldMk cId="69346542" sldId="560"/>
            <ac:spMk id="2" creationId="{D33DBCC6-11C8-4E78-AFDE-1C4028491B17}"/>
          </ac:spMkLst>
        </pc:spChg>
        <pc:spChg chg="del">
          <ac:chgData name="Cristian Chilipirea" userId="34ab170da5908fc4" providerId="LiveId" clId="{33069F41-F2C2-4BDD-8292-B1544BFFE8D4}" dt="2019-10-13T11:19:56.661" v="259" actId="478"/>
          <ac:spMkLst>
            <pc:docMk/>
            <pc:sldMk cId="69346542" sldId="560"/>
            <ac:spMk id="3" creationId="{4FD96D80-4FE5-4E57-BA1E-9E177EFB81AB}"/>
          </ac:spMkLst>
        </pc:spChg>
        <pc:spChg chg="add del">
          <ac:chgData name="Cristian Chilipirea" userId="34ab170da5908fc4" providerId="LiveId" clId="{33069F41-F2C2-4BDD-8292-B1544BFFE8D4}" dt="2019-10-13T11:20:01.727" v="261"/>
          <ac:spMkLst>
            <pc:docMk/>
            <pc:sldMk cId="69346542" sldId="560"/>
            <ac:spMk id="4" creationId="{07623EE2-5B46-47DE-9C2A-EB046EEEA688}"/>
          </ac:spMkLst>
        </pc:spChg>
        <pc:spChg chg="add mod">
          <ac:chgData name="Cristian Chilipirea" userId="34ab170da5908fc4" providerId="LiveId" clId="{33069F41-F2C2-4BDD-8292-B1544BFFE8D4}" dt="2019-10-13T11:20:03.248" v="263" actId="1076"/>
          <ac:spMkLst>
            <pc:docMk/>
            <pc:sldMk cId="69346542" sldId="560"/>
            <ac:spMk id="5" creationId="{EB1D8406-41FB-43FA-92CE-4A1D01CFB635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0:19.754" v="270" actId="1076"/>
        <pc:sldMkLst>
          <pc:docMk/>
          <pc:sldMk cId="2121220646" sldId="561"/>
        </pc:sldMkLst>
        <pc:spChg chg="mod">
          <ac:chgData name="Cristian Chilipirea" userId="34ab170da5908fc4" providerId="LiveId" clId="{33069F41-F2C2-4BDD-8292-B1544BFFE8D4}" dt="2019-10-13T11:20:09.077" v="265"/>
          <ac:spMkLst>
            <pc:docMk/>
            <pc:sldMk cId="2121220646" sldId="561"/>
            <ac:spMk id="2" creationId="{8A7E6B11-B442-4D8B-BE74-B549455005A5}"/>
          </ac:spMkLst>
        </pc:spChg>
        <pc:spChg chg="del">
          <ac:chgData name="Cristian Chilipirea" userId="34ab170da5908fc4" providerId="LiveId" clId="{33069F41-F2C2-4BDD-8292-B1544BFFE8D4}" dt="2019-10-13T11:20:11.422" v="266" actId="478"/>
          <ac:spMkLst>
            <pc:docMk/>
            <pc:sldMk cId="2121220646" sldId="561"/>
            <ac:spMk id="3" creationId="{552A93B5-52AC-4FD0-98C8-031A47BBF657}"/>
          </ac:spMkLst>
        </pc:spChg>
        <pc:spChg chg="add del">
          <ac:chgData name="Cristian Chilipirea" userId="34ab170da5908fc4" providerId="LiveId" clId="{33069F41-F2C2-4BDD-8292-B1544BFFE8D4}" dt="2019-10-13T11:20:17.298" v="268"/>
          <ac:spMkLst>
            <pc:docMk/>
            <pc:sldMk cId="2121220646" sldId="561"/>
            <ac:spMk id="4" creationId="{5892C929-7048-487F-BF6C-5C20238DD64E}"/>
          </ac:spMkLst>
        </pc:spChg>
        <pc:spChg chg="add del">
          <ac:chgData name="Cristian Chilipirea" userId="34ab170da5908fc4" providerId="LiveId" clId="{33069F41-F2C2-4BDD-8292-B1544BFFE8D4}" dt="2019-10-13T11:20:17.298" v="268"/>
          <ac:spMkLst>
            <pc:docMk/>
            <pc:sldMk cId="2121220646" sldId="561"/>
            <ac:spMk id="5" creationId="{47591F14-8015-4DDC-BAD6-E96D1B7D53A0}"/>
          </ac:spMkLst>
        </pc:spChg>
        <pc:spChg chg="add del">
          <ac:chgData name="Cristian Chilipirea" userId="34ab170da5908fc4" providerId="LiveId" clId="{33069F41-F2C2-4BDD-8292-B1544BFFE8D4}" dt="2019-10-13T11:20:17.298" v="268"/>
          <ac:spMkLst>
            <pc:docMk/>
            <pc:sldMk cId="2121220646" sldId="561"/>
            <ac:spMk id="6" creationId="{CDE92517-7A91-4CEE-AAB4-C8BC5332A7B0}"/>
          </ac:spMkLst>
        </pc:spChg>
        <pc:spChg chg="add mod">
          <ac:chgData name="Cristian Chilipirea" userId="34ab170da5908fc4" providerId="LiveId" clId="{33069F41-F2C2-4BDD-8292-B1544BFFE8D4}" dt="2019-10-13T11:20:19.754" v="270" actId="1076"/>
          <ac:spMkLst>
            <pc:docMk/>
            <pc:sldMk cId="2121220646" sldId="561"/>
            <ac:spMk id="7" creationId="{24EC2DAB-7B8D-4A31-A02B-8CE8C22696D3}"/>
          </ac:spMkLst>
        </pc:spChg>
        <pc:spChg chg="add mod">
          <ac:chgData name="Cristian Chilipirea" userId="34ab170da5908fc4" providerId="LiveId" clId="{33069F41-F2C2-4BDD-8292-B1544BFFE8D4}" dt="2019-10-13T11:20:19.754" v="270" actId="1076"/>
          <ac:spMkLst>
            <pc:docMk/>
            <pc:sldMk cId="2121220646" sldId="561"/>
            <ac:spMk id="8" creationId="{8551D73E-CECD-4286-BB7B-1ACA58E62B74}"/>
          </ac:spMkLst>
        </pc:spChg>
        <pc:spChg chg="add mod">
          <ac:chgData name="Cristian Chilipirea" userId="34ab170da5908fc4" providerId="LiveId" clId="{33069F41-F2C2-4BDD-8292-B1544BFFE8D4}" dt="2019-10-13T11:20:19.754" v="270" actId="1076"/>
          <ac:spMkLst>
            <pc:docMk/>
            <pc:sldMk cId="2121220646" sldId="561"/>
            <ac:spMk id="9" creationId="{C15D95A6-DC90-413B-AE12-4839A60D7ECE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0:35.853" v="277" actId="1076"/>
        <pc:sldMkLst>
          <pc:docMk/>
          <pc:sldMk cId="2055837145" sldId="562"/>
        </pc:sldMkLst>
        <pc:spChg chg="mod">
          <ac:chgData name="Cristian Chilipirea" userId="34ab170da5908fc4" providerId="LiveId" clId="{33069F41-F2C2-4BDD-8292-B1544BFFE8D4}" dt="2019-10-13T11:20:25.197" v="272"/>
          <ac:spMkLst>
            <pc:docMk/>
            <pc:sldMk cId="2055837145" sldId="562"/>
            <ac:spMk id="2" creationId="{D13501FF-EC4C-4A08-8CE3-4AC29769D7A8}"/>
          </ac:spMkLst>
        </pc:spChg>
        <pc:spChg chg="del">
          <ac:chgData name="Cristian Chilipirea" userId="34ab170da5908fc4" providerId="LiveId" clId="{33069F41-F2C2-4BDD-8292-B1544BFFE8D4}" dt="2019-10-13T11:20:26.781" v="273" actId="478"/>
          <ac:spMkLst>
            <pc:docMk/>
            <pc:sldMk cId="2055837145" sldId="562"/>
            <ac:spMk id="3" creationId="{E6BEA4C9-8E0C-436C-835A-51C4E6F111A0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4" creationId="{4735E57E-EAB1-4E8B-8BDD-7DD4B9694B93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5" creationId="{FCCF67C5-DF4A-4444-A4E0-4258CAA6DD3B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6" creationId="{406BD81E-B6BE-4D4B-84A7-52C92A622D47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7" creationId="{DBBD0724-1CCF-497D-8519-597F7E22AC6D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8" creationId="{959D9DC9-668C-4990-8655-8D1A086B9339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9" creationId="{6CCA4739-8969-43A3-AA40-B7084B04F8ED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0" creationId="{20D2AC0D-9DF5-405A-8541-D0CD47CCA5B6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1" creationId="{72502641-ABC9-42B6-94C8-82F0C84347A2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2" creationId="{C9AD4C15-74B1-4C26-8F1C-C11B5F29D9D4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3" creationId="{04AB0ADB-2DC7-427D-B62F-6317037DD5A9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14" creationId="{D5A4301E-2A93-4D59-83EC-04B42392609A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1" creationId="{16673944-8C18-432D-B0EF-558FAAEEB8B1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2" creationId="{C7F6B1AC-2DE6-469F-A76E-8A8B20523BDD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3" creationId="{1FF6C5F2-2E4B-43F0-BBE5-DA210B29341F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4" creationId="{A1B5F408-6DDF-4219-910C-B7128C18B19F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5" creationId="{CF6D36B0-982E-447C-BF6E-F8B8C90C8314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6" creationId="{A8B3ECD2-2CDD-4A9C-B7C5-566E76ACC382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7" creationId="{7C4B69D2-93AB-4953-BFEF-DD75CFB0AEB3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8" creationId="{5A1F7E0F-5593-4F6E-B3C5-357D77FEAC2F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29" creationId="{E98A5B15-124C-46BD-BDBD-6CAE54989B21}"/>
          </ac:spMkLst>
        </pc:spChg>
        <pc:spChg chg="add del">
          <ac:chgData name="Cristian Chilipirea" userId="34ab170da5908fc4" providerId="LiveId" clId="{33069F41-F2C2-4BDD-8292-B1544BFFE8D4}" dt="2019-10-13T11:20:33.617" v="275"/>
          <ac:spMkLst>
            <pc:docMk/>
            <pc:sldMk cId="2055837145" sldId="562"/>
            <ac:spMk id="30" creationId="{C9AA2261-EB29-464D-A1F4-B12586259313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1" creationId="{DD2C3AC5-23CB-4206-8BFB-DB84AFBB9E8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2" creationId="{7DD5446D-2924-4E20-AD45-2DD19E87113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3" creationId="{7B2F1EF1-66B1-479D-A811-C0AFA067648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4" creationId="{DB58B4D1-5D09-4F78-9A46-63B160839F0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5" creationId="{72EC7970-7585-424B-9203-044B99600EF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6" creationId="{8407A3A0-129D-4CF6-BBA2-5E7B1EF50AF4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7" creationId="{7B66D36E-E8A7-4AA6-8422-1AD515945DEA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8" creationId="{0BD61DC8-4B07-4441-ABBE-627C8E7E6D31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39" creationId="{E053DED6-6FE5-4EC1-9DB0-1F245973D066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0" creationId="{9A24E595-3E59-4337-AEFA-570DDA9AAD9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1" creationId="{DA1BCBD8-A9DF-467E-9832-53E236408F58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8" creationId="{239806AE-6516-4ACC-B287-7E9B6611DD0F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49" creationId="{95A9DFA9-E0CC-4580-AFA3-AD74A2C50EEE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0" creationId="{9C99939C-DB4A-44B8-9436-1CEEB57D9E2B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1" creationId="{B8B03AA6-0058-42C8-B641-066600676D94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2" creationId="{4E81177F-FD59-4F70-824A-54BA3708AF56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3" creationId="{FDA1C087-B99B-4889-AA2D-1F0B2229ABD1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4" creationId="{056E873F-5077-4693-9787-8151290D9639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5" creationId="{B2C59F23-89F1-450E-A608-D4FFB1A24A7A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6" creationId="{1B305C57-7104-4C1F-91C8-CD8DE9065FA4}"/>
          </ac:spMkLst>
        </pc:spChg>
        <pc:spChg chg="add mod">
          <ac:chgData name="Cristian Chilipirea" userId="34ab170da5908fc4" providerId="LiveId" clId="{33069F41-F2C2-4BDD-8292-B1544BFFE8D4}" dt="2019-10-13T11:20:35.853" v="277" actId="1076"/>
          <ac:spMkLst>
            <pc:docMk/>
            <pc:sldMk cId="2055837145" sldId="562"/>
            <ac:spMk id="57" creationId="{3B3C5535-01C3-46FC-8776-98B39581EDB5}"/>
          </ac:spMkLst>
        </pc:spChg>
        <pc:grpChg chg="add del">
          <ac:chgData name="Cristian Chilipirea" userId="34ab170da5908fc4" providerId="LiveId" clId="{33069F41-F2C2-4BDD-8292-B1544BFFE8D4}" dt="2019-10-13T11:20:33.617" v="275"/>
          <ac:grpSpMkLst>
            <pc:docMk/>
            <pc:sldMk cId="2055837145" sldId="562"/>
            <ac:grpSpMk id="15" creationId="{77A9EE91-2F54-4B2C-8181-385EE676B3FC}"/>
          </ac:grpSpMkLst>
        </pc:grpChg>
        <pc:grpChg chg="add del">
          <ac:chgData name="Cristian Chilipirea" userId="34ab170da5908fc4" providerId="LiveId" clId="{33069F41-F2C2-4BDD-8292-B1544BFFE8D4}" dt="2019-10-13T11:20:33.617" v="275"/>
          <ac:grpSpMkLst>
            <pc:docMk/>
            <pc:sldMk cId="2055837145" sldId="562"/>
            <ac:grpSpMk id="18" creationId="{D6E1D70E-A1ED-40D9-8026-F361C5AD0AFD}"/>
          </ac:grpSpMkLst>
        </pc:grpChg>
        <pc:grpChg chg="add mod">
          <ac:chgData name="Cristian Chilipirea" userId="34ab170da5908fc4" providerId="LiveId" clId="{33069F41-F2C2-4BDD-8292-B1544BFFE8D4}" dt="2019-10-13T11:20:35.853" v="277" actId="1076"/>
          <ac:grpSpMkLst>
            <pc:docMk/>
            <pc:sldMk cId="2055837145" sldId="562"/>
            <ac:grpSpMk id="42" creationId="{E8A46402-9B54-4F43-86F1-47C40DBAC13B}"/>
          </ac:grpSpMkLst>
        </pc:grpChg>
        <pc:grpChg chg="add mod">
          <ac:chgData name="Cristian Chilipirea" userId="34ab170da5908fc4" providerId="LiveId" clId="{33069F41-F2C2-4BDD-8292-B1544BFFE8D4}" dt="2019-10-13T11:20:35.853" v="277" actId="1076"/>
          <ac:grpSpMkLst>
            <pc:docMk/>
            <pc:sldMk cId="2055837145" sldId="562"/>
            <ac:grpSpMk id="45" creationId="{5CC1B1BD-288A-4B56-B531-CC9ECF2FA247}"/>
          </ac:grpSpMkLst>
        </pc:grpChg>
      </pc:sldChg>
      <pc:sldChg chg="addSp delSp modSp add modAnim">
        <pc:chgData name="Cristian Chilipirea" userId="34ab170da5908fc4" providerId="LiveId" clId="{33069F41-F2C2-4BDD-8292-B1544BFFE8D4}" dt="2019-10-13T11:20:50.912" v="284" actId="1076"/>
        <pc:sldMkLst>
          <pc:docMk/>
          <pc:sldMk cId="2862481688" sldId="563"/>
        </pc:sldMkLst>
        <pc:spChg chg="mod">
          <ac:chgData name="Cristian Chilipirea" userId="34ab170da5908fc4" providerId="LiveId" clId="{33069F41-F2C2-4BDD-8292-B1544BFFE8D4}" dt="2019-10-13T11:20:42.114" v="279"/>
          <ac:spMkLst>
            <pc:docMk/>
            <pc:sldMk cId="2862481688" sldId="563"/>
            <ac:spMk id="2" creationId="{4AA7101D-3108-4749-9987-272B59793AF1}"/>
          </ac:spMkLst>
        </pc:spChg>
        <pc:spChg chg="del">
          <ac:chgData name="Cristian Chilipirea" userId="34ab170da5908fc4" providerId="LiveId" clId="{33069F41-F2C2-4BDD-8292-B1544BFFE8D4}" dt="2019-10-13T11:20:43.769" v="280" actId="478"/>
          <ac:spMkLst>
            <pc:docMk/>
            <pc:sldMk cId="2862481688" sldId="563"/>
            <ac:spMk id="3" creationId="{0442B819-6C6E-4018-A125-490905CFBC0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4" creationId="{A300A2E6-470D-4BFA-9399-C229D37BFCD8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5" creationId="{F848B37B-4A53-42F2-8805-2021C1E3FA42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6" creationId="{4CEA92D6-88F0-4E65-9496-3D444BD13166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7" creationId="{2092CCB4-AB31-4DDD-AF3A-63DA030415B6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8" creationId="{C057110A-50B7-49CC-B28B-178191D5F69C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9" creationId="{360D0667-9C86-40A3-A72D-D133FC0BA258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0" creationId="{87A68815-792F-415A-8271-C553193C6971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1" creationId="{149D8EAB-1626-4BE3-9798-0F42B1F965E7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2" creationId="{CC95C085-9775-40BD-B89E-5CFAC1A999EE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3" creationId="{927552E1-F3AF-4941-9D16-8DE9BD91C12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14" creationId="{E492E8FE-8CB4-41F8-B74B-0A0D4E6D9B57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1" creationId="{C206F285-5312-4E66-BE2B-7BA0AE59CF5B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2" creationId="{6D23C034-17E6-460D-B379-19A0D34AECB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3" creationId="{3D50B10E-B3D1-4A19-AC07-01C39003FEC7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4" creationId="{92D0F830-E103-43AA-89C8-978E8165D1EA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5" creationId="{3F54CD26-EF27-46DD-B702-C3E8E3857DE2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6" creationId="{2F0593D5-F760-4C78-AA17-048A535859AE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7" creationId="{BFD86C10-18BE-49FF-ACED-75A306CCBADE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8" creationId="{2B29639D-A482-4B34-9BE0-1B91E9281305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29" creationId="{77D83397-2DDF-4169-97B2-9488F388B1EC}"/>
          </ac:spMkLst>
        </pc:spChg>
        <pc:spChg chg="add del">
          <ac:chgData name="Cristian Chilipirea" userId="34ab170da5908fc4" providerId="LiveId" clId="{33069F41-F2C2-4BDD-8292-B1544BFFE8D4}" dt="2019-10-13T11:20:49.098" v="282"/>
          <ac:spMkLst>
            <pc:docMk/>
            <pc:sldMk cId="2862481688" sldId="563"/>
            <ac:spMk id="30" creationId="{9C3DA674-8143-4983-94E8-9303A9F4B129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1" creationId="{9D365549-2349-402E-A317-145C04A11F7B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2" creationId="{D0C38A69-35E9-40B2-A5E9-173F94EF8D42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3" creationId="{7B921DFC-E76A-4289-B8DF-66C1ABBB625C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4" creationId="{5168526A-4A25-4491-8E6F-49070D04C907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5" creationId="{423051F2-F4B9-4B5D-90BE-C13722F4AA8F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6" creationId="{CAA1CA03-5D64-4625-8EAC-0A6F10E68017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7" creationId="{00695AD4-06A4-415D-869E-BB007C51062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8" creationId="{908A17C6-2C79-4D5F-8AC0-D49EDE70EB9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39" creationId="{2CCF9F11-2382-4FCE-A8EC-3292BF3C74C2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0" creationId="{D588B56E-6C98-4143-B98D-BAD19B076564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1" creationId="{2185956B-4A8E-4377-AC68-8093A349B53D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8" creationId="{E9EA34EF-CC40-44B4-84B0-028C185AFE98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49" creationId="{F602BAE8-75ED-4D90-9123-61255144C2D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0" creationId="{A63224FC-0D94-481E-BB28-974407DDECBF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1" creationId="{180E0D49-BE3A-46B1-A624-E805F61B88F0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2" creationId="{A20E6E47-7FB9-4583-8FD8-DB315A770473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3" creationId="{E9F84F2E-2530-408D-BAA0-0E298925612B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4" creationId="{DE9BBD78-74D9-4134-BD4A-7594470C66D6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5" creationId="{2B99A849-67BF-4682-8AFD-4C22C21BDCD1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6" creationId="{16AE135D-2D65-437B-995D-66624DFE41BE}"/>
          </ac:spMkLst>
        </pc:spChg>
        <pc:spChg chg="add mod">
          <ac:chgData name="Cristian Chilipirea" userId="34ab170da5908fc4" providerId="LiveId" clId="{33069F41-F2C2-4BDD-8292-B1544BFFE8D4}" dt="2019-10-13T11:20:50.912" v="284" actId="1076"/>
          <ac:spMkLst>
            <pc:docMk/>
            <pc:sldMk cId="2862481688" sldId="563"/>
            <ac:spMk id="57" creationId="{7072CEE5-3657-4E4F-8176-8FAC7A555B28}"/>
          </ac:spMkLst>
        </pc:spChg>
        <pc:grpChg chg="add del">
          <ac:chgData name="Cristian Chilipirea" userId="34ab170da5908fc4" providerId="LiveId" clId="{33069F41-F2C2-4BDD-8292-B1544BFFE8D4}" dt="2019-10-13T11:20:49.098" v="282"/>
          <ac:grpSpMkLst>
            <pc:docMk/>
            <pc:sldMk cId="2862481688" sldId="563"/>
            <ac:grpSpMk id="15" creationId="{E42BFE1B-0182-471C-BAFD-BAC42DD337D0}"/>
          </ac:grpSpMkLst>
        </pc:grpChg>
        <pc:grpChg chg="add del">
          <ac:chgData name="Cristian Chilipirea" userId="34ab170da5908fc4" providerId="LiveId" clId="{33069F41-F2C2-4BDD-8292-B1544BFFE8D4}" dt="2019-10-13T11:20:49.098" v="282"/>
          <ac:grpSpMkLst>
            <pc:docMk/>
            <pc:sldMk cId="2862481688" sldId="563"/>
            <ac:grpSpMk id="18" creationId="{DA8C09F9-4584-4AC3-8B28-6D32C53E6E29}"/>
          </ac:grpSpMkLst>
        </pc:grpChg>
        <pc:grpChg chg="add mod">
          <ac:chgData name="Cristian Chilipirea" userId="34ab170da5908fc4" providerId="LiveId" clId="{33069F41-F2C2-4BDD-8292-B1544BFFE8D4}" dt="2019-10-13T11:20:50.912" v="284" actId="1076"/>
          <ac:grpSpMkLst>
            <pc:docMk/>
            <pc:sldMk cId="2862481688" sldId="563"/>
            <ac:grpSpMk id="42" creationId="{7BE82132-F49A-4CFA-AF20-D48CC8A3ED6B}"/>
          </ac:grpSpMkLst>
        </pc:grpChg>
        <pc:grpChg chg="add mod">
          <ac:chgData name="Cristian Chilipirea" userId="34ab170da5908fc4" providerId="LiveId" clId="{33069F41-F2C2-4BDD-8292-B1544BFFE8D4}" dt="2019-10-13T11:20:50.912" v="284" actId="1076"/>
          <ac:grpSpMkLst>
            <pc:docMk/>
            <pc:sldMk cId="2862481688" sldId="563"/>
            <ac:grpSpMk id="45" creationId="{F9CCF597-A542-4995-A842-05C678ADCBB7}"/>
          </ac:grpSpMkLst>
        </pc:grpChg>
      </pc:sldChg>
      <pc:sldChg chg="addSp delSp modSp add">
        <pc:chgData name="Cristian Chilipirea" userId="34ab170da5908fc4" providerId="LiveId" clId="{33069F41-F2C2-4BDD-8292-B1544BFFE8D4}" dt="2019-10-13T11:21:05.129" v="290" actId="478"/>
        <pc:sldMkLst>
          <pc:docMk/>
          <pc:sldMk cId="597660458" sldId="564"/>
        </pc:sldMkLst>
        <pc:spChg chg="mod">
          <ac:chgData name="Cristian Chilipirea" userId="34ab170da5908fc4" providerId="LiveId" clId="{33069F41-F2C2-4BDD-8292-B1544BFFE8D4}" dt="2019-10-13T11:20:56.735" v="286"/>
          <ac:spMkLst>
            <pc:docMk/>
            <pc:sldMk cId="597660458" sldId="564"/>
            <ac:spMk id="2" creationId="{1AAC1619-8295-4056-8811-3D155C628CE5}"/>
          </ac:spMkLst>
        </pc:spChg>
        <pc:spChg chg="add del">
          <ac:chgData name="Cristian Chilipirea" userId="34ab170da5908fc4" providerId="LiveId" clId="{33069F41-F2C2-4BDD-8292-B1544BFFE8D4}" dt="2019-10-13T11:21:05.129" v="290" actId="478"/>
          <ac:spMkLst>
            <pc:docMk/>
            <pc:sldMk cId="597660458" sldId="564"/>
            <ac:spMk id="3" creationId="{BB23D1E2-E5D2-4795-A7D3-EB7D6FFB3B0B}"/>
          </ac:spMkLst>
        </pc:spChg>
        <pc:spChg chg="add del">
          <ac:chgData name="Cristian Chilipirea" userId="34ab170da5908fc4" providerId="LiveId" clId="{33069F41-F2C2-4BDD-8292-B1544BFFE8D4}" dt="2019-10-13T11:21:02.314" v="288"/>
          <ac:spMkLst>
            <pc:docMk/>
            <pc:sldMk cId="597660458" sldId="564"/>
            <ac:spMk id="4" creationId="{492D4ACD-FDDA-4FFB-9098-CA8632EC86DA}"/>
          </ac:spMkLst>
        </pc:spChg>
        <pc:spChg chg="add">
          <ac:chgData name="Cristian Chilipirea" userId="34ab170da5908fc4" providerId="LiveId" clId="{33069F41-F2C2-4BDD-8292-B1544BFFE8D4}" dt="2019-10-13T11:21:02.326" v="289"/>
          <ac:spMkLst>
            <pc:docMk/>
            <pc:sldMk cId="597660458" sldId="564"/>
            <ac:spMk id="5" creationId="{EC883147-50C1-4D45-8E92-F5AE25C71A27}"/>
          </ac:spMkLst>
        </pc:spChg>
      </pc:sldChg>
      <pc:sldChg chg="addSp delSp add modAnim">
        <pc:chgData name="Cristian Chilipirea" userId="34ab170da5908fc4" providerId="LiveId" clId="{33069F41-F2C2-4BDD-8292-B1544BFFE8D4}" dt="2019-10-13T11:21:19.491" v="296"/>
        <pc:sldMkLst>
          <pc:docMk/>
          <pc:sldMk cId="1996262977" sldId="565"/>
        </pc:sldMkLst>
        <pc:spChg chg="del">
          <ac:chgData name="Cristian Chilipirea" userId="34ab170da5908fc4" providerId="LiveId" clId="{33069F41-F2C2-4BDD-8292-B1544BFFE8D4}" dt="2019-10-13T11:21:16.376" v="293" actId="478"/>
          <ac:spMkLst>
            <pc:docMk/>
            <pc:sldMk cId="1996262977" sldId="565"/>
            <ac:spMk id="2" creationId="{E241E421-ABCD-41AB-B02B-74E295BC0C1C}"/>
          </ac:spMkLst>
        </pc:spChg>
        <pc:spChg chg="del">
          <ac:chgData name="Cristian Chilipirea" userId="34ab170da5908fc4" providerId="LiveId" clId="{33069F41-F2C2-4BDD-8292-B1544BFFE8D4}" dt="2019-10-13T11:21:15.297" v="292" actId="478"/>
          <ac:spMkLst>
            <pc:docMk/>
            <pc:sldMk cId="1996262977" sldId="565"/>
            <ac:spMk id="3" creationId="{257634BD-C4FC-4927-AA2C-1A880EE1330D}"/>
          </ac:spMkLst>
        </pc:spChg>
        <pc:spChg chg="add del">
          <ac:chgData name="Cristian Chilipirea" userId="34ab170da5908fc4" providerId="LiveId" clId="{33069F41-F2C2-4BDD-8292-B1544BFFE8D4}" dt="2019-10-13T11:21:19.479" v="295"/>
          <ac:spMkLst>
            <pc:docMk/>
            <pc:sldMk cId="1996262977" sldId="565"/>
            <ac:spMk id="4" creationId="{0E9F28C0-9F79-486F-AE7C-87B8144DEEA5}"/>
          </ac:spMkLst>
        </pc:spChg>
        <pc:spChg chg="add del">
          <ac:chgData name="Cristian Chilipirea" userId="34ab170da5908fc4" providerId="LiveId" clId="{33069F41-F2C2-4BDD-8292-B1544BFFE8D4}" dt="2019-10-13T11:21:19.479" v="295"/>
          <ac:spMkLst>
            <pc:docMk/>
            <pc:sldMk cId="1996262977" sldId="565"/>
            <ac:spMk id="5" creationId="{626E2EE8-E72F-44E8-A265-A93A795B4251}"/>
          </ac:spMkLst>
        </pc:spChg>
        <pc:spChg chg="add">
          <ac:chgData name="Cristian Chilipirea" userId="34ab170da5908fc4" providerId="LiveId" clId="{33069F41-F2C2-4BDD-8292-B1544BFFE8D4}" dt="2019-10-13T11:21:19.491" v="296"/>
          <ac:spMkLst>
            <pc:docMk/>
            <pc:sldMk cId="1996262977" sldId="565"/>
            <ac:spMk id="33" creationId="{D3E43F85-9E3A-4697-BB9B-EBC4B77175A9}"/>
          </ac:spMkLst>
        </pc:spChg>
        <pc:spChg chg="add">
          <ac:chgData name="Cristian Chilipirea" userId="34ab170da5908fc4" providerId="LiveId" clId="{33069F41-F2C2-4BDD-8292-B1544BFFE8D4}" dt="2019-10-13T11:21:19.491" v="296"/>
          <ac:spMkLst>
            <pc:docMk/>
            <pc:sldMk cId="1996262977" sldId="565"/>
            <ac:spMk id="34" creationId="{58E23F01-02AA-49F9-9B17-35171366A8CE}"/>
          </ac:spMkLst>
        </pc:s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6" creationId="{1A54647B-9123-4DBB-8914-BAC2F3F06B7F}"/>
          </ac:grpSpMkLst>
        </pc:gr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16" creationId="{295B0C27-27C8-4B79-9276-60F142B567B8}"/>
          </ac:grpSpMkLst>
        </pc:gr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19" creationId="{45BA3A1A-47C6-4B57-89C5-8E2D92AD113E}"/>
          </ac:grpSpMkLst>
        </pc:grpChg>
        <pc:grpChg chg="add del">
          <ac:chgData name="Cristian Chilipirea" userId="34ab170da5908fc4" providerId="LiveId" clId="{33069F41-F2C2-4BDD-8292-B1544BFFE8D4}" dt="2019-10-13T11:21:19.479" v="295"/>
          <ac:grpSpMkLst>
            <pc:docMk/>
            <pc:sldMk cId="1996262977" sldId="565"/>
            <ac:grpSpMk id="24" creationId="{2E1FFF5B-829D-4B9D-A091-9B585154541E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35" creationId="{12DF19BA-B418-4E50-AAA0-65F38F674A2C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45" creationId="{6814AC36-2E96-4165-9CBB-FD82036EC8ED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48" creationId="{4724BCCA-7BB5-4F2A-91A3-2C26D6FCC218}"/>
          </ac:grpSpMkLst>
        </pc:grpChg>
        <pc:grpChg chg="add">
          <ac:chgData name="Cristian Chilipirea" userId="34ab170da5908fc4" providerId="LiveId" clId="{33069F41-F2C2-4BDD-8292-B1544BFFE8D4}" dt="2019-10-13T11:21:19.491" v="296"/>
          <ac:grpSpMkLst>
            <pc:docMk/>
            <pc:sldMk cId="1996262977" sldId="565"/>
            <ac:grpSpMk id="53" creationId="{B7D8FEA6-A4F6-4CFC-9C6A-8BDF6C34B862}"/>
          </ac:grpSpMkLst>
        </pc:grpChg>
      </pc:sldChg>
      <pc:sldChg chg="addSp delSp modSp add">
        <pc:chgData name="Cristian Chilipirea" userId="34ab170da5908fc4" providerId="LiveId" clId="{33069F41-F2C2-4BDD-8292-B1544BFFE8D4}" dt="2019-10-13T11:21:33.789" v="303" actId="1076"/>
        <pc:sldMkLst>
          <pc:docMk/>
          <pc:sldMk cId="1713717884" sldId="566"/>
        </pc:sldMkLst>
        <pc:spChg chg="del">
          <ac:chgData name="Cristian Chilipirea" userId="34ab170da5908fc4" providerId="LiveId" clId="{33069F41-F2C2-4BDD-8292-B1544BFFE8D4}" dt="2019-10-13T11:21:29.140" v="299" actId="478"/>
          <ac:spMkLst>
            <pc:docMk/>
            <pc:sldMk cId="1713717884" sldId="566"/>
            <ac:spMk id="2" creationId="{7753FB2C-BE97-4035-BCC6-58BA157C8100}"/>
          </ac:spMkLst>
        </pc:spChg>
        <pc:spChg chg="del">
          <ac:chgData name="Cristian Chilipirea" userId="34ab170da5908fc4" providerId="LiveId" clId="{33069F41-F2C2-4BDD-8292-B1544BFFE8D4}" dt="2019-10-13T11:21:28.156" v="298" actId="478"/>
          <ac:spMkLst>
            <pc:docMk/>
            <pc:sldMk cId="1713717884" sldId="566"/>
            <ac:spMk id="3" creationId="{0CBDAC3F-164E-40F0-8195-672306C1BAA5}"/>
          </ac:spMkLst>
        </pc:spChg>
        <pc:spChg chg="add del">
          <ac:chgData name="Cristian Chilipirea" userId="34ab170da5908fc4" providerId="LiveId" clId="{33069F41-F2C2-4BDD-8292-B1544BFFE8D4}" dt="2019-10-13T11:21:31.981" v="301"/>
          <ac:spMkLst>
            <pc:docMk/>
            <pc:sldMk cId="1713717884" sldId="566"/>
            <ac:spMk id="4" creationId="{A016E897-1E7F-40C2-A635-730C434D65FD}"/>
          </ac:spMkLst>
        </pc:spChg>
        <pc:spChg chg="add mod">
          <ac:chgData name="Cristian Chilipirea" userId="34ab170da5908fc4" providerId="LiveId" clId="{33069F41-F2C2-4BDD-8292-B1544BFFE8D4}" dt="2019-10-13T11:21:33.789" v="303" actId="1076"/>
          <ac:spMkLst>
            <pc:docMk/>
            <pc:sldMk cId="1713717884" sldId="566"/>
            <ac:spMk id="5" creationId="{9D328442-7DE3-464E-9CF1-44D131EADDA5}"/>
          </ac:spMkLst>
        </pc:spChg>
      </pc:sldChg>
      <pc:sldChg chg="addSp delSp modSp add">
        <pc:chgData name="Cristian Chilipirea" userId="34ab170da5908fc4" providerId="LiveId" clId="{33069F41-F2C2-4BDD-8292-B1544BFFE8D4}" dt="2019-10-13T11:21:49.262" v="310" actId="1076"/>
        <pc:sldMkLst>
          <pc:docMk/>
          <pc:sldMk cId="4262550352" sldId="567"/>
        </pc:sldMkLst>
        <pc:spChg chg="mod">
          <ac:chgData name="Cristian Chilipirea" userId="34ab170da5908fc4" providerId="LiveId" clId="{33069F41-F2C2-4BDD-8292-B1544BFFE8D4}" dt="2019-10-13T11:21:39.877" v="305"/>
          <ac:spMkLst>
            <pc:docMk/>
            <pc:sldMk cId="4262550352" sldId="567"/>
            <ac:spMk id="2" creationId="{D7D16C77-391D-43ED-B05D-9B77ECCAEA2E}"/>
          </ac:spMkLst>
        </pc:spChg>
        <pc:spChg chg="del">
          <ac:chgData name="Cristian Chilipirea" userId="34ab170da5908fc4" providerId="LiveId" clId="{33069F41-F2C2-4BDD-8292-B1544BFFE8D4}" dt="2019-10-13T11:21:41.404" v="306" actId="478"/>
          <ac:spMkLst>
            <pc:docMk/>
            <pc:sldMk cId="4262550352" sldId="567"/>
            <ac:spMk id="3" creationId="{D6E89D86-0531-4A89-90A0-365FFB3B433E}"/>
          </ac:spMkLst>
        </pc:spChg>
        <pc:spChg chg="add del">
          <ac:chgData name="Cristian Chilipirea" userId="34ab170da5908fc4" providerId="LiveId" clId="{33069F41-F2C2-4BDD-8292-B1544BFFE8D4}" dt="2019-10-13T11:21:47.881" v="308"/>
          <ac:spMkLst>
            <pc:docMk/>
            <pc:sldMk cId="4262550352" sldId="567"/>
            <ac:spMk id="4" creationId="{15D0897A-84CB-4A1F-8FB4-CD9C03A0812C}"/>
          </ac:spMkLst>
        </pc:spChg>
        <pc:spChg chg="add mod">
          <ac:chgData name="Cristian Chilipirea" userId="34ab170da5908fc4" providerId="LiveId" clId="{33069F41-F2C2-4BDD-8292-B1544BFFE8D4}" dt="2019-10-13T11:21:49.262" v="310" actId="1076"/>
          <ac:spMkLst>
            <pc:docMk/>
            <pc:sldMk cId="4262550352" sldId="567"/>
            <ac:spMk id="5" creationId="{87CCDE51-8C78-4F0D-A168-1F57A0A218D2}"/>
          </ac:spMkLst>
        </pc:spChg>
      </pc:sldChg>
      <pc:sldChg chg="addSp delSp modSp add">
        <pc:chgData name="Cristian Chilipirea" userId="34ab170da5908fc4" providerId="LiveId" clId="{33069F41-F2C2-4BDD-8292-B1544BFFE8D4}" dt="2019-10-13T11:22:03.784" v="317" actId="1076"/>
        <pc:sldMkLst>
          <pc:docMk/>
          <pc:sldMk cId="1936686504" sldId="568"/>
        </pc:sldMkLst>
        <pc:spChg chg="mod">
          <ac:chgData name="Cristian Chilipirea" userId="34ab170da5908fc4" providerId="LiveId" clId="{33069F41-F2C2-4BDD-8292-B1544BFFE8D4}" dt="2019-10-13T11:21:54.729" v="312"/>
          <ac:spMkLst>
            <pc:docMk/>
            <pc:sldMk cId="1936686504" sldId="568"/>
            <ac:spMk id="2" creationId="{D9B29D23-354F-44BF-A9E5-DC762AD9FA04}"/>
          </ac:spMkLst>
        </pc:spChg>
        <pc:spChg chg="del">
          <ac:chgData name="Cristian Chilipirea" userId="34ab170da5908fc4" providerId="LiveId" clId="{33069F41-F2C2-4BDD-8292-B1544BFFE8D4}" dt="2019-10-13T11:21:56.265" v="313" actId="478"/>
          <ac:spMkLst>
            <pc:docMk/>
            <pc:sldMk cId="1936686504" sldId="568"/>
            <ac:spMk id="3" creationId="{2C5D0771-885C-4BF6-8A14-56A3B40085BD}"/>
          </ac:spMkLst>
        </pc:spChg>
        <pc:spChg chg="add del">
          <ac:chgData name="Cristian Chilipirea" userId="34ab170da5908fc4" providerId="LiveId" clId="{33069F41-F2C2-4BDD-8292-B1544BFFE8D4}" dt="2019-10-13T11:22:01.611" v="315"/>
          <ac:spMkLst>
            <pc:docMk/>
            <pc:sldMk cId="1936686504" sldId="568"/>
            <ac:spMk id="4" creationId="{DA2EB309-CC00-4178-88D3-DEE57EAC8B0C}"/>
          </ac:spMkLst>
        </pc:spChg>
        <pc:spChg chg="add mod">
          <ac:chgData name="Cristian Chilipirea" userId="34ab170da5908fc4" providerId="LiveId" clId="{33069F41-F2C2-4BDD-8292-B1544BFFE8D4}" dt="2019-10-13T11:22:03.784" v="317" actId="1076"/>
          <ac:spMkLst>
            <pc:docMk/>
            <pc:sldMk cId="1936686504" sldId="568"/>
            <ac:spMk id="5" creationId="{6CEE9BAC-ABB1-44EB-85EA-E50FCF9DF5AC}"/>
          </ac:spMkLst>
        </pc:spChg>
      </pc:sldChg>
      <pc:sldChg chg="addSp delSp modSp add">
        <pc:chgData name="Cristian Chilipirea" userId="34ab170da5908fc4" providerId="LiveId" clId="{33069F41-F2C2-4BDD-8292-B1544BFFE8D4}" dt="2019-10-13T11:22:16.702" v="323"/>
        <pc:sldMkLst>
          <pc:docMk/>
          <pc:sldMk cId="2201348171" sldId="569"/>
        </pc:sldMkLst>
        <pc:spChg chg="mod">
          <ac:chgData name="Cristian Chilipirea" userId="34ab170da5908fc4" providerId="LiveId" clId="{33069F41-F2C2-4BDD-8292-B1544BFFE8D4}" dt="2019-10-13T11:22:09.505" v="319"/>
          <ac:spMkLst>
            <pc:docMk/>
            <pc:sldMk cId="2201348171" sldId="569"/>
            <ac:spMk id="2" creationId="{8697ADED-38FB-4122-8247-A76C73750B61}"/>
          </ac:spMkLst>
        </pc:spChg>
        <pc:spChg chg="del">
          <ac:chgData name="Cristian Chilipirea" userId="34ab170da5908fc4" providerId="LiveId" clId="{33069F41-F2C2-4BDD-8292-B1544BFFE8D4}" dt="2019-10-13T11:22:10.873" v="320" actId="478"/>
          <ac:spMkLst>
            <pc:docMk/>
            <pc:sldMk cId="2201348171" sldId="569"/>
            <ac:spMk id="3" creationId="{70F391C7-3699-4CCF-BF95-83A2D826B300}"/>
          </ac:spMkLst>
        </pc:spChg>
        <pc:spChg chg="add del">
          <ac:chgData name="Cristian Chilipirea" userId="34ab170da5908fc4" providerId="LiveId" clId="{33069F41-F2C2-4BDD-8292-B1544BFFE8D4}" dt="2019-10-13T11:22:16.692" v="322"/>
          <ac:spMkLst>
            <pc:docMk/>
            <pc:sldMk cId="2201348171" sldId="569"/>
            <ac:spMk id="4" creationId="{8A918644-BDB6-4ED9-85E3-1E0754BB61B7}"/>
          </ac:spMkLst>
        </pc:spChg>
        <pc:spChg chg="add">
          <ac:chgData name="Cristian Chilipirea" userId="34ab170da5908fc4" providerId="LiveId" clId="{33069F41-F2C2-4BDD-8292-B1544BFFE8D4}" dt="2019-10-13T11:22:16.702" v="323"/>
          <ac:spMkLst>
            <pc:docMk/>
            <pc:sldMk cId="2201348171" sldId="569"/>
            <ac:spMk id="5" creationId="{9F0B4DEB-B2AB-47F7-A6E4-E05D8B52DA2F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2:32.176" v="330" actId="1076"/>
        <pc:sldMkLst>
          <pc:docMk/>
          <pc:sldMk cId="3254838248" sldId="570"/>
        </pc:sldMkLst>
        <pc:spChg chg="mod">
          <ac:chgData name="Cristian Chilipirea" userId="34ab170da5908fc4" providerId="LiveId" clId="{33069F41-F2C2-4BDD-8292-B1544BFFE8D4}" dt="2019-10-13T11:22:22.717" v="325"/>
          <ac:spMkLst>
            <pc:docMk/>
            <pc:sldMk cId="3254838248" sldId="570"/>
            <ac:spMk id="2" creationId="{126C8BC8-BEBB-4E4C-91F9-1D18765DFC60}"/>
          </ac:spMkLst>
        </pc:spChg>
        <pc:spChg chg="del">
          <ac:chgData name="Cristian Chilipirea" userId="34ab170da5908fc4" providerId="LiveId" clId="{33069F41-F2C2-4BDD-8292-B1544BFFE8D4}" dt="2019-10-13T11:22:24.309" v="326" actId="478"/>
          <ac:spMkLst>
            <pc:docMk/>
            <pc:sldMk cId="3254838248" sldId="570"/>
            <ac:spMk id="3" creationId="{4363AB38-AD47-4CF6-94CB-F8E05A7D702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" creationId="{09C62E2B-479C-413D-B367-9DE1BF1FE77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" creationId="{F255D4D5-EAF6-4109-A9B5-3E00AFB816D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" creationId="{4F426E8F-9BC6-43AF-8043-BFFF2FEF68E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" creationId="{A61A8F42-868C-4AE4-A1D1-C2053012AC1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8" creationId="{F48D9D0A-FB0C-4A1C-AA67-3BD2762161B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9" creationId="{A7C06616-E53F-40B3-8ECC-065FD63D36C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0" creationId="{28E368AB-F78A-4815-ABC0-1ACA030F5F5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1" creationId="{11DFBEFF-FB47-467A-96DD-849CF70EC55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2" creationId="{9F175C3C-B7CB-4631-A125-E565E7ED86A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3" creationId="{3DB2B03B-0A11-45DF-82E4-00A23E064924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4" creationId="{274C69FF-B062-4D64-BAB1-B3EEFF5BE16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5" creationId="{5A20DA18-51C2-4376-B92F-BB8FCCE7DE3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6" creationId="{9285B92C-899F-4461-8C76-F4BA9DC3EFE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7" creationId="{9C3B770D-CF26-4671-A033-64506D2EBDB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8" creationId="{0F002F07-37F1-45B2-8890-40656B711ED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19" creationId="{A3979E62-8B04-4CC0-8144-E1D0BCDF4BD9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0" creationId="{0576B049-0D8F-4CBD-B79B-8C27E5AD102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1" creationId="{77A092E0-B615-41E7-B3AD-9C792B35370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2" creationId="{97652268-3B9B-44B9-8305-26D5385F94E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3" creationId="{56648459-A527-4EC7-B64A-2DB7B58C1A49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4" creationId="{FC63BB7E-B510-432B-ADDF-26F2BDA9291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5" creationId="{CB796000-405E-4DD3-8068-B5839015BD9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6" creationId="{A4794606-B5D6-4747-82C3-FE65E4F51BD4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7" creationId="{B1B19160-1593-4FA7-B84F-BB9986B0972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8" creationId="{951E906C-90B1-4539-983D-9071E7EA6E2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29" creationId="{4B24AA90-1489-44A8-85AB-9E028C4023AF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0" creationId="{8A606FE1-D520-4329-ADEF-C31F9F391E0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1" creationId="{3B1B3C10-9E49-46C9-BFD6-9FC9533AC89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2" creationId="{7C9E785E-7D94-4A70-AF91-5F6E1CA9CBC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3" creationId="{A580D4EC-4673-4804-A8D6-C7242B04E30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4" creationId="{115B393E-7B23-4F93-8CF8-D772D65DF827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5" creationId="{355B2EE0-EB90-477A-9C7A-5A66430F25D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6" creationId="{7D115A5C-C3B4-4975-AD9D-6221234D9F9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7" creationId="{A1695691-51AE-40A5-9405-5465361AE5B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8" creationId="{46A46844-AF48-4CEE-AB20-C7053E42C85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39" creationId="{593DCCE1-4471-4A7A-8B21-D11F353E172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0" creationId="{C8418781-E16C-4ABD-899C-BA578774080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1" creationId="{DC2ECBA0-1894-4727-9F2A-20FA3630BAF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2" creationId="{92E6DC8A-5ABD-4257-BDF3-41CC42B4E2F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3" creationId="{9731F76F-D87F-45AE-B8E7-7DA373DFCC2F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4" creationId="{5F897DE8-A817-4DEE-9293-88D218B0405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5" creationId="{E3FA5AF8-6329-4015-9A06-B39CBB1341B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6" creationId="{AAED6882-427D-45D6-8553-F57298B8C76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7" creationId="{B9514440-4836-40AF-A11F-576FA5E28FA7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8" creationId="{C90EB466-B6AE-4FF4-95CF-9757685C27B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49" creationId="{8560079F-B8E1-48FD-A61C-F7F60D494167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0" creationId="{83CDD732-C4CC-4512-BECC-979A5DFBB07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1" creationId="{7B056101-6BEE-44B5-AF7F-91F5057AFFB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2" creationId="{FE4C901F-F595-4670-912C-755C98DD806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3" creationId="{B38791E6-5741-407B-8D15-63C0AB1F0FF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4" creationId="{B8BF50AF-865D-4FD8-890F-1771763A530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5" creationId="{AF882E57-D9B6-4796-829D-2C5F33C461B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6" creationId="{A233E44B-2BA6-45FD-8F01-D49A0CB38C2B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7" creationId="{0019E62E-EF33-45F4-93A8-FEEC84FB24D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8" creationId="{78206F8F-9704-42E9-ADE2-635FC42634B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59" creationId="{F1FC39E1-1F89-40C0-BE18-12250BC15946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0" creationId="{ABB23AF3-316D-4399-B97F-64E4FCD1C94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1" creationId="{415F6963-1E61-452F-9C8A-F85125F3C130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2" creationId="{D2B09D43-EB6F-4FF3-81E5-668B3793AA3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3" creationId="{F51DCDFD-4CA6-4711-8639-4897F4158481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4" creationId="{012954E7-8F91-4173-A034-07E4613E05EF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5" creationId="{1A124E9D-E021-4700-BAE1-DD4808C7C85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6" creationId="{F8C03C48-FBFB-43CB-9530-0595E47E03C3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7" creationId="{4FA5D176-959E-4A73-A3D5-7732A5537CF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8" creationId="{B24195BB-2BDD-4585-AABE-C4FD9A7A9A1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69" creationId="{CB3EFA45-4112-42F4-8E73-8C0476E633D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0" creationId="{327CC26D-E707-4C88-90D3-7124E81A7DBC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1" creationId="{EA5C18F6-8F0F-4B4D-AF62-0B85F8A5C76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2" creationId="{70F7AC89-1023-4F7F-8A54-AD56527F3DD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3" creationId="{CD325CA4-937E-4FA8-AF4D-56721E397D6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4" creationId="{0266DAA8-C1DC-4EFF-98BE-E619D8CDFDF4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5" creationId="{FF1FD6CA-0ECF-4068-94B9-8A65F2CB93E8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6" creationId="{E5F904B2-9424-46F3-A59E-A5139EDCB77E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7" creationId="{7439155E-F03B-4C56-9FE4-92D55E41B09A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8" creationId="{9D415B4A-AC2E-4242-B1E5-3E0DA5694185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79" creationId="{1B1F30C5-AFE9-44D4-8240-AC18DAF29012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80" creationId="{248FBE2C-9332-489A-8DFF-235C6191A6CD}"/>
          </ac:spMkLst>
        </pc:spChg>
        <pc:spChg chg="add del">
          <ac:chgData name="Cristian Chilipirea" userId="34ab170da5908fc4" providerId="LiveId" clId="{33069F41-F2C2-4BDD-8292-B1544BFFE8D4}" dt="2019-10-13T11:22:29.638" v="328"/>
          <ac:spMkLst>
            <pc:docMk/>
            <pc:sldMk cId="3254838248" sldId="570"/>
            <ac:spMk id="81" creationId="{8BC60B6A-F455-4C7E-9142-D34FEBADF91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2" creationId="{683A6C04-A82B-49B9-AACD-5792825BE05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3" creationId="{FB368405-549C-4826-94B9-08321A56FDF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4" creationId="{38CF7C77-D68C-4F0A-9371-DC8AA9B10A9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5" creationId="{7052DD56-BED1-49C7-A74A-E0EE89B55C4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6" creationId="{DBA2E587-A71D-46FF-A2E1-B647F4A8295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7" creationId="{DDB7C9C8-7D25-4DB1-9995-EE00FF963F7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8" creationId="{F010124B-B873-43BD-90E9-94576CA3CCE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89" creationId="{1FEC192C-F014-466D-ACF6-D1218CD5642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0" creationId="{7D05A1F8-E3BA-463B-963D-E1A68AA3198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1" creationId="{93269EEC-4AF1-4D4F-842F-293169F7EF3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2" creationId="{97521164-23CA-45C0-859F-012B3188A17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3" creationId="{D7EEAEA8-E02B-4424-A8B4-2E549BFE106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4" creationId="{BBE4BFBF-3CB8-44B1-A1A4-C54D4D9F126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5" creationId="{EE5812FD-F6F3-4F28-92D3-F201773F226A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6" creationId="{A4BB2E15-A70F-4789-9F88-7F043A4D53E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7" creationId="{F05DD5BC-9AC3-4749-8D19-6789ACC786DA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8" creationId="{A77895AF-A3F4-4617-8F59-23044FA2A50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99" creationId="{11B7DE17-A7B3-44F3-851A-C36053A1027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0" creationId="{EFE1D0F9-A916-4B1C-847F-91DD38EDEAA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1" creationId="{E07C0B05-FA01-4386-8C65-4D7094278E1F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2" creationId="{07527A9F-695C-442F-A639-9EB6D946D26F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3" creationId="{8D322BA5-4BFF-42BD-90DF-53467BBA729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4" creationId="{421E019A-9A08-434A-8E9F-0D75C758D56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5" creationId="{0B49B521-8DAD-4FD9-901F-B80AB428D3F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6" creationId="{0CED439E-5C49-4880-95A1-23E2878E82D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7" creationId="{FA991D23-D244-457F-BE5C-824B19146D62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8" creationId="{5DCB5BFB-C9F6-4228-BEEB-D9FF9165FEE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09" creationId="{3088BF81-15C7-44FB-ABA1-CEA5292A17C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0" creationId="{D89DF66C-6CE6-4824-AA0A-F97E486CA60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1" creationId="{B96EAAEF-8CD9-4498-AE39-25D0E9F96A2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2" creationId="{A56E9AB0-A30E-48AD-ADBF-821D541AC98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3" creationId="{2513E5DE-76E9-4A26-B1C4-D17FD86CCA4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4" creationId="{8FA35648-1F8B-4A04-B0C5-47A0037FB1A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5" creationId="{3B3116D8-D93E-4480-A8C6-860C4D24E6E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6" creationId="{C85C2443-0CBA-4D27-996C-BD50494298D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7" creationId="{627704A2-80E4-422C-8647-B10DC7ECD2A2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8" creationId="{AA9B710B-00AF-463B-A1D5-0189B59440B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19" creationId="{CEC4FF76-0044-4309-B73D-14617153CC0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0" creationId="{E29B402E-A9D0-4592-A2D6-6A5E1157BE7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1" creationId="{D2E1F260-51D9-47D5-8844-C4A7FB0087D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2" creationId="{5513FA0F-9F6E-44BE-82A0-FCD5B0C0E8D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3" creationId="{9314B558-65EF-4DAF-BE31-3F2CA70451A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4" creationId="{3C34662B-E929-4DFF-933F-0276334C763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5" creationId="{03728207-F561-4211-93FE-E00AB267330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6" creationId="{1931DD5C-2871-4A4A-9009-3189771DD52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7" creationId="{E24884A0-E5CD-42F9-9C43-D0844D1AFA4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8" creationId="{967A7A5C-0B3E-4080-ABD8-7B7D7CDDF84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29" creationId="{06DC887B-70AF-4AFE-B570-F945BD060E5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0" creationId="{7698FC29-721E-4BA8-AE0B-7CE21DB9FF2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1" creationId="{90EE7368-2A14-4123-9C03-8E24BC7F023C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2" creationId="{F5818DCE-DE00-4C34-A0F4-DB01A863EF7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3" creationId="{633662BA-101A-40CA-853E-78E6D3161D5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4" creationId="{9BF071B0-9B35-4D9E-92EA-034FAA74E2A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5" creationId="{82D8B85D-3AD8-47F6-98C4-E92BFC958F30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6" creationId="{8D4DF023-1B14-4308-8D99-AA27148B22B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7" creationId="{66B6BF11-DF2A-4B1B-9395-E5A982D5A6D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8" creationId="{6E8A2F06-A4A1-4B54-AF3D-445900DD08C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39" creationId="{6411A580-22BB-4E7F-9B0E-937DB4A0C362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0" creationId="{45BFAD8C-245B-4D32-884F-C5E3FB905B5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1" creationId="{F86866F8-2AD8-402C-BD80-FEF5196764B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2" creationId="{EA524383-2DD9-4B62-84A7-4C745762F4B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3" creationId="{415E789C-9B1A-4D34-9D7B-479C406AFAAB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4" creationId="{0893E4A7-0C93-4DA3-B792-F70E22DFB04D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5" creationId="{E200B107-4AC7-4987-AB43-46A577F7812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6" creationId="{10FA0DBB-4EC6-4FD8-BD51-D20B6A0927D5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7" creationId="{112A387B-DCEB-4793-93FB-95F554B299BE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8" creationId="{901F63FD-3F1E-4C5C-A50D-585CF8703B73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49" creationId="{ED97C0D9-1BEF-464A-895F-85A69300867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0" creationId="{E358CF2C-E70D-4A1A-B1E0-3608DC163546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1" creationId="{562229C2-64EA-483D-90C7-8A7FB4646141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2" creationId="{1E7F4D86-CC0A-4164-B61A-10520BFDC36D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3" creationId="{83D5B91B-E68D-4F83-B448-5A715E109A64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4" creationId="{525113D1-7987-468D-B735-A3C9DF0D799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5" creationId="{8BEB8D47-6C2A-4414-AEC6-8D31CDC48E0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6" creationId="{C238FAA4-2547-4B2C-AABD-8B383AFE9159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7" creationId="{3A3B024C-BC74-4256-B31D-6EF285B8B637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8" creationId="{9AB529E0-02EC-4A04-972B-89FB68F4C788}"/>
          </ac:spMkLst>
        </pc:spChg>
        <pc:spChg chg="add mod">
          <ac:chgData name="Cristian Chilipirea" userId="34ab170da5908fc4" providerId="LiveId" clId="{33069F41-F2C2-4BDD-8292-B1544BFFE8D4}" dt="2019-10-13T11:22:32.176" v="330" actId="1076"/>
          <ac:spMkLst>
            <pc:docMk/>
            <pc:sldMk cId="3254838248" sldId="570"/>
            <ac:spMk id="159" creationId="{47CBB378-83B0-47F9-AB6F-CAF9ED07C4BA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2:48.799" v="337" actId="1076"/>
        <pc:sldMkLst>
          <pc:docMk/>
          <pc:sldMk cId="1575453633" sldId="571"/>
        </pc:sldMkLst>
        <pc:spChg chg="mod">
          <ac:chgData name="Cristian Chilipirea" userId="34ab170da5908fc4" providerId="LiveId" clId="{33069F41-F2C2-4BDD-8292-B1544BFFE8D4}" dt="2019-10-13T11:22:38.173" v="332"/>
          <ac:spMkLst>
            <pc:docMk/>
            <pc:sldMk cId="1575453633" sldId="571"/>
            <ac:spMk id="2" creationId="{434F4DB0-922B-4C36-858D-BB0A3BFF7E2F}"/>
          </ac:spMkLst>
        </pc:spChg>
        <pc:spChg chg="del">
          <ac:chgData name="Cristian Chilipirea" userId="34ab170da5908fc4" providerId="LiveId" clId="{33069F41-F2C2-4BDD-8292-B1544BFFE8D4}" dt="2019-10-13T11:22:40.110" v="333" actId="478"/>
          <ac:spMkLst>
            <pc:docMk/>
            <pc:sldMk cId="1575453633" sldId="571"/>
            <ac:spMk id="3" creationId="{1DEFD231-8D55-466B-840C-BF8E22162D83}"/>
          </ac:spMkLst>
        </pc:spChg>
        <pc:spChg chg="add del">
          <ac:chgData name="Cristian Chilipirea" userId="34ab170da5908fc4" providerId="LiveId" clId="{33069F41-F2C2-4BDD-8292-B1544BFFE8D4}" dt="2019-10-13T11:22:45.712" v="335"/>
          <ac:spMkLst>
            <pc:docMk/>
            <pc:sldMk cId="1575453633" sldId="571"/>
            <ac:spMk id="4" creationId="{F3602DEC-6D6E-4637-9416-ED86C98C1205}"/>
          </ac:spMkLst>
        </pc:spChg>
        <pc:spChg chg="add del">
          <ac:chgData name="Cristian Chilipirea" userId="34ab170da5908fc4" providerId="LiveId" clId="{33069F41-F2C2-4BDD-8292-B1544BFFE8D4}" dt="2019-10-13T11:22:45.712" v="335"/>
          <ac:spMkLst>
            <pc:docMk/>
            <pc:sldMk cId="1575453633" sldId="571"/>
            <ac:spMk id="5" creationId="{B441D4D5-02A2-4336-A068-991F74179471}"/>
          </ac:spMkLst>
        </pc:spChg>
        <pc:spChg chg="add">
          <ac:chgData name="Cristian Chilipirea" userId="34ab170da5908fc4" providerId="LiveId" clId="{33069F41-F2C2-4BDD-8292-B1544BFFE8D4}" dt="2019-10-13T11:22:45.720" v="336"/>
          <ac:spMkLst>
            <pc:docMk/>
            <pc:sldMk cId="1575453633" sldId="571"/>
            <ac:spMk id="6" creationId="{A27D15CA-6A35-49AC-A357-CFFC38936099}"/>
          </ac:spMkLst>
        </pc:spChg>
        <pc:spChg chg="add mod">
          <ac:chgData name="Cristian Chilipirea" userId="34ab170da5908fc4" providerId="LiveId" clId="{33069F41-F2C2-4BDD-8292-B1544BFFE8D4}" dt="2019-10-13T11:22:48.799" v="337" actId="1076"/>
          <ac:spMkLst>
            <pc:docMk/>
            <pc:sldMk cId="1575453633" sldId="571"/>
            <ac:spMk id="7" creationId="{318D4CDF-392C-4D1A-A250-5C013D203D13}"/>
          </ac:spMkLst>
        </pc:spChg>
      </pc:sldChg>
      <pc:sldChg chg="addSp delSp modSp add modAnim">
        <pc:chgData name="Cristian Chilipirea" userId="34ab170da5908fc4" providerId="LiveId" clId="{33069F41-F2C2-4BDD-8292-B1544BFFE8D4}" dt="2019-10-13T11:23:05.143" v="343"/>
        <pc:sldMkLst>
          <pc:docMk/>
          <pc:sldMk cId="2182069489" sldId="572"/>
        </pc:sldMkLst>
        <pc:spChg chg="mod">
          <ac:chgData name="Cristian Chilipirea" userId="34ab170da5908fc4" providerId="LiveId" clId="{33069F41-F2C2-4BDD-8292-B1544BFFE8D4}" dt="2019-10-13T11:22:59.065" v="339"/>
          <ac:spMkLst>
            <pc:docMk/>
            <pc:sldMk cId="2182069489" sldId="572"/>
            <ac:spMk id="2" creationId="{655E4C0C-2CDD-4090-A7F8-3ED49859F13F}"/>
          </ac:spMkLst>
        </pc:spChg>
        <pc:spChg chg="del">
          <ac:chgData name="Cristian Chilipirea" userId="34ab170da5908fc4" providerId="LiveId" clId="{33069F41-F2C2-4BDD-8292-B1544BFFE8D4}" dt="2019-10-13T11:23:00.713" v="340" actId="478"/>
          <ac:spMkLst>
            <pc:docMk/>
            <pc:sldMk cId="2182069489" sldId="572"/>
            <ac:spMk id="3" creationId="{587E5FAE-64EE-45DA-A2A9-FCEA9BE891AB}"/>
          </ac:spMkLst>
        </pc:spChg>
        <pc:spChg chg="add del">
          <ac:chgData name="Cristian Chilipirea" userId="34ab170da5908fc4" providerId="LiveId" clId="{33069F41-F2C2-4BDD-8292-B1544BFFE8D4}" dt="2019-10-13T11:23:05.132" v="342"/>
          <ac:spMkLst>
            <pc:docMk/>
            <pc:sldMk cId="2182069489" sldId="572"/>
            <ac:spMk id="4" creationId="{4221B662-B674-4EF9-9AA4-015EA0CB379F}"/>
          </ac:spMkLst>
        </pc:spChg>
        <pc:spChg chg="add">
          <ac:chgData name="Cristian Chilipirea" userId="34ab170da5908fc4" providerId="LiveId" clId="{33069F41-F2C2-4BDD-8292-B1544BFFE8D4}" dt="2019-10-13T11:23:05.143" v="343"/>
          <ac:spMkLst>
            <pc:docMk/>
            <pc:sldMk cId="2182069489" sldId="572"/>
            <ac:spMk id="5" creationId="{9061DBDE-BFB8-4D22-BB0E-D10600E4DBBE}"/>
          </ac:spMkLst>
        </pc:spChg>
      </pc:sldChg>
      <pc:sldChg chg="addSp delSp modSp add">
        <pc:chgData name="Cristian Chilipirea" userId="34ab170da5908fc4" providerId="LiveId" clId="{33069F41-F2C2-4BDD-8292-B1544BFFE8D4}" dt="2019-10-13T11:23:18.557" v="349"/>
        <pc:sldMkLst>
          <pc:docMk/>
          <pc:sldMk cId="1329898990" sldId="573"/>
        </pc:sldMkLst>
        <pc:spChg chg="mod">
          <ac:chgData name="Cristian Chilipirea" userId="34ab170da5908fc4" providerId="LiveId" clId="{33069F41-F2C2-4BDD-8292-B1544BFFE8D4}" dt="2019-10-13T11:23:11.881" v="345"/>
          <ac:spMkLst>
            <pc:docMk/>
            <pc:sldMk cId="1329898990" sldId="573"/>
            <ac:spMk id="2" creationId="{48FDD0F5-5A23-482A-9641-731A48781483}"/>
          </ac:spMkLst>
        </pc:spChg>
        <pc:spChg chg="del">
          <ac:chgData name="Cristian Chilipirea" userId="34ab170da5908fc4" providerId="LiveId" clId="{33069F41-F2C2-4BDD-8292-B1544BFFE8D4}" dt="2019-10-13T11:23:13.104" v="346" actId="478"/>
          <ac:spMkLst>
            <pc:docMk/>
            <pc:sldMk cId="1329898990" sldId="573"/>
            <ac:spMk id="3" creationId="{B75E3DA7-0B82-4534-AAA9-5CA1DB09F6DE}"/>
          </ac:spMkLst>
        </pc:spChg>
        <pc:spChg chg="add del">
          <ac:chgData name="Cristian Chilipirea" userId="34ab170da5908fc4" providerId="LiveId" clId="{33069F41-F2C2-4BDD-8292-B1544BFFE8D4}" dt="2019-10-13T11:23:18.549" v="348"/>
          <ac:spMkLst>
            <pc:docMk/>
            <pc:sldMk cId="1329898990" sldId="573"/>
            <ac:spMk id="4" creationId="{9D49A92D-357B-4E6B-ADAC-43D295AFE8FA}"/>
          </ac:spMkLst>
        </pc:spChg>
        <pc:spChg chg="add">
          <ac:chgData name="Cristian Chilipirea" userId="34ab170da5908fc4" providerId="LiveId" clId="{33069F41-F2C2-4BDD-8292-B1544BFFE8D4}" dt="2019-10-13T11:23:18.557" v="349"/>
          <ac:spMkLst>
            <pc:docMk/>
            <pc:sldMk cId="1329898990" sldId="573"/>
            <ac:spMk id="5" creationId="{CC4E8513-E208-4F15-8AB7-DE9E60A069DF}"/>
          </ac:spMkLst>
        </pc:spChg>
      </pc:sldChg>
    </pc:docChg>
  </pc:docChgLst>
  <pc:docChgLst>
    <pc:chgData name="Cristian Chilipirea" userId="34ab170da5908fc4" providerId="LiveId" clId="{7B76E207-C983-4D26-AE17-03C792168228}"/>
    <pc:docChg chg="custSel addSld delSld modSld modSection">
      <pc:chgData name="Cristian Chilipirea" userId="34ab170da5908fc4" providerId="LiveId" clId="{7B76E207-C983-4D26-AE17-03C792168228}" dt="2019-10-13T11:32:36.951" v="221" actId="1076"/>
      <pc:docMkLst>
        <pc:docMk/>
      </pc:docMkLst>
      <pc:sldChg chg="modSp">
        <pc:chgData name="Cristian Chilipirea" userId="34ab170da5908fc4" providerId="LiveId" clId="{7B76E207-C983-4D26-AE17-03C792168228}" dt="2019-10-13T11:25:46.685" v="63" actId="20577"/>
        <pc:sldMkLst>
          <pc:docMk/>
          <pc:sldMk cId="0" sldId="485"/>
        </pc:sldMkLst>
        <pc:spChg chg="mod">
          <ac:chgData name="Cristian Chilipirea" userId="34ab170da5908fc4" providerId="LiveId" clId="{7B76E207-C983-4D26-AE17-03C792168228}" dt="2019-10-13T11:25:46.685" v="6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modSp">
        <pc:chgData name="Cristian Chilipirea" userId="34ab170da5908fc4" providerId="LiveId" clId="{7B76E207-C983-4D26-AE17-03C792168228}" dt="2019-10-13T11:32:36.951" v="221" actId="1076"/>
        <pc:sldMkLst>
          <pc:docMk/>
          <pc:sldMk cId="2615869572" sldId="531"/>
        </pc:sldMkLst>
        <pc:spChg chg="mod">
          <ac:chgData name="Cristian Chilipirea" userId="34ab170da5908fc4" providerId="LiveId" clId="{7B76E207-C983-4D26-AE17-03C792168228}" dt="2019-10-13T11:32:36.951" v="221" actId="1076"/>
          <ac:spMkLst>
            <pc:docMk/>
            <pc:sldMk cId="2615869572" sldId="531"/>
            <ac:spMk id="5" creationId="{B85A72CE-1215-4D95-A111-A0780083E75A}"/>
          </ac:spMkLst>
        </pc:spChg>
        <pc:picChg chg="add mod">
          <ac:chgData name="Cristian Chilipirea" userId="34ab170da5908fc4" providerId="LiveId" clId="{7B76E207-C983-4D26-AE17-03C792168228}" dt="2019-10-13T11:32:35.167" v="220" actId="1076"/>
          <ac:picMkLst>
            <pc:docMk/>
            <pc:sldMk cId="2615869572" sldId="531"/>
            <ac:picMk id="3" creationId="{DD499480-8226-4141-848E-F8D3544267BC}"/>
          </ac:picMkLst>
        </pc:picChg>
      </pc:sldChg>
      <pc:sldChg chg="del">
        <pc:chgData name="Cristian Chilipirea" userId="34ab170da5908fc4" providerId="LiveId" clId="{7B76E207-C983-4D26-AE17-03C792168228}" dt="2019-10-13T11:25:26.658" v="0" actId="2696"/>
        <pc:sldMkLst>
          <pc:docMk/>
          <pc:sldMk cId="788690434" sldId="532"/>
        </pc:sldMkLst>
      </pc:sldChg>
      <pc:sldChg chg="addSp delSp modSp add modAnim">
        <pc:chgData name="Cristian Chilipirea" userId="34ab170da5908fc4" providerId="LiveId" clId="{7B76E207-C983-4D26-AE17-03C792168228}" dt="2019-10-13T11:26:03.336" v="70" actId="478"/>
        <pc:sldMkLst>
          <pc:docMk/>
          <pc:sldMk cId="806004004" sldId="532"/>
        </pc:sldMkLst>
        <pc:spChg chg="mod">
          <ac:chgData name="Cristian Chilipirea" userId="34ab170da5908fc4" providerId="LiveId" clId="{7B76E207-C983-4D26-AE17-03C792168228}" dt="2019-10-13T11:25:52.450" v="64"/>
          <ac:spMkLst>
            <pc:docMk/>
            <pc:sldMk cId="806004004" sldId="532"/>
            <ac:spMk id="2" creationId="{72596754-B326-4036-8A27-D64CE11AB0E6}"/>
          </ac:spMkLst>
        </pc:spChg>
        <pc:spChg chg="del">
          <ac:chgData name="Cristian Chilipirea" userId="34ab170da5908fc4" providerId="LiveId" clId="{7B76E207-C983-4D26-AE17-03C792168228}" dt="2019-10-13T11:25:54.417" v="65" actId="478"/>
          <ac:spMkLst>
            <pc:docMk/>
            <pc:sldMk cId="806004004" sldId="532"/>
            <ac:spMk id="3" creationId="{D5F0B82E-AA4C-4683-BD81-3DB048E9C4D6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4" creationId="{D9F9CD33-0939-4610-B51A-B18AED725BE9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5" creationId="{09881861-AC21-46DE-8661-41C1EF4FBF36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6" creationId="{A85C3685-217B-4416-8366-7FA92547D5AD}"/>
          </ac:spMkLst>
        </pc:spChg>
        <pc:spChg chg="add del">
          <ac:chgData name="Cristian Chilipirea" userId="34ab170da5908fc4" providerId="LiveId" clId="{7B76E207-C983-4D26-AE17-03C792168228}" dt="2019-10-13T11:25:59.676" v="67"/>
          <ac:spMkLst>
            <pc:docMk/>
            <pc:sldMk cId="806004004" sldId="532"/>
            <ac:spMk id="7" creationId="{B99A181A-1484-40B0-AF14-C9EB676910B6}"/>
          </ac:spMkLst>
        </pc:spChg>
        <pc:spChg chg="add mod">
          <ac:chgData name="Cristian Chilipirea" userId="34ab170da5908fc4" providerId="LiveId" clId="{7B76E207-C983-4D26-AE17-03C792168228}" dt="2019-10-13T11:26:01.417" v="69" actId="1076"/>
          <ac:spMkLst>
            <pc:docMk/>
            <pc:sldMk cId="806004004" sldId="532"/>
            <ac:spMk id="8" creationId="{88B722E1-AF07-4EAD-8560-811CCF749B07}"/>
          </ac:spMkLst>
        </pc:spChg>
        <pc:spChg chg="add mod">
          <ac:chgData name="Cristian Chilipirea" userId="34ab170da5908fc4" providerId="LiveId" clId="{7B76E207-C983-4D26-AE17-03C792168228}" dt="2019-10-13T11:26:01.417" v="69" actId="1076"/>
          <ac:spMkLst>
            <pc:docMk/>
            <pc:sldMk cId="806004004" sldId="532"/>
            <ac:spMk id="9" creationId="{7693E029-6C22-45CE-83B0-4DD79467CD0D}"/>
          </ac:spMkLst>
        </pc:spChg>
        <pc:spChg chg="add mod">
          <ac:chgData name="Cristian Chilipirea" userId="34ab170da5908fc4" providerId="LiveId" clId="{7B76E207-C983-4D26-AE17-03C792168228}" dt="2019-10-13T11:26:01.417" v="69" actId="1076"/>
          <ac:spMkLst>
            <pc:docMk/>
            <pc:sldMk cId="806004004" sldId="532"/>
            <ac:spMk id="10" creationId="{48FDD31E-2273-4E51-B596-205B1B2F8185}"/>
          </ac:spMkLst>
        </pc:spChg>
        <pc:spChg chg="add del mod">
          <ac:chgData name="Cristian Chilipirea" userId="34ab170da5908fc4" providerId="LiveId" clId="{7B76E207-C983-4D26-AE17-03C792168228}" dt="2019-10-13T11:26:03.336" v="70" actId="478"/>
          <ac:spMkLst>
            <pc:docMk/>
            <pc:sldMk cId="806004004" sldId="532"/>
            <ac:spMk id="11" creationId="{6A39E643-068B-44BB-BBD1-A3C0B702901E}"/>
          </ac:spMkLst>
        </pc:spChg>
      </pc:sldChg>
      <pc:sldChg chg="del">
        <pc:chgData name="Cristian Chilipirea" userId="34ab170da5908fc4" providerId="LiveId" clId="{7B76E207-C983-4D26-AE17-03C792168228}" dt="2019-10-13T11:25:26.827" v="1" actId="2696"/>
        <pc:sldMkLst>
          <pc:docMk/>
          <pc:sldMk cId="1777070365" sldId="533"/>
        </pc:sldMkLst>
      </pc:sldChg>
      <pc:sldChg chg="addSp delSp modSp add modAnim">
        <pc:chgData name="Cristian Chilipirea" userId="34ab170da5908fc4" providerId="LiveId" clId="{7B76E207-C983-4D26-AE17-03C792168228}" dt="2019-10-13T11:26:40.950" v="81" actId="1076"/>
        <pc:sldMkLst>
          <pc:docMk/>
          <pc:sldMk cId="3037130675" sldId="533"/>
        </pc:sldMkLst>
        <pc:spChg chg="mod">
          <ac:chgData name="Cristian Chilipirea" userId="34ab170da5908fc4" providerId="LiveId" clId="{7B76E207-C983-4D26-AE17-03C792168228}" dt="2019-10-13T11:26:10.657" v="72"/>
          <ac:spMkLst>
            <pc:docMk/>
            <pc:sldMk cId="3037130675" sldId="533"/>
            <ac:spMk id="2" creationId="{9787E5F4-44B5-4646-8214-DBD96CA131A8}"/>
          </ac:spMkLst>
        </pc:spChg>
        <pc:spChg chg="del">
          <ac:chgData name="Cristian Chilipirea" userId="34ab170da5908fc4" providerId="LiveId" clId="{7B76E207-C983-4D26-AE17-03C792168228}" dt="2019-10-13T11:26:12.576" v="73" actId="478"/>
          <ac:spMkLst>
            <pc:docMk/>
            <pc:sldMk cId="3037130675" sldId="533"/>
            <ac:spMk id="3" creationId="{1BD84848-0731-4913-AB34-6B0257496D7D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" creationId="{FCF23E43-9E1C-4B56-AC5A-83AF5850D116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" creationId="{A9C39DBF-132F-4AB7-B649-1D64D782E98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6" creationId="{8EBF2362-AB17-4B7F-B279-2531EAB0E90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7" creationId="{CD193387-8B97-4FB0-ABD8-5A7CA6C589F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8" creationId="{FC990D3C-FD6E-4917-9048-3F40C83ED14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9" creationId="{ABAB5D4B-03D5-459D-9000-63DCB4C8ECA8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0" creationId="{318A17FB-16E1-40A2-894A-EEADE83E0812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1" creationId="{E33EC826-63A1-448D-AFE4-20A60FEFF31A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2" creationId="{26705A21-2101-4FF8-9AFC-107A2CFB3DF1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3" creationId="{3DDFB767-0E3E-49F4-82E9-421FFC1CDA26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4" creationId="{00C9F8EA-9509-4DF5-B5F1-AA7EE52DE03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5" creationId="{65831D9C-0F41-47C8-A735-6464B5263681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6" creationId="{A3B72A88-EAE8-419B-8565-C84A147B583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7" creationId="{B67C60BC-6C0F-4E4E-81B9-F18A651573F2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18" creationId="{6F10F618-749B-4018-8F54-725484B9BE9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3" creationId="{32ADAB3C-E040-4887-9C09-42FC77491A9D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4" creationId="{F6A1C319-AE0F-45F2-906A-C413EECC5841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5" creationId="{B4B56314-4EFC-42FD-B0E8-993228DC49FE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7" creationId="{87342ADF-01B1-40A0-929B-825C92882A2B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8" creationId="{52B6C4A6-EAE0-4BF2-9CB0-71CA724CE469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39" creationId="{ECE6CB9A-F21F-4E33-8BB7-EF7189190030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0" creationId="{D3E02A0A-ECCF-4D95-8230-68AA6F18991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1" creationId="{E6ED24B1-9635-4105-B6FC-9FEC0CB5119E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2" creationId="{C6FFBF63-529F-480B-9645-661EB8BE198F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3" creationId="{B7250BE8-4D10-4F69-AF40-258CF3E66807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4" creationId="{AF91769D-3975-4B27-B383-E6D8C201898C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5" creationId="{6DEE24C0-87DA-4711-9B39-A09BD5D1D7B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6" creationId="{7F74A4AE-3346-4B63-8D21-BB8EDCB8FAA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7" creationId="{8B1292B2-52BF-4142-9F79-12FECA4A3094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8" creationId="{DFA8D141-97BA-4D5E-894A-AD985C1EAA6C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49" creationId="{BBD4836A-71F5-44E7-BC54-975E140DE4C0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0" creationId="{053EA3F2-4F46-4343-BBAD-A30B832DCB43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1" creationId="{A4924F79-F018-499C-920F-A39AC9F6E25F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2" creationId="{65FE5D89-D344-4017-9F82-58A4FB5B799B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3" creationId="{A7D60815-6855-4FE1-A2E0-D7E4093A5200}"/>
          </ac:spMkLst>
        </pc:spChg>
        <pc:spChg chg="add del">
          <ac:chgData name="Cristian Chilipirea" userId="34ab170da5908fc4" providerId="LiveId" clId="{7B76E207-C983-4D26-AE17-03C792168228}" dt="2019-10-13T11:26:20.668" v="75"/>
          <ac:spMkLst>
            <pc:docMk/>
            <pc:sldMk cId="3037130675" sldId="533"/>
            <ac:spMk id="54" creationId="{4E805115-E3DE-48C6-8F37-F42B3399ADDC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5" creationId="{03EB0347-8E0B-46A7-AB17-BE8A8AB07664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6" creationId="{19036082-A86B-4AD9-AB2D-091476BD0503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7" creationId="{96E9072F-24AA-48B3-96A6-243EEEF535EB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8" creationId="{469644B0-BB91-46AB-A379-5176976E9A57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59" creationId="{461C5435-2345-45B6-A47C-7F6580A471D1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0" creationId="{EB874D1F-6A67-4FAD-945C-DFF360838C8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1" creationId="{DF9CC9DE-CE02-4DA1-95E0-7FF472630F0F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2" creationId="{4F654022-892D-4B78-AC6F-24B6310933EF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3" creationId="{AF963D79-D18A-4F7F-AFA0-F26F31B95B7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4" creationId="{081D4C07-4F0B-404B-B104-2A9BB7279730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5" creationId="{67A863BA-9453-405A-8CC3-1B7BA8513179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6" creationId="{09792B38-352E-4755-B3F7-7ADEC7C95677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7" creationId="{F5D8E723-691A-4FBF-A01B-C64E803ACF0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8" creationId="{8D90659C-F1CD-4144-819C-606EE2662D8D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69" creationId="{F61BD51F-CCA6-48CD-8098-9A6F2D2EF698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4" creationId="{6B9FBC2C-031C-40E7-A211-E303B4C44A61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5" creationId="{9FC2AA1C-8C14-46DE-BEF2-D50E0C6FBF65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6" creationId="{E8550E74-ED19-4F6F-B6D2-CD6D657C9117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8" creationId="{812F38DF-261F-4B26-984D-D765575C17AD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89" creationId="{F49FC621-72B6-47A7-9AAA-B8E01BF7006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0" creationId="{A3335090-46B0-4442-963F-22355C13E3A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1" creationId="{01C0AD42-A95C-41DE-81E2-8DE7C0D999A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2" creationId="{228B26D5-08F8-4C9D-9518-3CA63B32ED16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3" creationId="{87255022-23E2-488A-B1D6-D3E437F6D2A9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4" creationId="{C411B9AB-2352-44FD-B01F-CE7F23CBDC2E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5" creationId="{78744B38-5FEF-41C1-876A-91B94B0F9E13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6" creationId="{37F39D65-C841-426A-9EA6-B97DFD924D6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7" creationId="{23BCFB7D-24D5-47E4-8A19-57FBF7924E6C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8" creationId="{828B2842-17C7-4797-B17E-87B2CEC55A2E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99" creationId="{DDFF981D-DE37-41A1-8C92-9FA0EBAD5DE5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0" creationId="{6A6ED82B-5349-4426-942B-62D34433DC1A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1" creationId="{D52558DD-C202-44E4-B30C-454E8670361E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2" creationId="{8518CB98-4352-42BA-B96C-22F952D53308}"/>
          </ac:spMkLst>
        </pc:spChg>
        <pc:spChg chg="add del">
          <ac:chgData name="Cristian Chilipirea" userId="34ab170da5908fc4" providerId="LiveId" clId="{7B76E207-C983-4D26-AE17-03C792168228}" dt="2019-10-13T11:26:32.506" v="77"/>
          <ac:spMkLst>
            <pc:docMk/>
            <pc:sldMk cId="3037130675" sldId="533"/>
            <ac:spMk id="103" creationId="{C0D2C7FA-2DAD-4F30-AF56-75FF03902A0F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4" creationId="{9D9C691B-B50C-46C7-8687-B8E93378DFC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5" creationId="{5B247637-5FEF-4C38-BBFE-3165DEA19012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6" creationId="{BF67099C-55A1-45F7-A848-BECBBCA12E5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7" creationId="{F1A86F7B-811F-46FD-AEEF-8E8426424098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8" creationId="{21C36CE7-7686-4C46-8877-D59E1CCD82F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09" creationId="{500096A4-C8B4-4FB3-B63F-1E29C4D3E52F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0" creationId="{8F81E4A7-9986-4335-B5B2-E438F469D99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1" creationId="{FFBB7A6E-817B-4472-B6FF-2D43B83D0D6D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2" creationId="{556B2DAF-D088-41E6-BA23-8D70C85B6CA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3" creationId="{6CCC55A1-ACAB-4AE9-AE3F-568BC4B185A6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4" creationId="{E8D36953-3062-4B13-976A-E346B07A34B6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5" creationId="{5DB8840C-2F1F-4AFA-8D67-EE26D36DD19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6" creationId="{3CB06EEC-AADA-4B85-91C9-AB423DE53172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7" creationId="{7B02AF53-F9D2-4D84-9B4A-C841371AA6A2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18" creationId="{6B6B8613-BD6D-4E81-910B-593FEC9F3AD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3" creationId="{08C81BF9-F1AE-44EC-AD37-76C17BDD61C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4" creationId="{28080815-D704-4101-BEE3-592610B46ADD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5" creationId="{8FE369E8-F4E1-405A-AE20-FDDF6B5B578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7" creationId="{D8C67F86-890F-46FC-A8C3-EF378AA67DB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8" creationId="{A5302CCD-040E-404E-A777-A0EF4368469B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39" creationId="{371434E8-BD6E-475D-82D6-9029D5A2D35E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0" creationId="{AF768815-4F23-4AF2-A176-5B9F989D3DC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1" creationId="{72CB9AA3-998D-498B-A80F-36F2365E3AC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2" creationId="{D603888F-71C5-4E59-BC15-19D9C2C7DC5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3" creationId="{D7D01D06-EE3F-41F7-A0EF-CB2A17B6D5D4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4" creationId="{0EAD6193-F077-402E-BD00-5C48A844530A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5" creationId="{C319EB06-F12C-4DEE-AE1D-9057033F245F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6" creationId="{C652CCD1-F36F-4F25-8796-AAF48BB5C277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7" creationId="{4CA55E29-FE8F-4170-835E-D1FAC91D208B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8" creationId="{AD700FB5-AB46-46D2-BAF9-F90723AB057D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49" creationId="{8BA6607C-EED4-42C0-9C9A-D1B3A17D3811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0" creationId="{27D3E3F2-2A20-4A35-81F4-88AB906FB0C5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1" creationId="{E9FC62B0-ABCB-419A-A80C-B3AC4404C966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2" creationId="{863DC5D3-5B21-4354-8665-CD8C0CCA9633}"/>
          </ac:spMkLst>
        </pc:spChg>
        <pc:spChg chg="add del">
          <ac:chgData name="Cristian Chilipirea" userId="34ab170da5908fc4" providerId="LiveId" clId="{7B76E207-C983-4D26-AE17-03C792168228}" dt="2019-10-13T11:26:38.774" v="79"/>
          <ac:spMkLst>
            <pc:docMk/>
            <pc:sldMk cId="3037130675" sldId="533"/>
            <ac:spMk id="153" creationId="{DB0F169F-4BB2-48E8-A518-96D35981AAA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4" creationId="{FFD43457-48A2-43D1-BBFA-338AAEA8238F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5" creationId="{620DC545-C2E7-48AC-B3E0-FEF1D2BF415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6" creationId="{E2B0C6C0-966A-465A-A99A-1A073897938D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7" creationId="{F5C03FFF-6BA2-4701-916E-A20302285598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8" creationId="{BCAF2847-5A13-4241-BB82-A61572FE75F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59" creationId="{040AA455-A23C-41B1-A48E-678DA7B23EA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0" creationId="{DC3E4CE1-0859-474F-9C22-7FEF38FA001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1" creationId="{754A4D1B-6B8D-41C2-88C5-7D14C6B22DC1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2" creationId="{22BB9AC9-4C49-4C3B-82C0-F88C1D4B525A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3" creationId="{84E14C5B-FD25-4567-8923-B5BAB0B1BA6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4" creationId="{414BB7B3-A6D0-43BA-959C-98957C8C03F7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5" creationId="{FDE3975E-03EB-4026-9D80-1DDB7ABCE64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6" creationId="{B92D29CB-BAE7-4FF5-9BBE-3F53D9F59B92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7" creationId="{0CE29BF2-946F-4FA3-BF0B-C2AA9723CE6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68" creationId="{70BDF069-E090-448F-8CE9-7A7B7F54C5F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3" creationId="{60467115-863D-44A0-87E2-0AD2506C417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4" creationId="{E3B80A8D-8A5B-4B9F-AF17-C7A6B2D50BD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5" creationId="{5C373C26-3C3A-4EE8-A993-6B3A4F2E5D3E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7" creationId="{FD39493F-6D63-44B3-8DF8-A18927462C96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8" creationId="{970F81C0-5677-4424-B1AB-977C7D77A05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89" creationId="{E7B2305C-86F0-4CD0-9755-F4BE0A22224C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0" creationId="{4BA9ECAC-DEE2-45ED-992A-D190E1D4D23D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1" creationId="{03910345-7D18-45D3-A2C2-CCAF0FDB56F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2" creationId="{690ACF66-0BF1-4335-97FF-F88A753BF540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3" creationId="{B672728A-7978-42A8-817F-8D74EFD98E39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4" creationId="{EA3EB554-1556-47D6-A4C5-EA492E2D1BE2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5" creationId="{6B0EEEB9-D5DF-4720-805F-B196D790342B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6" creationId="{8446AFB2-BFDE-4380-AA74-6C41C71CD047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7" creationId="{54CE3D6B-FAFA-45EE-984B-FC0B38ADBCD1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8" creationId="{AD4A406E-8874-4708-B9FB-DAE1695915A8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199" creationId="{6A9478E8-77E9-4C03-87D6-8E479C13894B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0" creationId="{0BAF00D1-FA60-41EF-A060-2A92B1B9F008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1" creationId="{6EFA3F33-CF90-4585-A72C-202808069C07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2" creationId="{A5860680-0F01-43A1-A1E8-4119E18978E1}"/>
          </ac:spMkLst>
        </pc:spChg>
        <pc:spChg chg="add mod">
          <ac:chgData name="Cristian Chilipirea" userId="34ab170da5908fc4" providerId="LiveId" clId="{7B76E207-C983-4D26-AE17-03C792168228}" dt="2019-10-13T11:26:40.950" v="81" actId="1076"/>
          <ac:spMkLst>
            <pc:docMk/>
            <pc:sldMk cId="3037130675" sldId="533"/>
            <ac:spMk id="203" creationId="{714ABF94-2F8E-4E04-815F-60B6FF4CE341}"/>
          </ac:spMkLst>
        </pc:spChg>
        <pc:graphicFrameChg chg="add del">
          <ac:chgData name="Cristian Chilipirea" userId="34ab170da5908fc4" providerId="LiveId" clId="{7B76E207-C983-4D26-AE17-03C792168228}" dt="2019-10-13T11:26:20.668" v="75"/>
          <ac:graphicFrameMkLst>
            <pc:docMk/>
            <pc:sldMk cId="3037130675" sldId="533"/>
            <ac:graphicFrameMk id="36" creationId="{EB7588BB-3D2C-4583-81D9-F45DB0DED0B4}"/>
          </ac:graphicFrameMkLst>
        </pc:graphicFrameChg>
        <pc:graphicFrameChg chg="add del">
          <ac:chgData name="Cristian Chilipirea" userId="34ab170da5908fc4" providerId="LiveId" clId="{7B76E207-C983-4D26-AE17-03C792168228}" dt="2019-10-13T11:26:32.506" v="77"/>
          <ac:graphicFrameMkLst>
            <pc:docMk/>
            <pc:sldMk cId="3037130675" sldId="533"/>
            <ac:graphicFrameMk id="87" creationId="{46719A7F-8826-4621-8036-8A9FA41CA6A0}"/>
          </ac:graphicFrameMkLst>
        </pc:graphicFrameChg>
        <pc:graphicFrameChg chg="add del">
          <ac:chgData name="Cristian Chilipirea" userId="34ab170da5908fc4" providerId="LiveId" clId="{7B76E207-C983-4D26-AE17-03C792168228}" dt="2019-10-13T11:26:38.774" v="79"/>
          <ac:graphicFrameMkLst>
            <pc:docMk/>
            <pc:sldMk cId="3037130675" sldId="533"/>
            <ac:graphicFrameMk id="136" creationId="{A5A68C64-44CC-4B31-903F-5325CBE246EF}"/>
          </ac:graphicFrameMkLst>
        </pc:graphicFrameChg>
        <pc:graphicFrameChg chg="add mod">
          <ac:chgData name="Cristian Chilipirea" userId="34ab170da5908fc4" providerId="LiveId" clId="{7B76E207-C983-4D26-AE17-03C792168228}" dt="2019-10-13T11:26:40.950" v="81" actId="1076"/>
          <ac:graphicFrameMkLst>
            <pc:docMk/>
            <pc:sldMk cId="3037130675" sldId="533"/>
            <ac:graphicFrameMk id="186" creationId="{FD9BF1A8-65D6-47BF-8D48-CFB017255F72}"/>
          </ac:graphicFrameMkLst>
        </pc:graphicFrame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19" creationId="{7648E491-B56D-428F-8422-F076EAD0906F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0" creationId="{9B2F8251-69EE-4551-9DD1-FAA3D1E45C12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1" creationId="{306ACA9D-433E-47ED-ADA2-961A4940F053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2" creationId="{BDE699A3-C96B-4AA2-A39F-AD1AE76AB57C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3" creationId="{FBBB168A-40B2-4D86-97B5-724C06F7842A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4" creationId="{55ED051D-8381-46A8-B60C-004BF85165FC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5" creationId="{92E62D47-583A-4BF0-94AB-971AA75BB6EF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6" creationId="{09DF921E-AACE-493F-966A-06484C8014E6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7" creationId="{418BBA01-768A-464E-98E9-D1F0DBE9440F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8" creationId="{9963E52D-20BF-4CDB-8016-AA86ECF598C0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29" creationId="{BD45CAC6-1A98-4A40-BA9D-2506F740CE73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30" creationId="{714D2F27-089D-4BD6-8FFA-2E3BAE555574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31" creationId="{D3201224-737B-4454-A72F-282BE0B9B951}"/>
          </ac:cxnSpMkLst>
        </pc:cxnChg>
        <pc:cxnChg chg="add del">
          <ac:chgData name="Cristian Chilipirea" userId="34ab170da5908fc4" providerId="LiveId" clId="{7B76E207-C983-4D26-AE17-03C792168228}" dt="2019-10-13T11:26:20.668" v="75"/>
          <ac:cxnSpMkLst>
            <pc:docMk/>
            <pc:sldMk cId="3037130675" sldId="533"/>
            <ac:cxnSpMk id="32" creationId="{689F506F-1D5E-45D6-8DF0-6031649976E7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0" creationId="{62B7003C-5486-4602-AD5E-0D8E63F3E4C6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1" creationId="{E33B5644-EF35-4099-9147-D92EBCEBA7B6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2" creationId="{E69596B8-48E1-41EA-9FA7-30BFF0B50C5A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3" creationId="{F334356F-0D7D-4172-8FAD-386B39A96B09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4" creationId="{2F04D507-97F2-4234-B18F-8C44BFB6C2E4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5" creationId="{AD485A0B-E1A6-43D0-A986-E605519DF3F8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6" creationId="{F8685138-1AA5-4FCB-9311-5AD898D63798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7" creationId="{550D4633-68CD-4306-A5F3-80246C320AF0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8" creationId="{D74F3B39-BAE9-43DF-A7CC-98227D00F360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79" creationId="{7A62F090-E031-4F0E-8D35-1BD67ECBD8EF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0" creationId="{41B0C7E1-F2E9-4F91-BF69-FA6CD5E65631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1" creationId="{E8FC4374-B128-46DA-83B8-6291C439EF3E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2" creationId="{9D4AB625-BFFE-40EF-B85B-585D1ACECE2E}"/>
          </ac:cxnSpMkLst>
        </pc:cxnChg>
        <pc:cxnChg chg="add del">
          <ac:chgData name="Cristian Chilipirea" userId="34ab170da5908fc4" providerId="LiveId" clId="{7B76E207-C983-4D26-AE17-03C792168228}" dt="2019-10-13T11:26:32.506" v="77"/>
          <ac:cxnSpMkLst>
            <pc:docMk/>
            <pc:sldMk cId="3037130675" sldId="533"/>
            <ac:cxnSpMk id="83" creationId="{6C8D4873-0AB9-40DA-BEAE-197DC41D6CB7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19" creationId="{43AF6D79-71C5-4CE9-9594-4E96ABA179FE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0" creationId="{CCCF7377-26C4-4614-952E-210196DAC08F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1" creationId="{BF22F191-E0CF-4CC6-8539-1546827A0400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2" creationId="{34ECAF86-BFB7-4472-8537-906BACFADC3C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3" creationId="{EC053B74-AF68-461B-9A5E-7C623A49A250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4" creationId="{9341BB7B-0433-4AB9-87CE-6AA409E6295C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5" creationId="{55E70876-47FA-4C81-B78E-0B4011B47CAF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6" creationId="{5BA81E20-F93C-41F2-9911-2AA94C4B49A3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7" creationId="{10FCEA10-962C-43F8-B8A6-512373972FBF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8" creationId="{04DE1980-B01A-4EB0-93A9-01346D5D70ED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29" creationId="{5B824730-EC9D-4106-BDF6-8EA1CE5D6CB2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30" creationId="{C9A90AA4-7EDA-4D91-8ED5-3B0D8EAC70B3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31" creationId="{0495D740-A543-4183-A298-BE0249434232}"/>
          </ac:cxnSpMkLst>
        </pc:cxnChg>
        <pc:cxnChg chg="add del">
          <ac:chgData name="Cristian Chilipirea" userId="34ab170da5908fc4" providerId="LiveId" clId="{7B76E207-C983-4D26-AE17-03C792168228}" dt="2019-10-13T11:26:38.774" v="79"/>
          <ac:cxnSpMkLst>
            <pc:docMk/>
            <pc:sldMk cId="3037130675" sldId="533"/>
            <ac:cxnSpMk id="132" creationId="{5251CF3B-A5A0-4D38-91D7-3932C09F105F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69" creationId="{E7E0B7FF-01DF-4744-9864-5586668CC6D4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0" creationId="{D1C26E1B-106B-4B9F-86FF-2D9D79654F7C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1" creationId="{EBCDC6B2-C177-4ACA-BE6C-DFF71029A9EF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2" creationId="{9891A8C8-5C61-46FC-A0A4-CD93457C055F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3" creationId="{0A6A4488-9A80-4419-B9CA-7B04B610BDA7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4" creationId="{B1F24EDE-2E67-4CB1-AAFC-2152A738C056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5" creationId="{BF324BC9-03B2-442F-ABCC-037C7393FFE7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6" creationId="{35CA3605-0B7B-489E-BD37-7D55927651AE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7" creationId="{44F5F7C5-F310-4148-8D2F-07E8D2088F27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8" creationId="{E3913863-D706-4901-A7FB-48C21A63A17C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79" creationId="{DE59CBF1-1FE8-44D5-8271-78D3A3EC963B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80" creationId="{2EEEC132-10C1-4473-9B28-E7DB2DB028D9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81" creationId="{69BC1714-E411-4862-82FA-B492350AF67E}"/>
          </ac:cxnSpMkLst>
        </pc:cxnChg>
        <pc:cxnChg chg="add mod">
          <ac:chgData name="Cristian Chilipirea" userId="34ab170da5908fc4" providerId="LiveId" clId="{7B76E207-C983-4D26-AE17-03C792168228}" dt="2019-10-13T11:26:40.950" v="81" actId="1076"/>
          <ac:cxnSpMkLst>
            <pc:docMk/>
            <pc:sldMk cId="3037130675" sldId="533"/>
            <ac:cxnSpMk id="182" creationId="{F8D1AF4F-011B-4EDC-9450-623361732B5B}"/>
          </ac:cxnSpMkLst>
        </pc:cxnChg>
      </pc:sldChg>
      <pc:sldChg chg="addSp delSp modSp add modAnim">
        <pc:chgData name="Cristian Chilipirea" userId="34ab170da5908fc4" providerId="LiveId" clId="{7B76E207-C983-4D26-AE17-03C792168228}" dt="2019-10-13T11:27:07.314" v="88" actId="1076"/>
        <pc:sldMkLst>
          <pc:docMk/>
          <pc:sldMk cId="309655879" sldId="534"/>
        </pc:sldMkLst>
        <pc:spChg chg="mod">
          <ac:chgData name="Cristian Chilipirea" userId="34ab170da5908fc4" providerId="LiveId" clId="{7B76E207-C983-4D26-AE17-03C792168228}" dt="2019-10-13T11:26:52.969" v="83"/>
          <ac:spMkLst>
            <pc:docMk/>
            <pc:sldMk cId="309655879" sldId="534"/>
            <ac:spMk id="2" creationId="{ED807452-E76E-4ADF-9559-DDF992F5E890}"/>
          </ac:spMkLst>
        </pc:spChg>
        <pc:spChg chg="del">
          <ac:chgData name="Cristian Chilipirea" userId="34ab170da5908fc4" providerId="LiveId" clId="{7B76E207-C983-4D26-AE17-03C792168228}" dt="2019-10-13T11:27:03.793" v="84" actId="478"/>
          <ac:spMkLst>
            <pc:docMk/>
            <pc:sldMk cId="309655879" sldId="534"/>
            <ac:spMk id="3" creationId="{9F72B331-D52C-45E5-82AF-E16C2006C192}"/>
          </ac:spMkLst>
        </pc:spChg>
        <pc:spChg chg="add del">
          <ac:chgData name="Cristian Chilipirea" userId="34ab170da5908fc4" providerId="LiveId" clId="{7B76E207-C983-4D26-AE17-03C792168228}" dt="2019-10-13T11:27:05.804" v="86"/>
          <ac:spMkLst>
            <pc:docMk/>
            <pc:sldMk cId="309655879" sldId="534"/>
            <ac:spMk id="4" creationId="{DB06F820-22A4-47E9-854A-E30AC87E9379}"/>
          </ac:spMkLst>
        </pc:spChg>
        <pc:spChg chg="add del">
          <ac:chgData name="Cristian Chilipirea" userId="34ab170da5908fc4" providerId="LiveId" clId="{7B76E207-C983-4D26-AE17-03C792168228}" dt="2019-10-13T11:27:05.804" v="86"/>
          <ac:spMkLst>
            <pc:docMk/>
            <pc:sldMk cId="309655879" sldId="534"/>
            <ac:spMk id="5" creationId="{95DEC0D1-C53A-4F14-8853-74FD49C4D96C}"/>
          </ac:spMkLst>
        </pc:spChg>
        <pc:spChg chg="add mod">
          <ac:chgData name="Cristian Chilipirea" userId="34ab170da5908fc4" providerId="LiveId" clId="{7B76E207-C983-4D26-AE17-03C792168228}" dt="2019-10-13T11:27:07.314" v="88" actId="1076"/>
          <ac:spMkLst>
            <pc:docMk/>
            <pc:sldMk cId="309655879" sldId="534"/>
            <ac:spMk id="6" creationId="{CC53309A-2774-4067-A558-FE5E1390CD40}"/>
          </ac:spMkLst>
        </pc:spChg>
        <pc:spChg chg="add mod">
          <ac:chgData name="Cristian Chilipirea" userId="34ab170da5908fc4" providerId="LiveId" clId="{7B76E207-C983-4D26-AE17-03C792168228}" dt="2019-10-13T11:27:07.314" v="88" actId="1076"/>
          <ac:spMkLst>
            <pc:docMk/>
            <pc:sldMk cId="309655879" sldId="534"/>
            <ac:spMk id="7" creationId="{D2351C08-1B01-4158-9AE9-5D3459F8E040}"/>
          </ac:spMkLst>
        </pc:spChg>
      </pc:sldChg>
      <pc:sldChg chg="del">
        <pc:chgData name="Cristian Chilipirea" userId="34ab170da5908fc4" providerId="LiveId" clId="{7B76E207-C983-4D26-AE17-03C792168228}" dt="2019-10-13T11:25:26.986" v="2" actId="2696"/>
        <pc:sldMkLst>
          <pc:docMk/>
          <pc:sldMk cId="1456898649" sldId="534"/>
        </pc:sldMkLst>
      </pc:sldChg>
      <pc:sldChg chg="addSp delSp modSp add modAnim">
        <pc:chgData name="Cristian Chilipirea" userId="34ab170da5908fc4" providerId="LiveId" clId="{7B76E207-C983-4D26-AE17-03C792168228}" dt="2019-10-13T11:27:23.238" v="94"/>
        <pc:sldMkLst>
          <pc:docMk/>
          <pc:sldMk cId="131546449" sldId="535"/>
        </pc:sldMkLst>
        <pc:spChg chg="mod">
          <ac:chgData name="Cristian Chilipirea" userId="34ab170da5908fc4" providerId="LiveId" clId="{7B76E207-C983-4D26-AE17-03C792168228}" dt="2019-10-13T11:27:14.396" v="90"/>
          <ac:spMkLst>
            <pc:docMk/>
            <pc:sldMk cId="131546449" sldId="535"/>
            <ac:spMk id="2" creationId="{31A3E4A9-1B71-4F8B-94B8-19F985919EE7}"/>
          </ac:spMkLst>
        </pc:spChg>
        <pc:spChg chg="del">
          <ac:chgData name="Cristian Chilipirea" userId="34ab170da5908fc4" providerId="LiveId" clId="{7B76E207-C983-4D26-AE17-03C792168228}" dt="2019-10-13T11:27:16.037" v="91" actId="478"/>
          <ac:spMkLst>
            <pc:docMk/>
            <pc:sldMk cId="131546449" sldId="535"/>
            <ac:spMk id="3" creationId="{AE73F9ED-0C41-49C3-9B64-452AF0A44BF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" creationId="{3C0359CA-BBCA-47E4-A668-864560C3DBDF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" creationId="{B859C4E5-B58C-4CC8-AE23-236F406E0066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" creationId="{7DE9D640-B37F-432B-A909-7F5503BCE1E4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7" creationId="{F5FDC044-25AA-4204-A691-8D5954C3299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8" creationId="{2C80BA0E-9FC0-49AE-AB57-770E22A89FD3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9" creationId="{9052468A-E79C-4F90-83D3-415012842540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0" creationId="{61C22C42-7C2C-4E28-BE1E-AE06A6F67E4C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1" creationId="{54B95A50-F3F3-4111-A36C-81F624BB0250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2" creationId="{0CC01C9B-215B-4B98-973D-FD320AA2A57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3" creationId="{42D1DB7C-DFFB-4F16-A314-EF55DE36BD8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4" creationId="{BF906B73-CDEB-4105-B12D-119D2E6E2C3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5" creationId="{B77CEFA6-BECB-48F0-A422-0F1F994DA581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6" creationId="{5004718F-DC34-4B99-8E84-B3F0699D32AD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7" creationId="{18D99AC6-65B2-474C-A45A-BAE85193C4FA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18" creationId="{45E6AC7D-9D6E-4801-9312-69FEBF141EB2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3" creationId="{E073D4F0-D0E8-4277-A674-D9CB4059919A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4" creationId="{5C977DF5-5685-49B5-827F-2D8EC023B9E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5" creationId="{ADF78B8C-1FEF-4093-9129-15487998EE2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6" creationId="{8A69890D-3804-4CC7-AC85-DBBD123A0E39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7" creationId="{C7656561-42EA-4D68-8213-83BBCF3260B0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8" creationId="{98FCA7FA-D220-4539-9DA2-7C2BBC935E9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39" creationId="{01DB5AD5-BC00-4AC9-A077-7F57B207845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0" creationId="{81749AF6-6DCF-4E50-9E98-657D7FE64931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1" creationId="{8C68EB8F-AD9F-4831-879D-56B2917ABA5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2" creationId="{41ED25C6-32D3-420A-9631-3CD05EE909B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3" creationId="{446F915E-8EB6-4743-8322-F1DE38FE38F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4" creationId="{77E5E9E2-FB2D-48C1-B472-8894EDC176F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5" creationId="{7978310B-EEC0-43CA-897B-EC94B32E601D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6" creationId="{E2FDE514-43FB-4B21-ADAC-D6BE2430572F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7" creationId="{0BE90319-783E-4C4F-A51E-2DB7490CE38F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8" creationId="{4AFE08DE-798E-4C17-9705-BD696950E38D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49" creationId="{07E7E0CE-747D-4FC9-BA8A-A0149BF4DC2C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0" creationId="{CBC3CA6B-8AC9-464C-B8B5-594BDA20892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1" creationId="{BCB1DF0D-23FC-4BEE-9816-981CCB976AA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2" creationId="{0904C89A-9814-42B7-8509-3838BB11C695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3" creationId="{7126EC8F-8E3A-483A-8C69-8467B306432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4" creationId="{3F58C345-C013-4D2F-85ED-76876CBF5DD7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5" creationId="{D6052236-34E7-4939-B68E-E9BDDCA6A65C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6" creationId="{52605FB9-913F-422B-B5DB-1975700379A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7" creationId="{B885C836-2D97-44B5-B97F-8A6D8C814BE3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8" creationId="{6F84DD6E-60A2-4254-9498-187F1ED7147B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59" creationId="{72FA32EC-AF1A-48D9-8D4B-3A24237317D8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0" creationId="{B207A42C-1453-41A1-A2D2-352204E11571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1" creationId="{0ADC97CB-4FB4-4E7E-BC1F-41262E21BAA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2" creationId="{B3AE1D1E-F0DC-4551-B787-D9E3C18AB99E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3" creationId="{568D0E98-F98D-451A-AECE-71480C28F343}"/>
          </ac:spMkLst>
        </pc:spChg>
        <pc:spChg chg="add del">
          <ac:chgData name="Cristian Chilipirea" userId="34ab170da5908fc4" providerId="LiveId" clId="{7B76E207-C983-4D26-AE17-03C792168228}" dt="2019-10-13T11:27:23.206" v="93"/>
          <ac:spMkLst>
            <pc:docMk/>
            <pc:sldMk cId="131546449" sldId="535"/>
            <ac:spMk id="64" creationId="{DD35A97A-6801-47B0-B30B-4D38DEED1DA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5" creationId="{567C0AF1-C73B-44A0-883F-5C2F6B0D33BE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6" creationId="{8F8666B1-6680-449F-9311-E73A6B0BD755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7" creationId="{A4B2F994-8DE6-4065-9DF1-624F316D05D4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8" creationId="{CCC68537-226D-42E4-AA39-E0AB2DEFE691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69" creationId="{BDE25F24-7A77-4E9F-8F2B-005007909C1C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0" creationId="{75A2AE10-307F-4331-AE68-DC63AD52E69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1" creationId="{373C3882-FAD1-426C-9602-7E601C2EE97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2" creationId="{FC9A8198-A8E5-4923-9DBE-78F992A7733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3" creationId="{13F78B83-69B5-4138-9303-7C60884052C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4" creationId="{A6056139-D851-465F-9528-0161B2385F5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5" creationId="{368BF76D-D547-4532-AC6D-CCE70CD076F1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6" creationId="{7CEBA2FE-4603-44B3-89B2-0ECD95727FC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7" creationId="{EDBBC19E-9922-48FD-98F4-4BB4A8AC0913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8" creationId="{3BE2B748-F604-4E9F-89FA-5D20E598B6B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79" creationId="{CBDF3C7E-0E28-4886-873F-0CA667B7CE7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4" creationId="{B3CB8FEA-B50E-4EE7-AD33-35A085CE2F5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5" creationId="{81D6B9DF-EDFF-4BA0-B593-A7FEEC4EA23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6" creationId="{94CDF016-7939-458C-BB48-391114A908E4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7" creationId="{C936172D-87EA-4329-BECB-15D457EC2481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8" creationId="{A349F97A-F165-4F60-B064-59C72EE4CCCD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99" creationId="{158A04E4-A0F4-450E-B678-D3FCA73DA347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0" creationId="{AD7A361B-AC69-485F-A8E2-74563A40066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1" creationId="{61F10977-DA1E-4397-ACEE-BC53C6B5D89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2" creationId="{AF5C101C-28A7-4EDA-A85A-0E90E7A4B47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3" creationId="{8984C728-8B30-4278-A003-46CF94A1D8A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4" creationId="{D277B1C8-407E-4615-9CBB-B331394E9686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5" creationId="{52B7BDB7-A3BE-42F8-A6E2-D110D206B6C3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6" creationId="{DBB76679-BA1E-42C5-B15C-82959E19183C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7" creationId="{87A7588B-6CDA-4CAE-8BA8-A092A5EF245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8" creationId="{E98CD6EE-3144-4704-866E-7EEBCEB8E89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09" creationId="{8EB57BCB-CB5B-47AB-9ED7-CA86E5232A4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0" creationId="{AE79F936-FFD9-4B93-8BFE-962F6F3EE20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1" creationId="{B8757677-4272-4D86-A742-DC952BF4725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2" creationId="{016BF073-5975-4298-8D8C-A6B7B2D53428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3" creationId="{FCD87931-5B89-44B8-8579-E4006274AA30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4" creationId="{5D9C527B-5A0E-41A1-BF24-C5AA5E4D65E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5" creationId="{16F31962-2678-4ABA-97E9-7E539BAE425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6" creationId="{AFB7CA4A-5EAB-42CF-94DF-C4933ADF6EF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7" creationId="{1BAD40AA-A3D8-4BBB-B9B8-574341B0652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8" creationId="{0C42FA9B-42B9-480B-AED7-AA45EB57BEEF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19" creationId="{BC91EE20-317E-4520-B5CA-ABDEFE1A034A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0" creationId="{7491F1C9-4302-4A14-B4C8-765DF2C52396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1" creationId="{EBB59CDA-F5E8-4F9D-92C4-ED9FB35BE0C2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2" creationId="{FB0E520C-C2AF-49E2-BFC3-9BB6F4EC20FB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3" creationId="{BB19DCDD-130C-4DE1-B622-544DC2F8ADD9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4" creationId="{3F132E2C-B6B7-4D8A-928F-16BAD21F6F55}"/>
          </ac:spMkLst>
        </pc:spChg>
        <pc:spChg chg="add">
          <ac:chgData name="Cristian Chilipirea" userId="34ab170da5908fc4" providerId="LiveId" clId="{7B76E207-C983-4D26-AE17-03C792168228}" dt="2019-10-13T11:27:23.238" v="94"/>
          <ac:spMkLst>
            <pc:docMk/>
            <pc:sldMk cId="131546449" sldId="535"/>
            <ac:spMk id="125" creationId="{0BE973B4-45A6-439F-9C41-9E8941BAB1F3}"/>
          </ac:spMkLst>
        </pc:sp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19" creationId="{A389C831-7403-4DFB-8DDB-5CA5863B9D68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0" creationId="{EA094543-E607-43E9-A074-0EC3299F684A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1" creationId="{CDD38DFC-3653-4CF6-996F-AAF68B8D4502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2" creationId="{EEEF0FF4-2992-44F6-B00D-DAC3DC7DA77C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3" creationId="{23516773-7D8B-4CD0-A879-33A1E1B0CF81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4" creationId="{EF1062CE-D490-47B2-9B1F-454158970F6C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5" creationId="{014BC29A-CF7B-45F5-B9E6-01379802F96D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6" creationId="{8BF109ED-AE2F-4755-B5C6-5B58C5291EEE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7" creationId="{4B6E86BD-B1AF-48AA-B9D9-F86DE35111D2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8" creationId="{5A43715B-04B3-4FB9-8E17-F69BD8865DEF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29" creationId="{65868BB7-92D2-4177-925D-2C49C98B5CDC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30" creationId="{2D33B61B-B7A6-46D2-B263-815DF3B2F380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31" creationId="{F046BCE2-2CED-4451-B516-362E7ED8D5BE}"/>
          </ac:cxnSpMkLst>
        </pc:cxnChg>
        <pc:cxnChg chg="add del">
          <ac:chgData name="Cristian Chilipirea" userId="34ab170da5908fc4" providerId="LiveId" clId="{7B76E207-C983-4D26-AE17-03C792168228}" dt="2019-10-13T11:27:23.206" v="93"/>
          <ac:cxnSpMkLst>
            <pc:docMk/>
            <pc:sldMk cId="131546449" sldId="535"/>
            <ac:cxnSpMk id="32" creationId="{8C420179-56ED-4819-94C1-39819BD189A2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0" creationId="{7E41F600-276A-4E47-8168-DC7F19D4CC69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1" creationId="{6031CE86-8748-4BFF-B7F7-3C52D3EFB865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2" creationId="{1CA65C59-C05D-44A2-99D0-001FD0DEFA60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3" creationId="{00CA5C9F-2995-4366-A73B-368CA592DBD7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4" creationId="{89A18974-B8A3-4228-8325-2622C667A501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5" creationId="{60B746AC-D3C4-4D9F-86E6-5D226CE3C284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6" creationId="{21EFD9CD-BB45-4FF6-87E8-2E68077ECA6C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7" creationId="{46542970-A0E6-456D-8585-425846FE966A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8" creationId="{E83712BB-8635-490B-B209-6C3E1F79A7B9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89" creationId="{A4BC7B50-4F2D-43AB-B135-B263BB53F913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0" creationId="{DAEEEDA4-8F2E-43EB-BACC-A15CA3340AFA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1" creationId="{C24BF756-A53D-460C-A6FC-670762B784ED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2" creationId="{038A070E-AF53-4E1E-A456-D78E54B87BDE}"/>
          </ac:cxnSpMkLst>
        </pc:cxnChg>
        <pc:cxnChg chg="add">
          <ac:chgData name="Cristian Chilipirea" userId="34ab170da5908fc4" providerId="LiveId" clId="{7B76E207-C983-4D26-AE17-03C792168228}" dt="2019-10-13T11:27:23.238" v="94"/>
          <ac:cxnSpMkLst>
            <pc:docMk/>
            <pc:sldMk cId="131546449" sldId="535"/>
            <ac:cxnSpMk id="93" creationId="{5079809D-8EA6-40B0-A64A-9BED42759D2D}"/>
          </ac:cxnSpMkLst>
        </pc:cxnChg>
      </pc:sldChg>
      <pc:sldChg chg="del">
        <pc:chgData name="Cristian Chilipirea" userId="34ab170da5908fc4" providerId="LiveId" clId="{7B76E207-C983-4D26-AE17-03C792168228}" dt="2019-10-13T11:25:27.137" v="3" actId="2696"/>
        <pc:sldMkLst>
          <pc:docMk/>
          <pc:sldMk cId="317630013" sldId="535"/>
        </pc:sldMkLst>
      </pc:sldChg>
      <pc:sldChg chg="del">
        <pc:chgData name="Cristian Chilipirea" userId="34ab170da5908fc4" providerId="LiveId" clId="{7B76E207-C983-4D26-AE17-03C792168228}" dt="2019-10-13T11:25:27.275" v="4" actId="2696"/>
        <pc:sldMkLst>
          <pc:docMk/>
          <pc:sldMk cId="1580356267" sldId="536"/>
        </pc:sldMkLst>
      </pc:sldChg>
      <pc:sldChg chg="addSp delSp modSp add">
        <pc:chgData name="Cristian Chilipirea" userId="34ab170da5908fc4" providerId="LiveId" clId="{7B76E207-C983-4D26-AE17-03C792168228}" dt="2019-10-13T11:27:40.071" v="102" actId="1076"/>
        <pc:sldMkLst>
          <pc:docMk/>
          <pc:sldMk cId="2880386226" sldId="536"/>
        </pc:sldMkLst>
        <pc:spChg chg="mod">
          <ac:chgData name="Cristian Chilipirea" userId="34ab170da5908fc4" providerId="LiveId" clId="{7B76E207-C983-4D26-AE17-03C792168228}" dt="2019-10-13T11:27:29.926" v="96"/>
          <ac:spMkLst>
            <pc:docMk/>
            <pc:sldMk cId="2880386226" sldId="536"/>
            <ac:spMk id="2" creationId="{2FB1D225-7A89-4CA2-85EC-06F7DFA7AC26}"/>
          </ac:spMkLst>
        </pc:spChg>
        <pc:spChg chg="del">
          <ac:chgData name="Cristian Chilipirea" userId="34ab170da5908fc4" providerId="LiveId" clId="{7B76E207-C983-4D26-AE17-03C792168228}" dt="2019-10-13T11:27:32.252" v="97" actId="478"/>
          <ac:spMkLst>
            <pc:docMk/>
            <pc:sldMk cId="2880386226" sldId="536"/>
            <ac:spMk id="3" creationId="{5E383A64-D62C-416E-BBF3-333319B1AF16}"/>
          </ac:spMkLst>
        </pc:spChg>
        <pc:spChg chg="add del mod">
          <ac:chgData name="Cristian Chilipirea" userId="34ab170da5908fc4" providerId="LiveId" clId="{7B76E207-C983-4D26-AE17-03C792168228}" dt="2019-10-13T11:27:37.856" v="100"/>
          <ac:spMkLst>
            <pc:docMk/>
            <pc:sldMk cId="2880386226" sldId="536"/>
            <ac:spMk id="4" creationId="{02D882DC-66F4-4BC9-91D7-9A8FBEF8B22A}"/>
          </ac:spMkLst>
        </pc:spChg>
        <pc:spChg chg="add mod">
          <ac:chgData name="Cristian Chilipirea" userId="34ab170da5908fc4" providerId="LiveId" clId="{7B76E207-C983-4D26-AE17-03C792168228}" dt="2019-10-13T11:27:40.071" v="102" actId="1076"/>
          <ac:spMkLst>
            <pc:docMk/>
            <pc:sldMk cId="2880386226" sldId="536"/>
            <ac:spMk id="5" creationId="{A8E29588-7A0B-4719-A3DF-38C52FC97E0A}"/>
          </ac:spMkLst>
        </pc:spChg>
      </pc:sldChg>
      <pc:sldChg chg="del">
        <pc:chgData name="Cristian Chilipirea" userId="34ab170da5908fc4" providerId="LiveId" clId="{7B76E207-C983-4D26-AE17-03C792168228}" dt="2019-10-13T11:25:27.425" v="5" actId="2696"/>
        <pc:sldMkLst>
          <pc:docMk/>
          <pc:sldMk cId="2053138680" sldId="537"/>
        </pc:sldMkLst>
      </pc:sldChg>
      <pc:sldChg chg="addSp delSp modSp add">
        <pc:chgData name="Cristian Chilipirea" userId="34ab170da5908fc4" providerId="LiveId" clId="{7B76E207-C983-4D26-AE17-03C792168228}" dt="2019-10-13T11:27:57.840" v="109" actId="1076"/>
        <pc:sldMkLst>
          <pc:docMk/>
          <pc:sldMk cId="2271778429" sldId="537"/>
        </pc:sldMkLst>
        <pc:spChg chg="mod">
          <ac:chgData name="Cristian Chilipirea" userId="34ab170da5908fc4" providerId="LiveId" clId="{7B76E207-C983-4D26-AE17-03C792168228}" dt="2019-10-13T11:27:46.315" v="104"/>
          <ac:spMkLst>
            <pc:docMk/>
            <pc:sldMk cId="2271778429" sldId="537"/>
            <ac:spMk id="2" creationId="{D25B8F25-B36E-4F9D-B63A-A6DE5A38B73E}"/>
          </ac:spMkLst>
        </pc:spChg>
        <pc:spChg chg="del">
          <ac:chgData name="Cristian Chilipirea" userId="34ab170da5908fc4" providerId="LiveId" clId="{7B76E207-C983-4D26-AE17-03C792168228}" dt="2019-10-13T11:27:47.657" v="105" actId="478"/>
          <ac:spMkLst>
            <pc:docMk/>
            <pc:sldMk cId="2271778429" sldId="537"/>
            <ac:spMk id="3" creationId="{3818D8E9-CEF7-4EC4-B931-8CF41A7B3F39}"/>
          </ac:spMkLst>
        </pc:spChg>
        <pc:spChg chg="add del">
          <ac:chgData name="Cristian Chilipirea" userId="34ab170da5908fc4" providerId="LiveId" clId="{7B76E207-C983-4D26-AE17-03C792168228}" dt="2019-10-13T11:27:53.394" v="107"/>
          <ac:spMkLst>
            <pc:docMk/>
            <pc:sldMk cId="2271778429" sldId="537"/>
            <ac:spMk id="4" creationId="{12A6F0C7-7D43-425E-86D3-47A05678B8C7}"/>
          </ac:spMkLst>
        </pc:spChg>
        <pc:spChg chg="add del">
          <ac:chgData name="Cristian Chilipirea" userId="34ab170da5908fc4" providerId="LiveId" clId="{7B76E207-C983-4D26-AE17-03C792168228}" dt="2019-10-13T11:27:53.394" v="107"/>
          <ac:spMkLst>
            <pc:docMk/>
            <pc:sldMk cId="2271778429" sldId="537"/>
            <ac:spMk id="5" creationId="{0B704CDB-3594-4306-AD9C-B0A1A8F6BA78}"/>
          </ac:spMkLst>
        </pc:spChg>
        <pc:spChg chg="add mod">
          <ac:chgData name="Cristian Chilipirea" userId="34ab170da5908fc4" providerId="LiveId" clId="{7B76E207-C983-4D26-AE17-03C792168228}" dt="2019-10-13T11:27:57.840" v="109" actId="1076"/>
          <ac:spMkLst>
            <pc:docMk/>
            <pc:sldMk cId="2271778429" sldId="537"/>
            <ac:spMk id="64" creationId="{C19BE108-4C37-4D5B-A8D8-1F17D4907960}"/>
          </ac:spMkLst>
        </pc:spChg>
        <pc:spChg chg="add mod">
          <ac:chgData name="Cristian Chilipirea" userId="34ab170da5908fc4" providerId="LiveId" clId="{7B76E207-C983-4D26-AE17-03C792168228}" dt="2019-10-13T11:27:57.840" v="109" actId="1076"/>
          <ac:spMkLst>
            <pc:docMk/>
            <pc:sldMk cId="2271778429" sldId="537"/>
            <ac:spMk id="65" creationId="{F018BA8B-8310-4742-B261-A61549453E9A}"/>
          </ac:spMkLst>
        </pc:spChg>
        <pc:grpChg chg="add del">
          <ac:chgData name="Cristian Chilipirea" userId="34ab170da5908fc4" providerId="LiveId" clId="{7B76E207-C983-4D26-AE17-03C792168228}" dt="2019-10-13T11:27:53.394" v="107"/>
          <ac:grpSpMkLst>
            <pc:docMk/>
            <pc:sldMk cId="2271778429" sldId="537"/>
            <ac:grpSpMk id="6" creationId="{34A97386-D4E2-417E-B543-9339BC82FE20}"/>
          </ac:grpSpMkLst>
        </pc:grpChg>
        <pc:grpChg chg="add del">
          <ac:chgData name="Cristian Chilipirea" userId="34ab170da5908fc4" providerId="LiveId" clId="{7B76E207-C983-4D26-AE17-03C792168228}" dt="2019-10-13T11:27:53.394" v="107"/>
          <ac:grpSpMkLst>
            <pc:docMk/>
            <pc:sldMk cId="2271778429" sldId="537"/>
            <ac:grpSpMk id="35" creationId="{D5B7E199-A361-40B9-899A-B8886BD36BEF}"/>
          </ac:grpSpMkLst>
        </pc:grpChg>
        <pc:grpChg chg="add mod">
          <ac:chgData name="Cristian Chilipirea" userId="34ab170da5908fc4" providerId="LiveId" clId="{7B76E207-C983-4D26-AE17-03C792168228}" dt="2019-10-13T11:27:57.840" v="109" actId="1076"/>
          <ac:grpSpMkLst>
            <pc:docMk/>
            <pc:sldMk cId="2271778429" sldId="537"/>
            <ac:grpSpMk id="66" creationId="{E9E13BCC-0775-4D5A-9B12-8751C83C68FC}"/>
          </ac:grpSpMkLst>
        </pc:grpChg>
        <pc:grpChg chg="add mod">
          <ac:chgData name="Cristian Chilipirea" userId="34ab170da5908fc4" providerId="LiveId" clId="{7B76E207-C983-4D26-AE17-03C792168228}" dt="2019-10-13T11:27:57.840" v="109" actId="1076"/>
          <ac:grpSpMkLst>
            <pc:docMk/>
            <pc:sldMk cId="2271778429" sldId="537"/>
            <ac:grpSpMk id="95" creationId="{0B769432-5FC8-4953-B8D9-C48BCB1D3A16}"/>
          </ac:grpSpMkLst>
        </pc:grpChg>
      </pc:sldChg>
      <pc:sldChg chg="del">
        <pc:chgData name="Cristian Chilipirea" userId="34ab170da5908fc4" providerId="LiveId" clId="{7B76E207-C983-4D26-AE17-03C792168228}" dt="2019-10-13T11:25:27.567" v="6" actId="2696"/>
        <pc:sldMkLst>
          <pc:docMk/>
          <pc:sldMk cId="794086144" sldId="538"/>
        </pc:sldMkLst>
      </pc:sldChg>
      <pc:sldChg chg="addSp delSp modSp add">
        <pc:chgData name="Cristian Chilipirea" userId="34ab170da5908fc4" providerId="LiveId" clId="{7B76E207-C983-4D26-AE17-03C792168228}" dt="2019-10-13T11:28:13.787" v="116" actId="1076"/>
        <pc:sldMkLst>
          <pc:docMk/>
          <pc:sldMk cId="3031735753" sldId="538"/>
        </pc:sldMkLst>
        <pc:spChg chg="mod">
          <ac:chgData name="Cristian Chilipirea" userId="34ab170da5908fc4" providerId="LiveId" clId="{7B76E207-C983-4D26-AE17-03C792168228}" dt="2019-10-13T11:28:04.585" v="111"/>
          <ac:spMkLst>
            <pc:docMk/>
            <pc:sldMk cId="3031735753" sldId="538"/>
            <ac:spMk id="2" creationId="{4D3B843E-5ACC-493A-AF68-FF9E7BA95FBC}"/>
          </ac:spMkLst>
        </pc:spChg>
        <pc:spChg chg="del">
          <ac:chgData name="Cristian Chilipirea" userId="34ab170da5908fc4" providerId="LiveId" clId="{7B76E207-C983-4D26-AE17-03C792168228}" dt="2019-10-13T11:28:06.305" v="112" actId="478"/>
          <ac:spMkLst>
            <pc:docMk/>
            <pc:sldMk cId="3031735753" sldId="538"/>
            <ac:spMk id="3" creationId="{30870585-5735-48C4-9917-44C306667084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4" creationId="{973CE954-86FD-4987-9447-B52FBF9468D8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2" creationId="{14CB0084-AA9D-40A1-A2D6-19BDA104ED3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3" creationId="{F67CA868-F44A-4B03-A027-C2443929F338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4" creationId="{00DB944F-F585-46FF-B27B-BDB06A9E3FF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5" creationId="{1CDBAFCF-EEA5-4B42-BD5D-189B30C25B2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6" creationId="{BB794940-7580-463D-96DA-C5BDC7DFD33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7" creationId="{B8E37780-B3C4-4620-B377-675B9160550A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8" creationId="{04E2FA89-D4BB-4D0E-8A13-526A677BC22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99" creationId="{76235D11-9277-4318-BA1C-306A1EFDECF8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0" creationId="{82E62641-8812-4E56-A863-58B860436E7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1" creationId="{AC1D89A7-DC59-42C5-A600-A1498023188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2" creationId="{D6657564-B65C-46D3-AFBC-B1B9E8388ED4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3" creationId="{DE1AABC7-F045-473B-A6AA-7AFE8C0E29D7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4" creationId="{B9E5B80E-7947-4538-BC13-A5996426C1A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5" creationId="{D280F2C0-3206-4A24-823C-3C2571294945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6" creationId="{51078071-0907-4EC9-8165-D5750F0A60FE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7" creationId="{11832EF3-EBA3-4A79-B78E-E15C34B15A2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8" creationId="{B2C775EC-FFDA-4094-987E-A0DEA26F9FFB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09" creationId="{8C0E540A-2DFE-4B1C-B131-F181C6A0E21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0" creationId="{4CA989C8-F1B3-45EC-AAEC-F69C7717937D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1" creationId="{BD94385F-FE80-42DE-98A9-ED121410198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2" creationId="{F56EDF93-9DA6-4F17-9A7E-0B87E31ED2EE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3" creationId="{41869F0E-2C19-4F3F-AB07-7D057C33486C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4" creationId="{16CC9A8B-2C75-477F-9C40-FB1E575A57AA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5" creationId="{916815B8-7A18-4BA2-8F84-33AE9FF8B530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6" creationId="{4C538D97-70B0-444E-98F3-30B44F0E1562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7" creationId="{B4CA70E3-4C80-418A-846F-632FC45EB5B1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8" creationId="{AB511FBD-7509-4383-82DA-CF3431FA0CEB}"/>
          </ac:spMkLst>
        </pc:spChg>
        <pc:spChg chg="add del">
          <ac:chgData name="Cristian Chilipirea" userId="34ab170da5908fc4" providerId="LiveId" clId="{7B76E207-C983-4D26-AE17-03C792168228}" dt="2019-10-13T11:28:11.303" v="114"/>
          <ac:spMkLst>
            <pc:docMk/>
            <pc:sldMk cId="3031735753" sldId="538"/>
            <ac:spMk id="119" creationId="{CC09B324-25B1-4A4C-B365-3D699F730E3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120" creationId="{B3CE6606-ACF2-44CD-A323-815C5B6C98C4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08" creationId="{1A94EED0-96A0-4101-8848-BA64EA281731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09" creationId="{7234758C-D598-4295-8609-BEAC2833D862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0" creationId="{3E6A0E93-F36B-41D0-837C-3D942E4F1A96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1" creationId="{F408A1BB-0281-404D-82C6-5E0A00DAA75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2" creationId="{8C41BF50-81D9-4243-8CDC-08739D4C5FAF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3" creationId="{7CA2C31B-981B-4093-BEA8-5B268B10603E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4" creationId="{B5A0A5B4-5610-48E1-9F7D-081373BE2386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5" creationId="{0F579E9D-8669-426D-97C5-01605E02A53E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6" creationId="{95781C1A-BE3C-42E1-B1A4-7E9E112366C1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7" creationId="{EABAFEB5-59FE-41FA-8EA8-12BBF90AEBAB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8" creationId="{D3770F8A-FBCE-4751-B0E9-CB5E095F075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19" creationId="{B78A89C4-2DF8-4469-B413-B0870F3A5E89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0" creationId="{29BD6501-5C57-4E7D-8973-EAE2CEEF5B35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1" creationId="{F1AF06C6-3895-467D-9926-4B511890EA23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2" creationId="{BDE2DBFE-9289-4D48-BD5B-36DB1DC31572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3" creationId="{344B2469-B63E-4DCB-A19E-965E7B52FE1A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4" creationId="{C8624EF0-1623-45EB-AB7C-92BF3A8BE9AF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5" creationId="{DB89DAC7-B5F2-463E-9CF8-50C62F23C787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6" creationId="{1878D9ED-4D20-4915-B312-B1E435EF3E9C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7" creationId="{C963C1C0-72FA-4959-9FB0-7918B811186F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8" creationId="{F591D7B2-B86C-44F0-B8C1-F7431B07BE80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29" creationId="{45753260-F356-4677-9923-4E3CA88618F2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0" creationId="{77EBC95A-6F66-430B-BE4B-A0A8A1D21A87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1" creationId="{469AF1DF-9B8A-4C89-8A71-480E6F903AE8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2" creationId="{5E14CA03-49E9-4D8B-A4D1-B00C8C8D9130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3" creationId="{894734C9-0D8A-4FB1-AB15-C288D510143B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4" creationId="{9BFB7936-BA08-4714-AD7F-44EBD1C42765}"/>
          </ac:spMkLst>
        </pc:spChg>
        <pc:spChg chg="add mod">
          <ac:chgData name="Cristian Chilipirea" userId="34ab170da5908fc4" providerId="LiveId" clId="{7B76E207-C983-4D26-AE17-03C792168228}" dt="2019-10-13T11:28:13.787" v="116" actId="1076"/>
          <ac:spMkLst>
            <pc:docMk/>
            <pc:sldMk cId="3031735753" sldId="538"/>
            <ac:spMk id="235" creationId="{075ED5C4-6109-4A86-84C5-8CFFF0144394}"/>
          </ac:spMkLst>
        </pc:spChg>
        <pc:grpChg chg="add del">
          <ac:chgData name="Cristian Chilipirea" userId="34ab170da5908fc4" providerId="LiveId" clId="{7B76E207-C983-4D26-AE17-03C792168228}" dt="2019-10-13T11:28:11.303" v="114"/>
          <ac:grpSpMkLst>
            <pc:docMk/>
            <pc:sldMk cId="3031735753" sldId="538"/>
            <ac:grpSpMk id="5" creationId="{3EEE258D-CC75-42EF-8203-C511565C9738}"/>
          </ac:grpSpMkLst>
        </pc:grpChg>
        <pc:grpChg chg="add del">
          <ac:chgData name="Cristian Chilipirea" userId="34ab170da5908fc4" providerId="LiveId" clId="{7B76E207-C983-4D26-AE17-03C792168228}" dt="2019-10-13T11:28:11.303" v="114"/>
          <ac:grpSpMkLst>
            <pc:docMk/>
            <pc:sldMk cId="3031735753" sldId="538"/>
            <ac:grpSpMk id="34" creationId="{EF16D494-E987-435F-A102-FD53B962A313}"/>
          </ac:grpSpMkLst>
        </pc:grpChg>
        <pc:grpChg chg="add del">
          <ac:chgData name="Cristian Chilipirea" userId="34ab170da5908fc4" providerId="LiveId" clId="{7B76E207-C983-4D26-AE17-03C792168228}" dt="2019-10-13T11:28:11.303" v="114"/>
          <ac:grpSpMkLst>
            <pc:docMk/>
            <pc:sldMk cId="3031735753" sldId="538"/>
            <ac:grpSpMk id="63" creationId="{FFD382A8-2D89-41F7-A45D-4919C958528A}"/>
          </ac:grpSpMkLst>
        </pc:grpChg>
        <pc:grpChg chg="add mod">
          <ac:chgData name="Cristian Chilipirea" userId="34ab170da5908fc4" providerId="LiveId" clId="{7B76E207-C983-4D26-AE17-03C792168228}" dt="2019-10-13T11:28:13.787" v="116" actId="1076"/>
          <ac:grpSpMkLst>
            <pc:docMk/>
            <pc:sldMk cId="3031735753" sldId="538"/>
            <ac:grpSpMk id="121" creationId="{A3DDECEE-1A51-4692-AFB7-AB6B5E4919F5}"/>
          </ac:grpSpMkLst>
        </pc:grpChg>
        <pc:grpChg chg="add mod">
          <ac:chgData name="Cristian Chilipirea" userId="34ab170da5908fc4" providerId="LiveId" clId="{7B76E207-C983-4D26-AE17-03C792168228}" dt="2019-10-13T11:28:13.787" v="116" actId="1076"/>
          <ac:grpSpMkLst>
            <pc:docMk/>
            <pc:sldMk cId="3031735753" sldId="538"/>
            <ac:grpSpMk id="150" creationId="{213A1FD2-90EC-422A-9469-3818AB93F8CA}"/>
          </ac:grpSpMkLst>
        </pc:grpChg>
        <pc:grpChg chg="add mod">
          <ac:chgData name="Cristian Chilipirea" userId="34ab170da5908fc4" providerId="LiveId" clId="{7B76E207-C983-4D26-AE17-03C792168228}" dt="2019-10-13T11:28:13.787" v="116" actId="1076"/>
          <ac:grpSpMkLst>
            <pc:docMk/>
            <pc:sldMk cId="3031735753" sldId="538"/>
            <ac:grpSpMk id="179" creationId="{DD56AE5C-78FB-47CA-B2AB-2508EE44CD65}"/>
          </ac:grpSpMkLst>
        </pc:grpChg>
      </pc:sldChg>
      <pc:sldChg chg="del">
        <pc:chgData name="Cristian Chilipirea" userId="34ab170da5908fc4" providerId="LiveId" clId="{7B76E207-C983-4D26-AE17-03C792168228}" dt="2019-10-13T11:25:27.693" v="7" actId="2696"/>
        <pc:sldMkLst>
          <pc:docMk/>
          <pc:sldMk cId="3201074490" sldId="539"/>
        </pc:sldMkLst>
      </pc:sldChg>
      <pc:sldChg chg="addSp delSp modSp add modAnim">
        <pc:chgData name="Cristian Chilipirea" userId="34ab170da5908fc4" providerId="LiveId" clId="{7B76E207-C983-4D26-AE17-03C792168228}" dt="2019-10-13T11:28:37.231" v="126" actId="1076"/>
        <pc:sldMkLst>
          <pc:docMk/>
          <pc:sldMk cId="4106351921" sldId="539"/>
        </pc:sldMkLst>
        <pc:spChg chg="mod">
          <ac:chgData name="Cristian Chilipirea" userId="34ab170da5908fc4" providerId="LiveId" clId="{7B76E207-C983-4D26-AE17-03C792168228}" dt="2019-10-13T11:28:20.709" v="118"/>
          <ac:spMkLst>
            <pc:docMk/>
            <pc:sldMk cId="4106351921" sldId="539"/>
            <ac:spMk id="2" creationId="{4A7F97D8-AC48-4EE5-BFE4-2D3E8E2C259D}"/>
          </ac:spMkLst>
        </pc:spChg>
        <pc:spChg chg="del">
          <ac:chgData name="Cristian Chilipirea" userId="34ab170da5908fc4" providerId="LiveId" clId="{7B76E207-C983-4D26-AE17-03C792168228}" dt="2019-10-13T11:28:22.205" v="119" actId="478"/>
          <ac:spMkLst>
            <pc:docMk/>
            <pc:sldMk cId="4106351921" sldId="539"/>
            <ac:spMk id="3" creationId="{A7A0A92B-D11F-4677-AA4D-D0D56D7AD7F3}"/>
          </ac:spMkLst>
        </pc:spChg>
        <pc:spChg chg="add del">
          <ac:chgData name="Cristian Chilipirea" userId="34ab170da5908fc4" providerId="LiveId" clId="{7B76E207-C983-4D26-AE17-03C792168228}" dt="2019-10-13T11:28:28.004" v="121"/>
          <ac:spMkLst>
            <pc:docMk/>
            <pc:sldMk cId="4106351921" sldId="539"/>
            <ac:spMk id="4" creationId="{E8421A41-8EA1-4609-ADC1-B71181B20190}"/>
          </ac:spMkLst>
        </pc:spChg>
        <pc:spChg chg="add del mod">
          <ac:chgData name="Cristian Chilipirea" userId="34ab170da5908fc4" providerId="LiveId" clId="{7B76E207-C983-4D26-AE17-03C792168228}" dt="2019-10-13T11:28:35.216" v="124"/>
          <ac:spMkLst>
            <pc:docMk/>
            <pc:sldMk cId="4106351921" sldId="539"/>
            <ac:spMk id="5" creationId="{4A8B3D6C-363B-4BE8-92C6-EC2D89BBDF41}"/>
          </ac:spMkLst>
        </pc:spChg>
        <pc:spChg chg="add del mod">
          <ac:chgData name="Cristian Chilipirea" userId="34ab170da5908fc4" providerId="LiveId" clId="{7B76E207-C983-4D26-AE17-03C792168228}" dt="2019-10-13T11:28:35.216" v="124"/>
          <ac:spMkLst>
            <pc:docMk/>
            <pc:sldMk cId="4106351921" sldId="539"/>
            <ac:spMk id="6" creationId="{A55046D1-0602-4E0D-9207-5A3FCB9C5671}"/>
          </ac:spMkLst>
        </pc:spChg>
        <pc:spChg chg="add mod">
          <ac:chgData name="Cristian Chilipirea" userId="34ab170da5908fc4" providerId="LiveId" clId="{7B76E207-C983-4D26-AE17-03C792168228}" dt="2019-10-13T11:28:37.231" v="126" actId="1076"/>
          <ac:spMkLst>
            <pc:docMk/>
            <pc:sldMk cId="4106351921" sldId="539"/>
            <ac:spMk id="7" creationId="{DA5D29FF-F759-4784-B057-36A6469FB2D7}"/>
          </ac:spMkLst>
        </pc:spChg>
        <pc:spChg chg="add mod">
          <ac:chgData name="Cristian Chilipirea" userId="34ab170da5908fc4" providerId="LiveId" clId="{7B76E207-C983-4D26-AE17-03C792168228}" dt="2019-10-13T11:28:37.231" v="126" actId="1076"/>
          <ac:spMkLst>
            <pc:docMk/>
            <pc:sldMk cId="4106351921" sldId="539"/>
            <ac:spMk id="8" creationId="{335C2B30-0DD6-4C96-A496-4F34DE6BCB74}"/>
          </ac:spMkLst>
        </pc:spChg>
      </pc:sldChg>
      <pc:sldChg chg="del">
        <pc:chgData name="Cristian Chilipirea" userId="34ab170da5908fc4" providerId="LiveId" clId="{7B76E207-C983-4D26-AE17-03C792168228}" dt="2019-10-13T11:25:27.923" v="8" actId="2696"/>
        <pc:sldMkLst>
          <pc:docMk/>
          <pc:sldMk cId="1936450937" sldId="540"/>
        </pc:sldMkLst>
      </pc:sldChg>
      <pc:sldChg chg="addSp delSp modSp add modAnim">
        <pc:chgData name="Cristian Chilipirea" userId="34ab170da5908fc4" providerId="LiveId" clId="{7B76E207-C983-4D26-AE17-03C792168228}" dt="2019-10-13T11:28:50.183" v="133" actId="27636"/>
        <pc:sldMkLst>
          <pc:docMk/>
          <pc:sldMk cId="1960201223" sldId="540"/>
        </pc:sldMkLst>
        <pc:spChg chg="mod">
          <ac:chgData name="Cristian Chilipirea" userId="34ab170da5908fc4" providerId="LiveId" clId="{7B76E207-C983-4D26-AE17-03C792168228}" dt="2019-10-13T11:28:43.609" v="128"/>
          <ac:spMkLst>
            <pc:docMk/>
            <pc:sldMk cId="1960201223" sldId="540"/>
            <ac:spMk id="2" creationId="{5B8EB88A-10ED-479B-A477-6DF1697E26E5}"/>
          </ac:spMkLst>
        </pc:spChg>
        <pc:spChg chg="del">
          <ac:chgData name="Cristian Chilipirea" userId="34ab170da5908fc4" providerId="LiveId" clId="{7B76E207-C983-4D26-AE17-03C792168228}" dt="2019-10-13T11:28:44.928" v="129" actId="478"/>
          <ac:spMkLst>
            <pc:docMk/>
            <pc:sldMk cId="1960201223" sldId="540"/>
            <ac:spMk id="3" creationId="{230CA3DB-641C-4C65-86DC-6AF40E5BA347}"/>
          </ac:spMkLst>
        </pc:spChg>
        <pc:spChg chg="add del">
          <ac:chgData name="Cristian Chilipirea" userId="34ab170da5908fc4" providerId="LiveId" clId="{7B76E207-C983-4D26-AE17-03C792168228}" dt="2019-10-13T11:28:50.131" v="131"/>
          <ac:spMkLst>
            <pc:docMk/>
            <pc:sldMk cId="1960201223" sldId="540"/>
            <ac:spMk id="4" creationId="{3FB2D541-6CE4-41CB-B49C-CDBC474483BD}"/>
          </ac:spMkLst>
        </pc:spChg>
        <pc:spChg chg="add mod">
          <ac:chgData name="Cristian Chilipirea" userId="34ab170da5908fc4" providerId="LiveId" clId="{7B76E207-C983-4D26-AE17-03C792168228}" dt="2019-10-13T11:28:50.183" v="133" actId="27636"/>
          <ac:spMkLst>
            <pc:docMk/>
            <pc:sldMk cId="1960201223" sldId="540"/>
            <ac:spMk id="5" creationId="{60C550C4-E3A1-4D82-ACB1-D9FB42148F1D}"/>
          </ac:spMkLst>
        </pc:spChg>
      </pc:sldChg>
      <pc:sldChg chg="del">
        <pc:chgData name="Cristian Chilipirea" userId="34ab170da5908fc4" providerId="LiveId" clId="{7B76E207-C983-4D26-AE17-03C792168228}" dt="2019-10-13T11:25:27.967" v="9" actId="2696"/>
        <pc:sldMkLst>
          <pc:docMk/>
          <pc:sldMk cId="707608031" sldId="541"/>
        </pc:sldMkLst>
      </pc:sldChg>
      <pc:sldChg chg="addSp delSp modSp add">
        <pc:chgData name="Cristian Chilipirea" userId="34ab170da5908fc4" providerId="LiveId" clId="{7B76E207-C983-4D26-AE17-03C792168228}" dt="2019-10-13T11:29:04.441" v="139"/>
        <pc:sldMkLst>
          <pc:docMk/>
          <pc:sldMk cId="1429946732" sldId="541"/>
        </pc:sldMkLst>
        <pc:spChg chg="mod">
          <ac:chgData name="Cristian Chilipirea" userId="34ab170da5908fc4" providerId="LiveId" clId="{7B76E207-C983-4D26-AE17-03C792168228}" dt="2019-10-13T11:28:56.281" v="135"/>
          <ac:spMkLst>
            <pc:docMk/>
            <pc:sldMk cId="1429946732" sldId="541"/>
            <ac:spMk id="2" creationId="{2002FAAB-55CE-46D3-8229-5A988C377C19}"/>
          </ac:spMkLst>
        </pc:spChg>
        <pc:spChg chg="del">
          <ac:chgData name="Cristian Chilipirea" userId="34ab170da5908fc4" providerId="LiveId" clId="{7B76E207-C983-4D26-AE17-03C792168228}" dt="2019-10-13T11:28:57.745" v="136" actId="478"/>
          <ac:spMkLst>
            <pc:docMk/>
            <pc:sldMk cId="1429946732" sldId="541"/>
            <ac:spMk id="3" creationId="{ADD9B89F-D346-44DE-88E2-1216B3539003}"/>
          </ac:spMkLst>
        </pc:spChg>
        <pc:spChg chg="add del">
          <ac:chgData name="Cristian Chilipirea" userId="34ab170da5908fc4" providerId="LiveId" clId="{7B76E207-C983-4D26-AE17-03C792168228}" dt="2019-10-13T11:29:04.430" v="138"/>
          <ac:spMkLst>
            <pc:docMk/>
            <pc:sldMk cId="1429946732" sldId="541"/>
            <ac:spMk id="4" creationId="{67123900-4BC2-441B-ABA6-AA30D64410A2}"/>
          </ac:spMkLst>
        </pc:spChg>
        <pc:spChg chg="add">
          <ac:chgData name="Cristian Chilipirea" userId="34ab170da5908fc4" providerId="LiveId" clId="{7B76E207-C983-4D26-AE17-03C792168228}" dt="2019-10-13T11:29:04.441" v="139"/>
          <ac:spMkLst>
            <pc:docMk/>
            <pc:sldMk cId="1429946732" sldId="541"/>
            <ac:spMk id="5" creationId="{0EC6337E-F9A7-4E62-8AEC-39AE9F561AE9}"/>
          </ac:spMkLst>
        </pc:spChg>
      </pc:sldChg>
      <pc:sldChg chg="addSp delSp modSp add modAnim">
        <pc:chgData name="Cristian Chilipirea" userId="34ab170da5908fc4" providerId="LiveId" clId="{7B76E207-C983-4D26-AE17-03C792168228}" dt="2019-10-13T11:29:25.476" v="147" actId="478"/>
        <pc:sldMkLst>
          <pc:docMk/>
          <pc:sldMk cId="261802576" sldId="542"/>
        </pc:sldMkLst>
        <pc:spChg chg="mod">
          <ac:chgData name="Cristian Chilipirea" userId="34ab170da5908fc4" providerId="LiveId" clId="{7B76E207-C983-4D26-AE17-03C792168228}" dt="2019-10-13T11:29:10.169" v="141"/>
          <ac:spMkLst>
            <pc:docMk/>
            <pc:sldMk cId="261802576" sldId="542"/>
            <ac:spMk id="2" creationId="{C527E244-DA6E-4981-B25A-039E8DE72D64}"/>
          </ac:spMkLst>
        </pc:spChg>
        <pc:spChg chg="del">
          <ac:chgData name="Cristian Chilipirea" userId="34ab170da5908fc4" providerId="LiveId" clId="{7B76E207-C983-4D26-AE17-03C792168228}" dt="2019-10-13T11:29:12.856" v="142" actId="478"/>
          <ac:spMkLst>
            <pc:docMk/>
            <pc:sldMk cId="261802576" sldId="542"/>
            <ac:spMk id="3" creationId="{EDC7DF59-32AB-4B8A-9C22-67299053F13D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4" creationId="{6AD5C4E1-C0CD-44CE-A821-02A629F69011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5" creationId="{8DE387D3-0C87-4F08-ACC6-EE755C023FE1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6" creationId="{480275E3-90B4-42AF-BF08-DCCB32114303}"/>
          </ac:spMkLst>
        </pc:spChg>
        <pc:spChg chg="add del">
          <ac:chgData name="Cristian Chilipirea" userId="34ab170da5908fc4" providerId="LiveId" clId="{7B76E207-C983-4D26-AE17-03C792168228}" dt="2019-10-13T11:29:20.440" v="144"/>
          <ac:spMkLst>
            <pc:docMk/>
            <pc:sldMk cId="261802576" sldId="542"/>
            <ac:spMk id="7" creationId="{ED623EB8-0D2E-46D3-8F4E-D645EDB1D792}"/>
          </ac:spMkLst>
        </pc:spChg>
        <pc:spChg chg="add mod">
          <ac:chgData name="Cristian Chilipirea" userId="34ab170da5908fc4" providerId="LiveId" clId="{7B76E207-C983-4D26-AE17-03C792168228}" dt="2019-10-13T11:29:22.805" v="146" actId="1076"/>
          <ac:spMkLst>
            <pc:docMk/>
            <pc:sldMk cId="261802576" sldId="542"/>
            <ac:spMk id="8" creationId="{EC702FDA-C90B-4DFB-AEDA-8EFD12AE9E3F}"/>
          </ac:spMkLst>
        </pc:spChg>
        <pc:spChg chg="add mod">
          <ac:chgData name="Cristian Chilipirea" userId="34ab170da5908fc4" providerId="LiveId" clId="{7B76E207-C983-4D26-AE17-03C792168228}" dt="2019-10-13T11:29:22.805" v="146" actId="1076"/>
          <ac:spMkLst>
            <pc:docMk/>
            <pc:sldMk cId="261802576" sldId="542"/>
            <ac:spMk id="9" creationId="{33F6CF1E-7412-405C-B0C6-E38E75A9F61F}"/>
          </ac:spMkLst>
        </pc:spChg>
        <pc:spChg chg="add del mod">
          <ac:chgData name="Cristian Chilipirea" userId="34ab170da5908fc4" providerId="LiveId" clId="{7B76E207-C983-4D26-AE17-03C792168228}" dt="2019-10-13T11:29:25.476" v="147" actId="478"/>
          <ac:spMkLst>
            <pc:docMk/>
            <pc:sldMk cId="261802576" sldId="542"/>
            <ac:spMk id="10" creationId="{009CF618-829E-4DEC-9D89-EA211FAA55FE}"/>
          </ac:spMkLst>
        </pc:spChg>
        <pc:spChg chg="add mod">
          <ac:chgData name="Cristian Chilipirea" userId="34ab170da5908fc4" providerId="LiveId" clId="{7B76E207-C983-4D26-AE17-03C792168228}" dt="2019-10-13T11:29:22.805" v="146" actId="1076"/>
          <ac:spMkLst>
            <pc:docMk/>
            <pc:sldMk cId="261802576" sldId="542"/>
            <ac:spMk id="11" creationId="{C0DDB6CF-F005-4C1C-B2CA-27E2EAF7AC3C}"/>
          </ac:spMkLst>
        </pc:spChg>
      </pc:sldChg>
      <pc:sldChg chg="del">
        <pc:chgData name="Cristian Chilipirea" userId="34ab170da5908fc4" providerId="LiveId" clId="{7B76E207-C983-4D26-AE17-03C792168228}" dt="2019-10-13T11:25:28.137" v="10" actId="2696"/>
        <pc:sldMkLst>
          <pc:docMk/>
          <pc:sldMk cId="345368750" sldId="542"/>
        </pc:sldMkLst>
      </pc:sldChg>
      <pc:sldChg chg="addSp delSp modSp add modAnim">
        <pc:chgData name="Cristian Chilipirea" userId="34ab170da5908fc4" providerId="LiveId" clId="{7B76E207-C983-4D26-AE17-03C792168228}" dt="2019-10-13T11:29:51.032" v="155" actId="478"/>
        <pc:sldMkLst>
          <pc:docMk/>
          <pc:sldMk cId="2459721246" sldId="543"/>
        </pc:sldMkLst>
        <pc:spChg chg="mod">
          <ac:chgData name="Cristian Chilipirea" userId="34ab170da5908fc4" providerId="LiveId" clId="{7B76E207-C983-4D26-AE17-03C792168228}" dt="2019-10-13T11:29:31.925" v="149"/>
          <ac:spMkLst>
            <pc:docMk/>
            <pc:sldMk cId="2459721246" sldId="543"/>
            <ac:spMk id="2" creationId="{C5D6B083-4C56-48A6-8452-56988B218C02}"/>
          </ac:spMkLst>
        </pc:spChg>
        <pc:spChg chg="del">
          <ac:chgData name="Cristian Chilipirea" userId="34ab170da5908fc4" providerId="LiveId" clId="{7B76E207-C983-4D26-AE17-03C792168228}" dt="2019-10-13T11:29:33.205" v="150" actId="478"/>
          <ac:spMkLst>
            <pc:docMk/>
            <pc:sldMk cId="2459721246" sldId="543"/>
            <ac:spMk id="3" creationId="{364D7613-C9ED-444F-837A-43F8E0EE83B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4" creationId="{152A6460-2C73-4CC2-9876-04A40DB1A8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5" creationId="{B076DB52-9151-4676-B7D7-404126505D9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6" creationId="{C748AE7E-084E-4150-B100-03A70C3C335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7" creationId="{9AC57DE8-39EE-49DC-9EA1-3FDEF47EE3BE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8" creationId="{A3F1A3BC-6D87-4E67-8A82-AE673AEDEB8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3" creationId="{D87A6DB0-1089-40F2-84EB-F650AB14648E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4" creationId="{2AD003DC-2A72-4592-876F-5280356CB5A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5" creationId="{BE293C7B-1DFA-4324-8DB0-B0616F580C36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6" creationId="{EC1BFEB4-50AE-4117-BE47-588196C4A69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7" creationId="{8574845C-9572-4440-A113-80F6F798259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8" creationId="{4A69EB4F-1F8A-4DB5-9550-0AAE51151B5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29" creationId="{79981D5F-A41F-4E68-B4EA-90284CBA444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0" creationId="{DAF12BC3-B813-499F-A95D-8BEEF69E38B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5" creationId="{BAFF5BEA-54A8-4F34-87F1-F5933EADAA3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6" creationId="{36DA9E14-DD12-4589-A8B3-EADC01499BC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7" creationId="{60BF8086-3A74-41D8-84B8-C6941F728C3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8" creationId="{8292E4B4-3503-46A2-BBC1-9BF9BB08EEF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39" creationId="{6FF6A7BF-659F-4ECE-BDDA-D30DFAC37C8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0" creationId="{34D717E7-6F7E-43A6-9F11-6B51DA62F7E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1" creationId="{BF3245A1-C26F-43BD-9F9B-CA4AB0CD6BF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2" creationId="{AC55C7D2-AB85-47DD-A050-B01384F5E50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3" creationId="{CF555127-9335-40C9-B436-15F9B88C58BE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4" creationId="{93C2561E-04A8-448E-B082-CAA8BFA75B3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5" creationId="{486FB931-E3FC-4564-B93F-B97CB3807BE4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6" creationId="{945DD6A3-C7C6-4CD7-A9EA-F55C06542C7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7" creationId="{FFA7EB80-42E8-4B64-A90B-63850933C4E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8" creationId="{F537A060-1F59-4FDA-AD65-C9191EA4B4F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49" creationId="{9315ADCD-159F-4FA2-AD54-9F36C7473496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0" creationId="{47D393EB-9ABB-413D-94DD-3AFF2EFCC65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1" creationId="{96108F8F-EA5C-496D-A62E-694D10CFE81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2" creationId="{EDFAB875-D17A-4125-8067-60EA71F9EF1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3" creationId="{8A80F8C9-B130-4DD5-9796-ED37B1BAE3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4" creationId="{077E1B28-9F8F-4EF4-9AD5-5B7C810CE32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5" creationId="{8D0D59AD-C879-4037-ADEF-D22561D6E594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6" creationId="{2C4A631A-A899-4485-B531-F2557B999A2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7" creationId="{1F21A39E-4278-4535-8076-AE7300F0DA4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8" creationId="{8F931DDC-11E8-4546-A693-E90F9B14F8B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59" creationId="{922AF2EC-C5F6-4A45-8915-A2817E81DD3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0" creationId="{B65C1D51-3238-4AA2-94B8-3FF5377E672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1" creationId="{FED918CD-1A3A-4F01-B8FB-ABFE368C0DB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2" creationId="{95947CEF-EFD5-4121-9133-F3000A3C9B5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3" creationId="{8A2EA227-B101-4726-90C1-6DAFEF246096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4" creationId="{D902B46E-0CCC-4415-9EA9-7FC12F3B702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5" creationId="{9A8FCB34-4799-4CED-99F2-5017EB620B4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6" creationId="{EDAB416D-B178-4941-98A7-0174B891CBD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7" creationId="{D773C416-466E-4D5C-9812-58C4A83A13B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8" creationId="{1542A004-2E5F-4137-A5A0-1A8C095318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69" creationId="{09FA419B-B784-4514-BC74-1F24B8B49CB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0" creationId="{A1C3B657-66BF-43F5-AD50-CCDADB9DEE3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1" creationId="{522752AD-06FA-4659-8B5B-7299A26C0F2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2" creationId="{73EEC84D-F7DB-4224-A715-CC890219161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3" creationId="{3CDAE993-0B1F-44F9-8F0A-A639F054CA3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4" creationId="{52770C5A-4408-43B2-8602-9D61C06733C5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5" creationId="{2814ED0E-3F3D-4C49-ADA5-87AA4ABCA35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6" creationId="{F6FD5901-508A-4123-BBFE-8CCF6D8820D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7" creationId="{4ED4B0D9-5264-4C4E-B15E-DF05EF38858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8" creationId="{76FFD8D7-CD36-4D55-BBDF-1616AC9F7A2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79" creationId="{7407AD30-F794-48F0-8CCE-0D9E2983481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0" creationId="{824DB600-8C29-4DE4-8B6D-E53E9172D24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1" creationId="{D914625A-793C-41D1-B19A-7E7942232B8B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2" creationId="{DBE1FA95-F370-4A6F-821C-7748E3EF59C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3" creationId="{7A4C9C1E-81CA-48BA-8DCD-4D546754D63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4" creationId="{5B5295D8-4C96-42F8-92E7-8ED6C9266F8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5" creationId="{84F9476B-A960-46B3-8ACD-043623DFF16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6" creationId="{F7BDCC80-B7ED-40D6-8B50-EB5EB3D0CBB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7" creationId="{93B70FBA-854A-449C-AE27-CE992D25295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8" creationId="{AC2558E9-F84D-4BF8-A0A0-8F054AF9461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89" creationId="{F49C7FB9-A0A6-40D5-BBF6-E2BDF6AB9938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0" creationId="{2B172E22-6FDA-415B-ABF5-B8F184DFE0C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1" creationId="{DF7514D2-47C7-4DFE-BA8C-9E8ABBD2653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2" creationId="{C7148FE2-5435-4897-9576-223269886A4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3" creationId="{82BC79FF-F8B9-4ECD-85F5-59B3A785C14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4" creationId="{57958362-90B4-4C42-AC25-8BCD5F4963FF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5" creationId="{B76CA4D3-ED5C-4247-83F8-77F7D2E0D97D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6" creationId="{8E487E36-105F-4660-A52C-09082BB3A6C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7" creationId="{399DC653-AF89-4E24-8DA5-6DF170978761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8" creationId="{E768B1EB-7C79-476F-8849-0A59E9C3A4D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99" creationId="{3F51CDC8-5543-4C23-9082-3931C9713860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0" creationId="{7D6D360B-5B39-48A4-9C28-5A803676F6FA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1" creationId="{4D2ED226-320C-4620-902F-46439316135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3" creationId="{9CB2B883-CA6A-407F-B0DE-5E334A1D5953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4" creationId="{BBAFE1A4-C6F4-48EF-A2F1-A5B8C739BFCC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5" creationId="{E77881F9-0DF0-473C-86EC-077F49443BF2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6" creationId="{C6DC7FEC-2144-446D-B90C-3C352C9C368C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7" creationId="{7FA2D865-F07B-4658-B2A1-A99FC19E4977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8" creationId="{A879F6ED-E963-4DC7-B998-0474F815DC9C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09" creationId="{0A82FAD9-56D9-427C-8621-EA144C82FC99}"/>
          </ac:spMkLst>
        </pc:spChg>
        <pc:spChg chg="add del">
          <ac:chgData name="Cristian Chilipirea" userId="34ab170da5908fc4" providerId="LiveId" clId="{7B76E207-C983-4D26-AE17-03C792168228}" dt="2019-10-13T11:29:41.734" v="152"/>
          <ac:spMkLst>
            <pc:docMk/>
            <pc:sldMk cId="2459721246" sldId="543"/>
            <ac:spMk id="110" creationId="{2611FF03-E81A-4CFF-9582-15A0EC104FE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1" creationId="{3FAB2BFA-7AA3-47AB-A469-C1E6AE53DA94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2" creationId="{2B68A77D-0252-4A06-BDD4-CC89B6F6276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3" creationId="{4C654E7B-5C45-4BAC-B8C1-2BFF77B5EE0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4" creationId="{09249AF5-B1A7-410D-A12F-5F7510A9996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25" creationId="{A3E1D40A-E5A4-4E01-AB08-D2EB06C4453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0" creationId="{5DF518B7-52B9-499D-BC6E-C3C4D804BFD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1" creationId="{1C47C921-9055-43C7-B72C-E66BFF24C35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2" creationId="{805C9F7D-E504-479D-A50C-62F3261E1B1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3" creationId="{B4D7F917-5B63-4CC2-A954-EA3C9F5C0F8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4" creationId="{DE485E7C-86BC-49A6-B1A5-0EBF786DF75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5" creationId="{39E20257-BCED-4954-873B-5B24EDFC148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6" creationId="{71AC7D97-3C14-44E4-9824-81E843C2FB0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37" creationId="{980673B1-4864-47EB-96C8-8A92B9486983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2" creationId="{B56C98C9-857F-4778-9AAD-BBF4A3204E33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3" creationId="{ADC82206-DA44-4FEF-95FA-2820D7F9FC5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4" creationId="{21F1792A-2FB8-46C4-B9EE-EC9F6034248C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5" creationId="{484391DB-22C3-4421-BB09-7116C684013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6" creationId="{A2B838D6-5CFE-481F-8FBF-5C1D30FC84D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7" creationId="{EC3698A7-E577-454B-BBB2-B0FA2701535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8" creationId="{A0A81145-020C-4606-BB51-E20A1F86672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49" creationId="{804E563A-B1B4-467C-80DA-C31A43F37AF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0" creationId="{3C3E171F-EEC0-474D-9DC7-940BEF247353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1" creationId="{951ED0F0-F061-41BB-8F15-87CEB39D8A66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2" creationId="{14F2D46A-8571-4515-A58D-EB300FD714F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3" creationId="{897D955D-10A8-4FCE-8DE8-B4604E9B42D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4" creationId="{1F41FA5B-0749-43CB-9D17-9999F50871B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5" creationId="{C9D6C29D-5948-47C0-83B8-5328C8A664B6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6" creationId="{96905FD9-8EC1-4A07-BF95-A444861409F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7" creationId="{E5CC4802-8B81-4AE6-804A-80175B03824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8" creationId="{B3F9A675-EA80-43E7-B494-2120F1B47CE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59" creationId="{FAB64E09-8B2E-4108-9390-B55FBD755A7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0" creationId="{A85F0103-457D-4DBA-B28C-BD11E01AEA0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1" creationId="{C0700C66-51FA-4A44-8E72-A7F360F349F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2" creationId="{D6AEDC97-DFC5-48BE-9C70-3859F65C48C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3" creationId="{04851875-A310-4E78-BEE9-C53575C6D66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4" creationId="{6E0CAD9F-49E1-4B63-B90E-E068DCFBB13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5" creationId="{309F73C0-AF73-432C-95CD-6DC2ECEB877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6" creationId="{7EBD9E07-7652-4A75-8057-A9A5AF481C5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7" creationId="{252BE803-E018-4683-B812-2C326A3A5B1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8" creationId="{D284CE1E-3EF2-44DA-807F-87C120F9D54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69" creationId="{B69A0079-B3D8-49B0-80CE-D48361792C7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0" creationId="{7BAF4AD5-3795-4E16-92EB-59B037A6ADA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1" creationId="{3316A0EB-93BA-4C6E-A549-BD4D4AD6F544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2" creationId="{1799FC78-0743-4DC7-8660-F5633D252CF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3" creationId="{0409225F-74F5-4AB4-9A7C-6CF8086096F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4" creationId="{9BE3C3B0-953C-430A-89AB-58FEAEF7FDD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5" creationId="{58A99010-E2F8-4705-8B3D-DEC92B4F532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6" creationId="{FFDA8ED4-5C69-43B2-B3BE-344C3BD282C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7" creationId="{D40E4A4B-9691-470F-9213-7BE29B96313E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8" creationId="{74C52CB1-16C1-4252-A0A6-07D26207410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79" creationId="{9A027449-D28A-4BE3-AA7C-D09E7FCDCB2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0" creationId="{0F510F40-7666-4D3B-9CDA-2C281C02E9D7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1" creationId="{15CFEC3D-F0E6-404B-BA1B-0E4EBEFBA00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2" creationId="{29786147-C32C-43CD-9197-DC03D27A1E2E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3" creationId="{47064A6C-F509-4BA2-9208-8E40D46DD36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4" creationId="{35E8FA8D-9F46-47DF-BE2D-DC92662F71F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5" creationId="{9A6762FC-A861-48FD-A834-1835899D118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6" creationId="{1BD92F84-42F6-45D5-9791-97B411BAA39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7" creationId="{5A6C3917-0C4C-439E-A394-119070CACE8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8" creationId="{C91B9853-4966-40A0-BED7-FD9A6EFA414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89" creationId="{E9F3AB12-27AE-4633-AD3A-CAA9D5CD523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0" creationId="{A8C3A8B6-524B-4253-A528-A10D4ECB833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1" creationId="{46997026-FF2E-48EB-833B-FE9503AEF30D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2" creationId="{4A4E885F-C16B-4101-A1F5-5AFAE38DDB7C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3" creationId="{84625628-1C2D-48BD-A23B-6B1DE2A4C5A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4" creationId="{19657817-DAA2-429A-B0FF-4AE2E4D5F95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5" creationId="{484829A4-920C-4939-8968-EDB68E08311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6" creationId="{3E066CE3-0669-483C-AC23-2D4440BB392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7" creationId="{FADDCC57-3F05-407F-9C9B-03C4FF04409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8" creationId="{42C30C98-3366-4541-BF89-44B18D156D8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199" creationId="{25FEBF03-E271-4F82-8377-A2D0175226F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0" creationId="{5FDC6E01-E3B9-44BA-B467-49BEA4B1153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1" creationId="{626D2938-7F9D-4F88-9B22-F39D179CCCDB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2" creationId="{C8C03611-C6B1-46D6-B875-03C03823C20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3" creationId="{1E7AEB2A-6506-4A49-B4D3-AB032D7FDB4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4" creationId="{65EBD70A-DB25-4705-8AF6-70F4AA7B0D18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5" creationId="{F4E8C9FD-37FC-4594-96CB-663C83CE701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6" creationId="{8A0C2807-317D-4A7C-B095-992FA72BB139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7" creationId="{E9B1485D-964F-4C3A-88C0-F94551880A1F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08" creationId="{DC7378BF-58F1-4BCA-84BD-C2B702352382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0" creationId="{C5BA3E94-96C7-4385-AA08-A4C5FC8DCF80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1" creationId="{73138A04-0797-478F-AE95-6DD4E110EE5E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2" creationId="{8EAA6CEB-3044-4283-B51C-D0F681F8DBA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3" creationId="{4F801063-A687-4CD4-8389-DFFE792F2211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4" creationId="{45CB3BC6-3DE5-48D9-8BB4-990E02AEEC55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5" creationId="{39051D72-9F1A-421E-8FEE-7435E02E23FA}"/>
          </ac:spMkLst>
        </pc:spChg>
        <pc:spChg chg="add mod">
          <ac:chgData name="Cristian Chilipirea" userId="34ab170da5908fc4" providerId="LiveId" clId="{7B76E207-C983-4D26-AE17-03C792168228}" dt="2019-10-13T11:29:45.729" v="154" actId="1076"/>
          <ac:spMkLst>
            <pc:docMk/>
            <pc:sldMk cId="2459721246" sldId="543"/>
            <ac:spMk id="216" creationId="{2178EDD6-4B0D-45EF-8379-3745F0633211}"/>
          </ac:spMkLst>
        </pc:spChg>
        <pc:spChg chg="add del mod">
          <ac:chgData name="Cristian Chilipirea" userId="34ab170da5908fc4" providerId="LiveId" clId="{7B76E207-C983-4D26-AE17-03C792168228}" dt="2019-10-13T11:29:51.032" v="155" actId="478"/>
          <ac:spMkLst>
            <pc:docMk/>
            <pc:sldMk cId="2459721246" sldId="543"/>
            <ac:spMk id="217" creationId="{A56E1162-3E81-473C-B2D2-09BC0411B989}"/>
          </ac:spMkLst>
        </pc:sp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4" creationId="{BCDCC574-773D-4D26-9FDB-A8B9CA575E69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5" creationId="{1B5F1DA1-C784-4A09-AD1B-43128D0E7362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6" creationId="{6743D8EE-22B9-471B-8606-EC93BDC290C1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7" creationId="{504AC3C5-D925-40A1-92FE-E2B0B69A59AB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8" creationId="{00783035-6542-4E87-AC42-F3481BE7E900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9" creationId="{DC9AA1BE-1D3D-42A5-9FB5-EC08013D3282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0" creationId="{81495F01-28D8-4D8A-AA5D-0FF930A3B0C3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1" creationId="{128AF4BC-286A-4740-9354-4EAE49DAD8F6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2" creationId="{5B5EE835-166D-4BA3-8546-D544DDCE2565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3" creationId="{6C3CBF1E-359B-49A0-BA40-2219F79D8539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1" creationId="{FD73450C-AD88-4110-A25E-E85E0D7DF5DC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2" creationId="{AADDBD3A-DF4B-4FA4-A052-2512140DA470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3" creationId="{507A1F9F-C7FC-4BC3-82A2-734C645B41C8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34" creationId="{E2C28B8C-F3D6-43E4-B9CF-4F11E452D4DB}"/>
          </ac:graphicFrameMkLst>
        </pc:graphicFrameChg>
        <pc:graphicFrameChg chg="add del">
          <ac:chgData name="Cristian Chilipirea" userId="34ab170da5908fc4" providerId="LiveId" clId="{7B76E207-C983-4D26-AE17-03C792168228}" dt="2019-10-13T11:29:41.734" v="152"/>
          <ac:graphicFrameMkLst>
            <pc:docMk/>
            <pc:sldMk cId="2459721246" sldId="543"/>
            <ac:graphicFrameMk id="102" creationId="{D360022B-E002-4584-A531-8BFA4AF469BC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1" creationId="{B459F1BF-BF92-4779-B977-EC26D01830DD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2" creationId="{34424709-6DAE-48CF-8CF9-A9F51EC7F8F3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3" creationId="{CB7A7A07-213E-4B1B-8DBE-4E8D020CB089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4" creationId="{7B41FB6C-CF73-4441-BA9A-3624DA4624B0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5" creationId="{525F3E0A-007F-4327-B782-2D0F0473009E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6" creationId="{C32219C4-14FE-49BC-9E10-1E318A677F9F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7" creationId="{7CDD23A5-0CFE-481A-BD87-58218FF44CBC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8" creationId="{20D0FAB0-29EE-488C-9748-D0AB0294106B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19" creationId="{D3820B14-4059-47F6-8A3F-1E60D4432FAB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20" creationId="{DC3C7E2E-B0D6-4775-96B2-44E3BA952E36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38" creationId="{57EA4829-575A-4DC1-8F88-0BAD32D31C80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39" creationId="{AE42067F-A6F8-4DF7-8D57-DC9AFCE76294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40" creationId="{DDA81C65-24F0-4D36-9392-40456C875D3D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141" creationId="{EE8DD7B3-A6FF-45D9-8C28-4AA71115F2E6}"/>
          </ac:graphicFrameMkLst>
        </pc:graphicFrameChg>
        <pc:graphicFrameChg chg="add mod">
          <ac:chgData name="Cristian Chilipirea" userId="34ab170da5908fc4" providerId="LiveId" clId="{7B76E207-C983-4D26-AE17-03C792168228}" dt="2019-10-13T11:29:45.729" v="154" actId="1076"/>
          <ac:graphicFrameMkLst>
            <pc:docMk/>
            <pc:sldMk cId="2459721246" sldId="543"/>
            <ac:graphicFrameMk id="209" creationId="{9541BCE1-505C-483C-BABF-9A31BD03056B}"/>
          </ac:graphicFrameMkLst>
        </pc:graphicFrame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19" creationId="{C76E9E6A-1895-4C1E-A378-AFB4D9BC19A8}"/>
          </ac:cxnSpMkLst>
        </pc:cxn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20" creationId="{CF00A5CF-6207-40D6-9606-9899FFD1072B}"/>
          </ac:cxnSpMkLst>
        </pc:cxn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21" creationId="{A7123E6B-3FB9-4AE1-ABC1-8D5A874899B0}"/>
          </ac:cxnSpMkLst>
        </pc:cxnChg>
        <pc:cxnChg chg="add del">
          <ac:chgData name="Cristian Chilipirea" userId="34ab170da5908fc4" providerId="LiveId" clId="{7B76E207-C983-4D26-AE17-03C792168228}" dt="2019-10-13T11:29:41.734" v="152"/>
          <ac:cxnSpMkLst>
            <pc:docMk/>
            <pc:sldMk cId="2459721246" sldId="543"/>
            <ac:cxnSpMk id="22" creationId="{2F86C1E4-0E2B-4482-BACD-C59B116AB6B0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6" creationId="{18950F34-60BE-43C9-AD00-1B75E5557EEA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7" creationId="{D956E705-7930-48D0-ACA6-F1A5AAF3D1F5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8" creationId="{8613BAF0-7DC9-4B0F-8E63-463C347C9490}"/>
          </ac:cxnSpMkLst>
        </pc:cxnChg>
        <pc:cxnChg chg="add mod">
          <ac:chgData name="Cristian Chilipirea" userId="34ab170da5908fc4" providerId="LiveId" clId="{7B76E207-C983-4D26-AE17-03C792168228}" dt="2019-10-13T11:29:45.729" v="154" actId="1076"/>
          <ac:cxnSpMkLst>
            <pc:docMk/>
            <pc:sldMk cId="2459721246" sldId="543"/>
            <ac:cxnSpMk id="129" creationId="{A4C866A8-86A7-4429-85EE-6804D3FA4974}"/>
          </ac:cxnSpMkLst>
        </pc:cxnChg>
      </pc:sldChg>
      <pc:sldChg chg="del">
        <pc:chgData name="Cristian Chilipirea" userId="34ab170da5908fc4" providerId="LiveId" clId="{7B76E207-C983-4D26-AE17-03C792168228}" dt="2019-10-13T11:25:28.274" v="11" actId="2696"/>
        <pc:sldMkLst>
          <pc:docMk/>
          <pc:sldMk cId="3600728268" sldId="543"/>
        </pc:sldMkLst>
      </pc:sldChg>
      <pc:sldChg chg="del">
        <pc:chgData name="Cristian Chilipirea" userId="34ab170da5908fc4" providerId="LiveId" clId="{7B76E207-C983-4D26-AE17-03C792168228}" dt="2019-10-13T11:25:28.454" v="12" actId="2696"/>
        <pc:sldMkLst>
          <pc:docMk/>
          <pc:sldMk cId="827071290" sldId="544"/>
        </pc:sldMkLst>
      </pc:sldChg>
      <pc:sldChg chg="addSp delSp modSp add">
        <pc:chgData name="Cristian Chilipirea" userId="34ab170da5908fc4" providerId="LiveId" clId="{7B76E207-C983-4D26-AE17-03C792168228}" dt="2019-10-13T11:30:08.620" v="162" actId="1076"/>
        <pc:sldMkLst>
          <pc:docMk/>
          <pc:sldMk cId="2440467227" sldId="544"/>
        </pc:sldMkLst>
        <pc:spChg chg="mod">
          <ac:chgData name="Cristian Chilipirea" userId="34ab170da5908fc4" providerId="LiveId" clId="{7B76E207-C983-4D26-AE17-03C792168228}" dt="2019-10-13T11:29:57.433" v="157"/>
          <ac:spMkLst>
            <pc:docMk/>
            <pc:sldMk cId="2440467227" sldId="544"/>
            <ac:spMk id="2" creationId="{4A4EA64F-C494-4A18-9D66-5FDD635A9D47}"/>
          </ac:spMkLst>
        </pc:spChg>
        <pc:spChg chg="del">
          <ac:chgData name="Cristian Chilipirea" userId="34ab170da5908fc4" providerId="LiveId" clId="{7B76E207-C983-4D26-AE17-03C792168228}" dt="2019-10-13T11:29:58.889" v="158" actId="478"/>
          <ac:spMkLst>
            <pc:docMk/>
            <pc:sldMk cId="2440467227" sldId="544"/>
            <ac:spMk id="3" creationId="{0C6447FF-06DE-4F28-8F46-A61306F9872C}"/>
          </ac:spMkLst>
        </pc:spChg>
        <pc:spChg chg="add del">
          <ac:chgData name="Cristian Chilipirea" userId="34ab170da5908fc4" providerId="LiveId" clId="{7B76E207-C983-4D26-AE17-03C792168228}" dt="2019-10-13T11:30:06.589" v="160"/>
          <ac:spMkLst>
            <pc:docMk/>
            <pc:sldMk cId="2440467227" sldId="544"/>
            <ac:spMk id="4" creationId="{707E48FE-2C70-4997-BC60-D58BFB8050A8}"/>
          </ac:spMkLst>
        </pc:spChg>
        <pc:spChg chg="add mod">
          <ac:chgData name="Cristian Chilipirea" userId="34ab170da5908fc4" providerId="LiveId" clId="{7B76E207-C983-4D26-AE17-03C792168228}" dt="2019-10-13T11:30:08.620" v="162" actId="1076"/>
          <ac:spMkLst>
            <pc:docMk/>
            <pc:sldMk cId="2440467227" sldId="544"/>
            <ac:spMk id="5" creationId="{45E653A1-9C9C-44B3-BF05-F2FF05FB84C9}"/>
          </ac:spMkLst>
        </pc:spChg>
      </pc:sldChg>
      <pc:sldChg chg="del">
        <pc:chgData name="Cristian Chilipirea" userId="34ab170da5908fc4" providerId="LiveId" clId="{7B76E207-C983-4D26-AE17-03C792168228}" dt="2019-10-13T11:25:28.614" v="13" actId="2696"/>
        <pc:sldMkLst>
          <pc:docMk/>
          <pc:sldMk cId="2684255910" sldId="545"/>
        </pc:sldMkLst>
      </pc:sldChg>
      <pc:sldChg chg="addSp delSp modSp add">
        <pc:chgData name="Cristian Chilipirea" userId="34ab170da5908fc4" providerId="LiveId" clId="{7B76E207-C983-4D26-AE17-03C792168228}" dt="2019-10-13T11:30:23.389" v="169" actId="1076"/>
        <pc:sldMkLst>
          <pc:docMk/>
          <pc:sldMk cId="3123656668" sldId="545"/>
        </pc:sldMkLst>
        <pc:spChg chg="mod">
          <ac:chgData name="Cristian Chilipirea" userId="34ab170da5908fc4" providerId="LiveId" clId="{7B76E207-C983-4D26-AE17-03C792168228}" dt="2019-10-13T11:30:14.108" v="164"/>
          <ac:spMkLst>
            <pc:docMk/>
            <pc:sldMk cId="3123656668" sldId="545"/>
            <ac:spMk id="2" creationId="{9B75DF66-980F-4A9A-9150-41B6511646CF}"/>
          </ac:spMkLst>
        </pc:spChg>
        <pc:spChg chg="del">
          <ac:chgData name="Cristian Chilipirea" userId="34ab170da5908fc4" providerId="LiveId" clId="{7B76E207-C983-4D26-AE17-03C792168228}" dt="2019-10-13T11:30:15.876" v="165" actId="478"/>
          <ac:spMkLst>
            <pc:docMk/>
            <pc:sldMk cId="3123656668" sldId="545"/>
            <ac:spMk id="3" creationId="{D80BECD3-B68A-40EB-A1B4-93B260A69367}"/>
          </ac:spMkLst>
        </pc:spChg>
        <pc:spChg chg="add del">
          <ac:chgData name="Cristian Chilipirea" userId="34ab170da5908fc4" providerId="LiveId" clId="{7B76E207-C983-4D26-AE17-03C792168228}" dt="2019-10-13T11:30:20.991" v="167"/>
          <ac:spMkLst>
            <pc:docMk/>
            <pc:sldMk cId="3123656668" sldId="545"/>
            <ac:spMk id="4" creationId="{4331AFD1-E39D-4875-A20B-DE07E4F1C8F0}"/>
          </ac:spMkLst>
        </pc:spChg>
        <pc:spChg chg="add mod">
          <ac:chgData name="Cristian Chilipirea" userId="34ab170da5908fc4" providerId="LiveId" clId="{7B76E207-C983-4D26-AE17-03C792168228}" dt="2019-10-13T11:30:23.389" v="169" actId="1076"/>
          <ac:spMkLst>
            <pc:docMk/>
            <pc:sldMk cId="3123656668" sldId="545"/>
            <ac:spMk id="5" creationId="{A4D35607-0A4C-448C-9E53-A159782048E4}"/>
          </ac:spMkLst>
        </pc:spChg>
      </pc:sldChg>
      <pc:sldChg chg="addSp delSp modSp add">
        <pc:chgData name="Cristian Chilipirea" userId="34ab170da5908fc4" providerId="LiveId" clId="{7B76E207-C983-4D26-AE17-03C792168228}" dt="2019-10-13T11:30:41.167" v="176" actId="1076"/>
        <pc:sldMkLst>
          <pc:docMk/>
          <pc:sldMk cId="3227773393" sldId="546"/>
        </pc:sldMkLst>
        <pc:spChg chg="mod">
          <ac:chgData name="Cristian Chilipirea" userId="34ab170da5908fc4" providerId="LiveId" clId="{7B76E207-C983-4D26-AE17-03C792168228}" dt="2019-10-13T11:30:30.437" v="171"/>
          <ac:spMkLst>
            <pc:docMk/>
            <pc:sldMk cId="3227773393" sldId="546"/>
            <ac:spMk id="2" creationId="{AC9F85EF-D83E-426B-A4BE-6E0E23C49022}"/>
          </ac:spMkLst>
        </pc:spChg>
        <pc:spChg chg="del">
          <ac:chgData name="Cristian Chilipirea" userId="34ab170da5908fc4" providerId="LiveId" clId="{7B76E207-C983-4D26-AE17-03C792168228}" dt="2019-10-13T11:30:31.925" v="172" actId="478"/>
          <ac:spMkLst>
            <pc:docMk/>
            <pc:sldMk cId="3227773393" sldId="546"/>
            <ac:spMk id="3" creationId="{25BC1E94-B7C7-43C4-B9B5-AE5B36148C2E}"/>
          </ac:spMkLst>
        </pc:spChg>
        <pc:spChg chg="add del">
          <ac:chgData name="Cristian Chilipirea" userId="34ab170da5908fc4" providerId="LiveId" clId="{7B76E207-C983-4D26-AE17-03C792168228}" dt="2019-10-13T11:30:39.725" v="174"/>
          <ac:spMkLst>
            <pc:docMk/>
            <pc:sldMk cId="3227773393" sldId="546"/>
            <ac:spMk id="4" creationId="{B78C475A-010C-4F5E-8620-CD8B3BF091E2}"/>
          </ac:spMkLst>
        </pc:spChg>
        <pc:spChg chg="add mod">
          <ac:chgData name="Cristian Chilipirea" userId="34ab170da5908fc4" providerId="LiveId" clId="{7B76E207-C983-4D26-AE17-03C792168228}" dt="2019-10-13T11:30:41.167" v="176" actId="1076"/>
          <ac:spMkLst>
            <pc:docMk/>
            <pc:sldMk cId="3227773393" sldId="546"/>
            <ac:spMk id="5" creationId="{0F6DED72-19EA-43F6-843C-EF24F9DA0746}"/>
          </ac:spMkLst>
        </pc:spChg>
      </pc:sldChg>
      <pc:sldChg chg="del">
        <pc:chgData name="Cristian Chilipirea" userId="34ab170da5908fc4" providerId="LiveId" clId="{7B76E207-C983-4D26-AE17-03C792168228}" dt="2019-10-13T11:25:28.675" v="14" actId="2696"/>
        <pc:sldMkLst>
          <pc:docMk/>
          <pc:sldMk cId="3266236864" sldId="546"/>
        </pc:sldMkLst>
      </pc:sldChg>
      <pc:sldChg chg="addSp delSp modSp add modAnim">
        <pc:chgData name="Cristian Chilipirea" userId="34ab170da5908fc4" providerId="LiveId" clId="{7B76E207-C983-4D26-AE17-03C792168228}" dt="2019-10-13T11:30:52.882" v="182"/>
        <pc:sldMkLst>
          <pc:docMk/>
          <pc:sldMk cId="3154494967" sldId="547"/>
        </pc:sldMkLst>
        <pc:spChg chg="mod">
          <ac:chgData name="Cristian Chilipirea" userId="34ab170da5908fc4" providerId="LiveId" clId="{7B76E207-C983-4D26-AE17-03C792168228}" dt="2019-10-13T11:30:46.666" v="178"/>
          <ac:spMkLst>
            <pc:docMk/>
            <pc:sldMk cId="3154494967" sldId="547"/>
            <ac:spMk id="2" creationId="{2CB70344-D3BC-4232-BF44-61AFE78A946C}"/>
          </ac:spMkLst>
        </pc:spChg>
        <pc:spChg chg="del">
          <ac:chgData name="Cristian Chilipirea" userId="34ab170da5908fc4" providerId="LiveId" clId="{7B76E207-C983-4D26-AE17-03C792168228}" dt="2019-10-13T11:30:48.185" v="179" actId="478"/>
          <ac:spMkLst>
            <pc:docMk/>
            <pc:sldMk cId="3154494967" sldId="547"/>
            <ac:spMk id="3" creationId="{0AEC04C9-B5B0-423D-9E36-2338871CB294}"/>
          </ac:spMkLst>
        </pc:spChg>
        <pc:spChg chg="add del">
          <ac:chgData name="Cristian Chilipirea" userId="34ab170da5908fc4" providerId="LiveId" clId="{7B76E207-C983-4D26-AE17-03C792168228}" dt="2019-10-13T11:30:52.875" v="181"/>
          <ac:spMkLst>
            <pc:docMk/>
            <pc:sldMk cId="3154494967" sldId="547"/>
            <ac:spMk id="4" creationId="{C2BC6DFB-AC07-42CB-99AC-43AA4FD93D30}"/>
          </ac:spMkLst>
        </pc:spChg>
        <pc:spChg chg="add">
          <ac:chgData name="Cristian Chilipirea" userId="34ab170da5908fc4" providerId="LiveId" clId="{7B76E207-C983-4D26-AE17-03C792168228}" dt="2019-10-13T11:30:52.882" v="182"/>
          <ac:spMkLst>
            <pc:docMk/>
            <pc:sldMk cId="3154494967" sldId="547"/>
            <ac:spMk id="5" creationId="{8B887141-7283-4F94-AE72-FA1147B1C693}"/>
          </ac:spMkLst>
        </pc:spChg>
      </pc:sldChg>
      <pc:sldChg chg="del">
        <pc:chgData name="Cristian Chilipirea" userId="34ab170da5908fc4" providerId="LiveId" clId="{7B76E207-C983-4D26-AE17-03C792168228}" dt="2019-10-13T11:25:28.846" v="15" actId="2696"/>
        <pc:sldMkLst>
          <pc:docMk/>
          <pc:sldMk cId="4168100901" sldId="547"/>
        </pc:sldMkLst>
      </pc:sldChg>
      <pc:sldChg chg="del">
        <pc:chgData name="Cristian Chilipirea" userId="34ab170da5908fc4" providerId="LiveId" clId="{7B76E207-C983-4D26-AE17-03C792168228}" dt="2019-10-13T11:25:29.012" v="16" actId="2696"/>
        <pc:sldMkLst>
          <pc:docMk/>
          <pc:sldMk cId="3458112526" sldId="548"/>
        </pc:sldMkLst>
      </pc:sldChg>
      <pc:sldChg chg="addSp delSp modSp add">
        <pc:chgData name="Cristian Chilipirea" userId="34ab170da5908fc4" providerId="LiveId" clId="{7B76E207-C983-4D26-AE17-03C792168228}" dt="2019-10-13T11:31:05.816" v="188"/>
        <pc:sldMkLst>
          <pc:docMk/>
          <pc:sldMk cId="4007111838" sldId="548"/>
        </pc:sldMkLst>
        <pc:spChg chg="mod">
          <ac:chgData name="Cristian Chilipirea" userId="34ab170da5908fc4" providerId="LiveId" clId="{7B76E207-C983-4D26-AE17-03C792168228}" dt="2019-10-13T11:30:58.721" v="184"/>
          <ac:spMkLst>
            <pc:docMk/>
            <pc:sldMk cId="4007111838" sldId="548"/>
            <ac:spMk id="2" creationId="{904A7D88-98DA-4B32-85A5-10D710818FBD}"/>
          </ac:spMkLst>
        </pc:spChg>
        <pc:spChg chg="del">
          <ac:chgData name="Cristian Chilipirea" userId="34ab170da5908fc4" providerId="LiveId" clId="{7B76E207-C983-4D26-AE17-03C792168228}" dt="2019-10-13T11:31:00.697" v="185" actId="478"/>
          <ac:spMkLst>
            <pc:docMk/>
            <pc:sldMk cId="4007111838" sldId="548"/>
            <ac:spMk id="3" creationId="{22489F86-A630-42B8-9B8E-D98146E24B74}"/>
          </ac:spMkLst>
        </pc:spChg>
        <pc:spChg chg="add del">
          <ac:chgData name="Cristian Chilipirea" userId="34ab170da5908fc4" providerId="LiveId" clId="{7B76E207-C983-4D26-AE17-03C792168228}" dt="2019-10-13T11:31:05.806" v="187"/>
          <ac:spMkLst>
            <pc:docMk/>
            <pc:sldMk cId="4007111838" sldId="548"/>
            <ac:spMk id="4" creationId="{15C89084-FFD8-4469-8E62-D3C005909321}"/>
          </ac:spMkLst>
        </pc:spChg>
        <pc:spChg chg="add">
          <ac:chgData name="Cristian Chilipirea" userId="34ab170da5908fc4" providerId="LiveId" clId="{7B76E207-C983-4D26-AE17-03C792168228}" dt="2019-10-13T11:31:05.816" v="188"/>
          <ac:spMkLst>
            <pc:docMk/>
            <pc:sldMk cId="4007111838" sldId="548"/>
            <ac:spMk id="5" creationId="{88DC7344-8A82-4320-95D1-FB09687543D9}"/>
          </ac:spMkLst>
        </pc:spChg>
      </pc:sldChg>
      <pc:sldChg chg="addSp delSp modSp add">
        <pc:chgData name="Cristian Chilipirea" userId="34ab170da5908fc4" providerId="LiveId" clId="{7B76E207-C983-4D26-AE17-03C792168228}" dt="2019-10-13T11:31:19.718" v="195" actId="1076"/>
        <pc:sldMkLst>
          <pc:docMk/>
          <pc:sldMk cId="1452298362" sldId="549"/>
        </pc:sldMkLst>
        <pc:spChg chg="mod">
          <ac:chgData name="Cristian Chilipirea" userId="34ab170da5908fc4" providerId="LiveId" clId="{7B76E207-C983-4D26-AE17-03C792168228}" dt="2019-10-13T11:31:12.357" v="190"/>
          <ac:spMkLst>
            <pc:docMk/>
            <pc:sldMk cId="1452298362" sldId="549"/>
            <ac:spMk id="2" creationId="{0B9AC303-3728-415A-9972-25CFD1F9A1F5}"/>
          </ac:spMkLst>
        </pc:spChg>
        <pc:spChg chg="del">
          <ac:chgData name="Cristian Chilipirea" userId="34ab170da5908fc4" providerId="LiveId" clId="{7B76E207-C983-4D26-AE17-03C792168228}" dt="2019-10-13T11:31:13.804" v="191" actId="478"/>
          <ac:spMkLst>
            <pc:docMk/>
            <pc:sldMk cId="1452298362" sldId="549"/>
            <ac:spMk id="3" creationId="{B2C0D36F-D7D6-4F55-BFA5-1D705CCFB41A}"/>
          </ac:spMkLst>
        </pc:spChg>
        <pc:spChg chg="add del">
          <ac:chgData name="Cristian Chilipirea" userId="34ab170da5908fc4" providerId="LiveId" clId="{7B76E207-C983-4D26-AE17-03C792168228}" dt="2019-10-13T11:31:18.152" v="193"/>
          <ac:spMkLst>
            <pc:docMk/>
            <pc:sldMk cId="1452298362" sldId="549"/>
            <ac:spMk id="4" creationId="{EE853F1E-356D-48B1-B66E-94D44161FAC6}"/>
          </ac:spMkLst>
        </pc:spChg>
        <pc:spChg chg="add mod">
          <ac:chgData name="Cristian Chilipirea" userId="34ab170da5908fc4" providerId="LiveId" clId="{7B76E207-C983-4D26-AE17-03C792168228}" dt="2019-10-13T11:31:19.718" v="195" actId="1076"/>
          <ac:spMkLst>
            <pc:docMk/>
            <pc:sldMk cId="1452298362" sldId="549"/>
            <ac:spMk id="5" creationId="{F0C64BCE-A243-4A16-BB09-0D5FB36E6E56}"/>
          </ac:spMkLst>
        </pc:spChg>
      </pc:sldChg>
      <pc:sldChg chg="del">
        <pc:chgData name="Cristian Chilipirea" userId="34ab170da5908fc4" providerId="LiveId" clId="{7B76E207-C983-4D26-AE17-03C792168228}" dt="2019-10-13T11:25:29.133" v="17" actId="2696"/>
        <pc:sldMkLst>
          <pc:docMk/>
          <pc:sldMk cId="2536119691" sldId="549"/>
        </pc:sldMkLst>
      </pc:sldChg>
      <pc:sldChg chg="addSp delSp modSp add">
        <pc:chgData name="Cristian Chilipirea" userId="34ab170da5908fc4" providerId="LiveId" clId="{7B76E207-C983-4D26-AE17-03C792168228}" dt="2019-10-13T11:31:32.275" v="201"/>
        <pc:sldMkLst>
          <pc:docMk/>
          <pc:sldMk cId="33544704" sldId="550"/>
        </pc:sldMkLst>
        <pc:spChg chg="mod">
          <ac:chgData name="Cristian Chilipirea" userId="34ab170da5908fc4" providerId="LiveId" clId="{7B76E207-C983-4D26-AE17-03C792168228}" dt="2019-10-13T11:31:25.332" v="197"/>
          <ac:spMkLst>
            <pc:docMk/>
            <pc:sldMk cId="33544704" sldId="550"/>
            <ac:spMk id="2" creationId="{83E581BA-F6D8-4FC5-BE81-0BA40DA8E3D5}"/>
          </ac:spMkLst>
        </pc:spChg>
        <pc:spChg chg="del">
          <ac:chgData name="Cristian Chilipirea" userId="34ab170da5908fc4" providerId="LiveId" clId="{7B76E207-C983-4D26-AE17-03C792168228}" dt="2019-10-13T11:31:27.453" v="198" actId="478"/>
          <ac:spMkLst>
            <pc:docMk/>
            <pc:sldMk cId="33544704" sldId="550"/>
            <ac:spMk id="3" creationId="{3EDFD3D5-D6C1-49A4-A9EF-03B687DD7173}"/>
          </ac:spMkLst>
        </pc:spChg>
        <pc:spChg chg="add del">
          <ac:chgData name="Cristian Chilipirea" userId="34ab170da5908fc4" providerId="LiveId" clId="{7B76E207-C983-4D26-AE17-03C792168228}" dt="2019-10-13T11:31:32.264" v="200"/>
          <ac:spMkLst>
            <pc:docMk/>
            <pc:sldMk cId="33544704" sldId="550"/>
            <ac:spMk id="4" creationId="{5EA38667-C29A-4B38-A32D-984D3FDD403B}"/>
          </ac:spMkLst>
        </pc:spChg>
        <pc:spChg chg="add">
          <ac:chgData name="Cristian Chilipirea" userId="34ab170da5908fc4" providerId="LiveId" clId="{7B76E207-C983-4D26-AE17-03C792168228}" dt="2019-10-13T11:31:32.275" v="201"/>
          <ac:spMkLst>
            <pc:docMk/>
            <pc:sldMk cId="33544704" sldId="550"/>
            <ac:spMk id="5" creationId="{0B5A548A-4CD6-47B6-86CC-F4A3B93B45D2}"/>
          </ac:spMkLst>
        </pc:spChg>
      </pc:sldChg>
      <pc:sldChg chg="del">
        <pc:chgData name="Cristian Chilipirea" userId="34ab170da5908fc4" providerId="LiveId" clId="{7B76E207-C983-4D26-AE17-03C792168228}" dt="2019-10-13T11:25:29.300" v="18" actId="2696"/>
        <pc:sldMkLst>
          <pc:docMk/>
          <pc:sldMk cId="2539748120" sldId="550"/>
        </pc:sldMkLst>
      </pc:sldChg>
      <pc:sldChg chg="addSp delSp modSp add">
        <pc:chgData name="Cristian Chilipirea" userId="34ab170da5908fc4" providerId="LiveId" clId="{7B76E207-C983-4D26-AE17-03C792168228}" dt="2019-10-13T11:31:46.035" v="207"/>
        <pc:sldMkLst>
          <pc:docMk/>
          <pc:sldMk cId="1922012248" sldId="551"/>
        </pc:sldMkLst>
        <pc:spChg chg="mod">
          <ac:chgData name="Cristian Chilipirea" userId="34ab170da5908fc4" providerId="LiveId" clId="{7B76E207-C983-4D26-AE17-03C792168228}" dt="2019-10-13T11:31:39.336" v="203"/>
          <ac:spMkLst>
            <pc:docMk/>
            <pc:sldMk cId="1922012248" sldId="551"/>
            <ac:spMk id="2" creationId="{16E703BF-3A09-44E0-856C-38BAE9304B28}"/>
          </ac:spMkLst>
        </pc:spChg>
        <pc:spChg chg="del">
          <ac:chgData name="Cristian Chilipirea" userId="34ab170da5908fc4" providerId="LiveId" clId="{7B76E207-C983-4D26-AE17-03C792168228}" dt="2019-10-13T11:31:40.641" v="204" actId="478"/>
          <ac:spMkLst>
            <pc:docMk/>
            <pc:sldMk cId="1922012248" sldId="551"/>
            <ac:spMk id="3" creationId="{C5182765-44F4-4E84-A953-B51C53174C85}"/>
          </ac:spMkLst>
        </pc:spChg>
        <pc:spChg chg="add del">
          <ac:chgData name="Cristian Chilipirea" userId="34ab170da5908fc4" providerId="LiveId" clId="{7B76E207-C983-4D26-AE17-03C792168228}" dt="2019-10-13T11:31:46.027" v="206"/>
          <ac:spMkLst>
            <pc:docMk/>
            <pc:sldMk cId="1922012248" sldId="551"/>
            <ac:spMk id="4" creationId="{2B0FFC69-1FC2-4136-9535-7AF17E51F7B0}"/>
          </ac:spMkLst>
        </pc:spChg>
        <pc:spChg chg="add">
          <ac:chgData name="Cristian Chilipirea" userId="34ab170da5908fc4" providerId="LiveId" clId="{7B76E207-C983-4D26-AE17-03C792168228}" dt="2019-10-13T11:31:46.035" v="207"/>
          <ac:spMkLst>
            <pc:docMk/>
            <pc:sldMk cId="1922012248" sldId="551"/>
            <ac:spMk id="5" creationId="{AA03A09D-54E8-417A-B172-BE9063F30597}"/>
          </ac:spMkLst>
        </pc:spChg>
      </pc:sldChg>
      <pc:sldChg chg="del">
        <pc:chgData name="Cristian Chilipirea" userId="34ab170da5908fc4" providerId="LiveId" clId="{7B76E207-C983-4D26-AE17-03C792168228}" dt="2019-10-13T11:25:29.503" v="19" actId="2696"/>
        <pc:sldMkLst>
          <pc:docMk/>
          <pc:sldMk cId="3728445273" sldId="551"/>
        </pc:sldMkLst>
      </pc:sldChg>
      <pc:sldChg chg="addSp delSp modSp add modAnim">
        <pc:chgData name="Cristian Chilipirea" userId="34ab170da5908fc4" providerId="LiveId" clId="{7B76E207-C983-4D26-AE17-03C792168228}" dt="2019-10-13T11:32:14.507" v="214" actId="1076"/>
        <pc:sldMkLst>
          <pc:docMk/>
          <pc:sldMk cId="1576772618" sldId="552"/>
        </pc:sldMkLst>
        <pc:spChg chg="mod">
          <ac:chgData name="Cristian Chilipirea" userId="34ab170da5908fc4" providerId="LiveId" clId="{7B76E207-C983-4D26-AE17-03C792168228}" dt="2019-10-13T11:31:52.697" v="209"/>
          <ac:spMkLst>
            <pc:docMk/>
            <pc:sldMk cId="1576772618" sldId="552"/>
            <ac:spMk id="2" creationId="{249FB31F-21F7-4B6E-8EE6-3F0680E19376}"/>
          </ac:spMkLst>
        </pc:spChg>
        <pc:spChg chg="del">
          <ac:chgData name="Cristian Chilipirea" userId="34ab170da5908fc4" providerId="LiveId" clId="{7B76E207-C983-4D26-AE17-03C792168228}" dt="2019-10-13T11:32:00.856" v="210" actId="478"/>
          <ac:spMkLst>
            <pc:docMk/>
            <pc:sldMk cId="1576772618" sldId="552"/>
            <ac:spMk id="3" creationId="{E2078803-68EB-44D1-B6AA-BAD7CEEC21A7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" creationId="{02759131-B1D7-4560-9B35-77143ABCB7C3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" creationId="{6A57B54C-5414-4486-9B54-4413033F6C95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" creationId="{D34D2A78-C35A-4C97-8F1D-E3AC2C90B310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9" creationId="{A797568A-3D46-443F-9021-B5EDBB4576D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0" creationId="{430B08EC-8B19-4E8C-9402-374AF902862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1" creationId="{1B128687-5575-47EF-A503-6CB716E5773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2" creationId="{C8C6EAF0-1266-4D85-95A8-22106133BF64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3" creationId="{33203E90-F396-4CDB-991B-A9CA77B800FD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4" creationId="{CCC95DA2-823F-4B46-B71F-9A808B811D47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5" creationId="{24D96A23-3C25-4F15-B126-129EC7E7799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6" creationId="{3677B15A-C2BC-432C-B3F9-EAE3E10D7AE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7" creationId="{6CA05364-F8D1-412D-83CF-5C9A8F6DF76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8" creationId="{84C4B545-DEEF-44F4-B3F3-7261EF509EB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19" creationId="{65F9C7AD-126B-4445-B92F-348536553C65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20" creationId="{BD3747DD-27A0-4B05-AFDE-A29615972E8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38" creationId="{9CB86481-0BCC-4E7D-9872-9CFC6B9D96A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39" creationId="{A35C6E9E-4ADC-4E32-A182-02AE5039DEE3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0" creationId="{B7DB7470-3135-49FC-B61F-B8467A8C93B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1" creationId="{569E7EB8-2436-4880-93A2-2BF5624D6914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2" creationId="{E9A48582-8B12-42EA-ACE8-411C300F0DD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3" creationId="{0FDE37AF-37AF-4CA4-A661-3394F097C718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4" creationId="{2C7C4580-1480-4417-97AA-4AB1DF4BA1F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5" creationId="{2E870FE2-7440-440F-A933-F8F39409D7C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6" creationId="{E8F91EC4-D967-433E-9D58-FCA8049BA20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7" creationId="{1D9C8390-B5B8-408A-B1A5-659350A99D5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8" creationId="{716B913D-DCA3-48CD-ADA5-0680C08AA9C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49" creationId="{65AD4BDC-7DD3-482A-A20F-16BB7D749F1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0" creationId="{983D9511-0571-42A2-8B44-DBCAB62A25F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1" creationId="{87CB5521-004F-4113-9404-91B26FDA823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2" creationId="{24040106-08AE-46A4-967E-9D69D8B48EF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3" creationId="{4E7CD394-56D4-40C1-A032-8DD8DAA1122E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4" creationId="{A4FF11B0-304C-4739-82EA-DDC89A30EC1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5" creationId="{0CFEE1CD-AB5D-4DF7-97E9-86518D26E603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56" creationId="{ACA2D893-E037-4486-B865-7ADD94C8AE3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6" creationId="{D8DA3DC3-0FAE-4D66-8F27-3F1EAC8161DD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7" creationId="{AD179899-D2E3-4911-8F1D-094C3AFD4D19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8" creationId="{EDB46B60-4303-4E39-82C3-50291DDAA506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69" creationId="{BC4E615F-A93B-4847-BBE4-AE575CE65D5B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0" creationId="{5954C41A-00DE-49AB-9FA2-136BAF73FEED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1" creationId="{D6EC734A-EB6D-4E24-B135-54AECC6CD35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2" creationId="{846D6150-05E6-4C7B-B26C-428651CC3B60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3" creationId="{6696254C-8582-4215-AC7A-5A3A8283F636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4" creationId="{DDBA160B-8713-49E3-A616-C2EBEE8FA55F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5" creationId="{3EB0FC1B-C9E5-45FC-977B-E36FF3486CFC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6" creationId="{45AEF4F3-3AB2-4DF1-A4ED-60CB8E53DF51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7" creationId="{313B982F-31ED-4E9F-8655-0F37839C0AD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8" creationId="{E09E4710-771D-405F-B17D-35FAEE657015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79" creationId="{BB3BDF01-336F-4E45-987B-8C0DB5CFCEF2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0" creationId="{0881C6B8-5571-4DE2-9A06-E67C44D605D6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1" creationId="{F808DBBE-1B4D-4001-89A9-560C705AFEBA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2" creationId="{71EA40CD-BEF6-44CA-BDD5-C0B0ADBF9D68}"/>
          </ac:spMkLst>
        </pc:spChg>
        <pc:spChg chg="add del">
          <ac:chgData name="Cristian Chilipirea" userId="34ab170da5908fc4" providerId="LiveId" clId="{7B76E207-C983-4D26-AE17-03C792168228}" dt="2019-10-13T11:32:05.401" v="212"/>
          <ac:spMkLst>
            <pc:docMk/>
            <pc:sldMk cId="1576772618" sldId="552"/>
            <ac:spMk id="83" creationId="{225AC03A-1CDF-4E07-8EFE-398F822E22D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6" creationId="{2BC41A92-7A95-4633-9533-B0DC20B82069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7" creationId="{D3B1D38D-D4A8-4AEA-A310-71538A28FD1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8" creationId="{0971D904-C22F-444A-AA08-AEDFF0F481C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89" creationId="{4B864D42-B8F4-45A3-96F2-9F0C4EDD46C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0" creationId="{5C0E1EAC-818E-4FA3-A8B5-C08028F10F7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1" creationId="{E3D64000-C290-4C5B-B13C-92C8C389BC3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2" creationId="{05B4DAA8-747F-4DBC-B4AD-9B136636C5BE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3" creationId="{7AE30032-EB27-4816-B10B-C150F3ED30A3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4" creationId="{1F2D86FA-5CE2-4200-81C6-D31E9EA748CB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5" creationId="{C97E69B3-0CFB-4ADD-AC1A-CCC765C9EC65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6" creationId="{8C41E553-C336-4313-BB97-F0511DAD25C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7" creationId="{D245259F-CACD-406C-B8C2-70BDCA41800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8" creationId="{44277AC6-6363-46FF-9914-A50D44D72400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99" creationId="{2B92192A-C111-448E-862D-3B9EAE865B63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00" creationId="{1E206251-2436-4585-82C3-31E299459311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18" creationId="{3126BFC6-76D9-4E0D-86E5-1C7549BE0B00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19" creationId="{44FC6EB3-CCC6-415B-B1A3-CB80AEF4753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0" creationId="{EA529EA5-DE9B-468A-9898-5DB8A9F23CFA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1" creationId="{2BD9C0B3-E8DE-45B8-BE11-F1444ECD2809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2" creationId="{69D43F67-E209-4E29-B1D4-CD99C853BDA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3" creationId="{231B7025-B7E3-4B39-9559-276AC7D1C53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4" creationId="{1DCC7B58-2295-4CE4-8477-DD653CAAE2FC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5" creationId="{CCD80857-CEC9-429F-9E1F-F718F37D5E41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6" creationId="{5F2B3C95-2600-4D54-A03A-7FB51C484105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7" creationId="{CF96A59B-4BA2-47BB-97D7-A2A9F4B93BE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8" creationId="{5B59CE34-6BAB-4ECA-BED0-720C1058869F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29" creationId="{F7FA7522-637A-4747-B866-1F80F3885BCB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0" creationId="{E3D79279-B885-4D0B-ADA0-11C5CAD9301F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1" creationId="{2433B3AB-7D08-4353-94C2-9BF0FAFF16EB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2" creationId="{BC77DC5D-CE2A-4ADD-9C45-0ADD09B8B96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3" creationId="{87B9CAC7-BC56-4DF5-8C6B-29D071441D6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4" creationId="{DF427C46-FC0D-4549-98F2-7297F8ACE56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5" creationId="{B85B8399-1112-4DE6-9852-BF2CC28BF96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36" creationId="{B3CE21BE-267D-48B2-A053-0611AA290EC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6" creationId="{58C56A95-F20F-457B-9CC4-1A97A98FD95D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7" creationId="{6919B849-733A-4D0D-9CC6-AC5344F2803F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8" creationId="{490ECB4C-9E1C-4F1C-BFD1-4C26B7921CD5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49" creationId="{005D7992-8BA6-4182-83B6-E1D479C8B7F7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0" creationId="{FD7CE653-1F1C-4020-99D8-756DD4292D0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1" creationId="{23EE10C1-E6E4-49E2-9CE9-4D3C2BEB74E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2" creationId="{A7760C08-D0BA-4F07-836C-6602A21E9BC3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3" creationId="{5D1B19EF-4F20-45E9-B44E-6AD49D29E9A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4" creationId="{9C4149B2-0FB9-41AB-A314-3B0AC4B5B5BA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5" creationId="{A2870C40-4E6C-436B-A43B-E8FF0E8EF514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6" creationId="{9AD988F9-C692-4FC7-847D-0CBBDF16E0B8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7" creationId="{1BE69F7B-0127-4763-AAD7-6A9C591F7E5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8" creationId="{F2B187D8-6632-4E67-8E18-31DAF0E4DEF2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59" creationId="{60860831-FA05-4FA6-A910-A3C56E2D48C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0" creationId="{91E8DDE6-1F4F-43F0-A7E0-959D641EA1C6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1" creationId="{1B368722-413A-4167-B0BD-31E0DDE9795A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2" creationId="{B6DE8C20-0FB0-488F-AC1C-926597F71480}"/>
          </ac:spMkLst>
        </pc:spChg>
        <pc:spChg chg="add mod">
          <ac:chgData name="Cristian Chilipirea" userId="34ab170da5908fc4" providerId="LiveId" clId="{7B76E207-C983-4D26-AE17-03C792168228}" dt="2019-10-13T11:32:14.507" v="214" actId="1076"/>
          <ac:spMkLst>
            <pc:docMk/>
            <pc:sldMk cId="1576772618" sldId="552"/>
            <ac:spMk id="163" creationId="{2D757F4C-85AF-4FAB-BAB4-B09BD388C310}"/>
          </ac:spMkLst>
        </pc:s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35" creationId="{3C107EAF-5926-44B9-9666-810DC5B40613}"/>
          </ac:grpSpMkLst>
        </pc:gr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57" creationId="{5A60584C-0EDC-4D41-8DD4-DB56F6237079}"/>
          </ac:grpSpMkLst>
        </pc:gr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60" creationId="{F3CA412F-1719-419F-A6FB-FD0C00005196}"/>
          </ac:grpSpMkLst>
        </pc:grpChg>
        <pc:grpChg chg="add del">
          <ac:chgData name="Cristian Chilipirea" userId="34ab170da5908fc4" providerId="LiveId" clId="{7B76E207-C983-4D26-AE17-03C792168228}" dt="2019-10-13T11:32:05.401" v="212"/>
          <ac:grpSpMkLst>
            <pc:docMk/>
            <pc:sldMk cId="1576772618" sldId="552"/>
            <ac:grpSpMk id="63" creationId="{DC5C74E3-8B40-4916-8640-234B3427B0C9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15" creationId="{D311E78F-F0D4-4D92-A163-F669D0B16D56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37" creationId="{05751C43-B738-4B64-AF94-6EE047AAA043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40" creationId="{09A1612C-5189-48D1-AE4F-A6B12FBD3D19}"/>
          </ac:grpSpMkLst>
        </pc:grpChg>
        <pc:grpChg chg="add mod">
          <ac:chgData name="Cristian Chilipirea" userId="34ab170da5908fc4" providerId="LiveId" clId="{7B76E207-C983-4D26-AE17-03C792168228}" dt="2019-10-13T11:32:14.507" v="214" actId="1076"/>
          <ac:grpSpMkLst>
            <pc:docMk/>
            <pc:sldMk cId="1576772618" sldId="552"/>
            <ac:grpSpMk id="143" creationId="{C33E6F4A-7170-495D-9F0A-22C7C3334386}"/>
          </ac:grpSpMkLst>
        </pc:grp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4" creationId="{7B405773-5C69-40FD-A568-A401043C7F8E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5" creationId="{F9842E36-12E7-49DD-915E-9DFD64E71D08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1" creationId="{E5888009-CC7C-43B4-93F5-27F2CD99F05C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2" creationId="{A7847892-B626-49C2-8125-7C3B20FF12A9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3" creationId="{F0F613D6-404D-43D3-BD59-2C730DCD7536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4" creationId="{A4DCEF53-E261-439A-9257-AF43BFA1978C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5" creationId="{C80B779D-A9EB-4139-B769-F83999B48C30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6" creationId="{F15CB329-30E0-42F5-A763-47A0DFA91594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7" creationId="{0BF19EA6-629F-4AA7-B67B-EC35048F07C5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8" creationId="{8832E383-A4F9-4C48-9F49-5C9C6B9FD62B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29" creationId="{FC91D6CD-4680-4191-984E-BB4DEA1D3488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0" creationId="{0FA3FFF4-5FE5-44DF-A4A2-E02FD63DDFF6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1" creationId="{135BFFBC-A654-4C76-932A-BA2402EE7615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2" creationId="{BC9C958F-F659-4DCC-BCBD-E0D69D839B7D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3" creationId="{702A9901-56D4-4051-83F4-C23FD9FFCB8C}"/>
          </ac:cxnSpMkLst>
        </pc:cxnChg>
        <pc:cxnChg chg="add del">
          <ac:chgData name="Cristian Chilipirea" userId="34ab170da5908fc4" providerId="LiveId" clId="{7B76E207-C983-4D26-AE17-03C792168228}" dt="2019-10-13T11:32:05.401" v="212"/>
          <ac:cxnSpMkLst>
            <pc:docMk/>
            <pc:sldMk cId="1576772618" sldId="552"/>
            <ac:cxnSpMk id="34" creationId="{A4B7A721-029C-4322-B60D-AA1D5E0793E8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84" creationId="{7BDF95CF-36D9-42E8-B3AD-92915F980925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85" creationId="{625BC0E2-D936-488B-A5D6-749C592480D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1" creationId="{2125057B-AC4D-492C-9C74-1EA72DADF578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2" creationId="{B8490220-E2C8-4B67-BD3A-1D25BDF37AC0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3" creationId="{9352E2E3-CB70-445E-9A6B-55FD3D4F770D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4" creationId="{95A9C51B-A443-4C74-81BC-641567C1320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5" creationId="{A111E964-4578-4B31-BD05-F5BDA31AE15F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6" creationId="{F5869A19-C19A-44CB-A947-C7DB5ABFDBDB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7" creationId="{7758B681-7658-4FA1-9E5C-1B3388D478D6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8" creationId="{E5BF3E2D-156D-4865-A274-1F9296B4D9C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09" creationId="{D313F566-C57B-4C40-A5E0-529555B08A1C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0" creationId="{13E729D2-6D42-4EAB-B33C-1A6CA6C4A155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1" creationId="{C129E8A9-DF56-4B1A-9993-7BE51BAE4354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2" creationId="{75211CDD-12B4-492C-9557-18A83458E45F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3" creationId="{E7B0947E-E355-495D-8D93-697200E23581}"/>
          </ac:cxnSpMkLst>
        </pc:cxnChg>
        <pc:cxnChg chg="add mod">
          <ac:chgData name="Cristian Chilipirea" userId="34ab170da5908fc4" providerId="LiveId" clId="{7B76E207-C983-4D26-AE17-03C792168228}" dt="2019-10-13T11:32:14.507" v="214" actId="1076"/>
          <ac:cxnSpMkLst>
            <pc:docMk/>
            <pc:sldMk cId="1576772618" sldId="552"/>
            <ac:cxnSpMk id="114" creationId="{E1389BE5-FDBF-43D6-A73F-DB2A0478B4D3}"/>
          </ac:cxnSpMkLst>
        </pc:cxnChg>
      </pc:sldChg>
      <pc:sldChg chg="del">
        <pc:chgData name="Cristian Chilipirea" userId="34ab170da5908fc4" providerId="LiveId" clId="{7B76E207-C983-4D26-AE17-03C792168228}" dt="2019-10-13T11:25:29.687" v="20" actId="2696"/>
        <pc:sldMkLst>
          <pc:docMk/>
          <pc:sldMk cId="3437778390" sldId="552"/>
        </pc:sldMkLst>
      </pc:sldChg>
      <pc:sldChg chg="addSp delSp modSp add">
        <pc:chgData name="Cristian Chilipirea" userId="34ab170da5908fc4" providerId="LiveId" clId="{7B76E207-C983-4D26-AE17-03C792168228}" dt="2019-10-13T11:32:27.417" v="218"/>
        <pc:sldMkLst>
          <pc:docMk/>
          <pc:sldMk cId="794567927" sldId="553"/>
        </pc:sldMkLst>
        <pc:spChg chg="mod">
          <ac:chgData name="Cristian Chilipirea" userId="34ab170da5908fc4" providerId="LiveId" clId="{7B76E207-C983-4D26-AE17-03C792168228}" dt="2019-10-13T11:32:21.540" v="216"/>
          <ac:spMkLst>
            <pc:docMk/>
            <pc:sldMk cId="794567927" sldId="553"/>
            <ac:spMk id="2" creationId="{729E51E1-C36B-42C4-8959-553AB8504DDC}"/>
          </ac:spMkLst>
        </pc:spChg>
        <pc:spChg chg="del">
          <ac:chgData name="Cristian Chilipirea" userId="34ab170da5908fc4" providerId="LiveId" clId="{7B76E207-C983-4D26-AE17-03C792168228}" dt="2019-10-13T11:32:23.741" v="217" actId="478"/>
          <ac:spMkLst>
            <pc:docMk/>
            <pc:sldMk cId="794567927" sldId="553"/>
            <ac:spMk id="3" creationId="{2F65B783-CA48-4C7B-AFA6-770F233FE2BB}"/>
          </ac:spMkLst>
        </pc:spChg>
        <pc:spChg chg="add">
          <ac:chgData name="Cristian Chilipirea" userId="34ab170da5908fc4" providerId="LiveId" clId="{7B76E207-C983-4D26-AE17-03C792168228}" dt="2019-10-13T11:32:27.417" v="218"/>
          <ac:spMkLst>
            <pc:docMk/>
            <pc:sldMk cId="794567927" sldId="553"/>
            <ac:spMk id="4" creationId="{54F2C392-36E9-4CC0-8F89-B842D916FB18}"/>
          </ac:spMkLst>
        </pc:spChg>
      </pc:sldChg>
      <pc:sldChg chg="del">
        <pc:chgData name="Cristian Chilipirea" userId="34ab170da5908fc4" providerId="LiveId" clId="{7B76E207-C983-4D26-AE17-03C792168228}" dt="2019-10-13T11:25:29.848" v="21" actId="2696"/>
        <pc:sldMkLst>
          <pc:docMk/>
          <pc:sldMk cId="1996209738" sldId="553"/>
        </pc:sldMkLst>
      </pc:sldChg>
      <pc:sldChg chg="del">
        <pc:chgData name="Cristian Chilipirea" userId="34ab170da5908fc4" providerId="LiveId" clId="{7B76E207-C983-4D26-AE17-03C792168228}" dt="2019-10-13T11:25:29.995" v="22" actId="2696"/>
        <pc:sldMkLst>
          <pc:docMk/>
          <pc:sldMk cId="705826666" sldId="554"/>
        </pc:sldMkLst>
      </pc:sldChg>
      <pc:sldChg chg="del">
        <pc:chgData name="Cristian Chilipirea" userId="34ab170da5908fc4" providerId="LiveId" clId="{7B76E207-C983-4D26-AE17-03C792168228}" dt="2019-10-13T11:25:30.212" v="23" actId="2696"/>
        <pc:sldMkLst>
          <pc:docMk/>
          <pc:sldMk cId="235988284" sldId="555"/>
        </pc:sldMkLst>
      </pc:sldChg>
      <pc:sldChg chg="del">
        <pc:chgData name="Cristian Chilipirea" userId="34ab170da5908fc4" providerId="LiveId" clId="{7B76E207-C983-4D26-AE17-03C792168228}" dt="2019-10-13T11:25:30.314" v="24" actId="2696"/>
        <pc:sldMkLst>
          <pc:docMk/>
          <pc:sldMk cId="1992873661" sldId="556"/>
        </pc:sldMkLst>
      </pc:sldChg>
      <pc:sldChg chg="del">
        <pc:chgData name="Cristian Chilipirea" userId="34ab170da5908fc4" providerId="LiveId" clId="{7B76E207-C983-4D26-AE17-03C792168228}" dt="2019-10-13T11:25:30.418" v="25" actId="2696"/>
        <pc:sldMkLst>
          <pc:docMk/>
          <pc:sldMk cId="1422488945" sldId="557"/>
        </pc:sldMkLst>
      </pc:sldChg>
      <pc:sldChg chg="del">
        <pc:chgData name="Cristian Chilipirea" userId="34ab170da5908fc4" providerId="LiveId" clId="{7B76E207-C983-4D26-AE17-03C792168228}" dt="2019-10-13T11:25:30.547" v="26" actId="2696"/>
        <pc:sldMkLst>
          <pc:docMk/>
          <pc:sldMk cId="2957335708" sldId="558"/>
        </pc:sldMkLst>
      </pc:sldChg>
      <pc:sldChg chg="del">
        <pc:chgData name="Cristian Chilipirea" userId="34ab170da5908fc4" providerId="LiveId" clId="{7B76E207-C983-4D26-AE17-03C792168228}" dt="2019-10-13T11:25:30.702" v="27" actId="2696"/>
        <pc:sldMkLst>
          <pc:docMk/>
          <pc:sldMk cId="2853771517" sldId="559"/>
        </pc:sldMkLst>
      </pc:sldChg>
      <pc:sldChg chg="del">
        <pc:chgData name="Cristian Chilipirea" userId="34ab170da5908fc4" providerId="LiveId" clId="{7B76E207-C983-4D26-AE17-03C792168228}" dt="2019-10-13T11:25:30.905" v="28" actId="2696"/>
        <pc:sldMkLst>
          <pc:docMk/>
          <pc:sldMk cId="69346542" sldId="560"/>
        </pc:sldMkLst>
      </pc:sldChg>
      <pc:sldChg chg="del">
        <pc:chgData name="Cristian Chilipirea" userId="34ab170da5908fc4" providerId="LiveId" clId="{7B76E207-C983-4D26-AE17-03C792168228}" dt="2019-10-13T11:25:31.176" v="29" actId="2696"/>
        <pc:sldMkLst>
          <pc:docMk/>
          <pc:sldMk cId="2121220646" sldId="561"/>
        </pc:sldMkLst>
      </pc:sldChg>
      <pc:sldChg chg="del">
        <pc:chgData name="Cristian Chilipirea" userId="34ab170da5908fc4" providerId="LiveId" clId="{7B76E207-C983-4D26-AE17-03C792168228}" dt="2019-10-13T11:25:31.207" v="30" actId="2696"/>
        <pc:sldMkLst>
          <pc:docMk/>
          <pc:sldMk cId="2055837145" sldId="562"/>
        </pc:sldMkLst>
      </pc:sldChg>
      <pc:sldChg chg="del">
        <pc:chgData name="Cristian Chilipirea" userId="34ab170da5908fc4" providerId="LiveId" clId="{7B76E207-C983-4D26-AE17-03C792168228}" dt="2019-10-13T11:25:31.616" v="31" actId="2696"/>
        <pc:sldMkLst>
          <pc:docMk/>
          <pc:sldMk cId="2862481688" sldId="563"/>
        </pc:sldMkLst>
      </pc:sldChg>
      <pc:sldChg chg="del">
        <pc:chgData name="Cristian Chilipirea" userId="34ab170da5908fc4" providerId="LiveId" clId="{7B76E207-C983-4D26-AE17-03C792168228}" dt="2019-10-13T11:25:31.872" v="32" actId="2696"/>
        <pc:sldMkLst>
          <pc:docMk/>
          <pc:sldMk cId="597660458" sldId="564"/>
        </pc:sldMkLst>
      </pc:sldChg>
      <pc:sldChg chg="del">
        <pc:chgData name="Cristian Chilipirea" userId="34ab170da5908fc4" providerId="LiveId" clId="{7B76E207-C983-4D26-AE17-03C792168228}" dt="2019-10-13T11:25:32.067" v="33" actId="2696"/>
        <pc:sldMkLst>
          <pc:docMk/>
          <pc:sldMk cId="1996262977" sldId="565"/>
        </pc:sldMkLst>
      </pc:sldChg>
      <pc:sldChg chg="del">
        <pc:chgData name="Cristian Chilipirea" userId="34ab170da5908fc4" providerId="LiveId" clId="{7B76E207-C983-4D26-AE17-03C792168228}" dt="2019-10-13T11:25:32.431" v="34" actId="2696"/>
        <pc:sldMkLst>
          <pc:docMk/>
          <pc:sldMk cId="1713717884" sldId="566"/>
        </pc:sldMkLst>
      </pc:sldChg>
      <pc:sldChg chg="del">
        <pc:chgData name="Cristian Chilipirea" userId="34ab170da5908fc4" providerId="LiveId" clId="{7B76E207-C983-4D26-AE17-03C792168228}" dt="2019-10-13T11:25:32.873" v="35" actId="2696"/>
        <pc:sldMkLst>
          <pc:docMk/>
          <pc:sldMk cId="4262550352" sldId="567"/>
        </pc:sldMkLst>
      </pc:sldChg>
      <pc:sldChg chg="del">
        <pc:chgData name="Cristian Chilipirea" userId="34ab170da5908fc4" providerId="LiveId" clId="{7B76E207-C983-4D26-AE17-03C792168228}" dt="2019-10-13T11:25:33.185" v="36" actId="2696"/>
        <pc:sldMkLst>
          <pc:docMk/>
          <pc:sldMk cId="1936686504" sldId="568"/>
        </pc:sldMkLst>
      </pc:sldChg>
      <pc:sldChg chg="del">
        <pc:chgData name="Cristian Chilipirea" userId="34ab170da5908fc4" providerId="LiveId" clId="{7B76E207-C983-4D26-AE17-03C792168228}" dt="2019-10-13T11:25:33.520" v="37" actId="2696"/>
        <pc:sldMkLst>
          <pc:docMk/>
          <pc:sldMk cId="2201348171" sldId="569"/>
        </pc:sldMkLst>
      </pc:sldChg>
      <pc:sldChg chg="del">
        <pc:chgData name="Cristian Chilipirea" userId="34ab170da5908fc4" providerId="LiveId" clId="{7B76E207-C983-4D26-AE17-03C792168228}" dt="2019-10-13T11:25:33.855" v="38" actId="2696"/>
        <pc:sldMkLst>
          <pc:docMk/>
          <pc:sldMk cId="3254838248" sldId="570"/>
        </pc:sldMkLst>
      </pc:sldChg>
      <pc:sldChg chg="del">
        <pc:chgData name="Cristian Chilipirea" userId="34ab170da5908fc4" providerId="LiveId" clId="{7B76E207-C983-4D26-AE17-03C792168228}" dt="2019-10-13T11:25:34.204" v="39" actId="2696"/>
        <pc:sldMkLst>
          <pc:docMk/>
          <pc:sldMk cId="1575453633" sldId="571"/>
        </pc:sldMkLst>
      </pc:sldChg>
      <pc:sldChg chg="del">
        <pc:chgData name="Cristian Chilipirea" userId="34ab170da5908fc4" providerId="LiveId" clId="{7B76E207-C983-4D26-AE17-03C792168228}" dt="2019-10-13T11:25:34.528" v="40" actId="2696"/>
        <pc:sldMkLst>
          <pc:docMk/>
          <pc:sldMk cId="2182069489" sldId="572"/>
        </pc:sldMkLst>
      </pc:sldChg>
      <pc:sldChg chg="del">
        <pc:chgData name="Cristian Chilipirea" userId="34ab170da5908fc4" providerId="LiveId" clId="{7B76E207-C983-4D26-AE17-03C792168228}" dt="2019-10-13T11:25:37.426" v="41" actId="2696"/>
        <pc:sldMkLst>
          <pc:docMk/>
          <pc:sldMk cId="1329898990" sldId="573"/>
        </pc:sldMkLst>
      </pc:sldChg>
    </pc:docChg>
  </pc:docChgLst>
  <pc:docChgLst>
    <pc:chgData name="Cristian Chilipirea" userId="34ab170da5908fc4" providerId="LiveId" clId="{8D7DEDE3-80AA-4184-B7F9-7AE18451EC3E}"/>
    <pc:docChg chg="addSld delSld modSld modSection">
      <pc:chgData name="Cristian Chilipirea" userId="34ab170da5908fc4" providerId="LiveId" clId="{8D7DEDE3-80AA-4184-B7F9-7AE18451EC3E}" dt="2019-10-06T17:49:31.204" v="263"/>
      <pc:docMkLst>
        <pc:docMk/>
      </pc:docMkLst>
      <pc:sldChg chg="modSp">
        <pc:chgData name="Cristian Chilipirea" userId="34ab170da5908fc4" providerId="LiveId" clId="{8D7DEDE3-80AA-4184-B7F9-7AE18451EC3E}" dt="2019-10-06T17:41:41.266" v="108"/>
        <pc:sldMkLst>
          <pc:docMk/>
          <pc:sldMk cId="0" sldId="485"/>
        </pc:sldMkLst>
        <pc:spChg chg="mod">
          <ac:chgData name="Cristian Chilipirea" userId="34ab170da5908fc4" providerId="LiveId" clId="{8D7DEDE3-80AA-4184-B7F9-7AE18451EC3E}" dt="2019-10-06T17:41:41.266" v="108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8D7DEDE3-80AA-4184-B7F9-7AE18451EC3E}" dt="2019-10-06T17:41:28.300" v="105" actId="6549"/>
          <ac:spMkLst>
            <pc:docMk/>
            <pc:sldMk cId="0" sldId="485"/>
            <ac:spMk id="15363" creationId="{8AD4A1D2-344F-4CD3-949B-26BEB5FF75C3}"/>
          </ac:spMkLst>
        </pc:spChg>
      </pc:sldChg>
      <pc:sldChg chg="addSp delSp modSp add">
        <pc:chgData name="Cristian Chilipirea" userId="34ab170da5908fc4" providerId="LiveId" clId="{8D7DEDE3-80AA-4184-B7F9-7AE18451EC3E}" dt="2019-10-06T17:42:00.595" v="119" actId="1076"/>
        <pc:sldMkLst>
          <pc:docMk/>
          <pc:sldMk cId="1027992857" sldId="486"/>
        </pc:sldMkLst>
        <pc:spChg chg="mod">
          <ac:chgData name="Cristian Chilipirea" userId="34ab170da5908fc4" providerId="LiveId" clId="{8D7DEDE3-80AA-4184-B7F9-7AE18451EC3E}" dt="2019-10-06T17:41:47.545" v="109"/>
          <ac:spMkLst>
            <pc:docMk/>
            <pc:sldMk cId="1027992857" sldId="486"/>
            <ac:spMk id="2" creationId="{CAFD830F-CE29-4FAB-B9D3-76D74E6FB294}"/>
          </ac:spMkLst>
        </pc:spChg>
        <pc:spChg chg="del">
          <ac:chgData name="Cristian Chilipirea" userId="34ab170da5908fc4" providerId="LiveId" clId="{8D7DEDE3-80AA-4184-B7F9-7AE18451EC3E}" dt="2019-10-06T17:41:52.664" v="110" actId="478"/>
          <ac:spMkLst>
            <pc:docMk/>
            <pc:sldMk cId="1027992857" sldId="486"/>
            <ac:spMk id="3" creationId="{A31A56ED-50ED-43B6-A4BA-BA6DFE8FFB23}"/>
          </ac:spMkLst>
        </pc:spChg>
        <pc:spChg chg="add del mod">
          <ac:chgData name="Cristian Chilipirea" userId="34ab170da5908fc4" providerId="LiveId" clId="{8D7DEDE3-80AA-4184-B7F9-7AE18451EC3E}" dt="2019-10-06T17:41:58.447" v="117"/>
          <ac:spMkLst>
            <pc:docMk/>
            <pc:sldMk cId="1027992857" sldId="486"/>
            <ac:spMk id="4" creationId="{46FA51A1-24DF-44D4-BDA3-0BEF00489713}"/>
          </ac:spMkLst>
        </pc:spChg>
        <pc:spChg chg="add mod">
          <ac:chgData name="Cristian Chilipirea" userId="34ab170da5908fc4" providerId="LiveId" clId="{8D7DEDE3-80AA-4184-B7F9-7AE18451EC3E}" dt="2019-10-06T17:42:00.595" v="119" actId="1076"/>
          <ac:spMkLst>
            <pc:docMk/>
            <pc:sldMk cId="1027992857" sldId="486"/>
            <ac:spMk id="5" creationId="{12521590-0298-4BB0-95E1-508CFEA682CA}"/>
          </ac:spMkLst>
        </pc:spChg>
      </pc:sldChg>
      <pc:sldChg chg="addSp delSp modSp add">
        <pc:chgData name="Cristian Chilipirea" userId="34ab170da5908fc4" providerId="LiveId" clId="{8D7DEDE3-80AA-4184-B7F9-7AE18451EC3E}" dt="2019-10-06T17:42:19.028" v="126" actId="1076"/>
        <pc:sldMkLst>
          <pc:docMk/>
          <pc:sldMk cId="138587081" sldId="487"/>
        </pc:sldMkLst>
        <pc:spChg chg="mod">
          <ac:chgData name="Cristian Chilipirea" userId="34ab170da5908fc4" providerId="LiveId" clId="{8D7DEDE3-80AA-4184-B7F9-7AE18451EC3E}" dt="2019-10-06T17:42:06.913" v="121"/>
          <ac:spMkLst>
            <pc:docMk/>
            <pc:sldMk cId="138587081" sldId="487"/>
            <ac:spMk id="2" creationId="{6513519C-FD2C-483C-AE1D-B4D656FCA6C0}"/>
          </ac:spMkLst>
        </pc:spChg>
        <pc:spChg chg="del">
          <ac:chgData name="Cristian Chilipirea" userId="34ab170da5908fc4" providerId="LiveId" clId="{8D7DEDE3-80AA-4184-B7F9-7AE18451EC3E}" dt="2019-10-06T17:42:14.100" v="122" actId="478"/>
          <ac:spMkLst>
            <pc:docMk/>
            <pc:sldMk cId="138587081" sldId="487"/>
            <ac:spMk id="3" creationId="{49C508CD-CD85-4105-A435-6D58982B0AF6}"/>
          </ac:spMkLst>
        </pc:spChg>
        <pc:spChg chg="add del">
          <ac:chgData name="Cristian Chilipirea" userId="34ab170da5908fc4" providerId="LiveId" clId="{8D7DEDE3-80AA-4184-B7F9-7AE18451EC3E}" dt="2019-10-06T17:42:16.725" v="124"/>
          <ac:spMkLst>
            <pc:docMk/>
            <pc:sldMk cId="138587081" sldId="487"/>
            <ac:spMk id="4" creationId="{0D7E193C-8F54-44DA-9B30-7E1B90DBDB11}"/>
          </ac:spMkLst>
        </pc:spChg>
        <pc:spChg chg="add mod">
          <ac:chgData name="Cristian Chilipirea" userId="34ab170da5908fc4" providerId="LiveId" clId="{8D7DEDE3-80AA-4184-B7F9-7AE18451EC3E}" dt="2019-10-06T17:42:19.028" v="126" actId="1076"/>
          <ac:spMkLst>
            <pc:docMk/>
            <pc:sldMk cId="138587081" sldId="487"/>
            <ac:spMk id="5" creationId="{9FD8CA38-E146-4A5A-BB37-AC4E5340B7B6}"/>
          </ac:spMkLst>
        </pc:spChg>
      </pc:sldChg>
      <pc:sldChg chg="addSp delSp add modAnim">
        <pc:chgData name="Cristian Chilipirea" userId="34ab170da5908fc4" providerId="LiveId" clId="{8D7DEDE3-80AA-4184-B7F9-7AE18451EC3E}" dt="2019-10-06T17:42:41.943" v="132"/>
        <pc:sldMkLst>
          <pc:docMk/>
          <pc:sldMk cId="1246785372" sldId="488"/>
        </pc:sldMkLst>
        <pc:spChg chg="del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2" creationId="{F404CC54-A83F-4C94-BA99-964E3083E18E}"/>
          </ac:spMkLst>
        </pc:spChg>
        <pc:spChg chg="del">
          <ac:chgData name="Cristian Chilipirea" userId="34ab170da5908fc4" providerId="LiveId" clId="{8D7DEDE3-80AA-4184-B7F9-7AE18451EC3E}" dt="2019-10-06T17:42:33.859" v="129" actId="478"/>
          <ac:spMkLst>
            <pc:docMk/>
            <pc:sldMk cId="1246785372" sldId="488"/>
            <ac:spMk id="3" creationId="{204010CE-DCAB-4C5F-B78B-C37CFE47F60B}"/>
          </ac:spMkLst>
        </pc:spChg>
        <pc:spChg chg="add">
          <ac:chgData name="Cristian Chilipirea" userId="34ab170da5908fc4" providerId="LiveId" clId="{8D7DEDE3-80AA-4184-B7F9-7AE18451EC3E}" dt="2019-10-06T17:42:31.667" v="128"/>
          <ac:spMkLst>
            <pc:docMk/>
            <pc:sldMk cId="1246785372" sldId="488"/>
            <ac:spMk id="4" creationId="{35E6826D-DCA6-423C-83A8-0CF3F691C4B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5" creationId="{AE34D164-23B0-4887-AE2E-6674A5F76BC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6" creationId="{7478DB8A-FFDA-4CA1-A45A-B65FDE7DDA5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7" creationId="{184C8217-8983-4DC5-B301-4861B9C33B1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8" creationId="{591B9BC8-1DB6-4F54-98BF-981E5F09B3B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9" creationId="{FA2D569F-CA62-47D1-B58D-9F3E2D4016AA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0" creationId="{B3A96C93-A66A-4598-B065-2CDFE095F82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1" creationId="{26F8C493-6D19-4E77-A32A-11E162AC94E2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2" creationId="{E6C06BA9-15B8-417A-8D00-847AE8BCEB1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3" creationId="{407101A6-7342-44A9-B228-8EC3B0517F2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4" creationId="{FB277CBB-F8F7-4BAA-9FBF-4C87AFD8757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5" creationId="{4365CF74-2837-42E8-94EE-D5D43820FA1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6" creationId="{1F78CEA8-8EEB-45A5-A3AC-763E38A56E6D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7" creationId="{A40242B7-A83C-442C-A8D6-73722D082B2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8" creationId="{12075353-A43A-41FD-A912-D75DD1C8EE9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19" creationId="{9E06110E-2875-4155-9700-F559820A5D9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0" creationId="{314B617E-22B6-48D2-B65A-941504A84FE1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1" creationId="{BEEB07B8-6494-4FC8-895E-E265CDBE4C1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2" creationId="{2ED64FF1-983F-4808-9BDA-624C6F77C159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3" creationId="{1F9F51B0-0A57-4D14-BDB4-ECBA3F73458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4" creationId="{7A77D673-CB5D-4A2E-9FF9-F715275CA15F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5" creationId="{B51BDB03-BA3C-4E69-BDBC-243B707E1C60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6" creationId="{5016292C-857B-4B92-BE84-725E5A944ECB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7" creationId="{81D7AB60-A622-4050-821D-DD5C6684DCB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8" creationId="{4919C840-D525-422E-8CFF-915B160061FE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29" creationId="{7627ED02-C125-47CB-9EF8-3C01981A6757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0" creationId="{83C93D17-3ECF-4652-BA2B-5299F7895698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1" creationId="{316A77D2-3C9F-42F1-A958-DBB054E45B76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2" creationId="{961ED832-0B7B-45DD-B316-6F204E8B5DF5}"/>
          </ac:spMkLst>
        </pc:spChg>
        <pc:spChg chg="add del">
          <ac:chgData name="Cristian Chilipirea" userId="34ab170da5908fc4" providerId="LiveId" clId="{8D7DEDE3-80AA-4184-B7F9-7AE18451EC3E}" dt="2019-10-06T17:42:41.919" v="131"/>
          <ac:spMkLst>
            <pc:docMk/>
            <pc:sldMk cId="1246785372" sldId="488"/>
            <ac:spMk id="33" creationId="{BBD7207A-B05C-41BA-B3E0-B7402778E4E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4" creationId="{7DE8B043-CB4C-4ADB-AA3F-5ED412EA7F4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5" creationId="{84731610-C2E4-47BA-96A5-3B09482A6AB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6" creationId="{0873DB18-E8AD-4B22-A7CC-D1462CA1FAA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7" creationId="{804AE306-34C4-4B7B-B515-D00C5F0517C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8" creationId="{55D7E1D7-E8FE-4154-8319-DE85D8B1D70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39" creationId="{EED103C0-DEE0-4D74-B461-3438BC489C9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0" creationId="{9C33B583-F927-4031-9189-1A6687965857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1" creationId="{3332B80F-C31A-487A-8C7F-C4A8C5275209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2" creationId="{0B896858-0ED1-4481-825E-34B298983E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3" creationId="{38731670-0209-44BA-9FFE-149004A2964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4" creationId="{3FD937CF-30F1-497E-A07F-9B7ACAB6B205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5" creationId="{942C59C4-144E-401E-9B63-633896BE6EEB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6" creationId="{5D4E803D-F4F9-4947-A4F8-189DFDF0266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7" creationId="{8B9D1893-BE72-42C3-AF26-45C72C0927A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8" creationId="{22054EF7-11B3-4481-BBA6-A68F2BE0B2C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49" creationId="{4D713492-321C-487D-8012-9EA5060D2B0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0" creationId="{FA7C7C6D-862D-49C5-8888-1860B54BDB2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1" creationId="{13797048-8D50-4AE3-888C-45CC78BF595F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2" creationId="{E844A28F-1D1F-4243-A531-005257C273D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3" creationId="{BA24C533-9E7A-474A-812D-997090B0C51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4" creationId="{ECA02838-C4E4-4A3E-9ECA-B56891D70FA2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5" creationId="{F2F0CF6B-2016-4806-AE50-F9D773E1BD1E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6" creationId="{FEBEEE57-C80D-4ADF-B4F8-2B35B817AA0A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7" creationId="{E786AE41-4853-400C-BB82-D375FB99ABE4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8" creationId="{E6BD99C7-FE70-447E-87A8-111D9C35E7C0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59" creationId="{3190A27F-97A0-49B8-8627-3916C3FC7433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0" creationId="{FA389C17-C2A9-4468-9ECA-51455BBB16C1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1" creationId="{8CA295BC-CDBF-49E2-A8CC-BCC8B55EF886}"/>
          </ac:spMkLst>
        </pc:spChg>
        <pc:spChg chg="add">
          <ac:chgData name="Cristian Chilipirea" userId="34ab170da5908fc4" providerId="LiveId" clId="{8D7DEDE3-80AA-4184-B7F9-7AE18451EC3E}" dt="2019-10-06T17:42:41.943" v="132"/>
          <ac:spMkLst>
            <pc:docMk/>
            <pc:sldMk cId="1246785372" sldId="488"/>
            <ac:spMk id="62" creationId="{1B531820-C4D0-423B-9EEC-39526770D4F3}"/>
          </ac:spMkLst>
        </pc:spChg>
      </pc:sldChg>
      <pc:sldChg chg="addSp delSp modSp add">
        <pc:chgData name="Cristian Chilipirea" userId="34ab170da5908fc4" providerId="LiveId" clId="{8D7DEDE3-80AA-4184-B7F9-7AE18451EC3E}" dt="2019-10-06T17:43:12.732" v="139" actId="1076"/>
        <pc:sldMkLst>
          <pc:docMk/>
          <pc:sldMk cId="2831191411" sldId="489"/>
        </pc:sldMkLst>
        <pc:spChg chg="mod">
          <ac:chgData name="Cristian Chilipirea" userId="34ab170da5908fc4" providerId="LiveId" clId="{8D7DEDE3-80AA-4184-B7F9-7AE18451EC3E}" dt="2019-10-06T17:43:00.689" v="134"/>
          <ac:spMkLst>
            <pc:docMk/>
            <pc:sldMk cId="2831191411" sldId="489"/>
            <ac:spMk id="2" creationId="{9A2B01A0-ED9C-4EEE-885B-E045AF541128}"/>
          </ac:spMkLst>
        </pc:spChg>
        <pc:spChg chg="del">
          <ac:chgData name="Cristian Chilipirea" userId="34ab170da5908fc4" providerId="LiveId" clId="{8D7DEDE3-80AA-4184-B7F9-7AE18451EC3E}" dt="2019-10-06T17:43:06.711" v="135" actId="478"/>
          <ac:spMkLst>
            <pc:docMk/>
            <pc:sldMk cId="2831191411" sldId="489"/>
            <ac:spMk id="3" creationId="{6F0EE780-2072-4549-9E22-43B14BB27896}"/>
          </ac:spMkLst>
        </pc:spChg>
        <pc:spChg chg="add del">
          <ac:chgData name="Cristian Chilipirea" userId="34ab170da5908fc4" providerId="LiveId" clId="{8D7DEDE3-80AA-4184-B7F9-7AE18451EC3E}" dt="2019-10-06T17:43:09.191" v="137"/>
          <ac:spMkLst>
            <pc:docMk/>
            <pc:sldMk cId="2831191411" sldId="489"/>
            <ac:spMk id="4" creationId="{4C6D33A7-9735-4B94-ACAB-0ACB82E81736}"/>
          </ac:spMkLst>
        </pc:spChg>
        <pc:spChg chg="add mod">
          <ac:chgData name="Cristian Chilipirea" userId="34ab170da5908fc4" providerId="LiveId" clId="{8D7DEDE3-80AA-4184-B7F9-7AE18451EC3E}" dt="2019-10-06T17:43:12.732" v="139" actId="1076"/>
          <ac:spMkLst>
            <pc:docMk/>
            <pc:sldMk cId="2831191411" sldId="489"/>
            <ac:spMk id="5" creationId="{B9641658-F147-412E-B4A6-C22E7F232EA0}"/>
          </ac:spMkLst>
        </pc:spChg>
      </pc:sldChg>
      <pc:sldChg chg="addSp delSp modSp add">
        <pc:chgData name="Cristian Chilipirea" userId="34ab170da5908fc4" providerId="LiveId" clId="{8D7DEDE3-80AA-4184-B7F9-7AE18451EC3E}" dt="2019-10-06T17:43:32.976" v="146" actId="1076"/>
        <pc:sldMkLst>
          <pc:docMk/>
          <pc:sldMk cId="4095643832" sldId="490"/>
        </pc:sldMkLst>
        <pc:spChg chg="mod">
          <ac:chgData name="Cristian Chilipirea" userId="34ab170da5908fc4" providerId="LiveId" clId="{8D7DEDE3-80AA-4184-B7F9-7AE18451EC3E}" dt="2019-10-06T17:43:21.664" v="141"/>
          <ac:spMkLst>
            <pc:docMk/>
            <pc:sldMk cId="4095643832" sldId="490"/>
            <ac:spMk id="2" creationId="{49F3D11C-266E-4432-BBDB-EB950158AA6B}"/>
          </ac:spMkLst>
        </pc:spChg>
        <pc:spChg chg="del">
          <ac:chgData name="Cristian Chilipirea" userId="34ab170da5908fc4" providerId="LiveId" clId="{8D7DEDE3-80AA-4184-B7F9-7AE18451EC3E}" dt="2019-10-06T17:43:24.728" v="142" actId="478"/>
          <ac:spMkLst>
            <pc:docMk/>
            <pc:sldMk cId="4095643832" sldId="490"/>
            <ac:spMk id="3" creationId="{5D9ECFDF-F963-4C3A-877D-DCF2B1B9AF78}"/>
          </ac:spMkLst>
        </pc:spChg>
        <pc:spChg chg="add del">
          <ac:chgData name="Cristian Chilipirea" userId="34ab170da5908fc4" providerId="LiveId" clId="{8D7DEDE3-80AA-4184-B7F9-7AE18451EC3E}" dt="2019-10-06T17:43:30.623" v="144"/>
          <ac:spMkLst>
            <pc:docMk/>
            <pc:sldMk cId="4095643832" sldId="490"/>
            <ac:spMk id="4" creationId="{05CA871B-5AC3-4EA4-B831-753070D1BF2E}"/>
          </ac:spMkLst>
        </pc:spChg>
        <pc:spChg chg="add mod">
          <ac:chgData name="Cristian Chilipirea" userId="34ab170da5908fc4" providerId="LiveId" clId="{8D7DEDE3-80AA-4184-B7F9-7AE18451EC3E}" dt="2019-10-06T17:43:32.976" v="146" actId="1076"/>
          <ac:spMkLst>
            <pc:docMk/>
            <pc:sldMk cId="4095643832" sldId="490"/>
            <ac:spMk id="5" creationId="{91281B63-0309-4D91-BECB-10707F304E94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3:49.483" v="152"/>
        <pc:sldMkLst>
          <pc:docMk/>
          <pc:sldMk cId="2192830871" sldId="491"/>
        </pc:sldMkLst>
        <pc:spChg chg="mod">
          <ac:chgData name="Cristian Chilipirea" userId="34ab170da5908fc4" providerId="LiveId" clId="{8D7DEDE3-80AA-4184-B7F9-7AE18451EC3E}" dt="2019-10-06T17:43:40.317" v="148"/>
          <ac:spMkLst>
            <pc:docMk/>
            <pc:sldMk cId="2192830871" sldId="491"/>
            <ac:spMk id="2" creationId="{1D9E1976-3847-4AF8-AF5A-8DD733D3A561}"/>
          </ac:spMkLst>
        </pc:spChg>
        <pc:spChg chg="del">
          <ac:chgData name="Cristian Chilipirea" userId="34ab170da5908fc4" providerId="LiveId" clId="{8D7DEDE3-80AA-4184-B7F9-7AE18451EC3E}" dt="2019-10-06T17:43:46.420" v="149" actId="478"/>
          <ac:spMkLst>
            <pc:docMk/>
            <pc:sldMk cId="2192830871" sldId="491"/>
            <ac:spMk id="3" creationId="{8063E25E-8437-479C-8BD1-29DEB07E0E3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4" creationId="{2EE36762-2AC6-45BA-8D7C-3BD8B2AE2AA1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5" creationId="{B61F5DEA-26BD-4242-A3ED-1D17EAFB7824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6" creationId="{1DC8F559-1810-4DFA-A8FC-0200B7AAEE9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7" creationId="{62E08BB6-FC5A-48F3-AB8B-767306EC4B15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8" creationId="{940AC704-5CB8-4144-A9DB-74477056A88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9" creationId="{31E0BE01-6E55-4932-9038-3270588AC0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0" creationId="{89595F32-82FB-4BCD-AA48-A06A090E8EA6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1" creationId="{AB2425F8-5D2D-44CE-AC5A-68A2A210DF4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2" creationId="{EE5D773E-A34F-47F9-97A6-C5797AF49C7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3" creationId="{56884AC6-F283-4A83-B774-0A313B0C3CB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4" creationId="{81AEA18A-FDCE-48F2-B2D1-FD0F7E0D9DE0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5" creationId="{529291C4-F3DD-4082-9346-77D9ABFCB21A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6" creationId="{A35B3B4E-1DFC-4ADB-A1A8-B14A7F406BF7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7" creationId="{C1E86798-E4FA-4C9B-A631-D815E7400BD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8" creationId="{A9586F66-6418-46FA-9928-280EB3654B5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19" creationId="{847DEC51-664D-4612-A02D-6A1A4943AF1B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0" creationId="{202630F3-7319-45F3-8515-E47C4E645D3D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1" creationId="{8E97BE1D-F09D-4EAC-BB0E-F68CC45F56C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2" creationId="{778FE5D4-FF29-4E10-8B16-7316D4841322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3" creationId="{C27F968E-0A01-4B40-B767-A053C7CEB23C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4" creationId="{4C131928-D7DF-4491-A239-31AEC718E6EF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5" creationId="{22A7D23F-8C57-42BD-978B-5DDCF249204E}"/>
          </ac:spMkLst>
        </pc:spChg>
        <pc:spChg chg="add del">
          <ac:chgData name="Cristian Chilipirea" userId="34ab170da5908fc4" providerId="LiveId" clId="{8D7DEDE3-80AA-4184-B7F9-7AE18451EC3E}" dt="2019-10-06T17:43:49.468" v="151"/>
          <ac:spMkLst>
            <pc:docMk/>
            <pc:sldMk cId="2192830871" sldId="491"/>
            <ac:spMk id="26" creationId="{357697E6-F70C-4DA1-B530-F1C6CDEBDAB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5" creationId="{697426CC-FF7C-4F9C-8B14-02C56105F0D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6" creationId="{C518642C-8031-4245-A7C9-8E49CB8BC721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7" creationId="{36FFFDA3-CC41-4F29-96F3-4E017B98348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8" creationId="{6BAFE45F-A8C7-4DA4-A95E-38B62DAB8BDB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59" creationId="{96EE5694-96B7-4B8E-94E2-D7B9E31C4F1C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0" creationId="{123A7CB5-2EBE-4043-BBB3-18BB7810534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1" creationId="{83226467-50C7-41D2-842D-E5F3F6CF2A80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2" creationId="{25727E4B-E896-4C68-98E9-6625AF3D29B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3" creationId="{50E5DA12-37E3-4517-A91A-9265F3A824B9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4" creationId="{4B06CF6E-59B0-44D0-A826-658E7CFA65D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5" creationId="{7363E588-6BAC-411B-AA9D-2E88A37562A6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6" creationId="{5D6752E2-CF4A-4761-B366-EAC065D5438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7" creationId="{7A4F76AB-6BAD-4363-BB92-466F57F43F4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8" creationId="{CC9F0AEF-CEEC-4A92-B637-DCC879D147AA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69" creationId="{3FFBFC4C-09FF-4D1B-9F0F-C536282C159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0" creationId="{98AC09C7-E7C9-432E-B750-582DD3E97F3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1" creationId="{CC57BBB7-A579-4FDB-AB23-4A3EF25CDEC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2" creationId="{6962F638-D500-4D42-B7CD-7DA116D22DD7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3" creationId="{5C6E4783-A754-45D1-B298-E5B73E5BAB64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4" creationId="{B503EEB2-8F4E-49A7-B245-0AC0646EB2CE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5" creationId="{A15A9D74-0F4C-445E-A6BC-88B86D4D0168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6" creationId="{9D12CCEB-751E-4812-ADEE-8A5DD3718382}"/>
          </ac:spMkLst>
        </pc:spChg>
        <pc:spChg chg="add">
          <ac:chgData name="Cristian Chilipirea" userId="34ab170da5908fc4" providerId="LiveId" clId="{8D7DEDE3-80AA-4184-B7F9-7AE18451EC3E}" dt="2019-10-06T17:43:49.483" v="152"/>
          <ac:spMkLst>
            <pc:docMk/>
            <pc:sldMk cId="2192830871" sldId="491"/>
            <ac:spMk id="77" creationId="{13417A4A-9239-4610-80AF-221FDC235F61}"/>
          </ac:spMkLst>
        </pc:s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27" creationId="{A20B409D-DDA5-457C-9B4A-F207E58E2042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1" creationId="{78433BB2-3872-42BB-B0C0-00391EC4E9E0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5" creationId="{069CF0F6-CDFA-4B1B-9FB6-C5805C8478D8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39" creationId="{8A8632DE-DC56-402C-8544-C8DD187B820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3" creationId="{8B433970-F190-490F-AAE3-34E7A374AD49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47" creationId="{B5ABB732-377E-4A83-A4E5-9B3F666C035D}"/>
          </ac:grpSpMkLst>
        </pc:grpChg>
        <pc:grpChg chg="add del">
          <ac:chgData name="Cristian Chilipirea" userId="34ab170da5908fc4" providerId="LiveId" clId="{8D7DEDE3-80AA-4184-B7F9-7AE18451EC3E}" dt="2019-10-06T17:43:49.468" v="151"/>
          <ac:grpSpMkLst>
            <pc:docMk/>
            <pc:sldMk cId="2192830871" sldId="491"/>
            <ac:grpSpMk id="51" creationId="{70F82B53-56CC-4B75-B177-3640B97F093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78" creationId="{75FCFB31-A3DB-4936-8ACE-F2928BF24A32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2" creationId="{B8F2297B-3FCB-4BF6-97FB-5A0C25973464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86" creationId="{F09DB4B0-7312-4919-87ED-8D75DA3908A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0" creationId="{670EC288-D5BA-489A-86B6-FB2A2FCD3CE1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4" creationId="{F4EA979C-9ADA-4FD7-9736-F15B3F32639D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98" creationId="{84D4BCC2-EBE1-4C7B-B7EB-15F882EADA4B}"/>
          </ac:grpSpMkLst>
        </pc:grpChg>
        <pc:grpChg chg="add">
          <ac:chgData name="Cristian Chilipirea" userId="34ab170da5908fc4" providerId="LiveId" clId="{8D7DEDE3-80AA-4184-B7F9-7AE18451EC3E}" dt="2019-10-06T17:43:49.483" v="152"/>
          <ac:grpSpMkLst>
            <pc:docMk/>
            <pc:sldMk cId="2192830871" sldId="491"/>
            <ac:grpSpMk id="102" creationId="{40E63CB7-2F01-4B4D-B619-A7EF1EBC9D75}"/>
          </ac:grpSpMkLst>
        </pc:grpChg>
      </pc:sldChg>
      <pc:sldChg chg="addSp delSp modSp add">
        <pc:chgData name="Cristian Chilipirea" userId="34ab170da5908fc4" providerId="LiveId" clId="{8D7DEDE3-80AA-4184-B7F9-7AE18451EC3E}" dt="2019-10-06T17:44:09.906" v="159" actId="1076"/>
        <pc:sldMkLst>
          <pc:docMk/>
          <pc:sldMk cId="2867972107" sldId="492"/>
        </pc:sldMkLst>
        <pc:spChg chg="mod">
          <ac:chgData name="Cristian Chilipirea" userId="34ab170da5908fc4" providerId="LiveId" clId="{8D7DEDE3-80AA-4184-B7F9-7AE18451EC3E}" dt="2019-10-06T17:43:58.432" v="154"/>
          <ac:spMkLst>
            <pc:docMk/>
            <pc:sldMk cId="2867972107" sldId="492"/>
            <ac:spMk id="2" creationId="{9D67008C-3051-4E7E-BB69-E1D095C25552}"/>
          </ac:spMkLst>
        </pc:spChg>
        <pc:spChg chg="del">
          <ac:chgData name="Cristian Chilipirea" userId="34ab170da5908fc4" providerId="LiveId" clId="{8D7DEDE3-80AA-4184-B7F9-7AE18451EC3E}" dt="2019-10-06T17:44:04.920" v="155" actId="478"/>
          <ac:spMkLst>
            <pc:docMk/>
            <pc:sldMk cId="2867972107" sldId="492"/>
            <ac:spMk id="3" creationId="{9CA3C1A8-34ED-4774-A3B3-52CCFC8BBE67}"/>
          </ac:spMkLst>
        </pc:spChg>
        <pc:spChg chg="add del">
          <ac:chgData name="Cristian Chilipirea" userId="34ab170da5908fc4" providerId="LiveId" clId="{8D7DEDE3-80AA-4184-B7F9-7AE18451EC3E}" dt="2019-10-06T17:44:07.593" v="157"/>
          <ac:spMkLst>
            <pc:docMk/>
            <pc:sldMk cId="2867972107" sldId="492"/>
            <ac:spMk id="4" creationId="{9B84FAF8-26D4-45CA-9838-3399DD4078B2}"/>
          </ac:spMkLst>
        </pc:spChg>
        <pc:spChg chg="add mod">
          <ac:chgData name="Cristian Chilipirea" userId="34ab170da5908fc4" providerId="LiveId" clId="{8D7DEDE3-80AA-4184-B7F9-7AE18451EC3E}" dt="2019-10-06T17:44:09.906" v="159" actId="1076"/>
          <ac:spMkLst>
            <pc:docMk/>
            <pc:sldMk cId="2867972107" sldId="492"/>
            <ac:spMk id="5" creationId="{5D10577B-E4C7-4871-9B00-454A1AEE200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4:30.016" v="166" actId="1076"/>
        <pc:sldMkLst>
          <pc:docMk/>
          <pc:sldMk cId="225010310" sldId="493"/>
        </pc:sldMkLst>
        <pc:spChg chg="mod">
          <ac:chgData name="Cristian Chilipirea" userId="34ab170da5908fc4" providerId="LiveId" clId="{8D7DEDE3-80AA-4184-B7F9-7AE18451EC3E}" dt="2019-10-06T17:44:18.069" v="161"/>
          <ac:spMkLst>
            <pc:docMk/>
            <pc:sldMk cId="225010310" sldId="493"/>
            <ac:spMk id="2" creationId="{6FFF2945-812F-4D9E-BADE-D181BB04724F}"/>
          </ac:spMkLst>
        </pc:spChg>
        <pc:spChg chg="del">
          <ac:chgData name="Cristian Chilipirea" userId="34ab170da5908fc4" providerId="LiveId" clId="{8D7DEDE3-80AA-4184-B7F9-7AE18451EC3E}" dt="2019-10-06T17:44:21.124" v="162" actId="478"/>
          <ac:spMkLst>
            <pc:docMk/>
            <pc:sldMk cId="225010310" sldId="493"/>
            <ac:spMk id="3" creationId="{B3D90802-F4A3-40D3-AF9A-BE9ED063598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4" creationId="{8EA1C9CC-FE9D-4D76-87D8-48BD5AE19219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" creationId="{5E48E6AD-22AA-401F-9C03-9231541492B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3" creationId="{2FD9A4B9-018B-4B6C-AD73-8247DBE21070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4" creationId="{1AD0E43D-F310-41A5-AEAB-30F81E2BC7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5" creationId="{2423D0AF-5891-4D65-BE54-61D273A08F6F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6" creationId="{08CEB650-E751-4E45-9DEB-FDAF0BB716C7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7" creationId="{29A82F32-4924-48C8-833E-06142A332438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58" creationId="{DD047376-47B2-41FE-8E3E-C31FC1708FCA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2" creationId="{5A535829-EDAC-40A7-ADD7-61344635420D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3" creationId="{111D672D-98DD-4F96-9609-044C08173B65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4" creationId="{DE3EF4C6-F6F1-4235-A61B-0FE2F3A0C9D1}"/>
          </ac:spMkLst>
        </pc:spChg>
        <pc:spChg chg="add del">
          <ac:chgData name="Cristian Chilipirea" userId="34ab170da5908fc4" providerId="LiveId" clId="{8D7DEDE3-80AA-4184-B7F9-7AE18451EC3E}" dt="2019-10-06T17:44:27.662" v="164"/>
          <ac:spMkLst>
            <pc:docMk/>
            <pc:sldMk cId="225010310" sldId="493"/>
            <ac:spMk id="65" creationId="{B39C0A0F-DED7-436E-B82E-8EFC069BB179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6" creationId="{354A9236-10F9-4D2F-85EA-14573329525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67" creationId="{95A73EE1-CB9E-424C-8918-57850274869E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5" creationId="{82EDF701-2727-4BD9-800C-CF40FBE72751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6" creationId="{CB6EDC23-A39A-42EA-A683-45BF7857416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7" creationId="{228CDCC8-A10E-4366-BFDC-B7D1FCE74C38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8" creationId="{70655375-85FD-47DF-9341-2714F8324B1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19" creationId="{6EAE2B6D-694B-4E3D-A780-4B50DFD94544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0" creationId="{9E0C08AC-9C21-4240-9D9B-D69C72D11E2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4" creationId="{BAA7AC78-E1AB-44B0-BEC1-D40035515D8B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5" creationId="{FDD4C341-208D-4F21-8499-F543D81B6355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6" creationId="{4CFF7CDF-DECF-44F6-A6A0-2E8D1388BFB3}"/>
          </ac:spMkLst>
        </pc:spChg>
        <pc:spChg chg="add mod">
          <ac:chgData name="Cristian Chilipirea" userId="34ab170da5908fc4" providerId="LiveId" clId="{8D7DEDE3-80AA-4184-B7F9-7AE18451EC3E}" dt="2019-10-06T17:44:30.016" v="166" actId="1076"/>
          <ac:spMkLst>
            <pc:docMk/>
            <pc:sldMk cId="225010310" sldId="493"/>
            <ac:spMk id="127" creationId="{7ED42794-1840-4375-A90C-D820CD775F9D}"/>
          </ac:spMkLst>
        </pc:spChg>
        <pc:grpChg chg="add del">
          <ac:chgData name="Cristian Chilipirea" userId="34ab170da5908fc4" providerId="LiveId" clId="{8D7DEDE3-80AA-4184-B7F9-7AE18451EC3E}" dt="2019-10-06T17:44:27.662" v="164"/>
          <ac:grpSpMkLst>
            <pc:docMk/>
            <pc:sldMk cId="225010310" sldId="493"/>
            <ac:grpSpMk id="6" creationId="{F68EF8D2-0C7C-4F2D-B18B-CAE9C04D20D5}"/>
          </ac:grpSpMkLst>
        </pc:grpChg>
        <pc:grpChg chg="add 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8" creationId="{C7A1A2C6-EE1E-4C07-B709-20F78D55DF7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69" creationId="{E69B45B0-7C37-4413-85B8-B95BD9EB080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0" creationId="{CE49419D-401E-4F64-B624-5189AF0CAE8B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1" creationId="{BD8D5F61-7021-4223-B4FD-618688548084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2" creationId="{42B7E524-33CE-4F34-A4E7-E7587122552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3" creationId="{579FA228-95A1-4E98-B701-927B62E9E55A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74" creationId="{138E0901-9493-4236-8A7E-004795515100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3" creationId="{7CAFCB5A-2D1B-4FEC-B518-9674337A467D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84" creationId="{03C179E6-96F5-462D-ABDE-56B6254B7C06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3" creationId="{61EAD063-61C5-42B8-BE06-25926B457E0C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4" creationId="{EDB38042-7400-42EE-830E-43F211806648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5" creationId="{794512AF-05C6-4A2F-A779-58245E1D8D37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96" creationId="{12DE6909-AC7D-4A2C-B408-4C7523324DC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5" creationId="{201FA9C6-11B7-4975-929E-82D299165413}"/>
          </ac:grpSpMkLst>
        </pc:grpChg>
        <pc:grpChg chg="mod">
          <ac:chgData name="Cristian Chilipirea" userId="34ab170da5908fc4" providerId="LiveId" clId="{8D7DEDE3-80AA-4184-B7F9-7AE18451EC3E}" dt="2019-10-06T17:44:30.016" v="166" actId="1076"/>
          <ac:grpSpMkLst>
            <pc:docMk/>
            <pc:sldMk cId="225010310" sldId="493"/>
            <ac:grpSpMk id="106" creationId="{2C660D62-C609-4A55-AF60-AE67EAE67421}"/>
          </ac:grpSpMkLst>
        </pc:grp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59" creationId="{E8E1FE2C-B7B1-4381-8E24-1B90ED65C153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0" creationId="{36AD8593-0A14-4962-A343-6DCAAA20ABAB}"/>
          </ac:cxnSpMkLst>
        </pc:cxnChg>
        <pc:cxnChg chg="add del">
          <ac:chgData name="Cristian Chilipirea" userId="34ab170da5908fc4" providerId="LiveId" clId="{8D7DEDE3-80AA-4184-B7F9-7AE18451EC3E}" dt="2019-10-06T17:44:27.662" v="164"/>
          <ac:cxnSpMkLst>
            <pc:docMk/>
            <pc:sldMk cId="225010310" sldId="493"/>
            <ac:cxnSpMk id="61" creationId="{7D4C10F0-74D0-40A9-BEAC-94A5D088AC05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1" creationId="{278A750A-3C10-4081-B3A6-51EB017B29AF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2" creationId="{5F7A72CC-BE0C-4D25-BE38-220864CCAD72}"/>
          </ac:cxnSpMkLst>
        </pc:cxnChg>
        <pc:cxnChg chg="add mod">
          <ac:chgData name="Cristian Chilipirea" userId="34ab170da5908fc4" providerId="LiveId" clId="{8D7DEDE3-80AA-4184-B7F9-7AE18451EC3E}" dt="2019-10-06T17:44:30.016" v="166" actId="1076"/>
          <ac:cxnSpMkLst>
            <pc:docMk/>
            <pc:sldMk cId="225010310" sldId="493"/>
            <ac:cxnSpMk id="123" creationId="{042024B8-DEDE-422C-8B0A-8CEA6887D055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4:58.055" v="175" actId="1076"/>
        <pc:sldMkLst>
          <pc:docMk/>
          <pc:sldMk cId="2096246749" sldId="494"/>
        </pc:sldMkLst>
        <pc:spChg chg="mod">
          <ac:chgData name="Cristian Chilipirea" userId="34ab170da5908fc4" providerId="LiveId" clId="{8D7DEDE3-80AA-4184-B7F9-7AE18451EC3E}" dt="2019-10-06T17:44:37.177" v="168"/>
          <ac:spMkLst>
            <pc:docMk/>
            <pc:sldMk cId="2096246749" sldId="494"/>
            <ac:spMk id="2" creationId="{F426F33A-ED4F-4222-9275-07920D1CCBD9}"/>
          </ac:spMkLst>
        </pc:spChg>
        <pc:spChg chg="del">
          <ac:chgData name="Cristian Chilipirea" userId="34ab170da5908fc4" providerId="LiveId" clId="{8D7DEDE3-80AA-4184-B7F9-7AE18451EC3E}" dt="2019-10-06T17:44:39.648" v="169" actId="478"/>
          <ac:spMkLst>
            <pc:docMk/>
            <pc:sldMk cId="2096246749" sldId="494"/>
            <ac:spMk id="3" creationId="{9D44D60D-1C30-4189-8D28-2CF5DAEBCE55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4" creationId="{5E73F8AA-4F3B-4878-968D-BFB4C14338A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4" creationId="{96C6EEE9-04B0-4F42-A38A-A6A506DB49CF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5" creationId="{6B857A90-BAE7-4019-A3A6-2F7B9E3BE9E3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6" creationId="{5327D46B-044A-46FC-A290-6560FF555678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57" creationId="{191A71D7-B5B5-4D9B-A756-486C63534109}"/>
          </ac:spMkLst>
        </pc:spChg>
        <pc:spChg chg="add del">
          <ac:chgData name="Cristian Chilipirea" userId="34ab170da5908fc4" providerId="LiveId" clId="{8D7DEDE3-80AA-4184-B7F9-7AE18451EC3E}" dt="2019-10-06T17:44:47.056" v="171"/>
          <ac:spMkLst>
            <pc:docMk/>
            <pc:sldMk cId="2096246749" sldId="494"/>
            <ac:spMk id="62" creationId="{224A55CD-CF75-4335-AAF7-A405EFAA1E41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3" creationId="{6369AA50-3CE8-4485-BF29-486AD3A61A36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66" creationId="{F2EC78A1-03E5-4D7C-AC67-63E94083EB69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4" creationId="{3C010ECE-F152-41D3-BA50-D32C48C28B30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5" creationId="{A93074BF-87B4-4862-8845-F83A12AD8E78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6" creationId="{920A058D-4872-499B-84AF-64D931AE419D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17" creationId="{F5612B3E-A1BA-4FBC-9E4F-DF9031644454}"/>
          </ac:spMkLst>
        </pc:spChg>
        <pc:spChg chg="add del">
          <ac:chgData name="Cristian Chilipirea" userId="34ab170da5908fc4" providerId="LiveId" clId="{8D7DEDE3-80AA-4184-B7F9-7AE18451EC3E}" dt="2019-10-06T17:44:54.216" v="173"/>
          <ac:spMkLst>
            <pc:docMk/>
            <pc:sldMk cId="2096246749" sldId="494"/>
            <ac:spMk id="122" creationId="{46D74DB4-D36F-4FF2-9C3A-BD755C3A1860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3" creationId="{D2084B15-49AA-4DDB-9A3F-06976C61A466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26" creationId="{5CE94D7F-6651-4CCC-97A0-E3E1B8DA8681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4" creationId="{FE8123DF-5319-4121-92D6-13617E28FF3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5" creationId="{7082DD20-ED22-47D9-9B9F-14F0D7435FEA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6" creationId="{3E30A255-D21E-4615-A17A-FF951012A9E9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77" creationId="{A03501EE-DD64-4390-95F0-F682A004FC6C}"/>
          </ac:spMkLst>
        </pc:spChg>
        <pc:spChg chg="add mod">
          <ac:chgData name="Cristian Chilipirea" userId="34ab170da5908fc4" providerId="LiveId" clId="{8D7DEDE3-80AA-4184-B7F9-7AE18451EC3E}" dt="2019-10-06T17:44:58.055" v="175" actId="1076"/>
          <ac:spMkLst>
            <pc:docMk/>
            <pc:sldMk cId="2096246749" sldId="494"/>
            <ac:spMk id="182" creationId="{38133998-B194-4C23-9CBC-93F1F7826E11}"/>
          </ac:spMkLst>
        </pc:spChg>
        <pc:grpChg chg="add del">
          <ac:chgData name="Cristian Chilipirea" userId="34ab170da5908fc4" providerId="LiveId" clId="{8D7DEDE3-80AA-4184-B7F9-7AE18451EC3E}" dt="2019-10-06T17:44:47.056" v="171"/>
          <ac:grpSpMkLst>
            <pc:docMk/>
            <pc:sldMk cId="2096246749" sldId="494"/>
            <ac:grpSpMk id="7" creationId="{A39FA2F3-DE8D-4BCA-B2E1-755350EA93A5}"/>
          </ac:grpSpMkLst>
        </pc:grpChg>
        <pc:grpChg chg="add del">
          <ac:chgData name="Cristian Chilipirea" userId="34ab170da5908fc4" providerId="LiveId" clId="{8D7DEDE3-80AA-4184-B7F9-7AE18451EC3E}" dt="2019-10-06T17:44:54.216" v="173"/>
          <ac:grpSpMkLst>
            <pc:docMk/>
            <pc:sldMk cId="2096246749" sldId="494"/>
            <ac:grpSpMk id="67" creationId="{FBCD63B9-E1A8-4092-BDE9-C92C618399B6}"/>
          </ac:grpSpMkLst>
        </pc:grpChg>
        <pc:grpChg chg="add 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7" creationId="{F29F4BA9-4EA8-49F9-8032-38DFDD932C1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8" creationId="{D3C33B22-B2E1-4000-8866-1BB58052E560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29" creationId="{0B8BDCB7-3CCF-46C2-B7CC-7F71A003C5B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0" creationId="{441BD2D0-73E5-415B-94B2-B380DA1BB17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1" creationId="{661F721E-5B2B-47AD-9759-643338A22CDB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2" creationId="{9BB6F01F-F434-4BAE-962A-EDBC32857885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33" creationId="{EC16A79A-33B2-4462-936A-A00878D4EFD1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2" creationId="{BB0126C6-B090-4E49-83A9-E9E500A50F9D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43" creationId="{1C707774-9826-4E26-960B-C784151D689F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2" creationId="{C6F749D7-6EE7-46E7-A734-6261DB115D28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3" creationId="{82BEA7A0-107F-4994-A0C3-2617B781DFB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4" creationId="{9BE4F03E-D15C-43D3-A054-F52357AF2E5E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55" creationId="{971190E1-3E35-40AA-8B9D-897420CEF856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4" creationId="{6FBF0DEC-701E-4361-8B77-526296076367}"/>
          </ac:grpSpMkLst>
        </pc:grpChg>
        <pc:grpChg chg="mod">
          <ac:chgData name="Cristian Chilipirea" userId="34ab170da5908fc4" providerId="LiveId" clId="{8D7DEDE3-80AA-4184-B7F9-7AE18451EC3E}" dt="2019-10-06T17:44:58.055" v="175" actId="1076"/>
          <ac:grpSpMkLst>
            <pc:docMk/>
            <pc:sldMk cId="2096246749" sldId="494"/>
            <ac:grpSpMk id="165" creationId="{EAA50C88-95C8-428A-BC6F-6F93E8FABE04}"/>
          </ac:grpSpMkLst>
        </pc:grp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" creationId="{05E22517-FE85-4EE8-BCF3-5DD342974108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" creationId="{7976881F-8122-44AC-8910-7E71AF7CEF13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8" creationId="{B1293803-32BB-4FF7-9AC2-30F770730C55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59" creationId="{7989F71B-6FFF-4D05-B99C-A4C31C3C8889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0" creationId="{0C12657E-AA4E-4319-87F1-EFDFD2C7D210}"/>
          </ac:cxnSpMkLst>
        </pc:cxnChg>
        <pc:cxnChg chg="add del">
          <ac:chgData name="Cristian Chilipirea" userId="34ab170da5908fc4" providerId="LiveId" clId="{8D7DEDE3-80AA-4184-B7F9-7AE18451EC3E}" dt="2019-10-06T17:44:47.056" v="171"/>
          <ac:cxnSpMkLst>
            <pc:docMk/>
            <pc:sldMk cId="2096246749" sldId="494"/>
            <ac:cxnSpMk id="61" creationId="{702F25F0-30B7-4C66-A48A-383D5FF44D02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4" creationId="{00E53E97-EAFD-4351-9FBA-CC28B1A3C28C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65" creationId="{1FBAE6EC-CB33-43F0-BC59-BB5FA62D9593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8" creationId="{96AC9031-CA6F-409D-82A5-AE03493BADE5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19" creationId="{3464480E-96BB-48A1-9328-F51025E729B4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0" creationId="{1C0398F0-F75C-4F2B-B000-D338DE3A48AF}"/>
          </ac:cxnSpMkLst>
        </pc:cxnChg>
        <pc:cxnChg chg="add del">
          <ac:chgData name="Cristian Chilipirea" userId="34ab170da5908fc4" providerId="LiveId" clId="{8D7DEDE3-80AA-4184-B7F9-7AE18451EC3E}" dt="2019-10-06T17:44:54.216" v="173"/>
          <ac:cxnSpMkLst>
            <pc:docMk/>
            <pc:sldMk cId="2096246749" sldId="494"/>
            <ac:cxnSpMk id="121" creationId="{0BBC6EA0-8E94-4B9D-BA05-5B1AF93FD9DF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4" creationId="{C43FD858-9C8E-439B-81CB-B5DF21710545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25" creationId="{19E7E38D-B420-4E4F-BD50-5DE85915FC26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8" creationId="{341D19AE-FFA5-47AE-A703-29860A09E83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79" creationId="{36D29D31-AF24-4228-B924-22A4443D2B04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0" creationId="{8344A9DA-7191-4A5D-A045-213A32951CE1}"/>
          </ac:cxnSpMkLst>
        </pc:cxnChg>
        <pc:cxnChg chg="add mod">
          <ac:chgData name="Cristian Chilipirea" userId="34ab170da5908fc4" providerId="LiveId" clId="{8D7DEDE3-80AA-4184-B7F9-7AE18451EC3E}" dt="2019-10-06T17:44:58.055" v="175" actId="1076"/>
          <ac:cxnSpMkLst>
            <pc:docMk/>
            <pc:sldMk cId="2096246749" sldId="494"/>
            <ac:cxnSpMk id="181" creationId="{F6F5CF80-8DB9-4B68-96D2-988DA6F69AAC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15.670" v="181"/>
        <pc:sldMkLst>
          <pc:docMk/>
          <pc:sldMk cId="3714542689" sldId="495"/>
        </pc:sldMkLst>
        <pc:spChg chg="mod">
          <ac:chgData name="Cristian Chilipirea" userId="34ab170da5908fc4" providerId="LiveId" clId="{8D7DEDE3-80AA-4184-B7F9-7AE18451EC3E}" dt="2019-10-06T17:45:04.850" v="177"/>
          <ac:spMkLst>
            <pc:docMk/>
            <pc:sldMk cId="3714542689" sldId="495"/>
            <ac:spMk id="2" creationId="{C61656D0-8689-4710-A92C-277B01333414}"/>
          </ac:spMkLst>
        </pc:spChg>
        <pc:spChg chg="del">
          <ac:chgData name="Cristian Chilipirea" userId="34ab170da5908fc4" providerId="LiveId" clId="{8D7DEDE3-80AA-4184-B7F9-7AE18451EC3E}" dt="2019-10-06T17:45:12.447" v="178" actId="478"/>
          <ac:spMkLst>
            <pc:docMk/>
            <pc:sldMk cId="3714542689" sldId="495"/>
            <ac:spMk id="3" creationId="{1130A7A3-D69D-4DF2-A25B-10598B4B690B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0" creationId="{9BB9A06D-C121-4DFD-B40C-5B5EDBA244C5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1" creationId="{EEF22B1A-956A-4BEA-B068-BD3DD5B38D0A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2" creationId="{D1BCF7F4-9B94-4071-AA86-6D4CDDAD11F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3" creationId="{C2041409-8F6A-4213-AAAE-86A1123C79F4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4" creationId="{FCF05A59-1263-4D05-A2EE-3BCED4D94278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25" creationId="{F6F36E7A-5EAF-4128-89F9-853CB1BEE851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2" creationId="{A9CFD3AA-4C8A-4240-8B4A-49D7B8A303EE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3" creationId="{752C5EEE-5E29-4496-93D4-FB7BCE898A22}"/>
          </ac:spMkLst>
        </pc:spChg>
        <pc:spChg chg="add del">
          <ac:chgData name="Cristian Chilipirea" userId="34ab170da5908fc4" providerId="LiveId" clId="{8D7DEDE3-80AA-4184-B7F9-7AE18451EC3E}" dt="2019-10-06T17:45:15.644" v="180"/>
          <ac:spMkLst>
            <pc:docMk/>
            <pc:sldMk cId="3714542689" sldId="495"/>
            <ac:spMk id="46" creationId="{8FD53660-A455-4227-BC0A-3F280F579FC0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3" creationId="{B73F15C6-5249-42A7-80E8-FDBA4D423B0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4" creationId="{12CF9302-B9C7-451D-B2A7-FBB0360081A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5" creationId="{3D43B14E-64D6-4A25-BB28-99396105C2DF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6" creationId="{BEAB2B8C-A26A-4835-BC91-EC4E42537489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7" creationId="{A6B9254C-F313-4DF9-A356-2ACFD5E7BCA1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68" creationId="{A07D0667-ACE4-4FD9-9133-0B1F21F019E3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5" creationId="{6F9853F7-F484-448D-84AD-32F309A22564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6" creationId="{53AE3C0C-3F71-46E9-BC2D-B3D5156D5B28}"/>
          </ac:spMkLst>
        </pc:spChg>
        <pc:spChg chg="add">
          <ac:chgData name="Cristian Chilipirea" userId="34ab170da5908fc4" providerId="LiveId" clId="{8D7DEDE3-80AA-4184-B7F9-7AE18451EC3E}" dt="2019-10-06T17:45:15.670" v="181"/>
          <ac:spMkLst>
            <pc:docMk/>
            <pc:sldMk cId="3714542689" sldId="495"/>
            <ac:spMk id="89" creationId="{54F51BB9-3CC1-45A9-83AD-DE10F9D1488C}"/>
          </ac:spMkLst>
        </pc:s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4" creationId="{DC24E315-C0A2-4CF7-B866-1623FDDE6CA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8" creationId="{FE61ABD2-38D6-4038-9661-5A2948C30E4F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2" creationId="{C55BCB65-6A5F-4E58-A95B-6EAF6EA500A0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16" creationId="{33FE52B4-DDD1-450E-880B-8C5D57305043}"/>
          </ac:grpSpMkLst>
        </pc:grpChg>
        <pc:grpChg chg="add del">
          <ac:chgData name="Cristian Chilipirea" userId="34ab170da5908fc4" providerId="LiveId" clId="{8D7DEDE3-80AA-4184-B7F9-7AE18451EC3E}" dt="2019-10-06T17:45:15.644" v="180"/>
          <ac:grpSpMkLst>
            <pc:docMk/>
            <pc:sldMk cId="3714542689" sldId="495"/>
            <ac:grpSpMk id="26" creationId="{A7C1720E-214A-4192-8DC0-83692F3E26C8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47" creationId="{10CE6C52-5834-4A88-8E13-D00A30379BE2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1" creationId="{08A7E7EC-6CD9-4804-BC2A-58924B6803A4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5" creationId="{7D1E5303-2246-47A2-8B1E-26642473C100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59" creationId="{06630ADE-8B3D-454B-9898-E965CCF4229B}"/>
          </ac:grpSpMkLst>
        </pc:grpChg>
        <pc:grpChg chg="add">
          <ac:chgData name="Cristian Chilipirea" userId="34ab170da5908fc4" providerId="LiveId" clId="{8D7DEDE3-80AA-4184-B7F9-7AE18451EC3E}" dt="2019-10-06T17:45:15.670" v="181"/>
          <ac:grpSpMkLst>
            <pc:docMk/>
            <pc:sldMk cId="3714542689" sldId="495"/>
            <ac:grpSpMk id="69" creationId="{CCB3BB49-F2D0-4612-85DB-8AEC839B3DE8}"/>
          </ac:grpSpMkLst>
        </pc:grp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4" creationId="{D7CB0324-F634-4C95-8FF7-E08017E9254D}"/>
          </ac:cxnSpMkLst>
        </pc:cxnChg>
        <pc:cxnChg chg="add del">
          <ac:chgData name="Cristian Chilipirea" userId="34ab170da5908fc4" providerId="LiveId" clId="{8D7DEDE3-80AA-4184-B7F9-7AE18451EC3E}" dt="2019-10-06T17:45:15.644" v="180"/>
          <ac:cxnSpMkLst>
            <pc:docMk/>
            <pc:sldMk cId="3714542689" sldId="495"/>
            <ac:cxnSpMk id="45" creationId="{7DA1D394-20A1-4A68-ACB8-EC7577DEF71E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7" creationId="{E8C60CFA-9B2C-4FAF-973A-53DA7677DD52}"/>
          </ac:cxnSpMkLst>
        </pc:cxnChg>
        <pc:cxnChg chg="add">
          <ac:chgData name="Cristian Chilipirea" userId="34ab170da5908fc4" providerId="LiveId" clId="{8D7DEDE3-80AA-4184-B7F9-7AE18451EC3E}" dt="2019-10-06T17:45:15.670" v="181"/>
          <ac:cxnSpMkLst>
            <pc:docMk/>
            <pc:sldMk cId="3714542689" sldId="495"/>
            <ac:cxnSpMk id="88" creationId="{498AA9AC-D584-47DE-AAED-616DD6CF2A98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5:36.574" v="187"/>
        <pc:sldMkLst>
          <pc:docMk/>
          <pc:sldMk cId="1341029990" sldId="496"/>
        </pc:sldMkLst>
        <pc:spChg chg="mod">
          <ac:chgData name="Cristian Chilipirea" userId="34ab170da5908fc4" providerId="LiveId" clId="{8D7DEDE3-80AA-4184-B7F9-7AE18451EC3E}" dt="2019-10-06T17:45:25.052" v="183"/>
          <ac:spMkLst>
            <pc:docMk/>
            <pc:sldMk cId="1341029990" sldId="496"/>
            <ac:spMk id="2" creationId="{771E9441-8AAC-4346-AB7C-FD821CBF4877}"/>
          </ac:spMkLst>
        </pc:spChg>
        <pc:spChg chg="del">
          <ac:chgData name="Cristian Chilipirea" userId="34ab170da5908fc4" providerId="LiveId" clId="{8D7DEDE3-80AA-4184-B7F9-7AE18451EC3E}" dt="2019-10-06T17:45:33.660" v="184" actId="478"/>
          <ac:spMkLst>
            <pc:docMk/>
            <pc:sldMk cId="1341029990" sldId="496"/>
            <ac:spMk id="3" creationId="{A637FE55-7FAA-4CBF-9FC6-9F47FE31451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" creationId="{25AAA6F3-7E07-44CC-935A-831545DC053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5" creationId="{62B62D37-1A14-4892-A3D6-7FA189DFEB25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2" creationId="{C664A2B6-8CB8-454D-8C14-FE69E6A1C3C6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3" creationId="{0CF9B85C-B7CF-4EB9-95BF-E2572C71E98C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4" creationId="{1A203B6C-A82C-4B7C-A286-4A2BC49E71C1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5" creationId="{638E6460-0D6C-46FB-BA75-7D5061118ECA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26" creationId="{FA585495-EF88-47D8-9491-10DBE45C4644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3" creationId="{30A46621-54AD-414A-AB8D-027FDB6B6FCE}"/>
          </ac:spMkLst>
        </pc:spChg>
        <pc:spChg chg="add del">
          <ac:chgData name="Cristian Chilipirea" userId="34ab170da5908fc4" providerId="LiveId" clId="{8D7DEDE3-80AA-4184-B7F9-7AE18451EC3E}" dt="2019-10-06T17:45:36.549" v="186"/>
          <ac:spMkLst>
            <pc:docMk/>
            <pc:sldMk cId="1341029990" sldId="496"/>
            <ac:spMk id="44" creationId="{48E36728-EEE1-4CEB-A9CD-D6142D802FB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8" creationId="{31F6BB83-2054-4508-BFD3-85807ABFEE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49" creationId="{01473BAF-32E6-40D4-9283-BFE5E2E764F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6" creationId="{67CB599F-9B57-4DCA-A10E-66E58D4AC8EB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7" creationId="{234F141C-0AF0-4CCD-988B-04AA28A41E21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8" creationId="{8CBF788E-4785-4C53-A4AA-B372861DFD8C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69" creationId="{7125E8D9-BF95-4374-908C-D265BC8756B9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70" creationId="{75C622E8-C3E4-46EE-820A-CF13EFE85FE3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7" creationId="{EA6C3932-A36F-4485-9A37-ABD29C49AD7D}"/>
          </ac:spMkLst>
        </pc:spChg>
        <pc:spChg chg="add">
          <ac:chgData name="Cristian Chilipirea" userId="34ab170da5908fc4" providerId="LiveId" clId="{8D7DEDE3-80AA-4184-B7F9-7AE18451EC3E}" dt="2019-10-06T17:45:36.574" v="187"/>
          <ac:spMkLst>
            <pc:docMk/>
            <pc:sldMk cId="1341029990" sldId="496"/>
            <ac:spMk id="88" creationId="{BDDDA3F7-DB22-4E68-974D-646105877AE2}"/>
          </ac:spMkLst>
        </pc:s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6" creationId="{5B22AA17-F864-4843-8978-7FB9E41D4075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0" creationId="{837AF2CC-DEA9-49BE-B548-AB8FFDC6BEA4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4" creationId="{3AA30C70-65B9-41A5-8F05-A404CC3DD0F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18" creationId="{A474A0C5-1E50-4A6F-8A99-6B14A95418B2}"/>
          </ac:grpSpMkLst>
        </pc:grpChg>
        <pc:grpChg chg="add del">
          <ac:chgData name="Cristian Chilipirea" userId="34ab170da5908fc4" providerId="LiveId" clId="{8D7DEDE3-80AA-4184-B7F9-7AE18451EC3E}" dt="2019-10-06T17:45:36.549" v="186"/>
          <ac:grpSpMkLst>
            <pc:docMk/>
            <pc:sldMk cId="1341029990" sldId="496"/>
            <ac:grpSpMk id="27" creationId="{23E3411E-03CD-44E9-8470-799BCBA6A735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0" creationId="{C9EB1C1D-8321-4E51-A0F0-0531D9B2E2D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4" creationId="{4EDF0686-B02D-4826-8FDA-06E54CDC3F6E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58" creationId="{0E705E0D-92FE-4F45-8119-0DCB7599E3FC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62" creationId="{681356B2-A27B-4EA5-90BC-65843511C707}"/>
          </ac:grpSpMkLst>
        </pc:grpChg>
        <pc:grpChg chg="add">
          <ac:chgData name="Cristian Chilipirea" userId="34ab170da5908fc4" providerId="LiveId" clId="{8D7DEDE3-80AA-4184-B7F9-7AE18451EC3E}" dt="2019-10-06T17:45:36.574" v="187"/>
          <ac:grpSpMkLst>
            <pc:docMk/>
            <pc:sldMk cId="1341029990" sldId="496"/>
            <ac:grpSpMk id="71" creationId="{F7B70947-E352-4A18-B5B1-DA7502407657}"/>
          </ac:grpSpMkLst>
        </pc:grp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5" creationId="{68E66C0D-BD5A-4D16-9FFB-FB7EF721FAF2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6" creationId="{63D498B2-5D24-4352-9D6E-B77C9914CED9}"/>
          </ac:cxnSpMkLst>
        </pc:cxnChg>
        <pc:cxnChg chg="add del">
          <ac:chgData name="Cristian Chilipirea" userId="34ab170da5908fc4" providerId="LiveId" clId="{8D7DEDE3-80AA-4184-B7F9-7AE18451EC3E}" dt="2019-10-06T17:45:36.549" v="186"/>
          <ac:cxnSpMkLst>
            <pc:docMk/>
            <pc:sldMk cId="1341029990" sldId="496"/>
            <ac:cxnSpMk id="47" creationId="{B36ACFEE-D76B-4208-B85B-664D21E224B5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89" creationId="{25D90F46-9129-4C27-BE31-6BDE39AA1C07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0" creationId="{4E9FD37F-4E24-416E-8A7E-C460F132FF71}"/>
          </ac:cxnSpMkLst>
        </pc:cxnChg>
        <pc:cxnChg chg="add">
          <ac:chgData name="Cristian Chilipirea" userId="34ab170da5908fc4" providerId="LiveId" clId="{8D7DEDE3-80AA-4184-B7F9-7AE18451EC3E}" dt="2019-10-06T17:45:36.574" v="187"/>
          <ac:cxnSpMkLst>
            <pc:docMk/>
            <pc:sldMk cId="1341029990" sldId="496"/>
            <ac:cxnSpMk id="91" creationId="{56210D31-429D-4BE0-B9A1-256F202480DD}"/>
          </ac:cxnSpMkLst>
        </pc:cxnChg>
      </pc:sldChg>
      <pc:sldChg chg="addSp delSp modSp add modAnim">
        <pc:chgData name="Cristian Chilipirea" userId="34ab170da5908fc4" providerId="LiveId" clId="{8D7DEDE3-80AA-4184-B7F9-7AE18451EC3E}" dt="2019-10-06T17:46:02.922" v="196" actId="1076"/>
        <pc:sldMkLst>
          <pc:docMk/>
          <pc:sldMk cId="152564301" sldId="497"/>
        </pc:sldMkLst>
        <pc:spChg chg="mod">
          <ac:chgData name="Cristian Chilipirea" userId="34ab170da5908fc4" providerId="LiveId" clId="{8D7DEDE3-80AA-4184-B7F9-7AE18451EC3E}" dt="2019-10-06T17:45:44.727" v="189"/>
          <ac:spMkLst>
            <pc:docMk/>
            <pc:sldMk cId="152564301" sldId="497"/>
            <ac:spMk id="2" creationId="{9896C12C-59D9-4D8C-8F4B-BD2A3560919C}"/>
          </ac:spMkLst>
        </pc:spChg>
        <pc:spChg chg="del">
          <ac:chgData name="Cristian Chilipirea" userId="34ab170da5908fc4" providerId="LiveId" clId="{8D7DEDE3-80AA-4184-B7F9-7AE18451EC3E}" dt="2019-10-06T17:45:50.736" v="190" actId="478"/>
          <ac:spMkLst>
            <pc:docMk/>
            <pc:sldMk cId="152564301" sldId="497"/>
            <ac:spMk id="3" creationId="{CDAC9110-9A6A-4B6B-8F0A-9AB883767DC0}"/>
          </ac:spMkLst>
        </pc:spChg>
        <pc:spChg chg="add del">
          <ac:chgData name="Cristian Chilipirea" userId="34ab170da5908fc4" providerId="LiveId" clId="{8D7DEDE3-80AA-4184-B7F9-7AE18451EC3E}" dt="2019-10-06T17:45:53.019" v="192"/>
          <ac:spMkLst>
            <pc:docMk/>
            <pc:sldMk cId="152564301" sldId="497"/>
            <ac:spMk id="4" creationId="{E523D956-DC3B-4CD5-B335-DE5F0737D11F}"/>
          </ac:spMkLst>
        </pc:spChg>
        <pc:spChg chg="add mod">
          <ac:chgData name="Cristian Chilipirea" userId="34ab170da5908fc4" providerId="LiveId" clId="{8D7DEDE3-80AA-4184-B7F9-7AE18451EC3E}" dt="2019-10-06T17:46:02.922" v="196" actId="1076"/>
          <ac:spMkLst>
            <pc:docMk/>
            <pc:sldMk cId="152564301" sldId="497"/>
            <ac:spMk id="5" creationId="{A446CDD6-3976-4590-8B1F-1615237CD938}"/>
          </ac:spMkLst>
        </pc:spChg>
      </pc:sldChg>
      <pc:sldChg chg="del">
        <pc:chgData name="Cristian Chilipirea" userId="34ab170da5908fc4" providerId="LiveId" clId="{8D7DEDE3-80AA-4184-B7F9-7AE18451EC3E}" dt="2019-10-06T17:41:01.608" v="1" actId="2696"/>
        <pc:sldMkLst>
          <pc:docMk/>
          <pc:sldMk cId="2850693201" sldId="498"/>
        </pc:sldMkLst>
      </pc:sldChg>
      <pc:sldChg chg="addSp delSp modSp add">
        <pc:chgData name="Cristian Chilipirea" userId="34ab170da5908fc4" providerId="LiveId" clId="{8D7DEDE3-80AA-4184-B7F9-7AE18451EC3E}" dt="2019-10-06T17:46:26.302" v="207" actId="1076"/>
        <pc:sldMkLst>
          <pc:docMk/>
          <pc:sldMk cId="3733676236" sldId="498"/>
        </pc:sldMkLst>
        <pc:spChg chg="del">
          <ac:chgData name="Cristian Chilipirea" userId="34ab170da5908fc4" providerId="LiveId" clId="{8D7DEDE3-80AA-4184-B7F9-7AE18451EC3E}" dt="2019-10-06T17:46:13.764" v="198" actId="478"/>
          <ac:spMkLst>
            <pc:docMk/>
            <pc:sldMk cId="3733676236" sldId="498"/>
            <ac:spMk id="2" creationId="{82CA8193-848A-4F34-B95A-69A7507072F1}"/>
          </ac:spMkLst>
        </pc:spChg>
        <pc:spChg chg="del">
          <ac:chgData name="Cristian Chilipirea" userId="34ab170da5908fc4" providerId="LiveId" clId="{8D7DEDE3-80AA-4184-B7F9-7AE18451EC3E}" dt="2019-10-06T17:46:16.064" v="199" actId="478"/>
          <ac:spMkLst>
            <pc:docMk/>
            <pc:sldMk cId="3733676236" sldId="498"/>
            <ac:spMk id="3" creationId="{9F390CE0-91C8-48B5-B17A-2C4911B1B0EB}"/>
          </ac:spMkLst>
        </pc:spChg>
        <pc:spChg chg="add del mod">
          <ac:chgData name="Cristian Chilipirea" userId="34ab170da5908fc4" providerId="LiveId" clId="{8D7DEDE3-80AA-4184-B7F9-7AE18451EC3E}" dt="2019-10-06T17:46:21.355" v="203"/>
          <ac:spMkLst>
            <pc:docMk/>
            <pc:sldMk cId="3733676236" sldId="498"/>
            <ac:spMk id="4" creationId="{9D9F6169-5D1E-4AAD-8E02-6BCAB040FDEE}"/>
          </ac:spMkLst>
        </pc:spChg>
        <pc:spChg chg="add del">
          <ac:chgData name="Cristian Chilipirea" userId="34ab170da5908fc4" providerId="LiveId" clId="{8D7DEDE3-80AA-4184-B7F9-7AE18451EC3E}" dt="2019-10-06T17:46:23.592" v="205"/>
          <ac:spMkLst>
            <pc:docMk/>
            <pc:sldMk cId="3733676236" sldId="498"/>
            <ac:spMk id="5" creationId="{89D193FE-165B-454C-9F7B-E90FBFE134E4}"/>
          </ac:spMkLst>
        </pc:spChg>
        <pc:spChg chg="add mod">
          <ac:chgData name="Cristian Chilipirea" userId="34ab170da5908fc4" providerId="LiveId" clId="{8D7DEDE3-80AA-4184-B7F9-7AE18451EC3E}" dt="2019-10-06T17:46:26.302" v="207" actId="1076"/>
          <ac:spMkLst>
            <pc:docMk/>
            <pc:sldMk cId="3733676236" sldId="498"/>
            <ac:spMk id="6" creationId="{4EF956AC-2A30-49FD-A716-41454E0AA662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6:50.451" v="216" actId="1076"/>
        <pc:sldMkLst>
          <pc:docMk/>
          <pc:sldMk cId="3990504236" sldId="499"/>
        </pc:sldMkLst>
        <pc:spChg chg="del">
          <ac:chgData name="Cristian Chilipirea" userId="34ab170da5908fc4" providerId="LiveId" clId="{8D7DEDE3-80AA-4184-B7F9-7AE18451EC3E}" dt="2019-10-06T17:46:37.935" v="209" actId="478"/>
          <ac:spMkLst>
            <pc:docMk/>
            <pc:sldMk cId="3990504236" sldId="499"/>
            <ac:spMk id="2" creationId="{DCD9DAE4-D2DF-4B3F-B572-5868D04FDF1E}"/>
          </ac:spMkLst>
        </pc:spChg>
        <pc:spChg chg="del">
          <ac:chgData name="Cristian Chilipirea" userId="34ab170da5908fc4" providerId="LiveId" clId="{8D7DEDE3-80AA-4184-B7F9-7AE18451EC3E}" dt="2019-10-06T17:46:39.280" v="210" actId="478"/>
          <ac:spMkLst>
            <pc:docMk/>
            <pc:sldMk cId="3990504236" sldId="499"/>
            <ac:spMk id="3" creationId="{A00CCF92-A4C4-492C-BD85-BC791DFAEEC7}"/>
          </ac:spMkLst>
        </pc:spChg>
        <pc:spChg chg="add del">
          <ac:chgData name="Cristian Chilipirea" userId="34ab170da5908fc4" providerId="LiveId" clId="{8D7DEDE3-80AA-4184-B7F9-7AE18451EC3E}" dt="2019-10-06T17:46:42.731" v="212"/>
          <ac:spMkLst>
            <pc:docMk/>
            <pc:sldMk cId="3990504236" sldId="499"/>
            <ac:spMk id="4" creationId="{F77A2D76-8F9C-4E42-8FC9-DD4A9A69DC45}"/>
          </ac:spMkLst>
        </pc:spChg>
        <pc:spChg chg="add mod">
          <ac:chgData name="Cristian Chilipirea" userId="34ab170da5908fc4" providerId="LiveId" clId="{8D7DEDE3-80AA-4184-B7F9-7AE18451EC3E}" dt="2019-10-06T17:46:50.451" v="216" actId="1076"/>
          <ac:spMkLst>
            <pc:docMk/>
            <pc:sldMk cId="3990504236" sldId="499"/>
            <ac:spMk id="5" creationId="{51579545-45B1-4F3D-A5B4-52C6D785D614}"/>
          </ac:spMkLst>
        </pc:spChg>
      </pc:sldChg>
      <pc:sldChg chg="del">
        <pc:chgData name="Cristian Chilipirea" userId="34ab170da5908fc4" providerId="LiveId" clId="{8D7DEDE3-80AA-4184-B7F9-7AE18451EC3E}" dt="2019-10-06T17:41:04.378" v="17" actId="2696"/>
        <pc:sldMkLst>
          <pc:docMk/>
          <pc:sldMk cId="1523895393" sldId="500"/>
        </pc:sldMkLst>
      </pc:sldChg>
      <pc:sldChg chg="addSp delSp modSp add">
        <pc:chgData name="Cristian Chilipirea" userId="34ab170da5908fc4" providerId="LiveId" clId="{8D7DEDE3-80AA-4184-B7F9-7AE18451EC3E}" dt="2019-10-06T17:47:10.608" v="224" actId="1076"/>
        <pc:sldMkLst>
          <pc:docMk/>
          <pc:sldMk cId="4007712790" sldId="500"/>
        </pc:sldMkLst>
        <pc:spChg chg="del">
          <ac:chgData name="Cristian Chilipirea" userId="34ab170da5908fc4" providerId="LiveId" clId="{8D7DEDE3-80AA-4184-B7F9-7AE18451EC3E}" dt="2019-10-06T17:46:58.956" v="218" actId="478"/>
          <ac:spMkLst>
            <pc:docMk/>
            <pc:sldMk cId="4007712790" sldId="500"/>
            <ac:spMk id="2" creationId="{0A7CC89C-2FE7-4EE7-8CCC-2E3690254F6D}"/>
          </ac:spMkLst>
        </pc:spChg>
        <pc:spChg chg="del">
          <ac:chgData name="Cristian Chilipirea" userId="34ab170da5908fc4" providerId="LiveId" clId="{8D7DEDE3-80AA-4184-B7F9-7AE18451EC3E}" dt="2019-10-06T17:47:00.355" v="219" actId="478"/>
          <ac:spMkLst>
            <pc:docMk/>
            <pc:sldMk cId="4007712790" sldId="500"/>
            <ac:spMk id="3" creationId="{FC368CCF-780C-4431-A56F-A8FEA049503F}"/>
          </ac:spMkLst>
        </pc:spChg>
        <pc:spChg chg="add del">
          <ac:chgData name="Cristian Chilipirea" userId="34ab170da5908fc4" providerId="LiveId" clId="{8D7DEDE3-80AA-4184-B7F9-7AE18451EC3E}" dt="2019-10-06T17:47:04.007" v="221"/>
          <ac:spMkLst>
            <pc:docMk/>
            <pc:sldMk cId="4007712790" sldId="500"/>
            <ac:spMk id="4" creationId="{ABDB8BB7-D5E6-422B-AED8-93B380E73A0E}"/>
          </ac:spMkLst>
        </pc:spChg>
        <pc:spChg chg="add mod">
          <ac:chgData name="Cristian Chilipirea" userId="34ab170da5908fc4" providerId="LiveId" clId="{8D7DEDE3-80AA-4184-B7F9-7AE18451EC3E}" dt="2019-10-06T17:47:10.608" v="224" actId="1076"/>
          <ac:spMkLst>
            <pc:docMk/>
            <pc:sldMk cId="4007712790" sldId="500"/>
            <ac:spMk id="5" creationId="{DC28271F-20F9-44B8-AB05-0CEE115025DB}"/>
          </ac:spMkLst>
        </pc:spChg>
      </pc:sldChg>
      <pc:sldChg chg="addSp delSp modSp add">
        <pc:chgData name="Cristian Chilipirea" userId="34ab170da5908fc4" providerId="LiveId" clId="{8D7DEDE3-80AA-4184-B7F9-7AE18451EC3E}" dt="2019-10-06T17:47:28.929" v="231" actId="1076"/>
        <pc:sldMkLst>
          <pc:docMk/>
          <pc:sldMk cId="215342913" sldId="501"/>
        </pc:sldMkLst>
        <pc:spChg chg="mod">
          <ac:chgData name="Cristian Chilipirea" userId="34ab170da5908fc4" providerId="LiveId" clId="{8D7DEDE3-80AA-4184-B7F9-7AE18451EC3E}" dt="2019-10-06T17:47:19.711" v="226"/>
          <ac:spMkLst>
            <pc:docMk/>
            <pc:sldMk cId="215342913" sldId="501"/>
            <ac:spMk id="2" creationId="{6814B2E1-522C-4D91-9C2F-1E5EF23A622D}"/>
          </ac:spMkLst>
        </pc:spChg>
        <pc:spChg chg="del">
          <ac:chgData name="Cristian Chilipirea" userId="34ab170da5908fc4" providerId="LiveId" clId="{8D7DEDE3-80AA-4184-B7F9-7AE18451EC3E}" dt="2019-10-06T17:47:24.848" v="227" actId="478"/>
          <ac:spMkLst>
            <pc:docMk/>
            <pc:sldMk cId="215342913" sldId="501"/>
            <ac:spMk id="3" creationId="{00BC03DF-8D0F-4028-A1BD-B381D3F71679}"/>
          </ac:spMkLst>
        </pc:spChg>
        <pc:spChg chg="add del">
          <ac:chgData name="Cristian Chilipirea" userId="34ab170da5908fc4" providerId="LiveId" clId="{8D7DEDE3-80AA-4184-B7F9-7AE18451EC3E}" dt="2019-10-06T17:47:27.318" v="229"/>
          <ac:spMkLst>
            <pc:docMk/>
            <pc:sldMk cId="215342913" sldId="501"/>
            <ac:spMk id="4" creationId="{41030634-792D-47BB-886F-E0317465FCFC}"/>
          </ac:spMkLst>
        </pc:spChg>
        <pc:spChg chg="add mod">
          <ac:chgData name="Cristian Chilipirea" userId="34ab170da5908fc4" providerId="LiveId" clId="{8D7DEDE3-80AA-4184-B7F9-7AE18451EC3E}" dt="2019-10-06T17:47:28.929" v="231" actId="1076"/>
          <ac:spMkLst>
            <pc:docMk/>
            <pc:sldMk cId="215342913" sldId="501"/>
            <ac:spMk id="5" creationId="{8EAC4C7E-2C9C-4C26-AEED-39ABDF652436}"/>
          </ac:spMkLst>
        </pc:spChg>
      </pc:sldChg>
      <pc:sldChg chg="del">
        <pc:chgData name="Cristian Chilipirea" userId="34ab170da5908fc4" providerId="LiveId" clId="{8D7DEDE3-80AA-4184-B7F9-7AE18451EC3E}" dt="2019-10-06T17:41:04.604" v="18" actId="2696"/>
        <pc:sldMkLst>
          <pc:docMk/>
          <pc:sldMk cId="1501301851" sldId="501"/>
        </pc:sldMkLst>
      </pc:sldChg>
      <pc:sldChg chg="del">
        <pc:chgData name="Cristian Chilipirea" userId="34ab170da5908fc4" providerId="LiveId" clId="{8D7DEDE3-80AA-4184-B7F9-7AE18451EC3E}" dt="2019-10-06T17:41:02.030" v="4" actId="2696"/>
        <pc:sldMkLst>
          <pc:docMk/>
          <pc:sldMk cId="3057009429" sldId="502"/>
        </pc:sldMkLst>
      </pc:sldChg>
      <pc:sldChg chg="addSp delSp modSp add modAnim">
        <pc:chgData name="Cristian Chilipirea" userId="34ab170da5908fc4" providerId="LiveId" clId="{8D7DEDE3-80AA-4184-B7F9-7AE18451EC3E}" dt="2019-10-06T17:47:59.160" v="237"/>
        <pc:sldMkLst>
          <pc:docMk/>
          <pc:sldMk cId="4086428221" sldId="502"/>
        </pc:sldMkLst>
        <pc:spChg chg="mod">
          <ac:chgData name="Cristian Chilipirea" userId="34ab170da5908fc4" providerId="LiveId" clId="{8D7DEDE3-80AA-4184-B7F9-7AE18451EC3E}" dt="2019-10-06T17:47:49.422" v="233"/>
          <ac:spMkLst>
            <pc:docMk/>
            <pc:sldMk cId="4086428221" sldId="502"/>
            <ac:spMk id="2" creationId="{A679C502-16B3-4583-9376-27B275DA8FD8}"/>
          </ac:spMkLst>
        </pc:spChg>
        <pc:spChg chg="del">
          <ac:chgData name="Cristian Chilipirea" userId="34ab170da5908fc4" providerId="LiveId" clId="{8D7DEDE3-80AA-4184-B7F9-7AE18451EC3E}" dt="2019-10-06T17:47:52.629" v="234" actId="478"/>
          <ac:spMkLst>
            <pc:docMk/>
            <pc:sldMk cId="4086428221" sldId="502"/>
            <ac:spMk id="3" creationId="{89601540-528F-4165-B5A5-B61E9CB7CB7C}"/>
          </ac:spMkLst>
        </pc:spChg>
        <pc:spChg chg="add del">
          <ac:chgData name="Cristian Chilipirea" userId="34ab170da5908fc4" providerId="LiveId" clId="{8D7DEDE3-80AA-4184-B7F9-7AE18451EC3E}" dt="2019-10-06T17:47:59.150" v="236"/>
          <ac:spMkLst>
            <pc:docMk/>
            <pc:sldMk cId="4086428221" sldId="502"/>
            <ac:spMk id="4" creationId="{A3088D0C-AE26-4046-B25B-3F3DAC92C26E}"/>
          </ac:spMkLst>
        </pc:spChg>
        <pc:spChg chg="add">
          <ac:chgData name="Cristian Chilipirea" userId="34ab170da5908fc4" providerId="LiveId" clId="{8D7DEDE3-80AA-4184-B7F9-7AE18451EC3E}" dt="2019-10-06T17:47:59.160" v="237"/>
          <ac:spMkLst>
            <pc:docMk/>
            <pc:sldMk cId="4086428221" sldId="502"/>
            <ac:spMk id="5" creationId="{265D5948-A0D8-484C-B5AC-67652399549E}"/>
          </ac:spMkLst>
        </pc:spChg>
      </pc:sldChg>
      <pc:sldChg chg="del">
        <pc:chgData name="Cristian Chilipirea" userId="34ab170da5908fc4" providerId="LiveId" clId="{8D7DEDE3-80AA-4184-B7F9-7AE18451EC3E}" dt="2019-10-06T17:41:02.428" v="7" actId="2696"/>
        <pc:sldMkLst>
          <pc:docMk/>
          <pc:sldMk cId="1013673347" sldId="503"/>
        </pc:sldMkLst>
      </pc:sldChg>
      <pc:sldChg chg="addSp delSp modSp add">
        <pc:chgData name="Cristian Chilipirea" userId="34ab170da5908fc4" providerId="LiveId" clId="{8D7DEDE3-80AA-4184-B7F9-7AE18451EC3E}" dt="2019-10-06T17:48:28.804" v="244" actId="1076"/>
        <pc:sldMkLst>
          <pc:docMk/>
          <pc:sldMk cId="2561944996" sldId="503"/>
        </pc:sldMkLst>
        <pc:spChg chg="mod">
          <ac:chgData name="Cristian Chilipirea" userId="34ab170da5908fc4" providerId="LiveId" clId="{8D7DEDE3-80AA-4184-B7F9-7AE18451EC3E}" dt="2019-10-06T17:48:17.245" v="239"/>
          <ac:spMkLst>
            <pc:docMk/>
            <pc:sldMk cId="2561944996" sldId="503"/>
            <ac:spMk id="2" creationId="{E2D95880-4BEF-413E-8EE4-CBF3233A9412}"/>
          </ac:spMkLst>
        </pc:spChg>
        <pc:spChg chg="del">
          <ac:chgData name="Cristian Chilipirea" userId="34ab170da5908fc4" providerId="LiveId" clId="{8D7DEDE3-80AA-4184-B7F9-7AE18451EC3E}" dt="2019-10-06T17:48:19.104" v="240" actId="478"/>
          <ac:spMkLst>
            <pc:docMk/>
            <pc:sldMk cId="2561944996" sldId="503"/>
            <ac:spMk id="3" creationId="{3276BFA0-4C90-4C3C-B1E9-467ACE1322D5}"/>
          </ac:spMkLst>
        </pc:spChg>
        <pc:spChg chg="add del">
          <ac:chgData name="Cristian Chilipirea" userId="34ab170da5908fc4" providerId="LiveId" clId="{8D7DEDE3-80AA-4184-B7F9-7AE18451EC3E}" dt="2019-10-06T17:48:26.024" v="242"/>
          <ac:spMkLst>
            <pc:docMk/>
            <pc:sldMk cId="2561944996" sldId="503"/>
            <ac:spMk id="4" creationId="{206DCA34-B50A-4CDB-A2F7-9BF6A277069B}"/>
          </ac:spMkLst>
        </pc:spChg>
        <pc:spChg chg="add mod">
          <ac:chgData name="Cristian Chilipirea" userId="34ab170da5908fc4" providerId="LiveId" clId="{8D7DEDE3-80AA-4184-B7F9-7AE18451EC3E}" dt="2019-10-06T17:48:28.804" v="244" actId="1076"/>
          <ac:spMkLst>
            <pc:docMk/>
            <pc:sldMk cId="2561944996" sldId="503"/>
            <ac:spMk id="5" creationId="{494B96C4-A8DD-43FA-B0CB-730B113A9143}"/>
          </ac:spMkLst>
        </pc:spChg>
      </pc:sldChg>
      <pc:sldChg chg="addSp delSp modSp add modAnim">
        <pc:chgData name="Cristian Chilipirea" userId="34ab170da5908fc4" providerId="LiveId" clId="{8D7DEDE3-80AA-4184-B7F9-7AE18451EC3E}" dt="2019-10-06T17:49:18.286" v="257" actId="1076"/>
        <pc:sldMkLst>
          <pc:docMk/>
          <pc:sldMk cId="3155671206" sldId="504"/>
        </pc:sldMkLst>
        <pc:spChg chg="mod">
          <ac:chgData name="Cristian Chilipirea" userId="34ab170da5908fc4" providerId="LiveId" clId="{8D7DEDE3-80AA-4184-B7F9-7AE18451EC3E}" dt="2019-10-06T17:49:05.345" v="246"/>
          <ac:spMkLst>
            <pc:docMk/>
            <pc:sldMk cId="3155671206" sldId="504"/>
            <ac:spMk id="2" creationId="{7A3A1B93-9BD9-42C2-A074-CE57D1D7C921}"/>
          </ac:spMkLst>
        </pc:spChg>
        <pc:spChg chg="del">
          <ac:chgData name="Cristian Chilipirea" userId="34ab170da5908fc4" providerId="LiveId" clId="{8D7DEDE3-80AA-4184-B7F9-7AE18451EC3E}" dt="2019-10-06T17:49:09.799" v="247" actId="478"/>
          <ac:spMkLst>
            <pc:docMk/>
            <pc:sldMk cId="3155671206" sldId="504"/>
            <ac:spMk id="3" creationId="{7FE132D1-FB93-47AD-A2B1-191E6B780E31}"/>
          </ac:spMkLst>
        </pc:spChg>
        <pc:spChg chg="add del mod">
          <ac:chgData name="Cristian Chilipirea" userId="34ab170da5908fc4" providerId="LiveId" clId="{8D7DEDE3-80AA-4184-B7F9-7AE18451EC3E}" dt="2019-10-06T17:49:14.752" v="252"/>
          <ac:spMkLst>
            <pc:docMk/>
            <pc:sldMk cId="3155671206" sldId="504"/>
            <ac:spMk id="4" creationId="{213E8BCB-F51A-436A-8AF7-B19ED3684278}"/>
          </ac:spMkLst>
        </pc:spChg>
        <pc:spChg chg="add del mod">
          <ac:chgData name="Cristian Chilipirea" userId="34ab170da5908fc4" providerId="LiveId" clId="{8D7DEDE3-80AA-4184-B7F9-7AE18451EC3E}" dt="2019-10-06T17:49:16.849" v="255"/>
          <ac:spMkLst>
            <pc:docMk/>
            <pc:sldMk cId="3155671206" sldId="504"/>
            <ac:spMk id="5" creationId="{940B16C1-3937-47B2-930D-606BAF89E00D}"/>
          </ac:spMkLst>
        </pc:spChg>
        <pc:spChg chg="add mod">
          <ac:chgData name="Cristian Chilipirea" userId="34ab170da5908fc4" providerId="LiveId" clId="{8D7DEDE3-80AA-4184-B7F9-7AE18451EC3E}" dt="2019-10-06T17:49:18.286" v="257" actId="1076"/>
          <ac:spMkLst>
            <pc:docMk/>
            <pc:sldMk cId="3155671206" sldId="504"/>
            <ac:spMk id="6" creationId="{E17A2174-9C33-48DA-A7BE-C39C987CE316}"/>
          </ac:spMkLst>
        </pc:spChg>
      </pc:sldChg>
      <pc:sldChg chg="addSp delSp modSp add">
        <pc:chgData name="Cristian Chilipirea" userId="34ab170da5908fc4" providerId="LiveId" clId="{8D7DEDE3-80AA-4184-B7F9-7AE18451EC3E}" dt="2019-10-06T17:49:31.204" v="263"/>
        <pc:sldMkLst>
          <pc:docMk/>
          <pc:sldMk cId="2699375114" sldId="505"/>
        </pc:sldMkLst>
        <pc:spChg chg="mod">
          <ac:chgData name="Cristian Chilipirea" userId="34ab170da5908fc4" providerId="LiveId" clId="{8D7DEDE3-80AA-4184-B7F9-7AE18451EC3E}" dt="2019-10-06T17:49:24.097" v="259"/>
          <ac:spMkLst>
            <pc:docMk/>
            <pc:sldMk cId="2699375114" sldId="505"/>
            <ac:spMk id="2" creationId="{15D21F38-4440-4592-9330-43A6F0D0E00B}"/>
          </ac:spMkLst>
        </pc:spChg>
        <pc:spChg chg="del">
          <ac:chgData name="Cristian Chilipirea" userId="34ab170da5908fc4" providerId="LiveId" clId="{8D7DEDE3-80AA-4184-B7F9-7AE18451EC3E}" dt="2019-10-06T17:49:25.736" v="260" actId="478"/>
          <ac:spMkLst>
            <pc:docMk/>
            <pc:sldMk cId="2699375114" sldId="505"/>
            <ac:spMk id="3" creationId="{077130A8-B0E2-49C4-8A73-3D7402AD591E}"/>
          </ac:spMkLst>
        </pc:spChg>
        <pc:spChg chg="add del">
          <ac:chgData name="Cristian Chilipirea" userId="34ab170da5908fc4" providerId="LiveId" clId="{8D7DEDE3-80AA-4184-B7F9-7AE18451EC3E}" dt="2019-10-06T17:49:31.195" v="262"/>
          <ac:spMkLst>
            <pc:docMk/>
            <pc:sldMk cId="2699375114" sldId="505"/>
            <ac:spMk id="4" creationId="{6337EBF9-57B5-4A9E-9448-E10639922329}"/>
          </ac:spMkLst>
        </pc:spChg>
        <pc:spChg chg="add">
          <ac:chgData name="Cristian Chilipirea" userId="34ab170da5908fc4" providerId="LiveId" clId="{8D7DEDE3-80AA-4184-B7F9-7AE18451EC3E}" dt="2019-10-06T17:49:31.204" v="263"/>
          <ac:spMkLst>
            <pc:docMk/>
            <pc:sldMk cId="2699375114" sldId="505"/>
            <ac:spMk id="5" creationId="{379233E5-5C0B-487A-B499-7B50504A8008}"/>
          </ac:spMkLst>
        </pc:spChg>
      </pc:sldChg>
      <pc:sldChg chg="del">
        <pc:chgData name="Cristian Chilipirea" userId="34ab170da5908fc4" providerId="LiveId" clId="{8D7DEDE3-80AA-4184-B7F9-7AE18451EC3E}" dt="2019-10-06T17:41:02.674" v="9" actId="2696"/>
        <pc:sldMkLst>
          <pc:docMk/>
          <pc:sldMk cId="3381332427" sldId="506"/>
        </pc:sldMkLst>
      </pc:sldChg>
      <pc:sldChg chg="del">
        <pc:chgData name="Cristian Chilipirea" userId="34ab170da5908fc4" providerId="LiveId" clId="{8D7DEDE3-80AA-4184-B7F9-7AE18451EC3E}" dt="2019-10-06T17:41:04.836" v="19" actId="2696"/>
        <pc:sldMkLst>
          <pc:docMk/>
          <pc:sldMk cId="3162047561" sldId="508"/>
        </pc:sldMkLst>
      </pc:sldChg>
      <pc:sldChg chg="del">
        <pc:chgData name="Cristian Chilipirea" userId="34ab170da5908fc4" providerId="LiveId" clId="{8D7DEDE3-80AA-4184-B7F9-7AE18451EC3E}" dt="2019-10-06T17:41:05.539" v="22" actId="2696"/>
        <pc:sldMkLst>
          <pc:docMk/>
          <pc:sldMk cId="1653909499" sldId="509"/>
        </pc:sldMkLst>
      </pc:sldChg>
      <pc:sldChg chg="del">
        <pc:chgData name="Cristian Chilipirea" userId="34ab170da5908fc4" providerId="LiveId" clId="{8D7DEDE3-80AA-4184-B7F9-7AE18451EC3E}" dt="2019-10-06T17:41:05.757" v="23" actId="2696"/>
        <pc:sldMkLst>
          <pc:docMk/>
          <pc:sldMk cId="3608127337" sldId="510"/>
        </pc:sldMkLst>
      </pc:sldChg>
      <pc:sldChg chg="del">
        <pc:chgData name="Cristian Chilipirea" userId="34ab170da5908fc4" providerId="LiveId" clId="{8D7DEDE3-80AA-4184-B7F9-7AE18451EC3E}" dt="2019-10-06T17:41:06.088" v="26" actId="2696"/>
        <pc:sldMkLst>
          <pc:docMk/>
          <pc:sldMk cId="4042985229" sldId="511"/>
        </pc:sldMkLst>
      </pc:sldChg>
      <pc:sldChg chg="del">
        <pc:chgData name="Cristian Chilipirea" userId="34ab170da5908fc4" providerId="LiveId" clId="{8D7DEDE3-80AA-4184-B7F9-7AE18451EC3E}" dt="2019-10-06T17:41:07.229" v="31" actId="2696"/>
        <pc:sldMkLst>
          <pc:docMk/>
          <pc:sldMk cId="2727535347" sldId="512"/>
        </pc:sldMkLst>
      </pc:sldChg>
      <pc:sldChg chg="del">
        <pc:chgData name="Cristian Chilipirea" userId="34ab170da5908fc4" providerId="LiveId" clId="{8D7DEDE3-80AA-4184-B7F9-7AE18451EC3E}" dt="2019-10-06T17:41:05.946" v="24" actId="2696"/>
        <pc:sldMkLst>
          <pc:docMk/>
          <pc:sldMk cId="3285445849" sldId="513"/>
        </pc:sldMkLst>
      </pc:sldChg>
      <pc:sldChg chg="del">
        <pc:chgData name="Cristian Chilipirea" userId="34ab170da5908fc4" providerId="LiveId" clId="{8D7DEDE3-80AA-4184-B7F9-7AE18451EC3E}" dt="2019-10-06T17:41:06.064" v="25" actId="2696"/>
        <pc:sldMkLst>
          <pc:docMk/>
          <pc:sldMk cId="650840403" sldId="514"/>
        </pc:sldMkLst>
      </pc:sldChg>
      <pc:sldChg chg="del">
        <pc:chgData name="Cristian Chilipirea" userId="34ab170da5908fc4" providerId="LiveId" clId="{8D7DEDE3-80AA-4184-B7F9-7AE18451EC3E}" dt="2019-10-06T17:41:06.237" v="27" actId="2696"/>
        <pc:sldMkLst>
          <pc:docMk/>
          <pc:sldMk cId="2095946675" sldId="515"/>
        </pc:sldMkLst>
      </pc:sldChg>
      <pc:sldChg chg="del">
        <pc:chgData name="Cristian Chilipirea" userId="34ab170da5908fc4" providerId="LiveId" clId="{8D7DEDE3-80AA-4184-B7F9-7AE18451EC3E}" dt="2019-10-06T17:41:06.530" v="29" actId="2696"/>
        <pc:sldMkLst>
          <pc:docMk/>
          <pc:sldMk cId="1633443332" sldId="516"/>
        </pc:sldMkLst>
      </pc:sldChg>
      <pc:sldChg chg="del">
        <pc:chgData name="Cristian Chilipirea" userId="34ab170da5908fc4" providerId="LiveId" clId="{8D7DEDE3-80AA-4184-B7F9-7AE18451EC3E}" dt="2019-10-06T17:41:06.404" v="28" actId="2696"/>
        <pc:sldMkLst>
          <pc:docMk/>
          <pc:sldMk cId="3100481663" sldId="517"/>
        </pc:sldMkLst>
      </pc:sldChg>
      <pc:sldChg chg="del">
        <pc:chgData name="Cristian Chilipirea" userId="34ab170da5908fc4" providerId="LiveId" clId="{8D7DEDE3-80AA-4184-B7F9-7AE18451EC3E}" dt="2019-10-06T17:41:07.010" v="30" actId="2696"/>
        <pc:sldMkLst>
          <pc:docMk/>
          <pc:sldMk cId="3859228379" sldId="518"/>
        </pc:sldMkLst>
      </pc:sldChg>
      <pc:sldChg chg="del">
        <pc:chgData name="Cristian Chilipirea" userId="34ab170da5908fc4" providerId="LiveId" clId="{8D7DEDE3-80AA-4184-B7F9-7AE18451EC3E}" dt="2019-10-06T17:41:08.711" v="37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8D7DEDE3-80AA-4184-B7F9-7AE18451EC3E}" dt="2019-10-06T17:41:02.817" v="10" actId="2696"/>
        <pc:sldMkLst>
          <pc:docMk/>
          <pc:sldMk cId="193191226" sldId="523"/>
        </pc:sldMkLst>
      </pc:sldChg>
      <pc:sldChg chg="del">
        <pc:chgData name="Cristian Chilipirea" userId="34ab170da5908fc4" providerId="LiveId" clId="{8D7DEDE3-80AA-4184-B7F9-7AE18451EC3E}" dt="2019-10-06T17:41:02.945" v="11" actId="2696"/>
        <pc:sldMkLst>
          <pc:docMk/>
          <pc:sldMk cId="761323086" sldId="524"/>
        </pc:sldMkLst>
      </pc:sldChg>
      <pc:sldChg chg="del">
        <pc:chgData name="Cristian Chilipirea" userId="34ab170da5908fc4" providerId="LiveId" clId="{8D7DEDE3-80AA-4184-B7F9-7AE18451EC3E}" dt="2019-10-06T17:41:08.948" v="38" actId="2696"/>
        <pc:sldMkLst>
          <pc:docMk/>
          <pc:sldMk cId="2128174877" sldId="525"/>
        </pc:sldMkLst>
      </pc:sldChg>
      <pc:sldChg chg="del">
        <pc:chgData name="Cristian Chilipirea" userId="34ab170da5908fc4" providerId="LiveId" clId="{8D7DEDE3-80AA-4184-B7F9-7AE18451EC3E}" dt="2019-10-06T17:41:09.211" v="39" actId="2696"/>
        <pc:sldMkLst>
          <pc:docMk/>
          <pc:sldMk cId="384922801" sldId="526"/>
        </pc:sldMkLst>
      </pc:sldChg>
      <pc:sldChg chg="del">
        <pc:chgData name="Cristian Chilipirea" userId="34ab170da5908fc4" providerId="LiveId" clId="{8D7DEDE3-80AA-4184-B7F9-7AE18451EC3E}" dt="2019-10-06T17:41:10.478" v="46" actId="2696"/>
        <pc:sldMkLst>
          <pc:docMk/>
          <pc:sldMk cId="3314915467" sldId="527"/>
        </pc:sldMkLst>
      </pc:sldChg>
      <pc:sldChg chg="del">
        <pc:chgData name="Cristian Chilipirea" userId="34ab170da5908fc4" providerId="LiveId" clId="{8D7DEDE3-80AA-4184-B7F9-7AE18451EC3E}" dt="2019-10-06T17:41:10.144" v="44" actId="2696"/>
        <pc:sldMkLst>
          <pc:docMk/>
          <pc:sldMk cId="2683223940" sldId="528"/>
        </pc:sldMkLst>
      </pc:sldChg>
      <pc:sldChg chg="del">
        <pc:chgData name="Cristian Chilipirea" userId="34ab170da5908fc4" providerId="LiveId" clId="{8D7DEDE3-80AA-4184-B7F9-7AE18451EC3E}" dt="2019-10-06T17:41:02.159" v="5" actId="2696"/>
        <pc:sldMkLst>
          <pc:docMk/>
          <pc:sldMk cId="617174008" sldId="529"/>
        </pc:sldMkLst>
      </pc:sldChg>
      <pc:sldChg chg="del">
        <pc:chgData name="Cristian Chilipirea" userId="34ab170da5908fc4" providerId="LiveId" clId="{8D7DEDE3-80AA-4184-B7F9-7AE18451EC3E}" dt="2019-10-06T17:41:02.276" v="6" actId="2696"/>
        <pc:sldMkLst>
          <pc:docMk/>
          <pc:sldMk cId="742774632" sldId="530"/>
        </pc:sldMkLst>
      </pc:sldChg>
      <pc:sldChg chg="del">
        <pc:chgData name="Cristian Chilipirea" userId="34ab170da5908fc4" providerId="LiveId" clId="{8D7DEDE3-80AA-4184-B7F9-7AE18451EC3E}" dt="2019-10-06T17:41:02.543" v="8" actId="2696"/>
        <pc:sldMkLst>
          <pc:docMk/>
          <pc:sldMk cId="2619967694" sldId="531"/>
        </pc:sldMkLst>
      </pc:sldChg>
      <pc:sldChg chg="del">
        <pc:chgData name="Cristian Chilipirea" userId="34ab170da5908fc4" providerId="LiveId" clId="{8D7DEDE3-80AA-4184-B7F9-7AE18451EC3E}" dt="2019-10-06T17:41:03.105" v="12" actId="2696"/>
        <pc:sldMkLst>
          <pc:docMk/>
          <pc:sldMk cId="2286012924" sldId="533"/>
        </pc:sldMkLst>
      </pc:sldChg>
      <pc:sldChg chg="del">
        <pc:chgData name="Cristian Chilipirea" userId="34ab170da5908fc4" providerId="LiveId" clId="{8D7DEDE3-80AA-4184-B7F9-7AE18451EC3E}" dt="2019-10-06T17:41:03.245" v="13" actId="2696"/>
        <pc:sldMkLst>
          <pc:docMk/>
          <pc:sldMk cId="733346778" sldId="534"/>
        </pc:sldMkLst>
      </pc:sldChg>
      <pc:sldChg chg="del">
        <pc:chgData name="Cristian Chilipirea" userId="34ab170da5908fc4" providerId="LiveId" clId="{8D7DEDE3-80AA-4184-B7F9-7AE18451EC3E}" dt="2019-10-06T17:41:03.830" v="15" actId="2696"/>
        <pc:sldMkLst>
          <pc:docMk/>
          <pc:sldMk cId="3424030094" sldId="535"/>
        </pc:sldMkLst>
      </pc:sldChg>
      <pc:sldChg chg="del">
        <pc:chgData name="Cristian Chilipirea" userId="34ab170da5908fc4" providerId="LiveId" clId="{8D7DEDE3-80AA-4184-B7F9-7AE18451EC3E}" dt="2019-10-06T17:41:03.651" v="14" actId="2696"/>
        <pc:sldMkLst>
          <pc:docMk/>
          <pc:sldMk cId="1635445270" sldId="536"/>
        </pc:sldMkLst>
      </pc:sldChg>
      <pc:sldChg chg="del">
        <pc:chgData name="Cristian Chilipirea" userId="34ab170da5908fc4" providerId="LiveId" clId="{8D7DEDE3-80AA-4184-B7F9-7AE18451EC3E}" dt="2019-10-06T17:41:04.113" v="16" actId="2696"/>
        <pc:sldMkLst>
          <pc:docMk/>
          <pc:sldMk cId="1741540215" sldId="538"/>
        </pc:sldMkLst>
      </pc:sldChg>
      <pc:sldChg chg="del">
        <pc:chgData name="Cristian Chilipirea" userId="34ab170da5908fc4" providerId="LiveId" clId="{8D7DEDE3-80AA-4184-B7F9-7AE18451EC3E}" dt="2019-10-06T17:41:05.362" v="21" actId="2696"/>
        <pc:sldMkLst>
          <pc:docMk/>
          <pc:sldMk cId="1544035050" sldId="539"/>
        </pc:sldMkLst>
      </pc:sldChg>
      <pc:sldChg chg="del">
        <pc:chgData name="Cristian Chilipirea" userId="34ab170da5908fc4" providerId="LiveId" clId="{8D7DEDE3-80AA-4184-B7F9-7AE18451EC3E}" dt="2019-10-06T17:41:05.054" v="20" actId="2696"/>
        <pc:sldMkLst>
          <pc:docMk/>
          <pc:sldMk cId="2002666867" sldId="540"/>
        </pc:sldMkLst>
      </pc:sldChg>
      <pc:sldChg chg="del">
        <pc:chgData name="Cristian Chilipirea" userId="34ab170da5908fc4" providerId="LiveId" clId="{8D7DEDE3-80AA-4184-B7F9-7AE18451EC3E}" dt="2019-10-06T17:41:10.303" v="45" actId="2696"/>
        <pc:sldMkLst>
          <pc:docMk/>
          <pc:sldMk cId="1462569323" sldId="541"/>
        </pc:sldMkLst>
      </pc:sldChg>
      <pc:sldChg chg="del">
        <pc:chgData name="Cristian Chilipirea" userId="34ab170da5908fc4" providerId="LiveId" clId="{8D7DEDE3-80AA-4184-B7F9-7AE18451EC3E}" dt="2019-10-06T17:41:10.780" v="47" actId="2696"/>
        <pc:sldMkLst>
          <pc:docMk/>
          <pc:sldMk cId="3728125730" sldId="542"/>
        </pc:sldMkLst>
      </pc:sldChg>
      <pc:sldChg chg="del">
        <pc:chgData name="Cristian Chilipirea" userId="34ab170da5908fc4" providerId="LiveId" clId="{8D7DEDE3-80AA-4184-B7F9-7AE18451EC3E}" dt="2019-10-06T17:41:11.656" v="51" actId="2696"/>
        <pc:sldMkLst>
          <pc:docMk/>
          <pc:sldMk cId="1289218972" sldId="543"/>
        </pc:sldMkLst>
      </pc:sldChg>
      <pc:sldChg chg="del">
        <pc:chgData name="Cristian Chilipirea" userId="34ab170da5908fc4" providerId="LiveId" clId="{8D7DEDE3-80AA-4184-B7F9-7AE18451EC3E}" dt="2019-10-06T17:41:10.980" v="48" actId="2696"/>
        <pc:sldMkLst>
          <pc:docMk/>
          <pc:sldMk cId="2126027227" sldId="544"/>
        </pc:sldMkLst>
      </pc:sldChg>
      <pc:sldChg chg="del">
        <pc:chgData name="Cristian Chilipirea" userId="34ab170da5908fc4" providerId="LiveId" clId="{8D7DEDE3-80AA-4184-B7F9-7AE18451EC3E}" dt="2019-10-06T17:41:11.140" v="49" actId="2696"/>
        <pc:sldMkLst>
          <pc:docMk/>
          <pc:sldMk cId="3144370955" sldId="545"/>
        </pc:sldMkLst>
      </pc:sldChg>
      <pc:sldChg chg="del">
        <pc:chgData name="Cristian Chilipirea" userId="34ab170da5908fc4" providerId="LiveId" clId="{8D7DEDE3-80AA-4184-B7F9-7AE18451EC3E}" dt="2019-10-06T17:41:11.492" v="50" actId="2696"/>
        <pc:sldMkLst>
          <pc:docMk/>
          <pc:sldMk cId="1882107523" sldId="546"/>
        </pc:sldMkLst>
      </pc:sldChg>
      <pc:sldChg chg="del">
        <pc:chgData name="Cristian Chilipirea" userId="34ab170da5908fc4" providerId="LiveId" clId="{8D7DEDE3-80AA-4184-B7F9-7AE18451EC3E}" dt="2019-10-06T17:41:11.822" v="52" actId="2696"/>
        <pc:sldMkLst>
          <pc:docMk/>
          <pc:sldMk cId="558091035" sldId="547"/>
        </pc:sldMkLst>
      </pc:sldChg>
      <pc:sldChg chg="del">
        <pc:chgData name="Cristian Chilipirea" userId="34ab170da5908fc4" providerId="LiveId" clId="{8D7DEDE3-80AA-4184-B7F9-7AE18451EC3E}" dt="2019-10-06T17:41:11.998" v="53" actId="2696"/>
        <pc:sldMkLst>
          <pc:docMk/>
          <pc:sldMk cId="3034493033" sldId="548"/>
        </pc:sldMkLst>
      </pc:sldChg>
      <pc:sldChg chg="del">
        <pc:chgData name="Cristian Chilipirea" userId="34ab170da5908fc4" providerId="LiveId" clId="{8D7DEDE3-80AA-4184-B7F9-7AE18451EC3E}" dt="2019-10-06T17:41:12.182" v="54" actId="2696"/>
        <pc:sldMkLst>
          <pc:docMk/>
          <pc:sldMk cId="2448597296" sldId="549"/>
        </pc:sldMkLst>
      </pc:sldChg>
      <pc:sldChg chg="del">
        <pc:chgData name="Cristian Chilipirea" userId="34ab170da5908fc4" providerId="LiveId" clId="{8D7DEDE3-80AA-4184-B7F9-7AE18451EC3E}" dt="2019-10-06T17:41:12.342" v="55" actId="2696"/>
        <pc:sldMkLst>
          <pc:docMk/>
          <pc:sldMk cId="3128890427" sldId="550"/>
        </pc:sldMkLst>
      </pc:sldChg>
      <pc:sldChg chg="del">
        <pc:chgData name="Cristian Chilipirea" userId="34ab170da5908fc4" providerId="LiveId" clId="{8D7DEDE3-80AA-4184-B7F9-7AE18451EC3E}" dt="2019-10-06T17:41:12.518" v="56" actId="2696"/>
        <pc:sldMkLst>
          <pc:docMk/>
          <pc:sldMk cId="1483517246" sldId="552"/>
        </pc:sldMkLst>
      </pc:sldChg>
      <pc:sldChg chg="del">
        <pc:chgData name="Cristian Chilipirea" userId="34ab170da5908fc4" providerId="LiveId" clId="{8D7DEDE3-80AA-4184-B7F9-7AE18451EC3E}" dt="2019-10-06T17:41:12.699" v="57" actId="2696"/>
        <pc:sldMkLst>
          <pc:docMk/>
          <pc:sldMk cId="901537233" sldId="553"/>
        </pc:sldMkLst>
      </pc:sldChg>
      <pc:sldChg chg="del">
        <pc:chgData name="Cristian Chilipirea" userId="34ab170da5908fc4" providerId="LiveId" clId="{8D7DEDE3-80AA-4184-B7F9-7AE18451EC3E}" dt="2019-10-06T17:41:12.877" v="58" actId="2696"/>
        <pc:sldMkLst>
          <pc:docMk/>
          <pc:sldMk cId="1544456519" sldId="554"/>
        </pc:sldMkLst>
      </pc:sldChg>
      <pc:sldChg chg="del">
        <pc:chgData name="Cristian Chilipirea" userId="34ab170da5908fc4" providerId="LiveId" clId="{8D7DEDE3-80AA-4184-B7F9-7AE18451EC3E}" dt="2019-10-06T17:41:01.462" v="0" actId="2696"/>
        <pc:sldMkLst>
          <pc:docMk/>
          <pc:sldMk cId="2016561363" sldId="555"/>
        </pc:sldMkLst>
      </pc:sldChg>
      <pc:sldChg chg="del">
        <pc:chgData name="Cristian Chilipirea" userId="34ab170da5908fc4" providerId="LiveId" clId="{8D7DEDE3-80AA-4184-B7F9-7AE18451EC3E}" dt="2019-10-06T17:41:01.770" v="2" actId="2696"/>
        <pc:sldMkLst>
          <pc:docMk/>
          <pc:sldMk cId="278542565" sldId="556"/>
        </pc:sldMkLst>
      </pc:sldChg>
      <pc:sldChg chg="del">
        <pc:chgData name="Cristian Chilipirea" userId="34ab170da5908fc4" providerId="LiveId" clId="{8D7DEDE3-80AA-4184-B7F9-7AE18451EC3E}" dt="2019-10-06T17:41:01.898" v="3" actId="2696"/>
        <pc:sldMkLst>
          <pc:docMk/>
          <pc:sldMk cId="2006060040" sldId="557"/>
        </pc:sldMkLst>
      </pc:sldChg>
      <pc:sldChg chg="del">
        <pc:chgData name="Cristian Chilipirea" userId="34ab170da5908fc4" providerId="LiveId" clId="{8D7DEDE3-80AA-4184-B7F9-7AE18451EC3E}" dt="2019-10-06T17:41:13.406" v="60" actId="2696"/>
        <pc:sldMkLst>
          <pc:docMk/>
          <pc:sldMk cId="3440455392" sldId="586"/>
        </pc:sldMkLst>
      </pc:sldChg>
      <pc:sldChg chg="del">
        <pc:chgData name="Cristian Chilipirea" userId="34ab170da5908fc4" providerId="LiveId" clId="{8D7DEDE3-80AA-4184-B7F9-7AE18451EC3E}" dt="2019-10-06T17:41:07.456" v="32" actId="2696"/>
        <pc:sldMkLst>
          <pc:docMk/>
          <pc:sldMk cId="1004568210" sldId="587"/>
        </pc:sldMkLst>
      </pc:sldChg>
      <pc:sldChg chg="del">
        <pc:chgData name="Cristian Chilipirea" userId="34ab170da5908fc4" providerId="LiveId" clId="{8D7DEDE3-80AA-4184-B7F9-7AE18451EC3E}" dt="2019-10-06T17:41:07.747" v="33" actId="2696"/>
        <pc:sldMkLst>
          <pc:docMk/>
          <pc:sldMk cId="2844747525" sldId="588"/>
        </pc:sldMkLst>
      </pc:sldChg>
      <pc:sldChg chg="del">
        <pc:chgData name="Cristian Chilipirea" userId="34ab170da5908fc4" providerId="LiveId" clId="{8D7DEDE3-80AA-4184-B7F9-7AE18451EC3E}" dt="2019-10-06T17:41:13.575" v="61" actId="2696"/>
        <pc:sldMkLst>
          <pc:docMk/>
          <pc:sldMk cId="3229519859" sldId="589"/>
        </pc:sldMkLst>
      </pc:sldChg>
      <pc:sldChg chg="del">
        <pc:chgData name="Cristian Chilipirea" userId="34ab170da5908fc4" providerId="LiveId" clId="{8D7DEDE3-80AA-4184-B7F9-7AE18451EC3E}" dt="2019-10-06T17:41:13.735" v="62" actId="2696"/>
        <pc:sldMkLst>
          <pc:docMk/>
          <pc:sldMk cId="2934982308" sldId="590"/>
        </pc:sldMkLst>
      </pc:sldChg>
      <pc:sldChg chg="del">
        <pc:chgData name="Cristian Chilipirea" userId="34ab170da5908fc4" providerId="LiveId" clId="{8D7DEDE3-80AA-4184-B7F9-7AE18451EC3E}" dt="2019-10-06T17:41:13.893" v="63" actId="2696"/>
        <pc:sldMkLst>
          <pc:docMk/>
          <pc:sldMk cId="638753181" sldId="591"/>
        </pc:sldMkLst>
      </pc:sldChg>
      <pc:sldChg chg="del">
        <pc:chgData name="Cristian Chilipirea" userId="34ab170da5908fc4" providerId="LiveId" clId="{8D7DEDE3-80AA-4184-B7F9-7AE18451EC3E}" dt="2019-10-06T17:41:14.203" v="65" actId="2696"/>
        <pc:sldMkLst>
          <pc:docMk/>
          <pc:sldMk cId="2526377157" sldId="592"/>
        </pc:sldMkLst>
      </pc:sldChg>
      <pc:sldChg chg="del">
        <pc:chgData name="Cristian Chilipirea" userId="34ab170da5908fc4" providerId="LiveId" clId="{8D7DEDE3-80AA-4184-B7F9-7AE18451EC3E}" dt="2019-10-06T17:41:14.339" v="66" actId="2696"/>
        <pc:sldMkLst>
          <pc:docMk/>
          <pc:sldMk cId="3249049725" sldId="593"/>
        </pc:sldMkLst>
      </pc:sldChg>
      <pc:sldChg chg="del">
        <pc:chgData name="Cristian Chilipirea" userId="34ab170da5908fc4" providerId="LiveId" clId="{8D7DEDE3-80AA-4184-B7F9-7AE18451EC3E}" dt="2019-10-06T17:41:14.555" v="67" actId="2696"/>
        <pc:sldMkLst>
          <pc:docMk/>
          <pc:sldMk cId="2757188932" sldId="594"/>
        </pc:sldMkLst>
      </pc:sldChg>
      <pc:sldChg chg="del">
        <pc:chgData name="Cristian Chilipirea" userId="34ab170da5908fc4" providerId="LiveId" clId="{8D7DEDE3-80AA-4184-B7F9-7AE18451EC3E}" dt="2019-10-06T17:41:14.931" v="68" actId="2696"/>
        <pc:sldMkLst>
          <pc:docMk/>
          <pc:sldMk cId="2457825635" sldId="595"/>
        </pc:sldMkLst>
      </pc:sldChg>
      <pc:sldChg chg="del">
        <pc:chgData name="Cristian Chilipirea" userId="34ab170da5908fc4" providerId="LiveId" clId="{8D7DEDE3-80AA-4184-B7F9-7AE18451EC3E}" dt="2019-10-06T17:41:15.131" v="69" actId="2696"/>
        <pc:sldMkLst>
          <pc:docMk/>
          <pc:sldMk cId="1862494286" sldId="596"/>
        </pc:sldMkLst>
      </pc:sldChg>
      <pc:sldChg chg="del">
        <pc:chgData name="Cristian Chilipirea" userId="34ab170da5908fc4" providerId="LiveId" clId="{8D7DEDE3-80AA-4184-B7F9-7AE18451EC3E}" dt="2019-10-06T17:41:15.291" v="70" actId="2696"/>
        <pc:sldMkLst>
          <pc:docMk/>
          <pc:sldMk cId="2528492379" sldId="597"/>
        </pc:sldMkLst>
      </pc:sldChg>
      <pc:sldChg chg="del">
        <pc:chgData name="Cristian Chilipirea" userId="34ab170da5908fc4" providerId="LiveId" clId="{8D7DEDE3-80AA-4184-B7F9-7AE18451EC3E}" dt="2019-10-06T17:41:15.785" v="71" actId="2696"/>
        <pc:sldMkLst>
          <pc:docMk/>
          <pc:sldMk cId="2518629561" sldId="598"/>
        </pc:sldMkLst>
      </pc:sldChg>
      <pc:sldChg chg="del">
        <pc:chgData name="Cristian Chilipirea" userId="34ab170da5908fc4" providerId="LiveId" clId="{8D7DEDE3-80AA-4184-B7F9-7AE18451EC3E}" dt="2019-10-06T17:41:15.884" v="73" actId="2696"/>
        <pc:sldMkLst>
          <pc:docMk/>
          <pc:sldMk cId="3957409372" sldId="599"/>
        </pc:sldMkLst>
      </pc:sldChg>
      <pc:sldChg chg="del">
        <pc:chgData name="Cristian Chilipirea" userId="34ab170da5908fc4" providerId="LiveId" clId="{8D7DEDE3-80AA-4184-B7F9-7AE18451EC3E}" dt="2019-10-06T17:41:15.951" v="75" actId="2696"/>
        <pc:sldMkLst>
          <pc:docMk/>
          <pc:sldMk cId="2442255895" sldId="600"/>
        </pc:sldMkLst>
      </pc:sldChg>
      <pc:sldChg chg="del">
        <pc:chgData name="Cristian Chilipirea" userId="34ab170da5908fc4" providerId="LiveId" clId="{8D7DEDE3-80AA-4184-B7F9-7AE18451EC3E}" dt="2019-10-06T17:41:15.967" v="76" actId="2696"/>
        <pc:sldMkLst>
          <pc:docMk/>
          <pc:sldMk cId="539200228" sldId="601"/>
        </pc:sldMkLst>
      </pc:sldChg>
      <pc:sldChg chg="del">
        <pc:chgData name="Cristian Chilipirea" userId="34ab170da5908fc4" providerId="LiveId" clId="{8D7DEDE3-80AA-4184-B7F9-7AE18451EC3E}" dt="2019-10-06T17:41:16.115" v="77" actId="2696"/>
        <pc:sldMkLst>
          <pc:docMk/>
          <pc:sldMk cId="2552501450" sldId="602"/>
        </pc:sldMkLst>
      </pc:sldChg>
      <pc:sldChg chg="del">
        <pc:chgData name="Cristian Chilipirea" userId="34ab170da5908fc4" providerId="LiveId" clId="{8D7DEDE3-80AA-4184-B7F9-7AE18451EC3E}" dt="2019-10-06T17:41:16.651" v="78" actId="2696"/>
        <pc:sldMkLst>
          <pc:docMk/>
          <pc:sldMk cId="1787298923" sldId="603"/>
        </pc:sldMkLst>
      </pc:sldChg>
      <pc:sldChg chg="del">
        <pc:chgData name="Cristian Chilipirea" userId="34ab170da5908fc4" providerId="LiveId" clId="{8D7DEDE3-80AA-4184-B7F9-7AE18451EC3E}" dt="2019-10-06T17:41:17.278" v="79" actId="2696"/>
        <pc:sldMkLst>
          <pc:docMk/>
          <pc:sldMk cId="2363012813" sldId="604"/>
        </pc:sldMkLst>
      </pc:sldChg>
      <pc:sldChg chg="del">
        <pc:chgData name="Cristian Chilipirea" userId="34ab170da5908fc4" providerId="LiveId" clId="{8D7DEDE3-80AA-4184-B7F9-7AE18451EC3E}" dt="2019-10-06T17:41:15.901" v="74" actId="2696"/>
        <pc:sldMkLst>
          <pc:docMk/>
          <pc:sldMk cId="269224354" sldId="605"/>
        </pc:sldMkLst>
      </pc:sldChg>
      <pc:sldChg chg="del">
        <pc:chgData name="Cristian Chilipirea" userId="34ab170da5908fc4" providerId="LiveId" clId="{8D7DEDE3-80AA-4184-B7F9-7AE18451EC3E}" dt="2019-10-06T17:41:15.834" v="72" actId="2696"/>
        <pc:sldMkLst>
          <pc:docMk/>
          <pc:sldMk cId="2954594501" sldId="606"/>
        </pc:sldMkLst>
      </pc:sldChg>
      <pc:sldChg chg="del">
        <pc:chgData name="Cristian Chilipirea" userId="34ab170da5908fc4" providerId="LiveId" clId="{8D7DEDE3-80AA-4184-B7F9-7AE18451EC3E}" dt="2019-10-06T17:41:14.025" v="64" actId="2696"/>
        <pc:sldMkLst>
          <pc:docMk/>
          <pc:sldMk cId="1131665879" sldId="607"/>
        </pc:sldMkLst>
      </pc:sldChg>
      <pc:sldChg chg="del">
        <pc:chgData name="Cristian Chilipirea" userId="34ab170da5908fc4" providerId="LiveId" clId="{8D7DEDE3-80AA-4184-B7F9-7AE18451EC3E}" dt="2019-10-06T17:41:17.598" v="80" actId="2696"/>
        <pc:sldMkLst>
          <pc:docMk/>
          <pc:sldMk cId="289251862" sldId="610"/>
        </pc:sldMkLst>
      </pc:sldChg>
      <pc:sldChg chg="del">
        <pc:chgData name="Cristian Chilipirea" userId="34ab170da5908fc4" providerId="LiveId" clId="{8D7DEDE3-80AA-4184-B7F9-7AE18451EC3E}" dt="2019-10-06T17:41:17.744" v="81" actId="2696"/>
        <pc:sldMkLst>
          <pc:docMk/>
          <pc:sldMk cId="1539260797" sldId="617"/>
        </pc:sldMkLst>
      </pc:sldChg>
      <pc:sldChg chg="del">
        <pc:chgData name="Cristian Chilipirea" userId="34ab170da5908fc4" providerId="LiveId" clId="{8D7DEDE3-80AA-4184-B7F9-7AE18451EC3E}" dt="2019-10-06T17:41:18.844" v="88" actId="2696"/>
        <pc:sldMkLst>
          <pc:docMk/>
          <pc:sldMk cId="1602396881" sldId="619"/>
        </pc:sldMkLst>
      </pc:sldChg>
      <pc:sldChg chg="del">
        <pc:chgData name="Cristian Chilipirea" userId="34ab170da5908fc4" providerId="LiveId" clId="{8D7DEDE3-80AA-4184-B7F9-7AE18451EC3E}" dt="2019-10-06T17:41:18.676" v="87" actId="2696"/>
        <pc:sldMkLst>
          <pc:docMk/>
          <pc:sldMk cId="983254241" sldId="620"/>
        </pc:sldMkLst>
      </pc:sldChg>
      <pc:sldChg chg="del">
        <pc:chgData name="Cristian Chilipirea" userId="34ab170da5908fc4" providerId="LiveId" clId="{8D7DEDE3-80AA-4184-B7F9-7AE18451EC3E}" dt="2019-10-06T17:41:18.948" v="89" actId="2696"/>
        <pc:sldMkLst>
          <pc:docMk/>
          <pc:sldMk cId="1693112902" sldId="621"/>
        </pc:sldMkLst>
      </pc:sldChg>
      <pc:sldChg chg="del">
        <pc:chgData name="Cristian Chilipirea" userId="34ab170da5908fc4" providerId="LiveId" clId="{8D7DEDE3-80AA-4184-B7F9-7AE18451EC3E}" dt="2019-10-06T17:41:19.140" v="90" actId="2696"/>
        <pc:sldMkLst>
          <pc:docMk/>
          <pc:sldMk cId="3591667173" sldId="622"/>
        </pc:sldMkLst>
      </pc:sldChg>
      <pc:sldChg chg="del">
        <pc:chgData name="Cristian Chilipirea" userId="34ab170da5908fc4" providerId="LiveId" clId="{8D7DEDE3-80AA-4184-B7F9-7AE18451EC3E}" dt="2019-10-06T17:41:19.296" v="91" actId="2696"/>
        <pc:sldMkLst>
          <pc:docMk/>
          <pc:sldMk cId="3871055158" sldId="623"/>
        </pc:sldMkLst>
      </pc:sldChg>
      <pc:sldChg chg="del">
        <pc:chgData name="Cristian Chilipirea" userId="34ab170da5908fc4" providerId="LiveId" clId="{8D7DEDE3-80AA-4184-B7F9-7AE18451EC3E}" dt="2019-10-06T17:41:19.451" v="92" actId="2696"/>
        <pc:sldMkLst>
          <pc:docMk/>
          <pc:sldMk cId="1035402042" sldId="624"/>
        </pc:sldMkLst>
      </pc:sldChg>
      <pc:sldChg chg="del">
        <pc:chgData name="Cristian Chilipirea" userId="34ab170da5908fc4" providerId="LiveId" clId="{8D7DEDE3-80AA-4184-B7F9-7AE18451EC3E}" dt="2019-10-06T17:41:18.520" v="86" actId="2696"/>
        <pc:sldMkLst>
          <pc:docMk/>
          <pc:sldMk cId="2430536616" sldId="625"/>
        </pc:sldMkLst>
      </pc:sldChg>
      <pc:sldChg chg="del">
        <pc:chgData name="Cristian Chilipirea" userId="34ab170da5908fc4" providerId="LiveId" clId="{8D7DEDE3-80AA-4184-B7F9-7AE18451EC3E}" dt="2019-10-06T17:41:19.580" v="93" actId="2696"/>
        <pc:sldMkLst>
          <pc:docMk/>
          <pc:sldMk cId="1092089267" sldId="626"/>
        </pc:sldMkLst>
      </pc:sldChg>
      <pc:sldChg chg="del">
        <pc:chgData name="Cristian Chilipirea" userId="34ab170da5908fc4" providerId="LiveId" clId="{8D7DEDE3-80AA-4184-B7F9-7AE18451EC3E}" dt="2019-10-06T17:41:19.765" v="94" actId="2696"/>
        <pc:sldMkLst>
          <pc:docMk/>
          <pc:sldMk cId="2157519186" sldId="627"/>
        </pc:sldMkLst>
      </pc:sldChg>
      <pc:sldChg chg="del">
        <pc:chgData name="Cristian Chilipirea" userId="34ab170da5908fc4" providerId="LiveId" clId="{8D7DEDE3-80AA-4184-B7F9-7AE18451EC3E}" dt="2019-10-06T17:41:20.292" v="96" actId="2696"/>
        <pc:sldMkLst>
          <pc:docMk/>
          <pc:sldMk cId="3475865016" sldId="628"/>
        </pc:sldMkLst>
      </pc:sldChg>
      <pc:sldChg chg="del">
        <pc:chgData name="Cristian Chilipirea" userId="34ab170da5908fc4" providerId="LiveId" clId="{8D7DEDE3-80AA-4184-B7F9-7AE18451EC3E}" dt="2019-10-06T17:41:20.692" v="98" actId="2696"/>
        <pc:sldMkLst>
          <pc:docMk/>
          <pc:sldMk cId="399722945" sldId="629"/>
        </pc:sldMkLst>
      </pc:sldChg>
      <pc:sldChg chg="del">
        <pc:chgData name="Cristian Chilipirea" userId="34ab170da5908fc4" providerId="LiveId" clId="{8D7DEDE3-80AA-4184-B7F9-7AE18451EC3E}" dt="2019-10-06T17:41:21.084" v="100" actId="2696"/>
        <pc:sldMkLst>
          <pc:docMk/>
          <pc:sldMk cId="415877145" sldId="630"/>
        </pc:sldMkLst>
      </pc:sldChg>
      <pc:sldChg chg="del">
        <pc:chgData name="Cristian Chilipirea" userId="34ab170da5908fc4" providerId="LiveId" clId="{8D7DEDE3-80AA-4184-B7F9-7AE18451EC3E}" dt="2019-10-06T17:41:33.704" v="106" actId="2696"/>
        <pc:sldMkLst>
          <pc:docMk/>
          <pc:sldMk cId="2256760796" sldId="631"/>
        </pc:sldMkLst>
      </pc:sldChg>
      <pc:sldChg chg="del">
        <pc:chgData name="Cristian Chilipirea" userId="34ab170da5908fc4" providerId="LiveId" clId="{8D7DEDE3-80AA-4184-B7F9-7AE18451EC3E}" dt="2019-10-06T17:41:22.603" v="104" actId="2696"/>
        <pc:sldMkLst>
          <pc:docMk/>
          <pc:sldMk cId="3056894308" sldId="632"/>
        </pc:sldMkLst>
      </pc:sldChg>
      <pc:sldChg chg="del">
        <pc:chgData name="Cristian Chilipirea" userId="34ab170da5908fc4" providerId="LiveId" clId="{8D7DEDE3-80AA-4184-B7F9-7AE18451EC3E}" dt="2019-10-06T17:41:21.828" v="102" actId="2696"/>
        <pc:sldMkLst>
          <pc:docMk/>
          <pc:sldMk cId="1561823746" sldId="633"/>
        </pc:sldMkLst>
      </pc:sldChg>
      <pc:sldChg chg="del">
        <pc:chgData name="Cristian Chilipirea" userId="34ab170da5908fc4" providerId="LiveId" clId="{8D7DEDE3-80AA-4184-B7F9-7AE18451EC3E}" dt="2019-10-06T17:41:19.924" v="95" actId="2696"/>
        <pc:sldMkLst>
          <pc:docMk/>
          <pc:sldMk cId="696013976" sldId="634"/>
        </pc:sldMkLst>
      </pc:sldChg>
      <pc:sldChg chg="del">
        <pc:chgData name="Cristian Chilipirea" userId="34ab170da5908fc4" providerId="LiveId" clId="{8D7DEDE3-80AA-4184-B7F9-7AE18451EC3E}" dt="2019-10-06T17:41:20.485" v="97" actId="2696"/>
        <pc:sldMkLst>
          <pc:docMk/>
          <pc:sldMk cId="4191572566" sldId="635"/>
        </pc:sldMkLst>
      </pc:sldChg>
      <pc:sldChg chg="del">
        <pc:chgData name="Cristian Chilipirea" userId="34ab170da5908fc4" providerId="LiveId" clId="{8D7DEDE3-80AA-4184-B7F9-7AE18451EC3E}" dt="2019-10-06T17:41:20.878" v="99" actId="2696"/>
        <pc:sldMkLst>
          <pc:docMk/>
          <pc:sldMk cId="807977974" sldId="636"/>
        </pc:sldMkLst>
      </pc:sldChg>
      <pc:sldChg chg="del">
        <pc:chgData name="Cristian Chilipirea" userId="34ab170da5908fc4" providerId="LiveId" clId="{8D7DEDE3-80AA-4184-B7F9-7AE18451EC3E}" dt="2019-10-06T17:41:21.252" v="101" actId="2696"/>
        <pc:sldMkLst>
          <pc:docMk/>
          <pc:sldMk cId="2574714365" sldId="637"/>
        </pc:sldMkLst>
      </pc:sldChg>
      <pc:sldChg chg="del">
        <pc:chgData name="Cristian Chilipirea" userId="34ab170da5908fc4" providerId="LiveId" clId="{8D7DEDE3-80AA-4184-B7F9-7AE18451EC3E}" dt="2019-10-06T17:41:22.152" v="103" actId="2696"/>
        <pc:sldMkLst>
          <pc:docMk/>
          <pc:sldMk cId="3652549265" sldId="638"/>
        </pc:sldMkLst>
      </pc:sldChg>
      <pc:sldChg chg="del">
        <pc:chgData name="Cristian Chilipirea" userId="34ab170da5908fc4" providerId="LiveId" clId="{8D7DEDE3-80AA-4184-B7F9-7AE18451EC3E}" dt="2019-10-06T17:41:07.968" v="34" actId="2696"/>
        <pc:sldMkLst>
          <pc:docMk/>
          <pc:sldMk cId="2226103853" sldId="674"/>
        </pc:sldMkLst>
      </pc:sldChg>
      <pc:sldChg chg="del">
        <pc:chgData name="Cristian Chilipirea" userId="34ab170da5908fc4" providerId="LiveId" clId="{8D7DEDE3-80AA-4184-B7F9-7AE18451EC3E}" dt="2019-10-06T17:41:08.240" v="35" actId="2696"/>
        <pc:sldMkLst>
          <pc:docMk/>
          <pc:sldMk cId="3773405892" sldId="675"/>
        </pc:sldMkLst>
      </pc:sldChg>
      <pc:sldChg chg="del">
        <pc:chgData name="Cristian Chilipirea" userId="34ab170da5908fc4" providerId="LiveId" clId="{8D7DEDE3-80AA-4184-B7F9-7AE18451EC3E}" dt="2019-10-06T17:41:08.479" v="36" actId="2696"/>
        <pc:sldMkLst>
          <pc:docMk/>
          <pc:sldMk cId="1837309573" sldId="676"/>
        </pc:sldMkLst>
      </pc:sldChg>
      <pc:sldChg chg="del">
        <pc:chgData name="Cristian Chilipirea" userId="34ab170da5908fc4" providerId="LiveId" clId="{8D7DEDE3-80AA-4184-B7F9-7AE18451EC3E}" dt="2019-10-06T17:41:17.890" v="82" actId="2696"/>
        <pc:sldMkLst>
          <pc:docMk/>
          <pc:sldMk cId="1429318266" sldId="697"/>
        </pc:sldMkLst>
      </pc:sldChg>
      <pc:sldChg chg="del">
        <pc:chgData name="Cristian Chilipirea" userId="34ab170da5908fc4" providerId="LiveId" clId="{8D7DEDE3-80AA-4184-B7F9-7AE18451EC3E}" dt="2019-10-06T17:41:18.052" v="83" actId="2696"/>
        <pc:sldMkLst>
          <pc:docMk/>
          <pc:sldMk cId="656273675" sldId="698"/>
        </pc:sldMkLst>
      </pc:sldChg>
      <pc:sldChg chg="del">
        <pc:chgData name="Cristian Chilipirea" userId="34ab170da5908fc4" providerId="LiveId" clId="{8D7DEDE3-80AA-4184-B7F9-7AE18451EC3E}" dt="2019-10-06T17:41:18.219" v="84" actId="2696"/>
        <pc:sldMkLst>
          <pc:docMk/>
          <pc:sldMk cId="3053016918" sldId="699"/>
        </pc:sldMkLst>
      </pc:sldChg>
      <pc:sldChg chg="del">
        <pc:chgData name="Cristian Chilipirea" userId="34ab170da5908fc4" providerId="LiveId" clId="{8D7DEDE3-80AA-4184-B7F9-7AE18451EC3E}" dt="2019-10-06T17:41:18.364" v="85" actId="2696"/>
        <pc:sldMkLst>
          <pc:docMk/>
          <pc:sldMk cId="4067465942" sldId="700"/>
        </pc:sldMkLst>
      </pc:sldChg>
      <pc:sldChg chg="del">
        <pc:chgData name="Cristian Chilipirea" userId="34ab170da5908fc4" providerId="LiveId" clId="{8D7DEDE3-80AA-4184-B7F9-7AE18451EC3E}" dt="2019-10-06T17:41:13.189" v="59" actId="2696"/>
        <pc:sldMkLst>
          <pc:docMk/>
          <pc:sldMk cId="344641337" sldId="701"/>
        </pc:sldMkLst>
      </pc:sldChg>
      <pc:sldChg chg="del">
        <pc:chgData name="Cristian Chilipirea" userId="34ab170da5908fc4" providerId="LiveId" clId="{8D7DEDE3-80AA-4184-B7F9-7AE18451EC3E}" dt="2019-10-06T17:41:09.458" v="40" actId="2696"/>
        <pc:sldMkLst>
          <pc:docMk/>
          <pc:sldMk cId="2042151825" sldId="702"/>
        </pc:sldMkLst>
      </pc:sldChg>
      <pc:sldChg chg="del">
        <pc:chgData name="Cristian Chilipirea" userId="34ab170da5908fc4" providerId="LiveId" clId="{8D7DEDE3-80AA-4184-B7F9-7AE18451EC3E}" dt="2019-10-06T17:41:09.687" v="41" actId="2696"/>
        <pc:sldMkLst>
          <pc:docMk/>
          <pc:sldMk cId="1836877158" sldId="703"/>
        </pc:sldMkLst>
      </pc:sldChg>
      <pc:sldChg chg="del">
        <pc:chgData name="Cristian Chilipirea" userId="34ab170da5908fc4" providerId="LiveId" clId="{8D7DEDE3-80AA-4184-B7F9-7AE18451EC3E}" dt="2019-10-06T17:41:09.853" v="42" actId="2696"/>
        <pc:sldMkLst>
          <pc:docMk/>
          <pc:sldMk cId="120645923" sldId="704"/>
        </pc:sldMkLst>
      </pc:sldChg>
      <pc:sldChg chg="del">
        <pc:chgData name="Cristian Chilipirea" userId="34ab170da5908fc4" providerId="LiveId" clId="{8D7DEDE3-80AA-4184-B7F9-7AE18451EC3E}" dt="2019-10-06T17:41:10.014" v="43" actId="2696"/>
        <pc:sldMkLst>
          <pc:docMk/>
          <pc:sldMk cId="3594135705" sldId="705"/>
        </pc:sldMkLst>
      </pc:sldChg>
    </pc:docChg>
  </pc:docChgLst>
  <pc:docChgLst>
    <pc:chgData name="Cristian Chilipirea" userId="34ab170da5908fc4" providerId="LiveId" clId="{7BFC8D41-25C2-4573-A39C-5B11029AC2C6}"/>
    <pc:docChg chg="addSld delSld modSld modSection">
      <pc:chgData name="Cristian Chilipirea" userId="34ab170da5908fc4" providerId="LiveId" clId="{7BFC8D41-25C2-4573-A39C-5B11029AC2C6}" dt="2019-10-13T12:17:30.783" v="342"/>
      <pc:docMkLst>
        <pc:docMk/>
      </pc:docMkLst>
      <pc:sldChg chg="modSp">
        <pc:chgData name="Cristian Chilipirea" userId="34ab170da5908fc4" providerId="LiveId" clId="{7BFC8D41-25C2-4573-A39C-5B11029AC2C6}" dt="2019-10-13T12:03:39.491" v="0"/>
        <pc:sldMkLst>
          <pc:docMk/>
          <pc:sldMk cId="0" sldId="485"/>
        </pc:sldMkLst>
        <pc:spChg chg="mod">
          <ac:chgData name="Cristian Chilipirea" userId="34ab170da5908fc4" providerId="LiveId" clId="{7BFC8D41-25C2-4573-A39C-5B11029AC2C6}" dt="2019-10-13T12:03:39.491" v="0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7BFC8D41-25C2-4573-A39C-5B11029AC2C6}" dt="2019-10-13T12:05:25.470" v="45" actId="1076"/>
        <pc:sldMkLst>
          <pc:docMk/>
          <pc:sldMk cId="2066055235" sldId="486"/>
        </pc:sldMkLst>
        <pc:spChg chg="mod">
          <ac:chgData name="Cristian Chilipirea" userId="34ab170da5908fc4" providerId="LiveId" clId="{7BFC8D41-25C2-4573-A39C-5B11029AC2C6}" dt="2019-10-13T12:05:15.628" v="40"/>
          <ac:spMkLst>
            <pc:docMk/>
            <pc:sldMk cId="2066055235" sldId="486"/>
            <ac:spMk id="2" creationId="{4004B832-61FA-4BA8-94A8-88F7D9F6E82E}"/>
          </ac:spMkLst>
        </pc:spChg>
        <pc:spChg chg="del">
          <ac:chgData name="Cristian Chilipirea" userId="34ab170da5908fc4" providerId="LiveId" clId="{7BFC8D41-25C2-4573-A39C-5B11029AC2C6}" dt="2019-10-13T12:05:17.787" v="41" actId="478"/>
          <ac:spMkLst>
            <pc:docMk/>
            <pc:sldMk cId="2066055235" sldId="486"/>
            <ac:spMk id="3" creationId="{9356F89B-86E7-4C59-BF75-70C56F1FDF5E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4" creationId="{A01D9F37-EADE-4FF9-8F38-350B407BAA32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5" creationId="{DD635FAE-72FF-4CD9-96B0-912A16B23D1F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6" creationId="{8F3EAD5C-532A-4AE7-A0E3-F9BF2DEB3933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7" creationId="{E499C7EE-7639-45BA-B52F-ADADAAF6B2EF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8" creationId="{6C1D5866-9D40-4F6E-BDFD-793056F7572D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9" creationId="{ECFE0DA6-5B0D-41F9-A11C-1209490D87EA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13" creationId="{2E9E9750-4D82-427E-8354-2D259F9A3299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14" creationId="{13FBFE89-2722-41E0-BAEE-FFA604F102D2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15" creationId="{0395BB24-3405-47B7-A0A0-6FDF6F48AB0A}"/>
          </ac:spMkLst>
        </pc:spChg>
        <pc:spChg chg="add del">
          <ac:chgData name="Cristian Chilipirea" userId="34ab170da5908fc4" providerId="LiveId" clId="{7BFC8D41-25C2-4573-A39C-5B11029AC2C6}" dt="2019-10-13T12:05:23.664" v="43"/>
          <ac:spMkLst>
            <pc:docMk/>
            <pc:sldMk cId="2066055235" sldId="486"/>
            <ac:spMk id="19" creationId="{88F85CBC-C964-411A-AFE8-951E1641A647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21" creationId="{BF57F5B1-1CC3-4ACD-A6E5-B17386E1B92F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22" creationId="{3424F290-E458-4EC0-9D0E-D882A9D2BDD0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23" creationId="{6EE25FC1-952E-46B3-9AF4-86B03D189590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24" creationId="{841576CE-5EEF-40EA-A631-30C0DDB9E5A3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25" creationId="{DA01BCC9-008F-4BA3-9ACB-E6128326EF12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26" creationId="{D94BE3F0-58B4-4D6C-9E9D-E735A88CCDB9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30" creationId="{A02AF172-FFD1-469B-81EF-DC9350E0651C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31" creationId="{356B47F0-1CD4-4FF8-8D6A-645EFA524117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32" creationId="{5FD96B34-25CC-4511-B80E-C15B938C5C78}"/>
          </ac:spMkLst>
        </pc:spChg>
        <pc:spChg chg="add mod">
          <ac:chgData name="Cristian Chilipirea" userId="34ab170da5908fc4" providerId="LiveId" clId="{7BFC8D41-25C2-4573-A39C-5B11029AC2C6}" dt="2019-10-13T12:05:25.470" v="45" actId="1076"/>
          <ac:spMkLst>
            <pc:docMk/>
            <pc:sldMk cId="2066055235" sldId="486"/>
            <ac:spMk id="36" creationId="{08CC15FF-9200-4738-A836-B94DC2B419AB}"/>
          </ac:spMkLst>
        </pc:sp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10" creationId="{62B2B054-7FD4-46D3-B709-BE6C32A162E4}"/>
          </ac:cxnSpMkLst>
        </pc:cxn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11" creationId="{B2D8DEF8-AA06-43D7-B7E0-1254A5F6D879}"/>
          </ac:cxnSpMkLst>
        </pc:cxn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12" creationId="{5F798A96-9C16-419D-AF25-E026C2704543}"/>
          </ac:cxnSpMkLst>
        </pc:cxn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16" creationId="{BD88B6B1-AF16-4569-8D6E-7D11B51D2C68}"/>
          </ac:cxnSpMkLst>
        </pc:cxn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17" creationId="{5A50828D-6E56-48C6-BAF7-13D4418AFA6C}"/>
          </ac:cxnSpMkLst>
        </pc:cxn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18" creationId="{25416EFC-9738-4822-93E9-99C09E4C404A}"/>
          </ac:cxnSpMkLst>
        </pc:cxnChg>
        <pc:cxnChg chg="add del">
          <ac:chgData name="Cristian Chilipirea" userId="34ab170da5908fc4" providerId="LiveId" clId="{7BFC8D41-25C2-4573-A39C-5B11029AC2C6}" dt="2019-10-13T12:05:23.664" v="43"/>
          <ac:cxnSpMkLst>
            <pc:docMk/>
            <pc:sldMk cId="2066055235" sldId="486"/>
            <ac:cxnSpMk id="20" creationId="{3B3E6EA0-13E8-4A91-AC10-15EC2F6EF5CF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27" creationId="{79A154ED-ED19-4EBE-865F-9767FEFE241C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28" creationId="{0FDBD4F2-EADA-478D-A7E3-6DE54EF8D783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29" creationId="{DDBBB041-59A1-4D58-8205-15F38E736C70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33" creationId="{00B4CE85-CEE7-4847-BA33-F1B3D7E88C1C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34" creationId="{957CA15B-BEC3-4C14-9FCD-FACFE752401E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35" creationId="{73937A8D-45DB-441D-A693-2D20C25B08C5}"/>
          </ac:cxnSpMkLst>
        </pc:cxnChg>
        <pc:cxnChg chg="add mod">
          <ac:chgData name="Cristian Chilipirea" userId="34ab170da5908fc4" providerId="LiveId" clId="{7BFC8D41-25C2-4573-A39C-5B11029AC2C6}" dt="2019-10-13T12:05:25.470" v="45" actId="1076"/>
          <ac:cxnSpMkLst>
            <pc:docMk/>
            <pc:sldMk cId="2066055235" sldId="486"/>
            <ac:cxnSpMk id="37" creationId="{F19E9C42-AABC-4ACE-BCBA-068E13FCA5BB}"/>
          </ac:cxnSpMkLst>
        </pc:cxnChg>
      </pc:sldChg>
      <pc:sldChg chg="addSp delSp modSp add">
        <pc:chgData name="Cristian Chilipirea" userId="34ab170da5908fc4" providerId="LiveId" clId="{7BFC8D41-25C2-4573-A39C-5B11029AC2C6}" dt="2019-10-13T12:05:46.482" v="52" actId="1076"/>
        <pc:sldMkLst>
          <pc:docMk/>
          <pc:sldMk cId="1067736355" sldId="487"/>
        </pc:sldMkLst>
        <pc:spChg chg="mod">
          <ac:chgData name="Cristian Chilipirea" userId="34ab170da5908fc4" providerId="LiveId" clId="{7BFC8D41-25C2-4573-A39C-5B11029AC2C6}" dt="2019-10-13T12:05:37.920" v="47"/>
          <ac:spMkLst>
            <pc:docMk/>
            <pc:sldMk cId="1067736355" sldId="487"/>
            <ac:spMk id="2" creationId="{34F0EBFB-FDE3-40E0-9B3C-89E223317B91}"/>
          </ac:spMkLst>
        </pc:spChg>
        <pc:spChg chg="del">
          <ac:chgData name="Cristian Chilipirea" userId="34ab170da5908fc4" providerId="LiveId" clId="{7BFC8D41-25C2-4573-A39C-5B11029AC2C6}" dt="2019-10-13T12:05:39.415" v="48" actId="478"/>
          <ac:spMkLst>
            <pc:docMk/>
            <pc:sldMk cId="1067736355" sldId="487"/>
            <ac:spMk id="3" creationId="{69F758EB-8DBF-4AC4-B630-D4C3C9A9A8C6}"/>
          </ac:spMkLst>
        </pc:spChg>
        <pc:spChg chg="add del">
          <ac:chgData name="Cristian Chilipirea" userId="34ab170da5908fc4" providerId="LiveId" clId="{7BFC8D41-25C2-4573-A39C-5B11029AC2C6}" dt="2019-10-13T12:05:44.541" v="50"/>
          <ac:spMkLst>
            <pc:docMk/>
            <pc:sldMk cId="1067736355" sldId="487"/>
            <ac:spMk id="4" creationId="{375A2BE6-9B3D-47D7-81E0-FD1F3CDEEA70}"/>
          </ac:spMkLst>
        </pc:spChg>
        <pc:spChg chg="add mod">
          <ac:chgData name="Cristian Chilipirea" userId="34ab170da5908fc4" providerId="LiveId" clId="{7BFC8D41-25C2-4573-A39C-5B11029AC2C6}" dt="2019-10-13T12:05:46.482" v="52" actId="1076"/>
          <ac:spMkLst>
            <pc:docMk/>
            <pc:sldMk cId="1067736355" sldId="487"/>
            <ac:spMk id="5" creationId="{7903C8B3-416F-44F1-BA90-8FFA8D573F65}"/>
          </ac:spMkLst>
        </pc:spChg>
      </pc:sldChg>
      <pc:sldChg chg="addSp delSp modSp add">
        <pc:chgData name="Cristian Chilipirea" userId="34ab170da5908fc4" providerId="LiveId" clId="{7BFC8D41-25C2-4573-A39C-5B11029AC2C6}" dt="2019-10-13T12:06:01.128" v="59" actId="1076"/>
        <pc:sldMkLst>
          <pc:docMk/>
          <pc:sldMk cId="219883482" sldId="488"/>
        </pc:sldMkLst>
        <pc:spChg chg="mod">
          <ac:chgData name="Cristian Chilipirea" userId="34ab170da5908fc4" providerId="LiveId" clId="{7BFC8D41-25C2-4573-A39C-5B11029AC2C6}" dt="2019-10-13T12:05:52.551" v="54"/>
          <ac:spMkLst>
            <pc:docMk/>
            <pc:sldMk cId="219883482" sldId="488"/>
            <ac:spMk id="2" creationId="{5FACED8F-AB91-4619-BC41-C21AB5D7F447}"/>
          </ac:spMkLst>
        </pc:spChg>
        <pc:spChg chg="del">
          <ac:chgData name="Cristian Chilipirea" userId="34ab170da5908fc4" providerId="LiveId" clId="{7BFC8D41-25C2-4573-A39C-5B11029AC2C6}" dt="2019-10-13T12:05:53.936" v="55" actId="478"/>
          <ac:spMkLst>
            <pc:docMk/>
            <pc:sldMk cId="219883482" sldId="488"/>
            <ac:spMk id="3" creationId="{0FB77B63-4CDB-4D5C-A770-965EE18988AE}"/>
          </ac:spMkLst>
        </pc:spChg>
        <pc:spChg chg="add del">
          <ac:chgData name="Cristian Chilipirea" userId="34ab170da5908fc4" providerId="LiveId" clId="{7BFC8D41-25C2-4573-A39C-5B11029AC2C6}" dt="2019-10-13T12:05:59.198" v="57"/>
          <ac:spMkLst>
            <pc:docMk/>
            <pc:sldMk cId="219883482" sldId="488"/>
            <ac:spMk id="4" creationId="{2F234CF7-F4BF-4734-ABB2-B4CF2FD36A69}"/>
          </ac:spMkLst>
        </pc:spChg>
        <pc:spChg chg="add mod">
          <ac:chgData name="Cristian Chilipirea" userId="34ab170da5908fc4" providerId="LiveId" clId="{7BFC8D41-25C2-4573-A39C-5B11029AC2C6}" dt="2019-10-13T12:06:01.128" v="59" actId="1076"/>
          <ac:spMkLst>
            <pc:docMk/>
            <pc:sldMk cId="219883482" sldId="488"/>
            <ac:spMk id="5" creationId="{40EADC7C-0F74-4D1D-B350-4CCD1F535BE3}"/>
          </ac:spMkLst>
        </pc:spChg>
      </pc:sldChg>
      <pc:sldChg chg="addSp delSp modSp add modAnim">
        <pc:chgData name="Cristian Chilipirea" userId="34ab170da5908fc4" providerId="LiveId" clId="{7BFC8D41-25C2-4573-A39C-5B11029AC2C6}" dt="2019-10-13T12:06:17.845" v="65"/>
        <pc:sldMkLst>
          <pc:docMk/>
          <pc:sldMk cId="1082404490" sldId="489"/>
        </pc:sldMkLst>
        <pc:spChg chg="mod">
          <ac:chgData name="Cristian Chilipirea" userId="34ab170da5908fc4" providerId="LiveId" clId="{7BFC8D41-25C2-4573-A39C-5B11029AC2C6}" dt="2019-10-13T12:06:09.675" v="61"/>
          <ac:spMkLst>
            <pc:docMk/>
            <pc:sldMk cId="1082404490" sldId="489"/>
            <ac:spMk id="2" creationId="{04785353-F035-46E3-985A-143DB2DC9DD6}"/>
          </ac:spMkLst>
        </pc:spChg>
        <pc:spChg chg="del">
          <ac:chgData name="Cristian Chilipirea" userId="34ab170da5908fc4" providerId="LiveId" clId="{7BFC8D41-25C2-4573-A39C-5B11029AC2C6}" dt="2019-10-13T12:06:11.707" v="62" actId="478"/>
          <ac:spMkLst>
            <pc:docMk/>
            <pc:sldMk cId="1082404490" sldId="489"/>
            <ac:spMk id="3" creationId="{CE39390F-A053-4BD9-9B6D-629B0C91FE5F}"/>
          </ac:spMkLst>
        </pc:spChg>
        <pc:spChg chg="add del">
          <ac:chgData name="Cristian Chilipirea" userId="34ab170da5908fc4" providerId="LiveId" clId="{7BFC8D41-25C2-4573-A39C-5B11029AC2C6}" dt="2019-10-13T12:06:17.835" v="64"/>
          <ac:spMkLst>
            <pc:docMk/>
            <pc:sldMk cId="1082404490" sldId="489"/>
            <ac:spMk id="4" creationId="{EC51AE5F-58A4-496D-B76E-0475BC1D8901}"/>
          </ac:spMkLst>
        </pc:spChg>
        <pc:spChg chg="add del">
          <ac:chgData name="Cristian Chilipirea" userId="34ab170da5908fc4" providerId="LiveId" clId="{7BFC8D41-25C2-4573-A39C-5B11029AC2C6}" dt="2019-10-13T12:06:17.835" v="64"/>
          <ac:spMkLst>
            <pc:docMk/>
            <pc:sldMk cId="1082404490" sldId="489"/>
            <ac:spMk id="5" creationId="{7573A688-0FE7-49CF-B48E-158B67D342AC}"/>
          </ac:spMkLst>
        </pc:spChg>
        <pc:spChg chg="add del">
          <ac:chgData name="Cristian Chilipirea" userId="34ab170da5908fc4" providerId="LiveId" clId="{7BFC8D41-25C2-4573-A39C-5B11029AC2C6}" dt="2019-10-13T12:06:17.835" v="64"/>
          <ac:spMkLst>
            <pc:docMk/>
            <pc:sldMk cId="1082404490" sldId="489"/>
            <ac:spMk id="6" creationId="{C863FD3B-5A14-4934-8947-E834868D2B36}"/>
          </ac:spMkLst>
        </pc:spChg>
        <pc:spChg chg="add del">
          <ac:chgData name="Cristian Chilipirea" userId="34ab170da5908fc4" providerId="LiveId" clId="{7BFC8D41-25C2-4573-A39C-5B11029AC2C6}" dt="2019-10-13T12:06:17.835" v="64"/>
          <ac:spMkLst>
            <pc:docMk/>
            <pc:sldMk cId="1082404490" sldId="489"/>
            <ac:spMk id="7" creationId="{F6F12C2B-497A-4627-A421-ED8EDF139289}"/>
          </ac:spMkLst>
        </pc:spChg>
        <pc:spChg chg="add">
          <ac:chgData name="Cristian Chilipirea" userId="34ab170da5908fc4" providerId="LiveId" clId="{7BFC8D41-25C2-4573-A39C-5B11029AC2C6}" dt="2019-10-13T12:06:17.845" v="65"/>
          <ac:spMkLst>
            <pc:docMk/>
            <pc:sldMk cId="1082404490" sldId="489"/>
            <ac:spMk id="8" creationId="{4B2EBED4-3A7F-4897-B258-CB97D70F9753}"/>
          </ac:spMkLst>
        </pc:spChg>
        <pc:spChg chg="add">
          <ac:chgData name="Cristian Chilipirea" userId="34ab170da5908fc4" providerId="LiveId" clId="{7BFC8D41-25C2-4573-A39C-5B11029AC2C6}" dt="2019-10-13T12:06:17.845" v="65"/>
          <ac:spMkLst>
            <pc:docMk/>
            <pc:sldMk cId="1082404490" sldId="489"/>
            <ac:spMk id="9" creationId="{64735A21-022D-49C8-9060-B0AB362F2019}"/>
          </ac:spMkLst>
        </pc:spChg>
        <pc:spChg chg="add">
          <ac:chgData name="Cristian Chilipirea" userId="34ab170da5908fc4" providerId="LiveId" clId="{7BFC8D41-25C2-4573-A39C-5B11029AC2C6}" dt="2019-10-13T12:06:17.845" v="65"/>
          <ac:spMkLst>
            <pc:docMk/>
            <pc:sldMk cId="1082404490" sldId="489"/>
            <ac:spMk id="10" creationId="{0AA9CD3A-50ED-4521-BD86-5ABFBE9E50DE}"/>
          </ac:spMkLst>
        </pc:spChg>
        <pc:spChg chg="add">
          <ac:chgData name="Cristian Chilipirea" userId="34ab170da5908fc4" providerId="LiveId" clId="{7BFC8D41-25C2-4573-A39C-5B11029AC2C6}" dt="2019-10-13T12:06:17.845" v="65"/>
          <ac:spMkLst>
            <pc:docMk/>
            <pc:sldMk cId="1082404490" sldId="489"/>
            <ac:spMk id="11" creationId="{8FA27D0A-10F8-4DB6-B893-037E6F67AB1C}"/>
          </ac:spMkLst>
        </pc:spChg>
      </pc:sldChg>
      <pc:sldChg chg="addSp delSp modSp add">
        <pc:chgData name="Cristian Chilipirea" userId="34ab170da5908fc4" providerId="LiveId" clId="{7BFC8D41-25C2-4573-A39C-5B11029AC2C6}" dt="2019-10-13T12:06:52.118" v="72" actId="1076"/>
        <pc:sldMkLst>
          <pc:docMk/>
          <pc:sldMk cId="1953867363" sldId="490"/>
        </pc:sldMkLst>
        <pc:spChg chg="mod">
          <ac:chgData name="Cristian Chilipirea" userId="34ab170da5908fc4" providerId="LiveId" clId="{7BFC8D41-25C2-4573-A39C-5B11029AC2C6}" dt="2019-10-13T12:06:39.247" v="67"/>
          <ac:spMkLst>
            <pc:docMk/>
            <pc:sldMk cId="1953867363" sldId="490"/>
            <ac:spMk id="2" creationId="{6B5DC5EF-BCAE-4EDF-8A86-DDF0E65ED5A4}"/>
          </ac:spMkLst>
        </pc:spChg>
        <pc:spChg chg="del">
          <ac:chgData name="Cristian Chilipirea" userId="34ab170da5908fc4" providerId="LiveId" clId="{7BFC8D41-25C2-4573-A39C-5B11029AC2C6}" dt="2019-10-13T12:06:40.856" v="68" actId="478"/>
          <ac:spMkLst>
            <pc:docMk/>
            <pc:sldMk cId="1953867363" sldId="490"/>
            <ac:spMk id="3" creationId="{FD7B8E3C-E3E5-447E-BD44-DC503D0E1A9D}"/>
          </ac:spMkLst>
        </pc:spChg>
        <pc:spChg chg="add del">
          <ac:chgData name="Cristian Chilipirea" userId="34ab170da5908fc4" providerId="LiveId" clId="{7BFC8D41-25C2-4573-A39C-5B11029AC2C6}" dt="2019-10-13T12:06:50.434" v="70"/>
          <ac:spMkLst>
            <pc:docMk/>
            <pc:sldMk cId="1953867363" sldId="490"/>
            <ac:spMk id="4" creationId="{DAD06FE8-3AC5-4AF2-A39C-12912A31A344}"/>
          </ac:spMkLst>
        </pc:spChg>
        <pc:spChg chg="add mod">
          <ac:chgData name="Cristian Chilipirea" userId="34ab170da5908fc4" providerId="LiveId" clId="{7BFC8D41-25C2-4573-A39C-5B11029AC2C6}" dt="2019-10-13T12:06:52.118" v="72" actId="1076"/>
          <ac:spMkLst>
            <pc:docMk/>
            <pc:sldMk cId="1953867363" sldId="490"/>
            <ac:spMk id="5" creationId="{FE256E19-BD0B-46D8-8711-491619B27470}"/>
          </ac:spMkLst>
        </pc:spChg>
      </pc:sldChg>
      <pc:sldChg chg="addSp delSp modSp add">
        <pc:chgData name="Cristian Chilipirea" userId="34ab170da5908fc4" providerId="LiveId" clId="{7BFC8D41-25C2-4573-A39C-5B11029AC2C6}" dt="2019-10-13T12:07:03.381" v="78"/>
        <pc:sldMkLst>
          <pc:docMk/>
          <pc:sldMk cId="949347130" sldId="491"/>
        </pc:sldMkLst>
        <pc:spChg chg="mod">
          <ac:chgData name="Cristian Chilipirea" userId="34ab170da5908fc4" providerId="LiveId" clId="{7BFC8D41-25C2-4573-A39C-5B11029AC2C6}" dt="2019-10-13T12:06:57.343" v="74"/>
          <ac:spMkLst>
            <pc:docMk/>
            <pc:sldMk cId="949347130" sldId="491"/>
            <ac:spMk id="2" creationId="{534971DE-D5D2-48C6-949C-78E548EB3B18}"/>
          </ac:spMkLst>
        </pc:spChg>
        <pc:spChg chg="del">
          <ac:chgData name="Cristian Chilipirea" userId="34ab170da5908fc4" providerId="LiveId" clId="{7BFC8D41-25C2-4573-A39C-5B11029AC2C6}" dt="2019-10-13T12:06:58.639" v="75" actId="478"/>
          <ac:spMkLst>
            <pc:docMk/>
            <pc:sldMk cId="949347130" sldId="491"/>
            <ac:spMk id="3" creationId="{A44087A9-0AF8-4C19-B0CD-28B3821A623D}"/>
          </ac:spMkLst>
        </pc:spChg>
        <pc:spChg chg="add del">
          <ac:chgData name="Cristian Chilipirea" userId="34ab170da5908fc4" providerId="LiveId" clId="{7BFC8D41-25C2-4573-A39C-5B11029AC2C6}" dt="2019-10-13T12:07:03.374" v="77"/>
          <ac:spMkLst>
            <pc:docMk/>
            <pc:sldMk cId="949347130" sldId="491"/>
            <ac:spMk id="4" creationId="{AA60DD7B-C032-4A25-B3DA-014E15FAE1DF}"/>
          </ac:spMkLst>
        </pc:spChg>
        <pc:spChg chg="add">
          <ac:chgData name="Cristian Chilipirea" userId="34ab170da5908fc4" providerId="LiveId" clId="{7BFC8D41-25C2-4573-A39C-5B11029AC2C6}" dt="2019-10-13T12:07:03.381" v="78"/>
          <ac:spMkLst>
            <pc:docMk/>
            <pc:sldMk cId="949347130" sldId="491"/>
            <ac:spMk id="5" creationId="{29A9E246-E706-4C4D-9A34-4B91A6D7442F}"/>
          </ac:spMkLst>
        </pc:spChg>
      </pc:sldChg>
      <pc:sldChg chg="addSp delSp modSp add">
        <pc:chgData name="Cristian Chilipirea" userId="34ab170da5908fc4" providerId="LiveId" clId="{7BFC8D41-25C2-4573-A39C-5B11029AC2C6}" dt="2019-10-13T12:07:22.721" v="89" actId="1076"/>
        <pc:sldMkLst>
          <pc:docMk/>
          <pc:sldMk cId="2462122708" sldId="492"/>
        </pc:sldMkLst>
        <pc:spChg chg="mod">
          <ac:chgData name="Cristian Chilipirea" userId="34ab170da5908fc4" providerId="LiveId" clId="{7BFC8D41-25C2-4573-A39C-5B11029AC2C6}" dt="2019-10-13T12:07:09.972" v="80"/>
          <ac:spMkLst>
            <pc:docMk/>
            <pc:sldMk cId="2462122708" sldId="492"/>
            <ac:spMk id="2" creationId="{AF4BBE4E-66F0-42B4-99B0-6BB89B9031D9}"/>
          </ac:spMkLst>
        </pc:spChg>
        <pc:spChg chg="del">
          <ac:chgData name="Cristian Chilipirea" userId="34ab170da5908fc4" providerId="LiveId" clId="{7BFC8D41-25C2-4573-A39C-5B11029AC2C6}" dt="2019-10-13T12:07:11.251" v="81" actId="478"/>
          <ac:spMkLst>
            <pc:docMk/>
            <pc:sldMk cId="2462122708" sldId="492"/>
            <ac:spMk id="3" creationId="{9D59EFB9-1495-4C32-8B21-51A1C1914233}"/>
          </ac:spMkLst>
        </pc:spChg>
        <pc:spChg chg="add del">
          <ac:chgData name="Cristian Chilipirea" userId="34ab170da5908fc4" providerId="LiveId" clId="{7BFC8D41-25C2-4573-A39C-5B11029AC2C6}" dt="2019-10-13T12:07:20.754" v="87"/>
          <ac:spMkLst>
            <pc:docMk/>
            <pc:sldMk cId="2462122708" sldId="492"/>
            <ac:spMk id="4" creationId="{5F1D3553-78D7-47AE-AB0B-FA7A672793AD}"/>
          </ac:spMkLst>
        </pc:spChg>
        <pc:spChg chg="add mod">
          <ac:chgData name="Cristian Chilipirea" userId="34ab170da5908fc4" providerId="LiveId" clId="{7BFC8D41-25C2-4573-A39C-5B11029AC2C6}" dt="2019-10-13T12:07:22.721" v="89" actId="1076"/>
          <ac:spMkLst>
            <pc:docMk/>
            <pc:sldMk cId="2462122708" sldId="492"/>
            <ac:spMk id="5" creationId="{6D54E033-334F-4FE1-B667-B97C6EE20D9B}"/>
          </ac:spMkLst>
        </pc:spChg>
      </pc:sldChg>
      <pc:sldChg chg="addSp delSp modSp add">
        <pc:chgData name="Cristian Chilipirea" userId="34ab170da5908fc4" providerId="LiveId" clId="{7BFC8D41-25C2-4573-A39C-5B11029AC2C6}" dt="2019-10-13T12:07:36.066" v="96" actId="1076"/>
        <pc:sldMkLst>
          <pc:docMk/>
          <pc:sldMk cId="2405071448" sldId="493"/>
        </pc:sldMkLst>
        <pc:spChg chg="mod">
          <ac:chgData name="Cristian Chilipirea" userId="34ab170da5908fc4" providerId="LiveId" clId="{7BFC8D41-25C2-4573-A39C-5B11029AC2C6}" dt="2019-10-13T12:07:28.291" v="91"/>
          <ac:spMkLst>
            <pc:docMk/>
            <pc:sldMk cId="2405071448" sldId="493"/>
            <ac:spMk id="2" creationId="{396B6CE3-7ABC-4B50-A75E-FFF16F13677C}"/>
          </ac:spMkLst>
        </pc:spChg>
        <pc:spChg chg="del">
          <ac:chgData name="Cristian Chilipirea" userId="34ab170da5908fc4" providerId="LiveId" clId="{7BFC8D41-25C2-4573-A39C-5B11029AC2C6}" dt="2019-10-13T12:07:29.796" v="92" actId="478"/>
          <ac:spMkLst>
            <pc:docMk/>
            <pc:sldMk cId="2405071448" sldId="493"/>
            <ac:spMk id="3" creationId="{DA138869-214B-4100-A4EA-C9777D8F6CC3}"/>
          </ac:spMkLst>
        </pc:spChg>
        <pc:spChg chg="add del">
          <ac:chgData name="Cristian Chilipirea" userId="34ab170da5908fc4" providerId="LiveId" clId="{7BFC8D41-25C2-4573-A39C-5B11029AC2C6}" dt="2019-10-13T12:07:34.276" v="94"/>
          <ac:spMkLst>
            <pc:docMk/>
            <pc:sldMk cId="2405071448" sldId="493"/>
            <ac:spMk id="4" creationId="{6F1305FF-05BF-4CFE-A5FC-8BB26DBD6181}"/>
          </ac:spMkLst>
        </pc:spChg>
        <pc:spChg chg="add mod">
          <ac:chgData name="Cristian Chilipirea" userId="34ab170da5908fc4" providerId="LiveId" clId="{7BFC8D41-25C2-4573-A39C-5B11029AC2C6}" dt="2019-10-13T12:07:36.066" v="96" actId="1076"/>
          <ac:spMkLst>
            <pc:docMk/>
            <pc:sldMk cId="2405071448" sldId="493"/>
            <ac:spMk id="5" creationId="{0A06555C-51FB-47F0-B65A-F6837AD7B52B}"/>
          </ac:spMkLst>
        </pc:spChg>
      </pc:sldChg>
      <pc:sldChg chg="addSp delSp modSp add">
        <pc:chgData name="Cristian Chilipirea" userId="34ab170da5908fc4" providerId="LiveId" clId="{7BFC8D41-25C2-4573-A39C-5B11029AC2C6}" dt="2019-10-13T12:07:49.414" v="102"/>
        <pc:sldMkLst>
          <pc:docMk/>
          <pc:sldMk cId="3704109011" sldId="494"/>
        </pc:sldMkLst>
        <pc:spChg chg="mod">
          <ac:chgData name="Cristian Chilipirea" userId="34ab170da5908fc4" providerId="LiveId" clId="{7BFC8D41-25C2-4573-A39C-5B11029AC2C6}" dt="2019-10-13T12:07:43.011" v="98"/>
          <ac:spMkLst>
            <pc:docMk/>
            <pc:sldMk cId="3704109011" sldId="494"/>
            <ac:spMk id="2" creationId="{5C8622CD-E79A-4368-B0DF-081F1244C331}"/>
          </ac:spMkLst>
        </pc:spChg>
        <pc:spChg chg="del">
          <ac:chgData name="Cristian Chilipirea" userId="34ab170da5908fc4" providerId="LiveId" clId="{7BFC8D41-25C2-4573-A39C-5B11029AC2C6}" dt="2019-10-13T12:07:45.072" v="99" actId="478"/>
          <ac:spMkLst>
            <pc:docMk/>
            <pc:sldMk cId="3704109011" sldId="494"/>
            <ac:spMk id="3" creationId="{F520B98E-4CE8-4619-AAEC-82CDC69C0EC0}"/>
          </ac:spMkLst>
        </pc:spChg>
        <pc:spChg chg="add del">
          <ac:chgData name="Cristian Chilipirea" userId="34ab170da5908fc4" providerId="LiveId" clId="{7BFC8D41-25C2-4573-A39C-5B11029AC2C6}" dt="2019-10-13T12:07:49.407" v="101"/>
          <ac:spMkLst>
            <pc:docMk/>
            <pc:sldMk cId="3704109011" sldId="494"/>
            <ac:spMk id="4" creationId="{D457E211-30C8-4BCD-8A23-A1D9A10EDC71}"/>
          </ac:spMkLst>
        </pc:spChg>
        <pc:spChg chg="add">
          <ac:chgData name="Cristian Chilipirea" userId="34ab170da5908fc4" providerId="LiveId" clId="{7BFC8D41-25C2-4573-A39C-5B11029AC2C6}" dt="2019-10-13T12:07:49.414" v="102"/>
          <ac:spMkLst>
            <pc:docMk/>
            <pc:sldMk cId="3704109011" sldId="494"/>
            <ac:spMk id="5" creationId="{9CD0F8EB-4A1F-4E8C-B076-6AB02DF46DC9}"/>
          </ac:spMkLst>
        </pc:spChg>
      </pc:sldChg>
      <pc:sldChg chg="addSp delSp modSp add">
        <pc:chgData name="Cristian Chilipirea" userId="34ab170da5908fc4" providerId="LiveId" clId="{7BFC8D41-25C2-4573-A39C-5B11029AC2C6}" dt="2019-10-13T12:08:04.615" v="109" actId="1076"/>
        <pc:sldMkLst>
          <pc:docMk/>
          <pc:sldMk cId="2493427868" sldId="495"/>
        </pc:sldMkLst>
        <pc:spChg chg="mod">
          <ac:chgData name="Cristian Chilipirea" userId="34ab170da5908fc4" providerId="LiveId" clId="{7BFC8D41-25C2-4573-A39C-5B11029AC2C6}" dt="2019-10-13T12:07:54.639" v="104"/>
          <ac:spMkLst>
            <pc:docMk/>
            <pc:sldMk cId="2493427868" sldId="495"/>
            <ac:spMk id="2" creationId="{693FCCD7-23A2-4B0D-BB21-9D457F270EA6}"/>
          </ac:spMkLst>
        </pc:spChg>
        <pc:spChg chg="del">
          <ac:chgData name="Cristian Chilipirea" userId="34ab170da5908fc4" providerId="LiveId" clId="{7BFC8D41-25C2-4573-A39C-5B11029AC2C6}" dt="2019-10-13T12:07:56.631" v="105" actId="478"/>
          <ac:spMkLst>
            <pc:docMk/>
            <pc:sldMk cId="2493427868" sldId="495"/>
            <ac:spMk id="3" creationId="{D9762F92-DD7B-4B30-8A84-C21E8C0EA3D9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4" creationId="{992B0872-3791-4E08-8F22-3C7DD991270E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6" creationId="{2DBDD0EF-7EAD-473A-8363-E99E6F80FB12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7" creationId="{908A22B9-1D52-4201-902E-65FCE834DC99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8" creationId="{AD03E2FF-97FD-47CB-9438-BB55C8FAC9E0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15" creationId="{78BFDB06-6887-4DC4-B41C-A234DB958B55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16" creationId="{D1B7F407-0A5F-44C6-8E2D-1CAB6C749E55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17" creationId="{58251B46-7E18-427D-BCD8-061B7560CEC5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18" creationId="{FD4ED136-A4B5-4597-9A3C-2E4F5A899865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19" creationId="{A8DC8577-9A87-422D-B325-BF2F1FD54248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26" creationId="{6F2261DB-7774-4FB3-9B02-8A0CC9955C0E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27" creationId="{0DAE7CA3-3927-4827-9761-9669E83F23B6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28" creationId="{EAF689C7-1A38-4A5A-A253-48D7F72658D0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29" creationId="{AE8F3EC2-F022-46FD-AEC6-0AC133E3691D}"/>
          </ac:spMkLst>
        </pc:spChg>
        <pc:spChg chg="add del">
          <ac:chgData name="Cristian Chilipirea" userId="34ab170da5908fc4" providerId="LiveId" clId="{7BFC8D41-25C2-4573-A39C-5B11029AC2C6}" dt="2019-10-13T12:08:01.938" v="107"/>
          <ac:spMkLst>
            <pc:docMk/>
            <pc:sldMk cId="2493427868" sldId="495"/>
            <ac:spMk id="30" creationId="{D2066B5E-D1DC-499E-989B-49B15FE15C82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31" creationId="{C6167018-D29A-439E-A512-FD230CC17020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33" creationId="{6004F989-3933-4A10-9B37-98F12EE15DBE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34" creationId="{AE363982-93EA-4736-A3F3-AA5FD8847BC3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35" creationId="{23EEB52B-1885-474F-A285-CA6C1E42BD68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42" creationId="{E517E6BD-C3E7-4837-8389-1F1DA3EB2448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43" creationId="{36800BE8-2B16-4D73-8734-76FB06103161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44" creationId="{808D9ED9-6A44-4AE5-8335-9033F10949B9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45" creationId="{AA2D37F8-67EA-4DA9-BDDB-8DDE720B3C12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46" creationId="{ACAC9DC5-D3E3-4DF9-AC97-2A612D58CAC8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53" creationId="{80C2E24D-897A-4953-942B-143A5EAF6883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54" creationId="{5FD39C51-FDF2-4845-875C-23191502EC3E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55" creationId="{3A98C913-A60A-41B9-B289-5A6AD0E59D14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56" creationId="{F5374700-4E25-4F03-BB9F-7EA716983B0A}"/>
          </ac:spMkLst>
        </pc:spChg>
        <pc:spChg chg="add mod">
          <ac:chgData name="Cristian Chilipirea" userId="34ab170da5908fc4" providerId="LiveId" clId="{7BFC8D41-25C2-4573-A39C-5B11029AC2C6}" dt="2019-10-13T12:08:04.615" v="109" actId="1076"/>
          <ac:spMkLst>
            <pc:docMk/>
            <pc:sldMk cId="2493427868" sldId="495"/>
            <ac:spMk id="57" creationId="{F562CEFB-A755-4284-819D-C5914C42E98D}"/>
          </ac:spMkLst>
        </pc:sp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5" creationId="{D354FDBE-E87F-4CA3-8BD9-3435EB138B66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9" creationId="{2C26AD72-B2E3-47FC-89E3-92ED66486D19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10" creationId="{BD3534F1-2A44-4283-B246-3046DC33B199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11" creationId="{FC65C215-6A5A-4B1B-8E70-87241991A888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12" creationId="{2BDF055A-7131-463B-86FC-135382612BC6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13" creationId="{E1AEA104-1730-47C9-93F1-0CFE68F21126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14" creationId="{79D63052-91B9-41C1-B6A6-F59959CE62F4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20" creationId="{13495B2C-FB0A-481D-85C0-46B0E8AB3086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21" creationId="{22F5814F-562E-44BC-A775-7368C57D44B6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22" creationId="{9EE80312-24C9-4EB6-9CD3-B3A9055BE908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23" creationId="{48E974B1-50D4-45DD-9AB7-A05389B19725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24" creationId="{1CADE11E-2793-4622-8A5D-E4B5593907D7}"/>
          </ac:cxnSpMkLst>
        </pc:cxnChg>
        <pc:cxnChg chg="add del">
          <ac:chgData name="Cristian Chilipirea" userId="34ab170da5908fc4" providerId="LiveId" clId="{7BFC8D41-25C2-4573-A39C-5B11029AC2C6}" dt="2019-10-13T12:08:01.938" v="107"/>
          <ac:cxnSpMkLst>
            <pc:docMk/>
            <pc:sldMk cId="2493427868" sldId="495"/>
            <ac:cxnSpMk id="25" creationId="{FE4E2F91-3C35-4EDC-B2E4-D6869311201E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32" creationId="{FAA37E19-5099-4568-83A6-6A093FD7A009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36" creationId="{774E9B9E-C444-4242-92A3-36DA63FC58D9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37" creationId="{F11867DC-0F54-4F46-BF2C-B047EAE6F4E4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38" creationId="{6EA5CF75-0DEE-4466-8B47-3480EEA1E7B8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39" creationId="{FD68E5E4-3126-4B6D-A314-880C0A6692AD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40" creationId="{A8B0B971-5265-4030-9AE7-2CF908E33CF9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41" creationId="{D54D4414-3893-4FD5-A5D9-44295FFF575E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47" creationId="{98427336-AB54-4EAF-850E-F6CDA8979F82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48" creationId="{0D5B706C-8B5B-4245-8C3A-D9817F942920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49" creationId="{673C3F74-2E0A-46DA-AD6F-74E349DEACC9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50" creationId="{F5694346-704F-4944-9CC0-ECF2F103ACAD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51" creationId="{DFE99BBD-72C1-445E-BC08-4E8C7EF13C8E}"/>
          </ac:cxnSpMkLst>
        </pc:cxnChg>
        <pc:cxnChg chg="add mod">
          <ac:chgData name="Cristian Chilipirea" userId="34ab170da5908fc4" providerId="LiveId" clId="{7BFC8D41-25C2-4573-A39C-5B11029AC2C6}" dt="2019-10-13T12:08:04.615" v="109" actId="1076"/>
          <ac:cxnSpMkLst>
            <pc:docMk/>
            <pc:sldMk cId="2493427868" sldId="495"/>
            <ac:cxnSpMk id="52" creationId="{BE10A979-FECA-4FFD-9097-3E8EAD9A3EC5}"/>
          </ac:cxnSpMkLst>
        </pc:cxnChg>
      </pc:sldChg>
      <pc:sldChg chg="addSp delSp modSp add">
        <pc:chgData name="Cristian Chilipirea" userId="34ab170da5908fc4" providerId="LiveId" clId="{7BFC8D41-25C2-4573-A39C-5B11029AC2C6}" dt="2019-10-13T12:08:20.392" v="116" actId="1076"/>
        <pc:sldMkLst>
          <pc:docMk/>
          <pc:sldMk cId="528462271" sldId="496"/>
        </pc:sldMkLst>
        <pc:spChg chg="mod">
          <ac:chgData name="Cristian Chilipirea" userId="34ab170da5908fc4" providerId="LiveId" clId="{7BFC8D41-25C2-4573-A39C-5B11029AC2C6}" dt="2019-10-13T12:08:10.347" v="111"/>
          <ac:spMkLst>
            <pc:docMk/>
            <pc:sldMk cId="528462271" sldId="496"/>
            <ac:spMk id="2" creationId="{E98B5F06-26E4-4656-A5F2-0F95C77D6291}"/>
          </ac:spMkLst>
        </pc:spChg>
        <pc:spChg chg="del">
          <ac:chgData name="Cristian Chilipirea" userId="34ab170da5908fc4" providerId="LiveId" clId="{7BFC8D41-25C2-4573-A39C-5B11029AC2C6}" dt="2019-10-13T12:08:12.484" v="112" actId="478"/>
          <ac:spMkLst>
            <pc:docMk/>
            <pc:sldMk cId="528462271" sldId="496"/>
            <ac:spMk id="3" creationId="{A6F0EA2C-94BF-4783-9D53-A6B38639CD92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4" creationId="{011229D3-61A9-4DB2-A534-4603F8B50148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6" creationId="{F00F2D79-CC63-45CC-9487-4D679F0E671A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7" creationId="{13CF449E-06AA-416E-8C3A-5D680CCDCB0F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8" creationId="{DBDC218E-8B0F-468F-AA32-D224CFF79772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15" creationId="{0521C7F7-ACE7-4472-8FF3-AC569117672B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16" creationId="{3D9C0AF7-F7A7-4A68-AC84-92B80881A77B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17" creationId="{B1D51C12-40E6-4A45-9B1E-57E265477DAB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18" creationId="{8A6DFB10-5AB4-4280-82AE-50DCAE9E5530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19" creationId="{E4D02635-3BD2-4AD7-8098-250329DEEF8F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26" creationId="{4F3F0F08-204B-42FF-9794-7D6B040532D2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27" creationId="{2121AB32-3DDF-4E74-BCA8-C7FE96102683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28" creationId="{B2FA6F25-7984-4A22-BA59-7E4B6BC736FD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29" creationId="{897CFDB5-97D0-45BD-AE3D-7DF176E5097C}"/>
          </ac:spMkLst>
        </pc:spChg>
        <pc:spChg chg="add del">
          <ac:chgData name="Cristian Chilipirea" userId="34ab170da5908fc4" providerId="LiveId" clId="{7BFC8D41-25C2-4573-A39C-5B11029AC2C6}" dt="2019-10-13T12:08:17.902" v="114"/>
          <ac:spMkLst>
            <pc:docMk/>
            <pc:sldMk cId="528462271" sldId="496"/>
            <ac:spMk id="30" creationId="{375A3C40-C5C0-45E5-83D2-2D5FE17FD448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31" creationId="{D84035DA-B265-4546-8EBE-8776D66207F2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33" creationId="{F9A5AF2E-7EEC-480E-A8CD-8D93EB7C4620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34" creationId="{0381D41C-7C1F-463E-B2DA-2CB3165639DD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35" creationId="{4CA56E16-9CF2-4A92-88CF-B917502C6D64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42" creationId="{C7209D17-F058-4138-A9B2-4D98A9176B4C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43" creationId="{60EA39EB-D409-441C-ADD4-D20DFD5803B7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44" creationId="{1521ECB3-F252-4625-8586-3C264F1833DC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45" creationId="{DDAEF6C4-CFDB-4118-8AEB-FA9DA64CAFE2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46" creationId="{4E338FAC-E80F-4C94-8D3E-DC5C7DD754BA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53" creationId="{677AABF6-AA8F-401A-A19D-E20F1DE2B04A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54" creationId="{33F79BEE-0D73-4AEC-94B6-0EF73AE33B53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55" creationId="{2671571C-1206-49B4-A35E-A07BFBD6470A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56" creationId="{3316C151-0CBF-4B34-B82E-7F255F3870E9}"/>
          </ac:spMkLst>
        </pc:spChg>
        <pc:spChg chg="add mod">
          <ac:chgData name="Cristian Chilipirea" userId="34ab170da5908fc4" providerId="LiveId" clId="{7BFC8D41-25C2-4573-A39C-5B11029AC2C6}" dt="2019-10-13T12:08:20.392" v="116" actId="1076"/>
          <ac:spMkLst>
            <pc:docMk/>
            <pc:sldMk cId="528462271" sldId="496"/>
            <ac:spMk id="57" creationId="{B66F945B-35E1-4DEE-A97F-89C0D7262B4D}"/>
          </ac:spMkLst>
        </pc:sp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5" creationId="{9A3B6299-EC8E-4931-9D19-549E90110814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9" creationId="{AC21BD7A-2BB1-47BF-B48B-74220CADED95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10" creationId="{7A3B9381-0F2A-465F-9063-ECA3FDB7A4FC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11" creationId="{375F69FC-D020-4A91-A4E5-2B4D1AA0BCB5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12" creationId="{79E232B8-3B56-490D-B87F-00F79B493661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13" creationId="{90BA9B0C-CC68-4FBD-B2D8-4001AEBB58AA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14" creationId="{91FF21DB-2A10-4B50-A88A-2F6371FC4FE3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20" creationId="{5206D760-A53D-475A-AB17-4649C3DC1A51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21" creationId="{FCC83BC9-23C6-4EEC-9830-3462647D66B1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22" creationId="{DC4E5DD8-DE10-48F1-8FBD-C44439DE50EE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23" creationId="{BDF29389-A196-4B46-AF0E-285CC2F6F2CC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24" creationId="{11780B62-1A4C-4BCB-B00E-B9E0E06C8951}"/>
          </ac:cxnSpMkLst>
        </pc:cxnChg>
        <pc:cxnChg chg="add del">
          <ac:chgData name="Cristian Chilipirea" userId="34ab170da5908fc4" providerId="LiveId" clId="{7BFC8D41-25C2-4573-A39C-5B11029AC2C6}" dt="2019-10-13T12:08:17.902" v="114"/>
          <ac:cxnSpMkLst>
            <pc:docMk/>
            <pc:sldMk cId="528462271" sldId="496"/>
            <ac:cxnSpMk id="25" creationId="{3103E905-DC8E-40CF-B1D6-BEB9A8DC7268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32" creationId="{37EAFFDF-6250-439F-B793-FB6FED2C80C2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36" creationId="{77613645-4E58-4F01-A2F1-56FF16ADAA57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37" creationId="{2B23F912-E83F-4CEC-A4F0-C61FCFBE4F08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38" creationId="{0468C281-22B2-4670-B2CC-A99833B03145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39" creationId="{BEE16A4F-1CBA-45BE-9B14-3A91B2C55EA4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40" creationId="{CF41C6EB-3683-4C16-9DBF-DC53C4FDDE54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41" creationId="{4AAD6EBF-DC03-4A14-AFDC-AB2542FDB228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47" creationId="{8A95266A-E26E-4845-BFB1-9E8CDD43665C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48" creationId="{07938707-CD34-4AFD-87B3-B5A8E8219CCC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49" creationId="{E547E69A-E016-47FB-8195-F8EC98869DE5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50" creationId="{08EA3F40-4AEF-43B8-8ED6-9FFBD7ACD776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51" creationId="{EC29387F-919A-41EE-A45D-1E5CF39461EA}"/>
          </ac:cxnSpMkLst>
        </pc:cxnChg>
        <pc:cxnChg chg="add mod">
          <ac:chgData name="Cristian Chilipirea" userId="34ab170da5908fc4" providerId="LiveId" clId="{7BFC8D41-25C2-4573-A39C-5B11029AC2C6}" dt="2019-10-13T12:08:20.392" v="116" actId="1076"/>
          <ac:cxnSpMkLst>
            <pc:docMk/>
            <pc:sldMk cId="528462271" sldId="496"/>
            <ac:cxnSpMk id="52" creationId="{4CB638AF-55EB-4BC6-816C-BA52091EB067}"/>
          </ac:cxnSpMkLst>
        </pc:cxnChg>
      </pc:sldChg>
      <pc:sldChg chg="addSp delSp modSp add">
        <pc:chgData name="Cristian Chilipirea" userId="34ab170da5908fc4" providerId="LiveId" clId="{7BFC8D41-25C2-4573-A39C-5B11029AC2C6}" dt="2019-10-13T12:08:45.989" v="125" actId="1076"/>
        <pc:sldMkLst>
          <pc:docMk/>
          <pc:sldMk cId="826345607" sldId="497"/>
        </pc:sldMkLst>
        <pc:spChg chg="mod">
          <ac:chgData name="Cristian Chilipirea" userId="34ab170da5908fc4" providerId="LiveId" clId="{7BFC8D41-25C2-4573-A39C-5B11029AC2C6}" dt="2019-10-13T12:08:33.459" v="118"/>
          <ac:spMkLst>
            <pc:docMk/>
            <pc:sldMk cId="826345607" sldId="497"/>
            <ac:spMk id="2" creationId="{19732131-0DFA-448C-99A0-D35A2779E83F}"/>
          </ac:spMkLst>
        </pc:spChg>
        <pc:spChg chg="add del">
          <ac:chgData name="Cristian Chilipirea" userId="34ab170da5908fc4" providerId="LiveId" clId="{7BFC8D41-25C2-4573-A39C-5B11029AC2C6}" dt="2019-10-13T12:08:41.387" v="121" actId="478"/>
          <ac:spMkLst>
            <pc:docMk/>
            <pc:sldMk cId="826345607" sldId="497"/>
            <ac:spMk id="3" creationId="{70248BB0-EE46-4EF7-82EE-5859988AAE97}"/>
          </ac:spMkLst>
        </pc:spChg>
        <pc:spChg chg="add del">
          <ac:chgData name="Cristian Chilipirea" userId="34ab170da5908fc4" providerId="LiveId" clId="{7BFC8D41-25C2-4573-A39C-5B11029AC2C6}" dt="2019-10-13T12:08:39.916" v="120"/>
          <ac:spMkLst>
            <pc:docMk/>
            <pc:sldMk cId="826345607" sldId="497"/>
            <ac:spMk id="4" creationId="{58B2D0EA-9400-472F-84EC-93FC7394254C}"/>
          </ac:spMkLst>
        </pc:spChg>
        <pc:spChg chg="add del">
          <ac:chgData name="Cristian Chilipirea" userId="34ab170da5908fc4" providerId="LiveId" clId="{7BFC8D41-25C2-4573-A39C-5B11029AC2C6}" dt="2019-10-13T12:08:43.233" v="123"/>
          <ac:spMkLst>
            <pc:docMk/>
            <pc:sldMk cId="826345607" sldId="497"/>
            <ac:spMk id="5" creationId="{96D3F845-8658-461F-B8A2-5A2E68B8009F}"/>
          </ac:spMkLst>
        </pc:spChg>
        <pc:spChg chg="add mod">
          <ac:chgData name="Cristian Chilipirea" userId="34ab170da5908fc4" providerId="LiveId" clId="{7BFC8D41-25C2-4573-A39C-5B11029AC2C6}" dt="2019-10-13T12:08:45.989" v="125" actId="1076"/>
          <ac:spMkLst>
            <pc:docMk/>
            <pc:sldMk cId="826345607" sldId="497"/>
            <ac:spMk id="6" creationId="{B9438B41-0932-4AF7-A56D-752002EE2B0D}"/>
          </ac:spMkLst>
        </pc:spChg>
      </pc:sldChg>
      <pc:sldChg chg="addSp delSp modSp add">
        <pc:chgData name="Cristian Chilipirea" userId="34ab170da5908fc4" providerId="LiveId" clId="{7BFC8D41-25C2-4573-A39C-5B11029AC2C6}" dt="2019-10-13T12:08:59.779" v="131"/>
        <pc:sldMkLst>
          <pc:docMk/>
          <pc:sldMk cId="1153231740" sldId="498"/>
        </pc:sldMkLst>
        <pc:spChg chg="mod">
          <ac:chgData name="Cristian Chilipirea" userId="34ab170da5908fc4" providerId="LiveId" clId="{7BFC8D41-25C2-4573-A39C-5B11029AC2C6}" dt="2019-10-13T12:08:52.736" v="127"/>
          <ac:spMkLst>
            <pc:docMk/>
            <pc:sldMk cId="1153231740" sldId="498"/>
            <ac:spMk id="2" creationId="{C0436F85-5FB7-4AF3-BB54-3DEA5FE63F69}"/>
          </ac:spMkLst>
        </pc:spChg>
        <pc:spChg chg="del">
          <ac:chgData name="Cristian Chilipirea" userId="34ab170da5908fc4" providerId="LiveId" clId="{7BFC8D41-25C2-4573-A39C-5B11029AC2C6}" dt="2019-10-13T12:08:54.303" v="128" actId="478"/>
          <ac:spMkLst>
            <pc:docMk/>
            <pc:sldMk cId="1153231740" sldId="498"/>
            <ac:spMk id="3" creationId="{C02A732F-C5D2-4494-9132-FFD73B1D80F6}"/>
          </ac:spMkLst>
        </pc:spChg>
        <pc:spChg chg="add del">
          <ac:chgData name="Cristian Chilipirea" userId="34ab170da5908fc4" providerId="LiveId" clId="{7BFC8D41-25C2-4573-A39C-5B11029AC2C6}" dt="2019-10-13T12:08:59.770" v="130"/>
          <ac:spMkLst>
            <pc:docMk/>
            <pc:sldMk cId="1153231740" sldId="498"/>
            <ac:spMk id="16" creationId="{85EF91A3-7039-4220-A5A1-8B37C3F61169}"/>
          </ac:spMkLst>
        </pc:spChg>
        <pc:spChg chg="add">
          <ac:chgData name="Cristian Chilipirea" userId="34ab170da5908fc4" providerId="LiveId" clId="{7BFC8D41-25C2-4573-A39C-5B11029AC2C6}" dt="2019-10-13T12:08:59.779" v="131"/>
          <ac:spMkLst>
            <pc:docMk/>
            <pc:sldMk cId="1153231740" sldId="498"/>
            <ac:spMk id="29" creationId="{DF816CFA-2DD5-42C8-BF44-ACA8484B1142}"/>
          </ac:spMkLst>
        </pc:spChg>
        <pc:grpChg chg="add del">
          <ac:chgData name="Cristian Chilipirea" userId="34ab170da5908fc4" providerId="LiveId" clId="{7BFC8D41-25C2-4573-A39C-5B11029AC2C6}" dt="2019-10-13T12:08:59.770" v="130"/>
          <ac:grpSpMkLst>
            <pc:docMk/>
            <pc:sldMk cId="1153231740" sldId="498"/>
            <ac:grpSpMk id="4" creationId="{8E7CB4FF-759A-4FF5-87D3-7B48DBD123B8}"/>
          </ac:grpSpMkLst>
        </pc:grpChg>
        <pc:grpChg chg="add">
          <ac:chgData name="Cristian Chilipirea" userId="34ab170da5908fc4" providerId="LiveId" clId="{7BFC8D41-25C2-4573-A39C-5B11029AC2C6}" dt="2019-10-13T12:08:59.779" v="131"/>
          <ac:grpSpMkLst>
            <pc:docMk/>
            <pc:sldMk cId="1153231740" sldId="498"/>
            <ac:grpSpMk id="17" creationId="{8597C3F7-C381-4889-89D2-D88718D4003D}"/>
          </ac:grpSpMkLst>
        </pc:grpChg>
      </pc:sldChg>
      <pc:sldChg chg="addSp delSp modSp add">
        <pc:chgData name="Cristian Chilipirea" userId="34ab170da5908fc4" providerId="LiveId" clId="{7BFC8D41-25C2-4573-A39C-5B11029AC2C6}" dt="2019-10-13T12:09:12.576" v="137"/>
        <pc:sldMkLst>
          <pc:docMk/>
          <pc:sldMk cId="2399927974" sldId="499"/>
        </pc:sldMkLst>
        <pc:spChg chg="mod">
          <ac:chgData name="Cristian Chilipirea" userId="34ab170da5908fc4" providerId="LiveId" clId="{7BFC8D41-25C2-4573-A39C-5B11029AC2C6}" dt="2019-10-13T12:09:05.772" v="133"/>
          <ac:spMkLst>
            <pc:docMk/>
            <pc:sldMk cId="2399927974" sldId="499"/>
            <ac:spMk id="2" creationId="{DF6469EA-E90B-4AD5-8A2A-54E12075C385}"/>
          </ac:spMkLst>
        </pc:spChg>
        <pc:spChg chg="del">
          <ac:chgData name="Cristian Chilipirea" userId="34ab170da5908fc4" providerId="LiveId" clId="{7BFC8D41-25C2-4573-A39C-5B11029AC2C6}" dt="2019-10-13T12:09:07.335" v="134" actId="478"/>
          <ac:spMkLst>
            <pc:docMk/>
            <pc:sldMk cId="2399927974" sldId="499"/>
            <ac:spMk id="3" creationId="{AD2BF359-F07D-43F9-847F-05BD7BE96082}"/>
          </ac:spMkLst>
        </pc:spChg>
        <pc:spChg chg="add del">
          <ac:chgData name="Cristian Chilipirea" userId="34ab170da5908fc4" providerId="LiveId" clId="{7BFC8D41-25C2-4573-A39C-5B11029AC2C6}" dt="2019-10-13T12:09:12.567" v="136"/>
          <ac:spMkLst>
            <pc:docMk/>
            <pc:sldMk cId="2399927974" sldId="499"/>
            <ac:spMk id="16" creationId="{B52DE572-2C74-42B4-A108-D8D7EDA896D1}"/>
          </ac:spMkLst>
        </pc:spChg>
        <pc:spChg chg="add">
          <ac:chgData name="Cristian Chilipirea" userId="34ab170da5908fc4" providerId="LiveId" clId="{7BFC8D41-25C2-4573-A39C-5B11029AC2C6}" dt="2019-10-13T12:09:12.576" v="137"/>
          <ac:spMkLst>
            <pc:docMk/>
            <pc:sldMk cId="2399927974" sldId="499"/>
            <ac:spMk id="29" creationId="{FBF47FC9-6F25-469A-A49B-0BED85408482}"/>
          </ac:spMkLst>
        </pc:spChg>
        <pc:grpChg chg="add del">
          <ac:chgData name="Cristian Chilipirea" userId="34ab170da5908fc4" providerId="LiveId" clId="{7BFC8D41-25C2-4573-A39C-5B11029AC2C6}" dt="2019-10-13T12:09:12.567" v="136"/>
          <ac:grpSpMkLst>
            <pc:docMk/>
            <pc:sldMk cId="2399927974" sldId="499"/>
            <ac:grpSpMk id="4" creationId="{8DE717F4-6CFF-4B41-9555-DCE152338440}"/>
          </ac:grpSpMkLst>
        </pc:grpChg>
        <pc:grpChg chg="add">
          <ac:chgData name="Cristian Chilipirea" userId="34ab170da5908fc4" providerId="LiveId" clId="{7BFC8D41-25C2-4573-A39C-5B11029AC2C6}" dt="2019-10-13T12:09:12.576" v="137"/>
          <ac:grpSpMkLst>
            <pc:docMk/>
            <pc:sldMk cId="2399927974" sldId="499"/>
            <ac:grpSpMk id="17" creationId="{04A6C8B8-2694-486D-92DC-27B976973EF9}"/>
          </ac:grpSpMkLst>
        </pc:grpChg>
      </pc:sldChg>
      <pc:sldChg chg="addSp delSp modSp add">
        <pc:chgData name="Cristian Chilipirea" userId="34ab170da5908fc4" providerId="LiveId" clId="{7BFC8D41-25C2-4573-A39C-5B11029AC2C6}" dt="2019-10-13T12:09:29.348" v="146" actId="1076"/>
        <pc:sldMkLst>
          <pc:docMk/>
          <pc:sldMk cId="3287041356" sldId="500"/>
        </pc:sldMkLst>
        <pc:spChg chg="mod">
          <ac:chgData name="Cristian Chilipirea" userId="34ab170da5908fc4" providerId="LiveId" clId="{7BFC8D41-25C2-4573-A39C-5B11029AC2C6}" dt="2019-10-13T12:09:18.419" v="139"/>
          <ac:spMkLst>
            <pc:docMk/>
            <pc:sldMk cId="3287041356" sldId="500"/>
            <ac:spMk id="2" creationId="{8E21E43B-2E60-4A7F-B35A-FBA720514026}"/>
          </ac:spMkLst>
        </pc:spChg>
        <pc:spChg chg="del">
          <ac:chgData name="Cristian Chilipirea" userId="34ab170da5908fc4" providerId="LiveId" clId="{7BFC8D41-25C2-4573-A39C-5B11029AC2C6}" dt="2019-10-13T12:09:21.212" v="140" actId="478"/>
          <ac:spMkLst>
            <pc:docMk/>
            <pc:sldMk cId="3287041356" sldId="500"/>
            <ac:spMk id="3" creationId="{88DAF637-FF02-40AB-AC36-250BEE053ED1}"/>
          </ac:spMkLst>
        </pc:spChg>
        <pc:spChg chg="add del">
          <ac:chgData name="Cristian Chilipirea" userId="34ab170da5908fc4" providerId="LiveId" clId="{7BFC8D41-25C2-4573-A39C-5B11029AC2C6}" dt="2019-10-13T12:09:23.145" v="142"/>
          <ac:spMkLst>
            <pc:docMk/>
            <pc:sldMk cId="3287041356" sldId="500"/>
            <ac:spMk id="4" creationId="{B42E4FC3-998F-4456-A9C7-BA082B8170AD}"/>
          </ac:spMkLst>
        </pc:spChg>
        <pc:spChg chg="add del">
          <ac:chgData name="Cristian Chilipirea" userId="34ab170da5908fc4" providerId="LiveId" clId="{7BFC8D41-25C2-4573-A39C-5B11029AC2C6}" dt="2019-10-13T12:09:27.207" v="144"/>
          <ac:spMkLst>
            <pc:docMk/>
            <pc:sldMk cId="3287041356" sldId="500"/>
            <ac:spMk id="5" creationId="{97AE370E-9E64-4917-B0B3-2BAD8FC7F11A}"/>
          </ac:spMkLst>
        </pc:spChg>
        <pc:spChg chg="add mod">
          <ac:chgData name="Cristian Chilipirea" userId="34ab170da5908fc4" providerId="LiveId" clId="{7BFC8D41-25C2-4573-A39C-5B11029AC2C6}" dt="2019-10-13T12:09:29.348" v="146" actId="1076"/>
          <ac:spMkLst>
            <pc:docMk/>
            <pc:sldMk cId="3287041356" sldId="500"/>
            <ac:spMk id="6" creationId="{A8616AB1-4ABB-4252-A703-EA871B31FE71}"/>
          </ac:spMkLst>
        </pc:spChg>
      </pc:sldChg>
      <pc:sldChg chg="addSp delSp modSp add">
        <pc:chgData name="Cristian Chilipirea" userId="34ab170da5908fc4" providerId="LiveId" clId="{7BFC8D41-25C2-4573-A39C-5B11029AC2C6}" dt="2019-10-13T12:09:40.470" v="152"/>
        <pc:sldMkLst>
          <pc:docMk/>
          <pc:sldMk cId="496648951" sldId="501"/>
        </pc:sldMkLst>
        <pc:spChg chg="mod">
          <ac:chgData name="Cristian Chilipirea" userId="34ab170da5908fc4" providerId="LiveId" clId="{7BFC8D41-25C2-4573-A39C-5B11029AC2C6}" dt="2019-10-13T12:09:34.428" v="148"/>
          <ac:spMkLst>
            <pc:docMk/>
            <pc:sldMk cId="496648951" sldId="501"/>
            <ac:spMk id="2" creationId="{1CF3665E-A0D2-48A4-B46B-1CD73CD26DA8}"/>
          </ac:spMkLst>
        </pc:spChg>
        <pc:spChg chg="del">
          <ac:chgData name="Cristian Chilipirea" userId="34ab170da5908fc4" providerId="LiveId" clId="{7BFC8D41-25C2-4573-A39C-5B11029AC2C6}" dt="2019-10-13T12:09:36.271" v="149" actId="478"/>
          <ac:spMkLst>
            <pc:docMk/>
            <pc:sldMk cId="496648951" sldId="501"/>
            <ac:spMk id="3" creationId="{E33D4E8B-089D-4CA7-817B-C8F30E225FB7}"/>
          </ac:spMkLst>
        </pc:spChg>
        <pc:spChg chg="add del">
          <ac:chgData name="Cristian Chilipirea" userId="34ab170da5908fc4" providerId="LiveId" clId="{7BFC8D41-25C2-4573-A39C-5B11029AC2C6}" dt="2019-10-13T12:09:40.462" v="151"/>
          <ac:spMkLst>
            <pc:docMk/>
            <pc:sldMk cId="496648951" sldId="501"/>
            <ac:spMk id="4" creationId="{18188B66-7B2E-4621-B1F2-9A866829F092}"/>
          </ac:spMkLst>
        </pc:spChg>
        <pc:spChg chg="add">
          <ac:chgData name="Cristian Chilipirea" userId="34ab170da5908fc4" providerId="LiveId" clId="{7BFC8D41-25C2-4573-A39C-5B11029AC2C6}" dt="2019-10-13T12:09:40.470" v="152"/>
          <ac:spMkLst>
            <pc:docMk/>
            <pc:sldMk cId="496648951" sldId="501"/>
            <ac:spMk id="5" creationId="{7E63889D-692A-4CC3-BFF2-08A59E55A065}"/>
          </ac:spMkLst>
        </pc:spChg>
      </pc:sldChg>
      <pc:sldChg chg="addSp delSp modSp add">
        <pc:chgData name="Cristian Chilipirea" userId="34ab170da5908fc4" providerId="LiveId" clId="{7BFC8D41-25C2-4573-A39C-5B11029AC2C6}" dt="2019-10-13T12:09:55.001" v="159" actId="1076"/>
        <pc:sldMkLst>
          <pc:docMk/>
          <pc:sldMk cId="2038744891" sldId="502"/>
        </pc:sldMkLst>
        <pc:spChg chg="mod">
          <ac:chgData name="Cristian Chilipirea" userId="34ab170da5908fc4" providerId="LiveId" clId="{7BFC8D41-25C2-4573-A39C-5B11029AC2C6}" dt="2019-10-13T12:09:45.976" v="154"/>
          <ac:spMkLst>
            <pc:docMk/>
            <pc:sldMk cId="2038744891" sldId="502"/>
            <ac:spMk id="2" creationId="{4D7950FC-DA3C-46C0-A7E8-60D9DC5FBE79}"/>
          </ac:spMkLst>
        </pc:spChg>
        <pc:spChg chg="del">
          <ac:chgData name="Cristian Chilipirea" userId="34ab170da5908fc4" providerId="LiveId" clId="{7BFC8D41-25C2-4573-A39C-5B11029AC2C6}" dt="2019-10-13T12:09:47.631" v="155" actId="478"/>
          <ac:spMkLst>
            <pc:docMk/>
            <pc:sldMk cId="2038744891" sldId="502"/>
            <ac:spMk id="3" creationId="{A6D8DA03-C434-4C9E-B36A-94A6BFF57A96}"/>
          </ac:spMkLst>
        </pc:spChg>
        <pc:spChg chg="add del">
          <ac:chgData name="Cristian Chilipirea" userId="34ab170da5908fc4" providerId="LiveId" clId="{7BFC8D41-25C2-4573-A39C-5B11029AC2C6}" dt="2019-10-13T12:09:52.055" v="157"/>
          <ac:spMkLst>
            <pc:docMk/>
            <pc:sldMk cId="2038744891" sldId="502"/>
            <ac:spMk id="4" creationId="{5554685C-B66F-47B7-BA04-FAF4AAD6ED40}"/>
          </ac:spMkLst>
        </pc:spChg>
        <pc:spChg chg="add mod">
          <ac:chgData name="Cristian Chilipirea" userId="34ab170da5908fc4" providerId="LiveId" clId="{7BFC8D41-25C2-4573-A39C-5B11029AC2C6}" dt="2019-10-13T12:09:55.001" v="159" actId="1076"/>
          <ac:spMkLst>
            <pc:docMk/>
            <pc:sldMk cId="2038744891" sldId="502"/>
            <ac:spMk id="5" creationId="{8F25F899-6F87-4D8E-B2BF-22B2FA635333}"/>
          </ac:spMkLst>
        </pc:spChg>
      </pc:sldChg>
      <pc:sldChg chg="addSp delSp modSp add">
        <pc:chgData name="Cristian Chilipirea" userId="34ab170da5908fc4" providerId="LiveId" clId="{7BFC8D41-25C2-4573-A39C-5B11029AC2C6}" dt="2019-10-13T12:10:09.352" v="166" actId="1076"/>
        <pc:sldMkLst>
          <pc:docMk/>
          <pc:sldMk cId="1246922661" sldId="503"/>
        </pc:sldMkLst>
        <pc:spChg chg="mod">
          <ac:chgData name="Cristian Chilipirea" userId="34ab170da5908fc4" providerId="LiveId" clId="{7BFC8D41-25C2-4573-A39C-5B11029AC2C6}" dt="2019-10-13T12:10:00.211" v="161"/>
          <ac:spMkLst>
            <pc:docMk/>
            <pc:sldMk cId="1246922661" sldId="503"/>
            <ac:spMk id="2" creationId="{5A0D8419-D0C0-439C-B223-45950E0D51C9}"/>
          </ac:spMkLst>
        </pc:spChg>
        <pc:spChg chg="del">
          <ac:chgData name="Cristian Chilipirea" userId="34ab170da5908fc4" providerId="LiveId" clId="{7BFC8D41-25C2-4573-A39C-5B11029AC2C6}" dt="2019-10-13T12:10:03.020" v="162" actId="478"/>
          <ac:spMkLst>
            <pc:docMk/>
            <pc:sldMk cId="1246922661" sldId="503"/>
            <ac:spMk id="3" creationId="{61D6D4F7-8694-4248-B628-67E63ACA81A6}"/>
          </ac:spMkLst>
        </pc:spChg>
        <pc:spChg chg="add del">
          <ac:chgData name="Cristian Chilipirea" userId="34ab170da5908fc4" providerId="LiveId" clId="{7BFC8D41-25C2-4573-A39C-5B11029AC2C6}" dt="2019-10-13T12:10:07.514" v="164"/>
          <ac:spMkLst>
            <pc:docMk/>
            <pc:sldMk cId="1246922661" sldId="503"/>
            <ac:spMk id="4" creationId="{CF462BBB-30CA-4576-97E2-0688291A8315}"/>
          </ac:spMkLst>
        </pc:spChg>
        <pc:spChg chg="add mod">
          <ac:chgData name="Cristian Chilipirea" userId="34ab170da5908fc4" providerId="LiveId" clId="{7BFC8D41-25C2-4573-A39C-5B11029AC2C6}" dt="2019-10-13T12:10:09.352" v="166" actId="1076"/>
          <ac:spMkLst>
            <pc:docMk/>
            <pc:sldMk cId="1246922661" sldId="503"/>
            <ac:spMk id="5" creationId="{6BDA0C60-C699-4C58-8304-6FDA982EE4F1}"/>
          </ac:spMkLst>
        </pc:spChg>
      </pc:sldChg>
      <pc:sldChg chg="addSp delSp modSp add">
        <pc:chgData name="Cristian Chilipirea" userId="34ab170da5908fc4" providerId="LiveId" clId="{7BFC8D41-25C2-4573-A39C-5B11029AC2C6}" dt="2019-10-13T12:10:24.096" v="175" actId="1076"/>
        <pc:sldMkLst>
          <pc:docMk/>
          <pc:sldMk cId="1786336644" sldId="504"/>
        </pc:sldMkLst>
        <pc:spChg chg="mod">
          <ac:chgData name="Cristian Chilipirea" userId="34ab170da5908fc4" providerId="LiveId" clId="{7BFC8D41-25C2-4573-A39C-5B11029AC2C6}" dt="2019-10-13T12:10:14.027" v="168"/>
          <ac:spMkLst>
            <pc:docMk/>
            <pc:sldMk cId="1786336644" sldId="504"/>
            <ac:spMk id="2" creationId="{8ACB6040-FEBF-4C6F-B6C9-06020E22A052}"/>
          </ac:spMkLst>
        </pc:spChg>
        <pc:spChg chg="del">
          <ac:chgData name="Cristian Chilipirea" userId="34ab170da5908fc4" providerId="LiveId" clId="{7BFC8D41-25C2-4573-A39C-5B11029AC2C6}" dt="2019-10-13T12:10:15.675" v="169" actId="478"/>
          <ac:spMkLst>
            <pc:docMk/>
            <pc:sldMk cId="1786336644" sldId="504"/>
            <ac:spMk id="3" creationId="{54F1A7AB-1C32-453F-B2E8-23E721B66269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4" creationId="{0404A48E-BD46-42CA-AED5-58F0DC2CC079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5" creationId="{8423A331-C32D-477B-8EC9-B7CA530EE173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6" creationId="{55663AE2-BEF1-45E0-8E4C-9A791D7F5296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7" creationId="{8A9047C8-7AC0-4783-8641-C7877CFB0742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8" creationId="{650243AC-DA17-4F49-AC24-BCED397EB69C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9" creationId="{C878B83D-45F2-4728-8B21-EFBA9F294E22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10" creationId="{CA53FE0E-6CEA-457C-B767-08210E538731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11" creationId="{6C8E0BB7-17D0-49D3-8961-35244F6FC937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12" creationId="{BE232C7A-AED6-45DC-956A-0754C86B9E98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13" creationId="{8D7AC332-93FE-481B-BF9A-1E986DBFA434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14" creationId="{78C6A461-CEDA-4A56-90A0-6431EBC5577D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24" creationId="{27A08B99-DE54-48E1-A4CC-8CE922A5A3C3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25" creationId="{9D475BFD-4C9D-45A9-B744-4D5618E5CDAE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26" creationId="{29068567-860B-4A20-81BD-061E234E8E56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27" creationId="{CF25195C-F308-412A-BD4B-76F498C9E7A1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28" creationId="{6FFB09B4-E38B-437D-96CF-DF7F7666435B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29" creationId="{A022311A-E067-4237-8C1F-83918F361E48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30" creationId="{52DEF829-34FA-4BAB-9ED3-19561ECAE3CC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31" creationId="{E1654D05-F46D-4EF6-90A9-DCF91645522C}"/>
          </ac:spMkLst>
        </pc:spChg>
        <pc:spChg chg="add del">
          <ac:chgData name="Cristian Chilipirea" userId="34ab170da5908fc4" providerId="LiveId" clId="{7BFC8D41-25C2-4573-A39C-5B11029AC2C6}" dt="2019-10-13T12:10:20.550" v="173"/>
          <ac:spMkLst>
            <pc:docMk/>
            <pc:sldMk cId="1786336644" sldId="504"/>
            <ac:spMk id="32" creationId="{918A8AD3-26BA-4E40-83E3-E9DEF01E5212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3" creationId="{14A79E3B-0A4A-4444-8074-31D4F56753DC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4" creationId="{43D429E7-9F81-404A-A49A-6A7EB6593CE1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5" creationId="{0FF79A81-A2B4-49A4-8B71-81F208CA5BA8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6" creationId="{AD522614-03DA-4B3F-9635-DE9FAE98ADCE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7" creationId="{E647A441-82BB-4BED-8B41-7A6EC687B4B9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8" creationId="{E771215A-646E-49F4-862B-C6EDD6BAF649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39" creationId="{3D6B24C3-958D-4C62-8E19-BC97418F4EE2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40" creationId="{340C3993-C6D3-4C60-B2C6-00261ADBE25C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41" creationId="{2B84A23B-358A-46E7-B794-A628D54B912B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42" creationId="{D170319A-F096-4DCB-88EE-4932043C47ED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43" creationId="{9884D642-9890-4B3F-B41D-DDF058C4992A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3" creationId="{11E41CE9-064F-441B-90EF-A141643834D6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4" creationId="{1894B9C1-DC51-425A-A2DE-EF84535C30EA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5" creationId="{F4A78414-34CF-4C4D-8D3D-3D51A5A27DAD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6" creationId="{70983F05-715D-4367-AD97-414CD1E43D59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7" creationId="{4C3488CF-B6FE-4C55-8F7F-34FCA1580156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8" creationId="{6E97004C-235C-460D-A604-4CA1B0DED6D6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59" creationId="{3690B9C8-61C0-4C4E-AB5A-488F4599DEAC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60" creationId="{D6489B04-A426-470E-AE50-E94C025F6435}"/>
          </ac:spMkLst>
        </pc:spChg>
        <pc:spChg chg="add mod">
          <ac:chgData name="Cristian Chilipirea" userId="34ab170da5908fc4" providerId="LiveId" clId="{7BFC8D41-25C2-4573-A39C-5B11029AC2C6}" dt="2019-10-13T12:10:24.096" v="175" actId="1076"/>
          <ac:spMkLst>
            <pc:docMk/>
            <pc:sldMk cId="1786336644" sldId="504"/>
            <ac:spMk id="61" creationId="{DCCAFAF1-55D7-44AB-9A55-449461179B04}"/>
          </ac:spMkLst>
        </pc:sp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15" creationId="{EC1FB3F6-797E-4B73-AE65-8E7EE8687D8D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16" creationId="{81031574-6325-4A4F-AF93-C8B594D541E4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17" creationId="{E01B1FD9-0A02-4EA0-9EC7-7AA80AC8C25F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18" creationId="{23A8CE2B-2723-495C-8E8C-EF0120A6C2FF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19" creationId="{30FA4CAF-CE5B-4081-B049-F83236574E96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20" creationId="{C3AACBDD-BD67-4CC9-A789-CFC9D33181D5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21" creationId="{CB72742A-0E22-4CEC-A8AF-FA1D018606D4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22" creationId="{4642A4D3-2AC5-4DDC-B2F9-50A32843003B}"/>
          </ac:cxnSpMkLst>
        </pc:cxnChg>
        <pc:cxnChg chg="add del">
          <ac:chgData name="Cristian Chilipirea" userId="34ab170da5908fc4" providerId="LiveId" clId="{7BFC8D41-25C2-4573-A39C-5B11029AC2C6}" dt="2019-10-13T12:10:20.550" v="173"/>
          <ac:cxnSpMkLst>
            <pc:docMk/>
            <pc:sldMk cId="1786336644" sldId="504"/>
            <ac:cxnSpMk id="23" creationId="{D7A690C7-1079-4B9A-A0FF-F2AFAA1848D4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44" creationId="{5AA152AC-2137-46D6-9D2E-0B1A5EFD55C9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45" creationId="{43976515-F8EE-431B-B54E-C1888D965DFA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46" creationId="{2344DDA5-B025-456E-9A2E-20BC3FCCEED3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47" creationId="{62C1456A-FC05-416B-8005-124C0E2C2EED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48" creationId="{D4BA7857-8AA7-437F-8F61-F0CB17A83091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49" creationId="{268EAC60-1DD1-4E27-AC79-FC502E75C87F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50" creationId="{BF20CE12-B98C-4902-89E8-FAD03507667C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51" creationId="{070AD5AC-B76C-4FB0-BC02-E35BF020AD67}"/>
          </ac:cxnSpMkLst>
        </pc:cxnChg>
        <pc:cxnChg chg="add mod">
          <ac:chgData name="Cristian Chilipirea" userId="34ab170da5908fc4" providerId="LiveId" clId="{7BFC8D41-25C2-4573-A39C-5B11029AC2C6}" dt="2019-10-13T12:10:24.096" v="175" actId="1076"/>
          <ac:cxnSpMkLst>
            <pc:docMk/>
            <pc:sldMk cId="1786336644" sldId="504"/>
            <ac:cxnSpMk id="52" creationId="{9B285619-7F53-4D29-9935-EBAA5685CDE9}"/>
          </ac:cxnSpMkLst>
        </pc:cxnChg>
      </pc:sldChg>
      <pc:sldChg chg="addSp delSp modSp add">
        <pc:chgData name="Cristian Chilipirea" userId="34ab170da5908fc4" providerId="LiveId" clId="{7BFC8D41-25C2-4573-A39C-5B11029AC2C6}" dt="2019-10-13T12:10:35.885" v="181"/>
        <pc:sldMkLst>
          <pc:docMk/>
          <pc:sldMk cId="3455050833" sldId="505"/>
        </pc:sldMkLst>
        <pc:spChg chg="mod">
          <ac:chgData name="Cristian Chilipirea" userId="34ab170da5908fc4" providerId="LiveId" clId="{7BFC8D41-25C2-4573-A39C-5B11029AC2C6}" dt="2019-10-13T12:10:29.480" v="177"/>
          <ac:spMkLst>
            <pc:docMk/>
            <pc:sldMk cId="3455050833" sldId="505"/>
            <ac:spMk id="2" creationId="{12ACB833-811C-4DB0-BC26-E3D5F5CF32C0}"/>
          </ac:spMkLst>
        </pc:spChg>
        <pc:spChg chg="del">
          <ac:chgData name="Cristian Chilipirea" userId="34ab170da5908fc4" providerId="LiveId" clId="{7BFC8D41-25C2-4573-A39C-5B11029AC2C6}" dt="2019-10-13T12:10:31.119" v="178" actId="478"/>
          <ac:spMkLst>
            <pc:docMk/>
            <pc:sldMk cId="3455050833" sldId="505"/>
            <ac:spMk id="3" creationId="{0B3C5FB1-F787-4643-9C2D-AC2926D1CD40}"/>
          </ac:spMkLst>
        </pc:spChg>
        <pc:spChg chg="add del">
          <ac:chgData name="Cristian Chilipirea" userId="34ab170da5908fc4" providerId="LiveId" clId="{7BFC8D41-25C2-4573-A39C-5B11029AC2C6}" dt="2019-10-13T12:10:35.878" v="180"/>
          <ac:spMkLst>
            <pc:docMk/>
            <pc:sldMk cId="3455050833" sldId="505"/>
            <ac:spMk id="4" creationId="{97EC78C3-1B75-4180-8955-55C98D52FD21}"/>
          </ac:spMkLst>
        </pc:spChg>
        <pc:spChg chg="add">
          <ac:chgData name="Cristian Chilipirea" userId="34ab170da5908fc4" providerId="LiveId" clId="{7BFC8D41-25C2-4573-A39C-5B11029AC2C6}" dt="2019-10-13T12:10:35.885" v="181"/>
          <ac:spMkLst>
            <pc:docMk/>
            <pc:sldMk cId="3455050833" sldId="505"/>
            <ac:spMk id="5" creationId="{EC6554B6-6522-4BE2-B04B-5818674A2F6E}"/>
          </ac:spMkLst>
        </pc:spChg>
      </pc:sldChg>
      <pc:sldChg chg="addSp delSp add modAnim">
        <pc:chgData name="Cristian Chilipirea" userId="34ab170da5908fc4" providerId="LiveId" clId="{7BFC8D41-25C2-4573-A39C-5B11029AC2C6}" dt="2019-10-13T12:10:49.048" v="187"/>
        <pc:sldMkLst>
          <pc:docMk/>
          <pc:sldMk cId="128558474" sldId="506"/>
        </pc:sldMkLst>
        <pc:spChg chg="del">
          <ac:chgData name="Cristian Chilipirea" userId="34ab170da5908fc4" providerId="LiveId" clId="{7BFC8D41-25C2-4573-A39C-5B11029AC2C6}" dt="2019-10-13T12:10:45.494" v="183" actId="478"/>
          <ac:spMkLst>
            <pc:docMk/>
            <pc:sldMk cId="128558474" sldId="506"/>
            <ac:spMk id="2" creationId="{E45680E6-CFF6-4E22-A77D-D013155E35F6}"/>
          </ac:spMkLst>
        </pc:spChg>
        <pc:spChg chg="del">
          <ac:chgData name="Cristian Chilipirea" userId="34ab170da5908fc4" providerId="LiveId" clId="{7BFC8D41-25C2-4573-A39C-5B11029AC2C6}" dt="2019-10-13T12:10:46.156" v="184" actId="478"/>
          <ac:spMkLst>
            <pc:docMk/>
            <pc:sldMk cId="128558474" sldId="506"/>
            <ac:spMk id="3" creationId="{C6419C0D-504E-4430-B2BC-50047B53A07D}"/>
          </ac:spMkLst>
        </pc:spChg>
        <pc:spChg chg="add del">
          <ac:chgData name="Cristian Chilipirea" userId="34ab170da5908fc4" providerId="LiveId" clId="{7BFC8D41-25C2-4573-A39C-5B11029AC2C6}" dt="2019-10-13T12:10:49.039" v="186"/>
          <ac:spMkLst>
            <pc:docMk/>
            <pc:sldMk cId="128558474" sldId="506"/>
            <ac:spMk id="4" creationId="{6E6B3832-F73B-4B5A-9AF6-1BC3E1CACACD}"/>
          </ac:spMkLst>
        </pc:spChg>
        <pc:spChg chg="add">
          <ac:chgData name="Cristian Chilipirea" userId="34ab170da5908fc4" providerId="LiveId" clId="{7BFC8D41-25C2-4573-A39C-5B11029AC2C6}" dt="2019-10-13T12:10:49.048" v="187"/>
          <ac:spMkLst>
            <pc:docMk/>
            <pc:sldMk cId="128558474" sldId="506"/>
            <ac:spMk id="5" creationId="{F3C4027D-12A7-4BCF-93F5-B3BC217BC82F}"/>
          </ac:spMkLst>
        </pc:spChg>
      </pc:sldChg>
      <pc:sldChg chg="addSp delSp modSp add modAnim">
        <pc:chgData name="Cristian Chilipirea" userId="34ab170da5908fc4" providerId="LiveId" clId="{7BFC8D41-25C2-4573-A39C-5B11029AC2C6}" dt="2019-10-13T12:11:07.833" v="192" actId="1076"/>
        <pc:sldMkLst>
          <pc:docMk/>
          <pc:sldMk cId="1562686154" sldId="507"/>
        </pc:sldMkLst>
        <pc:spChg chg="del">
          <ac:chgData name="Cristian Chilipirea" userId="34ab170da5908fc4" providerId="LiveId" clId="{7BFC8D41-25C2-4573-A39C-5B11029AC2C6}" dt="2019-10-13T12:10:59.914" v="189" actId="478"/>
          <ac:spMkLst>
            <pc:docMk/>
            <pc:sldMk cId="1562686154" sldId="507"/>
            <ac:spMk id="2" creationId="{B1EEE36F-13BC-4106-860C-84524BAC6CC6}"/>
          </ac:spMkLst>
        </pc:spChg>
        <pc:spChg chg="del">
          <ac:chgData name="Cristian Chilipirea" userId="34ab170da5908fc4" providerId="LiveId" clId="{7BFC8D41-25C2-4573-A39C-5B11029AC2C6}" dt="2019-10-13T12:11:00.723" v="190" actId="478"/>
          <ac:spMkLst>
            <pc:docMk/>
            <pc:sldMk cId="1562686154" sldId="507"/>
            <ac:spMk id="3" creationId="{420D339A-67CC-46EE-9ACB-8DC6144AFCA2}"/>
          </ac:spMkLst>
        </pc:spChg>
        <pc:spChg chg="add mod">
          <ac:chgData name="Cristian Chilipirea" userId="34ab170da5908fc4" providerId="LiveId" clId="{7BFC8D41-25C2-4573-A39C-5B11029AC2C6}" dt="2019-10-13T12:11:07.833" v="192" actId="1076"/>
          <ac:spMkLst>
            <pc:docMk/>
            <pc:sldMk cId="1562686154" sldId="507"/>
            <ac:spMk id="4" creationId="{DAE12F48-15D7-4929-ACED-19C3733F8A33}"/>
          </ac:spMkLst>
        </pc:spChg>
        <pc:spChg chg="add mod">
          <ac:chgData name="Cristian Chilipirea" userId="34ab170da5908fc4" providerId="LiveId" clId="{7BFC8D41-25C2-4573-A39C-5B11029AC2C6}" dt="2019-10-13T12:11:07.833" v="192" actId="1076"/>
          <ac:spMkLst>
            <pc:docMk/>
            <pc:sldMk cId="1562686154" sldId="507"/>
            <ac:spMk id="5" creationId="{42F5D8F8-38AE-4C5B-8720-296116AAFA7E}"/>
          </ac:spMkLst>
        </pc:spChg>
        <pc:spChg chg="add mod">
          <ac:chgData name="Cristian Chilipirea" userId="34ab170da5908fc4" providerId="LiveId" clId="{7BFC8D41-25C2-4573-A39C-5B11029AC2C6}" dt="2019-10-13T12:11:07.833" v="192" actId="1076"/>
          <ac:spMkLst>
            <pc:docMk/>
            <pc:sldMk cId="1562686154" sldId="507"/>
            <ac:spMk id="6" creationId="{D41E0E10-BAE8-4E1B-8242-895C3A25C938}"/>
          </ac:spMkLst>
        </pc:spChg>
        <pc:spChg chg="add mod">
          <ac:chgData name="Cristian Chilipirea" userId="34ab170da5908fc4" providerId="LiveId" clId="{7BFC8D41-25C2-4573-A39C-5B11029AC2C6}" dt="2019-10-13T12:11:07.833" v="192" actId="1076"/>
          <ac:spMkLst>
            <pc:docMk/>
            <pc:sldMk cId="1562686154" sldId="507"/>
            <ac:spMk id="7" creationId="{37CDC509-FFA0-4E38-A088-52B3D8F94FBD}"/>
          </ac:spMkLst>
        </pc:spChg>
        <pc:spChg chg="add mod">
          <ac:chgData name="Cristian Chilipirea" userId="34ab170da5908fc4" providerId="LiveId" clId="{7BFC8D41-25C2-4573-A39C-5B11029AC2C6}" dt="2019-10-13T12:11:07.833" v="192" actId="1076"/>
          <ac:spMkLst>
            <pc:docMk/>
            <pc:sldMk cId="1562686154" sldId="507"/>
            <ac:spMk id="8" creationId="{6309A485-13A5-41D9-9ECF-A07FD4D9670E}"/>
          </ac:spMkLst>
        </pc:spChg>
        <pc:spChg chg="add mod">
          <ac:chgData name="Cristian Chilipirea" userId="34ab170da5908fc4" providerId="LiveId" clId="{7BFC8D41-25C2-4573-A39C-5B11029AC2C6}" dt="2019-10-13T12:11:07.833" v="192" actId="1076"/>
          <ac:spMkLst>
            <pc:docMk/>
            <pc:sldMk cId="1562686154" sldId="507"/>
            <ac:spMk id="9" creationId="{669254AE-484A-4F64-94C0-330703037A2A}"/>
          </ac:spMkLst>
        </pc:spChg>
      </pc:sldChg>
      <pc:sldChg chg="addSp delSp add modAnim">
        <pc:chgData name="Cristian Chilipirea" userId="34ab170da5908fc4" providerId="LiveId" clId="{7BFC8D41-25C2-4573-A39C-5B11029AC2C6}" dt="2019-10-13T12:11:22.994" v="197"/>
        <pc:sldMkLst>
          <pc:docMk/>
          <pc:sldMk cId="2288326916" sldId="508"/>
        </pc:sldMkLst>
        <pc:spChg chg="del">
          <ac:chgData name="Cristian Chilipirea" userId="34ab170da5908fc4" providerId="LiveId" clId="{7BFC8D41-25C2-4573-A39C-5B11029AC2C6}" dt="2019-10-13T12:11:19.447" v="194" actId="478"/>
          <ac:spMkLst>
            <pc:docMk/>
            <pc:sldMk cId="2288326916" sldId="508"/>
            <ac:spMk id="2" creationId="{F0070544-D92B-46DA-AF6B-201A1E2D7048}"/>
          </ac:spMkLst>
        </pc:spChg>
        <pc:spChg chg="del">
          <ac:chgData name="Cristian Chilipirea" userId="34ab170da5908fc4" providerId="LiveId" clId="{7BFC8D41-25C2-4573-A39C-5B11029AC2C6}" dt="2019-10-13T12:11:19.447" v="194" actId="478"/>
          <ac:spMkLst>
            <pc:docMk/>
            <pc:sldMk cId="2288326916" sldId="508"/>
            <ac:spMk id="3" creationId="{795392FD-087A-488B-A98F-9913A7116254}"/>
          </ac:spMkLst>
        </pc:spChg>
        <pc:spChg chg="add del">
          <ac:chgData name="Cristian Chilipirea" userId="34ab170da5908fc4" providerId="LiveId" clId="{7BFC8D41-25C2-4573-A39C-5B11029AC2C6}" dt="2019-10-13T12:11:22.981" v="196"/>
          <ac:spMkLst>
            <pc:docMk/>
            <pc:sldMk cId="2288326916" sldId="508"/>
            <ac:spMk id="4" creationId="{FD01C811-1B88-403F-A4C4-BFF2477235EC}"/>
          </ac:spMkLst>
        </pc:spChg>
        <pc:spChg chg="add del">
          <ac:chgData name="Cristian Chilipirea" userId="34ab170da5908fc4" providerId="LiveId" clId="{7BFC8D41-25C2-4573-A39C-5B11029AC2C6}" dt="2019-10-13T12:11:22.981" v="196"/>
          <ac:spMkLst>
            <pc:docMk/>
            <pc:sldMk cId="2288326916" sldId="508"/>
            <ac:spMk id="5" creationId="{DFBEC420-A2F1-4FA4-A142-5DF00ED6489A}"/>
          </ac:spMkLst>
        </pc:spChg>
        <pc:spChg chg="add del">
          <ac:chgData name="Cristian Chilipirea" userId="34ab170da5908fc4" providerId="LiveId" clId="{7BFC8D41-25C2-4573-A39C-5B11029AC2C6}" dt="2019-10-13T12:11:22.981" v="196"/>
          <ac:spMkLst>
            <pc:docMk/>
            <pc:sldMk cId="2288326916" sldId="508"/>
            <ac:spMk id="6" creationId="{52540BDC-11EE-4A93-8B3C-19B265F06F92}"/>
          </ac:spMkLst>
        </pc:spChg>
        <pc:spChg chg="add del">
          <ac:chgData name="Cristian Chilipirea" userId="34ab170da5908fc4" providerId="LiveId" clId="{7BFC8D41-25C2-4573-A39C-5B11029AC2C6}" dt="2019-10-13T12:11:22.981" v="196"/>
          <ac:spMkLst>
            <pc:docMk/>
            <pc:sldMk cId="2288326916" sldId="508"/>
            <ac:spMk id="7" creationId="{2C64647F-5989-4C85-9243-C5BAE2F99F5F}"/>
          </ac:spMkLst>
        </pc:spChg>
        <pc:spChg chg="add">
          <ac:chgData name="Cristian Chilipirea" userId="34ab170da5908fc4" providerId="LiveId" clId="{7BFC8D41-25C2-4573-A39C-5B11029AC2C6}" dt="2019-10-13T12:11:22.994" v="197"/>
          <ac:spMkLst>
            <pc:docMk/>
            <pc:sldMk cId="2288326916" sldId="508"/>
            <ac:spMk id="8" creationId="{E4BCD7D1-6444-4C9B-AB80-8E68D8615CA8}"/>
          </ac:spMkLst>
        </pc:spChg>
        <pc:spChg chg="add">
          <ac:chgData name="Cristian Chilipirea" userId="34ab170da5908fc4" providerId="LiveId" clId="{7BFC8D41-25C2-4573-A39C-5B11029AC2C6}" dt="2019-10-13T12:11:22.994" v="197"/>
          <ac:spMkLst>
            <pc:docMk/>
            <pc:sldMk cId="2288326916" sldId="508"/>
            <ac:spMk id="9" creationId="{7BB9528E-0671-4F56-875B-B2D1E7AA0DA0}"/>
          </ac:spMkLst>
        </pc:spChg>
        <pc:spChg chg="add">
          <ac:chgData name="Cristian Chilipirea" userId="34ab170da5908fc4" providerId="LiveId" clId="{7BFC8D41-25C2-4573-A39C-5B11029AC2C6}" dt="2019-10-13T12:11:22.994" v="197"/>
          <ac:spMkLst>
            <pc:docMk/>
            <pc:sldMk cId="2288326916" sldId="508"/>
            <ac:spMk id="10" creationId="{CF321D3A-9C61-4395-8CC6-908FA32F2B2A}"/>
          </ac:spMkLst>
        </pc:spChg>
        <pc:spChg chg="add">
          <ac:chgData name="Cristian Chilipirea" userId="34ab170da5908fc4" providerId="LiveId" clId="{7BFC8D41-25C2-4573-A39C-5B11029AC2C6}" dt="2019-10-13T12:11:22.994" v="197"/>
          <ac:spMkLst>
            <pc:docMk/>
            <pc:sldMk cId="2288326916" sldId="508"/>
            <ac:spMk id="11" creationId="{81076A11-5ACD-40FC-B277-B226B90E7F39}"/>
          </ac:spMkLst>
        </pc:spChg>
      </pc:sldChg>
      <pc:sldChg chg="addSp delSp modSp add">
        <pc:chgData name="Cristian Chilipirea" userId="34ab170da5908fc4" providerId="LiveId" clId="{7BFC8D41-25C2-4573-A39C-5B11029AC2C6}" dt="2019-10-13T12:11:36.337" v="203"/>
        <pc:sldMkLst>
          <pc:docMk/>
          <pc:sldMk cId="3331283939" sldId="509"/>
        </pc:sldMkLst>
        <pc:spChg chg="mod">
          <ac:chgData name="Cristian Chilipirea" userId="34ab170da5908fc4" providerId="LiveId" clId="{7BFC8D41-25C2-4573-A39C-5B11029AC2C6}" dt="2019-10-13T12:11:30.175" v="199"/>
          <ac:spMkLst>
            <pc:docMk/>
            <pc:sldMk cId="3331283939" sldId="509"/>
            <ac:spMk id="2" creationId="{8A9EDD1D-523B-4438-A00D-DADDE225590C}"/>
          </ac:spMkLst>
        </pc:spChg>
        <pc:spChg chg="del">
          <ac:chgData name="Cristian Chilipirea" userId="34ab170da5908fc4" providerId="LiveId" clId="{7BFC8D41-25C2-4573-A39C-5B11029AC2C6}" dt="2019-10-13T12:11:31.648" v="200" actId="478"/>
          <ac:spMkLst>
            <pc:docMk/>
            <pc:sldMk cId="3331283939" sldId="509"/>
            <ac:spMk id="3" creationId="{20521546-4639-44A5-A503-9FBA7D4B8DCB}"/>
          </ac:spMkLst>
        </pc:spChg>
        <pc:spChg chg="add del">
          <ac:chgData name="Cristian Chilipirea" userId="34ab170da5908fc4" providerId="LiveId" clId="{7BFC8D41-25C2-4573-A39C-5B11029AC2C6}" dt="2019-10-13T12:11:36.331" v="202"/>
          <ac:spMkLst>
            <pc:docMk/>
            <pc:sldMk cId="3331283939" sldId="509"/>
            <ac:spMk id="4" creationId="{8ABCEDE0-CBC9-4D58-BC1A-AD245CC8F677}"/>
          </ac:spMkLst>
        </pc:spChg>
        <pc:spChg chg="add">
          <ac:chgData name="Cristian Chilipirea" userId="34ab170da5908fc4" providerId="LiveId" clId="{7BFC8D41-25C2-4573-A39C-5B11029AC2C6}" dt="2019-10-13T12:11:36.337" v="203"/>
          <ac:spMkLst>
            <pc:docMk/>
            <pc:sldMk cId="3331283939" sldId="509"/>
            <ac:spMk id="5" creationId="{8DBE81D5-79FF-4F00-ABA2-B1F336585C29}"/>
          </ac:spMkLst>
        </pc:spChg>
      </pc:sldChg>
      <pc:sldChg chg="addSp delSp modSp add">
        <pc:chgData name="Cristian Chilipirea" userId="34ab170da5908fc4" providerId="LiveId" clId="{7BFC8D41-25C2-4573-A39C-5B11029AC2C6}" dt="2019-10-13T12:11:48.248" v="209"/>
        <pc:sldMkLst>
          <pc:docMk/>
          <pc:sldMk cId="1887709412" sldId="510"/>
        </pc:sldMkLst>
        <pc:spChg chg="mod">
          <ac:chgData name="Cristian Chilipirea" userId="34ab170da5908fc4" providerId="LiveId" clId="{7BFC8D41-25C2-4573-A39C-5B11029AC2C6}" dt="2019-10-13T12:11:41.919" v="205"/>
          <ac:spMkLst>
            <pc:docMk/>
            <pc:sldMk cId="1887709412" sldId="510"/>
            <ac:spMk id="2" creationId="{9831651A-3EFB-47D3-9690-C23C6E729076}"/>
          </ac:spMkLst>
        </pc:spChg>
        <pc:spChg chg="del">
          <ac:chgData name="Cristian Chilipirea" userId="34ab170da5908fc4" providerId="LiveId" clId="{7BFC8D41-25C2-4573-A39C-5B11029AC2C6}" dt="2019-10-13T12:11:43.319" v="206" actId="478"/>
          <ac:spMkLst>
            <pc:docMk/>
            <pc:sldMk cId="1887709412" sldId="510"/>
            <ac:spMk id="3" creationId="{63A3B7B8-8F30-465A-B067-2A72BB530CD7}"/>
          </ac:spMkLst>
        </pc:spChg>
        <pc:spChg chg="add del">
          <ac:chgData name="Cristian Chilipirea" userId="34ab170da5908fc4" providerId="LiveId" clId="{7BFC8D41-25C2-4573-A39C-5B11029AC2C6}" dt="2019-10-13T12:11:48.240" v="208"/>
          <ac:spMkLst>
            <pc:docMk/>
            <pc:sldMk cId="1887709412" sldId="510"/>
            <ac:spMk id="4" creationId="{9F254C57-A5E7-4586-B3B9-586E93B41186}"/>
          </ac:spMkLst>
        </pc:spChg>
        <pc:spChg chg="add">
          <ac:chgData name="Cristian Chilipirea" userId="34ab170da5908fc4" providerId="LiveId" clId="{7BFC8D41-25C2-4573-A39C-5B11029AC2C6}" dt="2019-10-13T12:11:48.248" v="209"/>
          <ac:spMkLst>
            <pc:docMk/>
            <pc:sldMk cId="1887709412" sldId="510"/>
            <ac:spMk id="5" creationId="{FA098912-3CFF-49C6-AA39-2CD62E055567}"/>
          </ac:spMkLst>
        </pc:spChg>
      </pc:sldChg>
      <pc:sldChg chg="addSp delSp modSp add">
        <pc:chgData name="Cristian Chilipirea" userId="34ab170da5908fc4" providerId="LiveId" clId="{7BFC8D41-25C2-4573-A39C-5B11029AC2C6}" dt="2019-10-13T12:12:03.001" v="216" actId="1076"/>
        <pc:sldMkLst>
          <pc:docMk/>
          <pc:sldMk cId="2100273602" sldId="511"/>
        </pc:sldMkLst>
        <pc:spChg chg="mod">
          <ac:chgData name="Cristian Chilipirea" userId="34ab170da5908fc4" providerId="LiveId" clId="{7BFC8D41-25C2-4573-A39C-5B11029AC2C6}" dt="2019-10-13T12:11:54.023" v="211"/>
          <ac:spMkLst>
            <pc:docMk/>
            <pc:sldMk cId="2100273602" sldId="511"/>
            <ac:spMk id="2" creationId="{6B0AD6B5-DF25-4D80-BB93-30F4B66434EB}"/>
          </ac:spMkLst>
        </pc:spChg>
        <pc:spChg chg="del">
          <ac:chgData name="Cristian Chilipirea" userId="34ab170da5908fc4" providerId="LiveId" clId="{7BFC8D41-25C2-4573-A39C-5B11029AC2C6}" dt="2019-10-13T12:11:55.807" v="212" actId="478"/>
          <ac:spMkLst>
            <pc:docMk/>
            <pc:sldMk cId="2100273602" sldId="511"/>
            <ac:spMk id="3" creationId="{795815E2-86BF-48E6-8B88-EA9519F9CF0F}"/>
          </ac:spMkLst>
        </pc:spChg>
        <pc:spChg chg="add del">
          <ac:chgData name="Cristian Chilipirea" userId="34ab170da5908fc4" providerId="LiveId" clId="{7BFC8D41-25C2-4573-A39C-5B11029AC2C6}" dt="2019-10-13T12:12:01.390" v="214"/>
          <ac:spMkLst>
            <pc:docMk/>
            <pc:sldMk cId="2100273602" sldId="511"/>
            <ac:spMk id="4" creationId="{49A0D4ED-897B-4333-BB1B-BB6D8A874316}"/>
          </ac:spMkLst>
        </pc:spChg>
        <pc:spChg chg="add mod">
          <ac:chgData name="Cristian Chilipirea" userId="34ab170da5908fc4" providerId="LiveId" clId="{7BFC8D41-25C2-4573-A39C-5B11029AC2C6}" dt="2019-10-13T12:12:03.001" v="216" actId="1076"/>
          <ac:spMkLst>
            <pc:docMk/>
            <pc:sldMk cId="2100273602" sldId="511"/>
            <ac:spMk id="5" creationId="{3674C7A9-646E-4618-BB30-C2DB97B7025D}"/>
          </ac:spMkLst>
        </pc:spChg>
      </pc:sldChg>
      <pc:sldChg chg="addSp delSp modSp add">
        <pc:chgData name="Cristian Chilipirea" userId="34ab170da5908fc4" providerId="LiveId" clId="{7BFC8D41-25C2-4573-A39C-5B11029AC2C6}" dt="2019-10-13T12:12:18.488" v="223" actId="1076"/>
        <pc:sldMkLst>
          <pc:docMk/>
          <pc:sldMk cId="132865798" sldId="512"/>
        </pc:sldMkLst>
        <pc:spChg chg="mod">
          <ac:chgData name="Cristian Chilipirea" userId="34ab170da5908fc4" providerId="LiveId" clId="{7BFC8D41-25C2-4573-A39C-5B11029AC2C6}" dt="2019-10-13T12:12:10.239" v="218"/>
          <ac:spMkLst>
            <pc:docMk/>
            <pc:sldMk cId="132865798" sldId="512"/>
            <ac:spMk id="2" creationId="{D2D59C3E-A184-4FED-A10E-7F447ADC3A6C}"/>
          </ac:spMkLst>
        </pc:spChg>
        <pc:spChg chg="del">
          <ac:chgData name="Cristian Chilipirea" userId="34ab170da5908fc4" providerId="LiveId" clId="{7BFC8D41-25C2-4573-A39C-5B11029AC2C6}" dt="2019-10-13T12:12:11.695" v="219" actId="478"/>
          <ac:spMkLst>
            <pc:docMk/>
            <pc:sldMk cId="132865798" sldId="512"/>
            <ac:spMk id="3" creationId="{15046013-FA67-44D3-8DDB-152D323703CB}"/>
          </ac:spMkLst>
        </pc:spChg>
        <pc:spChg chg="add del">
          <ac:chgData name="Cristian Chilipirea" userId="34ab170da5908fc4" providerId="LiveId" clId="{7BFC8D41-25C2-4573-A39C-5B11029AC2C6}" dt="2019-10-13T12:12:16.615" v="221"/>
          <ac:spMkLst>
            <pc:docMk/>
            <pc:sldMk cId="132865798" sldId="512"/>
            <ac:spMk id="4" creationId="{709F10DF-8D1E-4940-9FF7-384809AD9080}"/>
          </ac:spMkLst>
        </pc:spChg>
        <pc:spChg chg="add mod">
          <ac:chgData name="Cristian Chilipirea" userId="34ab170da5908fc4" providerId="LiveId" clId="{7BFC8D41-25C2-4573-A39C-5B11029AC2C6}" dt="2019-10-13T12:12:18.488" v="223" actId="1076"/>
          <ac:spMkLst>
            <pc:docMk/>
            <pc:sldMk cId="132865798" sldId="512"/>
            <ac:spMk id="5" creationId="{F1F7CF13-8EAC-44FC-821C-6ADD547AC4E1}"/>
          </ac:spMkLst>
        </pc:spChg>
      </pc:sldChg>
      <pc:sldChg chg="addSp delSp modSp add">
        <pc:chgData name="Cristian Chilipirea" userId="34ab170da5908fc4" providerId="LiveId" clId="{7BFC8D41-25C2-4573-A39C-5B11029AC2C6}" dt="2019-10-13T12:12:34.480" v="230" actId="1076"/>
        <pc:sldMkLst>
          <pc:docMk/>
          <pc:sldMk cId="514097248" sldId="513"/>
        </pc:sldMkLst>
        <pc:spChg chg="mod">
          <ac:chgData name="Cristian Chilipirea" userId="34ab170da5908fc4" providerId="LiveId" clId="{7BFC8D41-25C2-4573-A39C-5B11029AC2C6}" dt="2019-10-13T12:12:24.032" v="225"/>
          <ac:spMkLst>
            <pc:docMk/>
            <pc:sldMk cId="514097248" sldId="513"/>
            <ac:spMk id="2" creationId="{2452AB1C-C327-48B6-97AA-CEAC7A7EE888}"/>
          </ac:spMkLst>
        </pc:spChg>
        <pc:spChg chg="del">
          <ac:chgData name="Cristian Chilipirea" userId="34ab170da5908fc4" providerId="LiveId" clId="{7BFC8D41-25C2-4573-A39C-5B11029AC2C6}" dt="2019-10-13T12:12:25.716" v="226" actId="478"/>
          <ac:spMkLst>
            <pc:docMk/>
            <pc:sldMk cId="514097248" sldId="513"/>
            <ac:spMk id="3" creationId="{351E1ECF-C764-436B-9EF2-03A3813CF533}"/>
          </ac:spMkLst>
        </pc:spChg>
        <pc:spChg chg="add del">
          <ac:chgData name="Cristian Chilipirea" userId="34ab170da5908fc4" providerId="LiveId" clId="{7BFC8D41-25C2-4573-A39C-5B11029AC2C6}" dt="2019-10-13T12:12:30.636" v="228"/>
          <ac:spMkLst>
            <pc:docMk/>
            <pc:sldMk cId="514097248" sldId="513"/>
            <ac:spMk id="4" creationId="{3D852C3F-571D-4E29-98BE-95E61FE5E58D}"/>
          </ac:spMkLst>
        </pc:spChg>
        <pc:spChg chg="add mod">
          <ac:chgData name="Cristian Chilipirea" userId="34ab170da5908fc4" providerId="LiveId" clId="{7BFC8D41-25C2-4573-A39C-5B11029AC2C6}" dt="2019-10-13T12:12:34.480" v="230" actId="1076"/>
          <ac:spMkLst>
            <pc:docMk/>
            <pc:sldMk cId="514097248" sldId="513"/>
            <ac:spMk id="5" creationId="{774C50B1-16C6-43D4-8F48-893C7615E35F}"/>
          </ac:spMkLst>
        </pc:spChg>
      </pc:sldChg>
      <pc:sldChg chg="addSp delSp modSp add">
        <pc:chgData name="Cristian Chilipirea" userId="34ab170da5908fc4" providerId="LiveId" clId="{7BFC8D41-25C2-4573-A39C-5B11029AC2C6}" dt="2019-10-13T12:12:51.477" v="237" actId="1076"/>
        <pc:sldMkLst>
          <pc:docMk/>
          <pc:sldMk cId="3272789938" sldId="514"/>
        </pc:sldMkLst>
        <pc:spChg chg="mod">
          <ac:chgData name="Cristian Chilipirea" userId="34ab170da5908fc4" providerId="LiveId" clId="{7BFC8D41-25C2-4573-A39C-5B11029AC2C6}" dt="2019-10-13T12:12:40.271" v="232"/>
          <ac:spMkLst>
            <pc:docMk/>
            <pc:sldMk cId="3272789938" sldId="514"/>
            <ac:spMk id="2" creationId="{157454BF-C38A-42DE-AC70-E3547B2F91DC}"/>
          </ac:spMkLst>
        </pc:spChg>
        <pc:spChg chg="del">
          <ac:chgData name="Cristian Chilipirea" userId="34ab170da5908fc4" providerId="LiveId" clId="{7BFC8D41-25C2-4573-A39C-5B11029AC2C6}" dt="2019-10-13T12:12:41.964" v="233" actId="478"/>
          <ac:spMkLst>
            <pc:docMk/>
            <pc:sldMk cId="3272789938" sldId="514"/>
            <ac:spMk id="3" creationId="{1D99B164-2F44-4392-B691-CF86F6B92574}"/>
          </ac:spMkLst>
        </pc:spChg>
        <pc:spChg chg="add del">
          <ac:chgData name="Cristian Chilipirea" userId="34ab170da5908fc4" providerId="LiveId" clId="{7BFC8D41-25C2-4573-A39C-5B11029AC2C6}" dt="2019-10-13T12:12:49.324" v="235"/>
          <ac:spMkLst>
            <pc:docMk/>
            <pc:sldMk cId="3272789938" sldId="514"/>
            <ac:spMk id="4" creationId="{070CE1B1-1573-45FC-9B23-3D494927EDD9}"/>
          </ac:spMkLst>
        </pc:spChg>
        <pc:spChg chg="add del">
          <ac:chgData name="Cristian Chilipirea" userId="34ab170da5908fc4" providerId="LiveId" clId="{7BFC8D41-25C2-4573-A39C-5B11029AC2C6}" dt="2019-10-13T12:12:49.324" v="235"/>
          <ac:spMkLst>
            <pc:docMk/>
            <pc:sldMk cId="3272789938" sldId="514"/>
            <ac:spMk id="5" creationId="{C35EC4C3-783A-4251-9154-7057527FB7AC}"/>
          </ac:spMkLst>
        </pc:spChg>
        <pc:spChg chg="add mod">
          <ac:chgData name="Cristian Chilipirea" userId="34ab170da5908fc4" providerId="LiveId" clId="{7BFC8D41-25C2-4573-A39C-5B11029AC2C6}" dt="2019-10-13T12:12:51.477" v="237" actId="1076"/>
          <ac:spMkLst>
            <pc:docMk/>
            <pc:sldMk cId="3272789938" sldId="514"/>
            <ac:spMk id="6" creationId="{3CE9C2D2-0E71-48D0-B874-DC12DCAACFDE}"/>
          </ac:spMkLst>
        </pc:spChg>
        <pc:spChg chg="add mod">
          <ac:chgData name="Cristian Chilipirea" userId="34ab170da5908fc4" providerId="LiveId" clId="{7BFC8D41-25C2-4573-A39C-5B11029AC2C6}" dt="2019-10-13T12:12:51.477" v="237" actId="1076"/>
          <ac:spMkLst>
            <pc:docMk/>
            <pc:sldMk cId="3272789938" sldId="514"/>
            <ac:spMk id="7" creationId="{8A4FEB30-38DF-4F34-8E13-8DDC2E1F6088}"/>
          </ac:spMkLst>
        </pc:spChg>
      </pc:sldChg>
      <pc:sldChg chg="addSp delSp add modAnim">
        <pc:chgData name="Cristian Chilipirea" userId="34ab170da5908fc4" providerId="LiveId" clId="{7BFC8D41-25C2-4573-A39C-5B11029AC2C6}" dt="2019-10-13T12:13:02.941" v="243"/>
        <pc:sldMkLst>
          <pc:docMk/>
          <pc:sldMk cId="2515870066" sldId="515"/>
        </pc:sldMkLst>
        <pc:spChg chg="del">
          <ac:chgData name="Cristian Chilipirea" userId="34ab170da5908fc4" providerId="LiveId" clId="{7BFC8D41-25C2-4573-A39C-5B11029AC2C6}" dt="2019-10-13T12:12:59.343" v="239" actId="478"/>
          <ac:spMkLst>
            <pc:docMk/>
            <pc:sldMk cId="2515870066" sldId="515"/>
            <ac:spMk id="2" creationId="{11839FC0-71DE-4228-90EF-622F8ED380C1}"/>
          </ac:spMkLst>
        </pc:spChg>
        <pc:spChg chg="del">
          <ac:chgData name="Cristian Chilipirea" userId="34ab170da5908fc4" providerId="LiveId" clId="{7BFC8D41-25C2-4573-A39C-5B11029AC2C6}" dt="2019-10-13T12:12:59.951" v="240" actId="478"/>
          <ac:spMkLst>
            <pc:docMk/>
            <pc:sldMk cId="2515870066" sldId="515"/>
            <ac:spMk id="3" creationId="{3DCAF4E3-4A03-4931-A5B2-27318B6F7F7B}"/>
          </ac:spMkLst>
        </pc:spChg>
        <pc:spChg chg="add del">
          <ac:chgData name="Cristian Chilipirea" userId="34ab170da5908fc4" providerId="LiveId" clId="{7BFC8D41-25C2-4573-A39C-5B11029AC2C6}" dt="2019-10-13T12:13:02.931" v="242"/>
          <ac:spMkLst>
            <pc:docMk/>
            <pc:sldMk cId="2515870066" sldId="515"/>
            <ac:spMk id="4" creationId="{C4152CD3-C76F-499A-BC4B-1143EA4051CB}"/>
          </ac:spMkLst>
        </pc:spChg>
        <pc:spChg chg="add del">
          <ac:chgData name="Cristian Chilipirea" userId="34ab170da5908fc4" providerId="LiveId" clId="{7BFC8D41-25C2-4573-A39C-5B11029AC2C6}" dt="2019-10-13T12:13:02.931" v="242"/>
          <ac:spMkLst>
            <pc:docMk/>
            <pc:sldMk cId="2515870066" sldId="515"/>
            <ac:spMk id="5" creationId="{86FE800C-DA82-4F51-8C4E-8A2DD45B1E1C}"/>
          </ac:spMkLst>
        </pc:spChg>
        <pc:spChg chg="add del">
          <ac:chgData name="Cristian Chilipirea" userId="34ab170da5908fc4" providerId="LiveId" clId="{7BFC8D41-25C2-4573-A39C-5B11029AC2C6}" dt="2019-10-13T12:13:02.931" v="242"/>
          <ac:spMkLst>
            <pc:docMk/>
            <pc:sldMk cId="2515870066" sldId="515"/>
            <ac:spMk id="6" creationId="{58110B9E-9FE6-4424-9DFE-B3B2A45F4622}"/>
          </ac:spMkLst>
        </pc:spChg>
        <pc:spChg chg="add del">
          <ac:chgData name="Cristian Chilipirea" userId="34ab170da5908fc4" providerId="LiveId" clId="{7BFC8D41-25C2-4573-A39C-5B11029AC2C6}" dt="2019-10-13T12:13:02.931" v="242"/>
          <ac:spMkLst>
            <pc:docMk/>
            <pc:sldMk cId="2515870066" sldId="515"/>
            <ac:spMk id="7" creationId="{778286F8-6083-4AB2-8C0D-27E0EC09948C}"/>
          </ac:spMkLst>
        </pc:spChg>
        <pc:spChg chg="add">
          <ac:chgData name="Cristian Chilipirea" userId="34ab170da5908fc4" providerId="LiveId" clId="{7BFC8D41-25C2-4573-A39C-5B11029AC2C6}" dt="2019-10-13T12:13:02.941" v="243"/>
          <ac:spMkLst>
            <pc:docMk/>
            <pc:sldMk cId="2515870066" sldId="515"/>
            <ac:spMk id="8" creationId="{692FD83B-91F3-4617-9335-4E0BCA1B3937}"/>
          </ac:spMkLst>
        </pc:spChg>
        <pc:spChg chg="add">
          <ac:chgData name="Cristian Chilipirea" userId="34ab170da5908fc4" providerId="LiveId" clId="{7BFC8D41-25C2-4573-A39C-5B11029AC2C6}" dt="2019-10-13T12:13:02.941" v="243"/>
          <ac:spMkLst>
            <pc:docMk/>
            <pc:sldMk cId="2515870066" sldId="515"/>
            <ac:spMk id="9" creationId="{33AFC159-D5AF-423F-BEC0-4FCE23AD509B}"/>
          </ac:spMkLst>
        </pc:spChg>
        <pc:spChg chg="add">
          <ac:chgData name="Cristian Chilipirea" userId="34ab170da5908fc4" providerId="LiveId" clId="{7BFC8D41-25C2-4573-A39C-5B11029AC2C6}" dt="2019-10-13T12:13:02.941" v="243"/>
          <ac:spMkLst>
            <pc:docMk/>
            <pc:sldMk cId="2515870066" sldId="515"/>
            <ac:spMk id="10" creationId="{D1E2C14E-D88D-48BB-AECF-EF8172E5201B}"/>
          </ac:spMkLst>
        </pc:spChg>
        <pc:spChg chg="add">
          <ac:chgData name="Cristian Chilipirea" userId="34ab170da5908fc4" providerId="LiveId" clId="{7BFC8D41-25C2-4573-A39C-5B11029AC2C6}" dt="2019-10-13T12:13:02.941" v="243"/>
          <ac:spMkLst>
            <pc:docMk/>
            <pc:sldMk cId="2515870066" sldId="515"/>
            <ac:spMk id="11" creationId="{EAA68549-7557-4972-BD5F-3EF66BFD45CC}"/>
          </ac:spMkLst>
        </pc:spChg>
      </pc:sldChg>
      <pc:sldChg chg="addSp delSp add modAnim">
        <pc:chgData name="Cristian Chilipirea" userId="34ab170da5908fc4" providerId="LiveId" clId="{7BFC8D41-25C2-4573-A39C-5B11029AC2C6}" dt="2019-10-13T12:13:52.097" v="248"/>
        <pc:sldMkLst>
          <pc:docMk/>
          <pc:sldMk cId="4260109213" sldId="516"/>
        </pc:sldMkLst>
        <pc:spChg chg="del">
          <ac:chgData name="Cristian Chilipirea" userId="34ab170da5908fc4" providerId="LiveId" clId="{7BFC8D41-25C2-4573-A39C-5B11029AC2C6}" dt="2019-10-13T12:13:49.354" v="245" actId="478"/>
          <ac:spMkLst>
            <pc:docMk/>
            <pc:sldMk cId="4260109213" sldId="516"/>
            <ac:spMk id="2" creationId="{3E4708A3-7F31-4B6E-9058-C38DB1503587}"/>
          </ac:spMkLst>
        </pc:spChg>
        <pc:spChg chg="del">
          <ac:chgData name="Cristian Chilipirea" userId="34ab170da5908fc4" providerId="LiveId" clId="{7BFC8D41-25C2-4573-A39C-5B11029AC2C6}" dt="2019-10-13T12:13:49.354" v="245" actId="478"/>
          <ac:spMkLst>
            <pc:docMk/>
            <pc:sldMk cId="4260109213" sldId="516"/>
            <ac:spMk id="3" creationId="{C5077C95-47FD-4773-B228-4FC1F0D14B44}"/>
          </ac:spMkLst>
        </pc:spChg>
        <pc:spChg chg="add del">
          <ac:chgData name="Cristian Chilipirea" userId="34ab170da5908fc4" providerId="LiveId" clId="{7BFC8D41-25C2-4573-A39C-5B11029AC2C6}" dt="2019-10-13T12:13:52.085" v="247"/>
          <ac:spMkLst>
            <pc:docMk/>
            <pc:sldMk cId="4260109213" sldId="516"/>
            <ac:spMk id="4" creationId="{A3E28080-DA11-4073-9B22-3EBD7CC11448}"/>
          </ac:spMkLst>
        </pc:spChg>
        <pc:spChg chg="add del">
          <ac:chgData name="Cristian Chilipirea" userId="34ab170da5908fc4" providerId="LiveId" clId="{7BFC8D41-25C2-4573-A39C-5B11029AC2C6}" dt="2019-10-13T12:13:52.085" v="247"/>
          <ac:spMkLst>
            <pc:docMk/>
            <pc:sldMk cId="4260109213" sldId="516"/>
            <ac:spMk id="5" creationId="{75C0B7D0-1F04-4440-8F8B-0FBC5B89A3A0}"/>
          </ac:spMkLst>
        </pc:spChg>
        <pc:spChg chg="add del">
          <ac:chgData name="Cristian Chilipirea" userId="34ab170da5908fc4" providerId="LiveId" clId="{7BFC8D41-25C2-4573-A39C-5B11029AC2C6}" dt="2019-10-13T12:13:52.085" v="247"/>
          <ac:spMkLst>
            <pc:docMk/>
            <pc:sldMk cId="4260109213" sldId="516"/>
            <ac:spMk id="6" creationId="{31FAC18B-0FC7-4D72-A4BF-39D0A2B4DE27}"/>
          </ac:spMkLst>
        </pc:spChg>
        <pc:spChg chg="add del">
          <ac:chgData name="Cristian Chilipirea" userId="34ab170da5908fc4" providerId="LiveId" clId="{7BFC8D41-25C2-4573-A39C-5B11029AC2C6}" dt="2019-10-13T12:13:52.085" v="247"/>
          <ac:spMkLst>
            <pc:docMk/>
            <pc:sldMk cId="4260109213" sldId="516"/>
            <ac:spMk id="7" creationId="{AD133776-A9A9-475A-A172-166C70647BE2}"/>
          </ac:spMkLst>
        </pc:spChg>
        <pc:spChg chg="add del">
          <ac:chgData name="Cristian Chilipirea" userId="34ab170da5908fc4" providerId="LiveId" clId="{7BFC8D41-25C2-4573-A39C-5B11029AC2C6}" dt="2019-10-13T12:13:52.085" v="247"/>
          <ac:spMkLst>
            <pc:docMk/>
            <pc:sldMk cId="4260109213" sldId="516"/>
            <ac:spMk id="8" creationId="{36589732-C9CA-45A4-A1F6-B9A6FD04D534}"/>
          </ac:spMkLst>
        </pc:spChg>
        <pc:spChg chg="add">
          <ac:chgData name="Cristian Chilipirea" userId="34ab170da5908fc4" providerId="LiveId" clId="{7BFC8D41-25C2-4573-A39C-5B11029AC2C6}" dt="2019-10-13T12:13:52.097" v="248"/>
          <ac:spMkLst>
            <pc:docMk/>
            <pc:sldMk cId="4260109213" sldId="516"/>
            <ac:spMk id="9" creationId="{A2F02AE9-0AA1-486F-BB79-ABD5436AE611}"/>
          </ac:spMkLst>
        </pc:spChg>
        <pc:spChg chg="add">
          <ac:chgData name="Cristian Chilipirea" userId="34ab170da5908fc4" providerId="LiveId" clId="{7BFC8D41-25C2-4573-A39C-5B11029AC2C6}" dt="2019-10-13T12:13:52.097" v="248"/>
          <ac:spMkLst>
            <pc:docMk/>
            <pc:sldMk cId="4260109213" sldId="516"/>
            <ac:spMk id="10" creationId="{3321AB17-92ED-4FD6-A21C-26D4387D344D}"/>
          </ac:spMkLst>
        </pc:spChg>
        <pc:spChg chg="add">
          <ac:chgData name="Cristian Chilipirea" userId="34ab170da5908fc4" providerId="LiveId" clId="{7BFC8D41-25C2-4573-A39C-5B11029AC2C6}" dt="2019-10-13T12:13:52.097" v="248"/>
          <ac:spMkLst>
            <pc:docMk/>
            <pc:sldMk cId="4260109213" sldId="516"/>
            <ac:spMk id="11" creationId="{51AB0866-D5BD-40D1-88BE-7350CDB8F2AB}"/>
          </ac:spMkLst>
        </pc:spChg>
        <pc:spChg chg="add">
          <ac:chgData name="Cristian Chilipirea" userId="34ab170da5908fc4" providerId="LiveId" clId="{7BFC8D41-25C2-4573-A39C-5B11029AC2C6}" dt="2019-10-13T12:13:52.097" v="248"/>
          <ac:spMkLst>
            <pc:docMk/>
            <pc:sldMk cId="4260109213" sldId="516"/>
            <ac:spMk id="12" creationId="{0D51FBB6-CF47-41F8-A723-4E2A0FE21666}"/>
          </ac:spMkLst>
        </pc:spChg>
        <pc:spChg chg="add">
          <ac:chgData name="Cristian Chilipirea" userId="34ab170da5908fc4" providerId="LiveId" clId="{7BFC8D41-25C2-4573-A39C-5B11029AC2C6}" dt="2019-10-13T12:13:52.097" v="248"/>
          <ac:spMkLst>
            <pc:docMk/>
            <pc:sldMk cId="4260109213" sldId="516"/>
            <ac:spMk id="13" creationId="{400C4D04-437D-42DC-AA4E-75880CE8A653}"/>
          </ac:spMkLst>
        </pc:spChg>
      </pc:sldChg>
      <pc:sldChg chg="addSp delSp modSp add">
        <pc:chgData name="Cristian Chilipirea" userId="34ab170da5908fc4" providerId="LiveId" clId="{7BFC8D41-25C2-4573-A39C-5B11029AC2C6}" dt="2019-10-13T12:14:08.376" v="254"/>
        <pc:sldMkLst>
          <pc:docMk/>
          <pc:sldMk cId="4019271630" sldId="517"/>
        </pc:sldMkLst>
        <pc:spChg chg="mod">
          <ac:chgData name="Cristian Chilipirea" userId="34ab170da5908fc4" providerId="LiveId" clId="{7BFC8D41-25C2-4573-A39C-5B11029AC2C6}" dt="2019-10-13T12:14:01.079" v="250"/>
          <ac:spMkLst>
            <pc:docMk/>
            <pc:sldMk cId="4019271630" sldId="517"/>
            <ac:spMk id="2" creationId="{5D67A290-19B3-43C7-AD47-54F8C4A46E86}"/>
          </ac:spMkLst>
        </pc:spChg>
        <pc:spChg chg="del">
          <ac:chgData name="Cristian Chilipirea" userId="34ab170da5908fc4" providerId="LiveId" clId="{7BFC8D41-25C2-4573-A39C-5B11029AC2C6}" dt="2019-10-13T12:14:02.667" v="251" actId="478"/>
          <ac:spMkLst>
            <pc:docMk/>
            <pc:sldMk cId="4019271630" sldId="517"/>
            <ac:spMk id="3" creationId="{9D3D62A6-4CBE-41E0-BF5D-8BC2C29CDA58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4" creationId="{854C2CE9-2F91-4BDD-85C1-F13720470E5B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5" creationId="{87263690-7DDB-49F5-B2BD-7E25A57EBD9A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6" creationId="{54AA3852-8045-4CB1-94B4-1DBE0B59CED6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11" creationId="{91274E29-2E7E-4ADA-B6DD-F32B4908D1D4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12" creationId="{0C2C8AC7-87B9-4AA8-AC69-0CD4E753EFC3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13" creationId="{BC16F562-61D6-4334-868A-9BE322DC2A84}"/>
          </ac:spMkLst>
        </pc:spChg>
        <pc:spChg chg="add del">
          <ac:chgData name="Cristian Chilipirea" userId="34ab170da5908fc4" providerId="LiveId" clId="{7BFC8D41-25C2-4573-A39C-5B11029AC2C6}" dt="2019-10-13T12:14:08.366" v="253"/>
          <ac:spMkLst>
            <pc:docMk/>
            <pc:sldMk cId="4019271630" sldId="517"/>
            <ac:spMk id="14" creationId="{5ED2D6F3-269D-430E-B15C-FB731A0343D0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15" creationId="{3A1730A5-6C39-4993-9AD4-ECF23ABF710B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16" creationId="{DAFBA65A-223E-461D-9DB3-C2E47B1DFE7A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17" creationId="{D4D90D8E-EC93-425E-9751-30DB1B5163D6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22" creationId="{BBD8B736-B7A3-4EB1-9337-E006C57B364E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23" creationId="{28CCCDA5-CB49-463E-A11A-33C8983CD959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24" creationId="{3A52FFE3-88F5-4C49-8D4A-60C2A966A19F}"/>
          </ac:spMkLst>
        </pc:spChg>
        <pc:spChg chg="add">
          <ac:chgData name="Cristian Chilipirea" userId="34ab170da5908fc4" providerId="LiveId" clId="{7BFC8D41-25C2-4573-A39C-5B11029AC2C6}" dt="2019-10-13T12:14:08.376" v="254"/>
          <ac:spMkLst>
            <pc:docMk/>
            <pc:sldMk cId="4019271630" sldId="517"/>
            <ac:spMk id="25" creationId="{92613F24-709E-400C-B2E8-61C31ECDED85}"/>
          </ac:spMkLst>
        </pc:spChg>
        <pc:cxnChg chg="add del">
          <ac:chgData name="Cristian Chilipirea" userId="34ab170da5908fc4" providerId="LiveId" clId="{7BFC8D41-25C2-4573-A39C-5B11029AC2C6}" dt="2019-10-13T12:14:08.366" v="253"/>
          <ac:cxnSpMkLst>
            <pc:docMk/>
            <pc:sldMk cId="4019271630" sldId="517"/>
            <ac:cxnSpMk id="7" creationId="{3A2A5ABE-B1E1-4D7D-961D-E2D8FB38627E}"/>
          </ac:cxnSpMkLst>
        </pc:cxnChg>
        <pc:cxnChg chg="add del">
          <ac:chgData name="Cristian Chilipirea" userId="34ab170da5908fc4" providerId="LiveId" clId="{7BFC8D41-25C2-4573-A39C-5B11029AC2C6}" dt="2019-10-13T12:14:08.366" v="253"/>
          <ac:cxnSpMkLst>
            <pc:docMk/>
            <pc:sldMk cId="4019271630" sldId="517"/>
            <ac:cxnSpMk id="8" creationId="{37DC93FC-24BA-462A-8AE6-4FB1E4EBF165}"/>
          </ac:cxnSpMkLst>
        </pc:cxnChg>
        <pc:cxnChg chg="add del">
          <ac:chgData name="Cristian Chilipirea" userId="34ab170da5908fc4" providerId="LiveId" clId="{7BFC8D41-25C2-4573-A39C-5B11029AC2C6}" dt="2019-10-13T12:14:08.366" v="253"/>
          <ac:cxnSpMkLst>
            <pc:docMk/>
            <pc:sldMk cId="4019271630" sldId="517"/>
            <ac:cxnSpMk id="9" creationId="{BE887094-E521-4BBB-B39E-1D59A0C306D8}"/>
          </ac:cxnSpMkLst>
        </pc:cxnChg>
        <pc:cxnChg chg="add del">
          <ac:chgData name="Cristian Chilipirea" userId="34ab170da5908fc4" providerId="LiveId" clId="{7BFC8D41-25C2-4573-A39C-5B11029AC2C6}" dt="2019-10-13T12:14:08.366" v="253"/>
          <ac:cxnSpMkLst>
            <pc:docMk/>
            <pc:sldMk cId="4019271630" sldId="517"/>
            <ac:cxnSpMk id="10" creationId="{6ABF0E44-186C-4EE0-B241-47BF660AA733}"/>
          </ac:cxnSpMkLst>
        </pc:cxnChg>
        <pc:cxnChg chg="add">
          <ac:chgData name="Cristian Chilipirea" userId="34ab170da5908fc4" providerId="LiveId" clId="{7BFC8D41-25C2-4573-A39C-5B11029AC2C6}" dt="2019-10-13T12:14:08.376" v="254"/>
          <ac:cxnSpMkLst>
            <pc:docMk/>
            <pc:sldMk cId="4019271630" sldId="517"/>
            <ac:cxnSpMk id="18" creationId="{7A9A1897-D598-44CE-8A15-CB58E03DDDEE}"/>
          </ac:cxnSpMkLst>
        </pc:cxnChg>
        <pc:cxnChg chg="add">
          <ac:chgData name="Cristian Chilipirea" userId="34ab170da5908fc4" providerId="LiveId" clId="{7BFC8D41-25C2-4573-A39C-5B11029AC2C6}" dt="2019-10-13T12:14:08.376" v="254"/>
          <ac:cxnSpMkLst>
            <pc:docMk/>
            <pc:sldMk cId="4019271630" sldId="517"/>
            <ac:cxnSpMk id="19" creationId="{EA73D5F3-A4AB-4A27-93A1-9A3336D1EC34}"/>
          </ac:cxnSpMkLst>
        </pc:cxnChg>
        <pc:cxnChg chg="add">
          <ac:chgData name="Cristian Chilipirea" userId="34ab170da5908fc4" providerId="LiveId" clId="{7BFC8D41-25C2-4573-A39C-5B11029AC2C6}" dt="2019-10-13T12:14:08.376" v="254"/>
          <ac:cxnSpMkLst>
            <pc:docMk/>
            <pc:sldMk cId="4019271630" sldId="517"/>
            <ac:cxnSpMk id="20" creationId="{BA178426-4B16-41C5-BF6D-7E3FF6D7E837}"/>
          </ac:cxnSpMkLst>
        </pc:cxnChg>
        <pc:cxnChg chg="add">
          <ac:chgData name="Cristian Chilipirea" userId="34ab170da5908fc4" providerId="LiveId" clId="{7BFC8D41-25C2-4573-A39C-5B11029AC2C6}" dt="2019-10-13T12:14:08.376" v="254"/>
          <ac:cxnSpMkLst>
            <pc:docMk/>
            <pc:sldMk cId="4019271630" sldId="517"/>
            <ac:cxnSpMk id="21" creationId="{7C984221-4682-4B1D-8FA5-86AA01F523C6}"/>
          </ac:cxnSpMkLst>
        </pc:cxnChg>
      </pc:sldChg>
      <pc:sldChg chg="addSp delSp modSp add">
        <pc:chgData name="Cristian Chilipirea" userId="34ab170da5908fc4" providerId="LiveId" clId="{7BFC8D41-25C2-4573-A39C-5B11029AC2C6}" dt="2019-10-13T12:14:19.631" v="260"/>
        <pc:sldMkLst>
          <pc:docMk/>
          <pc:sldMk cId="2497152275" sldId="518"/>
        </pc:sldMkLst>
        <pc:spChg chg="mod">
          <ac:chgData name="Cristian Chilipirea" userId="34ab170da5908fc4" providerId="LiveId" clId="{7BFC8D41-25C2-4573-A39C-5B11029AC2C6}" dt="2019-10-13T12:14:13.547" v="256"/>
          <ac:spMkLst>
            <pc:docMk/>
            <pc:sldMk cId="2497152275" sldId="518"/>
            <ac:spMk id="2" creationId="{DC1AF06C-C2F3-4D77-87A4-35AE7BC06CCF}"/>
          </ac:spMkLst>
        </pc:spChg>
        <pc:spChg chg="del">
          <ac:chgData name="Cristian Chilipirea" userId="34ab170da5908fc4" providerId="LiveId" clId="{7BFC8D41-25C2-4573-A39C-5B11029AC2C6}" dt="2019-10-13T12:14:15.155" v="257" actId="478"/>
          <ac:spMkLst>
            <pc:docMk/>
            <pc:sldMk cId="2497152275" sldId="518"/>
            <ac:spMk id="3" creationId="{AC6275D6-4316-4E38-94CF-E9FBC13C5B44}"/>
          </ac:spMkLst>
        </pc:spChg>
        <pc:spChg chg="add del">
          <ac:chgData name="Cristian Chilipirea" userId="34ab170da5908fc4" providerId="LiveId" clId="{7BFC8D41-25C2-4573-A39C-5B11029AC2C6}" dt="2019-10-13T12:14:19.624" v="259"/>
          <ac:spMkLst>
            <pc:docMk/>
            <pc:sldMk cId="2497152275" sldId="518"/>
            <ac:spMk id="4" creationId="{A6AFDE2B-C5B9-4DB2-888B-36D93E94777F}"/>
          </ac:spMkLst>
        </pc:spChg>
        <pc:spChg chg="add">
          <ac:chgData name="Cristian Chilipirea" userId="34ab170da5908fc4" providerId="LiveId" clId="{7BFC8D41-25C2-4573-A39C-5B11029AC2C6}" dt="2019-10-13T12:14:19.631" v="260"/>
          <ac:spMkLst>
            <pc:docMk/>
            <pc:sldMk cId="2497152275" sldId="518"/>
            <ac:spMk id="5" creationId="{ACC013B9-77EA-40AB-A2DB-D7FF95C0AFFD}"/>
          </ac:spMkLst>
        </pc:spChg>
      </pc:sldChg>
      <pc:sldChg chg="addSp delSp modSp add">
        <pc:chgData name="Cristian Chilipirea" userId="34ab170da5908fc4" providerId="LiveId" clId="{7BFC8D41-25C2-4573-A39C-5B11029AC2C6}" dt="2019-10-13T12:14:48.844" v="266"/>
        <pc:sldMkLst>
          <pc:docMk/>
          <pc:sldMk cId="1596149910" sldId="519"/>
        </pc:sldMkLst>
        <pc:spChg chg="mod">
          <ac:chgData name="Cristian Chilipirea" userId="34ab170da5908fc4" providerId="LiveId" clId="{7BFC8D41-25C2-4573-A39C-5B11029AC2C6}" dt="2019-10-13T12:14:43.007" v="262"/>
          <ac:spMkLst>
            <pc:docMk/>
            <pc:sldMk cId="1596149910" sldId="519"/>
            <ac:spMk id="2" creationId="{225BAF81-DBCD-429B-9E00-8940D40D2E60}"/>
          </ac:spMkLst>
        </pc:spChg>
        <pc:spChg chg="del">
          <ac:chgData name="Cristian Chilipirea" userId="34ab170da5908fc4" providerId="LiveId" clId="{7BFC8D41-25C2-4573-A39C-5B11029AC2C6}" dt="2019-10-13T12:14:44.335" v="263" actId="478"/>
          <ac:spMkLst>
            <pc:docMk/>
            <pc:sldMk cId="1596149910" sldId="519"/>
            <ac:spMk id="3" creationId="{3FD828C4-9617-4749-A564-E7B958730340}"/>
          </ac:spMkLst>
        </pc:spChg>
        <pc:spChg chg="add del">
          <ac:chgData name="Cristian Chilipirea" userId="34ab170da5908fc4" providerId="LiveId" clId="{7BFC8D41-25C2-4573-A39C-5B11029AC2C6}" dt="2019-10-13T12:14:48.835" v="265"/>
          <ac:spMkLst>
            <pc:docMk/>
            <pc:sldMk cId="1596149910" sldId="519"/>
            <ac:spMk id="4" creationId="{D950F884-1189-4B76-9215-E8EE2FD2FCAC}"/>
          </ac:spMkLst>
        </pc:spChg>
        <pc:spChg chg="add">
          <ac:chgData name="Cristian Chilipirea" userId="34ab170da5908fc4" providerId="LiveId" clId="{7BFC8D41-25C2-4573-A39C-5B11029AC2C6}" dt="2019-10-13T12:14:48.844" v="266"/>
          <ac:spMkLst>
            <pc:docMk/>
            <pc:sldMk cId="1596149910" sldId="519"/>
            <ac:spMk id="5" creationId="{4B5544D0-6791-4C11-B00E-8A81A3FC5A9D}"/>
          </ac:spMkLst>
        </pc:spChg>
      </pc:sldChg>
      <pc:sldChg chg="addSp delSp modSp add">
        <pc:chgData name="Cristian Chilipirea" userId="34ab170da5908fc4" providerId="LiveId" clId="{7BFC8D41-25C2-4573-A39C-5B11029AC2C6}" dt="2019-10-13T12:14:59.950" v="272"/>
        <pc:sldMkLst>
          <pc:docMk/>
          <pc:sldMk cId="2070987712" sldId="520"/>
        </pc:sldMkLst>
        <pc:spChg chg="mod">
          <ac:chgData name="Cristian Chilipirea" userId="34ab170da5908fc4" providerId="LiveId" clId="{7BFC8D41-25C2-4573-A39C-5B11029AC2C6}" dt="2019-10-13T12:14:53.627" v="268"/>
          <ac:spMkLst>
            <pc:docMk/>
            <pc:sldMk cId="2070987712" sldId="520"/>
            <ac:spMk id="2" creationId="{D1B2A204-3250-4DE4-9A67-400DA4D1C768}"/>
          </ac:spMkLst>
        </pc:spChg>
        <pc:spChg chg="del">
          <ac:chgData name="Cristian Chilipirea" userId="34ab170da5908fc4" providerId="LiveId" clId="{7BFC8D41-25C2-4573-A39C-5B11029AC2C6}" dt="2019-10-13T12:14:54.963" v="269" actId="478"/>
          <ac:spMkLst>
            <pc:docMk/>
            <pc:sldMk cId="2070987712" sldId="520"/>
            <ac:spMk id="3" creationId="{0989E3ED-7C6B-4778-BC30-C9ED8E8FA932}"/>
          </ac:spMkLst>
        </pc:spChg>
        <pc:spChg chg="add del">
          <ac:chgData name="Cristian Chilipirea" userId="34ab170da5908fc4" providerId="LiveId" clId="{7BFC8D41-25C2-4573-A39C-5B11029AC2C6}" dt="2019-10-13T12:14:59.941" v="271"/>
          <ac:spMkLst>
            <pc:docMk/>
            <pc:sldMk cId="2070987712" sldId="520"/>
            <ac:spMk id="4" creationId="{58B29CCB-4B66-4F9F-9AA2-E4ED3D357DDB}"/>
          </ac:spMkLst>
        </pc:spChg>
        <pc:spChg chg="add">
          <ac:chgData name="Cristian Chilipirea" userId="34ab170da5908fc4" providerId="LiveId" clId="{7BFC8D41-25C2-4573-A39C-5B11029AC2C6}" dt="2019-10-13T12:14:59.950" v="272"/>
          <ac:spMkLst>
            <pc:docMk/>
            <pc:sldMk cId="2070987712" sldId="520"/>
            <ac:spMk id="5" creationId="{8AB74BFE-D731-49AC-8201-AF9A800D0AD7}"/>
          </ac:spMkLst>
        </pc:spChg>
      </pc:sldChg>
      <pc:sldChg chg="addSp delSp add">
        <pc:chgData name="Cristian Chilipirea" userId="34ab170da5908fc4" providerId="LiveId" clId="{7BFC8D41-25C2-4573-A39C-5B11029AC2C6}" dt="2019-10-13T12:15:13.959" v="278"/>
        <pc:sldMkLst>
          <pc:docMk/>
          <pc:sldMk cId="2186736564" sldId="521"/>
        </pc:sldMkLst>
        <pc:spChg chg="del">
          <ac:chgData name="Cristian Chilipirea" userId="34ab170da5908fc4" providerId="LiveId" clId="{7BFC8D41-25C2-4573-A39C-5B11029AC2C6}" dt="2019-10-13T12:15:11.123" v="275" actId="478"/>
          <ac:spMkLst>
            <pc:docMk/>
            <pc:sldMk cId="2186736564" sldId="521"/>
            <ac:spMk id="2" creationId="{B8D5CBFD-24FC-4C40-94DC-C1183221EA69}"/>
          </ac:spMkLst>
        </pc:spChg>
        <pc:spChg chg="del">
          <ac:chgData name="Cristian Chilipirea" userId="34ab170da5908fc4" providerId="LiveId" clId="{7BFC8D41-25C2-4573-A39C-5B11029AC2C6}" dt="2019-10-13T12:15:10.119" v="274" actId="478"/>
          <ac:spMkLst>
            <pc:docMk/>
            <pc:sldMk cId="2186736564" sldId="521"/>
            <ac:spMk id="3" creationId="{FBF395FB-DEFA-43D9-A3BF-B444E5B04670}"/>
          </ac:spMkLst>
        </pc:spChg>
        <pc:spChg chg="add del">
          <ac:chgData name="Cristian Chilipirea" userId="34ab170da5908fc4" providerId="LiveId" clId="{7BFC8D41-25C2-4573-A39C-5B11029AC2C6}" dt="2019-10-13T12:15:13.953" v="277"/>
          <ac:spMkLst>
            <pc:docMk/>
            <pc:sldMk cId="2186736564" sldId="521"/>
            <ac:spMk id="4" creationId="{5653F496-5D50-4553-8098-7AB06805FE6F}"/>
          </ac:spMkLst>
        </pc:spChg>
        <pc:spChg chg="add">
          <ac:chgData name="Cristian Chilipirea" userId="34ab170da5908fc4" providerId="LiveId" clId="{7BFC8D41-25C2-4573-A39C-5B11029AC2C6}" dt="2019-10-13T12:15:13.959" v="278"/>
          <ac:spMkLst>
            <pc:docMk/>
            <pc:sldMk cId="2186736564" sldId="521"/>
            <ac:spMk id="5" creationId="{E0821531-FE18-439E-8C15-1B154EA8ACFC}"/>
          </ac:spMkLst>
        </pc:spChg>
      </pc:sldChg>
      <pc:sldChg chg="addSp delSp add">
        <pc:chgData name="Cristian Chilipirea" userId="34ab170da5908fc4" providerId="LiveId" clId="{7BFC8D41-25C2-4573-A39C-5B11029AC2C6}" dt="2019-10-13T12:15:23.463" v="284"/>
        <pc:sldMkLst>
          <pc:docMk/>
          <pc:sldMk cId="2837993401" sldId="522"/>
        </pc:sldMkLst>
        <pc:spChg chg="del">
          <ac:chgData name="Cristian Chilipirea" userId="34ab170da5908fc4" providerId="LiveId" clId="{7BFC8D41-25C2-4573-A39C-5B11029AC2C6}" dt="2019-10-13T12:15:21.214" v="281" actId="478"/>
          <ac:spMkLst>
            <pc:docMk/>
            <pc:sldMk cId="2837993401" sldId="522"/>
            <ac:spMk id="2" creationId="{D1522013-64FB-467A-98B4-0C9D17491D73}"/>
          </ac:spMkLst>
        </pc:spChg>
        <pc:spChg chg="del">
          <ac:chgData name="Cristian Chilipirea" userId="34ab170da5908fc4" providerId="LiveId" clId="{7BFC8D41-25C2-4573-A39C-5B11029AC2C6}" dt="2019-10-13T12:15:20.590" v="280" actId="478"/>
          <ac:spMkLst>
            <pc:docMk/>
            <pc:sldMk cId="2837993401" sldId="522"/>
            <ac:spMk id="3" creationId="{27294858-47E5-446D-850F-DF8B73993ADA}"/>
          </ac:spMkLst>
        </pc:spChg>
        <pc:spChg chg="add del">
          <ac:chgData name="Cristian Chilipirea" userId="34ab170da5908fc4" providerId="LiveId" clId="{7BFC8D41-25C2-4573-A39C-5B11029AC2C6}" dt="2019-10-13T12:15:23.457" v="283"/>
          <ac:spMkLst>
            <pc:docMk/>
            <pc:sldMk cId="2837993401" sldId="522"/>
            <ac:spMk id="4" creationId="{10956A68-45EB-4900-8710-7D713B8F0D80}"/>
          </ac:spMkLst>
        </pc:spChg>
        <pc:spChg chg="add">
          <ac:chgData name="Cristian Chilipirea" userId="34ab170da5908fc4" providerId="LiveId" clId="{7BFC8D41-25C2-4573-A39C-5B11029AC2C6}" dt="2019-10-13T12:15:23.463" v="284"/>
          <ac:spMkLst>
            <pc:docMk/>
            <pc:sldMk cId="2837993401" sldId="522"/>
            <ac:spMk id="5" creationId="{A977C570-FC7E-48DB-BBED-E1301E5D5751}"/>
          </ac:spMkLst>
        </pc:spChg>
      </pc:sldChg>
      <pc:sldChg chg="addSp delSp modSp add">
        <pc:chgData name="Cristian Chilipirea" userId="34ab170da5908fc4" providerId="LiveId" clId="{7BFC8D41-25C2-4573-A39C-5B11029AC2C6}" dt="2019-10-13T12:15:37.564" v="291" actId="1076"/>
        <pc:sldMkLst>
          <pc:docMk/>
          <pc:sldMk cId="2669281249" sldId="523"/>
        </pc:sldMkLst>
        <pc:spChg chg="mod">
          <ac:chgData name="Cristian Chilipirea" userId="34ab170da5908fc4" providerId="LiveId" clId="{7BFC8D41-25C2-4573-A39C-5B11029AC2C6}" dt="2019-10-13T12:15:29.326" v="286"/>
          <ac:spMkLst>
            <pc:docMk/>
            <pc:sldMk cId="2669281249" sldId="523"/>
            <ac:spMk id="2" creationId="{3F43333F-4E9B-4857-B4BE-BD96AE1EC022}"/>
          </ac:spMkLst>
        </pc:spChg>
        <pc:spChg chg="del">
          <ac:chgData name="Cristian Chilipirea" userId="34ab170da5908fc4" providerId="LiveId" clId="{7BFC8D41-25C2-4573-A39C-5B11029AC2C6}" dt="2019-10-13T12:15:30.879" v="287" actId="478"/>
          <ac:spMkLst>
            <pc:docMk/>
            <pc:sldMk cId="2669281249" sldId="523"/>
            <ac:spMk id="3" creationId="{C892D32A-1B65-4E1F-BA5E-FC89F97DDEE4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4" creationId="{74A59502-4DDD-42AD-9853-B940A939F449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5" creationId="{D7CEE806-69DC-43E7-BBE5-A83E52CB9249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6" creationId="{D9E390CF-7C8D-442C-A7EA-D1980E810CF7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7" creationId="{E9F5C311-B5DF-45B1-BF04-8A66A37B7FF9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8" creationId="{A13B01B6-62B3-4D06-B13B-08A7DC3C1B86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9" creationId="{CCF80DFA-A111-4C2E-AA92-794E3A9C4948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0" creationId="{D04175A4-1B8A-4CC7-8F12-EFD17550C5C1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1" creationId="{0B98BAB5-CD63-487B-BA42-FAEA0D78AFC3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2" creationId="{49528FD3-047A-47D9-89DB-863C0AE330CF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3" creationId="{BE87DB8A-7B8F-487E-A373-2FF9A569FD5C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4" creationId="{1E90CB5A-392D-48D2-90D4-4EF7CACE20AD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5" creationId="{51844F0F-412D-40E0-8B9C-3A9F91F229F2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6" creationId="{353BA2B5-68F9-4176-8981-F2AF912EB9B2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7" creationId="{1C522BC6-5B82-48CC-BB13-BBEC16BDE0F2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8" creationId="{2C3D1218-6ECF-416C-A0AE-C50D0C3C023E}"/>
          </ac:spMkLst>
        </pc:spChg>
        <pc:spChg chg="add del">
          <ac:chgData name="Cristian Chilipirea" userId="34ab170da5908fc4" providerId="LiveId" clId="{7BFC8D41-25C2-4573-A39C-5B11029AC2C6}" dt="2019-10-13T12:15:35.782" v="289"/>
          <ac:spMkLst>
            <pc:docMk/>
            <pc:sldMk cId="2669281249" sldId="523"/>
            <ac:spMk id="19" creationId="{6135B692-E0CC-46C6-8D48-576051AD007A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0" creationId="{5AE7B588-3D0B-46A7-8D93-83D11612BD21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1" creationId="{9EF32D15-2EB8-44AA-8352-E94932490123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2" creationId="{B656E5F5-CB80-4805-B295-8A3C631AC7E7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3" creationId="{02C2CEB3-5666-4AFF-97D5-D6E9241E488E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4" creationId="{CCC5CFFE-A5C1-4442-A8B8-F65DC96391F0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5" creationId="{2DBD59DE-CFEB-4B0F-B2FA-D3914B0F87CA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6" creationId="{5EBA90B2-AD6C-4BFD-BB1E-9C29DE53B364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7" creationId="{9A84D557-A55E-4C66-9699-4EE568E9B855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8" creationId="{49CA4762-2677-4B3C-B8FF-29007D82FDFB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29" creationId="{57CA0792-1D06-43F5-8BD4-0C560A82E8DE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30" creationId="{EC7EB76E-B8CB-49E8-81FF-2B2CE0861AA8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31" creationId="{1821520F-AB19-4DBA-AA71-15D254D7E692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32" creationId="{5B971E0B-B27F-4C11-8CB6-5F994D8BF0BB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33" creationId="{957A3B6A-D2CB-4CE9-BD4B-E7D78647E7A5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34" creationId="{947B4208-D0EC-4E00-A328-9C60DA1762B3}"/>
          </ac:spMkLst>
        </pc:spChg>
        <pc:spChg chg="add mod">
          <ac:chgData name="Cristian Chilipirea" userId="34ab170da5908fc4" providerId="LiveId" clId="{7BFC8D41-25C2-4573-A39C-5B11029AC2C6}" dt="2019-10-13T12:15:37.564" v="291" actId="1076"/>
          <ac:spMkLst>
            <pc:docMk/>
            <pc:sldMk cId="2669281249" sldId="523"/>
            <ac:spMk id="35" creationId="{D84FACFC-1365-40EB-9704-4E5E5CCBA77D}"/>
          </ac:spMkLst>
        </pc:spChg>
      </pc:sldChg>
      <pc:sldChg chg="addSp delSp modSp add">
        <pc:chgData name="Cristian Chilipirea" userId="34ab170da5908fc4" providerId="LiveId" clId="{7BFC8D41-25C2-4573-A39C-5B11029AC2C6}" dt="2019-10-13T12:15:51.019" v="298" actId="1076"/>
        <pc:sldMkLst>
          <pc:docMk/>
          <pc:sldMk cId="270045925" sldId="524"/>
        </pc:sldMkLst>
        <pc:spChg chg="mod">
          <ac:chgData name="Cristian Chilipirea" userId="34ab170da5908fc4" providerId="LiveId" clId="{7BFC8D41-25C2-4573-A39C-5B11029AC2C6}" dt="2019-10-13T12:15:42.524" v="293"/>
          <ac:spMkLst>
            <pc:docMk/>
            <pc:sldMk cId="270045925" sldId="524"/>
            <ac:spMk id="2" creationId="{44F7DA82-1C9F-4603-A540-9B5CB0E0A01E}"/>
          </ac:spMkLst>
        </pc:spChg>
        <pc:spChg chg="del">
          <ac:chgData name="Cristian Chilipirea" userId="34ab170da5908fc4" providerId="LiveId" clId="{7BFC8D41-25C2-4573-A39C-5B11029AC2C6}" dt="2019-10-13T12:15:43.995" v="294" actId="478"/>
          <ac:spMkLst>
            <pc:docMk/>
            <pc:sldMk cId="270045925" sldId="524"/>
            <ac:spMk id="3" creationId="{150448CE-FE32-4E65-9583-35AB5AE7BDF9}"/>
          </ac:spMkLst>
        </pc:spChg>
        <pc:spChg chg="add del">
          <ac:chgData name="Cristian Chilipirea" userId="34ab170da5908fc4" providerId="LiveId" clId="{7BFC8D41-25C2-4573-A39C-5B11029AC2C6}" dt="2019-10-13T12:15:48.301" v="296"/>
          <ac:spMkLst>
            <pc:docMk/>
            <pc:sldMk cId="270045925" sldId="524"/>
            <ac:spMk id="4" creationId="{C99F5496-C088-46C5-99B4-BF8E55643503}"/>
          </ac:spMkLst>
        </pc:spChg>
        <pc:spChg chg="add mod">
          <ac:chgData name="Cristian Chilipirea" userId="34ab170da5908fc4" providerId="LiveId" clId="{7BFC8D41-25C2-4573-A39C-5B11029AC2C6}" dt="2019-10-13T12:15:51.019" v="298" actId="1076"/>
          <ac:spMkLst>
            <pc:docMk/>
            <pc:sldMk cId="270045925" sldId="524"/>
            <ac:spMk id="5" creationId="{83A69B9A-2371-4C10-9A33-BF7CFE23A873}"/>
          </ac:spMkLst>
        </pc:spChg>
      </pc:sldChg>
      <pc:sldChg chg="addSp delSp modSp add">
        <pc:chgData name="Cristian Chilipirea" userId="34ab170da5908fc4" providerId="LiveId" clId="{7BFC8D41-25C2-4573-A39C-5B11029AC2C6}" dt="2019-10-13T12:16:03.581" v="305" actId="1076"/>
        <pc:sldMkLst>
          <pc:docMk/>
          <pc:sldMk cId="3629935203" sldId="525"/>
        </pc:sldMkLst>
        <pc:spChg chg="mod">
          <ac:chgData name="Cristian Chilipirea" userId="34ab170da5908fc4" providerId="LiveId" clId="{7BFC8D41-25C2-4573-A39C-5B11029AC2C6}" dt="2019-10-13T12:15:56.414" v="300"/>
          <ac:spMkLst>
            <pc:docMk/>
            <pc:sldMk cId="3629935203" sldId="525"/>
            <ac:spMk id="2" creationId="{0ED465B5-D281-473C-825D-C2496B67B2B4}"/>
          </ac:spMkLst>
        </pc:spChg>
        <pc:spChg chg="del">
          <ac:chgData name="Cristian Chilipirea" userId="34ab170da5908fc4" providerId="LiveId" clId="{7BFC8D41-25C2-4573-A39C-5B11029AC2C6}" dt="2019-10-13T12:15:57.811" v="301" actId="478"/>
          <ac:spMkLst>
            <pc:docMk/>
            <pc:sldMk cId="3629935203" sldId="525"/>
            <ac:spMk id="3" creationId="{E2F65600-D9BF-4D2E-BE54-5659B9A04236}"/>
          </ac:spMkLst>
        </pc:spChg>
        <pc:spChg chg="add del">
          <ac:chgData name="Cristian Chilipirea" userId="34ab170da5908fc4" providerId="LiveId" clId="{7BFC8D41-25C2-4573-A39C-5B11029AC2C6}" dt="2019-10-13T12:16:02.167" v="303"/>
          <ac:spMkLst>
            <pc:docMk/>
            <pc:sldMk cId="3629935203" sldId="525"/>
            <ac:spMk id="4" creationId="{DF666001-3A2D-4047-87DF-B16857EBB9D3}"/>
          </ac:spMkLst>
        </pc:spChg>
        <pc:spChg chg="add mod">
          <ac:chgData name="Cristian Chilipirea" userId="34ab170da5908fc4" providerId="LiveId" clId="{7BFC8D41-25C2-4573-A39C-5B11029AC2C6}" dt="2019-10-13T12:16:03.581" v="305" actId="1076"/>
          <ac:spMkLst>
            <pc:docMk/>
            <pc:sldMk cId="3629935203" sldId="525"/>
            <ac:spMk id="5" creationId="{8F4AA68A-35A7-4F4E-8FC6-25A82763EF68}"/>
          </ac:spMkLst>
        </pc:spChg>
      </pc:sldChg>
      <pc:sldChg chg="addSp delSp modSp add modAnim">
        <pc:chgData name="Cristian Chilipirea" userId="34ab170da5908fc4" providerId="LiveId" clId="{7BFC8D41-25C2-4573-A39C-5B11029AC2C6}" dt="2019-10-13T12:16:20.063" v="312" actId="1076"/>
        <pc:sldMkLst>
          <pc:docMk/>
          <pc:sldMk cId="2588935826" sldId="526"/>
        </pc:sldMkLst>
        <pc:spChg chg="mod">
          <ac:chgData name="Cristian Chilipirea" userId="34ab170da5908fc4" providerId="LiveId" clId="{7BFC8D41-25C2-4573-A39C-5B11029AC2C6}" dt="2019-10-13T12:16:08.834" v="307"/>
          <ac:spMkLst>
            <pc:docMk/>
            <pc:sldMk cId="2588935826" sldId="526"/>
            <ac:spMk id="2" creationId="{CC4EC2F9-C291-45CC-915C-E7B71B8EC643}"/>
          </ac:spMkLst>
        </pc:spChg>
        <pc:spChg chg="del">
          <ac:chgData name="Cristian Chilipirea" userId="34ab170da5908fc4" providerId="LiveId" clId="{7BFC8D41-25C2-4573-A39C-5B11029AC2C6}" dt="2019-10-13T12:16:10.931" v="308" actId="478"/>
          <ac:spMkLst>
            <pc:docMk/>
            <pc:sldMk cId="2588935826" sldId="526"/>
            <ac:spMk id="3" creationId="{84347FCF-16AA-4F13-815A-B482E3893343}"/>
          </ac:spMkLst>
        </pc:spChg>
        <pc:spChg chg="add del">
          <ac:chgData name="Cristian Chilipirea" userId="34ab170da5908fc4" providerId="LiveId" clId="{7BFC8D41-25C2-4573-A39C-5B11029AC2C6}" dt="2019-10-13T12:16:18.177" v="310"/>
          <ac:spMkLst>
            <pc:docMk/>
            <pc:sldMk cId="2588935826" sldId="526"/>
            <ac:spMk id="5" creationId="{06E73554-38AC-434E-8917-4D0C750A426D}"/>
          </ac:spMkLst>
        </pc:spChg>
        <pc:spChg chg="add del">
          <ac:chgData name="Cristian Chilipirea" userId="34ab170da5908fc4" providerId="LiveId" clId="{7BFC8D41-25C2-4573-A39C-5B11029AC2C6}" dt="2019-10-13T12:16:18.177" v="310"/>
          <ac:spMkLst>
            <pc:docMk/>
            <pc:sldMk cId="2588935826" sldId="526"/>
            <ac:spMk id="7" creationId="{86893E93-7495-4A74-9C37-398F33319BCF}"/>
          </ac:spMkLst>
        </pc:spChg>
        <pc:spChg chg="add mod">
          <ac:chgData name="Cristian Chilipirea" userId="34ab170da5908fc4" providerId="LiveId" clId="{7BFC8D41-25C2-4573-A39C-5B11029AC2C6}" dt="2019-10-13T12:16:20.063" v="312" actId="1076"/>
          <ac:spMkLst>
            <pc:docMk/>
            <pc:sldMk cId="2588935826" sldId="526"/>
            <ac:spMk id="11" creationId="{3641D874-63EC-4C87-8F18-00E62A263BCC}"/>
          </ac:spMkLst>
        </pc:spChg>
        <pc:spChg chg="add mod">
          <ac:chgData name="Cristian Chilipirea" userId="34ab170da5908fc4" providerId="LiveId" clId="{7BFC8D41-25C2-4573-A39C-5B11029AC2C6}" dt="2019-10-13T12:16:20.063" v="312" actId="1076"/>
          <ac:spMkLst>
            <pc:docMk/>
            <pc:sldMk cId="2588935826" sldId="526"/>
            <ac:spMk id="13" creationId="{D4294073-8019-4FD3-AD30-4A9414BCAB2B}"/>
          </ac:spMkLst>
        </pc:spChg>
        <pc:picChg chg="add del">
          <ac:chgData name="Cristian Chilipirea" userId="34ab170da5908fc4" providerId="LiveId" clId="{7BFC8D41-25C2-4573-A39C-5B11029AC2C6}" dt="2019-10-13T12:16:18.177" v="310"/>
          <ac:picMkLst>
            <pc:docMk/>
            <pc:sldMk cId="2588935826" sldId="526"/>
            <ac:picMk id="4" creationId="{6B22BFF6-9260-4F99-976E-2E1EEA9F06F0}"/>
          </ac:picMkLst>
        </pc:picChg>
        <pc:picChg chg="add del">
          <ac:chgData name="Cristian Chilipirea" userId="34ab170da5908fc4" providerId="LiveId" clId="{7BFC8D41-25C2-4573-A39C-5B11029AC2C6}" dt="2019-10-13T12:16:18.177" v="310"/>
          <ac:picMkLst>
            <pc:docMk/>
            <pc:sldMk cId="2588935826" sldId="526"/>
            <ac:picMk id="6" creationId="{5B346AA2-49F2-4CF5-B77F-1B2A925591C7}"/>
          </ac:picMkLst>
        </pc:picChg>
        <pc:picChg chg="add mod">
          <ac:chgData name="Cristian Chilipirea" userId="34ab170da5908fc4" providerId="LiveId" clId="{7BFC8D41-25C2-4573-A39C-5B11029AC2C6}" dt="2019-10-13T12:16:20.063" v="312" actId="1076"/>
          <ac:picMkLst>
            <pc:docMk/>
            <pc:sldMk cId="2588935826" sldId="526"/>
            <ac:picMk id="10" creationId="{88A738B0-DE60-4A06-AEA8-E9002DEF9702}"/>
          </ac:picMkLst>
        </pc:picChg>
        <pc:picChg chg="add mod">
          <ac:chgData name="Cristian Chilipirea" userId="34ab170da5908fc4" providerId="LiveId" clId="{7BFC8D41-25C2-4573-A39C-5B11029AC2C6}" dt="2019-10-13T12:16:20.063" v="312" actId="1076"/>
          <ac:picMkLst>
            <pc:docMk/>
            <pc:sldMk cId="2588935826" sldId="526"/>
            <ac:picMk id="12" creationId="{14131E68-C34C-4F93-92CE-BE8A531A1F4B}"/>
          </ac:picMkLst>
        </pc:picChg>
        <pc:cxnChg chg="add del">
          <ac:chgData name="Cristian Chilipirea" userId="34ab170da5908fc4" providerId="LiveId" clId="{7BFC8D41-25C2-4573-A39C-5B11029AC2C6}" dt="2019-10-13T12:16:18.177" v="310"/>
          <ac:cxnSpMkLst>
            <pc:docMk/>
            <pc:sldMk cId="2588935826" sldId="526"/>
            <ac:cxnSpMk id="8" creationId="{5903D69D-34F6-49D5-8AF0-981A458F235B}"/>
          </ac:cxnSpMkLst>
        </pc:cxnChg>
        <pc:cxnChg chg="add del">
          <ac:chgData name="Cristian Chilipirea" userId="34ab170da5908fc4" providerId="LiveId" clId="{7BFC8D41-25C2-4573-A39C-5B11029AC2C6}" dt="2019-10-13T12:16:18.177" v="310"/>
          <ac:cxnSpMkLst>
            <pc:docMk/>
            <pc:sldMk cId="2588935826" sldId="526"/>
            <ac:cxnSpMk id="9" creationId="{5F372A1A-6CFC-41CA-A3FF-3E855A13A226}"/>
          </ac:cxnSpMkLst>
        </pc:cxnChg>
        <pc:cxnChg chg="add mod">
          <ac:chgData name="Cristian Chilipirea" userId="34ab170da5908fc4" providerId="LiveId" clId="{7BFC8D41-25C2-4573-A39C-5B11029AC2C6}" dt="2019-10-13T12:16:20.063" v="312" actId="1076"/>
          <ac:cxnSpMkLst>
            <pc:docMk/>
            <pc:sldMk cId="2588935826" sldId="526"/>
            <ac:cxnSpMk id="14" creationId="{AC8FED7C-7043-49C1-8628-B4D66B270DC0}"/>
          </ac:cxnSpMkLst>
        </pc:cxnChg>
        <pc:cxnChg chg="add mod">
          <ac:chgData name="Cristian Chilipirea" userId="34ab170da5908fc4" providerId="LiveId" clId="{7BFC8D41-25C2-4573-A39C-5B11029AC2C6}" dt="2019-10-13T12:16:20.063" v="312" actId="1076"/>
          <ac:cxnSpMkLst>
            <pc:docMk/>
            <pc:sldMk cId="2588935826" sldId="526"/>
            <ac:cxnSpMk id="15" creationId="{8704B4ED-B11D-4502-897B-0DBBE10A9435}"/>
          </ac:cxnSpMkLst>
        </pc:cxnChg>
      </pc:sldChg>
      <pc:sldChg chg="addSp delSp modSp add">
        <pc:chgData name="Cristian Chilipirea" userId="34ab170da5908fc4" providerId="LiveId" clId="{7BFC8D41-25C2-4573-A39C-5B11029AC2C6}" dt="2019-10-13T12:16:42.420" v="319" actId="1076"/>
        <pc:sldMkLst>
          <pc:docMk/>
          <pc:sldMk cId="1852644142" sldId="527"/>
        </pc:sldMkLst>
        <pc:spChg chg="mod">
          <ac:chgData name="Cristian Chilipirea" userId="34ab170da5908fc4" providerId="LiveId" clId="{7BFC8D41-25C2-4573-A39C-5B11029AC2C6}" dt="2019-10-13T12:16:34.367" v="314"/>
          <ac:spMkLst>
            <pc:docMk/>
            <pc:sldMk cId="1852644142" sldId="527"/>
            <ac:spMk id="2" creationId="{949695D3-0CE7-4B1D-9765-1807E87FC8F5}"/>
          </ac:spMkLst>
        </pc:spChg>
        <pc:spChg chg="del">
          <ac:chgData name="Cristian Chilipirea" userId="34ab170da5908fc4" providerId="LiveId" clId="{7BFC8D41-25C2-4573-A39C-5B11029AC2C6}" dt="2019-10-13T12:16:35.775" v="315" actId="478"/>
          <ac:spMkLst>
            <pc:docMk/>
            <pc:sldMk cId="1852644142" sldId="527"/>
            <ac:spMk id="3" creationId="{37E7B756-E555-4A6C-A6B6-B8A449CE82A0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4" creationId="{D98FA04E-166D-4DAC-9D7F-9291D7E5A129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5" creationId="{A9D116BA-F4B9-4477-94EE-F7DA9EC650EB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6" creationId="{012ACFD2-0806-4F6D-B4E1-B424D632E2B4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7" creationId="{08E98C47-602E-497D-8049-26C4347C6447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8" creationId="{0061BA9F-D298-4241-8357-C2EFCEAE30D2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9" creationId="{98E751AC-8D13-4083-BF5E-0BC3C51F82DC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0" creationId="{5B922B48-5F7D-471E-BC43-9BCDB7ABFCE5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1" creationId="{9A291EF0-5CD4-409F-88A6-3A92E26B5A78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2" creationId="{102E7A15-1C4A-4CD3-A3D3-414898AB0749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3" creationId="{2B8A8EB4-307D-4A2A-B7B0-67023EFEB115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4" creationId="{BC22CB4B-E6A6-4EAF-98EB-7AF858D3841F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5" creationId="{4F8E80E9-8F98-4338-AAB8-7E7FC7698571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6" creationId="{BF9EEA8F-1979-4384-87AD-EA15110B2F72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7" creationId="{9D751703-B354-4E35-ABE5-9AF64930E2A9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8" creationId="{F1754859-8381-45AB-80B9-88C5ED40F92C}"/>
          </ac:spMkLst>
        </pc:spChg>
        <pc:spChg chg="add del">
          <ac:chgData name="Cristian Chilipirea" userId="34ab170da5908fc4" providerId="LiveId" clId="{7BFC8D41-25C2-4573-A39C-5B11029AC2C6}" dt="2019-10-13T12:16:40.148" v="317"/>
          <ac:spMkLst>
            <pc:docMk/>
            <pc:sldMk cId="1852644142" sldId="527"/>
            <ac:spMk id="19" creationId="{EE0E5C58-2083-4B5F-A97A-2B816F6A0B2E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0" creationId="{8E0A816B-48FB-4DEF-BFF5-C11112D49085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1" creationId="{36093A11-D3B0-407C-AC9A-196E746434A1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2" creationId="{93439228-C123-4C0F-A495-34E6F82FD8A2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3" creationId="{5512C3CA-C4E3-4EEF-89BD-BBC738DB57CE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4" creationId="{28EF27C9-A5F0-4544-8B16-670374B9BA2A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5" creationId="{8B05DF04-3136-4D6E-BF91-292FF4900938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6" creationId="{A2E978D5-22BE-4F9A-88E3-391441428AD4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7" creationId="{D22D3B17-B1A3-4240-AD1B-EF23C9D17A30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8" creationId="{AF52881B-436C-4CE5-9E73-2CFC11D96E8F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29" creationId="{4FE19B13-8233-401D-B4B6-9A2106F8430B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30" creationId="{B75511C0-C684-416F-AF5A-2B87C3B2F74B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31" creationId="{3F0ECDDC-FA93-439E-BC5C-700FD652798A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32" creationId="{A29E8A69-D2A0-483D-B131-C1CB6DA7D564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33" creationId="{1CDE1EE0-B220-407F-A046-97AAFE715E40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34" creationId="{9D07D973-F52A-46BA-A811-7D5998C93344}"/>
          </ac:spMkLst>
        </pc:spChg>
        <pc:spChg chg="add mod">
          <ac:chgData name="Cristian Chilipirea" userId="34ab170da5908fc4" providerId="LiveId" clId="{7BFC8D41-25C2-4573-A39C-5B11029AC2C6}" dt="2019-10-13T12:16:42.420" v="319" actId="1076"/>
          <ac:spMkLst>
            <pc:docMk/>
            <pc:sldMk cId="1852644142" sldId="527"/>
            <ac:spMk id="35" creationId="{AAE23F5E-6852-407F-B4C5-F4D36DE61E83}"/>
          </ac:spMkLst>
        </pc:spChg>
      </pc:sldChg>
      <pc:sldChg chg="addSp delSp modSp add">
        <pc:chgData name="Cristian Chilipirea" userId="34ab170da5908fc4" providerId="LiveId" clId="{7BFC8D41-25C2-4573-A39C-5B11029AC2C6}" dt="2019-10-13T12:16:55.904" v="325"/>
        <pc:sldMkLst>
          <pc:docMk/>
          <pc:sldMk cId="1703671856" sldId="528"/>
        </pc:sldMkLst>
        <pc:spChg chg="mod">
          <ac:chgData name="Cristian Chilipirea" userId="34ab170da5908fc4" providerId="LiveId" clId="{7BFC8D41-25C2-4573-A39C-5B11029AC2C6}" dt="2019-10-13T12:16:50.403" v="321"/>
          <ac:spMkLst>
            <pc:docMk/>
            <pc:sldMk cId="1703671856" sldId="528"/>
            <ac:spMk id="2" creationId="{83409CBE-128E-4645-A82B-1B6879EEE9C1}"/>
          </ac:spMkLst>
        </pc:spChg>
        <pc:spChg chg="del">
          <ac:chgData name="Cristian Chilipirea" userId="34ab170da5908fc4" providerId="LiveId" clId="{7BFC8D41-25C2-4573-A39C-5B11029AC2C6}" dt="2019-10-13T12:16:51.794" v="322" actId="478"/>
          <ac:spMkLst>
            <pc:docMk/>
            <pc:sldMk cId="1703671856" sldId="528"/>
            <ac:spMk id="3" creationId="{FFC12EE5-85B1-4837-815E-9CFD0B43B68B}"/>
          </ac:spMkLst>
        </pc:spChg>
        <pc:spChg chg="add del">
          <ac:chgData name="Cristian Chilipirea" userId="34ab170da5908fc4" providerId="LiveId" clId="{7BFC8D41-25C2-4573-A39C-5B11029AC2C6}" dt="2019-10-13T12:16:55.894" v="324"/>
          <ac:spMkLst>
            <pc:docMk/>
            <pc:sldMk cId="1703671856" sldId="528"/>
            <ac:spMk id="4" creationId="{C7DBA49C-E075-486B-BB70-9D116AC74874}"/>
          </ac:spMkLst>
        </pc:spChg>
        <pc:spChg chg="add">
          <ac:chgData name="Cristian Chilipirea" userId="34ab170da5908fc4" providerId="LiveId" clId="{7BFC8D41-25C2-4573-A39C-5B11029AC2C6}" dt="2019-10-13T12:16:55.904" v="325"/>
          <ac:spMkLst>
            <pc:docMk/>
            <pc:sldMk cId="1703671856" sldId="528"/>
            <ac:spMk id="5" creationId="{CC93A1A1-E5DF-4AF1-BB52-6254A957A41C}"/>
          </ac:spMkLst>
        </pc:spChg>
      </pc:sldChg>
      <pc:sldChg chg="addSp delSp modSp add">
        <pc:chgData name="Cristian Chilipirea" userId="34ab170da5908fc4" providerId="LiveId" clId="{7BFC8D41-25C2-4573-A39C-5B11029AC2C6}" dt="2019-10-13T12:17:08.657" v="331"/>
        <pc:sldMkLst>
          <pc:docMk/>
          <pc:sldMk cId="3424736677" sldId="529"/>
        </pc:sldMkLst>
        <pc:spChg chg="mod">
          <ac:chgData name="Cristian Chilipirea" userId="34ab170da5908fc4" providerId="LiveId" clId="{7BFC8D41-25C2-4573-A39C-5B11029AC2C6}" dt="2019-10-13T12:17:01.811" v="327"/>
          <ac:spMkLst>
            <pc:docMk/>
            <pc:sldMk cId="3424736677" sldId="529"/>
            <ac:spMk id="2" creationId="{5A08753F-C42E-43CA-B7F0-503DFA930D0C}"/>
          </ac:spMkLst>
        </pc:spChg>
        <pc:spChg chg="del">
          <ac:chgData name="Cristian Chilipirea" userId="34ab170da5908fc4" providerId="LiveId" clId="{7BFC8D41-25C2-4573-A39C-5B11029AC2C6}" dt="2019-10-13T12:17:03.323" v="328" actId="478"/>
          <ac:spMkLst>
            <pc:docMk/>
            <pc:sldMk cId="3424736677" sldId="529"/>
            <ac:spMk id="3" creationId="{3B7653C6-64E6-453F-B3A4-1C894B195DAA}"/>
          </ac:spMkLst>
        </pc:spChg>
        <pc:spChg chg="add del">
          <ac:chgData name="Cristian Chilipirea" userId="34ab170da5908fc4" providerId="LiveId" clId="{7BFC8D41-25C2-4573-A39C-5B11029AC2C6}" dt="2019-10-13T12:17:08.645" v="330"/>
          <ac:spMkLst>
            <pc:docMk/>
            <pc:sldMk cId="3424736677" sldId="529"/>
            <ac:spMk id="4" creationId="{E84E2DBE-F7A0-4D0F-AEE0-4BCA4C76B4AD}"/>
          </ac:spMkLst>
        </pc:spChg>
        <pc:spChg chg="add">
          <ac:chgData name="Cristian Chilipirea" userId="34ab170da5908fc4" providerId="LiveId" clId="{7BFC8D41-25C2-4573-A39C-5B11029AC2C6}" dt="2019-10-13T12:17:08.657" v="331"/>
          <ac:spMkLst>
            <pc:docMk/>
            <pc:sldMk cId="3424736677" sldId="529"/>
            <ac:spMk id="5" creationId="{1C981182-2A4B-4D05-B866-D6CB48F9F103}"/>
          </ac:spMkLst>
        </pc:spChg>
      </pc:sldChg>
      <pc:sldChg chg="addSp delSp modSp add modAnim">
        <pc:chgData name="Cristian Chilipirea" userId="34ab170da5908fc4" providerId="LiveId" clId="{7BFC8D41-25C2-4573-A39C-5B11029AC2C6}" dt="2019-10-13T12:17:21.585" v="338" actId="1076"/>
        <pc:sldMkLst>
          <pc:docMk/>
          <pc:sldMk cId="1943336348" sldId="530"/>
        </pc:sldMkLst>
        <pc:spChg chg="mod">
          <ac:chgData name="Cristian Chilipirea" userId="34ab170da5908fc4" providerId="LiveId" clId="{7BFC8D41-25C2-4573-A39C-5B11029AC2C6}" dt="2019-10-13T12:17:13.749" v="333"/>
          <ac:spMkLst>
            <pc:docMk/>
            <pc:sldMk cId="1943336348" sldId="530"/>
            <ac:spMk id="2" creationId="{3C8C4D1B-C893-4CC1-B008-5A2E74A69F39}"/>
          </ac:spMkLst>
        </pc:spChg>
        <pc:spChg chg="del">
          <ac:chgData name="Cristian Chilipirea" userId="34ab170da5908fc4" providerId="LiveId" clId="{7BFC8D41-25C2-4573-A39C-5B11029AC2C6}" dt="2019-10-13T12:17:14.923" v="334" actId="478"/>
          <ac:spMkLst>
            <pc:docMk/>
            <pc:sldMk cId="1943336348" sldId="530"/>
            <ac:spMk id="3" creationId="{07920221-E41C-4F88-AB8E-28733AFD24A0}"/>
          </ac:spMkLst>
        </pc:spChg>
        <pc:spChg chg="add del">
          <ac:chgData name="Cristian Chilipirea" userId="34ab170da5908fc4" providerId="LiveId" clId="{7BFC8D41-25C2-4573-A39C-5B11029AC2C6}" dt="2019-10-13T12:17:20.046" v="336"/>
          <ac:spMkLst>
            <pc:docMk/>
            <pc:sldMk cId="1943336348" sldId="530"/>
            <ac:spMk id="4" creationId="{5F4EE4DC-9869-485B-8F0F-EA96ABEFC44D}"/>
          </ac:spMkLst>
        </pc:spChg>
        <pc:spChg chg="add mod">
          <ac:chgData name="Cristian Chilipirea" userId="34ab170da5908fc4" providerId="LiveId" clId="{7BFC8D41-25C2-4573-A39C-5B11029AC2C6}" dt="2019-10-13T12:17:21.585" v="338" actId="1076"/>
          <ac:spMkLst>
            <pc:docMk/>
            <pc:sldMk cId="1943336348" sldId="530"/>
            <ac:spMk id="5" creationId="{438BDE71-30C4-4747-85DA-2EE650D9786B}"/>
          </ac:spMkLst>
        </pc:spChg>
      </pc:sldChg>
      <pc:sldChg chg="del">
        <pc:chgData name="Cristian Chilipirea" userId="34ab170da5908fc4" providerId="LiveId" clId="{7BFC8D41-25C2-4573-A39C-5B11029AC2C6}" dt="2019-10-13T12:03:56.122" v="38" actId="2696"/>
        <pc:sldMkLst>
          <pc:docMk/>
          <pc:sldMk cId="2615869572" sldId="531"/>
        </pc:sldMkLst>
      </pc:sldChg>
      <pc:sldChg chg="addSp delSp add">
        <pc:chgData name="Cristian Chilipirea" userId="34ab170da5908fc4" providerId="LiveId" clId="{7BFC8D41-25C2-4573-A39C-5B11029AC2C6}" dt="2019-10-13T12:17:30.783" v="342"/>
        <pc:sldMkLst>
          <pc:docMk/>
          <pc:sldMk cId="3057441047" sldId="531"/>
        </pc:sldMkLst>
        <pc:spChg chg="del">
          <ac:chgData name="Cristian Chilipirea" userId="34ab170da5908fc4" providerId="LiveId" clId="{7BFC8D41-25C2-4573-A39C-5B11029AC2C6}" dt="2019-10-13T12:17:29.762" v="341" actId="478"/>
          <ac:spMkLst>
            <pc:docMk/>
            <pc:sldMk cId="3057441047" sldId="531"/>
            <ac:spMk id="2" creationId="{0FA1E1F3-7407-4926-B0FB-FFAD8D9E0F63}"/>
          </ac:spMkLst>
        </pc:spChg>
        <pc:spChg chg="del">
          <ac:chgData name="Cristian Chilipirea" userId="34ab170da5908fc4" providerId="LiveId" clId="{7BFC8D41-25C2-4573-A39C-5B11029AC2C6}" dt="2019-10-13T12:17:28.715" v="340" actId="478"/>
          <ac:spMkLst>
            <pc:docMk/>
            <pc:sldMk cId="3057441047" sldId="531"/>
            <ac:spMk id="3" creationId="{4E01F684-0099-44C5-93E9-0AC6BD876899}"/>
          </ac:spMkLst>
        </pc:spChg>
        <pc:picChg chg="add">
          <ac:chgData name="Cristian Chilipirea" userId="34ab170da5908fc4" providerId="LiveId" clId="{7BFC8D41-25C2-4573-A39C-5B11029AC2C6}" dt="2019-10-13T12:17:30.783" v="342"/>
          <ac:picMkLst>
            <pc:docMk/>
            <pc:sldMk cId="3057441047" sldId="531"/>
            <ac:picMk id="4" creationId="{1AE0E0E5-278F-442A-85CC-A6EC3643B0BC}"/>
          </ac:picMkLst>
        </pc:picChg>
      </pc:sldChg>
      <pc:sldChg chg="del">
        <pc:chgData name="Cristian Chilipirea" userId="34ab170da5908fc4" providerId="LiveId" clId="{7BFC8D41-25C2-4573-A39C-5B11029AC2C6}" dt="2019-10-13T12:03:45.740" v="1" actId="2696"/>
        <pc:sldMkLst>
          <pc:docMk/>
          <pc:sldMk cId="3815000550" sldId="532"/>
        </pc:sldMkLst>
      </pc:sldChg>
      <pc:sldChg chg="del">
        <pc:chgData name="Cristian Chilipirea" userId="34ab170da5908fc4" providerId="LiveId" clId="{7BFC8D41-25C2-4573-A39C-5B11029AC2C6}" dt="2019-10-13T12:03:45.768" v="2" actId="2696"/>
        <pc:sldMkLst>
          <pc:docMk/>
          <pc:sldMk cId="1471705921" sldId="533"/>
        </pc:sldMkLst>
      </pc:sldChg>
      <pc:sldChg chg="del">
        <pc:chgData name="Cristian Chilipirea" userId="34ab170da5908fc4" providerId="LiveId" clId="{7BFC8D41-25C2-4573-A39C-5B11029AC2C6}" dt="2019-10-13T12:03:45.833" v="3" actId="2696"/>
        <pc:sldMkLst>
          <pc:docMk/>
          <pc:sldMk cId="2310698511" sldId="534"/>
        </pc:sldMkLst>
      </pc:sldChg>
      <pc:sldChg chg="del">
        <pc:chgData name="Cristian Chilipirea" userId="34ab170da5908fc4" providerId="LiveId" clId="{7BFC8D41-25C2-4573-A39C-5B11029AC2C6}" dt="2019-10-13T12:03:45.889" v="4" actId="2696"/>
        <pc:sldMkLst>
          <pc:docMk/>
          <pc:sldMk cId="2644667760" sldId="535"/>
        </pc:sldMkLst>
      </pc:sldChg>
      <pc:sldChg chg="del">
        <pc:chgData name="Cristian Chilipirea" userId="34ab170da5908fc4" providerId="LiveId" clId="{7BFC8D41-25C2-4573-A39C-5B11029AC2C6}" dt="2019-10-13T12:03:45.943" v="5" actId="2696"/>
        <pc:sldMkLst>
          <pc:docMk/>
          <pc:sldMk cId="1542914259" sldId="536"/>
        </pc:sldMkLst>
      </pc:sldChg>
      <pc:sldChg chg="del">
        <pc:chgData name="Cristian Chilipirea" userId="34ab170da5908fc4" providerId="LiveId" clId="{7BFC8D41-25C2-4573-A39C-5B11029AC2C6}" dt="2019-10-13T12:03:45.998" v="6" actId="2696"/>
        <pc:sldMkLst>
          <pc:docMk/>
          <pc:sldMk cId="2565202449" sldId="537"/>
        </pc:sldMkLst>
      </pc:sldChg>
      <pc:sldChg chg="del">
        <pc:chgData name="Cristian Chilipirea" userId="34ab170da5908fc4" providerId="LiveId" clId="{7BFC8D41-25C2-4573-A39C-5B11029AC2C6}" dt="2019-10-13T12:03:46.021" v="7" actId="2696"/>
        <pc:sldMkLst>
          <pc:docMk/>
          <pc:sldMk cId="3033829751" sldId="538"/>
        </pc:sldMkLst>
      </pc:sldChg>
      <pc:sldChg chg="del">
        <pc:chgData name="Cristian Chilipirea" userId="34ab170da5908fc4" providerId="LiveId" clId="{7BFC8D41-25C2-4573-A39C-5B11029AC2C6}" dt="2019-10-13T12:03:46.043" v="8" actId="2696"/>
        <pc:sldMkLst>
          <pc:docMk/>
          <pc:sldMk cId="433005299" sldId="539"/>
        </pc:sldMkLst>
      </pc:sldChg>
      <pc:sldChg chg="del">
        <pc:chgData name="Cristian Chilipirea" userId="34ab170da5908fc4" providerId="LiveId" clId="{7BFC8D41-25C2-4573-A39C-5B11029AC2C6}" dt="2019-10-13T12:03:46.071" v="9" actId="2696"/>
        <pc:sldMkLst>
          <pc:docMk/>
          <pc:sldMk cId="2868159076" sldId="540"/>
        </pc:sldMkLst>
      </pc:sldChg>
      <pc:sldChg chg="del">
        <pc:chgData name="Cristian Chilipirea" userId="34ab170da5908fc4" providerId="LiveId" clId="{7BFC8D41-25C2-4573-A39C-5B11029AC2C6}" dt="2019-10-13T12:03:46.084" v="10" actId="2696"/>
        <pc:sldMkLst>
          <pc:docMk/>
          <pc:sldMk cId="1156395587" sldId="541"/>
        </pc:sldMkLst>
      </pc:sldChg>
      <pc:sldChg chg="del">
        <pc:chgData name="Cristian Chilipirea" userId="34ab170da5908fc4" providerId="LiveId" clId="{7BFC8D41-25C2-4573-A39C-5B11029AC2C6}" dt="2019-10-13T12:03:46.130" v="11" actId="2696"/>
        <pc:sldMkLst>
          <pc:docMk/>
          <pc:sldMk cId="1098787725" sldId="542"/>
        </pc:sldMkLst>
      </pc:sldChg>
      <pc:sldChg chg="del">
        <pc:chgData name="Cristian Chilipirea" userId="34ab170da5908fc4" providerId="LiveId" clId="{7BFC8D41-25C2-4573-A39C-5B11029AC2C6}" dt="2019-10-13T12:03:46.154" v="12" actId="2696"/>
        <pc:sldMkLst>
          <pc:docMk/>
          <pc:sldMk cId="1478444418" sldId="543"/>
        </pc:sldMkLst>
      </pc:sldChg>
      <pc:sldChg chg="del">
        <pc:chgData name="Cristian Chilipirea" userId="34ab170da5908fc4" providerId="LiveId" clId="{7BFC8D41-25C2-4573-A39C-5B11029AC2C6}" dt="2019-10-13T12:03:46.167" v="13" actId="2696"/>
        <pc:sldMkLst>
          <pc:docMk/>
          <pc:sldMk cId="1616613351" sldId="544"/>
        </pc:sldMkLst>
      </pc:sldChg>
      <pc:sldChg chg="del">
        <pc:chgData name="Cristian Chilipirea" userId="34ab170da5908fc4" providerId="LiveId" clId="{7BFC8D41-25C2-4573-A39C-5B11029AC2C6}" dt="2019-10-13T12:03:46.183" v="14" actId="2696"/>
        <pc:sldMkLst>
          <pc:docMk/>
          <pc:sldMk cId="169044228" sldId="545"/>
        </pc:sldMkLst>
      </pc:sldChg>
      <pc:sldChg chg="del">
        <pc:chgData name="Cristian Chilipirea" userId="34ab170da5908fc4" providerId="LiveId" clId="{7BFC8D41-25C2-4573-A39C-5B11029AC2C6}" dt="2019-10-13T12:03:46.200" v="15" actId="2696"/>
        <pc:sldMkLst>
          <pc:docMk/>
          <pc:sldMk cId="1400637235" sldId="546"/>
        </pc:sldMkLst>
      </pc:sldChg>
      <pc:sldChg chg="del">
        <pc:chgData name="Cristian Chilipirea" userId="34ab170da5908fc4" providerId="LiveId" clId="{7BFC8D41-25C2-4573-A39C-5B11029AC2C6}" dt="2019-10-13T12:03:46.221" v="16" actId="2696"/>
        <pc:sldMkLst>
          <pc:docMk/>
          <pc:sldMk cId="1727525740" sldId="547"/>
        </pc:sldMkLst>
      </pc:sldChg>
      <pc:sldChg chg="del">
        <pc:chgData name="Cristian Chilipirea" userId="34ab170da5908fc4" providerId="LiveId" clId="{7BFC8D41-25C2-4573-A39C-5B11029AC2C6}" dt="2019-10-13T12:03:46.245" v="17" actId="2696"/>
        <pc:sldMkLst>
          <pc:docMk/>
          <pc:sldMk cId="2678600660" sldId="548"/>
        </pc:sldMkLst>
      </pc:sldChg>
      <pc:sldChg chg="del">
        <pc:chgData name="Cristian Chilipirea" userId="34ab170da5908fc4" providerId="LiveId" clId="{7BFC8D41-25C2-4573-A39C-5B11029AC2C6}" dt="2019-10-13T12:03:46.305" v="18" actId="2696"/>
        <pc:sldMkLst>
          <pc:docMk/>
          <pc:sldMk cId="2699331542" sldId="549"/>
        </pc:sldMkLst>
      </pc:sldChg>
      <pc:sldChg chg="del">
        <pc:chgData name="Cristian Chilipirea" userId="34ab170da5908fc4" providerId="LiveId" clId="{7BFC8D41-25C2-4573-A39C-5B11029AC2C6}" dt="2019-10-13T12:03:46.375" v="19" actId="2696"/>
        <pc:sldMkLst>
          <pc:docMk/>
          <pc:sldMk cId="3967145193" sldId="550"/>
        </pc:sldMkLst>
      </pc:sldChg>
      <pc:sldChg chg="del">
        <pc:chgData name="Cristian Chilipirea" userId="34ab170da5908fc4" providerId="LiveId" clId="{7BFC8D41-25C2-4573-A39C-5B11029AC2C6}" dt="2019-10-13T12:03:46.402" v="20" actId="2696"/>
        <pc:sldMkLst>
          <pc:docMk/>
          <pc:sldMk cId="229507901" sldId="551"/>
        </pc:sldMkLst>
      </pc:sldChg>
      <pc:sldChg chg="del">
        <pc:chgData name="Cristian Chilipirea" userId="34ab170da5908fc4" providerId="LiveId" clId="{7BFC8D41-25C2-4573-A39C-5B11029AC2C6}" dt="2019-10-13T12:03:46.418" v="21" actId="2696"/>
        <pc:sldMkLst>
          <pc:docMk/>
          <pc:sldMk cId="3830792455" sldId="552"/>
        </pc:sldMkLst>
      </pc:sldChg>
      <pc:sldChg chg="del">
        <pc:chgData name="Cristian Chilipirea" userId="34ab170da5908fc4" providerId="LiveId" clId="{7BFC8D41-25C2-4573-A39C-5B11029AC2C6}" dt="2019-10-13T12:03:46.433" v="22" actId="2696"/>
        <pc:sldMkLst>
          <pc:docMk/>
          <pc:sldMk cId="2974196115" sldId="553"/>
        </pc:sldMkLst>
      </pc:sldChg>
      <pc:sldChg chg="del">
        <pc:chgData name="Cristian Chilipirea" userId="34ab170da5908fc4" providerId="LiveId" clId="{7BFC8D41-25C2-4573-A39C-5B11029AC2C6}" dt="2019-10-13T12:03:46.449" v="23" actId="2696"/>
        <pc:sldMkLst>
          <pc:docMk/>
          <pc:sldMk cId="1399098828" sldId="554"/>
        </pc:sldMkLst>
      </pc:sldChg>
      <pc:sldChg chg="del">
        <pc:chgData name="Cristian Chilipirea" userId="34ab170da5908fc4" providerId="LiveId" clId="{7BFC8D41-25C2-4573-A39C-5B11029AC2C6}" dt="2019-10-13T12:03:46.478" v="24" actId="2696"/>
        <pc:sldMkLst>
          <pc:docMk/>
          <pc:sldMk cId="176239088" sldId="555"/>
        </pc:sldMkLst>
      </pc:sldChg>
      <pc:sldChg chg="del">
        <pc:chgData name="Cristian Chilipirea" userId="34ab170da5908fc4" providerId="LiveId" clId="{7BFC8D41-25C2-4573-A39C-5B11029AC2C6}" dt="2019-10-13T12:03:46.498" v="25" actId="2696"/>
        <pc:sldMkLst>
          <pc:docMk/>
          <pc:sldMk cId="1791965767" sldId="556"/>
        </pc:sldMkLst>
      </pc:sldChg>
      <pc:sldChg chg="del">
        <pc:chgData name="Cristian Chilipirea" userId="34ab170da5908fc4" providerId="LiveId" clId="{7BFC8D41-25C2-4573-A39C-5B11029AC2C6}" dt="2019-10-13T12:03:46.509" v="26" actId="2696"/>
        <pc:sldMkLst>
          <pc:docMk/>
          <pc:sldMk cId="3093053078" sldId="557"/>
        </pc:sldMkLst>
      </pc:sldChg>
      <pc:sldChg chg="del">
        <pc:chgData name="Cristian Chilipirea" userId="34ab170da5908fc4" providerId="LiveId" clId="{7BFC8D41-25C2-4573-A39C-5B11029AC2C6}" dt="2019-10-13T12:03:46.526" v="27" actId="2696"/>
        <pc:sldMkLst>
          <pc:docMk/>
          <pc:sldMk cId="192619019" sldId="558"/>
        </pc:sldMkLst>
      </pc:sldChg>
      <pc:sldChg chg="del">
        <pc:chgData name="Cristian Chilipirea" userId="34ab170da5908fc4" providerId="LiveId" clId="{7BFC8D41-25C2-4573-A39C-5B11029AC2C6}" dt="2019-10-13T12:03:46.540" v="28" actId="2696"/>
        <pc:sldMkLst>
          <pc:docMk/>
          <pc:sldMk cId="2964332295" sldId="559"/>
        </pc:sldMkLst>
      </pc:sldChg>
      <pc:sldChg chg="del">
        <pc:chgData name="Cristian Chilipirea" userId="34ab170da5908fc4" providerId="LiveId" clId="{7BFC8D41-25C2-4573-A39C-5B11029AC2C6}" dt="2019-10-13T12:03:46.562" v="29" actId="2696"/>
        <pc:sldMkLst>
          <pc:docMk/>
          <pc:sldMk cId="1017448321" sldId="560"/>
        </pc:sldMkLst>
      </pc:sldChg>
      <pc:sldChg chg="del">
        <pc:chgData name="Cristian Chilipirea" userId="34ab170da5908fc4" providerId="LiveId" clId="{7BFC8D41-25C2-4573-A39C-5B11029AC2C6}" dt="2019-10-13T12:03:46.588" v="30" actId="2696"/>
        <pc:sldMkLst>
          <pc:docMk/>
          <pc:sldMk cId="894889330" sldId="561"/>
        </pc:sldMkLst>
      </pc:sldChg>
      <pc:sldChg chg="del">
        <pc:chgData name="Cristian Chilipirea" userId="34ab170da5908fc4" providerId="LiveId" clId="{7BFC8D41-25C2-4573-A39C-5B11029AC2C6}" dt="2019-10-13T12:03:46.613" v="31" actId="2696"/>
        <pc:sldMkLst>
          <pc:docMk/>
          <pc:sldMk cId="1002592798" sldId="562"/>
        </pc:sldMkLst>
      </pc:sldChg>
      <pc:sldChg chg="del">
        <pc:chgData name="Cristian Chilipirea" userId="34ab170da5908fc4" providerId="LiveId" clId="{7BFC8D41-25C2-4573-A39C-5B11029AC2C6}" dt="2019-10-13T12:03:46.644" v="32" actId="2696"/>
        <pc:sldMkLst>
          <pc:docMk/>
          <pc:sldMk cId="1099778563" sldId="563"/>
        </pc:sldMkLst>
      </pc:sldChg>
      <pc:sldChg chg="del">
        <pc:chgData name="Cristian Chilipirea" userId="34ab170da5908fc4" providerId="LiveId" clId="{7BFC8D41-25C2-4573-A39C-5B11029AC2C6}" dt="2019-10-13T12:03:46.674" v="33" actId="2696"/>
        <pc:sldMkLst>
          <pc:docMk/>
          <pc:sldMk cId="700922627" sldId="564"/>
        </pc:sldMkLst>
      </pc:sldChg>
      <pc:sldChg chg="del">
        <pc:chgData name="Cristian Chilipirea" userId="34ab170da5908fc4" providerId="LiveId" clId="{7BFC8D41-25C2-4573-A39C-5B11029AC2C6}" dt="2019-10-13T12:03:46.699" v="34" actId="2696"/>
        <pc:sldMkLst>
          <pc:docMk/>
          <pc:sldMk cId="1230082479" sldId="565"/>
        </pc:sldMkLst>
      </pc:sldChg>
      <pc:sldChg chg="del">
        <pc:chgData name="Cristian Chilipirea" userId="34ab170da5908fc4" providerId="LiveId" clId="{7BFC8D41-25C2-4573-A39C-5B11029AC2C6}" dt="2019-10-13T12:03:46.710" v="35" actId="2696"/>
        <pc:sldMkLst>
          <pc:docMk/>
          <pc:sldMk cId="3392967867" sldId="566"/>
        </pc:sldMkLst>
      </pc:sldChg>
      <pc:sldChg chg="del">
        <pc:chgData name="Cristian Chilipirea" userId="34ab170da5908fc4" providerId="LiveId" clId="{7BFC8D41-25C2-4573-A39C-5B11029AC2C6}" dt="2019-10-13T12:03:46.725" v="36" actId="2696"/>
        <pc:sldMkLst>
          <pc:docMk/>
          <pc:sldMk cId="3408198578" sldId="567"/>
        </pc:sldMkLst>
      </pc:sldChg>
      <pc:sldChg chg="del">
        <pc:chgData name="Cristian Chilipirea" userId="34ab170da5908fc4" providerId="LiveId" clId="{7BFC8D41-25C2-4573-A39C-5B11029AC2C6}" dt="2019-10-13T12:03:46.730" v="37" actId="2696"/>
        <pc:sldMkLst>
          <pc:docMk/>
          <pc:sldMk cId="1373112149" sldId="568"/>
        </pc:sldMkLst>
      </pc:sldChg>
    </pc:docChg>
  </pc:docChgLst>
  <pc:docChgLst>
    <pc:chgData name="Cristian Chilipirea" userId="34ab170da5908fc4" providerId="LiveId" clId="{51E1D80A-4A29-4E2A-B293-4232621C1517}"/>
    <pc:docChg chg="undo addSld delSld modSld modSection">
      <pc:chgData name="Cristian Chilipirea" userId="34ab170da5908fc4" providerId="LiveId" clId="{51E1D80A-4A29-4E2A-B293-4232621C1517}" dt="2019-10-06T18:10:02.976" v="298"/>
      <pc:docMkLst>
        <pc:docMk/>
      </pc:docMkLst>
      <pc:sldChg chg="modSp">
        <pc:chgData name="Cristian Chilipirea" userId="34ab170da5908fc4" providerId="LiveId" clId="{51E1D80A-4A29-4E2A-B293-4232621C1517}" dt="2019-10-06T17:51:08.463" v="1" actId="1076"/>
        <pc:sldMkLst>
          <pc:docMk/>
          <pc:sldMk cId="0" sldId="485"/>
        </pc:sldMkLst>
        <pc:spChg chg="mod">
          <ac:chgData name="Cristian Chilipirea" userId="34ab170da5908fc4" providerId="LiveId" clId="{51E1D80A-4A29-4E2A-B293-4232621C1517}" dt="2019-10-06T17:51:08.463" v="1" actId="1076"/>
          <ac:spMkLst>
            <pc:docMk/>
            <pc:sldMk cId="0" sldId="485"/>
            <ac:spMk id="15361" creationId="{B7373C27-AE51-474E-BA1F-0C5F0233AACE}"/>
          </ac:spMkLst>
        </pc:spChg>
      </pc:sldChg>
      <pc:sldChg chg="addSp delSp add">
        <pc:chgData name="Cristian Chilipirea" userId="34ab170da5908fc4" providerId="LiveId" clId="{51E1D80A-4A29-4E2A-B293-4232621C1517}" dt="2019-10-06T17:51:34.132" v="29" actId="478"/>
        <pc:sldMkLst>
          <pc:docMk/>
          <pc:sldMk cId="1011767499" sldId="486"/>
        </pc:sldMkLst>
        <pc:spChg chg="del">
          <ac:chgData name="Cristian Chilipirea" userId="34ab170da5908fc4" providerId="LiveId" clId="{51E1D80A-4A29-4E2A-B293-4232621C1517}" dt="2019-10-06T17:51:34.132" v="29" actId="478"/>
          <ac:spMkLst>
            <pc:docMk/>
            <pc:sldMk cId="1011767499" sldId="486"/>
            <ac:spMk id="2" creationId="{28E32F68-BB04-46C2-94FD-281E352C5007}"/>
          </ac:spMkLst>
        </pc:spChg>
        <pc:spChg chg="del">
          <ac:chgData name="Cristian Chilipirea" userId="34ab170da5908fc4" providerId="LiveId" clId="{51E1D80A-4A29-4E2A-B293-4232621C1517}" dt="2019-10-06T17:51:26.388" v="23" actId="478"/>
          <ac:spMkLst>
            <pc:docMk/>
            <pc:sldMk cId="1011767499" sldId="486"/>
            <ac:spMk id="3" creationId="{AE501617-3A3E-48A5-ADBF-80588AAF3470}"/>
          </ac:spMkLst>
        </pc:spChg>
        <pc:spChg chg="add del">
          <ac:chgData name="Cristian Chilipirea" userId="34ab170da5908fc4" providerId="LiveId" clId="{51E1D80A-4A29-4E2A-B293-4232621C1517}" dt="2019-10-06T17:51:30.945" v="27"/>
          <ac:spMkLst>
            <pc:docMk/>
            <pc:sldMk cId="1011767499" sldId="486"/>
            <ac:spMk id="4" creationId="{3DCB6BF8-07C6-4BF0-BC0B-20CDD26067AD}"/>
          </ac:spMkLst>
        </pc:spChg>
        <pc:spChg chg="add">
          <ac:chgData name="Cristian Chilipirea" userId="34ab170da5908fc4" providerId="LiveId" clId="{51E1D80A-4A29-4E2A-B293-4232621C1517}" dt="2019-10-06T17:51:30.952" v="28"/>
          <ac:spMkLst>
            <pc:docMk/>
            <pc:sldMk cId="1011767499" sldId="486"/>
            <ac:spMk id="5" creationId="{203EF41F-97F0-4B05-9808-D1ACD3534FDE}"/>
          </ac:spMkLst>
        </pc:spChg>
      </pc:sldChg>
      <pc:sldChg chg="del">
        <pc:chgData name="Cristian Chilipirea" userId="34ab170da5908fc4" providerId="LiveId" clId="{51E1D80A-4A29-4E2A-B293-4232621C1517}" dt="2019-10-06T17:51:10.704" v="2" actId="2696"/>
        <pc:sldMkLst>
          <pc:docMk/>
          <pc:sldMk cId="1027992857" sldId="486"/>
        </pc:sldMkLst>
      </pc:sldChg>
      <pc:sldChg chg="del">
        <pc:chgData name="Cristian Chilipirea" userId="34ab170da5908fc4" providerId="LiveId" clId="{51E1D80A-4A29-4E2A-B293-4232621C1517}" dt="2019-10-06T17:51:11.281" v="3" actId="2696"/>
        <pc:sldMkLst>
          <pc:docMk/>
          <pc:sldMk cId="138587081" sldId="487"/>
        </pc:sldMkLst>
      </pc:sldChg>
      <pc:sldChg chg="addSp delSp modSp add">
        <pc:chgData name="Cristian Chilipirea" userId="34ab170da5908fc4" providerId="LiveId" clId="{51E1D80A-4A29-4E2A-B293-4232621C1517}" dt="2019-10-06T17:52:43.745" v="35"/>
        <pc:sldMkLst>
          <pc:docMk/>
          <pc:sldMk cId="3224258351" sldId="487"/>
        </pc:sldMkLst>
        <pc:spChg chg="mod">
          <ac:chgData name="Cristian Chilipirea" userId="34ab170da5908fc4" providerId="LiveId" clId="{51E1D80A-4A29-4E2A-B293-4232621C1517}" dt="2019-10-06T17:52:35.964" v="31"/>
          <ac:spMkLst>
            <pc:docMk/>
            <pc:sldMk cId="3224258351" sldId="487"/>
            <ac:spMk id="2" creationId="{083F82FB-9BCD-4363-9319-3076B05262DC}"/>
          </ac:spMkLst>
        </pc:spChg>
        <pc:spChg chg="del">
          <ac:chgData name="Cristian Chilipirea" userId="34ab170da5908fc4" providerId="LiveId" clId="{51E1D80A-4A29-4E2A-B293-4232621C1517}" dt="2019-10-06T17:52:41.268" v="32" actId="478"/>
          <ac:spMkLst>
            <pc:docMk/>
            <pc:sldMk cId="3224258351" sldId="487"/>
            <ac:spMk id="3" creationId="{B0900F2A-3D5F-41FD-9CA2-0A0E8AB70FFD}"/>
          </ac:spMkLst>
        </pc:spChg>
        <pc:spChg chg="add del">
          <ac:chgData name="Cristian Chilipirea" userId="34ab170da5908fc4" providerId="LiveId" clId="{51E1D80A-4A29-4E2A-B293-4232621C1517}" dt="2019-10-06T17:52:43.736" v="34"/>
          <ac:spMkLst>
            <pc:docMk/>
            <pc:sldMk cId="3224258351" sldId="487"/>
            <ac:spMk id="4" creationId="{CD80CD29-221F-4F58-9C9F-00C27FCD37D0}"/>
          </ac:spMkLst>
        </pc:spChg>
        <pc:spChg chg="add">
          <ac:chgData name="Cristian Chilipirea" userId="34ab170da5908fc4" providerId="LiveId" clId="{51E1D80A-4A29-4E2A-B293-4232621C1517}" dt="2019-10-06T17:52:43.745" v="35"/>
          <ac:spMkLst>
            <pc:docMk/>
            <pc:sldMk cId="3224258351" sldId="487"/>
            <ac:spMk id="5" creationId="{8815B978-EF87-4F35-97BF-C35EE8F52A8F}"/>
          </ac:spMkLst>
        </pc:spChg>
      </pc:sldChg>
      <pc:sldChg chg="del">
        <pc:chgData name="Cristian Chilipirea" userId="34ab170da5908fc4" providerId="LiveId" clId="{51E1D80A-4A29-4E2A-B293-4232621C1517}" dt="2019-10-06T17:51:11.377" v="4" actId="2696"/>
        <pc:sldMkLst>
          <pc:docMk/>
          <pc:sldMk cId="1246785372" sldId="488"/>
        </pc:sldMkLst>
      </pc:sldChg>
      <pc:sldChg chg="addSp delSp modSp add modAnim">
        <pc:chgData name="Cristian Chilipirea" userId="34ab170da5908fc4" providerId="LiveId" clId="{51E1D80A-4A29-4E2A-B293-4232621C1517}" dt="2019-10-06T17:53:02.860" v="43" actId="1076"/>
        <pc:sldMkLst>
          <pc:docMk/>
          <pc:sldMk cId="2593252418" sldId="488"/>
        </pc:sldMkLst>
        <pc:spChg chg="mod">
          <ac:chgData name="Cristian Chilipirea" userId="34ab170da5908fc4" providerId="LiveId" clId="{51E1D80A-4A29-4E2A-B293-4232621C1517}" dt="2019-10-06T17:52:50.904" v="37"/>
          <ac:spMkLst>
            <pc:docMk/>
            <pc:sldMk cId="2593252418" sldId="488"/>
            <ac:spMk id="2" creationId="{CC3451E0-000E-4353-AD66-70B7D7379EA1}"/>
          </ac:spMkLst>
        </pc:spChg>
        <pc:spChg chg="del">
          <ac:chgData name="Cristian Chilipirea" userId="34ab170da5908fc4" providerId="LiveId" clId="{51E1D80A-4A29-4E2A-B293-4232621C1517}" dt="2019-10-06T17:52:58.265" v="38" actId="478"/>
          <ac:spMkLst>
            <pc:docMk/>
            <pc:sldMk cId="2593252418" sldId="488"/>
            <ac:spMk id="3" creationId="{2B8ABC55-09EA-4567-BFA2-314CBC83E683}"/>
          </ac:spMkLst>
        </pc:spChg>
        <pc:spChg chg="add del mod">
          <ac:chgData name="Cristian Chilipirea" userId="34ab170da5908fc4" providerId="LiveId" clId="{51E1D80A-4A29-4E2A-B293-4232621C1517}" dt="2019-10-06T17:53:00.421" v="41"/>
          <ac:spMkLst>
            <pc:docMk/>
            <pc:sldMk cId="2593252418" sldId="488"/>
            <ac:spMk id="4" creationId="{28EEDB18-8DB1-49F4-BC64-8EE141ED397D}"/>
          </ac:spMkLst>
        </pc:spChg>
        <pc:spChg chg="add mod">
          <ac:chgData name="Cristian Chilipirea" userId="34ab170da5908fc4" providerId="LiveId" clId="{51E1D80A-4A29-4E2A-B293-4232621C1517}" dt="2019-10-06T17:53:02.860" v="43" actId="1076"/>
          <ac:spMkLst>
            <pc:docMk/>
            <pc:sldMk cId="2593252418" sldId="488"/>
            <ac:spMk id="5" creationId="{3DF5BFF6-2442-42F3-8C82-18CF0891BE83}"/>
          </ac:spMkLst>
        </pc:spChg>
      </pc:sldChg>
      <pc:sldChg chg="del">
        <pc:chgData name="Cristian Chilipirea" userId="34ab170da5908fc4" providerId="LiveId" clId="{51E1D80A-4A29-4E2A-B293-4232621C1517}" dt="2019-10-06T17:51:11.527" v="5" actId="2696"/>
        <pc:sldMkLst>
          <pc:docMk/>
          <pc:sldMk cId="2831191411" sldId="489"/>
        </pc:sldMkLst>
      </pc:sldChg>
      <pc:sldChg chg="addSp delSp modSp add">
        <pc:chgData name="Cristian Chilipirea" userId="34ab170da5908fc4" providerId="LiveId" clId="{51E1D80A-4A29-4E2A-B293-4232621C1517}" dt="2019-10-06T17:53:27.907" v="49"/>
        <pc:sldMkLst>
          <pc:docMk/>
          <pc:sldMk cId="3875688009" sldId="489"/>
        </pc:sldMkLst>
        <pc:spChg chg="mod">
          <ac:chgData name="Cristian Chilipirea" userId="34ab170da5908fc4" providerId="LiveId" clId="{51E1D80A-4A29-4E2A-B293-4232621C1517}" dt="2019-10-06T17:53:15.700" v="45"/>
          <ac:spMkLst>
            <pc:docMk/>
            <pc:sldMk cId="3875688009" sldId="489"/>
            <ac:spMk id="2" creationId="{1163C7E7-9A71-4B15-B0EE-B27171DA57AB}"/>
          </ac:spMkLst>
        </pc:spChg>
        <pc:spChg chg="del">
          <ac:chgData name="Cristian Chilipirea" userId="34ab170da5908fc4" providerId="LiveId" clId="{51E1D80A-4A29-4E2A-B293-4232621C1517}" dt="2019-10-06T17:53:25.535" v="46" actId="478"/>
          <ac:spMkLst>
            <pc:docMk/>
            <pc:sldMk cId="3875688009" sldId="489"/>
            <ac:spMk id="3" creationId="{C6F09C53-BDE9-48B4-9FF0-DBECAFC36FDB}"/>
          </ac:spMkLst>
        </pc:spChg>
        <pc:spChg chg="add del">
          <ac:chgData name="Cristian Chilipirea" userId="34ab170da5908fc4" providerId="LiveId" clId="{51E1D80A-4A29-4E2A-B293-4232621C1517}" dt="2019-10-06T17:53:27.895" v="48"/>
          <ac:spMkLst>
            <pc:docMk/>
            <pc:sldMk cId="3875688009" sldId="489"/>
            <ac:spMk id="4" creationId="{170218D5-FCAD-4ED7-B350-DFB84F47F334}"/>
          </ac:spMkLst>
        </pc:spChg>
        <pc:spChg chg="add">
          <ac:chgData name="Cristian Chilipirea" userId="34ab170da5908fc4" providerId="LiveId" clId="{51E1D80A-4A29-4E2A-B293-4232621C1517}" dt="2019-10-06T17:53:27.907" v="49"/>
          <ac:spMkLst>
            <pc:docMk/>
            <pc:sldMk cId="3875688009" sldId="489"/>
            <ac:spMk id="5" creationId="{1DAB8A77-88C2-4E00-8CE4-349273446CED}"/>
          </ac:spMkLst>
        </pc:spChg>
      </pc:sldChg>
      <pc:sldChg chg="del">
        <pc:chgData name="Cristian Chilipirea" userId="34ab170da5908fc4" providerId="LiveId" clId="{51E1D80A-4A29-4E2A-B293-4232621C1517}" dt="2019-10-06T17:51:11.545" v="6" actId="2696"/>
        <pc:sldMkLst>
          <pc:docMk/>
          <pc:sldMk cId="4095643832" sldId="490"/>
        </pc:sldMkLst>
      </pc:sldChg>
      <pc:sldChg chg="addSp delSp modSp add modAnim">
        <pc:chgData name="Cristian Chilipirea" userId="34ab170da5908fc4" providerId="LiveId" clId="{51E1D80A-4A29-4E2A-B293-4232621C1517}" dt="2019-10-06T17:53:54.850" v="55" actId="1076"/>
        <pc:sldMkLst>
          <pc:docMk/>
          <pc:sldMk cId="4257711336" sldId="490"/>
        </pc:sldMkLst>
        <pc:spChg chg="mod">
          <ac:chgData name="Cristian Chilipirea" userId="34ab170da5908fc4" providerId="LiveId" clId="{51E1D80A-4A29-4E2A-B293-4232621C1517}" dt="2019-10-06T17:53:39.247" v="51"/>
          <ac:spMkLst>
            <pc:docMk/>
            <pc:sldMk cId="4257711336" sldId="490"/>
            <ac:spMk id="2" creationId="{3892ED03-7146-43EF-A63A-7B6EAE33634A}"/>
          </ac:spMkLst>
        </pc:spChg>
        <pc:spChg chg="del">
          <ac:chgData name="Cristian Chilipirea" userId="34ab170da5908fc4" providerId="LiveId" clId="{51E1D80A-4A29-4E2A-B293-4232621C1517}" dt="2019-10-06T17:53:41.577" v="52" actId="478"/>
          <ac:spMkLst>
            <pc:docMk/>
            <pc:sldMk cId="4257711336" sldId="490"/>
            <ac:spMk id="3" creationId="{7A7A06EE-B6B2-4003-8B85-DB2BE77CCCFE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4" creationId="{F48B5211-B16E-4AD1-9979-B269CCE14C36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5" creationId="{961545CB-392B-4C39-89F7-E95B98136963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6" creationId="{6AA0DD25-887B-46A3-832C-66EF32273F31}"/>
          </ac:spMkLst>
        </pc:spChg>
        <pc:spChg chg="add mod">
          <ac:chgData name="Cristian Chilipirea" userId="34ab170da5908fc4" providerId="LiveId" clId="{51E1D80A-4A29-4E2A-B293-4232621C1517}" dt="2019-10-06T17:53:54.850" v="55" actId="1076"/>
          <ac:spMkLst>
            <pc:docMk/>
            <pc:sldMk cId="4257711336" sldId="490"/>
            <ac:spMk id="7" creationId="{67957DBA-FFEB-4E8C-B633-2B0BE1471CE2}"/>
          </ac:spMkLst>
        </pc:s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8" creationId="{2CEDD53F-9CB0-4EDE-8E3B-E38C0D55B95D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29" creationId="{F09FB433-8BBE-433B-BF5F-3FAAD093A7DE}"/>
          </ac:grpSpMkLst>
        </pc:grpChg>
        <pc:grpChg chg="add 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3" creationId="{A0137961-8069-489C-A7AE-F5CAA87C0020}"/>
          </ac:grpSpMkLst>
        </pc:grpChg>
        <pc:grpChg chg="mod">
          <ac:chgData name="Cristian Chilipirea" userId="34ab170da5908fc4" providerId="LiveId" clId="{51E1D80A-4A29-4E2A-B293-4232621C1517}" dt="2019-10-06T17:53:54.850" v="55" actId="1076"/>
          <ac:grpSpMkLst>
            <pc:docMk/>
            <pc:sldMk cId="4257711336" sldId="490"/>
            <ac:grpSpMk id="46" creationId="{079B3A9D-51F5-4F7D-8687-2A5BB99A16F1}"/>
          </ac:grpSpMkLst>
        </pc:grpChg>
      </pc:sldChg>
      <pc:sldChg chg="del">
        <pc:chgData name="Cristian Chilipirea" userId="34ab170da5908fc4" providerId="LiveId" clId="{51E1D80A-4A29-4E2A-B293-4232621C1517}" dt="2019-10-06T17:51:11.677" v="7" actId="2696"/>
        <pc:sldMkLst>
          <pc:docMk/>
          <pc:sldMk cId="2192830871" sldId="491"/>
        </pc:sldMkLst>
      </pc:sldChg>
      <pc:sldChg chg="addSp delSp modSp add">
        <pc:chgData name="Cristian Chilipirea" userId="34ab170da5908fc4" providerId="LiveId" clId="{51E1D80A-4A29-4E2A-B293-4232621C1517}" dt="2019-10-06T17:55:31.910" v="60" actId="1076"/>
        <pc:sldMkLst>
          <pc:docMk/>
          <pc:sldMk cId="3240090476" sldId="491"/>
        </pc:sldMkLst>
        <pc:spChg chg="mod">
          <ac:chgData name="Cristian Chilipirea" userId="34ab170da5908fc4" providerId="LiveId" clId="{51E1D80A-4A29-4E2A-B293-4232621C1517}" dt="2019-10-06T17:55:23.740" v="57"/>
          <ac:spMkLst>
            <pc:docMk/>
            <pc:sldMk cId="3240090476" sldId="491"/>
            <ac:spMk id="2" creationId="{95E7974C-4805-45F8-AAFF-9AB6EA187E17}"/>
          </ac:spMkLst>
        </pc:spChg>
        <pc:spChg chg="del">
          <ac:chgData name="Cristian Chilipirea" userId="34ab170da5908fc4" providerId="LiveId" clId="{51E1D80A-4A29-4E2A-B293-4232621C1517}" dt="2019-10-06T17:55:29.735" v="58" actId="478"/>
          <ac:spMkLst>
            <pc:docMk/>
            <pc:sldMk cId="3240090476" sldId="491"/>
            <ac:spMk id="3" creationId="{C963F3E8-E041-45BB-958F-EBB72842D768}"/>
          </ac:spMkLst>
        </pc:spChg>
        <pc:grpChg chg="add mod">
          <ac:chgData name="Cristian Chilipirea" userId="34ab170da5908fc4" providerId="LiveId" clId="{51E1D80A-4A29-4E2A-B293-4232621C1517}" dt="2019-10-06T17:55:31.910" v="60" actId="1076"/>
          <ac:grpSpMkLst>
            <pc:docMk/>
            <pc:sldMk cId="3240090476" sldId="491"/>
            <ac:grpSpMk id="4" creationId="{43C1F2E6-8110-4512-921D-825F59E29AE7}"/>
          </ac:grpSpMkLst>
        </pc:grpChg>
      </pc:sldChg>
      <pc:sldChg chg="addSp delSp modSp add">
        <pc:chgData name="Cristian Chilipirea" userId="34ab170da5908fc4" providerId="LiveId" clId="{51E1D80A-4A29-4E2A-B293-4232621C1517}" dt="2019-10-06T17:55:50.645" v="67" actId="1076"/>
        <pc:sldMkLst>
          <pc:docMk/>
          <pc:sldMk cId="2821618671" sldId="492"/>
        </pc:sldMkLst>
        <pc:spChg chg="mod">
          <ac:chgData name="Cristian Chilipirea" userId="34ab170da5908fc4" providerId="LiveId" clId="{51E1D80A-4A29-4E2A-B293-4232621C1517}" dt="2019-10-06T17:55:40.932" v="62"/>
          <ac:spMkLst>
            <pc:docMk/>
            <pc:sldMk cId="2821618671" sldId="492"/>
            <ac:spMk id="2" creationId="{9A2E8FB6-A020-4CE3-861F-7A2DC4BA3058}"/>
          </ac:spMkLst>
        </pc:spChg>
        <pc:spChg chg="del">
          <ac:chgData name="Cristian Chilipirea" userId="34ab170da5908fc4" providerId="LiveId" clId="{51E1D80A-4A29-4E2A-B293-4232621C1517}" dt="2019-10-06T17:55:43.484" v="63" actId="478"/>
          <ac:spMkLst>
            <pc:docMk/>
            <pc:sldMk cId="2821618671" sldId="492"/>
            <ac:spMk id="3" creationId="{6B20E1F8-0EFE-4A52-9884-261CC0211FDA}"/>
          </ac:spMkLst>
        </pc:spChg>
        <pc:spChg chg="add del">
          <ac:chgData name="Cristian Chilipirea" userId="34ab170da5908fc4" providerId="LiveId" clId="{51E1D80A-4A29-4E2A-B293-4232621C1517}" dt="2019-10-06T17:55:48.821" v="65"/>
          <ac:spMkLst>
            <pc:docMk/>
            <pc:sldMk cId="2821618671" sldId="492"/>
            <ac:spMk id="4" creationId="{43BF1D93-61A1-4BC9-BC01-2913E589E8C4}"/>
          </ac:spMkLst>
        </pc:spChg>
        <pc:spChg chg="add mod">
          <ac:chgData name="Cristian Chilipirea" userId="34ab170da5908fc4" providerId="LiveId" clId="{51E1D80A-4A29-4E2A-B293-4232621C1517}" dt="2019-10-06T17:55:50.645" v="67" actId="1076"/>
          <ac:spMkLst>
            <pc:docMk/>
            <pc:sldMk cId="2821618671" sldId="492"/>
            <ac:spMk id="5" creationId="{AB7DFA0E-EE35-41EF-87C0-BFB827543EEB}"/>
          </ac:spMkLst>
        </pc:spChg>
      </pc:sldChg>
      <pc:sldChg chg="del">
        <pc:chgData name="Cristian Chilipirea" userId="34ab170da5908fc4" providerId="LiveId" clId="{51E1D80A-4A29-4E2A-B293-4232621C1517}" dt="2019-10-06T17:51:11.894" v="8" actId="2696"/>
        <pc:sldMkLst>
          <pc:docMk/>
          <pc:sldMk cId="2867972107" sldId="492"/>
        </pc:sldMkLst>
      </pc:sldChg>
      <pc:sldChg chg="del">
        <pc:chgData name="Cristian Chilipirea" userId="34ab170da5908fc4" providerId="LiveId" clId="{51E1D80A-4A29-4E2A-B293-4232621C1517}" dt="2019-10-06T17:51:12.315" v="9" actId="2696"/>
        <pc:sldMkLst>
          <pc:docMk/>
          <pc:sldMk cId="225010310" sldId="493"/>
        </pc:sldMkLst>
      </pc:sldChg>
      <pc:sldChg chg="addSp delSp modSp add">
        <pc:chgData name="Cristian Chilipirea" userId="34ab170da5908fc4" providerId="LiveId" clId="{51E1D80A-4A29-4E2A-B293-4232621C1517}" dt="2019-10-06T17:56:22.615" v="74" actId="1076"/>
        <pc:sldMkLst>
          <pc:docMk/>
          <pc:sldMk cId="2594526626" sldId="493"/>
        </pc:sldMkLst>
        <pc:spChg chg="mod">
          <ac:chgData name="Cristian Chilipirea" userId="34ab170da5908fc4" providerId="LiveId" clId="{51E1D80A-4A29-4E2A-B293-4232621C1517}" dt="2019-10-06T17:56:09.473" v="69"/>
          <ac:spMkLst>
            <pc:docMk/>
            <pc:sldMk cId="2594526626" sldId="493"/>
            <ac:spMk id="2" creationId="{71DE1D45-4265-4FBE-B312-C57AEF50C57D}"/>
          </ac:spMkLst>
        </pc:spChg>
        <pc:spChg chg="del">
          <ac:chgData name="Cristian Chilipirea" userId="34ab170da5908fc4" providerId="LiveId" clId="{51E1D80A-4A29-4E2A-B293-4232621C1517}" dt="2019-10-06T17:56:17.856" v="70" actId="478"/>
          <ac:spMkLst>
            <pc:docMk/>
            <pc:sldMk cId="2594526626" sldId="493"/>
            <ac:spMk id="3" creationId="{B6EEA3DB-8340-4756-B733-126FF3372A32}"/>
          </ac:spMkLst>
        </pc:spChg>
        <pc:spChg chg="add del">
          <ac:chgData name="Cristian Chilipirea" userId="34ab170da5908fc4" providerId="LiveId" clId="{51E1D80A-4A29-4E2A-B293-4232621C1517}" dt="2019-10-06T17:56:19.995" v="72"/>
          <ac:spMkLst>
            <pc:docMk/>
            <pc:sldMk cId="2594526626" sldId="493"/>
            <ac:spMk id="4" creationId="{E028B0D4-CBC5-4908-9470-154F066553DA}"/>
          </ac:spMkLst>
        </pc:spChg>
        <pc:spChg chg="add mod">
          <ac:chgData name="Cristian Chilipirea" userId="34ab170da5908fc4" providerId="LiveId" clId="{51E1D80A-4A29-4E2A-B293-4232621C1517}" dt="2019-10-06T17:56:22.615" v="74" actId="1076"/>
          <ac:spMkLst>
            <pc:docMk/>
            <pc:sldMk cId="2594526626" sldId="493"/>
            <ac:spMk id="5" creationId="{5A0F00E9-9F6F-4BDD-AEE1-AA7452E3C04F}"/>
          </ac:spMkLst>
        </pc:spChg>
      </pc:sldChg>
      <pc:sldChg chg="addSp delSp modSp add">
        <pc:chgData name="Cristian Chilipirea" userId="34ab170da5908fc4" providerId="LiveId" clId="{51E1D80A-4A29-4E2A-B293-4232621C1517}" dt="2019-10-06T17:56:45.503" v="85" actId="1076"/>
        <pc:sldMkLst>
          <pc:docMk/>
          <pc:sldMk cId="1937755242" sldId="494"/>
        </pc:sldMkLst>
        <pc:spChg chg="mod">
          <ac:chgData name="Cristian Chilipirea" userId="34ab170da5908fc4" providerId="LiveId" clId="{51E1D80A-4A29-4E2A-B293-4232621C1517}" dt="2019-10-06T17:56:29.904" v="76"/>
          <ac:spMkLst>
            <pc:docMk/>
            <pc:sldMk cId="1937755242" sldId="494"/>
            <ac:spMk id="2" creationId="{0BF265FC-03D0-4B79-8083-CB5F5C85E092}"/>
          </ac:spMkLst>
        </pc:spChg>
        <pc:spChg chg="del">
          <ac:chgData name="Cristian Chilipirea" userId="34ab170da5908fc4" providerId="LiveId" clId="{51E1D80A-4A29-4E2A-B293-4232621C1517}" dt="2019-10-06T17:56:31.888" v="77" actId="478"/>
          <ac:spMkLst>
            <pc:docMk/>
            <pc:sldMk cId="1937755242" sldId="494"/>
            <ac:spMk id="3" creationId="{B22BA51B-7296-4DCB-8339-B14926462470}"/>
          </ac:spMkLst>
        </pc:spChg>
        <pc:spChg chg="add del mod">
          <ac:chgData name="Cristian Chilipirea" userId="34ab170da5908fc4" providerId="LiveId" clId="{51E1D80A-4A29-4E2A-B293-4232621C1517}" dt="2019-10-06T17:56:40.945" v="81"/>
          <ac:spMkLst>
            <pc:docMk/>
            <pc:sldMk cId="1937755242" sldId="494"/>
            <ac:spMk id="4" creationId="{DB4964D3-3DFD-4D97-912C-7FE774591A96}"/>
          </ac:spMkLst>
        </pc:spChg>
        <pc:spChg chg="add del">
          <ac:chgData name="Cristian Chilipirea" userId="34ab170da5908fc4" providerId="LiveId" clId="{51E1D80A-4A29-4E2A-B293-4232621C1517}" dt="2019-10-06T17:56:42.925" v="83"/>
          <ac:spMkLst>
            <pc:docMk/>
            <pc:sldMk cId="1937755242" sldId="494"/>
            <ac:spMk id="5" creationId="{A4622B35-4818-458B-8A87-428F0F9B3CE0}"/>
          </ac:spMkLst>
        </pc:spChg>
        <pc:spChg chg="add mod">
          <ac:chgData name="Cristian Chilipirea" userId="34ab170da5908fc4" providerId="LiveId" clId="{51E1D80A-4A29-4E2A-B293-4232621C1517}" dt="2019-10-06T17:56:45.503" v="85" actId="1076"/>
          <ac:spMkLst>
            <pc:docMk/>
            <pc:sldMk cId="1937755242" sldId="494"/>
            <ac:spMk id="6" creationId="{F1C8A590-C365-45D6-839E-9FD6B6C5A7C5}"/>
          </ac:spMkLst>
        </pc:spChg>
      </pc:sldChg>
      <pc:sldChg chg="del">
        <pc:chgData name="Cristian Chilipirea" userId="34ab170da5908fc4" providerId="LiveId" clId="{51E1D80A-4A29-4E2A-B293-4232621C1517}" dt="2019-10-06T17:51:12.562" v="10" actId="2696"/>
        <pc:sldMkLst>
          <pc:docMk/>
          <pc:sldMk cId="2096246749" sldId="494"/>
        </pc:sldMkLst>
      </pc:sldChg>
      <pc:sldChg chg="addSp delSp modSp add">
        <pc:chgData name="Cristian Chilipirea" userId="34ab170da5908fc4" providerId="LiveId" clId="{51E1D80A-4A29-4E2A-B293-4232621C1517}" dt="2019-10-06T17:57:04.556" v="93" actId="1076"/>
        <pc:sldMkLst>
          <pc:docMk/>
          <pc:sldMk cId="487379393" sldId="495"/>
        </pc:sldMkLst>
        <pc:spChg chg="mod">
          <ac:chgData name="Cristian Chilipirea" userId="34ab170da5908fc4" providerId="LiveId" clId="{51E1D80A-4A29-4E2A-B293-4232621C1517}" dt="2019-10-06T17:56:55.149" v="87"/>
          <ac:spMkLst>
            <pc:docMk/>
            <pc:sldMk cId="487379393" sldId="495"/>
            <ac:spMk id="2" creationId="{CEB8EB6B-6A11-4DE7-B508-184425716A6A}"/>
          </ac:spMkLst>
        </pc:spChg>
        <pc:spChg chg="del">
          <ac:chgData name="Cristian Chilipirea" userId="34ab170da5908fc4" providerId="LiveId" clId="{51E1D80A-4A29-4E2A-B293-4232621C1517}" dt="2019-10-06T17:56:59.340" v="88" actId="478"/>
          <ac:spMkLst>
            <pc:docMk/>
            <pc:sldMk cId="487379393" sldId="495"/>
            <ac:spMk id="3" creationId="{AC30F318-096E-4D5B-9D8A-450EFFFD8A3A}"/>
          </ac:spMkLst>
        </pc:spChg>
        <pc:spChg chg="add del mod">
          <ac:chgData name="Cristian Chilipirea" userId="34ab170da5908fc4" providerId="LiveId" clId="{51E1D80A-4A29-4E2A-B293-4232621C1517}" dt="2019-10-06T17:57:02.532" v="91"/>
          <ac:spMkLst>
            <pc:docMk/>
            <pc:sldMk cId="487379393" sldId="495"/>
            <ac:spMk id="4" creationId="{936A1D15-676F-4766-B341-67415623243D}"/>
          </ac:spMkLst>
        </pc:spChg>
        <pc:spChg chg="add mod">
          <ac:chgData name="Cristian Chilipirea" userId="34ab170da5908fc4" providerId="LiveId" clId="{51E1D80A-4A29-4E2A-B293-4232621C1517}" dt="2019-10-06T17:57:04.556" v="93" actId="1076"/>
          <ac:spMkLst>
            <pc:docMk/>
            <pc:sldMk cId="487379393" sldId="495"/>
            <ac:spMk id="5" creationId="{DA18A7A6-983F-4195-A290-2BC0F09384DC}"/>
          </ac:spMkLst>
        </pc:spChg>
      </pc:sldChg>
      <pc:sldChg chg="del">
        <pc:chgData name="Cristian Chilipirea" userId="34ab170da5908fc4" providerId="LiveId" clId="{51E1D80A-4A29-4E2A-B293-4232621C1517}" dt="2019-10-06T17:51:12.819" v="11" actId="2696"/>
        <pc:sldMkLst>
          <pc:docMk/>
          <pc:sldMk cId="3714542689" sldId="495"/>
        </pc:sldMkLst>
      </pc:sldChg>
      <pc:sldChg chg="del">
        <pc:chgData name="Cristian Chilipirea" userId="34ab170da5908fc4" providerId="LiveId" clId="{51E1D80A-4A29-4E2A-B293-4232621C1517}" dt="2019-10-06T17:51:12.989" v="12" actId="2696"/>
        <pc:sldMkLst>
          <pc:docMk/>
          <pc:sldMk cId="1341029990" sldId="496"/>
        </pc:sldMkLst>
      </pc:sldChg>
      <pc:sldChg chg="addSp delSp add">
        <pc:chgData name="Cristian Chilipirea" userId="34ab170da5908fc4" providerId="LiveId" clId="{51E1D80A-4A29-4E2A-B293-4232621C1517}" dt="2019-10-06T17:57:19.320" v="99" actId="478"/>
        <pc:sldMkLst>
          <pc:docMk/>
          <pc:sldMk cId="3763663029" sldId="496"/>
        </pc:sldMkLst>
        <pc:spChg chg="del">
          <ac:chgData name="Cristian Chilipirea" userId="34ab170da5908fc4" providerId="LiveId" clId="{51E1D80A-4A29-4E2A-B293-4232621C1517}" dt="2019-10-06T17:57:19.320" v="99" actId="478"/>
          <ac:spMkLst>
            <pc:docMk/>
            <pc:sldMk cId="3763663029" sldId="496"/>
            <ac:spMk id="2" creationId="{77F4E05F-C61C-41AA-AE09-552CB237BA6B}"/>
          </ac:spMkLst>
        </pc:spChg>
        <pc:spChg chg="del">
          <ac:chgData name="Cristian Chilipirea" userId="34ab170da5908fc4" providerId="LiveId" clId="{51E1D80A-4A29-4E2A-B293-4232621C1517}" dt="2019-10-06T17:57:14.476" v="95" actId="478"/>
          <ac:spMkLst>
            <pc:docMk/>
            <pc:sldMk cId="3763663029" sldId="496"/>
            <ac:spMk id="3" creationId="{F523964C-5E9B-4738-846A-8ACF801F2C18}"/>
          </ac:spMkLst>
        </pc:spChg>
        <pc:spChg chg="add del">
          <ac:chgData name="Cristian Chilipirea" userId="34ab170da5908fc4" providerId="LiveId" clId="{51E1D80A-4A29-4E2A-B293-4232621C1517}" dt="2019-10-06T17:57:17.318" v="97"/>
          <ac:spMkLst>
            <pc:docMk/>
            <pc:sldMk cId="3763663029" sldId="496"/>
            <ac:spMk id="4" creationId="{4DB75CFE-C0D2-4D00-9F60-892885973BBB}"/>
          </ac:spMkLst>
        </pc:spChg>
        <pc:spChg chg="add">
          <ac:chgData name="Cristian Chilipirea" userId="34ab170da5908fc4" providerId="LiveId" clId="{51E1D80A-4A29-4E2A-B293-4232621C1517}" dt="2019-10-06T17:57:17.325" v="98"/>
          <ac:spMkLst>
            <pc:docMk/>
            <pc:sldMk cId="3763663029" sldId="496"/>
            <ac:spMk id="5" creationId="{39108EA8-1646-4A79-AE04-2AA7A5A6B0F1}"/>
          </ac:spMkLst>
        </pc:spChg>
      </pc:sldChg>
      <pc:sldChg chg="del">
        <pc:chgData name="Cristian Chilipirea" userId="34ab170da5908fc4" providerId="LiveId" clId="{51E1D80A-4A29-4E2A-B293-4232621C1517}" dt="2019-10-06T17:51:13.005" v="13" actId="2696"/>
        <pc:sldMkLst>
          <pc:docMk/>
          <pc:sldMk cId="152564301" sldId="497"/>
        </pc:sldMkLst>
      </pc:sldChg>
      <pc:sldChg chg="addSp delSp modSp add modAnim">
        <pc:chgData name="Cristian Chilipirea" userId="34ab170da5908fc4" providerId="LiveId" clId="{51E1D80A-4A29-4E2A-B293-4232621C1517}" dt="2019-10-06T17:57:41.281" v="106" actId="1076"/>
        <pc:sldMkLst>
          <pc:docMk/>
          <pc:sldMk cId="3065354528" sldId="497"/>
        </pc:sldMkLst>
        <pc:spChg chg="mod">
          <ac:chgData name="Cristian Chilipirea" userId="34ab170da5908fc4" providerId="LiveId" clId="{51E1D80A-4A29-4E2A-B293-4232621C1517}" dt="2019-10-06T17:57:27.064" v="101"/>
          <ac:spMkLst>
            <pc:docMk/>
            <pc:sldMk cId="3065354528" sldId="497"/>
            <ac:spMk id="2" creationId="{7C6973B9-0C39-40C2-A640-21E3682E28A0}"/>
          </ac:spMkLst>
        </pc:spChg>
        <pc:spChg chg="del">
          <ac:chgData name="Cristian Chilipirea" userId="34ab170da5908fc4" providerId="LiveId" clId="{51E1D80A-4A29-4E2A-B293-4232621C1517}" dt="2019-10-06T17:57:34.864" v="102" actId="478"/>
          <ac:spMkLst>
            <pc:docMk/>
            <pc:sldMk cId="3065354528" sldId="497"/>
            <ac:spMk id="3" creationId="{060EEC77-6F4E-4FAD-A566-938F76ED69A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4" creationId="{9C354E9B-955C-4042-ABC4-2576B283D579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8" creationId="{35DA9236-C5C4-4391-8D28-C2D87C2E879C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99" creationId="{036BE035-B2BE-49A0-B137-5A76B0913484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0" creationId="{4EE281BB-700F-451B-A1B7-02328CBE767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1" creationId="{092D2BD8-EEF2-4BB9-8913-70327C7A3A98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2" creationId="{0911E7F7-78DA-4C70-B2D7-A1ED7B0B5D0F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3" creationId="{733C50C6-F622-4CF1-A7A8-01482EAB5DFD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4" creationId="{C56B3C49-D2F6-4E66-B7FC-DA3144B2CE62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05" creationId="{42890D97-DA42-44D4-945D-0D89DAC7B06B}"/>
          </ac:spMkLst>
        </pc:spChg>
        <pc:spChg chg="add del">
          <ac:chgData name="Cristian Chilipirea" userId="34ab170da5908fc4" providerId="LiveId" clId="{51E1D80A-4A29-4E2A-B293-4232621C1517}" dt="2019-10-06T17:57:37.761" v="104"/>
          <ac:spMkLst>
            <pc:docMk/>
            <pc:sldMk cId="3065354528" sldId="497"/>
            <ac:spMk id="116" creationId="{0A67C0CC-F25D-4830-A1B4-F81D388CAC2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117" creationId="{63EA967E-DFC6-41BF-9F72-E042862F2C4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1" creationId="{9205327D-C80F-4F0C-A567-706058796F70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2" creationId="{333547A5-FA62-434B-9E1E-2B6D91648847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3" creationId="{84FB0839-8F80-48F2-AE2B-7003548B316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4" creationId="{326BA4E8-E16B-4752-A958-CE976CDCCFBE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5" creationId="{59056631-B2A2-4D52-B68A-55EBC28A26F4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6" creationId="{FCAB311D-5A4E-45E5-9905-293CED5AAEAC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7" creationId="{0CCDB21B-1F68-4D63-A3B9-845CCDF962BA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18" creationId="{447BF5C2-2868-4D08-A084-822F6F62969B}"/>
          </ac:spMkLst>
        </pc:spChg>
        <pc:spChg chg="add mod">
          <ac:chgData name="Cristian Chilipirea" userId="34ab170da5908fc4" providerId="LiveId" clId="{51E1D80A-4A29-4E2A-B293-4232621C1517}" dt="2019-10-06T17:57:41.281" v="106" actId="1076"/>
          <ac:spMkLst>
            <pc:docMk/>
            <pc:sldMk cId="3065354528" sldId="497"/>
            <ac:spMk id="229" creationId="{35191E1F-62CA-41CD-BD27-CE6E312CBC4D}"/>
          </ac:spMkLst>
        </pc:s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5" creationId="{C7F9B02F-2871-4AF3-A3A2-2A6F411AAAA6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6" creationId="{265F48BB-10E4-4088-8FB7-B83FD6DEC900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28" creationId="{672ED01C-FC49-425D-946F-82E410596C2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38" creationId="{6A5D436B-DB96-4FAA-94BA-511F3762F918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49" creationId="{D4D3F139-EB39-49B2-A4F7-D092EEC9589E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62" creationId="{A17BB9D1-FEA1-4AA2-975C-28C9EEAE571F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71" creationId="{E6DCB373-1025-4C28-8B37-C3461B643765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86" creationId="{F23289DD-086C-4F6A-AF7C-95030B3BE8B7}"/>
          </ac:grpSpMkLst>
        </pc:grpChg>
        <pc:grpChg chg="add del">
          <ac:chgData name="Cristian Chilipirea" userId="34ab170da5908fc4" providerId="LiveId" clId="{51E1D80A-4A29-4E2A-B293-4232621C1517}" dt="2019-10-06T17:57:37.761" v="104"/>
          <ac:grpSpMkLst>
            <pc:docMk/>
            <pc:sldMk cId="3065354528" sldId="497"/>
            <ac:grpSpMk id="106" creationId="{143E2CD5-F9E4-4731-9381-C8E96B2DB4C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18" creationId="{74B7F877-9313-436B-B7A1-3F072FC1EA2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29" creationId="{DFCEC98D-5F8B-4D20-8483-6817C0427012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41" creationId="{729E4238-F37B-4F61-91D2-A509D4339CB9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51" creationId="{AF48D32C-08BD-435F-9FC2-A33C9D69931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62" creationId="{58B22DD1-A3F5-411D-926C-A0741521B385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75" creationId="{D37276E2-0B12-4978-84D1-0D7D918D9983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84" creationId="{43BBD4B0-6D09-43E0-B95E-B2BA324DAFF7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199" creationId="{A3435713-FC29-4D18-87D1-BADE77C261AC}"/>
          </ac:grpSpMkLst>
        </pc:grpChg>
        <pc:grpChg chg="add 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19" creationId="{7910FFE1-F25A-4F49-97D5-5B8328556D3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0" creationId="{844FA837-A7DC-48C5-B246-40E39548EC7F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1" creationId="{430B0ADA-3DDA-405F-A6B5-9B2D61B5EE9A}"/>
          </ac:grpSpMkLst>
        </pc:grpChg>
        <pc:grpChg chg="mod">
          <ac:chgData name="Cristian Chilipirea" userId="34ab170da5908fc4" providerId="LiveId" clId="{51E1D80A-4A29-4E2A-B293-4232621C1517}" dt="2019-10-06T17:57:41.281" v="106" actId="1076"/>
          <ac:grpSpMkLst>
            <pc:docMk/>
            <pc:sldMk cId="3065354528" sldId="497"/>
            <ac:grpSpMk id="222" creationId="{F8DCB053-EB2B-4E5D-AB92-0E588F6410A0}"/>
          </ac:grpSpMkLst>
        </pc:grp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6" creationId="{C71F2D28-7EAF-4D08-9311-38695F67996E}"/>
          </ac:cxnSpMkLst>
        </pc:cxnChg>
        <pc:cxnChg chg="add del">
          <ac:chgData name="Cristian Chilipirea" userId="34ab170da5908fc4" providerId="LiveId" clId="{51E1D80A-4A29-4E2A-B293-4232621C1517}" dt="2019-10-06T17:57:37.761" v="104"/>
          <ac:cxnSpMkLst>
            <pc:docMk/>
            <pc:sldMk cId="3065354528" sldId="497"/>
            <ac:cxnSpMk id="97" creationId="{F2D7B149-7C4E-4818-83A6-3369C78F5D87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09" creationId="{83E35F71-EB7E-4B8E-B092-0C54B7A00F6E}"/>
          </ac:cxnSpMkLst>
        </pc:cxnChg>
        <pc:cxnChg chg="add mod">
          <ac:chgData name="Cristian Chilipirea" userId="34ab170da5908fc4" providerId="LiveId" clId="{51E1D80A-4A29-4E2A-B293-4232621C1517}" dt="2019-10-06T17:57:41.281" v="106" actId="1076"/>
          <ac:cxnSpMkLst>
            <pc:docMk/>
            <pc:sldMk cId="3065354528" sldId="497"/>
            <ac:cxnSpMk id="210" creationId="{C48103D8-DF3D-410C-8B4F-C8927DABC000}"/>
          </ac:cxnSpMkLst>
        </pc:cxnChg>
      </pc:sldChg>
      <pc:sldChg chg="addSp delSp modSp add">
        <pc:chgData name="Cristian Chilipirea" userId="34ab170da5908fc4" providerId="LiveId" clId="{51E1D80A-4A29-4E2A-B293-4232621C1517}" dt="2019-10-06T17:58:15.286" v="119" actId="1076"/>
        <pc:sldMkLst>
          <pc:docMk/>
          <pc:sldMk cId="378574680" sldId="498"/>
        </pc:sldMkLst>
        <pc:spChg chg="mod">
          <ac:chgData name="Cristian Chilipirea" userId="34ab170da5908fc4" providerId="LiveId" clId="{51E1D80A-4A29-4E2A-B293-4232621C1517}" dt="2019-10-06T17:57:49.156" v="108"/>
          <ac:spMkLst>
            <pc:docMk/>
            <pc:sldMk cId="378574680" sldId="498"/>
            <ac:spMk id="2" creationId="{C3FDB324-EF68-4047-ABD3-60AB9B715477}"/>
          </ac:spMkLst>
        </pc:spChg>
        <pc:spChg chg="del">
          <ac:chgData name="Cristian Chilipirea" userId="34ab170da5908fc4" providerId="LiveId" clId="{51E1D80A-4A29-4E2A-B293-4232621C1517}" dt="2019-10-06T17:58:05.836" v="111" actId="478"/>
          <ac:spMkLst>
            <pc:docMk/>
            <pc:sldMk cId="378574680" sldId="498"/>
            <ac:spMk id="3" creationId="{7959CE95-D836-4B43-9435-6800CDF75CA8}"/>
          </ac:spMkLst>
        </pc:spChg>
        <pc:spChg chg="add del mod">
          <ac:chgData name="Cristian Chilipirea" userId="34ab170da5908fc4" providerId="LiveId" clId="{51E1D80A-4A29-4E2A-B293-4232621C1517}" dt="2019-10-06T17:58:11.324" v="115"/>
          <ac:spMkLst>
            <pc:docMk/>
            <pc:sldMk cId="378574680" sldId="498"/>
            <ac:spMk id="5" creationId="{7B2D453E-0696-4354-AB2A-E89533A60AAD}"/>
          </ac:spMkLst>
        </pc:spChg>
        <pc:spChg chg="add del">
          <ac:chgData name="Cristian Chilipirea" userId="34ab170da5908fc4" providerId="LiveId" clId="{51E1D80A-4A29-4E2A-B293-4232621C1517}" dt="2019-10-06T17:58:13.086" v="117"/>
          <ac:spMkLst>
            <pc:docMk/>
            <pc:sldMk cId="378574680" sldId="498"/>
            <ac:spMk id="6" creationId="{16BCD8D6-D9A7-49F3-8B6C-364CE604EE9C}"/>
          </ac:spMkLst>
        </pc:spChg>
        <pc:spChg chg="add mod">
          <ac:chgData name="Cristian Chilipirea" userId="34ab170da5908fc4" providerId="LiveId" clId="{51E1D80A-4A29-4E2A-B293-4232621C1517}" dt="2019-10-06T17:58:15.286" v="119" actId="1076"/>
          <ac:spMkLst>
            <pc:docMk/>
            <pc:sldMk cId="378574680" sldId="498"/>
            <ac:spMk id="7" creationId="{EDA8FD9C-91C1-4D2B-89C6-F9CC0EAB9933}"/>
          </ac:spMkLst>
        </pc:spChg>
        <pc:picChg chg="add mod">
          <ac:chgData name="Cristian Chilipirea" userId="34ab170da5908fc4" providerId="LiveId" clId="{51E1D80A-4A29-4E2A-B293-4232621C1517}" dt="2019-10-06T17:57:58.215" v="110" actId="1076"/>
          <ac:picMkLst>
            <pc:docMk/>
            <pc:sldMk cId="378574680" sldId="498"/>
            <ac:picMk id="4" creationId="{6A9A6F89-8EC5-4B2E-A3E3-5C641AF26301}"/>
          </ac:picMkLst>
        </pc:picChg>
      </pc:sldChg>
      <pc:sldChg chg="del">
        <pc:chgData name="Cristian Chilipirea" userId="34ab170da5908fc4" providerId="LiveId" clId="{51E1D80A-4A29-4E2A-B293-4232621C1517}" dt="2019-10-06T17:51:13.021" v="14" actId="2696"/>
        <pc:sldMkLst>
          <pc:docMk/>
          <pc:sldMk cId="3733676236" sldId="498"/>
        </pc:sldMkLst>
      </pc:sldChg>
      <pc:sldChg chg="addSp delSp modSp add">
        <pc:chgData name="Cristian Chilipirea" userId="34ab170da5908fc4" providerId="LiveId" clId="{51E1D80A-4A29-4E2A-B293-4232621C1517}" dt="2019-10-06T17:58:30.167" v="125"/>
        <pc:sldMkLst>
          <pc:docMk/>
          <pc:sldMk cId="586011746" sldId="499"/>
        </pc:sldMkLst>
        <pc:spChg chg="mod">
          <ac:chgData name="Cristian Chilipirea" userId="34ab170da5908fc4" providerId="LiveId" clId="{51E1D80A-4A29-4E2A-B293-4232621C1517}" dt="2019-10-06T17:58:22.407" v="121"/>
          <ac:spMkLst>
            <pc:docMk/>
            <pc:sldMk cId="586011746" sldId="499"/>
            <ac:spMk id="2" creationId="{08DFD5C1-D2FD-4399-A63B-3E1A2B89C025}"/>
          </ac:spMkLst>
        </pc:spChg>
        <pc:spChg chg="del">
          <ac:chgData name="Cristian Chilipirea" userId="34ab170da5908fc4" providerId="LiveId" clId="{51E1D80A-4A29-4E2A-B293-4232621C1517}" dt="2019-10-06T17:58:28.056" v="122" actId="478"/>
          <ac:spMkLst>
            <pc:docMk/>
            <pc:sldMk cId="586011746" sldId="499"/>
            <ac:spMk id="3" creationId="{B11EB426-20FE-4D97-8570-2C2D5C025328}"/>
          </ac:spMkLst>
        </pc:spChg>
        <pc:spChg chg="add del">
          <ac:chgData name="Cristian Chilipirea" userId="34ab170da5908fc4" providerId="LiveId" clId="{51E1D80A-4A29-4E2A-B293-4232621C1517}" dt="2019-10-06T17:58:30.157" v="124"/>
          <ac:spMkLst>
            <pc:docMk/>
            <pc:sldMk cId="586011746" sldId="499"/>
            <ac:spMk id="4" creationId="{1261F98B-0C2F-4506-91F9-4C9F3538826A}"/>
          </ac:spMkLst>
        </pc:spChg>
        <pc:spChg chg="add">
          <ac:chgData name="Cristian Chilipirea" userId="34ab170da5908fc4" providerId="LiveId" clId="{51E1D80A-4A29-4E2A-B293-4232621C1517}" dt="2019-10-06T17:58:30.167" v="125"/>
          <ac:spMkLst>
            <pc:docMk/>
            <pc:sldMk cId="586011746" sldId="499"/>
            <ac:spMk id="5" creationId="{9F67D044-B532-493E-8B8A-C8FD2279429A}"/>
          </ac:spMkLst>
        </pc:spChg>
      </pc:sldChg>
      <pc:sldChg chg="del">
        <pc:chgData name="Cristian Chilipirea" userId="34ab170da5908fc4" providerId="LiveId" clId="{51E1D80A-4A29-4E2A-B293-4232621C1517}" dt="2019-10-06T17:51:13.113" v="15" actId="2696"/>
        <pc:sldMkLst>
          <pc:docMk/>
          <pc:sldMk cId="3990504236" sldId="499"/>
        </pc:sldMkLst>
      </pc:sldChg>
      <pc:sldChg chg="addSp delSp modSp add">
        <pc:chgData name="Cristian Chilipirea" userId="34ab170da5908fc4" providerId="LiveId" clId="{51E1D80A-4A29-4E2A-B293-4232621C1517}" dt="2019-10-06T17:58:50.608" v="132" actId="1076"/>
        <pc:sldMkLst>
          <pc:docMk/>
          <pc:sldMk cId="2032635208" sldId="500"/>
        </pc:sldMkLst>
        <pc:spChg chg="mod">
          <ac:chgData name="Cristian Chilipirea" userId="34ab170da5908fc4" providerId="LiveId" clId="{51E1D80A-4A29-4E2A-B293-4232621C1517}" dt="2019-10-06T17:58:36.729" v="127"/>
          <ac:spMkLst>
            <pc:docMk/>
            <pc:sldMk cId="2032635208" sldId="500"/>
            <ac:spMk id="2" creationId="{7AA8D217-347C-409F-BFE6-7C02DE02C918}"/>
          </ac:spMkLst>
        </pc:spChg>
        <pc:spChg chg="del">
          <ac:chgData name="Cristian Chilipirea" userId="34ab170da5908fc4" providerId="LiveId" clId="{51E1D80A-4A29-4E2A-B293-4232621C1517}" dt="2019-10-06T17:58:38.972" v="128" actId="478"/>
          <ac:spMkLst>
            <pc:docMk/>
            <pc:sldMk cId="2032635208" sldId="500"/>
            <ac:spMk id="3" creationId="{B9A78669-C8E4-4AE1-A9E8-A3C47606B766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4" creationId="{3FF2D913-05DA-4D3D-BDB8-12B55153EEEC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8" creationId="{8F86E406-03F2-416B-9F71-C5406913398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0" creationId="{8C56FEBF-9352-4D48-B669-115AB055FC5F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1" creationId="{B6595CBB-2CFA-4124-9A3D-207FE9BAEDE7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4" creationId="{F9110F9B-384A-42D8-8C29-EE2F2BA1E2A0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5" creationId="{8C594866-97FC-4827-9FE4-77A131A67CA2}"/>
          </ac:spMkLst>
        </pc:spChg>
        <pc:spChg chg="add del">
          <ac:chgData name="Cristian Chilipirea" userId="34ab170da5908fc4" providerId="LiveId" clId="{51E1D80A-4A29-4E2A-B293-4232621C1517}" dt="2019-10-06T17:58:46.429" v="130"/>
          <ac:spMkLst>
            <pc:docMk/>
            <pc:sldMk cId="2032635208" sldId="500"/>
            <ac:spMk id="16" creationId="{D4342C27-6A62-4BA2-B795-70AD7E78F4AB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18" creationId="{1D1ACA0B-D72E-455C-9DFF-CFBEDA6DEFE7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2" creationId="{909D6B2A-F7D2-40FA-9397-B614B90F7FDC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4" creationId="{908793B3-0B20-4796-8A56-68E5843B0950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5" creationId="{81151DC6-391A-4340-8911-0BBCCBB360C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8" creationId="{A47FA332-6337-4126-ACE4-42414021CDB8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29" creationId="{10201BA3-AE03-4428-877F-9BDA3DD9702E}"/>
          </ac:spMkLst>
        </pc:spChg>
        <pc:spChg chg="add mod">
          <ac:chgData name="Cristian Chilipirea" userId="34ab170da5908fc4" providerId="LiveId" clId="{51E1D80A-4A29-4E2A-B293-4232621C1517}" dt="2019-10-06T17:58:50.608" v="132" actId="1076"/>
          <ac:spMkLst>
            <pc:docMk/>
            <pc:sldMk cId="2032635208" sldId="500"/>
            <ac:spMk id="30" creationId="{3E824F6C-0347-4394-9470-B10074EEC865}"/>
          </ac:spMkLst>
        </pc:spChg>
        <pc:grpChg chg="add del">
          <ac:chgData name="Cristian Chilipirea" userId="34ab170da5908fc4" providerId="LiveId" clId="{51E1D80A-4A29-4E2A-B293-4232621C1517}" dt="2019-10-06T17:58:46.429" v="130"/>
          <ac:grpSpMkLst>
            <pc:docMk/>
            <pc:sldMk cId="2032635208" sldId="500"/>
            <ac:grpSpMk id="5" creationId="{8FC151E5-AC77-4B4E-8398-73A897B3DAD1}"/>
          </ac:grpSpMkLst>
        </pc:grpChg>
        <pc:grpChg chg="add mod">
          <ac:chgData name="Cristian Chilipirea" userId="34ab170da5908fc4" providerId="LiveId" clId="{51E1D80A-4A29-4E2A-B293-4232621C1517}" dt="2019-10-06T17:58:50.608" v="132" actId="1076"/>
          <ac:grpSpMkLst>
            <pc:docMk/>
            <pc:sldMk cId="2032635208" sldId="500"/>
            <ac:grpSpMk id="19" creationId="{250AE118-B315-4F93-9C71-6A249C362B21}"/>
          </ac:grpSpMkLst>
        </pc:grpChg>
        <pc:graphicFrameChg chg="add del">
          <ac:chgData name="Cristian Chilipirea" userId="34ab170da5908fc4" providerId="LiveId" clId="{51E1D80A-4A29-4E2A-B293-4232621C1517}" dt="2019-10-06T17:58:46.429" v="130"/>
          <ac:graphicFrameMkLst>
            <pc:docMk/>
            <pc:sldMk cId="2032635208" sldId="500"/>
            <ac:graphicFrameMk id="17" creationId="{BA4E9A66-23DE-4B67-ACC1-D51A111B6DF0}"/>
          </ac:graphicFrameMkLst>
        </pc:graphicFrameChg>
        <pc:graphicFrameChg chg="add mod">
          <ac:chgData name="Cristian Chilipirea" userId="34ab170da5908fc4" providerId="LiveId" clId="{51E1D80A-4A29-4E2A-B293-4232621C1517}" dt="2019-10-06T17:58:50.608" v="132" actId="1076"/>
          <ac:graphicFrameMkLst>
            <pc:docMk/>
            <pc:sldMk cId="2032635208" sldId="500"/>
            <ac:graphicFrameMk id="31" creationId="{EEB91A91-4B04-4AEC-9D3E-AD51B0C1D991}"/>
          </ac:graphicFrameMkLst>
        </pc:graphicFrame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9" creationId="{032C451C-0A2B-493C-8B50-0AC2669B26F8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2" creationId="{F885F1C8-8075-4BCE-9E47-29D5988DD6D9}"/>
          </ac:cxnSpMkLst>
        </pc:cxnChg>
        <pc:cxnChg chg="add del">
          <ac:chgData name="Cristian Chilipirea" userId="34ab170da5908fc4" providerId="LiveId" clId="{51E1D80A-4A29-4E2A-B293-4232621C1517}" dt="2019-10-06T17:58:46.429" v="130"/>
          <ac:cxnSpMkLst>
            <pc:docMk/>
            <pc:sldMk cId="2032635208" sldId="500"/>
            <ac:cxnSpMk id="13" creationId="{136AAF56-BF96-428C-A76F-378CE1F4E80F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3" creationId="{272FB2B5-BF1F-4A34-B60E-38A78F8E5F94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6" creationId="{A0E6E64F-85FB-467A-BB2A-E51AC0A56D11}"/>
          </ac:cxnSpMkLst>
        </pc:cxnChg>
        <pc:cxnChg chg="add mod">
          <ac:chgData name="Cristian Chilipirea" userId="34ab170da5908fc4" providerId="LiveId" clId="{51E1D80A-4A29-4E2A-B293-4232621C1517}" dt="2019-10-06T17:58:50.608" v="132" actId="1076"/>
          <ac:cxnSpMkLst>
            <pc:docMk/>
            <pc:sldMk cId="2032635208" sldId="500"/>
            <ac:cxnSpMk id="27" creationId="{94825116-F350-436D-BD40-027C45C28D64}"/>
          </ac:cxnSpMkLst>
        </pc:cxnChg>
      </pc:sldChg>
      <pc:sldChg chg="del">
        <pc:chgData name="Cristian Chilipirea" userId="34ab170da5908fc4" providerId="LiveId" clId="{51E1D80A-4A29-4E2A-B293-4232621C1517}" dt="2019-10-06T17:51:13.695" v="16" actId="2696"/>
        <pc:sldMkLst>
          <pc:docMk/>
          <pc:sldMk cId="4007712790" sldId="500"/>
        </pc:sldMkLst>
      </pc:sldChg>
      <pc:sldChg chg="del">
        <pc:chgData name="Cristian Chilipirea" userId="34ab170da5908fc4" providerId="LiveId" clId="{51E1D80A-4A29-4E2A-B293-4232621C1517}" dt="2019-10-06T17:51:13.938" v="17" actId="2696"/>
        <pc:sldMkLst>
          <pc:docMk/>
          <pc:sldMk cId="215342913" sldId="501"/>
        </pc:sldMkLst>
      </pc:sldChg>
      <pc:sldChg chg="addSp delSp modSp add">
        <pc:chgData name="Cristian Chilipirea" userId="34ab170da5908fc4" providerId="LiveId" clId="{51E1D80A-4A29-4E2A-B293-4232621C1517}" dt="2019-10-06T18:00:16.960" v="141" actId="1076"/>
        <pc:sldMkLst>
          <pc:docMk/>
          <pc:sldMk cId="231591143" sldId="501"/>
        </pc:sldMkLst>
        <pc:spChg chg="mod">
          <ac:chgData name="Cristian Chilipirea" userId="34ab170da5908fc4" providerId="LiveId" clId="{51E1D80A-4A29-4E2A-B293-4232621C1517}" dt="2019-10-06T18:00:05.407" v="134"/>
          <ac:spMkLst>
            <pc:docMk/>
            <pc:sldMk cId="231591143" sldId="501"/>
            <ac:spMk id="2" creationId="{3DE8457D-E736-4AAE-9C00-FA78735ECCF0}"/>
          </ac:spMkLst>
        </pc:spChg>
        <pc:spChg chg="del">
          <ac:chgData name="Cristian Chilipirea" userId="34ab170da5908fc4" providerId="LiveId" clId="{51E1D80A-4A29-4E2A-B293-4232621C1517}" dt="2019-10-06T18:00:08.793" v="135" actId="478"/>
          <ac:spMkLst>
            <pc:docMk/>
            <pc:sldMk cId="231591143" sldId="501"/>
            <ac:spMk id="3" creationId="{19D5ED2A-2AFB-4937-91E2-282D524F7EA2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4" creationId="{A9CD85A9-0291-4891-8161-B8A508BAC2B4}"/>
          </ac:spMkLst>
        </pc:spChg>
        <pc:spChg chg="add del">
          <ac:chgData name="Cristian Chilipirea" userId="34ab170da5908fc4" providerId="LiveId" clId="{51E1D80A-4A29-4E2A-B293-4232621C1517}" dt="2019-10-06T18:00:15.050" v="139"/>
          <ac:spMkLst>
            <pc:docMk/>
            <pc:sldMk cId="231591143" sldId="501"/>
            <ac:spMk id="5" creationId="{5086BF25-4599-47B7-9202-704F024A77CD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1" creationId="{1D6768BD-74C3-4252-91B9-ABEBDF54F300}"/>
          </ac:spMkLst>
        </pc:spChg>
        <pc:spChg chg="add mod">
          <ac:chgData name="Cristian Chilipirea" userId="34ab170da5908fc4" providerId="LiveId" clId="{51E1D80A-4A29-4E2A-B293-4232621C1517}" dt="2019-10-06T18:00:16.960" v="141" actId="1076"/>
          <ac:spMkLst>
            <pc:docMk/>
            <pc:sldMk cId="231591143" sldId="501"/>
            <ac:spMk id="52" creationId="{7208AE88-19AE-44CB-8D4B-B347B384383E}"/>
          </ac:spMkLst>
        </pc:spChg>
        <pc:grpChg chg="add del">
          <ac:chgData name="Cristian Chilipirea" userId="34ab170da5908fc4" providerId="LiveId" clId="{51E1D80A-4A29-4E2A-B293-4232621C1517}" dt="2019-10-06T18:00:15.050" v="139"/>
          <ac:grpSpMkLst>
            <pc:docMk/>
            <pc:sldMk cId="231591143" sldId="501"/>
            <ac:grpSpMk id="6" creationId="{F9A368E9-80D1-402E-8F31-21E4AC8CFB1A}"/>
          </ac:grpSpMkLst>
        </pc:grpChg>
        <pc:grpChg chg="add 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3" creationId="{4282F7C7-D4C0-46A8-8FDF-D41789F47929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54" creationId="{1722A8D3-7A32-4190-8D98-2BAD558093CF}"/>
          </ac:grpSpMkLst>
        </pc:grpChg>
        <pc:grpChg chg="mod">
          <ac:chgData name="Cristian Chilipirea" userId="34ab170da5908fc4" providerId="LiveId" clId="{51E1D80A-4A29-4E2A-B293-4232621C1517}" dt="2019-10-06T18:00:16.960" v="141" actId="1076"/>
          <ac:grpSpMkLst>
            <pc:docMk/>
            <pc:sldMk cId="231591143" sldId="501"/>
            <ac:grpSpMk id="72" creationId="{B58BD2A6-8A87-460D-B5F5-5F1F1E3766F8}"/>
          </ac:grpSpMkLst>
        </pc:grpChg>
      </pc:sldChg>
      <pc:sldChg chg="addSp delSp modSp add">
        <pc:chgData name="Cristian Chilipirea" userId="34ab170da5908fc4" providerId="LiveId" clId="{51E1D80A-4A29-4E2A-B293-4232621C1517}" dt="2019-10-06T18:00:34.568" v="147"/>
        <pc:sldMkLst>
          <pc:docMk/>
          <pc:sldMk cId="3589621216" sldId="502"/>
        </pc:sldMkLst>
        <pc:spChg chg="mod">
          <ac:chgData name="Cristian Chilipirea" userId="34ab170da5908fc4" providerId="LiveId" clId="{51E1D80A-4A29-4E2A-B293-4232621C1517}" dt="2019-10-06T18:00:24.810" v="143"/>
          <ac:spMkLst>
            <pc:docMk/>
            <pc:sldMk cId="3589621216" sldId="502"/>
            <ac:spMk id="2" creationId="{EE314078-BF8E-41AB-B8C2-7CA0CEED8E9A}"/>
          </ac:spMkLst>
        </pc:spChg>
        <pc:spChg chg="del">
          <ac:chgData name="Cristian Chilipirea" userId="34ab170da5908fc4" providerId="LiveId" clId="{51E1D80A-4A29-4E2A-B293-4232621C1517}" dt="2019-10-06T18:00:27.140" v="144" actId="478"/>
          <ac:spMkLst>
            <pc:docMk/>
            <pc:sldMk cId="3589621216" sldId="502"/>
            <ac:spMk id="3" creationId="{60292671-A154-4F5B-9DCB-C089896ED0F9}"/>
          </ac:spMkLst>
        </pc:spChg>
        <pc:spChg chg="add del">
          <ac:chgData name="Cristian Chilipirea" userId="34ab170da5908fc4" providerId="LiveId" clId="{51E1D80A-4A29-4E2A-B293-4232621C1517}" dt="2019-10-06T18:00:34.557" v="146"/>
          <ac:spMkLst>
            <pc:docMk/>
            <pc:sldMk cId="3589621216" sldId="502"/>
            <ac:spMk id="4" creationId="{C16FEAE5-8BB4-4785-B01A-848435D6E060}"/>
          </ac:spMkLst>
        </pc:spChg>
        <pc:spChg chg="add">
          <ac:chgData name="Cristian Chilipirea" userId="34ab170da5908fc4" providerId="LiveId" clId="{51E1D80A-4A29-4E2A-B293-4232621C1517}" dt="2019-10-06T18:00:34.568" v="147"/>
          <ac:spMkLst>
            <pc:docMk/>
            <pc:sldMk cId="3589621216" sldId="502"/>
            <ac:spMk id="46" creationId="{FE5E358D-4095-46F0-8EB5-2404D9DACF5E}"/>
          </ac:spMkLst>
        </pc:spChg>
        <pc:grpChg chg="add del">
          <ac:chgData name="Cristian Chilipirea" userId="34ab170da5908fc4" providerId="LiveId" clId="{51E1D80A-4A29-4E2A-B293-4232621C1517}" dt="2019-10-06T18:00:34.557" v="146"/>
          <ac:grpSpMkLst>
            <pc:docMk/>
            <pc:sldMk cId="3589621216" sldId="502"/>
            <ac:grpSpMk id="5" creationId="{2D02910F-3E36-4E8C-B81A-303D2A0206CD}"/>
          </ac:grpSpMkLst>
        </pc:grpChg>
        <pc:grpChg chg="add">
          <ac:chgData name="Cristian Chilipirea" userId="34ab170da5908fc4" providerId="LiveId" clId="{51E1D80A-4A29-4E2A-B293-4232621C1517}" dt="2019-10-06T18:00:34.568" v="147"/>
          <ac:grpSpMkLst>
            <pc:docMk/>
            <pc:sldMk cId="3589621216" sldId="502"/>
            <ac:grpSpMk id="47" creationId="{89B5453E-0AC2-4DC1-BC88-BC343A42DBBC}"/>
          </ac:grpSpMkLst>
        </pc:grpChg>
      </pc:sldChg>
      <pc:sldChg chg="del">
        <pc:chgData name="Cristian Chilipirea" userId="34ab170da5908fc4" providerId="LiveId" clId="{51E1D80A-4A29-4E2A-B293-4232621C1517}" dt="2019-10-06T17:51:14.429" v="18" actId="2696"/>
        <pc:sldMkLst>
          <pc:docMk/>
          <pc:sldMk cId="4086428221" sldId="502"/>
        </pc:sldMkLst>
      </pc:sldChg>
      <pc:sldChg chg="addSp delSp modSp add modAnim">
        <pc:chgData name="Cristian Chilipirea" userId="34ab170da5908fc4" providerId="LiveId" clId="{51E1D80A-4A29-4E2A-B293-4232621C1517}" dt="2019-10-06T18:03:49.853" v="162" actId="1076"/>
        <pc:sldMkLst>
          <pc:docMk/>
          <pc:sldMk cId="2217378888" sldId="503"/>
        </pc:sldMkLst>
        <pc:spChg chg="mod">
          <ac:chgData name="Cristian Chilipirea" userId="34ab170da5908fc4" providerId="LiveId" clId="{51E1D80A-4A29-4E2A-B293-4232621C1517}" dt="2019-10-06T18:01:11.540" v="149"/>
          <ac:spMkLst>
            <pc:docMk/>
            <pc:sldMk cId="2217378888" sldId="503"/>
            <ac:spMk id="2" creationId="{0BF4D2D0-DC8E-4A3D-BE4D-E71D9B659C6D}"/>
          </ac:spMkLst>
        </pc:spChg>
        <pc:spChg chg="del">
          <ac:chgData name="Cristian Chilipirea" userId="34ab170da5908fc4" providerId="LiveId" clId="{51E1D80A-4A29-4E2A-B293-4232621C1517}" dt="2019-10-06T18:01:20.676" v="150" actId="478"/>
          <ac:spMkLst>
            <pc:docMk/>
            <pc:sldMk cId="2217378888" sldId="503"/>
            <ac:spMk id="3" creationId="{D5399BB0-66C2-4D55-B4ED-7317A2C73573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8" creationId="{368E7836-7E43-45D3-929C-0267B89EF790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9" creationId="{9AB9CB9F-1ED3-4B65-B7C2-2710170C7D6F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10" creationId="{D5AB0CFB-0012-4FAB-9C0F-6555CE16560C}"/>
          </ac:spMkLst>
        </pc:spChg>
        <pc:spChg chg="add del">
          <ac:chgData name="Cristian Chilipirea" userId="34ab170da5908fc4" providerId="LiveId" clId="{51E1D80A-4A29-4E2A-B293-4232621C1517}" dt="2019-10-06T18:02:59.894" v="152"/>
          <ac:spMkLst>
            <pc:docMk/>
            <pc:sldMk cId="2217378888" sldId="503"/>
            <ac:spMk id="43" creationId="{13B8C755-192B-43A2-BB14-A18DAEC4BD0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8" creationId="{23240492-6D7A-4E84-AEBC-2FFE6520ACE7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49" creationId="{2A468E85-470B-46A0-B640-E98B3B0CE925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50" creationId="{1CF8DCD4-06D4-4B19-843A-CF07BFE87C26}"/>
          </ac:spMkLst>
        </pc:spChg>
        <pc:spChg chg="add del">
          <ac:chgData name="Cristian Chilipirea" userId="34ab170da5908fc4" providerId="LiveId" clId="{51E1D80A-4A29-4E2A-B293-4232621C1517}" dt="2019-10-06T18:03:08.539" v="154" actId="478"/>
          <ac:spMkLst>
            <pc:docMk/>
            <pc:sldMk cId="2217378888" sldId="503"/>
            <ac:spMk id="83" creationId="{1CDC16D2-DF64-4435-9CAB-06EED535825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8" creationId="{D0769491-C0CA-4845-B568-A9C9DA7BF4E1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89" creationId="{3DEFF6B3-597E-478B-8CA9-4AC41B04980D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90" creationId="{7E8AC842-8B98-4E1E-B601-00B3B1BDC723}"/>
          </ac:spMkLst>
        </pc:spChg>
        <pc:spChg chg="add del">
          <ac:chgData name="Cristian Chilipirea" userId="34ab170da5908fc4" providerId="LiveId" clId="{51E1D80A-4A29-4E2A-B293-4232621C1517}" dt="2019-10-06T18:03:30.462" v="156"/>
          <ac:spMkLst>
            <pc:docMk/>
            <pc:sldMk cId="2217378888" sldId="503"/>
            <ac:spMk id="123" creationId="{E472B4FC-3D13-452C-A2BE-DF4253D5879F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8" creationId="{D09E992C-66AD-4642-85FF-D91EC8D42CB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29" creationId="{BDB773B0-3D30-4C7B-BD88-24AB5AA8A8A3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30" creationId="{7009B616-AF18-4A34-98B3-4EA5E1F85AD1}"/>
          </ac:spMkLst>
        </pc:spChg>
        <pc:spChg chg="add del">
          <ac:chgData name="Cristian Chilipirea" userId="34ab170da5908fc4" providerId="LiveId" clId="{51E1D80A-4A29-4E2A-B293-4232621C1517}" dt="2019-10-06T18:03:43.486" v="160"/>
          <ac:spMkLst>
            <pc:docMk/>
            <pc:sldMk cId="2217378888" sldId="503"/>
            <ac:spMk id="163" creationId="{686486D6-F019-49F3-8DAF-49EE43B66EC7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8" creationId="{8D663150-2809-4B86-A902-585A2AF9FC39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69" creationId="{1F4FE9C7-B097-4AE0-A587-BBC26EABE642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170" creationId="{1C08E9B6-AAE1-46E5-ACD4-3EF349CD184D}"/>
          </ac:spMkLst>
        </pc:spChg>
        <pc:spChg chg="add del">
          <ac:chgData name="Cristian Chilipirea" userId="34ab170da5908fc4" providerId="LiveId" clId="{51E1D80A-4A29-4E2A-B293-4232621C1517}" dt="2019-10-06T18:03:42.919" v="159"/>
          <ac:spMkLst>
            <pc:docMk/>
            <pc:sldMk cId="2217378888" sldId="503"/>
            <ac:spMk id="203" creationId="{51AA6BEC-987F-47D0-9842-DEC8BBDAE8C3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8" creationId="{98E0FCF5-E924-42F3-A185-8C5D04ECDE9D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09" creationId="{9105335A-1356-4830-A76A-D8D32E97476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10" creationId="{CCD77360-786D-476B-9334-4B45D1ACB7D8}"/>
          </ac:spMkLst>
        </pc:spChg>
        <pc:spChg chg="add mod">
          <ac:chgData name="Cristian Chilipirea" userId="34ab170da5908fc4" providerId="LiveId" clId="{51E1D80A-4A29-4E2A-B293-4232621C1517}" dt="2019-10-06T18:03:49.853" v="162" actId="1076"/>
          <ac:spMkLst>
            <pc:docMk/>
            <pc:sldMk cId="2217378888" sldId="503"/>
            <ac:spMk id="243" creationId="{16793AE4-8A47-4A6A-AF2C-DAC130592842}"/>
          </ac:spMkLst>
        </pc:s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1" creationId="{F254FB2C-0B3A-4D90-B59A-D58B11E49297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19" creationId="{160484FE-E920-4E51-84CC-C46D91868E29}"/>
          </ac:grpSpMkLst>
        </pc:grpChg>
        <pc:grpChg chg="add del">
          <ac:chgData name="Cristian Chilipirea" userId="34ab170da5908fc4" providerId="LiveId" clId="{51E1D80A-4A29-4E2A-B293-4232621C1517}" dt="2019-10-06T18:02:59.894" v="152"/>
          <ac:grpSpMkLst>
            <pc:docMk/>
            <pc:sldMk cId="2217378888" sldId="503"/>
            <ac:grpSpMk id="27" creationId="{16476BAE-B42E-4B8E-A955-2FEA6A13335D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1" creationId="{F6C12079-10BD-4E56-8815-B9B453C76799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59" creationId="{E4432CA4-CC63-49DA-B4C6-1E124640015A}"/>
          </ac:grpSpMkLst>
        </pc:grpChg>
        <pc:grpChg chg="add del">
          <ac:chgData name="Cristian Chilipirea" userId="34ab170da5908fc4" providerId="LiveId" clId="{51E1D80A-4A29-4E2A-B293-4232621C1517}" dt="2019-10-06T18:03:08.539" v="154" actId="478"/>
          <ac:grpSpMkLst>
            <pc:docMk/>
            <pc:sldMk cId="2217378888" sldId="503"/>
            <ac:grpSpMk id="67" creationId="{F006C705-0E98-4182-A8B5-D61D8DD9B07D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1" creationId="{460D50D5-88A9-44D8-9CC1-ACED3AD7275F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99" creationId="{690731AE-3871-4FE6-BE95-488A9B9525E9}"/>
          </ac:grpSpMkLst>
        </pc:grpChg>
        <pc:grpChg chg="add del">
          <ac:chgData name="Cristian Chilipirea" userId="34ab170da5908fc4" providerId="LiveId" clId="{51E1D80A-4A29-4E2A-B293-4232621C1517}" dt="2019-10-06T18:03:30.462" v="156"/>
          <ac:grpSpMkLst>
            <pc:docMk/>
            <pc:sldMk cId="2217378888" sldId="503"/>
            <ac:grpSpMk id="107" creationId="{121DAAEA-F9A0-47E3-8DF3-46185CEC66BD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1" creationId="{D19A162F-FB3D-41A0-AE1E-454881E0ACF3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39" creationId="{2C7BB0B4-F642-492C-A230-D67CEAE63BE1}"/>
          </ac:grpSpMkLst>
        </pc:grpChg>
        <pc:grpChg chg="add del">
          <ac:chgData name="Cristian Chilipirea" userId="34ab170da5908fc4" providerId="LiveId" clId="{51E1D80A-4A29-4E2A-B293-4232621C1517}" dt="2019-10-06T18:03:43.486" v="160"/>
          <ac:grpSpMkLst>
            <pc:docMk/>
            <pc:sldMk cId="2217378888" sldId="503"/>
            <ac:grpSpMk id="147" creationId="{26298A21-1DE5-4116-BC4C-9FE2376F175C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1" creationId="{EEB6C71D-A259-497D-B5DE-D516DF7F95F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79" creationId="{45DB6D8B-CED9-4A90-9A45-FC22019F6E27}"/>
          </ac:grpSpMkLst>
        </pc:grpChg>
        <pc:grpChg chg="add del mod">
          <ac:chgData name="Cristian Chilipirea" userId="34ab170da5908fc4" providerId="LiveId" clId="{51E1D80A-4A29-4E2A-B293-4232621C1517}" dt="2019-10-06T18:03:42.919" v="159"/>
          <ac:grpSpMkLst>
            <pc:docMk/>
            <pc:sldMk cId="2217378888" sldId="503"/>
            <ac:grpSpMk id="187" creationId="{7AE70C6C-C604-4BAA-BC8D-2C89283EDB59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1" creationId="{4AFC6305-3868-4E35-BDB4-4653CCB5D365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19" creationId="{B65553EF-09A4-4F76-A6CF-C6C6EE397434}"/>
          </ac:grpSpMkLst>
        </pc:grpChg>
        <pc:grpChg chg="add mod">
          <ac:chgData name="Cristian Chilipirea" userId="34ab170da5908fc4" providerId="LiveId" clId="{51E1D80A-4A29-4E2A-B293-4232621C1517}" dt="2019-10-06T18:03:49.853" v="162" actId="1076"/>
          <ac:grpSpMkLst>
            <pc:docMk/>
            <pc:sldMk cId="2217378888" sldId="503"/>
            <ac:grpSpMk id="227" creationId="{628DE4BE-DB6B-45F6-A4F4-2AEDFE354F44}"/>
          </ac:grpSpMkLst>
        </pc:grp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7" creationId="{1DAE7790-5D02-4FB1-9071-AF1331C5D32D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8" creationId="{1F19E40D-A1AB-4BC5-A005-8908411FC3E9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39" creationId="{25A6C2F8-0C68-435F-91B2-4DF8C931BE3A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0" creationId="{D68CA2DE-E3A4-435F-9A03-4C874ECD9ED0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1" creationId="{F875E265-7B3E-4C93-B532-A0E12A9D9F73}"/>
          </ac:picMkLst>
        </pc:picChg>
        <pc:picChg chg="add del">
          <ac:chgData name="Cristian Chilipirea" userId="34ab170da5908fc4" providerId="LiveId" clId="{51E1D80A-4A29-4E2A-B293-4232621C1517}" dt="2019-10-06T18:02:59.894" v="152"/>
          <ac:picMkLst>
            <pc:docMk/>
            <pc:sldMk cId="2217378888" sldId="503"/>
            <ac:picMk id="42" creationId="{D3279570-CE1F-4A42-A62F-47966FF021F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7" creationId="{4E9721B0-0BD9-466F-AB23-2B7383691692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8" creationId="{21AA6DD9-F063-47CE-B4B5-99EDEAA6148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79" creationId="{DC688DBA-EC1A-4736-B734-65313E710680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0" creationId="{5F4AC015-E4C8-4F50-9C03-85C5E19D4596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1" creationId="{739BB3D8-048D-494D-9A7E-DAE064742EDB}"/>
          </ac:picMkLst>
        </pc:picChg>
        <pc:picChg chg="add del">
          <ac:chgData name="Cristian Chilipirea" userId="34ab170da5908fc4" providerId="LiveId" clId="{51E1D80A-4A29-4E2A-B293-4232621C1517}" dt="2019-10-06T18:03:08.539" v="154" actId="478"/>
          <ac:picMkLst>
            <pc:docMk/>
            <pc:sldMk cId="2217378888" sldId="503"/>
            <ac:picMk id="82" creationId="{0B2393BD-F51A-4F99-9F08-3327706F19A7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7" creationId="{146818AB-7F5A-4C1B-A1D6-6DA6911C4D72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8" creationId="{D071CDB1-7B07-4F65-8B36-2DF458E4637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19" creationId="{EB34F951-78C1-454B-96BD-ED4300CA0AE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0" creationId="{9A917ED3-7578-4DDA-9E39-D9B8C62F146C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1" creationId="{563CB33B-DC8B-4FA9-87A1-81AEBCA7253A}"/>
          </ac:picMkLst>
        </pc:picChg>
        <pc:picChg chg="add del">
          <ac:chgData name="Cristian Chilipirea" userId="34ab170da5908fc4" providerId="LiveId" clId="{51E1D80A-4A29-4E2A-B293-4232621C1517}" dt="2019-10-06T18:03:30.462" v="156"/>
          <ac:picMkLst>
            <pc:docMk/>
            <pc:sldMk cId="2217378888" sldId="503"/>
            <ac:picMk id="122" creationId="{7A76D542-1322-404F-AE65-4F447E717700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7" creationId="{2DD7384F-E19B-42A9-BB25-0DF521EF33C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8" creationId="{B2ED9921-80F5-4300-8B3A-937C47D5859C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59" creationId="{0EB7B4E6-FAA7-4A23-B516-E41745365A78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0" creationId="{A97890CB-5630-4E6A-9A1E-FBE075A95D67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1" creationId="{9847CE03-6514-49AC-B7E2-76C5A4F467C6}"/>
          </ac:picMkLst>
        </pc:picChg>
        <pc:picChg chg="add del">
          <ac:chgData name="Cristian Chilipirea" userId="34ab170da5908fc4" providerId="LiveId" clId="{51E1D80A-4A29-4E2A-B293-4232621C1517}" dt="2019-10-06T18:03:43.486" v="160"/>
          <ac:picMkLst>
            <pc:docMk/>
            <pc:sldMk cId="2217378888" sldId="503"/>
            <ac:picMk id="162" creationId="{FC5B814E-5527-4D32-8148-50E6EA3AF81E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7" creationId="{59D8B96A-8562-4612-8887-1EB209E71FF4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8" creationId="{7A91D37A-9A18-4B92-9728-3763C326C1A0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199" creationId="{01BA2E52-AA27-4A5F-9001-C6085D6910A5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0" creationId="{FD43BFB6-F785-46F8-B677-AC4A197F4F27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1" creationId="{99D987CD-DEA5-4346-837A-00D34062818A}"/>
          </ac:picMkLst>
        </pc:picChg>
        <pc:picChg chg="add del">
          <ac:chgData name="Cristian Chilipirea" userId="34ab170da5908fc4" providerId="LiveId" clId="{51E1D80A-4A29-4E2A-B293-4232621C1517}" dt="2019-10-06T18:03:42.919" v="159"/>
          <ac:picMkLst>
            <pc:docMk/>
            <pc:sldMk cId="2217378888" sldId="503"/>
            <ac:picMk id="202" creationId="{FCD56FEA-2BF6-4D87-B996-683F674C915B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7" creationId="{97818D7A-D93D-4CD6-9292-00050C7A31D3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8" creationId="{D10628C1-F4B3-4B15-8852-48C6A452BA34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39" creationId="{CE4DB7EE-097C-4647-ABF2-85D6BCB189AF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0" creationId="{40F27BEB-D969-47EB-93D4-B52956FD8A70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1" creationId="{88C2E8DA-1F56-49CB-9B31-879B10C964A6}"/>
          </ac:picMkLst>
        </pc:picChg>
        <pc:picChg chg="add mod">
          <ac:chgData name="Cristian Chilipirea" userId="34ab170da5908fc4" providerId="LiveId" clId="{51E1D80A-4A29-4E2A-B293-4232621C1517}" dt="2019-10-06T18:03:49.853" v="162" actId="1076"/>
          <ac:picMkLst>
            <pc:docMk/>
            <pc:sldMk cId="2217378888" sldId="503"/>
            <ac:picMk id="242" creationId="{846A52A5-C9F6-4809-93A4-270D3B140F90}"/>
          </ac:picMkLst>
        </pc:pic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4" creationId="{7A3AAF52-8CC5-43A7-A362-BB76C70951B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5" creationId="{85193A96-00AD-4600-A79E-06D9E01047CB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6" creationId="{58DAA6C7-61A1-4A07-96B1-75D5C38DA77F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7" creationId="{98C6289B-5320-46E3-8001-2EB2DB44B7EC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5" creationId="{65C92C47-EC56-4FCC-9970-C2916301C7E2}"/>
          </ac:cxnSpMkLst>
        </pc:cxnChg>
        <pc:cxnChg chg="add del">
          <ac:chgData name="Cristian Chilipirea" userId="34ab170da5908fc4" providerId="LiveId" clId="{51E1D80A-4A29-4E2A-B293-4232621C1517}" dt="2019-10-06T18:02:59.894" v="152"/>
          <ac:cxnSpMkLst>
            <pc:docMk/>
            <pc:sldMk cId="2217378888" sldId="503"/>
            <ac:cxnSpMk id="36" creationId="{4C03B21B-106D-4325-B6DE-3BE9B7113B5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4" creationId="{B2C2DD13-9823-47FD-B7D7-E94B3C7601D1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5" creationId="{4FA9B5B2-86F6-4322-8FB9-51B100C72F6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6" creationId="{1C937C18-9276-4F17-B09E-A1D3055BB8B9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47" creationId="{AED40983-53D9-4F66-9884-EB3691D462C5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5" creationId="{A4B81B0F-EA09-4993-95AE-DF604C6EAF98}"/>
          </ac:cxnSpMkLst>
        </pc:cxnChg>
        <pc:cxnChg chg="add del">
          <ac:chgData name="Cristian Chilipirea" userId="34ab170da5908fc4" providerId="LiveId" clId="{51E1D80A-4A29-4E2A-B293-4232621C1517}" dt="2019-10-06T18:03:08.539" v="154" actId="478"/>
          <ac:cxnSpMkLst>
            <pc:docMk/>
            <pc:sldMk cId="2217378888" sldId="503"/>
            <ac:cxnSpMk id="76" creationId="{7889EBCE-14A6-434F-BE22-5FB6760A436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4" creationId="{5C558CF1-8FFA-4DD8-A115-C017C95E4C3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5" creationId="{4821BBFF-D4C4-45C0-9B07-6660050EADAA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6" creationId="{FE86E1C3-6479-4EDE-B3F4-86F6E55FB6A6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87" creationId="{464F83B2-6555-4D49-8FB0-22C75931EE17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5" creationId="{CE135E75-E57C-4B1B-AA34-3B2E8422DF71}"/>
          </ac:cxnSpMkLst>
        </pc:cxnChg>
        <pc:cxnChg chg="add del">
          <ac:chgData name="Cristian Chilipirea" userId="34ab170da5908fc4" providerId="LiveId" clId="{51E1D80A-4A29-4E2A-B293-4232621C1517}" dt="2019-10-06T18:03:30.462" v="156"/>
          <ac:cxnSpMkLst>
            <pc:docMk/>
            <pc:sldMk cId="2217378888" sldId="503"/>
            <ac:cxnSpMk id="116" creationId="{BD961C4E-2CCC-4763-A88B-B0B348A3F785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4" creationId="{651601CA-FE8A-4414-93E6-CA1A3C239A6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5" creationId="{08623BD0-5101-4F1B-87A0-58417DBBFF82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6" creationId="{D92058C4-E26F-48F6-8CE7-F5177E528200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27" creationId="{C246DACF-FAF7-4035-A024-23CE9B6474CE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5" creationId="{FB193494-9A90-4CA4-A923-8F6716799997}"/>
          </ac:cxnSpMkLst>
        </pc:cxnChg>
        <pc:cxnChg chg="add del">
          <ac:chgData name="Cristian Chilipirea" userId="34ab170da5908fc4" providerId="LiveId" clId="{51E1D80A-4A29-4E2A-B293-4232621C1517}" dt="2019-10-06T18:03:43.486" v="160"/>
          <ac:cxnSpMkLst>
            <pc:docMk/>
            <pc:sldMk cId="2217378888" sldId="503"/>
            <ac:cxnSpMk id="156" creationId="{92223D00-4FA9-4BDA-9D55-92E5D7A15A2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4" creationId="{F2348E28-1C00-479B-844F-4A4469B6CBB3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5" creationId="{72A8DE24-902E-4DB8-A1E5-28726EBEEA15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6" creationId="{3E42DC21-72D0-47F7-A37C-281D2916F8DF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67" creationId="{D16740B3-E071-41C7-ACE9-DAC5BD36958C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5" creationId="{E5C02F8E-DA9C-4509-A7D6-6E9842B6CCAD}"/>
          </ac:cxnSpMkLst>
        </pc:cxnChg>
        <pc:cxnChg chg="add del">
          <ac:chgData name="Cristian Chilipirea" userId="34ab170da5908fc4" providerId="LiveId" clId="{51E1D80A-4A29-4E2A-B293-4232621C1517}" dt="2019-10-06T18:03:42.919" v="159"/>
          <ac:cxnSpMkLst>
            <pc:docMk/>
            <pc:sldMk cId="2217378888" sldId="503"/>
            <ac:cxnSpMk id="196" creationId="{DCF8F014-6396-47F6-8119-2D5CC65F831C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4" creationId="{6A2FDE91-C147-4B7E-8C07-8154AC94E258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5" creationId="{04516623-A67C-468A-AD2B-1181224F47E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6" creationId="{545AEF44-A90A-47D7-B37A-AFB8C816700E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07" creationId="{FDE16FDF-AA87-42E2-BCF9-68D38B58DF39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5" creationId="{68EC61B8-CEE4-4CAA-96B0-7977BBC53C66}"/>
          </ac:cxnSpMkLst>
        </pc:cxnChg>
        <pc:cxnChg chg="add mod">
          <ac:chgData name="Cristian Chilipirea" userId="34ab170da5908fc4" providerId="LiveId" clId="{51E1D80A-4A29-4E2A-B293-4232621C1517}" dt="2019-10-06T18:03:49.853" v="162" actId="1076"/>
          <ac:cxnSpMkLst>
            <pc:docMk/>
            <pc:sldMk cId="2217378888" sldId="503"/>
            <ac:cxnSpMk id="236" creationId="{4EF5F95F-7D2A-4D56-990F-748A0EA4DAC2}"/>
          </ac:cxnSpMkLst>
        </pc:cxnChg>
      </pc:sldChg>
      <pc:sldChg chg="del">
        <pc:chgData name="Cristian Chilipirea" userId="34ab170da5908fc4" providerId="LiveId" clId="{51E1D80A-4A29-4E2A-B293-4232621C1517}" dt="2019-10-06T17:51:14.973" v="19" actId="2696"/>
        <pc:sldMkLst>
          <pc:docMk/>
          <pc:sldMk cId="2561944996" sldId="503"/>
        </pc:sldMkLst>
      </pc:sldChg>
      <pc:sldChg chg="del">
        <pc:chgData name="Cristian Chilipirea" userId="34ab170da5908fc4" providerId="LiveId" clId="{51E1D80A-4A29-4E2A-B293-4232621C1517}" dt="2019-10-06T17:51:15.501" v="20" actId="2696"/>
        <pc:sldMkLst>
          <pc:docMk/>
          <pc:sldMk cId="3155671206" sldId="504"/>
        </pc:sldMkLst>
      </pc:sldChg>
      <pc:sldChg chg="addSp delSp modSp add">
        <pc:chgData name="Cristian Chilipirea" userId="34ab170da5908fc4" providerId="LiveId" clId="{51E1D80A-4A29-4E2A-B293-4232621C1517}" dt="2019-10-06T18:04:11.723" v="171" actId="1076"/>
        <pc:sldMkLst>
          <pc:docMk/>
          <pc:sldMk cId="3307072845" sldId="504"/>
        </pc:sldMkLst>
        <pc:spChg chg="mod">
          <ac:chgData name="Cristian Chilipirea" userId="34ab170da5908fc4" providerId="LiveId" clId="{51E1D80A-4A29-4E2A-B293-4232621C1517}" dt="2019-10-06T18:03:57.045" v="164"/>
          <ac:spMkLst>
            <pc:docMk/>
            <pc:sldMk cId="3307072845" sldId="504"/>
            <ac:spMk id="2" creationId="{1685609D-1F9A-46E4-8604-2D5BF565BB5A}"/>
          </ac:spMkLst>
        </pc:spChg>
        <pc:spChg chg="del">
          <ac:chgData name="Cristian Chilipirea" userId="34ab170da5908fc4" providerId="LiveId" clId="{51E1D80A-4A29-4E2A-B293-4232621C1517}" dt="2019-10-06T18:04:02.485" v="165" actId="478"/>
          <ac:spMkLst>
            <pc:docMk/>
            <pc:sldMk cId="3307072845" sldId="504"/>
            <ac:spMk id="3" creationId="{F074870F-1232-462D-905C-E434111934CF}"/>
          </ac:spMkLst>
        </pc:spChg>
        <pc:spChg chg="add del">
          <ac:chgData name="Cristian Chilipirea" userId="34ab170da5908fc4" providerId="LiveId" clId="{51E1D80A-4A29-4E2A-B293-4232621C1517}" dt="2019-10-06T18:04:03.694" v="167"/>
          <ac:spMkLst>
            <pc:docMk/>
            <pc:sldMk cId="3307072845" sldId="504"/>
            <ac:spMk id="4" creationId="{3784FAF5-3F7C-4500-BA5A-7F9D38D0923F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5" creationId="{0C619769-660C-4A26-8DE5-D7E36A555D4C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6" creationId="{9B4145FC-7452-48A7-9C0A-1DB60E60606E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7" creationId="{E0DE6183-9C90-4387-9400-1717A833713B}"/>
          </ac:spMkLst>
        </pc:spChg>
        <pc:spChg chg="add del">
          <ac:chgData name="Cristian Chilipirea" userId="34ab170da5908fc4" providerId="LiveId" clId="{51E1D80A-4A29-4E2A-B293-4232621C1517}" dt="2019-10-06T18:04:09.426" v="169"/>
          <ac:spMkLst>
            <pc:docMk/>
            <pc:sldMk cId="3307072845" sldId="504"/>
            <ac:spMk id="8" creationId="{ACC7A137-43F1-477E-921D-2E14704898F9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9" creationId="{22732378-2673-4A77-946F-29F4E230878C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0" creationId="{93CB0C61-E2B3-4426-A420-E232D0B2CCB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1" creationId="{300F8344-7D48-479F-8FAA-9DC4B1115892}"/>
          </ac:spMkLst>
        </pc:spChg>
        <pc:spChg chg="add mod">
          <ac:chgData name="Cristian Chilipirea" userId="34ab170da5908fc4" providerId="LiveId" clId="{51E1D80A-4A29-4E2A-B293-4232621C1517}" dt="2019-10-06T18:04:11.723" v="171" actId="1076"/>
          <ac:spMkLst>
            <pc:docMk/>
            <pc:sldMk cId="3307072845" sldId="504"/>
            <ac:spMk id="12" creationId="{A5ACEF14-82E9-41A9-AF0D-5BEDCAF5BF41}"/>
          </ac:spMkLst>
        </pc:spChg>
      </pc:sldChg>
      <pc:sldChg chg="del">
        <pc:chgData name="Cristian Chilipirea" userId="34ab170da5908fc4" providerId="LiveId" clId="{51E1D80A-4A29-4E2A-B293-4232621C1517}" dt="2019-10-06T17:51:16.749" v="21" actId="2696"/>
        <pc:sldMkLst>
          <pc:docMk/>
          <pc:sldMk cId="2699375114" sldId="505"/>
        </pc:sldMkLst>
      </pc:sldChg>
      <pc:sldChg chg="addSp delSp modSp add modAnim">
        <pc:chgData name="Cristian Chilipirea" userId="34ab170da5908fc4" providerId="LiveId" clId="{51E1D80A-4A29-4E2A-B293-4232621C1517}" dt="2019-10-06T18:04:30.448" v="178" actId="1076"/>
        <pc:sldMkLst>
          <pc:docMk/>
          <pc:sldMk cId="3110428701" sldId="505"/>
        </pc:sldMkLst>
        <pc:spChg chg="mod">
          <ac:chgData name="Cristian Chilipirea" userId="34ab170da5908fc4" providerId="LiveId" clId="{51E1D80A-4A29-4E2A-B293-4232621C1517}" dt="2019-10-06T18:04:20.280" v="173"/>
          <ac:spMkLst>
            <pc:docMk/>
            <pc:sldMk cId="3110428701" sldId="505"/>
            <ac:spMk id="2" creationId="{C0A795EB-3460-45AA-9D1D-2EC6CC9B203F}"/>
          </ac:spMkLst>
        </pc:spChg>
        <pc:spChg chg="del">
          <ac:chgData name="Cristian Chilipirea" userId="34ab170da5908fc4" providerId="LiveId" clId="{51E1D80A-4A29-4E2A-B293-4232621C1517}" dt="2019-10-06T18:04:25.984" v="174" actId="478"/>
          <ac:spMkLst>
            <pc:docMk/>
            <pc:sldMk cId="3110428701" sldId="505"/>
            <ac:spMk id="3" creationId="{32247455-2FBE-4250-9C36-FC1EBAB9A665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4" creationId="{703E616B-CFBF-470B-BD28-84BEC10017C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5" creationId="{6C93E854-89D5-47D8-8619-EBEA6718EA51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6" creationId="{60227F41-52BC-4E6B-BB91-87F2DB39EE57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7" creationId="{38D9332D-9215-4FEA-8D1F-E6530E704D5F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8" creationId="{D1CB7AC1-6C1F-48C4-A753-00C2DC5AB9B9}"/>
          </ac:spMkLst>
        </pc:spChg>
        <pc:spChg chg="add del">
          <ac:chgData name="Cristian Chilipirea" userId="34ab170da5908fc4" providerId="LiveId" clId="{51E1D80A-4A29-4E2A-B293-4232621C1517}" dt="2019-10-06T18:04:28.454" v="176"/>
          <ac:spMkLst>
            <pc:docMk/>
            <pc:sldMk cId="3110428701" sldId="505"/>
            <ac:spMk id="9" creationId="{AE0EF1E1-7A9A-49C4-9291-AF773C53A32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1" creationId="{646D0E9D-A13A-4B04-A546-1CB5139807B9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2" creationId="{F6DD9C0E-8080-4E23-8013-E6A734242E3F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3" creationId="{21B4BC77-E1D8-442F-BF35-48170F49740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4" creationId="{C294F259-E73F-4656-87A4-0E03CBFE2AB4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5" creationId="{945BD313-BA0E-44F4-86FC-93B28F94599A}"/>
          </ac:spMkLst>
        </pc:spChg>
        <pc:spChg chg="add mod">
          <ac:chgData name="Cristian Chilipirea" userId="34ab170da5908fc4" providerId="LiveId" clId="{51E1D80A-4A29-4E2A-B293-4232621C1517}" dt="2019-10-06T18:04:30.448" v="178" actId="1076"/>
          <ac:spMkLst>
            <pc:docMk/>
            <pc:sldMk cId="3110428701" sldId="505"/>
            <ac:spMk id="16" creationId="{7A8A7A34-78CF-4EEC-94EB-07AA98F364C9}"/>
          </ac:spMkLst>
        </pc:spChg>
        <pc:picChg chg="add del">
          <ac:chgData name="Cristian Chilipirea" userId="34ab170da5908fc4" providerId="LiveId" clId="{51E1D80A-4A29-4E2A-B293-4232621C1517}" dt="2019-10-06T18:04:28.454" v="176"/>
          <ac:picMkLst>
            <pc:docMk/>
            <pc:sldMk cId="3110428701" sldId="505"/>
            <ac:picMk id="10" creationId="{686429FC-41C8-480A-A6BB-BA842BCF7AA2}"/>
          </ac:picMkLst>
        </pc:picChg>
        <pc:picChg chg="add mod">
          <ac:chgData name="Cristian Chilipirea" userId="34ab170da5908fc4" providerId="LiveId" clId="{51E1D80A-4A29-4E2A-B293-4232621C1517}" dt="2019-10-06T18:04:30.448" v="178" actId="1076"/>
          <ac:picMkLst>
            <pc:docMk/>
            <pc:sldMk cId="3110428701" sldId="505"/>
            <ac:picMk id="17" creationId="{37A2C15A-647D-4ABD-9602-D6A927C60C8E}"/>
          </ac:picMkLst>
        </pc:picChg>
      </pc:sldChg>
      <pc:sldChg chg="addSp delSp modSp add">
        <pc:chgData name="Cristian Chilipirea" userId="34ab170da5908fc4" providerId="LiveId" clId="{51E1D80A-4A29-4E2A-B293-4232621C1517}" dt="2019-10-06T18:04:51.464" v="185" actId="1076"/>
        <pc:sldMkLst>
          <pc:docMk/>
          <pc:sldMk cId="877778477" sldId="506"/>
        </pc:sldMkLst>
        <pc:spChg chg="mod">
          <ac:chgData name="Cristian Chilipirea" userId="34ab170da5908fc4" providerId="LiveId" clId="{51E1D80A-4A29-4E2A-B293-4232621C1517}" dt="2019-10-06T18:04:37.457" v="180"/>
          <ac:spMkLst>
            <pc:docMk/>
            <pc:sldMk cId="877778477" sldId="506"/>
            <ac:spMk id="2" creationId="{59538123-E1BA-4095-B683-FC2DA67E8779}"/>
          </ac:spMkLst>
        </pc:spChg>
        <pc:spChg chg="del">
          <ac:chgData name="Cristian Chilipirea" userId="34ab170da5908fc4" providerId="LiveId" clId="{51E1D80A-4A29-4E2A-B293-4232621C1517}" dt="2019-10-06T18:04:45.805" v="181" actId="478"/>
          <ac:spMkLst>
            <pc:docMk/>
            <pc:sldMk cId="877778477" sldId="506"/>
            <ac:spMk id="3" creationId="{3C1240A8-1F05-412C-BE84-93D824A91B4B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4" creationId="{A7587888-4293-46E9-ADB8-46D306AC1980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4" creationId="{65A45CC5-FB35-41C2-ABD8-5EA5A199C835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5" creationId="{8BDDDECD-2CFB-4CD5-A73C-53D78769FCDF}"/>
          </ac:spMkLst>
        </pc:spChg>
        <pc:spChg chg="add del">
          <ac:chgData name="Cristian Chilipirea" userId="34ab170da5908fc4" providerId="LiveId" clId="{51E1D80A-4A29-4E2A-B293-4232621C1517}" dt="2019-10-06T18:04:47.973" v="183"/>
          <ac:spMkLst>
            <pc:docMk/>
            <pc:sldMk cId="877778477" sldId="506"/>
            <ac:spMk id="16" creationId="{F5275633-96E2-47DA-BFD2-1C075634BC8A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17" creationId="{0F8BAF01-A82B-4168-B07C-2C191CA837DD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7" creationId="{2ABC3859-644C-4FC5-AF89-DEB85DD1FF80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8" creationId="{B1B67014-FA73-472E-981B-F07F974086E9}"/>
          </ac:spMkLst>
        </pc:spChg>
        <pc:spChg chg="add mod">
          <ac:chgData name="Cristian Chilipirea" userId="34ab170da5908fc4" providerId="LiveId" clId="{51E1D80A-4A29-4E2A-B293-4232621C1517}" dt="2019-10-06T18:04:51.464" v="185" actId="1076"/>
          <ac:spMkLst>
            <pc:docMk/>
            <pc:sldMk cId="877778477" sldId="506"/>
            <ac:spMk id="29" creationId="{0D3753EF-D0E0-4C4D-8ADE-F24CFD2F729E}"/>
          </ac:spMkLst>
        </pc:s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5" creationId="{B8610F89-1587-456A-8D7E-17AE1931A7F9}"/>
          </ac:grpSpMkLst>
        </pc:grpChg>
        <pc:grpChg chg="add del">
          <ac:chgData name="Cristian Chilipirea" userId="34ab170da5908fc4" providerId="LiveId" clId="{51E1D80A-4A29-4E2A-B293-4232621C1517}" dt="2019-10-06T18:04:47.973" v="183"/>
          <ac:grpSpMkLst>
            <pc:docMk/>
            <pc:sldMk cId="877778477" sldId="506"/>
            <ac:grpSpMk id="9" creationId="{2CE9C39D-E457-437B-A02A-50D6E609EA48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18" creationId="{ED908454-1594-404D-95EE-CB79B2150824}"/>
          </ac:grpSpMkLst>
        </pc:grpChg>
        <pc:grpChg chg="add mod">
          <ac:chgData name="Cristian Chilipirea" userId="34ab170da5908fc4" providerId="LiveId" clId="{51E1D80A-4A29-4E2A-B293-4232621C1517}" dt="2019-10-06T18:04:51.464" v="185" actId="1076"/>
          <ac:grpSpMkLst>
            <pc:docMk/>
            <pc:sldMk cId="877778477" sldId="506"/>
            <ac:grpSpMk id="22" creationId="{F940DF6F-24B5-447D-9FF2-9AC85A380625}"/>
          </ac:grpSpMkLst>
        </pc:grpChg>
      </pc:sldChg>
      <pc:sldChg chg="addSp delSp modSp add">
        <pc:chgData name="Cristian Chilipirea" userId="34ab170da5908fc4" providerId="LiveId" clId="{51E1D80A-4A29-4E2A-B293-4232621C1517}" dt="2019-10-06T18:05:17.807" v="193"/>
        <pc:sldMkLst>
          <pc:docMk/>
          <pc:sldMk cId="3007868837" sldId="507"/>
        </pc:sldMkLst>
        <pc:spChg chg="mod">
          <ac:chgData name="Cristian Chilipirea" userId="34ab170da5908fc4" providerId="LiveId" clId="{51E1D80A-4A29-4E2A-B293-4232621C1517}" dt="2019-10-06T18:04:58.884" v="187"/>
          <ac:spMkLst>
            <pc:docMk/>
            <pc:sldMk cId="3007868837" sldId="507"/>
            <ac:spMk id="2" creationId="{1A71AC15-32FB-4883-989D-82D3F18738BE}"/>
          </ac:spMkLst>
        </pc:spChg>
        <pc:spChg chg="del">
          <ac:chgData name="Cristian Chilipirea" userId="34ab170da5908fc4" providerId="LiveId" clId="{51E1D80A-4A29-4E2A-B293-4232621C1517}" dt="2019-10-06T18:05:11.425" v="190" actId="478"/>
          <ac:spMkLst>
            <pc:docMk/>
            <pc:sldMk cId="3007868837" sldId="507"/>
            <ac:spMk id="3" creationId="{C8995EEC-6F50-4CEE-A420-634C4053B27C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5" creationId="{0D15DEA5-4A6D-4AE2-BB97-2366CD69A093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6" creationId="{06DDF20D-20DF-4807-855C-01DD47CDA796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7" creationId="{1F3A1B19-1A55-4044-8ACC-8182FC03B67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8" creationId="{24032FD8-4652-41A5-BABF-C9394F9818F0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9" creationId="{006873A5-51DE-48B0-AC62-161C6789E4E4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0" creationId="{6227DEC9-C4A6-4156-B89B-49C772AEBB8F}"/>
          </ac:spMkLst>
        </pc:spChg>
        <pc:spChg chg="add del">
          <ac:chgData name="Cristian Chilipirea" userId="34ab170da5908fc4" providerId="LiveId" clId="{51E1D80A-4A29-4E2A-B293-4232621C1517}" dt="2019-10-06T18:05:17.795" v="192"/>
          <ac:spMkLst>
            <pc:docMk/>
            <pc:sldMk cId="3007868837" sldId="507"/>
            <ac:spMk id="11" creationId="{E7427AAA-F0C0-495E-92BF-8FA607C7B6B7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2" creationId="{6A9AAEE6-066E-4CD3-B7FF-171D278767A1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3" creationId="{4442ED64-72FE-4A1D-873B-FE419038F5AE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4" creationId="{2B5066BB-71E2-4129-AC9C-B9174609BA06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5" creationId="{7FB796F5-AF06-4D6A-941F-3AEF4A10C8D4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6" creationId="{3CAB46FF-4AE2-4A1E-BD6F-FAC929599742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7" creationId="{76C4F07F-B0D1-4E9A-A8D6-8700AB136AF9}"/>
          </ac:spMkLst>
        </pc:spChg>
        <pc:spChg chg="add">
          <ac:chgData name="Cristian Chilipirea" userId="34ab170da5908fc4" providerId="LiveId" clId="{51E1D80A-4A29-4E2A-B293-4232621C1517}" dt="2019-10-06T18:05:17.807" v="193"/>
          <ac:spMkLst>
            <pc:docMk/>
            <pc:sldMk cId="3007868837" sldId="507"/>
            <ac:spMk id="18" creationId="{6BD28BDE-62F9-4615-BE14-5B63346F282D}"/>
          </ac:spMkLst>
        </pc:spChg>
        <pc:picChg chg="add mod">
          <ac:chgData name="Cristian Chilipirea" userId="34ab170da5908fc4" providerId="LiveId" clId="{51E1D80A-4A29-4E2A-B293-4232621C1517}" dt="2019-10-06T18:05:08.603" v="189" actId="1076"/>
          <ac:picMkLst>
            <pc:docMk/>
            <pc:sldMk cId="3007868837" sldId="507"/>
            <ac:picMk id="4" creationId="{B1A1B0E3-C580-48EF-A034-2779C50A772F}"/>
          </ac:picMkLst>
        </pc:picChg>
      </pc:sldChg>
      <pc:sldChg chg="addSp delSp modSp add">
        <pc:chgData name="Cristian Chilipirea" userId="34ab170da5908fc4" providerId="LiveId" clId="{51E1D80A-4A29-4E2A-B293-4232621C1517}" dt="2019-10-06T18:05:58.656" v="210" actId="1076"/>
        <pc:sldMkLst>
          <pc:docMk/>
          <pc:sldMk cId="974009073" sldId="508"/>
        </pc:sldMkLst>
        <pc:spChg chg="mod">
          <ac:chgData name="Cristian Chilipirea" userId="34ab170da5908fc4" providerId="LiveId" clId="{51E1D80A-4A29-4E2A-B293-4232621C1517}" dt="2019-10-06T18:05:26.145" v="195"/>
          <ac:spMkLst>
            <pc:docMk/>
            <pc:sldMk cId="974009073" sldId="508"/>
            <ac:spMk id="2" creationId="{6A3EC8ED-69AE-4259-AB8C-87DAB1939928}"/>
          </ac:spMkLst>
        </pc:spChg>
        <pc:spChg chg="del">
          <ac:chgData name="Cristian Chilipirea" userId="34ab170da5908fc4" providerId="LiveId" clId="{51E1D80A-4A29-4E2A-B293-4232621C1517}" dt="2019-10-06T18:05:28.825" v="196" actId="478"/>
          <ac:spMkLst>
            <pc:docMk/>
            <pc:sldMk cId="974009073" sldId="508"/>
            <ac:spMk id="3" creationId="{014C54A7-6137-4457-83D5-8F1119F39CD9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4" creationId="{B7067E27-70F9-42F7-98B4-E3DC36A1874A}"/>
          </ac:spMkLst>
        </pc:spChg>
        <pc:spChg chg="add del mod">
          <ac:chgData name="Cristian Chilipirea" userId="34ab170da5908fc4" providerId="LiveId" clId="{51E1D80A-4A29-4E2A-B293-4232621C1517}" dt="2019-10-06T18:05:52.185" v="206"/>
          <ac:spMkLst>
            <pc:docMk/>
            <pc:sldMk cId="974009073" sldId="508"/>
            <ac:spMk id="6" creationId="{86338CC3-2D06-4BF7-BFB4-8AB49CBE2771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7" creationId="{A54D0586-A6EF-49AC-A81D-08D0944CD826}"/>
          </ac:spMkLst>
        </pc:spChg>
        <pc:spChg chg="add del">
          <ac:chgData name="Cristian Chilipirea" userId="34ab170da5908fc4" providerId="LiveId" clId="{51E1D80A-4A29-4E2A-B293-4232621C1517}" dt="2019-10-06T18:05:54.400" v="208"/>
          <ac:spMkLst>
            <pc:docMk/>
            <pc:sldMk cId="974009073" sldId="508"/>
            <ac:spMk id="9" creationId="{1D6C2BA2-14B0-4DB5-A15C-C8A2C371F407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0" creationId="{C93FE59E-96ED-461E-BCE9-33C38187E1B8}"/>
          </ac:spMkLst>
        </pc:spChg>
        <pc:spChg chg="add mod">
          <ac:chgData name="Cristian Chilipirea" userId="34ab170da5908fc4" providerId="LiveId" clId="{51E1D80A-4A29-4E2A-B293-4232621C1517}" dt="2019-10-06T18:05:58.656" v="210" actId="1076"/>
          <ac:spMkLst>
            <pc:docMk/>
            <pc:sldMk cId="974009073" sldId="508"/>
            <ac:spMk id="12" creationId="{3747DA78-6DD9-4C5F-A3E5-71D52E6805F8}"/>
          </ac:spMkLst>
        </pc:spChg>
        <pc:picChg chg="add del mod">
          <ac:chgData name="Cristian Chilipirea" userId="34ab170da5908fc4" providerId="LiveId" clId="{51E1D80A-4A29-4E2A-B293-4232621C1517}" dt="2019-10-06T18:05:52.185" v="206"/>
          <ac:picMkLst>
            <pc:docMk/>
            <pc:sldMk cId="974009073" sldId="508"/>
            <ac:picMk id="5" creationId="{E935F399-E19D-4D40-844A-43B9F1B938FA}"/>
          </ac:picMkLst>
        </pc:picChg>
        <pc:picChg chg="add del">
          <ac:chgData name="Cristian Chilipirea" userId="34ab170da5908fc4" providerId="LiveId" clId="{51E1D80A-4A29-4E2A-B293-4232621C1517}" dt="2019-10-06T18:05:54.400" v="208"/>
          <ac:picMkLst>
            <pc:docMk/>
            <pc:sldMk cId="974009073" sldId="508"/>
            <ac:picMk id="8" creationId="{30871E29-4C33-4578-872D-C2F50ACE8AEB}"/>
          </ac:picMkLst>
        </pc:picChg>
        <pc:picChg chg="add mod">
          <ac:chgData name="Cristian Chilipirea" userId="34ab170da5908fc4" providerId="LiveId" clId="{51E1D80A-4A29-4E2A-B293-4232621C1517}" dt="2019-10-06T18:05:58.656" v="210" actId="1076"/>
          <ac:picMkLst>
            <pc:docMk/>
            <pc:sldMk cId="974009073" sldId="508"/>
            <ac:picMk id="11" creationId="{F6ACB447-98B2-4CFA-9315-400C26BE288B}"/>
          </ac:picMkLst>
        </pc:picChg>
      </pc:sldChg>
      <pc:sldChg chg="addSp delSp modSp add">
        <pc:chgData name="Cristian Chilipirea" userId="34ab170da5908fc4" providerId="LiveId" clId="{51E1D80A-4A29-4E2A-B293-4232621C1517}" dt="2019-10-06T18:06:33.381" v="219" actId="1076"/>
        <pc:sldMkLst>
          <pc:docMk/>
          <pc:sldMk cId="3472430641" sldId="509"/>
        </pc:sldMkLst>
        <pc:spChg chg="mod">
          <ac:chgData name="Cristian Chilipirea" userId="34ab170da5908fc4" providerId="LiveId" clId="{51E1D80A-4A29-4E2A-B293-4232621C1517}" dt="2019-10-06T18:06:24.939" v="218" actId="1076"/>
          <ac:spMkLst>
            <pc:docMk/>
            <pc:sldMk cId="3472430641" sldId="509"/>
            <ac:spMk id="2" creationId="{9191400A-86C0-4E30-86F1-69336B1A7285}"/>
          </ac:spMkLst>
        </pc:spChg>
        <pc:spChg chg="del">
          <ac:chgData name="Cristian Chilipirea" userId="34ab170da5908fc4" providerId="LiveId" clId="{51E1D80A-4A29-4E2A-B293-4232621C1517}" dt="2019-10-06T18:06:07.121" v="213" actId="478"/>
          <ac:spMkLst>
            <pc:docMk/>
            <pc:sldMk cId="3472430641" sldId="509"/>
            <ac:spMk id="3" creationId="{5116AA25-F504-4316-83C0-637064941A64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4" creationId="{1FADA52C-CC22-46E0-964C-1A91AD25DCE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" creationId="{BCF571EE-1C16-415C-813B-AA89A5E4D19C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6" creationId="{86C01BFF-C40C-4EC8-A8BB-1048824209A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7" creationId="{EB5FC57D-ABE4-4584-92CC-C2E5F9B77EEB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8" creationId="{D91732B6-196B-4AED-9270-3A4C3DED4880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9" creationId="{9363174A-B5A7-4C11-85C0-91990E86E17D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0" creationId="{AE4C7B73-9334-4C32-A08F-C82F3C06D328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1" creationId="{9DA4B199-1E50-491D-855B-E0B6197734C6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12" creationId="{37C68D8D-269B-4A88-AA4B-73DECC222711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5" creationId="{F22D5686-B118-4B96-94A3-9F2DD88E7167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6" creationId="{C26F5BA9-C65B-4460-AF8E-A4C6CF41EB32}"/>
          </ac:spMkLst>
        </pc:spChg>
        <pc:spChg chg="add del">
          <ac:chgData name="Cristian Chilipirea" userId="34ab170da5908fc4" providerId="LiveId" clId="{51E1D80A-4A29-4E2A-B293-4232621C1517}" dt="2019-10-06T18:06:14.476" v="215"/>
          <ac:spMkLst>
            <pc:docMk/>
            <pc:sldMk cId="3472430641" sldId="509"/>
            <ac:spMk id="57" creationId="{EAF6E8E2-8E61-4B61-B274-ECDBACFD77A5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8" creationId="{3CAE5A5C-1943-4EB7-8365-8F4BD514FAA0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59" creationId="{9E7E26EB-3981-4654-8D63-48065B081332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0" creationId="{53C4075A-2E02-4EBB-9F35-D57EB5B1EFA4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1" creationId="{4FE4F692-AAD9-48A9-BA26-326385F067F7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2" creationId="{F85B246F-4CCC-4C4F-8B99-D5FBD067C19B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3" creationId="{59AC6A3E-DB15-4CF7-BBAD-938DE7CE7DCE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4" creationId="{ED387E6D-BCDD-41C1-A0C7-4D13416E7816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5" creationId="{1E95474F-895F-4502-B1EC-41C49ABB1FAF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66" creationId="{94010584-37EB-4661-8349-9CE7464FCAA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09" creationId="{F3B39687-25C8-47F7-8DFD-BC5A33FBCF8A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0" creationId="{5669C123-D6FB-4960-8748-25DEBA1FE6B1}"/>
          </ac:spMkLst>
        </pc:spChg>
        <pc:spChg chg="add mod">
          <ac:chgData name="Cristian Chilipirea" userId="34ab170da5908fc4" providerId="LiveId" clId="{51E1D80A-4A29-4E2A-B293-4232621C1517}" dt="2019-10-06T18:06:33.381" v="219" actId="1076"/>
          <ac:spMkLst>
            <pc:docMk/>
            <pc:sldMk cId="3472430641" sldId="509"/>
            <ac:spMk id="111" creationId="{22163853-F751-440F-9D96-095B2F75A096}"/>
          </ac:spMkLst>
        </pc:s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13" creationId="{6F058D37-C9EB-405F-8E3F-6636083A6524}"/>
          </ac:grpSpMkLst>
        </pc:grpChg>
        <pc:grpChg chg="add del">
          <ac:chgData name="Cristian Chilipirea" userId="34ab170da5908fc4" providerId="LiveId" clId="{51E1D80A-4A29-4E2A-B293-4232621C1517}" dt="2019-10-06T18:06:14.476" v="215"/>
          <ac:grpSpMkLst>
            <pc:docMk/>
            <pc:sldMk cId="3472430641" sldId="509"/>
            <ac:grpSpMk id="34" creationId="{EEE66921-1F55-41E8-9555-6E8FFEEA9DA2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7" creationId="{321C567F-49E8-44E6-8200-EB8BE1319E75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8" creationId="{4B861DBB-5818-4BB2-9B83-9737F09C0E6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69" creationId="{4F6FC41B-E607-417C-8E2E-E47FC5857172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0" creationId="{C53A97AA-8DFF-47B2-8FE6-1124DB7F6856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71" creationId="{9E0B91C4-BCE8-40E4-8234-BAFF6CCBBD94}"/>
          </ac:grpSpMkLst>
        </pc:grpChg>
        <pc:grpChg chg="add 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8" creationId="{A7F84794-8D5D-488F-A9F2-72C0C7D73A93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89" creationId="{78197F9B-58AE-4351-B3D8-74CDA422559A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0" creationId="{6B0C1674-06DF-4BA1-A75A-675277BD578B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1" creationId="{CE928D10-6184-4AB3-B8D7-6AF192AD2521}"/>
          </ac:grpSpMkLst>
        </pc:grpChg>
        <pc:grpChg chg="mod">
          <ac:chgData name="Cristian Chilipirea" userId="34ab170da5908fc4" providerId="LiveId" clId="{51E1D80A-4A29-4E2A-B293-4232621C1517}" dt="2019-10-06T18:06:33.381" v="219" actId="1076"/>
          <ac:grpSpMkLst>
            <pc:docMk/>
            <pc:sldMk cId="3472430641" sldId="509"/>
            <ac:grpSpMk id="92" creationId="{7EA0FF43-79F6-4E9D-88BD-61788D3D34C7}"/>
          </ac:grpSpMkLst>
        </pc:grpChg>
      </pc:sldChg>
      <pc:sldChg chg="addSp delSp modSp add">
        <pc:chgData name="Cristian Chilipirea" userId="34ab170da5908fc4" providerId="LiveId" clId="{51E1D80A-4A29-4E2A-B293-4232621C1517}" dt="2019-10-06T18:06:59.375" v="226" actId="1076"/>
        <pc:sldMkLst>
          <pc:docMk/>
          <pc:sldMk cId="3879735215" sldId="510"/>
        </pc:sldMkLst>
        <pc:spChg chg="mod">
          <ac:chgData name="Cristian Chilipirea" userId="34ab170da5908fc4" providerId="LiveId" clId="{51E1D80A-4A29-4E2A-B293-4232621C1517}" dt="2019-10-06T18:06:42.422" v="221"/>
          <ac:spMkLst>
            <pc:docMk/>
            <pc:sldMk cId="3879735215" sldId="510"/>
            <ac:spMk id="2" creationId="{3FF6A1CC-98C2-4151-BE35-EEA25611C7A9}"/>
          </ac:spMkLst>
        </pc:spChg>
        <pc:spChg chg="del">
          <ac:chgData name="Cristian Chilipirea" userId="34ab170da5908fc4" providerId="LiveId" clId="{51E1D80A-4A29-4E2A-B293-4232621C1517}" dt="2019-10-06T18:06:50.589" v="222" actId="478"/>
          <ac:spMkLst>
            <pc:docMk/>
            <pc:sldMk cId="3879735215" sldId="510"/>
            <ac:spMk id="3" creationId="{3F5C6C54-B273-4AE5-8512-6649CEC2C27D}"/>
          </ac:spMkLst>
        </pc:spChg>
        <pc:spChg chg="add mod">
          <ac:chgData name="Cristian Chilipirea" userId="34ab170da5908fc4" providerId="LiveId" clId="{51E1D80A-4A29-4E2A-B293-4232621C1517}" dt="2019-10-06T18:06:52.847" v="224" actId="1076"/>
          <ac:spMkLst>
            <pc:docMk/>
            <pc:sldMk cId="3879735215" sldId="510"/>
            <ac:spMk id="4" creationId="{9EE44B47-BAEE-471E-837D-F93A039DA88A}"/>
          </ac:spMkLst>
        </pc:spChg>
        <pc:picChg chg="add mod">
          <ac:chgData name="Cristian Chilipirea" userId="34ab170da5908fc4" providerId="LiveId" clId="{51E1D80A-4A29-4E2A-B293-4232621C1517}" dt="2019-10-06T18:06:59.375" v="226" actId="1076"/>
          <ac:picMkLst>
            <pc:docMk/>
            <pc:sldMk cId="3879735215" sldId="510"/>
            <ac:picMk id="5" creationId="{A47E0258-B1A3-4968-873D-DE214117F572}"/>
          </ac:picMkLst>
        </pc:picChg>
      </pc:sldChg>
      <pc:sldChg chg="addSp delSp modSp add modAnim">
        <pc:chgData name="Cristian Chilipirea" userId="34ab170da5908fc4" providerId="LiveId" clId="{51E1D80A-4A29-4E2A-B293-4232621C1517}" dt="2019-10-06T18:07:20.731" v="233" actId="1076"/>
        <pc:sldMkLst>
          <pc:docMk/>
          <pc:sldMk cId="1746393774" sldId="511"/>
        </pc:sldMkLst>
        <pc:spChg chg="mod">
          <ac:chgData name="Cristian Chilipirea" userId="34ab170da5908fc4" providerId="LiveId" clId="{51E1D80A-4A29-4E2A-B293-4232621C1517}" dt="2019-10-06T18:07:07.425" v="228"/>
          <ac:spMkLst>
            <pc:docMk/>
            <pc:sldMk cId="1746393774" sldId="511"/>
            <ac:spMk id="2" creationId="{71FAC8B9-76E2-437B-93C2-987A0A254E95}"/>
          </ac:spMkLst>
        </pc:spChg>
        <pc:spChg chg="del">
          <ac:chgData name="Cristian Chilipirea" userId="34ab170da5908fc4" providerId="LiveId" clId="{51E1D80A-4A29-4E2A-B293-4232621C1517}" dt="2019-10-06T18:07:09.521" v="229" actId="478"/>
          <ac:spMkLst>
            <pc:docMk/>
            <pc:sldMk cId="1746393774" sldId="511"/>
            <ac:spMk id="3" creationId="{850C03C8-62F1-4555-A665-BCD8D939765B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4" creationId="{2F844793-31A6-485F-BECB-EAA05F2173B7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5" creationId="{924378DF-1BFC-41EF-9375-4DA947A70AAD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6" creationId="{6D870BC6-8D59-4D8E-83D5-3FA5FBCB9B76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7" creationId="{6D0FA720-8AB1-458D-A7BC-19F7B5BB18BC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2" creationId="{E46C49F8-7FC4-4F2E-9E44-C754A20739D0}"/>
          </ac:spMkLst>
        </pc:spChg>
        <pc:spChg chg="add del">
          <ac:chgData name="Cristian Chilipirea" userId="34ab170da5908fc4" providerId="LiveId" clId="{51E1D80A-4A29-4E2A-B293-4232621C1517}" dt="2019-10-06T18:07:16.071" v="231"/>
          <ac:spMkLst>
            <pc:docMk/>
            <pc:sldMk cId="1746393774" sldId="511"/>
            <ac:spMk id="18" creationId="{73D4E764-B52B-4B18-BA84-CAEE063C0F5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0" creationId="{7DC85EA8-5A71-4151-9AC5-36EA477E9A64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1" creationId="{6C64A6F9-1853-430E-8298-A40623786AD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2" creationId="{94CE4478-4EF6-4E98-9B38-B7DBFAAAB141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3" creationId="{A718326F-27B6-4661-AAFA-B53DE7D8C64F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28" creationId="{0C98AB21-374A-480C-BC0A-CF925F3D4789}"/>
          </ac:spMkLst>
        </pc:spChg>
        <pc:spChg chg="add mod">
          <ac:chgData name="Cristian Chilipirea" userId="34ab170da5908fc4" providerId="LiveId" clId="{51E1D80A-4A29-4E2A-B293-4232621C1517}" dt="2019-10-06T18:07:20.731" v="233" actId="1076"/>
          <ac:spMkLst>
            <pc:docMk/>
            <pc:sldMk cId="1746393774" sldId="511"/>
            <ac:spMk id="34" creationId="{0B660D83-EFEE-49B6-8073-5EA43673E0D4}"/>
          </ac:spMkLst>
        </pc:spChg>
        <pc:grpChg chg="add del">
          <ac:chgData name="Cristian Chilipirea" userId="34ab170da5908fc4" providerId="LiveId" clId="{51E1D80A-4A29-4E2A-B293-4232621C1517}" dt="2019-10-06T18:07:16.071" v="231"/>
          <ac:grpSpMkLst>
            <pc:docMk/>
            <pc:sldMk cId="1746393774" sldId="511"/>
            <ac:grpSpMk id="8" creationId="{BA99BE0F-014E-40ED-AC46-1D726E8B5579}"/>
          </ac:grpSpMkLst>
        </pc:grpChg>
        <pc:grpChg chg="add mod">
          <ac:chgData name="Cristian Chilipirea" userId="34ab170da5908fc4" providerId="LiveId" clId="{51E1D80A-4A29-4E2A-B293-4232621C1517}" dt="2019-10-06T18:07:20.731" v="233" actId="1076"/>
          <ac:grpSpMkLst>
            <pc:docMk/>
            <pc:sldMk cId="1746393774" sldId="511"/>
            <ac:grpSpMk id="24" creationId="{133657B5-5E5F-436B-923C-7F4609A82A28}"/>
          </ac:grpSpMkLst>
        </pc:grp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3" creationId="{13E9D594-BB64-449E-B1CB-29C1E4A9D9AB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4" creationId="{876688D9-0036-4A11-82E9-01DD232A8B9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5" creationId="{5C4F9918-6643-4B4C-B16E-917A38ED3C60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6" creationId="{2491BE76-CD55-4F99-BCC5-4BED45EF42B3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7" creationId="{1203F71C-76A3-4EE8-8852-B059BC162351}"/>
          </ac:picMkLst>
        </pc:picChg>
        <pc:picChg chg="add del">
          <ac:chgData name="Cristian Chilipirea" userId="34ab170da5908fc4" providerId="LiveId" clId="{51E1D80A-4A29-4E2A-B293-4232621C1517}" dt="2019-10-06T18:07:16.071" v="231"/>
          <ac:picMkLst>
            <pc:docMk/>
            <pc:sldMk cId="1746393774" sldId="511"/>
            <ac:picMk id="19" creationId="{94D3625A-EEB4-4203-AFCA-0BFA7E28675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29" creationId="{511A6D6F-1E99-411A-8127-D6E0CA64B58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0" creationId="{51B37CED-FF33-43BB-910E-7D08CA4119DD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1" creationId="{043CB4E2-6325-49C0-98DA-A589347C2019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2" creationId="{69D7A293-9CF0-41F7-8BB9-AF65859834B6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3" creationId="{22657970-C2A5-401B-AB47-26832D380C05}"/>
          </ac:picMkLst>
        </pc:picChg>
        <pc:picChg chg="add mod">
          <ac:chgData name="Cristian Chilipirea" userId="34ab170da5908fc4" providerId="LiveId" clId="{51E1D80A-4A29-4E2A-B293-4232621C1517}" dt="2019-10-06T18:07:20.731" v="233" actId="1076"/>
          <ac:picMkLst>
            <pc:docMk/>
            <pc:sldMk cId="1746393774" sldId="511"/>
            <ac:picMk id="35" creationId="{A79C34FA-B21A-441C-B348-E2868C8AC98B}"/>
          </ac:picMkLst>
        </pc:picChg>
      </pc:sldChg>
      <pc:sldChg chg="addSp delSp modSp add">
        <pc:chgData name="Cristian Chilipirea" userId="34ab170da5908fc4" providerId="LiveId" clId="{51E1D80A-4A29-4E2A-B293-4232621C1517}" dt="2019-10-06T18:07:40.533" v="240" actId="1076"/>
        <pc:sldMkLst>
          <pc:docMk/>
          <pc:sldMk cId="618357871" sldId="512"/>
        </pc:sldMkLst>
        <pc:spChg chg="mod">
          <ac:chgData name="Cristian Chilipirea" userId="34ab170da5908fc4" providerId="LiveId" clId="{51E1D80A-4A29-4E2A-B293-4232621C1517}" dt="2019-10-06T18:07:27.169" v="235"/>
          <ac:spMkLst>
            <pc:docMk/>
            <pc:sldMk cId="618357871" sldId="512"/>
            <ac:spMk id="2" creationId="{31076D31-2F41-4EC6-B97C-1FDD4382BDC9}"/>
          </ac:spMkLst>
        </pc:spChg>
        <pc:spChg chg="del">
          <ac:chgData name="Cristian Chilipirea" userId="34ab170da5908fc4" providerId="LiveId" clId="{51E1D80A-4A29-4E2A-B293-4232621C1517}" dt="2019-10-06T18:07:31.564" v="236" actId="478"/>
          <ac:spMkLst>
            <pc:docMk/>
            <pc:sldMk cId="618357871" sldId="512"/>
            <ac:spMk id="3" creationId="{A5163A1C-992E-4B42-B552-71FDA4ABC9D8}"/>
          </ac:spMkLst>
        </pc:spChg>
        <pc:spChg chg="add del">
          <ac:chgData name="Cristian Chilipirea" userId="34ab170da5908fc4" providerId="LiveId" clId="{51E1D80A-4A29-4E2A-B293-4232621C1517}" dt="2019-10-06T18:07:37.828" v="238"/>
          <ac:spMkLst>
            <pc:docMk/>
            <pc:sldMk cId="618357871" sldId="512"/>
            <ac:spMk id="27" creationId="{3048CD23-A411-4A61-80C4-C42C34D23B91}"/>
          </ac:spMkLst>
        </pc:spChg>
        <pc:spChg chg="add mod">
          <ac:chgData name="Cristian Chilipirea" userId="34ab170da5908fc4" providerId="LiveId" clId="{51E1D80A-4A29-4E2A-B293-4232621C1517}" dt="2019-10-06T18:07:40.533" v="240" actId="1076"/>
          <ac:spMkLst>
            <pc:docMk/>
            <pc:sldMk cId="618357871" sldId="512"/>
            <ac:spMk id="51" creationId="{A3890947-2776-40B0-96B0-A6A42FAC8936}"/>
          </ac:spMkLst>
        </pc:spChg>
        <pc:grpChg chg="add del">
          <ac:chgData name="Cristian Chilipirea" userId="34ab170da5908fc4" providerId="LiveId" clId="{51E1D80A-4A29-4E2A-B293-4232621C1517}" dt="2019-10-06T18:07:37.828" v="238"/>
          <ac:grpSpMkLst>
            <pc:docMk/>
            <pc:sldMk cId="618357871" sldId="512"/>
            <ac:grpSpMk id="4" creationId="{83FD4BD6-ABC3-4FCF-99D2-F217FB40976A}"/>
          </ac:grpSpMkLst>
        </pc:grpChg>
        <pc:grpChg chg="add 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8" creationId="{E17A3589-3506-4D28-B25C-ACC9836FEB1F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29" creationId="{3CADB62B-40D9-4012-AA2E-F068011D0204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1" creationId="{4BA37AC2-3785-4944-9B2C-D21FFE0E44A5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2" creationId="{C08EF33E-99ED-426B-8EF0-58B61927867E}"/>
          </ac:grpSpMkLst>
        </pc:grpChg>
        <pc:grpChg chg="mod">
          <ac:chgData name="Cristian Chilipirea" userId="34ab170da5908fc4" providerId="LiveId" clId="{51E1D80A-4A29-4E2A-B293-4232621C1517}" dt="2019-10-06T18:07:40.533" v="240" actId="1076"/>
          <ac:grpSpMkLst>
            <pc:docMk/>
            <pc:sldMk cId="618357871" sldId="512"/>
            <ac:grpSpMk id="33" creationId="{795D7784-7BC7-4032-8796-407D409131D7}"/>
          </ac:grpSpMkLst>
        </pc:grpChg>
      </pc:sldChg>
      <pc:sldChg chg="addSp delSp modSp add">
        <pc:chgData name="Cristian Chilipirea" userId="34ab170da5908fc4" providerId="LiveId" clId="{51E1D80A-4A29-4E2A-B293-4232621C1517}" dt="2019-10-06T18:07:59.424" v="247" actId="1076"/>
        <pc:sldMkLst>
          <pc:docMk/>
          <pc:sldMk cId="1643747738" sldId="513"/>
        </pc:sldMkLst>
        <pc:spChg chg="mod">
          <ac:chgData name="Cristian Chilipirea" userId="34ab170da5908fc4" providerId="LiveId" clId="{51E1D80A-4A29-4E2A-B293-4232621C1517}" dt="2019-10-06T18:07:48.540" v="242"/>
          <ac:spMkLst>
            <pc:docMk/>
            <pc:sldMk cId="1643747738" sldId="513"/>
            <ac:spMk id="2" creationId="{C67CBF01-A559-4FAA-AFF8-41DB40B8F4A1}"/>
          </ac:spMkLst>
        </pc:spChg>
        <pc:spChg chg="del">
          <ac:chgData name="Cristian Chilipirea" userId="34ab170da5908fc4" providerId="LiveId" clId="{51E1D80A-4A29-4E2A-B293-4232621C1517}" dt="2019-10-06T18:07:50.486" v="243" actId="478"/>
          <ac:spMkLst>
            <pc:docMk/>
            <pc:sldMk cId="1643747738" sldId="513"/>
            <ac:spMk id="3" creationId="{1045F463-35A1-4A3E-BC92-770B697ED3FD}"/>
          </ac:spMkLst>
        </pc:spChg>
        <pc:spChg chg="add del">
          <ac:chgData name="Cristian Chilipirea" userId="34ab170da5908fc4" providerId="LiveId" clId="{51E1D80A-4A29-4E2A-B293-4232621C1517}" dt="2019-10-06T18:07:57.788" v="245"/>
          <ac:spMkLst>
            <pc:docMk/>
            <pc:sldMk cId="1643747738" sldId="513"/>
            <ac:spMk id="4" creationId="{527FE592-D8F8-4450-B1DA-10B322177DF6}"/>
          </ac:spMkLst>
        </pc:spChg>
        <pc:spChg chg="add mod">
          <ac:chgData name="Cristian Chilipirea" userId="34ab170da5908fc4" providerId="LiveId" clId="{51E1D80A-4A29-4E2A-B293-4232621C1517}" dt="2019-10-06T18:07:59.424" v="247" actId="1076"/>
          <ac:spMkLst>
            <pc:docMk/>
            <pc:sldMk cId="1643747738" sldId="513"/>
            <ac:spMk id="5" creationId="{36D9A0F9-E0D6-44B2-965F-41A8834B8EC8}"/>
          </ac:spMkLst>
        </pc:spChg>
      </pc:sldChg>
      <pc:sldChg chg="addSp delSp modSp add modAnim">
        <pc:chgData name="Cristian Chilipirea" userId="34ab170da5908fc4" providerId="LiveId" clId="{51E1D80A-4A29-4E2A-B293-4232621C1517}" dt="2019-10-06T18:08:25.883" v="254" actId="1076"/>
        <pc:sldMkLst>
          <pc:docMk/>
          <pc:sldMk cId="3181653658" sldId="514"/>
        </pc:sldMkLst>
        <pc:spChg chg="del">
          <ac:chgData name="Cristian Chilipirea" userId="34ab170da5908fc4" providerId="LiveId" clId="{51E1D80A-4A29-4E2A-B293-4232621C1517}" dt="2019-10-06T18:08:12.280" v="250" actId="478"/>
          <ac:spMkLst>
            <pc:docMk/>
            <pc:sldMk cId="3181653658" sldId="514"/>
            <ac:spMk id="2" creationId="{8E7757CC-E7B0-45B8-A463-A6C27EBDF74C}"/>
          </ac:spMkLst>
        </pc:spChg>
        <pc:spChg chg="del">
          <ac:chgData name="Cristian Chilipirea" userId="34ab170da5908fc4" providerId="LiveId" clId="{51E1D80A-4A29-4E2A-B293-4232621C1517}" dt="2019-10-06T18:08:11.072" v="249" actId="478"/>
          <ac:spMkLst>
            <pc:docMk/>
            <pc:sldMk cId="3181653658" sldId="514"/>
            <ac:spMk id="3" creationId="{F437BDD8-2D74-49A3-BE65-5C0F3654C3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" creationId="{2F629111-E7A4-4003-B0F4-FCAF2274F5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" creationId="{E09CE1D2-1888-4CA9-BF8F-6A7B46B983F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" creationId="{FA41EDCA-E881-407C-BFD4-650BD0D1F2B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" creationId="{7EFD2A05-F7CD-42AB-A20B-37386A2A27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" creationId="{E15CB4E4-2988-4FF8-9030-09DA88D8B1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" creationId="{41184F57-75A7-41D8-B397-8C4E6FA403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" creationId="{AED60E46-DC5F-40C1-B3C9-A00A45046E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" creationId="{4A0AF57C-1528-4903-A20B-BEF50EBE125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" creationId="{E2661160-3709-4E71-A59E-A58379C5AB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" creationId="{04A5EEA0-633C-4BF1-A642-B4AFA44024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" creationId="{1825BA8D-E304-45F6-96B4-59C5552918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" creationId="{CE300EEE-7AD0-4D2D-A7A6-18429BBE59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" creationId="{0F2CB0BA-22B0-479F-9A8F-BBE0DCDBA5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" creationId="{92F7EB1C-6417-4DF4-8D29-E66FA4EFF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" creationId="{72F10931-7433-4FA5-8EC9-6AB14CB092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" creationId="{15860DFF-8F43-49F4-9706-A7C0782C50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" creationId="{011EE6DF-932B-4E23-B780-3BCF082F3B0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" creationId="{B5772446-6E33-4AA4-A456-5001115C803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" creationId="{68D0C2AB-3567-422C-B5C7-ED7E950B1F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" creationId="{0D41D99E-65EB-4251-999C-A34C522E26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" creationId="{9DA959E0-40A0-454A-B4AF-8B1F6B969F0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" creationId="{674EF183-B205-4402-88D1-FA3D4CB080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" creationId="{B3C394C7-AF95-4B6F-8B83-B18DC13C1F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" creationId="{24B328FE-DAA1-4F63-9091-81C56D8A952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" creationId="{5B32886D-1EA3-4B9C-B3A0-674A308D89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" creationId="{18C00A18-A641-4D92-8695-55161D0A179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0" creationId="{FEAA0A65-83FA-40A4-947F-03621069A2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1" creationId="{D7E4D054-A4B4-4E14-8417-6C073E5B57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2" creationId="{8B6C027A-FB6B-4E4D-A10C-2BE5D96470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3" creationId="{8DD175EF-19BF-456C-95C9-79BE00A01D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4" creationId="{7C05D0FC-2817-4160-93C3-7164275729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5" creationId="{64FEFE1F-6580-4931-B212-6F7270E05D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6" creationId="{47C5467B-5D2D-4EA6-B672-B57DDD49D33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7" creationId="{A916CA76-5FA1-423E-A799-384B6DBAECB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8" creationId="{ACB573DB-0663-48EC-B90D-8964C52923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39" creationId="{FA6F1868-D647-4477-A6A9-10128DD29B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0" creationId="{F874B612-F9E4-4A06-8590-4B9F519D6A2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1" creationId="{4AAC1CFB-7497-433F-9915-DD69B2F7484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2" creationId="{2C6616A6-B89B-40A9-BC37-32DFAB6693B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3" creationId="{714F1283-C07F-4E74-B72D-C142FA9659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4" creationId="{8A5F50A7-4FE1-4E33-8990-149D50375B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5" creationId="{77794AC2-0899-4CB0-9E97-90CB7A6E5A4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6" creationId="{20904303-BBD6-499C-86FC-145235E4996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7" creationId="{C2E7F05C-1D0C-47F6-BD3E-F494D453F1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8" creationId="{8D97C980-AB7E-4A4D-A3C3-944F12101B4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49" creationId="{3AE35944-C4A3-49F5-9F46-035B9DE0CF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0" creationId="{D8F412EF-3FB2-4D0B-9485-57952C560C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1" creationId="{EC382042-4EF6-4344-8882-73C5ED7EA9E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2" creationId="{BF0EE371-CDE7-441B-8BD5-A984C6EDE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3" creationId="{D8992905-7290-4202-8532-C8D1D50BD4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4" creationId="{FDDCCD51-6858-4D3A-BAB5-1D99529D0F9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5" creationId="{74CFB4D5-FB44-4F77-973E-7E13A486C98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6" creationId="{29920ACF-22C2-4750-BF12-CE42530B0A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7" creationId="{985B4A17-8CC4-422B-831A-05BED1B194F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8" creationId="{0AF42141-4CD9-4FA7-9183-E94E3A477D5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59" creationId="{C52534BF-2EF1-435E-BF2B-083BF4948B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0" creationId="{B51BD7C1-9C59-4EE4-97BD-A8F89F57FB6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1" creationId="{1919AF5D-38B4-495D-A013-1B0D17D2922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2" creationId="{345903A2-21C8-43A5-843B-8B97583CE69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3" creationId="{00686B20-6F3B-468A-BA4A-DFDA754CBDF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4" creationId="{9F08BBD2-CAEF-4CC4-B99A-6AAA850A86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5" creationId="{278C8EC1-CE24-4501-9BD9-26A70B470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6" creationId="{39DEAC31-FBEE-41DF-9256-3FC820290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7" creationId="{B3D91899-2E46-403F-964D-6FAD67DA9A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8" creationId="{83181B4A-5AC4-4486-A212-FC7947C82E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69" creationId="{4210A389-6C58-4A81-B609-58E73A96DE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0" creationId="{EF6625DE-8CF1-4152-AB97-56EF6BECAE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1" creationId="{69234508-2B50-461A-9996-C40BE9E72C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2" creationId="{3D6F024E-98BD-4F52-AFDE-51D4472A1B2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3" creationId="{91DFD773-742D-4364-96EC-7F5E0592C2E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4" creationId="{B180C7EF-3C9A-4B7F-927B-986E1BD83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5" creationId="{09058D5B-815A-4B18-8D58-66343BD0C4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6" creationId="{8E11452E-97A3-435B-8AD4-4E4C9A4E94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7" creationId="{3C459FB5-1E16-4025-83FF-A8BFE87310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8" creationId="{079F7F95-F74A-4083-8B0E-2DB5B34B0B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79" creationId="{CD056DBE-2E2F-4207-B9BE-ED8197AE70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0" creationId="{5D57DBB3-E0E9-4323-82A3-22CE8E180DB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1" creationId="{6D24A40F-D182-458E-A4D1-3C6C28D3D50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2" creationId="{25875BC8-6BD9-48DF-9DE2-278CE88664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3" creationId="{0711013D-8D80-48FA-A5D7-3D518A19BE7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4" creationId="{4769C411-C9B6-4B1E-A1CC-D6944EAF424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5" creationId="{6E9BA056-459D-409B-998B-D5C6BA47D5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6" creationId="{6CB03F39-FC5B-4BAB-92C9-CAD0BC9D1C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7" creationId="{29D1DDE7-FC93-4B9A-9FCE-63BF8BA478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8" creationId="{FF06086A-8D70-4CF9-A360-3557E6F1FEA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89" creationId="{DA4CB97A-3E75-48AF-B246-702B01C6BB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0" creationId="{9B228C85-31DF-4D78-97CA-1C9D0914F3C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1" creationId="{413E9D48-7998-49D0-8C2E-71FFDE9BC85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2" creationId="{282E3ADF-DF0B-4AE3-B934-4BF0B15F3B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3" creationId="{B39F0DD6-A8D8-4807-A516-AC825ACFB6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4" creationId="{95954D33-DD23-4F36-8A01-2EB9688C53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5" creationId="{520AED1D-B188-44A7-9528-DE15FFDAE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6" creationId="{DF088397-88CB-4529-9ADD-3A95B7CD9F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7" creationId="{11D6E9CD-C6E7-456F-9C4B-1D94D6FDF3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8" creationId="{1BD12AE1-4B2E-439B-86AD-A4C322BFB72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99" creationId="{769C5D93-E26E-4F74-944F-E9CEDFF92E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0" creationId="{4EA3536C-2510-4C60-8530-90B23A083C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1" creationId="{B4D91410-2464-4716-B433-DFCC045DBA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2" creationId="{D50063CF-FFF9-4E19-8BD8-CC08150483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3" creationId="{632239F4-E197-45E8-A82C-318AC1AC99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4" creationId="{B01A500E-391B-4D42-996A-0EFE2458266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5" creationId="{CF82A52A-1911-418D-9C53-9117FC6E6C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6" creationId="{129DDC50-E59F-489D-A03F-EA1FC7164A4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7" creationId="{171FF709-034E-4F61-90B5-6C272F66E51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8" creationId="{A6CEB9E3-3406-48EB-B8DC-74910DAC080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09" creationId="{1EF423A9-6F4F-49BE-9537-459E23FF867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0" creationId="{555876DD-183E-4144-A696-AEC938EF4C3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1" creationId="{47ABACF6-3CBF-471A-B698-E4CEB94268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2" creationId="{22A03704-97D4-436B-8BE5-EEF4916F939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3" creationId="{1D0A6E16-882F-4A0D-BB9D-72C1FFCD43C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4" creationId="{C8C822D5-9A21-4093-B140-9D553C1BE12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5" creationId="{AB8AB1E5-15A2-4F3F-851B-E270F84C4C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6" creationId="{8183132B-98A7-422D-B9B8-67D1C364251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7" creationId="{9A638644-5C0B-43D9-8C6C-D8415E4C958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8" creationId="{5DD3C310-A539-4761-BD9F-70ED0593FB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19" creationId="{2CC0066C-E3DD-4D20-8C88-8C19305530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0" creationId="{5B15D184-3F70-4C35-B8E6-C8209B8C86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1" creationId="{29438F05-F92C-4CD2-AB29-4FB40D08B5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2" creationId="{6BA98ED0-CA3A-47ED-A742-6A27F97DBD4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3" creationId="{DA7DAD1E-667A-48A4-8C4B-B004F0F3F71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4" creationId="{04D1C18A-9DE6-4521-9106-D32B9C365F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5" creationId="{5DB9057E-FBBF-4890-99D6-15B3CFB8075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6" creationId="{5294435A-9810-4E3D-AEA5-21DE069D10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7" creationId="{10B9EA51-6B28-4876-8A99-681C0EC3C2E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8" creationId="{1628C893-0DC8-46ED-9FC5-F134BDC616D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29" creationId="{7455B2F1-F9D0-4B37-A6F1-242BDFA6353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0" creationId="{4C240C2F-F5CD-4A81-AB58-0CD9A0CA7C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1" creationId="{A5655036-CFA5-4437-A8B4-D1CB1359D2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2" creationId="{813545DE-CEB6-4B4D-BC0F-B155A69C8CC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3" creationId="{D0FFECC7-8BD8-4C22-9393-E713C4BC310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4" creationId="{3E113F90-8A0F-4123-BBDF-9A1C0AA28D4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5" creationId="{927FAD3D-FA88-4270-A534-2D6D8575DE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6" creationId="{B9673BC7-B503-4682-A8A1-186131F95CF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7" creationId="{ACE36550-4345-49D1-B800-22DBB341881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8" creationId="{8EF5150E-B769-4F54-9068-295961422A2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39" creationId="{39EBB8C8-5B25-4050-AE81-C1ED9134F1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0" creationId="{068B3D8C-FB54-4FE4-A918-3A74434EB05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1" creationId="{3655A546-920A-46F0-8B15-48380C1838F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2" creationId="{1A9460B1-B28B-4DAA-9535-F13630CAA6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3" creationId="{A903A97A-FDB8-4E89-8577-D39BB012493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4" creationId="{688E683C-B545-445D-BA51-08BFCCD95E0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5" creationId="{B705AEC2-0BB2-412B-A070-FAEDF77567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6" creationId="{59DCFAA9-EB87-46AD-9A03-6D077979DC6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7" creationId="{831F84E3-E988-4AFB-AAAF-EE304738264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8" creationId="{C8834918-5FCC-4000-8E23-2164BC88541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49" creationId="{BD96DAC2-F1DF-49FB-807A-6D474FAA06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0" creationId="{A3A32A77-171A-4793-AD2A-A55958DE353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1" creationId="{6AF1F809-30C4-44E6-9DCD-5E171D652E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2" creationId="{651451DD-8237-41CE-AB76-15ACDF9A67A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3" creationId="{9B8731FF-A645-439A-A612-0B24FA4C8CE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4" creationId="{0A53F422-8E1E-4B47-8E73-F622082A5B7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5" creationId="{7131D8CD-1A06-4DA4-91A5-229E85F3D6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6" creationId="{A289D8B8-1E05-4091-AC4D-85F042B2C5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7" creationId="{6BA14F2A-D7A5-46B2-A34D-E0D275370108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8" creationId="{EA114A35-DF9A-4C36-9198-0B4CCA6261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59" creationId="{0F538830-5F96-48F2-B504-95343D9B012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0" creationId="{236A60F7-6309-4A81-AE1F-D5254CC3B53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1" creationId="{A99CB1E4-9206-465F-8702-F886048B23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2" creationId="{2577B298-9B5C-4110-A68D-5832E86F5F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3" creationId="{9ED65B47-F724-41E5-8BA7-D2275A8FB2A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4" creationId="{CDD3E39E-7390-44C7-A049-444A113841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5" creationId="{98A190B3-209B-4238-9921-1797CF68E70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6" creationId="{8A80DCF8-2E98-4D54-BE74-F403429A817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7" creationId="{B14F330B-4A11-4C49-8A6B-79895A73477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8" creationId="{28B5F02B-9C44-4460-AAD6-0D18DA7B41D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69" creationId="{784327E4-EED4-4EF1-AFA1-C2D9BCE39FE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0" creationId="{72C74B44-437C-43B0-8954-23B2200A34F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1" creationId="{D0F9DBC4-E2B4-4D17-A997-81D29E2752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2" creationId="{D3040E78-CFC0-4B42-B71E-18A9D2BBCE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3" creationId="{EDFA158A-4995-40AC-8DB5-34E0E1095E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4" creationId="{EB8BB3F8-2CE2-4A80-9FC3-A2BEFD090ED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5" creationId="{C3F90E1A-4C83-472B-BBC1-64D144D3258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6" creationId="{2639A8FA-BA3F-44B0-9793-B50B297C11B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7" creationId="{EE90743C-2C3D-4843-9612-0610A36F86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8" creationId="{9655E35D-7277-4188-A97F-8884ADAA529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79" creationId="{FBF5C5CF-C348-4892-A344-DEF32B1755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0" creationId="{092A3CA4-7498-4622-A8AD-552FDDEC5D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1" creationId="{8330FD34-D38D-441E-8CCF-4E461C7E74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2" creationId="{5A400097-3848-4B75-80EB-5439C56013C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3" creationId="{A0C0BB96-CE0D-4450-935A-6C8566C5D23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4" creationId="{58EAA937-BEB0-4D16-9E23-EE4BA280E40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5" creationId="{14E21523-98AB-4FCD-8449-F866FB23AF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6" creationId="{DCFE2AC1-50ED-4221-96CB-26C8020EA1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7" creationId="{4AF4D547-CBF1-4F0B-A423-6F99C2E3FC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8" creationId="{F35BE470-3F65-4327-A011-6F5157B45F6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89" creationId="{2F2CA41D-5E4A-4820-8E65-19F703133B8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0" creationId="{6C1B0A45-30D6-4454-97E3-AF26D3C5B0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1" creationId="{37E8732F-7756-4985-8018-FF7B7FEC28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2" creationId="{F44BE1FF-AAC0-4DD5-A5C7-232C05FD5A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3" creationId="{813F4F2B-9ACC-4FF9-9D6F-88366673B48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4" creationId="{433BBD13-5949-4D79-9338-588666861C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5" creationId="{6A69A43E-B4FF-4476-A5AE-8ECC0955B13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6" creationId="{79B0538A-DC78-47C0-8E2F-082161B6DB5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7" creationId="{002A5FAB-2671-4AF3-B4E2-DBC4CA91897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8" creationId="{1D812A4D-CF2A-4017-B9CA-9C666EF5A3C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199" creationId="{99FA606F-3B1D-4836-9B3D-BE061E5E24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0" creationId="{F59A56AB-9A6E-4B69-9CE1-4ABBF3402F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1" creationId="{B1F8BA34-E902-4312-B895-D7D3DCA25F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2" creationId="{55578C3E-CC1E-49E9-BEF4-4956FF176CA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3" creationId="{EFE8E1D2-E898-463C-AF7E-0FBA64B42D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4" creationId="{B53111C5-752C-4EF1-8EBF-10288BF8C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5" creationId="{39B03DF2-E6BC-44DE-A198-7934ABF352E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6" creationId="{97A3748A-C9BE-4876-BF28-835F41EF2B2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7" creationId="{6D7D9424-A6DA-46C0-B4E6-60E9FD1AF0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8" creationId="{FCF455ED-BB86-47C8-A1EC-E83E4461DA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09" creationId="{6F384165-A6CC-45BB-BB46-F6BC53D2FAA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0" creationId="{DAAE7D29-973C-4DF6-8E6C-342F14BF587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1" creationId="{72ED41E0-E3BB-4E71-9AC3-024BACF8E11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2" creationId="{966447EB-1A32-455D-B710-A12C9E467F0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3" creationId="{88B13C3C-985B-417D-B4B5-94CC3AD35D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4" creationId="{00720DB0-449D-4BF6-9B34-769E8E1ADBE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5" creationId="{A9DBB7C5-ECB8-43A4-A328-D66FE0B45D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6" creationId="{C57B27C0-262C-4BB0-A2F3-7481ADC7631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7" creationId="{5F1CECD0-791E-44CD-A214-160AB894934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8" creationId="{2D7B16AA-28DE-4BAB-8140-DD7DD3D6E24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19" creationId="{8C18D19A-0C54-456A-9B59-28EA2616B0CA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0" creationId="{BF8A3BDE-EE02-4FAA-976D-B4D9852437D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1" creationId="{F79DF493-5F7D-408D-972A-B04A2D1317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2" creationId="{E2982A97-023B-47F6-9669-D3180239BD6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3" creationId="{D5F99C0E-DE28-40FF-B6E2-453924CE3F6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4" creationId="{28654B03-9B70-4BCC-B913-FFC6312E80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5" creationId="{0F9D8024-5540-4E5B-A27B-8A4820E6AD3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6" creationId="{AC5308A8-7B5F-49D0-B77E-D784D0956F3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7" creationId="{9E6DAB81-1680-46E3-849B-1C29D57721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8" creationId="{2580C516-10FD-4856-A37E-1D67C71B737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29" creationId="{8F421053-AC68-4DEE-870A-909100982C3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0" creationId="{C0378BE5-23AE-454F-8C8E-79DA8C718CF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1" creationId="{FF49068F-9A0B-4705-91F5-6825BA44224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2" creationId="{5D62CDA2-9C12-4E13-B6AE-AF3B4BC991F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3" creationId="{6DDF3EEE-567A-4698-BE2D-E2B0FB95A6F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4" creationId="{DBA7F591-E017-40AC-BFF0-79BD4FAAED1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5" creationId="{AD3BA435-A115-4E2E-AEDD-98688346F0B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6" creationId="{9056FE9C-93DD-41ED-A5EF-3478803CFB5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7" creationId="{1C29B306-8D55-4797-8B6E-59E66076ABC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8" creationId="{9EFBF529-5947-421C-8F2E-54D262D6B8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39" creationId="{193050C0-6DA8-4FE1-BC19-16396D6337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0" creationId="{66696BFA-4D17-42BC-9026-4ACCCF57096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1" creationId="{F3A75C27-EAED-45AA-B80E-0187C2CA5ED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2" creationId="{9C3628C9-650E-40C3-B3A4-E6BA0538089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3" creationId="{26ADA60F-E258-4579-839F-1BB133003B9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4" creationId="{070054B4-891D-4EB9-A2DD-EA91DBCAC39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5" creationId="{2E006A3B-B33F-4A38-9670-EB52EA52C0B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6" creationId="{81A66544-3BEA-4B61-A062-6AEE4B91BB1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7" creationId="{21323D0D-2B5C-4717-836A-AE08AEC301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8" creationId="{1F98F66F-F609-4C6A-885D-DC7D79620B8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49" creationId="{E315D3D9-5D5C-4AE1-BC88-202D941CF22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0" creationId="{3CB602D6-7BFE-493D-9C3C-3C6BDFF7678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1" creationId="{8CD7A0DD-7677-4F8D-BF41-D4D49D4A02E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2" creationId="{A22F2165-6298-4D0A-8BCD-3F7ABB64F01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3" creationId="{879AE20F-FA76-4791-87E8-FBF8501D91A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4" creationId="{79109723-B7C5-4B24-833C-B839278D6BD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5" creationId="{952C87D3-BAF8-48CB-8701-D23CC7BB8C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6" creationId="{CB9C82BF-9E1F-490F-A7B8-FE8FB332E9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7" creationId="{7925B2C9-58DB-43B0-8451-AD948F9F748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8" creationId="{48D04FA0-9CF7-400D-A39F-259404CBF85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59" creationId="{B342EB97-52FA-48B8-BCBB-968140DE6F0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0" creationId="{48216972-5715-4E1C-B3F5-04491C4AE78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1" creationId="{E322E659-1995-4D51-BF2E-C1FE0815C3E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2" creationId="{6175FA3A-2BD8-4E6C-BBA0-44D96D4E67D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3" creationId="{D62918DE-C692-4F54-AA91-B3A6236B297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4" creationId="{206F0381-7AEC-496E-B916-6B6EDFF75BB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5" creationId="{20A4D87C-D132-4515-82AE-426E2E78BB9E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6" creationId="{6A209E7F-0CA5-45D4-B688-5F1E7C2EF2E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7" creationId="{5113CFC3-A5E9-4609-9E5C-200A8C64B073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8" creationId="{7428FD5A-6F39-4DBA-830A-9C8E77815EF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69" creationId="{85E66CF9-2475-478C-8109-4CB9A6F27FB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0" creationId="{EE4D8AA2-750C-4961-9BF7-19BC6CB128C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1" creationId="{90FC1810-39E2-4322-B575-CB2CC591C33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2" creationId="{37664DAA-8CCE-4B25-A566-A21C1EA68716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3" creationId="{3770C8FE-0542-42CF-BA06-6A0DBF2097E7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4" creationId="{BCDE12CD-0090-4BD2-B86A-B6A100DB1A6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5" creationId="{CFDFCB99-D6ED-435A-AD77-0DE2E33F4C59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6" creationId="{7DAF3E15-BC6B-4E3B-AB49-033DEEA6B03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7" creationId="{45767352-AF08-4033-A06E-26DA494D0E6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8" creationId="{66B03E3C-45A7-4EC9-857F-D21E23B26A30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79" creationId="{1ACFE49C-D201-431E-AE48-5C3976792E85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0" creationId="{8977E187-F097-40AB-8054-0408116A7004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1" creationId="{89746A3C-4CAF-439E-92D0-FA722F8B32C2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2" creationId="{7BFE9F7E-76A2-4F4B-A623-509E37DF8BDC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3" creationId="{2EFBF1F6-8C7B-4604-AA0C-8DD05C5415C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4" creationId="{88CC5ED5-D60F-4C1A-B046-D7D0A844D121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89" creationId="{689DFA84-EE8E-45CC-A927-CAA84A4C86AB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0" creationId="{D4711CD9-126F-4C30-BBEC-3F93A57182AF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1" creationId="{3A50F040-F471-4E94-9850-F5B66C2506BD}"/>
          </ac:spMkLst>
        </pc:spChg>
        <pc:spChg chg="add del">
          <ac:chgData name="Cristian Chilipirea" userId="34ab170da5908fc4" providerId="LiveId" clId="{51E1D80A-4A29-4E2A-B293-4232621C1517}" dt="2019-10-06T18:08:16.734" v="252"/>
          <ac:spMkLst>
            <pc:docMk/>
            <pc:sldMk cId="3181653658" sldId="514"/>
            <ac:spMk id="292" creationId="{4B13305A-BA86-43FC-9ED1-12FD41F4D2E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1" creationId="{7A4E5C02-6156-4027-888E-DBF47F3B49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2" creationId="{22FA61D9-64F3-48B5-9262-69A3253A15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3" creationId="{AA076818-C1DC-444D-9E24-21566A957D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4" creationId="{B1FCE1A5-166C-4093-A2D6-243FDE2ABE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5" creationId="{E5D16BE3-0A98-4933-92FA-2DFAE4FB25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6" creationId="{7D72C9CA-17CA-4B8E-A754-48DA6A63D7C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7" creationId="{DD710358-B4D9-44A4-8C42-E652EA4F1B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8" creationId="{DF7E530D-F83B-4E24-930B-C05248F7C8F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09" creationId="{A0FADF45-03AE-4061-8B1A-1BB79A7C71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0" creationId="{C91390D9-71E9-4D40-9CDC-1630160A33E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1" creationId="{3BC5F6C6-D607-4EEC-ADBF-A2F59203999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2" creationId="{7C40B5DE-C0D5-435B-90EC-3553191E609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3" creationId="{8135D727-AC40-45BA-8170-335F1C986B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4" creationId="{27FE25ED-52FE-44C4-A460-CB86DA8CEA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5" creationId="{CC698BA2-BFDC-4BA2-B1C7-6257A09F571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6" creationId="{74907FD1-0E0C-43CF-9B83-A3249849E66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7" creationId="{04B0CBA7-B6E0-4AE5-957B-E16D90A30F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8" creationId="{BCEB60EF-38FE-420A-A57E-A4B1E456CE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19" creationId="{39FC3412-5CFC-4C96-ADD8-4D52F8E56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0" creationId="{D448FE87-9694-4813-9629-0EE12A96F23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1" creationId="{130ECDC6-91CF-40D3-B946-459A4AE24B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2" creationId="{33D78813-CD01-4584-BCC8-B94F29C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3" creationId="{8B88D5FD-223D-4E32-9870-086663BC21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4" creationId="{3F1E2037-0EDF-4F24-95E2-3CF288A76C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5" creationId="{636FE78C-57C6-4E9D-BC82-D9903FA3E3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6" creationId="{2E605984-3FF1-4CDC-9515-DF6B3A9D56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7" creationId="{0A5A674A-3C10-4C91-A9A3-34C9BCE7AD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8" creationId="{3B2E3582-12E5-4DD4-B000-25F5C502C5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29" creationId="{21A05F4F-B692-4A91-AE80-9D4DEDEBBC7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0" creationId="{01351F3E-4DDB-48E3-9A8C-2045391923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1" creationId="{59674229-1EB7-4EDC-BC24-DAA6194CC0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2" creationId="{9942D803-D7D9-482E-A5C8-BBE478D60F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3" creationId="{FE09FB33-1893-4E4C-A418-36CB50C6D9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4" creationId="{E8CD7DE8-00D7-4935-8E65-07B1F04A28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5" creationId="{4E2A240B-69EE-4E63-BF0C-83741B0B65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6" creationId="{63656B8C-C3EA-4E76-980D-4CBF36C2860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7" creationId="{735370F3-7AC2-436E-8967-EB1795FD3E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8" creationId="{2C0D967B-CA46-487E-AEB3-207624326F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39" creationId="{27E8287E-C43E-48CB-909C-00FD017345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0" creationId="{FCD0A996-9E77-4F45-B064-867BA95868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1" creationId="{6DCEF82D-874A-415C-BFF9-C7BAD299227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2" creationId="{7CCBDB44-F52B-445F-A948-4107CF404DF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3" creationId="{9CD71700-9E43-4FB4-800D-18FCE21C6C5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4" creationId="{DAAEF012-12EC-48A3-9EF1-B28731DF7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5" creationId="{14FD1AC4-61C4-4ADC-A198-087DF2581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6" creationId="{8D4DE9B7-CEF1-4FE4-B0D0-3920D08FA1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7" creationId="{89B0F2C5-4B49-4C51-B95C-C7FBE48757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8" creationId="{76E57E73-F5F3-43AC-BEFD-ACD3383C218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49" creationId="{A1967FAE-4195-4EAD-90A7-7D57D4D7281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0" creationId="{DAF34DC4-6D01-4C6B-9B56-4DB02C3A032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1" creationId="{67D2D88D-A336-46DD-B548-36BC58005C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2" creationId="{B2188A9C-4AF0-4828-BA4F-0021BE068B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3" creationId="{B069FDA4-C063-4C56-B0DF-B407E06A38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4" creationId="{E210E63F-B520-47D5-B041-F1AACAA4E2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5" creationId="{7FB01B8B-6C3D-4FBC-99CE-E4102E604F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6" creationId="{1B0832DB-D1D0-42E2-B99D-2119657D76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7" creationId="{18302126-8A8E-4572-B347-A8E8E3A2BFE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8" creationId="{E183B44A-DB4B-43FB-A162-D3ED48F77E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59" creationId="{A13534FB-87EE-444F-A098-FA4A76440E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0" creationId="{58510368-4C49-4161-9338-7A541B8ED8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1" creationId="{F4034F90-6ABD-4ED2-AF44-4F0171BEB87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2" creationId="{36533006-AF13-4037-AA19-0192B9282F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3" creationId="{20ECD912-2914-473D-9FE7-7F7B945E21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4" creationId="{1D12A967-4C9E-4152-B942-FD8D38B672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5" creationId="{B8DC2273-C80B-434A-AAFE-265860C4C90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6" creationId="{DF925ACC-5EFB-4F3A-96B9-F02206CC20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7" creationId="{FE942D1C-F75B-4B04-BDCC-BF20B1EAA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8" creationId="{93A816A6-A59B-46DB-BCDC-6CE8F623C7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69" creationId="{8680E931-E31D-4E83-BEBE-9FC2AFED1DD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0" creationId="{F10F4EBA-22AB-4DAF-A978-D3162FED52B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1" creationId="{B222DB99-74DB-460D-9C2D-400D1BF3B57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2" creationId="{74EC53DD-302B-4AA2-8BDE-0EC5422856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3" creationId="{DF5CE4FE-95BD-43D5-9764-6B80490D43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4" creationId="{FEEB58F6-242E-4D4A-9DA6-6662A8096C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5" creationId="{10D395BE-2CA2-4D64-B93D-904651AA503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6" creationId="{C22440FE-9E81-4373-A238-86C24B68CB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7" creationId="{B3ABE09E-2A83-4A09-9F9B-C02BF35A4DB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8" creationId="{B6CC6D74-8BBA-464E-AAE6-0BD1081AC7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79" creationId="{8931EC84-0BCC-46CA-8E4C-9AD89C6D099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0" creationId="{81FE65A6-AFA2-4A83-B52A-844077C629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1" creationId="{3285D8C2-FD6F-48FD-837B-26F817844A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2" creationId="{A05E0653-8A92-4709-9DD0-29AD3EC0D09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3" creationId="{B0BFFFDA-9D6D-4374-80DD-8815CF6D7B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4" creationId="{692EE5CB-5FB9-42E5-80B5-2A3D11FBCED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5" creationId="{8FEEF005-8EBA-4EDA-A110-414A0B7D73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6" creationId="{07BBA4BB-A2B4-4DF0-9280-498BDF9ACD5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7" creationId="{821C5718-982A-4D48-BF70-04A25AE213B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8" creationId="{9EC7A53E-EE28-48F2-B874-9C6575EC0D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89" creationId="{BBE6937D-9065-4675-8E53-AB97336BDD6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0" creationId="{8E02DE19-AF7F-46FC-ACC8-631257C6156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1" creationId="{2620A07E-D437-41F9-A605-504D946CED0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2" creationId="{00744926-7E6B-4257-A015-4761E03C45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3" creationId="{E45560D4-4997-4315-BE26-3DC17D78FE7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4" creationId="{74861CC1-BF57-4EC3-98E5-550C2CFFE85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5" creationId="{55311127-923E-4449-A98B-F68E76C86FA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6" creationId="{3B614018-24A4-4252-820B-F6379F921D6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7" creationId="{BC208379-95C2-40C4-8E1B-CAF054687A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8" creationId="{26AD58FF-D82A-4921-A706-4246FF130C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399" creationId="{A1A62ADC-27B2-42CC-AD41-ACD1587849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0" creationId="{3AF410FE-7644-4F72-8934-0B6C8F2DE42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1" creationId="{4D3F341C-8324-44C5-A687-805FEFE144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2" creationId="{731AE8C6-F864-4148-B858-783CB49981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3" creationId="{E27CB52F-B234-4D4D-80CE-A5A3D77D434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4" creationId="{2E2C63E0-788D-4F4E-BAC5-9D292F2D781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5" creationId="{F527C628-97A6-4A45-8DC7-A187329E13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6" creationId="{D9FEA384-4198-449B-BBE7-5D2D0A9FE03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7" creationId="{35EA70DE-CDB9-439F-8289-8FCC7230BD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8" creationId="{B8D5B4FA-BB3B-4DEC-93E9-4481CAA52D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09" creationId="{C751C3F7-C0E3-4820-BCC6-7B472F32DA4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0" creationId="{B0DB95D2-C78C-411F-A262-C9111583946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1" creationId="{676668D9-5F89-430D-B108-2E28D2E53F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2" creationId="{D3649476-7F88-4BCD-B2A0-D0AA5F89D74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3" creationId="{A586029E-596D-4252-9BED-B7E260593C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4" creationId="{A18072FE-D677-482C-87A6-29154BE1EDD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5" creationId="{56B5D6E8-E66F-4C4B-BD6B-EEC0091D78B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6" creationId="{FBDC4341-DEA4-47AD-961D-C3E8428A1D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7" creationId="{EF174D8E-71B7-4EEE-9198-38C0E7A6E6C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8" creationId="{3F8400CE-3D3E-49A3-A2A3-15E64E3109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19" creationId="{C84DF80C-EADD-4C19-BB0B-B8C423DF4B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0" creationId="{A6619732-0575-465E-9CE3-1F29DB2325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1" creationId="{1F3B33F5-EB8E-41F8-A35B-27689DBED6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2" creationId="{B4E07012-C54F-40BD-BD0D-F3408F0A449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3" creationId="{BB0719B6-C287-4461-8F9C-68D705F7054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4" creationId="{626832E2-BC95-47E5-9A0A-68B7AC23073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5" creationId="{1A5BD796-BBB8-46F2-82DE-9B8B7A20B4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6" creationId="{1F460BA7-9A4F-427B-BD6A-5EE318A1F0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7" creationId="{11F39620-567A-4086-9F9E-12FD3D025D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8" creationId="{E2FF2080-B42F-4C87-BA67-0C0ACB1F81D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29" creationId="{2A5D3748-3A63-4976-954B-E3460F027D5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0" creationId="{280F6109-DE64-47AF-BF78-B1FA7D7AAA4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1" creationId="{02ABC600-31B0-4002-9B7F-A811701FE1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2" creationId="{A03EEBCF-29AB-496B-82A2-FBD53582AFA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3" creationId="{88A37782-E6CE-46CA-B11D-333943E4ED8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4" creationId="{1D76D825-2B33-4432-9FDC-524FB86B424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5" creationId="{24D1BDFA-1603-42FA-8AF5-AE31ECC04F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6" creationId="{066881C4-FBDB-411B-9CB6-ECFB6282C9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7" creationId="{241DF173-18FA-4331-B863-3B91F6F79C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8" creationId="{605CFAC7-426B-474D-9A31-DF355611FAA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39" creationId="{6C9CEA8C-AD85-40CC-A94E-4F82B3BD65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0" creationId="{FE7F340D-D895-496E-BD84-DBCD34B0E17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1" creationId="{221924A5-A4D7-456E-B5F7-3D1640E338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2" creationId="{080DEBFD-BC43-4B4A-A320-09725F93976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3" creationId="{7039D7C3-508C-4F2A-9503-B987B1BE39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4" creationId="{2A16FAF2-E98A-4595-9D84-69517A50D84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5" creationId="{B24723E2-4AE5-4A25-81C5-E78887DFB57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6" creationId="{A6B16966-AC2C-49AF-A85E-0B8C7AD7CD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7" creationId="{BE8A56AE-3114-4F7A-9629-21C70090E68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8" creationId="{8C3AA0C3-A727-4900-A557-A17ED07DC62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49" creationId="{1BEE0C50-3F33-499A-A681-DCFE961FCFC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0" creationId="{211A1713-6893-46BF-9491-DD9A2AB1995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1" creationId="{528550DF-DD95-4726-B7E2-497DFA189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2" creationId="{83348F84-B3F9-42A0-80C2-F2937A25EC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3" creationId="{B35384A0-FF78-4C90-B5C4-6706F3B354C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4" creationId="{1BBA757E-B32B-4384-99B6-EF26759BB0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5" creationId="{0A43BAA8-44CE-459F-8774-7D378354CA1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6" creationId="{1E056112-FA10-4EBE-A668-5FCC5C301E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7" creationId="{C36148EF-E1FE-4EE5-87F9-128323C4AB0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8" creationId="{3F0DD73C-A100-43E2-96EA-A200536F597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59" creationId="{8600F84A-D6A1-465D-83B2-600A54B892C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0" creationId="{22C69E79-50F1-4E70-9E23-1C3DC2C7EA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1" creationId="{2D0B0190-0941-4931-999A-4B56EA1C570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2" creationId="{083E538D-5536-44C0-A4C0-B799F6BD0F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3" creationId="{03F73C04-9041-488D-AB1D-8AE999BEE3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4" creationId="{38E5CE0E-0D5B-4750-A9D4-12175DEF259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5" creationId="{F2496754-956C-483B-B78C-3B81B98BA6C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6" creationId="{A481C66C-195C-4671-8147-BF7C01C3C18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7" creationId="{3051840A-AF31-4713-8B47-00C4209D02E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8" creationId="{9A5E0D0A-9373-4497-BEF4-E5DD9BAEB4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69" creationId="{95B3F701-38F7-4CEC-998E-EF57AEA548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0" creationId="{4C3D39CC-B7CF-43D5-B533-5D99754DF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1" creationId="{AC7A694D-19EC-441B-BEC8-2BD3E44015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2" creationId="{AA9CCF43-AB40-4CC9-BA49-5A4F00F9F3A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3" creationId="{DD879FCB-1821-44E2-871D-0F4889C019C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4" creationId="{D0128353-CEE7-4DBE-9622-3514024D9A0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5" creationId="{E83057E4-4C6E-4EC4-AA6E-3A14F89C06C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6" creationId="{F5DD81E7-6D51-4471-9C8F-52357E18F2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7" creationId="{E35EEB82-726D-4D6F-AB88-1C5BC27AB8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8" creationId="{8D589E75-7A3D-4398-8AE0-3FBF7D335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79" creationId="{DC7D031D-E83D-4278-BEFC-B18503D814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0" creationId="{C8E347FE-B665-4FAA-9CBF-2ED2B2F6886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1" creationId="{FF1FDCC9-BAD6-4603-B68B-1277A0317D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2" creationId="{FD13A0CC-5DBD-4C01-923D-258285BA77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3" creationId="{0CA32094-8B01-4917-91C2-6484B5717E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4" creationId="{B779D4E7-05C9-4486-AFC4-99935F1D05C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5" creationId="{863A6161-414B-4725-8D38-DB38B05C4A8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6" creationId="{5B47B450-9EB2-4CDE-9CBA-EE69D4B7E53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7" creationId="{CA3ED1B2-8BEA-4404-BBE2-51BCF5C127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8" creationId="{7EA008E9-5A0E-4207-9FF7-D5512143278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89" creationId="{B9631E26-EAF7-4DF2-BE41-A25AF2040CD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0" creationId="{08388760-A1FB-44F2-8489-B9F0F8B11F0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1" creationId="{DC526EE5-6337-4CB0-B4FA-8563E9808A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2" creationId="{2AD3448F-56BF-4261-8E6D-F5AA9BE6789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3" creationId="{84D41E70-7BA5-4B8D-A33A-A2E9D62C74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4" creationId="{906DB155-264A-42DE-AE4B-23A78F14AF5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5" creationId="{2D56E250-D5FE-41B2-9CDD-8F2971E2ED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6" creationId="{230D6BD2-57CC-491A-95CE-95805C04BC4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7" creationId="{F87C8CDF-A850-4B46-810B-BE543477FD1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8" creationId="{56D1A00F-CA8A-4CAC-AD48-B4D05678F12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499" creationId="{A92F84DA-6BA7-4E5F-8275-AF063966B6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0" creationId="{153BF036-A328-4903-939A-B720D1BE008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1" creationId="{6F27CB72-EF36-416A-B255-2CB16F51226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2" creationId="{12C97198-6158-40B9-90F1-0F0F9B5505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3" creationId="{5C7BADF9-CCBE-4C1F-AB23-4BCA5155C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4" creationId="{D49973D8-537B-4C74-B2B1-5405849179D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5" creationId="{6B74914C-2ACA-47C7-B013-B09F102236C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6" creationId="{003489D7-5C94-425B-9282-5B09583942B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7" creationId="{83345C2B-D4CC-42C7-9FA4-27A312C1253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8" creationId="{AFF7C4AC-D4EC-49DE-8B10-328FE11648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09" creationId="{7A034FF5-0338-44F7-8199-5E2D13B7173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0" creationId="{C468B9EB-210C-47CC-B2AE-0B63171B503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1" creationId="{B8E19A6A-BBD2-473A-9633-ACCA43BC899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2" creationId="{944F31D6-C953-4BB3-A062-0EFDD4C57C6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3" creationId="{453BF36D-1743-469B-BBAE-19737877BDB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4" creationId="{7EEE210B-3163-4E92-80B4-7B7294F9162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5" creationId="{711418C2-CB97-4D4D-9707-CFD8696811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6" creationId="{DF911D9E-53FB-4EA6-B996-0554591BF0A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7" creationId="{B865AF6A-2408-43A2-928A-30B7B6F3B2E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8" creationId="{629F2544-5607-4F3B-9AF1-891EBBAD418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19" creationId="{C65047F6-AA84-4ECF-937F-CC8E11D8F5F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0" creationId="{519E99C5-E985-483B-9274-B939C29D301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1" creationId="{164DCC7E-2128-4869-8358-A98B685FD0F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2" creationId="{17830576-B4D4-4DB6-9E27-82681ACD1F1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3" creationId="{D4A5BFF5-C2F7-4597-BD20-A74AD9C7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4" creationId="{A99AB12D-498C-4577-90DE-9208B314A4F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5" creationId="{BD6B8221-47F3-4723-87BD-B48822072814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6" creationId="{08A94B96-F85E-454C-A92E-CC0F6F27EEA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7" creationId="{53696935-C62C-4B3E-AF18-CF34294A26E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8" creationId="{4FF56CB6-4542-4C27-8A40-0DAE2D977F2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29" creationId="{8664E249-BE3F-4BC6-BB79-11FB1D9EE79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0" creationId="{5C103ECD-B780-4051-8C84-8A26E39BEA6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1" creationId="{D9AA84DF-E271-46AE-B498-AE556A06BEB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2" creationId="{FB1C73CC-D479-4139-839A-FCD12389C36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3" creationId="{5E83CC1E-4BE8-47B1-A30C-3DE6010B362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4" creationId="{EC1FC33C-DCB2-4FDA-93CB-B20F49CCB3B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5" creationId="{F91AA816-EBEA-4641-AE26-AFD86AA5A73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6" creationId="{496D8848-459D-43F4-A26B-6BB62D67F9B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7" creationId="{F2F1BC25-24C0-4FEC-AD8D-7645E269D73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8" creationId="{BF11D1E3-E72E-429B-855E-3ADEED4545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39" creationId="{420D9E39-F430-4C36-AB2D-93A52919028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0" creationId="{42F140EE-B6D8-4402-BC54-860413B5B86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1" creationId="{E2FD9EFA-1B18-48CE-A29F-3E151EC2E68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2" creationId="{49FF6FA8-86A7-4EC5-B69D-40F11DB27A8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3" creationId="{CA6DAD2B-AE06-4CE1-8848-23A8535F67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4" creationId="{AEEBF3F1-7D22-4E32-B50B-0326295CA57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5" creationId="{F20ACCB2-FD23-434D-ACDE-FE124274B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6" creationId="{81AAAC26-93A2-405D-BF46-CABF54900EE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7" creationId="{51649EAA-4BCD-48D5-9485-C8B4E96A2B0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8" creationId="{1878A040-AA8C-4600-A21E-2EA27BB0797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49" creationId="{A35C5B15-0DEB-446B-BAF1-0CE045DF264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0" creationId="{B226938A-4790-4AA1-A190-C25818CE448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1" creationId="{5D05D01D-F259-4666-9D94-95794B6A40B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2" creationId="{F4C389B5-FEEB-4B93-BB5C-94A56442C71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3" creationId="{F192A84A-C9CA-4A42-86A9-5B61F88E7628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4" creationId="{2611C941-A1D0-4A31-925E-7555E4E1CF1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5" creationId="{82303D61-B91A-46D7-A319-EB6E5AE8C5E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6" creationId="{EFCD06F2-AEE5-45C8-9FD5-AB5675B9DB3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7" creationId="{A10248EC-3C70-4899-9661-0651487875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8" creationId="{16896CE6-AC38-4D5E-B154-C080324B9AB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59" creationId="{C11DE987-50D5-47DA-86FC-4F6EC46A99AA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0" creationId="{4C745DA8-4AB0-42E7-A234-2E386C359E5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1" creationId="{26136E15-50DC-4AF2-86E0-9408F068344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2" creationId="{D482A3C8-63F4-4A3E-86D2-22E100FB482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3" creationId="{1D1C21FA-00CE-444E-8F64-CAD2D0D59A0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4" creationId="{DB090843-36D5-4A23-B7DF-BEBEFEA66C2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5" creationId="{4A368EA0-8D09-46BF-980C-3A55B1B77C9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6" creationId="{5F937900-98C3-4E5E-97F5-5BF3D7D97C3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7" creationId="{720505D1-58E1-41FE-8974-8C87BFF473BE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8" creationId="{87B4C229-A4D4-42C8-8506-6B542ECAD57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69" creationId="{B79B9961-90A3-443C-85E0-5FB28164037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0" creationId="{A9632813-1BC2-47B6-92FD-9E48101C18D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1" creationId="{2ECE6972-4404-41E9-9437-A84929F73CCC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2" creationId="{1C496E97-2989-4C94-BAC1-F8E365FF2957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3" creationId="{E0676AA1-A6C6-48D5-9951-4986825F8555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4" creationId="{676A2F5D-62F4-402A-A6F0-16CE7A7350E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5" creationId="{676420C8-EB68-47C0-BF5C-E640BC63F0F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6" creationId="{C09DC062-54D7-4D1D-85AC-73AE57E3B586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7" creationId="{C3241462-EEB1-4498-BC93-D845B6D4D81F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8" creationId="{7D5F2910-C1BD-46B2-8CA1-FF75FE9916D2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79" creationId="{EAB64258-B2B1-44DB-8B5B-B2EEE2E3EA51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0" creationId="{498DE22A-05F2-47E2-91CD-38D4F1B1D0D0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1" creationId="{136CAC99-3FE0-4CE2-B78A-66F40C9C42D3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6" creationId="{E8BF52BD-7469-4C08-AE90-BA9BA06B25BB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7" creationId="{62E267DB-6F2F-4E13-9BE4-75806ADE201D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8" creationId="{CE041633-DBD6-46BF-92E3-1185EEE088D9}"/>
          </ac:spMkLst>
        </pc:spChg>
        <pc:spChg chg="add mod">
          <ac:chgData name="Cristian Chilipirea" userId="34ab170da5908fc4" providerId="LiveId" clId="{51E1D80A-4A29-4E2A-B293-4232621C1517}" dt="2019-10-06T18:08:25.883" v="254" actId="1076"/>
          <ac:spMkLst>
            <pc:docMk/>
            <pc:sldMk cId="3181653658" sldId="514"/>
            <ac:spMk id="589" creationId="{75FF4F42-010F-455A-8BC5-5333036D69DE}"/>
          </ac:spMkLst>
        </pc:sp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5" creationId="{204BAA91-9CF4-43B1-9A7B-E1755B7B8E7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6" creationId="{CEDDA7A1-2FEA-4F4E-A1C1-F4E0964BAA3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7" creationId="{BD65A193-A360-406B-810B-F121386E684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88" creationId="{9496BF87-E884-495D-A00C-AD5961EE77A8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3" creationId="{6BF8D03E-F347-4D55-85AF-02CF2BF6C02C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4" creationId="{E071584E-A4B9-4D73-9B66-C060FECD15B4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5" creationId="{589110BC-5703-4310-8F22-4E1B7D9D5D2E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6" creationId="{26FC06F9-EDAF-414B-A4C3-A4C573778FC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7" creationId="{8A41EA91-FAFB-47EA-BFA2-E018E7A58099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8" creationId="{163C7C29-54D4-4D07-A0B3-08B4DA9AD52A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299" creationId="{AB3FFB5D-8C65-4D7C-A05A-42AAFA4A32FF}"/>
          </ac:cxnSpMkLst>
        </pc:cxnChg>
        <pc:cxnChg chg="add del">
          <ac:chgData name="Cristian Chilipirea" userId="34ab170da5908fc4" providerId="LiveId" clId="{51E1D80A-4A29-4E2A-B293-4232621C1517}" dt="2019-10-06T18:08:16.734" v="252"/>
          <ac:cxnSpMkLst>
            <pc:docMk/>
            <pc:sldMk cId="3181653658" sldId="514"/>
            <ac:cxnSpMk id="300" creationId="{F69D2372-86EC-4181-B5BC-8301E55627F9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2" creationId="{7D44E634-764D-4B49-9850-D827D049DBE6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3" creationId="{5E168DBD-15F6-4A69-865F-C0991FF55077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4" creationId="{678DC146-C9D3-40A3-9867-4AABFA5A3728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85" creationId="{F6F24C9C-D02D-43EE-8EA4-FA9FEEA9B81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0" creationId="{3038AF0F-39FD-48F1-9C4A-9674F12F446C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1" creationId="{716AE1D9-48AB-4667-80B7-42BE5AF6D0A2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2" creationId="{60433564-A1DF-436B-9494-C549931D68E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3" creationId="{98924820-A203-4FF8-9B02-F0ABDD89A4F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4" creationId="{4D9B2F99-6788-4F5E-AEEB-75D94497EB7F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5" creationId="{C4BB01AB-B8AB-4020-8DFA-072B072DF861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6" creationId="{1A2FB1C8-5445-4F23-A54A-D7ADEDD8AD3D}"/>
          </ac:cxnSpMkLst>
        </pc:cxnChg>
        <pc:cxnChg chg="add mod">
          <ac:chgData name="Cristian Chilipirea" userId="34ab170da5908fc4" providerId="LiveId" clId="{51E1D80A-4A29-4E2A-B293-4232621C1517}" dt="2019-10-06T18:08:25.883" v="254" actId="1076"/>
          <ac:cxnSpMkLst>
            <pc:docMk/>
            <pc:sldMk cId="3181653658" sldId="514"/>
            <ac:cxnSpMk id="597" creationId="{EBCF90F9-3DB1-4303-867A-A7EE30B09C15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8:52.976" v="263" actId="1076"/>
        <pc:sldMkLst>
          <pc:docMk/>
          <pc:sldMk cId="2957820623" sldId="515"/>
        </pc:sldMkLst>
        <pc:spChg chg="mod">
          <ac:chgData name="Cristian Chilipirea" userId="34ab170da5908fc4" providerId="LiveId" clId="{51E1D80A-4A29-4E2A-B293-4232621C1517}" dt="2019-10-06T18:08:35.109" v="256"/>
          <ac:spMkLst>
            <pc:docMk/>
            <pc:sldMk cId="2957820623" sldId="515"/>
            <ac:spMk id="2" creationId="{0B1478FA-519B-40CC-87CB-59FEED7049A5}"/>
          </ac:spMkLst>
        </pc:spChg>
        <pc:spChg chg="del">
          <ac:chgData name="Cristian Chilipirea" userId="34ab170da5908fc4" providerId="LiveId" clId="{51E1D80A-4A29-4E2A-B293-4232621C1517}" dt="2019-10-06T18:08:43.508" v="259" actId="478"/>
          <ac:spMkLst>
            <pc:docMk/>
            <pc:sldMk cId="2957820623" sldId="515"/>
            <ac:spMk id="3" creationId="{F16E676B-BCB6-478D-9AD7-3FCCA4E4B8B8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" creationId="{BD8024DB-5E44-4805-80FE-A7C5616CFC30}"/>
          </ac:spMkLst>
        </pc:spChg>
        <pc:spChg chg="add del">
          <ac:chgData name="Cristian Chilipirea" userId="34ab170da5908fc4" providerId="LiveId" clId="{51E1D80A-4A29-4E2A-B293-4232621C1517}" dt="2019-10-06T18:08:50.724" v="261"/>
          <ac:spMkLst>
            <pc:docMk/>
            <pc:sldMk cId="2957820623" sldId="515"/>
            <ac:spMk id="53" creationId="{2E03899D-A8A6-4A4A-8512-009383EF70A4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54" creationId="{0BB1FB4A-D25B-421A-AB36-0E83234C635B}"/>
          </ac:spMkLst>
        </pc:spChg>
        <pc:spChg chg="add mod">
          <ac:chgData name="Cristian Chilipirea" userId="34ab170da5908fc4" providerId="LiveId" clId="{51E1D80A-4A29-4E2A-B293-4232621C1517}" dt="2019-10-06T18:08:52.976" v="263" actId="1076"/>
          <ac:spMkLst>
            <pc:docMk/>
            <pc:sldMk cId="2957820623" sldId="515"/>
            <ac:spMk id="102" creationId="{ADFF8D05-A87E-40F0-A919-BAF7F5B12225}"/>
          </ac:spMkLst>
        </pc:s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6" creationId="{244782BA-854A-42E3-B970-B28C56EAC06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9" creationId="{F5CD1FAA-1150-43A4-BB65-63CCFBFDCB65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2" creationId="{DAD83DA1-0D6B-411C-A88B-5BE0C4C8FF0A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18" creationId="{6A9C5E5A-0BC5-4CA6-8428-48DE3FAC9191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24" creationId="{F68E58BA-D8FE-47A9-99BB-9B7DB838F91D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0" creationId="{530128D0-2FF3-4AD5-B0FA-7A4E78B90F0B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36" creationId="{D520E8BB-3BDA-400C-91DC-C4E7C1E4B054}"/>
          </ac:grpSpMkLst>
        </pc:grpChg>
        <pc:grpChg chg="add del">
          <ac:chgData name="Cristian Chilipirea" userId="34ab170da5908fc4" providerId="LiveId" clId="{51E1D80A-4A29-4E2A-B293-4232621C1517}" dt="2019-10-06T18:08:50.724" v="261"/>
          <ac:grpSpMkLst>
            <pc:docMk/>
            <pc:sldMk cId="2957820623" sldId="515"/>
            <ac:grpSpMk id="42" creationId="{DA38C3D1-4FB5-4044-8F93-00FBB56858E7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5" creationId="{902F4D9D-F3C8-4DA4-BE6E-DA6A4FF6304D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58" creationId="{CD406165-8E4E-4F5D-8B29-EC318B8303A5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1" creationId="{983DD69D-8A56-401C-B269-E96C4A58A971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3" creationId="{0F1B2DDD-8FE7-4BD3-8159-54DE061A6F5E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7" creationId="{93CED286-1D28-443A-967F-5A4CB54B2A06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69" creationId="{29307B48-1AC5-4C85-8891-D8EAF14E28EA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3" creationId="{BCF1F1B2-DFF6-487D-8E11-24EC0347277B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4" creationId="{E6116226-73B7-4445-B56E-AF143D24BC4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79" creationId="{2569070E-DF02-4047-B20C-FA4FDE1F2210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0" creationId="{527F909E-8EC8-4991-B108-15E08E585730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5" creationId="{51C11E5D-6B4E-46A7-BBFA-077C60DB3AF7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87" creationId="{41474432-F698-4FAA-B09D-A69F0211848B}"/>
          </ac:grpSpMkLst>
        </pc:grpChg>
        <pc:grpChg chg="add 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1" creationId="{20593A8F-51D5-4219-B842-686205897C93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3" creationId="{C65AF434-9181-4425-AC8A-316FBD40CFCE}"/>
          </ac:grpSpMkLst>
        </pc:grpChg>
        <pc:grpChg chg="mod">
          <ac:chgData name="Cristian Chilipirea" userId="34ab170da5908fc4" providerId="LiveId" clId="{51E1D80A-4A29-4E2A-B293-4232621C1517}" dt="2019-10-06T18:08:52.976" v="263" actId="1076"/>
          <ac:grpSpMkLst>
            <pc:docMk/>
            <pc:sldMk cId="2957820623" sldId="515"/>
            <ac:grpSpMk id="94" creationId="{159A2341-BC0E-4440-9D5C-0002012CD88B}"/>
          </ac:grpSpMkLst>
        </pc:grpChg>
        <pc:picChg chg="add mod">
          <ac:chgData name="Cristian Chilipirea" userId="34ab170da5908fc4" providerId="LiveId" clId="{51E1D80A-4A29-4E2A-B293-4232621C1517}" dt="2019-10-06T18:08:40.613" v="258" actId="1076"/>
          <ac:picMkLst>
            <pc:docMk/>
            <pc:sldMk cId="2957820623" sldId="515"/>
            <ac:picMk id="4" creationId="{4F62176D-0D7B-43A4-AE44-10ADC67C3365}"/>
          </ac:picMkLst>
        </pc:pic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2" creationId="{F0FB9614-A580-4670-9AE0-DF5D113C2611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68" creationId="{5379FA84-7E16-4562-A232-431647656839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75" creationId="{A0D43198-D5A6-42EE-926C-EA747E79E84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1" creationId="{0BDCD842-AA87-433D-903D-F1CB0064BE63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86" creationId="{B1AE178D-03E4-4B7C-BA53-985756DA4340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2" creationId="{6BBB431F-6127-4BC6-86C3-DC0BAE019177}"/>
          </ac:cxnSpMkLst>
        </pc:cxnChg>
        <pc:cxnChg chg="mod">
          <ac:chgData name="Cristian Chilipirea" userId="34ab170da5908fc4" providerId="LiveId" clId="{51E1D80A-4A29-4E2A-B293-4232621C1517}" dt="2019-10-06T18:08:52.976" v="263" actId="1076"/>
          <ac:cxnSpMkLst>
            <pc:docMk/>
            <pc:sldMk cId="2957820623" sldId="515"/>
            <ac:cxnSpMk id="95" creationId="{23632047-63D0-41DE-A530-65C3F97E75C2}"/>
          </ac:cxnSpMkLst>
        </pc:cxnChg>
      </pc:sldChg>
      <pc:sldChg chg="addSp delSp modSp add modAnim">
        <pc:chgData name="Cristian Chilipirea" userId="34ab170da5908fc4" providerId="LiveId" clId="{51E1D80A-4A29-4E2A-B293-4232621C1517}" dt="2019-10-06T18:09:14.083" v="271" actId="1076"/>
        <pc:sldMkLst>
          <pc:docMk/>
          <pc:sldMk cId="3525947301" sldId="516"/>
        </pc:sldMkLst>
        <pc:spChg chg="del">
          <ac:chgData name="Cristian Chilipirea" userId="34ab170da5908fc4" providerId="LiveId" clId="{51E1D80A-4A29-4E2A-B293-4232621C1517}" dt="2019-10-06T18:09:03.361" v="266" actId="478"/>
          <ac:spMkLst>
            <pc:docMk/>
            <pc:sldMk cId="3525947301" sldId="516"/>
            <ac:spMk id="2" creationId="{2A748F6C-576E-4EEF-A077-246D1B6B0B9A}"/>
          </ac:spMkLst>
        </pc:spChg>
        <pc:spChg chg="del">
          <ac:chgData name="Cristian Chilipirea" userId="34ab170da5908fc4" providerId="LiveId" clId="{51E1D80A-4A29-4E2A-B293-4232621C1517}" dt="2019-10-06T18:09:02.121" v="265" actId="478"/>
          <ac:spMkLst>
            <pc:docMk/>
            <pc:sldMk cId="3525947301" sldId="516"/>
            <ac:spMk id="3" creationId="{99AF0EFF-2275-4E10-AB64-A20FEA22FCF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" creationId="{81A48CF7-BA94-427D-A032-3611E82C682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" creationId="{A9238502-D450-4D2C-B6BD-5B962814265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" creationId="{4A6ACC1B-0D43-49C4-98EF-8336007E4A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" creationId="{E1648C15-5CFA-4120-96C1-4C4748DFC2E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" creationId="{7F446975-7F26-4E74-AF64-4331CA554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" creationId="{35BE88DE-7157-404D-8D42-68CCF60839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" creationId="{9CD0BF56-358C-4C2B-B4D6-92ED014EF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" creationId="{A9C0C7D5-2D86-499B-930B-D13E3159E0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" creationId="{9E2B0E80-1DAB-4115-B992-0264E4D0C65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" creationId="{75EFB6C8-8F67-4B10-8D98-4178A26F10E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" creationId="{F8ED2A50-9310-4B3A-BF6B-BD5DF0076B4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" creationId="{A0C5BCD3-0A0D-4B0B-94F9-C8929B0879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" creationId="{39CE95CC-3E49-4D3E-9BC5-6939E9D540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" creationId="{FAD6A5B4-CE13-49A8-85D8-C3B48FCD1A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" creationId="{8B36F362-91C8-4DA2-8336-0E6DF1C303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" creationId="{A19FD7FA-628A-44B4-BBD3-B4E41BBBE84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" creationId="{7AEFBE68-DE84-494F-8EC8-F0BC133FB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" creationId="{41DAB0D9-474B-4D63-B4DF-74B54663809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" creationId="{B133FF0A-2E5E-4246-9E61-BD059168BC9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" creationId="{834900FD-8E26-483A-8DFA-E8C8FFB95D7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" creationId="{C7845CDB-4F91-4193-8652-FF777DABC3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" creationId="{5E3610C1-55BA-430F-B3D2-242208E1DD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" creationId="{DD9AA4AB-AE85-40FF-B39F-21F4F886E6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7" creationId="{CE5D681C-CDEC-46E1-BAC6-6A00ADB798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" creationId="{40E7ABEA-41B1-489E-9D2D-88ED6477B4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9" creationId="{F8B6E25F-C61D-4A77-97A1-22A1B228CD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0" creationId="{762FAA30-073A-4097-B6E5-303D174614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1" creationId="{6FBEA0E9-F32D-4829-9866-4DDB31CC0DD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2" creationId="{6C8CEC95-700E-4171-B2E0-8A855EB82F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3" creationId="{6AD2E2EB-4331-4F75-A29D-B0DDDABAAA1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4" creationId="{A5F1E574-7BDE-455A-AA18-35D106715DA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5" creationId="{F099494A-0D6E-4683-A1A8-6B090B266BA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6" creationId="{FCBD196E-845B-4A52-AACE-C3401F0CC7C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7" creationId="{6DDDEB95-6C55-47D5-9BA1-BAFDE6EFB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8" creationId="{4D97FAB9-2289-4EDB-BEFC-006888FE9B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39" creationId="{BA4FA422-2FCA-4423-A78B-F9C409B9CA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0" creationId="{6038DC38-9FCE-40E6-9DDD-0B8EF820750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1" creationId="{4350D071-DFAB-4EC7-BAA0-313F2BAA62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2" creationId="{ABD5B84E-9A21-40B0-ABB6-AEACC9DDC5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3" creationId="{FB03953E-3C4E-4A84-A40E-F152C9803F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4" creationId="{5841423F-7E82-458F-B0C7-4554DB5D4B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5" creationId="{DA6C51E1-F59B-452C-B080-7429516F42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6" creationId="{878A2B50-2C63-4008-B986-1C158EBF12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7" creationId="{40EE6972-165F-43CB-AF3D-0CCC5AD0017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8" creationId="{0F6782FC-F983-4D0F-B9C1-746FA92917D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49" creationId="{AA8D9A28-D03D-429E-83D7-AF6889E3FE6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0" creationId="{82412677-596B-49A8-B315-94A3E9A9A86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1" creationId="{A8EA4D11-FD5A-48AB-8A2C-A769887365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2" creationId="{22007F73-1A50-4E67-BA21-987BDA0AEE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3" creationId="{9083B12B-381E-457F-9467-E09EA9101C5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4" creationId="{798CC410-152B-403C-9EF1-471B21CE9F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5" creationId="{0BA31093-3255-4C41-BDBA-B4C622318F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6" creationId="{B15BC17E-F166-4C82-A3E4-AD226F52EFC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7" creationId="{6AF37779-C286-4220-83A2-DEE61FB8617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8" creationId="{6DE4AF7C-0220-47DC-93CF-EFC51EB470B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59" creationId="{0425E2DD-FA57-40CF-833D-A89949F6E0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0" creationId="{7F5FF2C2-CEAC-445D-8AE1-111FB4733E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1" creationId="{B7F2B193-0349-44E2-A7C3-662955E8A1F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2" creationId="{AD644220-2469-4AFF-B02C-E6618DDE99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3" creationId="{F08E5167-DB0C-4AB3-8F1E-4FC1172BB82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4" creationId="{38C2ABFD-751E-44AC-A69D-BC4466E366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5" creationId="{DAE2D47F-6E2E-4FFA-87E8-4D2C444105A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6" creationId="{DA0AD413-31BE-4793-9CEB-633CF510303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7" creationId="{4D123D2A-30F1-4A28-AB4C-267C3541DCE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8" creationId="{C584816D-DC72-4E3C-9A40-B5A31A5B86F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69" creationId="{725C15D0-C86F-465A-A646-632D6E727D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0" creationId="{52688DDE-4306-4FD6-9F72-F303453D75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1" creationId="{74FE7690-065A-43AF-8372-D1E5C3DBE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2" creationId="{23D33980-6E50-4E9F-BDB4-D6164AE1AB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3" creationId="{AF72E7E4-557A-4303-93ED-A2156E08FF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4" creationId="{861DDEF8-8BCE-437B-A01C-86C16AC5B4B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5" creationId="{AB8B637D-681B-4D7A-800F-668BD1617B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6" creationId="{E449C947-564A-4D1C-B572-308A0B4538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7" creationId="{EFB8EB0C-78BC-4A67-9F3B-9F7987DE7E8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8" creationId="{1EBAD14B-AF4B-4B2B-A2F0-729A4B5A96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79" creationId="{28CE7862-5867-4BC6-852D-719D45CF3A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0" creationId="{0AB615EF-217D-4508-A6DE-9E7E5B8D23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1" creationId="{3E6B8720-1EB5-4634-8815-AD663B6AC2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2" creationId="{D9AC005D-6AB4-4737-827C-E71DF78A4D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3" creationId="{93B8C0BE-86F8-497D-96D7-D8DA393A53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4" creationId="{FE4ADDEB-A928-44BB-8202-303A3B55B9F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5" creationId="{5E0F9BA6-A17C-4A40-B43A-78F9E51B321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6" creationId="{95700E3C-6E19-4B4A-86C4-976BE1DF41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7" creationId="{83E58426-C614-408A-AAD9-6857DA9B90E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8" creationId="{2EF6F767-EF4C-436E-9D36-29846AAE544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89" creationId="{961D7BA2-149B-41DF-AE4F-84226B31D3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0" creationId="{866BE810-73E8-47AC-B540-FEDB03E107F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1" creationId="{FC1C9537-25E8-42D3-B24D-EF6C23F7B5D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2" creationId="{1F6D6307-0161-4B5E-ACC8-BC5E237841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3" creationId="{943B8CB6-61C8-48F9-97F8-4428E31AD2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4" creationId="{77D5C087-A9FA-4070-A30A-68B50A2322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5" creationId="{EFAA5BF2-4A32-45B9-B47E-932627189D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6" creationId="{10DB065D-2C22-4147-BDBC-8BFF26F03C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7" creationId="{D6ADD4EE-F068-4E33-B802-72C5940CC91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8" creationId="{82FB27AD-452E-4FDF-BF19-D96BB9AB14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99" creationId="{ABACE598-AC16-49F3-B126-C4B4AE8637E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0" creationId="{720B29E4-1E57-4D85-BDEF-005800AA91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1" creationId="{64FFC63C-EAF3-4948-8A6C-B5F1E8F58C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2" creationId="{A0C981B0-5BA2-484F-B9DC-02023BFAB6A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3" creationId="{59BF895C-1885-4FF6-AF30-86D90062413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4" creationId="{25C8366F-0FD7-41C6-BDE0-284085182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5" creationId="{78724964-8F6E-44DE-9869-90CD04BD38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6" creationId="{B60B6127-A15F-4993-9A9B-7BC117ACCB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7" creationId="{32F8982B-6C49-4E5A-9851-AB60E3AC6A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8" creationId="{5C8D1857-2D3A-45F2-ACC6-4D9EA0D750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09" creationId="{AB31751C-7EDF-4451-8D04-6CCFC2AE2C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0" creationId="{13D9E67E-D473-4927-B16D-5ACAFAA8DEA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1" creationId="{8CC3911D-523F-45E8-A6BF-E4E2952C167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2" creationId="{E98E5713-6C79-40B0-8C30-743DE475B26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3" creationId="{0E11F2B7-97EA-4238-B9D7-A70FA3AF7D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4" creationId="{54E48675-4449-4E51-BB2E-26FC5E6DD76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5" creationId="{C6DDE6E8-EA87-414A-928B-F7FD89D71E9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6" creationId="{D177A783-609A-4FFF-B5F6-9D9BCED04C6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7" creationId="{7EA910D5-9509-4DB1-A728-BAFF49C37C0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8" creationId="{98E52453-9570-4D88-A1F8-3A94507C9B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19" creationId="{A16AE2A3-CC0D-41A7-924E-9B598552FF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0" creationId="{17E9E778-A417-4850-8318-61E84787EA1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1" creationId="{873855A0-69EF-4B58-9133-DE27AEE9AF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2" creationId="{1C52FBCB-AA60-4EF4-A995-4B29FFB8E9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3" creationId="{81ECCF7B-23B9-4412-8E64-7D080D4843F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4" creationId="{8C0203B4-FE51-4C13-B395-F834B24FA48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5" creationId="{AF9448D8-3AD9-4070-B2DF-BD0BBA2201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6" creationId="{1D47D114-923C-4786-8889-BFE5C702C8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7" creationId="{4E55EF62-649C-4711-9727-B7CA5B9529C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8" creationId="{8E7C89BD-527D-4BBD-8B6E-633F0CB3226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29" creationId="{B0461DAA-B3F0-48AC-A832-7CF3D5F9CAB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0" creationId="{45829A2A-10D2-4D68-8072-7E4CA74BA7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1" creationId="{2483B2C8-2AF0-4A2F-8B1D-EA2BB6A02FA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2" creationId="{1A327CC3-251E-4740-A19D-9051DD4C0FC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3" creationId="{7B80C8E5-D5D4-4C0D-AB65-1043705942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4" creationId="{DB61C84A-B497-4276-BB1E-392F59C3A5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5" creationId="{45778B5E-00D1-4C36-BC79-486FDAF481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6" creationId="{621C3011-1436-4A35-A1FD-3E62B42CD25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7" creationId="{3FAD86C1-663F-40EC-BB9F-F3DAEC7C69D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8" creationId="{85282E73-8F89-42C4-991D-F9A7E17296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39" creationId="{F2962331-DA28-4005-A232-925B3931EF4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0" creationId="{FBDB3DD9-B3C1-4077-B32D-E6BA68FA6B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1" creationId="{9F55D5AA-284B-4AF6-9919-43070B99841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2" creationId="{4B144694-D3F8-4A32-973E-1631476CEB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3" creationId="{458A36B6-E535-49F9-8BF6-438E36B7A4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4" creationId="{F9405AFD-262D-492D-B21F-4B71AE202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5" creationId="{184896E7-7000-4C6C-BBA6-2102C5E5A74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6" creationId="{7E652A70-539C-4121-AE0B-8F9F2DFA439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7" creationId="{698DBA92-A5E0-41D5-8BD6-A1900C913DE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8" creationId="{70B0D057-B7D8-49B5-930E-28DB51BC2F7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49" creationId="{C0502EE0-A3FC-469E-9CC5-CC5E738E63C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0" creationId="{EEC247DD-27A9-4888-8B01-B4DCF1EBCD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1" creationId="{4B69BAB3-9033-4948-9BE5-1281FEAFBB0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2" creationId="{67534385-4359-41E1-90CC-1547DD2DA75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3" creationId="{F12481CE-5976-41F7-8107-4728B0019C6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4" creationId="{5F1FDCEE-3BAB-41B7-8EDE-4D49A5EA82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5" creationId="{C9CE92FF-2148-4B7F-B74D-F54EAC20D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6" creationId="{87316CF7-3609-43B9-B158-B4A3992223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7" creationId="{4C2A7B3E-5BE8-489D-905A-1E15C1CCD2B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8" creationId="{711F4555-C236-4A58-8FFC-580874688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59" creationId="{7816D3AC-A5C4-456C-9B73-2681EEF64BF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0" creationId="{232CEE18-53A7-4FE1-8452-7265E46F254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1" creationId="{24A32EEB-080C-4828-9E85-D7CDA3B0292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2" creationId="{898F5362-DE0D-4B62-8D2B-9459F6D897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3" creationId="{C47F7FE5-4D07-4940-9316-3A3EA9DD911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4" creationId="{454CC8D2-4347-4E51-8CBF-3ED6C982167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5" creationId="{090CE0F3-5270-4173-84DB-41D97E52D2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6" creationId="{B22ACCB6-3981-43DF-BB6D-DD93F48D92E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7" creationId="{A09D1A9C-9C80-437C-8DB0-181460DF61C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8" creationId="{BBA3DC2A-E309-4663-8D89-A4D4A2D6E5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69" creationId="{E4028849-81F6-44F9-93CF-3FB95CEAE4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0" creationId="{C22FBD1F-73B6-44A0-A960-9716CA3DCEA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1" creationId="{BAEC08BA-D848-47D0-9994-F6933FD3B3A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2" creationId="{B6F50CDD-9392-4290-94C9-C81F86F3C2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3" creationId="{603EF574-1DD6-48D6-B33F-C75108D0804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4" creationId="{7CCF4671-FB19-4766-845B-4F0A3A7CD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5" creationId="{862BBD6F-2DAE-42ED-BC71-82ACA16DF56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6" creationId="{3F081821-827A-414E-97B5-EEA73012FD4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7" creationId="{2C7653D8-11D2-46F2-BD04-3151CC55B1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8" creationId="{8F6E4D88-4672-4C9D-A655-E6A3487AA58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79" creationId="{628886E6-83A4-4F45-88A4-A7A8EDAB91D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0" creationId="{FBDE10EC-7F27-4DB1-8FB2-00D2B1AF691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1" creationId="{6001140F-252F-4CC2-8642-ED4F40E2F5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2" creationId="{C28F83D0-47E0-4A44-9771-4CFF5A63E69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3" creationId="{45029169-04BC-4667-B578-148AE6D5345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4" creationId="{EF9C57C2-5A09-438F-9D26-D64D4743FB5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5" creationId="{3AB1C0E5-84F0-4E96-9D6C-1EEC9AC3540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6" creationId="{4DC7E910-7C51-46D8-AFA2-F9DD0587665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7" creationId="{920D58C6-E672-4B36-9CE0-8793B0D071F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8" creationId="{07CEC326-F1CB-4F4A-A244-852093FE189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89" creationId="{3E82EEF0-894E-489A-A512-779F574F812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0" creationId="{17A505C7-7724-4B63-99A4-1463CC003F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1" creationId="{3F11C3B1-910B-4EB3-8070-1DBC2B0B46B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2" creationId="{1999D326-8F0E-4FD6-89FF-1C342AC7ACC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3" creationId="{88DE643E-2EEE-4441-9151-48120F3D9B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4" creationId="{7B733A88-8F9C-4122-85A1-DA0046C7A95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5" creationId="{831E323C-3929-410F-9B63-8A6D5435BC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6" creationId="{8330C72B-ED08-46DA-8673-CCF89F63E06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7" creationId="{4613D1CE-ECEF-4839-AA54-06AD17FC0E0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8" creationId="{9F4750EE-A3DE-467C-8F8E-5D19B53AB0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199" creationId="{4463CC68-97DE-4537-98E6-C65FF11F203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0" creationId="{C6A858AB-D5A0-4253-BF67-3E6A2FEA04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1" creationId="{DA6AD364-CC0A-457D-A676-636929BF4FE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2" creationId="{D3D5BD0F-6EB2-49BA-A194-92757BA43E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3" creationId="{79CC2A87-8D30-45AE-9AEA-1FABC111D3D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4" creationId="{79E910F4-F930-4321-BC04-E1EEC84EAB7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5" creationId="{8DFF64B0-F439-4584-A789-70DA59AA900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6" creationId="{DEC0BA5B-18EC-4927-95B7-BAB86A00E76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7" creationId="{9230E7E9-4183-427B-9356-12DF8330579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8" creationId="{1A2C90FB-51FB-4C3D-8A32-29BAD87CA295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09" creationId="{6CD76310-B0F0-4E71-80AC-AEB0ACC8522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0" creationId="{73473965-351E-4329-9EFC-69E6E23060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1" creationId="{4F3ECC05-B96A-4DA9-A75E-705BF57C898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2" creationId="{D0DDD6C2-4EEE-45F9-B434-79E3EE5D98F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3" creationId="{59D391A4-5A80-4F1A-B85A-AFF06C94C3F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4" creationId="{7B1EF564-488C-4E1C-8E76-1DA9C44EBACC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5" creationId="{CB996DA9-3DA9-4EC0-A2EA-069D6358EF9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6" creationId="{87731CD6-245E-4A1F-A382-4648552B023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7" creationId="{443B7559-D259-4B39-9BF0-60B480EB2C2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8" creationId="{9567EB7B-A563-4D0B-AAE1-BB058ABD88A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19" creationId="{107A4304-47BD-48D0-B4AB-995BC3C5A86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0" creationId="{A0FDB02B-BDBC-44EA-BBE8-976AA1AE067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1" creationId="{594B9448-28C6-4415-BA25-47AC53E5D78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2" creationId="{DDBA99F9-CED5-434D-939E-D02B75C7A5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3" creationId="{E7F67EE9-AF1A-49EA-8BF6-CB2F1A9315A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4" creationId="{F6400533-EE3A-41A5-A831-54C59143604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5" creationId="{A05C6BD3-19A9-4FE6-B41B-4041852FE7A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6" creationId="{5ADA1507-54FB-4858-B34A-8823AAACCA0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7" creationId="{1071154D-DE08-40A2-8E2C-EA54393FF9D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8" creationId="{75383E84-A893-488B-944C-F7E442CB4F8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29" creationId="{F1D89715-1CCC-4CA1-B8E3-A1E342799F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0" creationId="{80C453BF-B0E7-4A73-BCCC-D7F1121FCE1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1" creationId="{6C3B78AD-AEF0-4483-B9BE-CE303C5A182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2" creationId="{235C5158-FAD5-4C36-B646-F40FBB2A5A4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3" creationId="{85F84444-350E-4F64-9544-905B7A0623C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4" creationId="{217188DB-1589-41B6-845C-A5B578949DF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5" creationId="{501B9ABF-EF46-422C-8967-C0C1AB81BFC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6" creationId="{C9A39D04-34ED-4094-A7C2-3AD141DEE5D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7" creationId="{BBBF9217-5B90-4909-9025-9141BC489C3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8" creationId="{E0C6C855-2189-4FED-AADB-CAC180C00F5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39" creationId="{064C3C11-99A3-413D-886C-2AB43596E2D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0" creationId="{CBAD9CFF-A991-4BE5-B327-D752DB445FA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1" creationId="{A69817C5-1817-45EE-BEA6-2152FFC5B6C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2" creationId="{F33B8298-D0E8-4429-AF2A-A5551E4BC97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3" creationId="{FADF9D40-F684-4DDB-A48F-54439DD21A5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4" creationId="{A4537FF7-BCAE-446F-BD8E-699FB16AA51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5" creationId="{2F73FA0E-8068-4487-8544-AC265F86BA2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6" creationId="{8E3710D6-7933-4183-85F9-51FEAD1CD9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7" creationId="{0C767098-E44D-4EE8-998A-0D32AE1A8D02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8" creationId="{D7E45FF7-DE4A-4D9B-BB68-90B503EFF39B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49" creationId="{2D8D03E9-AB0B-4997-AF69-F3B816111CB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0" creationId="{338EC33D-018F-4AEC-94FB-DFF799975A2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1" creationId="{8E85E32D-CE41-489A-8DAC-3E699B00F2F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2" creationId="{927E7E21-A30B-4979-8E89-85A2519C1A4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3" creationId="{19531482-7D84-4366-AF6D-C05C016F8D87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4" creationId="{816CCA29-A3F4-4B6B-BD93-87C62CECEAE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5" creationId="{8A478ACE-DE44-408B-AD2D-BAECB4A168B0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6" creationId="{B49FE86E-2298-494C-B6DB-610ECD23896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7" creationId="{101A2438-A8F3-4BA2-AAB0-ECC36A0DC42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8" creationId="{7B875E37-32A4-48CD-B09B-F91F35A6F003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59" creationId="{6012F3C7-1DCA-4D8C-9D5D-6BF0EB03B44F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0" creationId="{3311D094-79A2-4ABD-9100-CBB3BE7455D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1" creationId="{C3B0CF39-A4C4-432C-ACE2-CE12D366F189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2" creationId="{F74F4336-1AAB-4D03-9695-2BB884E2E18D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3" creationId="{60F13C6B-D6E2-4742-8E76-C9919D45D3D8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4" creationId="{6D7AD568-3976-46FB-95C5-E1EFCBE63E4A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5" creationId="{2A9DB968-7AB1-4D52-AC6D-17EDAFDBE721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6" creationId="{7CE655D3-B098-4B7B-BB93-3ECB63FFC854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67" creationId="{21AB9914-76F7-4F8E-B23F-51F015E714A6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4" creationId="{C255FD57-0E2C-4979-9587-4F8AA3A6240E}"/>
          </ac:spMkLst>
        </pc:spChg>
        <pc:spChg chg="add del">
          <ac:chgData name="Cristian Chilipirea" userId="34ab170da5908fc4" providerId="LiveId" clId="{51E1D80A-4A29-4E2A-B293-4232621C1517}" dt="2019-10-06T18:09:07.189" v="268"/>
          <ac:spMkLst>
            <pc:docMk/>
            <pc:sldMk cId="3525947301" sldId="516"/>
            <ac:spMk id="285" creationId="{3FC03159-66AD-4E60-AE4B-DBA5C57321A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3" creationId="{D3ABCD70-B52B-4438-B773-6C30B8ED37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4" creationId="{C9562B8C-1758-481A-B980-95C5F1BA3E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5" creationId="{531B7E1D-5FE3-4E8B-AA1E-182DFB12128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6" creationId="{BD2479D2-7A53-4D08-9AE5-EFD5C8CB14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7" creationId="{50B494AC-C8B1-403D-B19E-40A9BD21EA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8" creationId="{766027D2-ACC3-4F69-9AB0-3626CBAC37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299" creationId="{FD243E9F-380C-46F6-BA6E-43516CF6D65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0" creationId="{BAE50188-DE5C-4765-9DD1-BA40DE4A6A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1" creationId="{4A2700F3-D804-489F-8890-BC610FE064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2" creationId="{986F1E9D-CF78-4B06-9E38-C0943C52327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3" creationId="{0CADB311-D8B2-42A7-853C-1CDF7E561E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4" creationId="{ABE2C825-8E78-405A-AC34-7DDBFBF81B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5" creationId="{30E976E7-CA71-4159-9C36-22D6225A96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6" creationId="{1497C852-4818-4613-95FE-10D9999462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7" creationId="{D8D49D3C-6279-42DB-95FA-F722721A5E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8" creationId="{16E799F7-07B5-4CA3-975F-C7BE75F50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09" creationId="{91E0EACE-5AA6-4BF3-BC65-247A387274B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0" creationId="{BF279A61-2B66-4C43-957B-8168796785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1" creationId="{769F18BC-FE97-43E5-9C95-93F3FEB4AB3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2" creationId="{A02AC055-D6CA-4556-9BB9-BA97035617E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3" creationId="{F1049ED6-BD98-429C-9B1B-1CB74A607A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4" creationId="{EA29B457-E526-4FA4-8C11-2256669D47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5" creationId="{48538280-9EED-45C8-A661-54320B43CE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6" creationId="{872AB9F1-5E36-46DF-BA73-604362D8E2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7" creationId="{647F9789-77CB-432B-A3B6-6CF4F8A771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8" creationId="{E4E092D1-2F35-4C62-8C23-085013F0C6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19" creationId="{43EB5D7B-C143-4B4F-A122-1852623FD0E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0" creationId="{EE7B42E7-96C0-4A93-AA59-5510C63CCC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1" creationId="{6900023D-187C-4E62-94A7-C4A026DF63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2" creationId="{F195A0C0-7B68-4F8E-9ECA-D40F7AA7F9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3" creationId="{AD40EAC7-DF7D-4054-A006-2BC1C25843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4" creationId="{97908BA1-0115-4789-AEDA-D49A1DD10C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5" creationId="{824A1EDB-3CBE-4C5B-A235-099661C528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6" creationId="{50905CDD-84A0-460D-BDC6-66856BD6FAA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7" creationId="{84F03CED-8927-4A02-8C8B-92703E7EAB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8" creationId="{D6441353-5743-4F81-BAD0-5A680915F32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29" creationId="{91BE08C7-2C2E-41E7-91DB-3FBF67E9BA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0" creationId="{90752B01-E7AD-4C0E-B90A-3592B8D555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1" creationId="{DA9E2792-8E91-495C-848A-7E57B3F54E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2" creationId="{79E1E981-CE75-498C-8C62-452E77482FA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3" creationId="{1566CA56-42B9-48A3-B489-4DCAFFADD87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4" creationId="{0D1A67CD-88D9-47D4-9FA7-17C25484AA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5" creationId="{E87450D9-9340-4FFC-BC2A-51063FEAE8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6" creationId="{0266D525-A2A0-478E-80E0-EA447482B06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7" creationId="{AF9669BC-3251-4743-880B-589469DCF2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8" creationId="{6C7B6BFA-F569-4B17-9032-27FB37016DD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39" creationId="{9B8BBE96-CAC5-4F64-BAC1-7FA5C69DE87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0" creationId="{1882EED7-8217-45A6-8D16-0591A8B065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1" creationId="{CFF66DF4-E6A5-42B4-A251-F976C5C174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2" creationId="{B45B9585-B34D-476F-9A70-D172E920A7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3" creationId="{ACCA2E0F-75A7-4D0F-B92F-D5ECA38D20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4" creationId="{04612F36-C31E-4DF9-B837-19211E4F4C2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5" creationId="{12E93DDC-70E6-42EE-B459-E072EF7EB26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6" creationId="{42251CF2-248C-46A7-84D5-32C5F20A055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7" creationId="{84CB6185-271F-4429-8C25-7A501711907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8" creationId="{CBB4A82B-9D83-42BC-A203-901D778CDE2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49" creationId="{DE7651EA-0792-4AE2-B798-8ECE4F6EEB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0" creationId="{57BB4E06-C071-43C3-A66A-3393C17037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1" creationId="{F09DE2AF-84C9-48BB-A5DB-E561C50FBD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2" creationId="{475C0C76-712E-478C-A805-AFE9A1CB743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3" creationId="{952D462C-F8D9-4A3A-BB40-AB1EA7434F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4" creationId="{079E3815-C59A-4ECC-877E-FDDD8ED531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5" creationId="{B0C078AC-99DB-4024-A4F2-746455E77D6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6" creationId="{D9D80C56-A286-4AB1-85FF-AC8F041FCA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7" creationId="{37634065-89F4-43CC-898E-D00EC440C5C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8" creationId="{BE392BB6-6B2E-4885-AA4A-6EB0EA2536C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59" creationId="{7641DD30-ABA7-4088-88B0-AF6BC9748C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0" creationId="{CEAA486A-104C-41E4-8672-BDA9A57F18C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1" creationId="{4F7B2FB4-65B2-45D8-84AE-013A611AA4E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2" creationId="{2775F469-8C50-448D-9FCC-87DB59CBE0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3" creationId="{66A9261B-BC49-402B-8E9D-C71F9AC3D5D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4" creationId="{87A7D1F2-1F88-4DCA-9EE2-F4987DC6C1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5" creationId="{92F031E6-E094-4544-A086-C1A7CBFDFBB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6" creationId="{923E3D4B-BF46-40C3-820B-3C5C9D020F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7" creationId="{3CB18ACC-BDE9-4E8D-B9E5-8FBD8B3D4C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8" creationId="{94AC22DD-C342-4C3F-9DAE-25BF037576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69" creationId="{9D65080E-15D8-4E3C-AEC6-9B8522ADD74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0" creationId="{D3C1DC97-EE95-4D87-AF8E-A6363F5C47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1" creationId="{6AC39C8F-7457-44BB-B9CE-14A8C1C6CF9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2" creationId="{3660D8A5-C965-4FAC-9C63-AA102DE4B2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3" creationId="{C4001725-28DA-476B-BD6B-E6334EF5FA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4" creationId="{9F4B013A-6BB4-4015-9066-F54928D85E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5" creationId="{939536A0-4E4D-4671-819B-347544A6274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6" creationId="{73C7F6E0-EF16-4923-9339-71397AFF810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7" creationId="{D2B18B18-D3B1-4927-BD59-13725512264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8" creationId="{302E7747-D5FA-4A38-BFDE-2A6B030FF6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79" creationId="{A77E5496-F4DE-486B-AC81-37641077E5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0" creationId="{7EA7CD67-8865-4C46-80F1-A5864FBF93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1" creationId="{0F25C129-DF83-4F59-A418-398621FEDC2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2" creationId="{2EE2D5B5-7261-4563-9A72-DA6092D472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3" creationId="{A0541395-F44F-4745-8AAD-E63F116BD35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4" creationId="{53D736D1-1E9D-4FC5-842F-FEF572BFD2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5" creationId="{8B52B910-DFBF-4024-ACB3-CCB79EFA9C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6" creationId="{B3BDA6CC-7223-4F69-807C-09CC0781344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7" creationId="{99716744-C7CE-4718-93C7-65D71AF937D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8" creationId="{C973A68F-77DD-4B97-A642-C304FD1B46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89" creationId="{5FF94D23-701B-484F-B82E-7FE718EBE1F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0" creationId="{B89C1665-D029-4B01-9408-44170557C3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1" creationId="{E41BBD4B-EEA3-4E6B-93EE-C8037F046C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2" creationId="{4BBC8F6C-281E-45A7-9D12-2051652160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3" creationId="{3A477688-102F-4131-A1E5-1001C718C6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4" creationId="{23E2AB37-70B6-4EBC-912E-496313DC14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5" creationId="{EC3939B8-0536-424A-ACAD-C6654F8C00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6" creationId="{C182B545-D4A4-4726-BB5F-D448564665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7" creationId="{2B028849-F02D-43F4-BB8C-1C89D796AD0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8" creationId="{81CB8298-44CE-46FD-A753-7E838BAD89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399" creationId="{7FA1C522-F3B3-4B27-8A39-26FBB5702E5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0" creationId="{A0159010-B016-44C8-B5DF-2B63EE866F3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1" creationId="{B76F06C8-14C3-4EA2-82F6-0B5F429AC3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2" creationId="{D3BE6DE5-C539-4775-9361-C4CEF8686AB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3" creationId="{2FA6C427-EC9C-4BB0-9565-749C3811E4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4" creationId="{90ACFEA6-B597-4DA1-B0E6-DC41953C4C7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5" creationId="{7FAB46F4-10A1-4CB7-BD47-0E05671577F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6" creationId="{6043DC8A-B904-4468-BFC7-CEA26AF1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7" creationId="{F51DF309-C7CD-4636-BFB0-804EFE8890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8" creationId="{CD1FFD28-9D93-419B-974F-63DF8226827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09" creationId="{CD2C7A81-BAC4-4CD8-A76E-9D79273D7CB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0" creationId="{0E806EB1-B447-484B-89EB-F2BABBD21B1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1" creationId="{B830357E-F22C-4F02-9BBB-AC28CCADE3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2" creationId="{8783D9FB-CD32-4F0B-A5ED-D16C51436B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3" creationId="{2C5565B0-E58B-422E-9757-EFFF5A2C0B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4" creationId="{BC8622ED-7C7C-49D9-9834-A00999AB66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5" creationId="{C099CE6D-7F61-4E1B-8379-DEB76AAA0C3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6" creationId="{F9DD69CB-C535-467B-8B9D-5B0A5BBA3C6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7" creationId="{05962FAF-7D8D-4628-A0AC-69E56FFB118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8" creationId="{6CA27E85-8F93-4723-9538-0976A579712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19" creationId="{38FC0875-2FC5-4227-9BE1-62A7762341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0" creationId="{D16B5D00-5AF1-4176-BE7D-A7210628048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1" creationId="{F2A4A9CA-888F-4B96-A1DB-8D13AC72631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2" creationId="{6C125D9B-1A4D-4BA0-9B2F-453B157EF99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3" creationId="{171D76BB-AD94-42BD-9A8B-E96955D9DC0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4" creationId="{41568C42-FAED-4B7A-899D-B464FF5E9B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5" creationId="{B5D4DD2E-75F4-4D0F-87AE-F2271409512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6" creationId="{44BAF615-715F-4875-9B16-E20851B0743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7" creationId="{DBCE81CC-23E6-423E-A973-EBFA37CD7F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8" creationId="{16936C4A-6E02-4367-A92E-62B62221D33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29" creationId="{81AEB018-5243-4908-B611-FD7FB70D49B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0" creationId="{F16EB7B4-4CFC-4B12-8577-443916E3F01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1" creationId="{4D347F11-29DE-41F7-873C-48EE4717339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2" creationId="{3910CB63-EF71-4A52-ACD8-CFEB68B0585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3" creationId="{73E52E6A-FD56-4482-9B13-56309DD5ACF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4" creationId="{C2ACEF03-0955-4676-A9BD-A5E35FE875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5" creationId="{1FD9E56D-1209-49A9-8D7F-B99B6549E4F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6" creationId="{EA8050F3-A2D2-41B8-9849-38CB1C98D05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7" creationId="{50237815-5987-492D-881E-EBCA7B1B52E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8" creationId="{11901605-264E-4B09-9E23-2C88698163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39" creationId="{219D412A-3DA9-48EA-A2B2-B1487677909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0" creationId="{45DD43DF-CD31-4E04-ACFE-60EBD2432C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1" creationId="{DDB51E4C-42FE-4361-8919-85BFAE6720D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2" creationId="{322FB403-3B95-4F0B-913E-911E566D56C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3" creationId="{A02CD37A-005E-4A53-80E6-DA9503DD3DC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4" creationId="{A0FD4544-9125-4E29-B4CA-917C1A76769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5" creationId="{864C57ED-2D12-4F16-9DD6-4E0160AF54C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6" creationId="{B56F61A1-EE12-4ED0-B603-37E411ED2CD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7" creationId="{7D162ED6-46F0-4447-A4E4-2170B9948ED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8" creationId="{BB006F4C-4127-4D61-BCA0-2BD9FD83AC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49" creationId="{96F2008B-0260-47F2-82D0-D5EB0CCA92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0" creationId="{EEE141D4-B608-475C-BE47-AEC2BF841A6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1" creationId="{E8DD020B-36C8-4E16-B1B6-9CF7FD53C5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2" creationId="{FCB97F8C-3A85-4ED4-8CF4-3E2439459AA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3" creationId="{C6C06913-EB99-431C-9DDD-3188E1374A9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4" creationId="{49744BF4-A8C4-479C-AF25-2A84A06B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5" creationId="{64E51593-A9AE-43A2-93D6-58E51CB3EBE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6" creationId="{27B047D8-1222-433F-A325-E6C5C40ABC3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7" creationId="{B0D0EB24-AB7B-4569-894A-E9DE743629A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8" creationId="{DB2A0C95-7433-4184-87C8-7DDD84FC3C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59" creationId="{B38AFD13-6EE1-427C-AD21-51EA201F7F7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0" creationId="{93771527-AB57-487F-92ED-6756178576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1" creationId="{402C24F9-D131-408C-9229-09D3E1593A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2" creationId="{41B8D37A-0490-4975-BE4E-9BEBDE24914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3" creationId="{3E7650F4-2014-49FB-997F-FB1E9AD4722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4" creationId="{EA696696-4E93-4107-8288-0946BD318B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5" creationId="{2202DA91-FE9A-422B-AAFC-4B1EA8D5AD5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6" creationId="{A9BD438C-FCF4-4B2E-9364-BB6FE284201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7" creationId="{1CC451A0-6D5E-4DCE-946F-A8FC404F82B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8" creationId="{E724292E-3C95-4B4B-BA61-86EE57DCD7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69" creationId="{4742A3CA-9E17-440C-A933-554AAD6BB3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0" creationId="{35F127D0-F7A3-4CAE-B72B-289645314A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1" creationId="{05F65279-75FE-48B9-8E15-01EA0A0FB13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2" creationId="{29EB5432-66FD-47B4-87FA-154F37BABC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3" creationId="{593B988A-C6D7-4212-A88B-7D2C3EC4E10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4" creationId="{8A24CAE1-EE15-42D1-B92E-D55ABA6C10E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5" creationId="{99CCB40F-981C-4647-B5A1-57563FAF9C5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6" creationId="{7AA8F60B-2F6D-4415-BB63-1F455638B02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7" creationId="{9691332B-C779-415E-B816-98EE8FAF6F8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8" creationId="{DD1F1C2D-038E-49B5-826E-D680726F92E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79" creationId="{240B9D2A-7D5E-43D3-B669-F8011C1F5FB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0" creationId="{AF8A3C34-83A0-4B90-9D9E-507AF554F8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1" creationId="{9A29AA31-4D80-4863-9408-7007FAF763D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2" creationId="{B7BAFB52-1573-4936-9BBC-97F69CA866E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3" creationId="{164C2F22-98B7-4345-B25F-382B9CF45BC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4" creationId="{728FF347-852F-4170-A530-FF87AF46780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5" creationId="{6CB2DD02-3628-4EB3-A67E-694F1528664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6" creationId="{DBF3DFE8-CDEC-4A42-86B2-161821BE329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7" creationId="{D5F52CC3-3D3D-4F9B-A718-C84AB05A3CC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8" creationId="{3153CDC7-0598-4C91-9B7B-60CD2B6D784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89" creationId="{E3B9B2CF-3836-4E2C-A4D9-13A13B19973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0" creationId="{D80E21B9-8176-4D10-985B-E98EB2EF212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1" creationId="{B2961191-CE3B-40EF-9632-0419013C308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2" creationId="{E6AA2199-05B4-4055-A4E4-F4D244D604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3" creationId="{3E896D8C-C9B4-4128-9B14-6BD353A94CC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4" creationId="{64A6BE74-0666-4A36-84CF-BA0313DD301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5" creationId="{D6E88477-5CCE-46B9-954F-FE14DE58DF2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6" creationId="{383377BF-5175-4E5A-83E9-23BC8A99964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7" creationId="{68FB2183-084B-4E5F-A2B8-9B402B700DB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8" creationId="{E7263649-38F9-4322-8EFB-6C0CA1BE04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499" creationId="{E69AFAB4-9584-4427-923A-267905A637B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0" creationId="{E1FD9B73-156B-4E2D-BCF0-4B8D9D6D26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1" creationId="{6AB9B7A4-2C26-4007-BA6C-EB599F610B1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2" creationId="{6E5C20E8-C249-4BDB-A72E-4ED4CDC02F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3" creationId="{78746AE8-04CD-4C06-8529-B0DAB40394A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4" creationId="{D177804A-71BA-4075-93F5-36109B95A7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5" creationId="{3E99D5F6-CBE4-4532-A730-8687CA76049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6" creationId="{92BEA31F-CBDE-49FD-9EEE-48CE6C465E8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7" creationId="{42446DA6-8470-4978-AD79-1153B4BCB66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8" creationId="{D19AC6BC-7DFA-4B80-91CD-90FB15F3E15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09" creationId="{B0E265D5-B610-41CD-B543-C9F1E1575CA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0" creationId="{4F7216C8-1033-4D9D-A5D7-A5007A5586E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1" creationId="{AE66C02E-2609-44E2-9C64-4902172B45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2" creationId="{70E195BC-1CD8-4E95-94D6-1A13699C8E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3" creationId="{2B5C7EE8-E43E-4E3C-B7ED-D7B34600282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4" creationId="{0B7983C8-CF60-4DE5-9818-22D61B904CC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5" creationId="{64F0091A-685E-44F3-BE1A-FD278BD1335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6" creationId="{0BACD15E-05C4-40DF-8703-3F3E3EAF6F50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7" creationId="{7875BC2A-DDA1-4A62-B77E-9646E004D0F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8" creationId="{3BF0F7E8-CD39-45D2-987F-DAC6A2C21E8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19" creationId="{172CAC41-3FA5-41A1-8FA8-2D9721ACEBD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0" creationId="{05DFBC21-8023-457D-9BC7-D1CFB3EF6357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1" creationId="{2F15D3A6-BF76-44FE-B44E-BC695E7B0D7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2" creationId="{3252D6FE-4E7F-41BC-A5B0-A7A74139190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3" creationId="{9955AACB-3F49-4888-B5FC-F1A2AA010E0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4" creationId="{0B7E28AB-DA0F-4A99-A1CF-910764340AE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5" creationId="{AA477570-D59D-4F7D-A3F9-036D35A2925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6" creationId="{3D0F6AA9-24ED-4360-9780-7FAF56DA491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7" creationId="{C72CC24F-3FE9-468B-B8FE-C6275FFCFAB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8" creationId="{8F1774C4-7F10-477B-9C6A-E93777632FC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29" creationId="{F4B6B72A-0E5E-4D75-9394-4BAD255825A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0" creationId="{BDA25E02-475A-4BDF-9085-DD42CE1464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1" creationId="{9F827AA1-5C9F-47C0-968C-FFDC8675DD4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2" creationId="{FB3CFEE6-300E-4A24-AD52-EF8A7A7D8AA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3" creationId="{4EA292C4-950D-45E1-B6D3-B8623480F5A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4" creationId="{6089425E-3F88-4330-B7D7-C218EF9E3D13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5" creationId="{09B0E2EE-9065-4BF3-A870-B3AE0BBCEB35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6" creationId="{AEBB5A84-8E94-41A3-89BF-D507CD8CDB0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7" creationId="{7A03BC5E-8746-4A91-BFE8-44E62001216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8" creationId="{1B175EE0-EDBB-4820-B84F-16A858FFB54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39" creationId="{DCE5D99A-32F1-4CDB-8617-42C89E3E48D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0" creationId="{146E3017-A24A-46DA-82F1-2A6A5582333F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1" creationId="{A2C471BC-2655-4231-A8B3-8C203263E40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2" creationId="{2C1AEA95-D6ED-4A94-B958-DAA0023A0271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3" creationId="{DE8B337A-5C5C-4458-85ED-CACDD5A5E3F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4" creationId="{3EE417A8-78C7-4E4C-956D-35198B1E1FBC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5" creationId="{6265D105-D133-425F-A7AF-86DEF78524F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6" creationId="{4CC90568-D015-410F-B4D7-65271154A29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7" creationId="{3B21F211-8468-4EA1-B560-3991C6B49324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8" creationId="{BB020C43-4A26-456F-BB76-96CF435348E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49" creationId="{6E39D126-89D9-49BE-B731-CCF61861DB7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0" creationId="{57F646E5-1874-4666-8881-3C1426C95D56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1" creationId="{0D5C350C-25C4-429F-B2E7-B12CC81B897E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2" creationId="{45015285-AF72-43DF-86D8-75D010016008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3" creationId="{4ACF2F3F-3728-46E7-B5D3-669D36BBF96A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4" creationId="{755C129A-F80E-47DA-B5AA-4A78C8353099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5" creationId="{633A81B6-BB39-4A66-8F88-29509340578D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56" creationId="{A6FE7302-1BA7-47A4-9F74-0B6E364BF6AB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3" creationId="{B72993DF-0A1C-42E6-BDAA-557E4701F142}"/>
          </ac:spMkLst>
        </pc:spChg>
        <pc:spChg chg="add mod">
          <ac:chgData name="Cristian Chilipirea" userId="34ab170da5908fc4" providerId="LiveId" clId="{51E1D80A-4A29-4E2A-B293-4232621C1517}" dt="2019-10-06T18:09:14.083" v="271" actId="1076"/>
          <ac:spMkLst>
            <pc:docMk/>
            <pc:sldMk cId="3525947301" sldId="516"/>
            <ac:spMk id="574" creationId="{BEA74B96-25B0-471A-B16A-7E6DB8C24013}"/>
          </ac:spMkLst>
        </pc:spChg>
        <pc:grpChg chg="add del">
          <ac:chgData name="Cristian Chilipirea" userId="34ab170da5908fc4" providerId="LiveId" clId="{51E1D80A-4A29-4E2A-B293-4232621C1517}" dt="2019-10-06T18:09:07.189" v="268"/>
          <ac:grpSpMkLst>
            <pc:docMk/>
            <pc:sldMk cId="3525947301" sldId="516"/>
            <ac:grpSpMk id="268" creationId="{D00DFDDD-049D-4250-963C-DBFC08849DCD}"/>
          </ac:grpSpMkLst>
        </pc:grpChg>
        <pc:grpChg chg="add mod">
          <ac:chgData name="Cristian Chilipirea" userId="34ab170da5908fc4" providerId="LiveId" clId="{51E1D80A-4A29-4E2A-B293-4232621C1517}" dt="2019-10-06T18:09:14.083" v="271" actId="1076"/>
          <ac:grpSpMkLst>
            <pc:docMk/>
            <pc:sldMk cId="3525947301" sldId="516"/>
            <ac:grpSpMk id="557" creationId="{7B0C5AE9-CB14-4789-B11E-FF4AC5602AAD}"/>
          </ac:grpSpMkLst>
        </pc:grp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6" creationId="{28E14B44-6E94-4C3C-9295-4DA4BAE647E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7" creationId="{7AA0C3B6-5CEE-4772-A60C-A3F2A63D3486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8" creationId="{FB76EF07-0A79-4595-8714-1459BE6CDD22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89" creationId="{8E44D7B7-A278-4117-B26B-B4B616B6CA05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0" creationId="{A74C25C7-25CE-40B9-972A-C6BA97A5E48D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1" creationId="{A78C8405-AD45-4F59-A004-2EE229513280}"/>
          </ac:cxnSpMkLst>
        </pc:cxnChg>
        <pc:cxnChg chg="add del">
          <ac:chgData name="Cristian Chilipirea" userId="34ab170da5908fc4" providerId="LiveId" clId="{51E1D80A-4A29-4E2A-B293-4232621C1517}" dt="2019-10-06T18:09:07.189" v="268"/>
          <ac:cxnSpMkLst>
            <pc:docMk/>
            <pc:sldMk cId="3525947301" sldId="516"/>
            <ac:cxnSpMk id="292" creationId="{ADAF7D6D-7A70-4BA8-8B71-E1A00F92DAC1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5" creationId="{BD78F0A0-9B1B-46E0-85AF-3610592B6C7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6" creationId="{0D86ED25-962A-4A04-A271-352F1D4F9D68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7" creationId="{E78EF31D-C7E4-447F-A182-95CA3C0B42C6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8" creationId="{AB89E442-3279-440A-9B31-4C01F4E69A2B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79" creationId="{7364D469-211E-4778-A2C5-A345D110216F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0" creationId="{CFB2BC37-125E-4CB0-B428-DE28DC0D36ED}"/>
          </ac:cxnSpMkLst>
        </pc:cxnChg>
        <pc:cxnChg chg="add mod">
          <ac:chgData name="Cristian Chilipirea" userId="34ab170da5908fc4" providerId="LiveId" clId="{51E1D80A-4A29-4E2A-B293-4232621C1517}" dt="2019-10-06T18:09:14.083" v="271" actId="1076"/>
          <ac:cxnSpMkLst>
            <pc:docMk/>
            <pc:sldMk cId="3525947301" sldId="516"/>
            <ac:cxnSpMk id="581" creationId="{3D90298C-2DD7-4B38-8815-02FDA539D73D}"/>
          </ac:cxnSpMkLst>
        </pc:cxnChg>
      </pc:sldChg>
      <pc:sldChg chg="addSp delSp modSp add">
        <pc:chgData name="Cristian Chilipirea" userId="34ab170da5908fc4" providerId="LiveId" clId="{51E1D80A-4A29-4E2A-B293-4232621C1517}" dt="2019-10-06T18:09:34.509" v="280" actId="1076"/>
        <pc:sldMkLst>
          <pc:docMk/>
          <pc:sldMk cId="1868093676" sldId="517"/>
        </pc:sldMkLst>
        <pc:spChg chg="mod">
          <ac:chgData name="Cristian Chilipirea" userId="34ab170da5908fc4" providerId="LiveId" clId="{51E1D80A-4A29-4E2A-B293-4232621C1517}" dt="2019-10-06T18:09:22.768" v="273"/>
          <ac:spMkLst>
            <pc:docMk/>
            <pc:sldMk cId="1868093676" sldId="517"/>
            <ac:spMk id="2" creationId="{96033B46-9798-4349-9E17-6A866B13D6C4}"/>
          </ac:spMkLst>
        </pc:spChg>
        <pc:spChg chg="del">
          <ac:chgData name="Cristian Chilipirea" userId="34ab170da5908fc4" providerId="LiveId" clId="{51E1D80A-4A29-4E2A-B293-4232621C1517}" dt="2019-10-06T18:09:24.621" v="274" actId="478"/>
          <ac:spMkLst>
            <pc:docMk/>
            <pc:sldMk cId="1868093676" sldId="517"/>
            <ac:spMk id="3" creationId="{97E26102-8B1C-4BAA-8D91-8B418C2FAFBF}"/>
          </ac:spMkLst>
        </pc:spChg>
        <pc:spChg chg="add del">
          <ac:chgData name="Cristian Chilipirea" userId="34ab170da5908fc4" providerId="LiveId" clId="{51E1D80A-4A29-4E2A-B293-4232621C1517}" dt="2019-10-06T18:09:32.334" v="278"/>
          <ac:spMkLst>
            <pc:docMk/>
            <pc:sldMk cId="1868093676" sldId="517"/>
            <ac:spMk id="4" creationId="{05641C5C-6C6D-4F68-BB62-1B0516C45C7C}"/>
          </ac:spMkLst>
        </pc:spChg>
        <pc:spChg chg="add mod">
          <ac:chgData name="Cristian Chilipirea" userId="34ab170da5908fc4" providerId="LiveId" clId="{51E1D80A-4A29-4E2A-B293-4232621C1517}" dt="2019-10-06T18:09:34.509" v="280" actId="1076"/>
          <ac:spMkLst>
            <pc:docMk/>
            <pc:sldMk cId="1868093676" sldId="517"/>
            <ac:spMk id="5" creationId="{87B05274-156A-4BF3-93AD-8C0C1E29DC4D}"/>
          </ac:spMkLst>
        </pc:spChg>
      </pc:sldChg>
      <pc:sldChg chg="addSp delSp modSp add">
        <pc:chgData name="Cristian Chilipirea" userId="34ab170da5908fc4" providerId="LiveId" clId="{51E1D80A-4A29-4E2A-B293-4232621C1517}" dt="2019-10-06T18:10:02.976" v="298"/>
        <pc:sldMkLst>
          <pc:docMk/>
          <pc:sldMk cId="937818870" sldId="518"/>
        </pc:sldMkLst>
        <pc:spChg chg="del">
          <ac:chgData name="Cristian Chilipirea" userId="34ab170da5908fc4" providerId="LiveId" clId="{51E1D80A-4A29-4E2A-B293-4232621C1517}" dt="2019-10-06T18:09:44.020" v="283" actId="478"/>
          <ac:spMkLst>
            <pc:docMk/>
            <pc:sldMk cId="937818870" sldId="518"/>
            <ac:spMk id="2" creationId="{F256CAB4-28C6-4171-95DA-60A1A14FC6C7}"/>
          </ac:spMkLst>
        </pc:spChg>
        <pc:spChg chg="del">
          <ac:chgData name="Cristian Chilipirea" userId="34ab170da5908fc4" providerId="LiveId" clId="{51E1D80A-4A29-4E2A-B293-4232621C1517}" dt="2019-10-06T18:09:42.789" v="282" actId="478"/>
          <ac:spMkLst>
            <pc:docMk/>
            <pc:sldMk cId="937818870" sldId="518"/>
            <ac:spMk id="3" creationId="{056A6B26-8080-49A5-9C92-DD75DF5E4BF6}"/>
          </ac:spMkLst>
        </pc:spChg>
        <pc:spChg chg="add del mod">
          <ac:chgData name="Cristian Chilipirea" userId="34ab170da5908fc4" providerId="LiveId" clId="{51E1D80A-4A29-4E2A-B293-4232621C1517}" dt="2019-10-06T18:09:51.022" v="289"/>
          <ac:spMkLst>
            <pc:docMk/>
            <pc:sldMk cId="937818870" sldId="518"/>
            <ac:spMk id="4" creationId="{8A8A297B-336B-40EC-B7D8-CFFF272DE8B7}"/>
          </ac:spMkLst>
        </pc:spChg>
        <pc:spChg chg="add del">
          <ac:chgData name="Cristian Chilipirea" userId="34ab170da5908fc4" providerId="LiveId" clId="{51E1D80A-4A29-4E2A-B293-4232621C1517}" dt="2019-10-06T18:09:57.297" v="295"/>
          <ac:spMkLst>
            <pc:docMk/>
            <pc:sldMk cId="937818870" sldId="518"/>
            <ac:spMk id="5" creationId="{37ED4CBF-7902-4358-9595-C9130EE7F63F}"/>
          </ac:spMkLst>
        </pc:spChg>
        <pc:spChg chg="add del">
          <ac:chgData name="Cristian Chilipirea" userId="34ab170da5908fc4" providerId="LiveId" clId="{51E1D80A-4A29-4E2A-B293-4232621C1517}" dt="2019-10-06T18:09:56.929" v="294"/>
          <ac:spMkLst>
            <pc:docMk/>
            <pc:sldMk cId="937818870" sldId="518"/>
            <ac:spMk id="6" creationId="{49057253-2B19-47F6-8A46-645AE7CF8DF4}"/>
          </ac:spMkLst>
        </pc:spChg>
        <pc:spChg chg="add del">
          <ac:chgData name="Cristian Chilipirea" userId="34ab170da5908fc4" providerId="LiveId" clId="{51E1D80A-4A29-4E2A-B293-4232621C1517}" dt="2019-10-06T18:09:56.737" v="293"/>
          <ac:spMkLst>
            <pc:docMk/>
            <pc:sldMk cId="937818870" sldId="518"/>
            <ac:spMk id="7" creationId="{466CBC0F-FD9E-4C3E-A568-4A5ACC10A1C9}"/>
          </ac:spMkLst>
        </pc:spChg>
        <pc:spChg chg="add del">
          <ac:chgData name="Cristian Chilipirea" userId="34ab170da5908fc4" providerId="LiveId" clId="{51E1D80A-4A29-4E2A-B293-4232621C1517}" dt="2019-10-06T18:10:02.970" v="297"/>
          <ac:spMkLst>
            <pc:docMk/>
            <pc:sldMk cId="937818870" sldId="518"/>
            <ac:spMk id="8" creationId="{CB135D61-F01C-4F9F-B59C-F00B00238C3B}"/>
          </ac:spMkLst>
        </pc:spChg>
        <pc:spChg chg="add">
          <ac:chgData name="Cristian Chilipirea" userId="34ab170da5908fc4" providerId="LiveId" clId="{51E1D80A-4A29-4E2A-B293-4232621C1517}" dt="2019-10-06T18:10:02.976" v="298"/>
          <ac:spMkLst>
            <pc:docMk/>
            <pc:sldMk cId="937818870" sldId="518"/>
            <ac:spMk id="9" creationId="{FCBB37AF-495E-46F0-9774-99A0A813B930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657DC964-B470-42A9-AA52-9F1F849BFB76}"/>
    <pc:docChg chg="addSld delSld modSld modSection">
      <pc:chgData name="Cristian Chilipirea" userId="34ab170da5908fc4" providerId="LiveId" clId="{657DC964-B470-42A9-AA52-9F1F849BFB76}" dt="2019-10-13T10:20:53.316" v="437"/>
      <pc:docMkLst>
        <pc:docMk/>
      </pc:docMkLst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4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5"/>
        </pc:sldMkLst>
      </pc:sldChg>
      <pc:sldChg chg="add del">
        <pc:chgData name="Cristian Chilipirea" userId="34ab170da5908fc4" providerId="LiveId" clId="{657DC964-B470-42A9-AA52-9F1F849BFB76}" dt="2019-10-13T10:08:05.802" v="139"/>
        <pc:sldMkLst>
          <pc:docMk/>
          <pc:sldMk cId="0" sldId="326"/>
        </pc:sldMkLst>
      </pc:sldChg>
      <pc:sldChg chg="modSp">
        <pc:chgData name="Cristian Chilipirea" userId="34ab170da5908fc4" providerId="LiveId" clId="{657DC964-B470-42A9-AA52-9F1F849BFB76}" dt="2019-10-13T10:02:45.239" v="35" actId="20577"/>
        <pc:sldMkLst>
          <pc:docMk/>
          <pc:sldMk cId="0" sldId="485"/>
        </pc:sldMkLst>
        <pc:spChg chg="mod">
          <ac:chgData name="Cristian Chilipirea" userId="34ab170da5908fc4" providerId="LiveId" clId="{657DC964-B470-42A9-AA52-9F1F849BFB76}" dt="2019-10-13T10:02:45.239" v="3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657DC964-B470-42A9-AA52-9F1F849BFB76}" dt="2019-10-13T10:03:09.207" v="42" actId="1076"/>
        <pc:sldMkLst>
          <pc:docMk/>
          <pc:sldMk cId="888006219" sldId="486"/>
        </pc:sldMkLst>
        <pc:spChg chg="mod">
          <ac:chgData name="Cristian Chilipirea" userId="34ab170da5908fc4" providerId="LiveId" clId="{657DC964-B470-42A9-AA52-9F1F849BFB76}" dt="2019-10-13T10:02:54.432" v="37"/>
          <ac:spMkLst>
            <pc:docMk/>
            <pc:sldMk cId="888006219" sldId="486"/>
            <ac:spMk id="2" creationId="{966FAC1E-B041-406A-83FA-2B8C6F0C094B}"/>
          </ac:spMkLst>
        </pc:spChg>
        <pc:spChg chg="del">
          <ac:chgData name="Cristian Chilipirea" userId="34ab170da5908fc4" providerId="LiveId" clId="{657DC964-B470-42A9-AA52-9F1F849BFB76}" dt="2019-10-13T10:02:57.164" v="38" actId="478"/>
          <ac:spMkLst>
            <pc:docMk/>
            <pc:sldMk cId="888006219" sldId="486"/>
            <ac:spMk id="3" creationId="{9217E3FE-5AB1-4122-A3A5-8D66114A74DD}"/>
          </ac:spMkLst>
        </pc:spChg>
        <pc:spChg chg="add del">
          <ac:chgData name="Cristian Chilipirea" userId="34ab170da5908fc4" providerId="LiveId" clId="{657DC964-B470-42A9-AA52-9F1F849BFB76}" dt="2019-10-13T10:03:04.110" v="40"/>
          <ac:spMkLst>
            <pc:docMk/>
            <pc:sldMk cId="888006219" sldId="486"/>
            <ac:spMk id="4" creationId="{5B5FC0B9-20ED-4C38-92AC-89306C99B0BA}"/>
          </ac:spMkLst>
        </pc:spChg>
        <pc:spChg chg="add mod">
          <ac:chgData name="Cristian Chilipirea" userId="34ab170da5908fc4" providerId="LiveId" clId="{657DC964-B470-42A9-AA52-9F1F849BFB76}" dt="2019-10-13T10:03:09.207" v="42" actId="1076"/>
          <ac:spMkLst>
            <pc:docMk/>
            <pc:sldMk cId="888006219" sldId="486"/>
            <ac:spMk id="5" creationId="{DE4C5B01-DB05-4606-8199-B2AF1A8F89B4}"/>
          </ac:spMkLst>
        </pc:spChg>
      </pc:sldChg>
      <pc:sldChg chg="del">
        <pc:chgData name="Cristian Chilipirea" userId="34ab170da5908fc4" providerId="LiveId" clId="{657DC964-B470-42A9-AA52-9F1F849BFB76}" dt="2019-10-13T10:02:32.411" v="0" actId="2696"/>
        <pc:sldMkLst>
          <pc:docMk/>
          <pc:sldMk cId="1011767499" sldId="486"/>
        </pc:sldMkLst>
      </pc:sldChg>
      <pc:sldChg chg="addSp delSp modSp add">
        <pc:chgData name="Cristian Chilipirea" userId="34ab170da5908fc4" providerId="LiveId" clId="{657DC964-B470-42A9-AA52-9F1F849BFB76}" dt="2019-10-13T10:03:51.778" v="51" actId="1076"/>
        <pc:sldMkLst>
          <pc:docMk/>
          <pc:sldMk cId="2528767456" sldId="487"/>
        </pc:sldMkLst>
        <pc:spChg chg="mod">
          <ac:chgData name="Cristian Chilipirea" userId="34ab170da5908fc4" providerId="LiveId" clId="{657DC964-B470-42A9-AA52-9F1F849BFB76}" dt="2019-10-13T10:03:39.900" v="44"/>
          <ac:spMkLst>
            <pc:docMk/>
            <pc:sldMk cId="2528767456" sldId="487"/>
            <ac:spMk id="2" creationId="{4BE815B8-380C-41A9-A90D-BEB06E061BCC}"/>
          </ac:spMkLst>
        </pc:spChg>
        <pc:spChg chg="del">
          <ac:chgData name="Cristian Chilipirea" userId="34ab170da5908fc4" providerId="LiveId" clId="{657DC964-B470-42A9-AA52-9F1F849BFB76}" dt="2019-10-13T10:03:42.115" v="45" actId="478"/>
          <ac:spMkLst>
            <pc:docMk/>
            <pc:sldMk cId="2528767456" sldId="487"/>
            <ac:spMk id="3" creationId="{3EB69F34-FCA2-480B-80C4-781E9686087F}"/>
          </ac:spMkLst>
        </pc:spChg>
        <pc:spChg chg="add del">
          <ac:chgData name="Cristian Chilipirea" userId="34ab170da5908fc4" providerId="LiveId" clId="{657DC964-B470-42A9-AA52-9F1F849BFB76}" dt="2019-10-13T10:03:49.147" v="49"/>
          <ac:spMkLst>
            <pc:docMk/>
            <pc:sldMk cId="2528767456" sldId="487"/>
            <ac:spMk id="4" creationId="{148D50BD-5D11-492B-A8C7-F972EEBB4C5A}"/>
          </ac:spMkLst>
        </pc:spChg>
        <pc:spChg chg="add mod">
          <ac:chgData name="Cristian Chilipirea" userId="34ab170da5908fc4" providerId="LiveId" clId="{657DC964-B470-42A9-AA52-9F1F849BFB76}" dt="2019-10-13T10:03:51.778" v="51" actId="1076"/>
          <ac:spMkLst>
            <pc:docMk/>
            <pc:sldMk cId="2528767456" sldId="487"/>
            <ac:spMk id="5" creationId="{F01CE2D8-01FE-4720-9952-56C58194B3C7}"/>
          </ac:spMkLst>
        </pc:spChg>
      </pc:sldChg>
      <pc:sldChg chg="del">
        <pc:chgData name="Cristian Chilipirea" userId="34ab170da5908fc4" providerId="LiveId" clId="{657DC964-B470-42A9-AA52-9F1F849BFB76}" dt="2019-10-13T10:02:32.906" v="1" actId="2696"/>
        <pc:sldMkLst>
          <pc:docMk/>
          <pc:sldMk cId="3224258351" sldId="487"/>
        </pc:sldMkLst>
      </pc:sldChg>
      <pc:sldChg chg="del">
        <pc:chgData name="Cristian Chilipirea" userId="34ab170da5908fc4" providerId="LiveId" clId="{657DC964-B470-42A9-AA52-9F1F849BFB76}" dt="2019-10-13T10:02:32.949" v="2" actId="2696"/>
        <pc:sldMkLst>
          <pc:docMk/>
          <pc:sldMk cId="2593252418" sldId="488"/>
        </pc:sldMkLst>
      </pc:sldChg>
      <pc:sldChg chg="addSp delSp modSp add">
        <pc:chgData name="Cristian Chilipirea" userId="34ab170da5908fc4" providerId="LiveId" clId="{657DC964-B470-42A9-AA52-9F1F849BFB76}" dt="2019-10-13T10:04:08.738" v="60" actId="1076"/>
        <pc:sldMkLst>
          <pc:docMk/>
          <pc:sldMk cId="3588683514" sldId="488"/>
        </pc:sldMkLst>
        <pc:spChg chg="mod">
          <ac:chgData name="Cristian Chilipirea" userId="34ab170da5908fc4" providerId="LiveId" clId="{657DC964-B470-42A9-AA52-9F1F849BFB76}" dt="2019-10-13T10:03:58.159" v="53"/>
          <ac:spMkLst>
            <pc:docMk/>
            <pc:sldMk cId="3588683514" sldId="488"/>
            <ac:spMk id="2" creationId="{54FC6CDF-35B3-4DED-B98A-F7D3F341C365}"/>
          </ac:spMkLst>
        </pc:spChg>
        <pc:spChg chg="del">
          <ac:chgData name="Cristian Chilipirea" userId="34ab170da5908fc4" providerId="LiveId" clId="{657DC964-B470-42A9-AA52-9F1F849BFB76}" dt="2019-10-13T10:04:00.079" v="54" actId="478"/>
          <ac:spMkLst>
            <pc:docMk/>
            <pc:sldMk cId="3588683514" sldId="488"/>
            <ac:spMk id="3" creationId="{48D12FC1-2B53-466D-A107-D86CE93C28D0}"/>
          </ac:spMkLst>
        </pc:spChg>
        <pc:spChg chg="add del">
          <ac:chgData name="Cristian Chilipirea" userId="34ab170da5908fc4" providerId="LiveId" clId="{657DC964-B470-42A9-AA52-9F1F849BFB76}" dt="2019-10-13T10:04:05.557" v="58"/>
          <ac:spMkLst>
            <pc:docMk/>
            <pc:sldMk cId="3588683514" sldId="488"/>
            <ac:spMk id="4" creationId="{54A5220D-6947-4B80-B79E-8E06096E4A0E}"/>
          </ac:spMkLst>
        </pc:spChg>
        <pc:spChg chg="add mod">
          <ac:chgData name="Cristian Chilipirea" userId="34ab170da5908fc4" providerId="LiveId" clId="{657DC964-B470-42A9-AA52-9F1F849BFB76}" dt="2019-10-13T10:04:08.738" v="60" actId="1076"/>
          <ac:spMkLst>
            <pc:docMk/>
            <pc:sldMk cId="3588683514" sldId="488"/>
            <ac:spMk id="5" creationId="{BAD02686-6772-4FD7-9DC0-752DBDF41091}"/>
          </ac:spMkLst>
        </pc:spChg>
      </pc:sldChg>
      <pc:sldChg chg="addSp delSp modSp add">
        <pc:chgData name="Cristian Chilipirea" userId="34ab170da5908fc4" providerId="LiveId" clId="{657DC964-B470-42A9-AA52-9F1F849BFB76}" dt="2019-10-13T10:04:29.704" v="69" actId="1076"/>
        <pc:sldMkLst>
          <pc:docMk/>
          <pc:sldMk cId="1042344470" sldId="489"/>
        </pc:sldMkLst>
        <pc:spChg chg="mod">
          <ac:chgData name="Cristian Chilipirea" userId="34ab170da5908fc4" providerId="LiveId" clId="{657DC964-B470-42A9-AA52-9F1F849BFB76}" dt="2019-10-13T10:04:18.847" v="62"/>
          <ac:spMkLst>
            <pc:docMk/>
            <pc:sldMk cId="1042344470" sldId="489"/>
            <ac:spMk id="2" creationId="{696E3C94-6CAD-427E-A873-66C3C96EE5BF}"/>
          </ac:spMkLst>
        </pc:spChg>
        <pc:spChg chg="del">
          <ac:chgData name="Cristian Chilipirea" userId="34ab170da5908fc4" providerId="LiveId" clId="{657DC964-B470-42A9-AA52-9F1F849BFB76}" dt="2019-10-13T10:04:20.611" v="63" actId="478"/>
          <ac:spMkLst>
            <pc:docMk/>
            <pc:sldMk cId="1042344470" sldId="489"/>
            <ac:spMk id="3" creationId="{D27B579F-9E31-4385-9372-0C79B2246712}"/>
          </ac:spMkLst>
        </pc:spChg>
        <pc:spChg chg="add del">
          <ac:chgData name="Cristian Chilipirea" userId="34ab170da5908fc4" providerId="LiveId" clId="{657DC964-B470-42A9-AA52-9F1F849BFB76}" dt="2019-10-13T10:04:26.072" v="67"/>
          <ac:spMkLst>
            <pc:docMk/>
            <pc:sldMk cId="1042344470" sldId="489"/>
            <ac:spMk id="4" creationId="{6FD5B1C1-4219-408C-A993-A2D66CE2BB8E}"/>
          </ac:spMkLst>
        </pc:spChg>
        <pc:spChg chg="add mod">
          <ac:chgData name="Cristian Chilipirea" userId="34ab170da5908fc4" providerId="LiveId" clId="{657DC964-B470-42A9-AA52-9F1F849BFB76}" dt="2019-10-13T10:04:29.704" v="69" actId="1076"/>
          <ac:spMkLst>
            <pc:docMk/>
            <pc:sldMk cId="1042344470" sldId="489"/>
            <ac:spMk id="5" creationId="{47BB7D58-866D-4F86-BFAB-B629FAB3D12F}"/>
          </ac:spMkLst>
        </pc:spChg>
      </pc:sldChg>
      <pc:sldChg chg="del">
        <pc:chgData name="Cristian Chilipirea" userId="34ab170da5908fc4" providerId="LiveId" clId="{657DC964-B470-42A9-AA52-9F1F849BFB76}" dt="2019-10-13T10:02:33.013" v="3" actId="2696"/>
        <pc:sldMkLst>
          <pc:docMk/>
          <pc:sldMk cId="3875688009" sldId="489"/>
        </pc:sldMkLst>
      </pc:sldChg>
      <pc:sldChg chg="addSp delSp modSp add">
        <pc:chgData name="Cristian Chilipirea" userId="34ab170da5908fc4" providerId="LiveId" clId="{657DC964-B470-42A9-AA52-9F1F849BFB76}" dt="2019-10-13T10:04:50.083" v="77"/>
        <pc:sldMkLst>
          <pc:docMk/>
          <pc:sldMk cId="3615780848" sldId="490"/>
        </pc:sldMkLst>
        <pc:spChg chg="mod">
          <ac:chgData name="Cristian Chilipirea" userId="34ab170da5908fc4" providerId="LiveId" clId="{657DC964-B470-42A9-AA52-9F1F849BFB76}" dt="2019-10-13T10:04:40.159" v="71"/>
          <ac:spMkLst>
            <pc:docMk/>
            <pc:sldMk cId="3615780848" sldId="490"/>
            <ac:spMk id="2" creationId="{C06EEB06-3EA4-49FB-BB27-723A6011C78C}"/>
          </ac:spMkLst>
        </pc:spChg>
        <pc:spChg chg="del">
          <ac:chgData name="Cristian Chilipirea" userId="34ab170da5908fc4" providerId="LiveId" clId="{657DC964-B470-42A9-AA52-9F1F849BFB76}" dt="2019-10-13T10:04:42.207" v="72" actId="478"/>
          <ac:spMkLst>
            <pc:docMk/>
            <pc:sldMk cId="3615780848" sldId="490"/>
            <ac:spMk id="3" creationId="{2D5D2DA4-E0CF-4CE4-8256-7E9D1180E3C5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4" creationId="{7C432E84-AAC2-492E-A836-201711F97701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5" creationId="{615CA723-35E6-406C-8220-87ADB8DECB1B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6" creationId="{B3CDA196-8EEB-4B2F-9AC7-056DD35BDA6E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7" creationId="{4C998218-6542-4402-9DA7-581A2DE19439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8" creationId="{2AEDA111-45D3-4008-A0A5-29FB65C287D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9" creationId="{8F2D48B1-6254-4D8A-BFEF-0C608604A814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0" creationId="{629A2F10-DA02-46F7-8179-D71A024D0E4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1" creationId="{94B02FD3-1C3E-4751-950F-70D0976EBB50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2" creationId="{965553B1-9C60-47EE-8986-1D0D90FA7128}"/>
          </ac:spMkLst>
        </pc:spChg>
        <pc:spChg chg="add del">
          <ac:chgData name="Cristian Chilipirea" userId="34ab170da5908fc4" providerId="LiveId" clId="{657DC964-B470-42A9-AA52-9F1F849BFB76}" dt="2019-10-13T10:04:50.077" v="76"/>
          <ac:spMkLst>
            <pc:docMk/>
            <pc:sldMk cId="3615780848" sldId="490"/>
            <ac:spMk id="13" creationId="{BD4C66A9-1EC4-475A-A93D-F10C171F763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4" creationId="{4D0F544C-6819-4105-AE9A-540746658A7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5" creationId="{2EEA8DA8-CE0D-4A8D-BF3A-CA02CC4626E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6" creationId="{15A87478-2603-4B7E-8577-02F8C96BA25C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7" creationId="{157A7CBD-F83D-4CBA-95D5-2FF0B9E5664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8" creationId="{BA7D521F-8AA9-4DBF-A438-CB73BF010279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19" creationId="{E86146EC-4AC9-4C0C-8F9E-238E3844AE8F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0" creationId="{E5806872-F4EF-4787-9E07-CAECB8C74195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1" creationId="{D411807C-7F84-4416-92B0-385B53744EDA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2" creationId="{079FD60E-4A0F-4D25-8CC6-3F91252D26BB}"/>
          </ac:spMkLst>
        </pc:spChg>
        <pc:spChg chg="add">
          <ac:chgData name="Cristian Chilipirea" userId="34ab170da5908fc4" providerId="LiveId" clId="{657DC964-B470-42A9-AA52-9F1F849BFB76}" dt="2019-10-13T10:04:50.083" v="77"/>
          <ac:spMkLst>
            <pc:docMk/>
            <pc:sldMk cId="3615780848" sldId="490"/>
            <ac:spMk id="23" creationId="{4AECF0E3-F4DA-44A4-A60F-C189DFC964A6}"/>
          </ac:spMkLst>
        </pc:spChg>
      </pc:sldChg>
      <pc:sldChg chg="del">
        <pc:chgData name="Cristian Chilipirea" userId="34ab170da5908fc4" providerId="LiveId" clId="{657DC964-B470-42A9-AA52-9F1F849BFB76}" dt="2019-10-13T10:02:33.030" v="4" actId="2696"/>
        <pc:sldMkLst>
          <pc:docMk/>
          <pc:sldMk cId="4257711336" sldId="490"/>
        </pc:sldMkLst>
      </pc:sldChg>
      <pc:sldChg chg="addSp delSp modSp add">
        <pc:chgData name="Cristian Chilipirea" userId="34ab170da5908fc4" providerId="LiveId" clId="{657DC964-B470-42A9-AA52-9F1F849BFB76}" dt="2019-10-13T10:05:07.040" v="82" actId="1076"/>
        <pc:sldMkLst>
          <pc:docMk/>
          <pc:sldMk cId="2896181746" sldId="491"/>
        </pc:sldMkLst>
        <pc:spChg chg="mod">
          <ac:chgData name="Cristian Chilipirea" userId="34ab170da5908fc4" providerId="LiveId" clId="{657DC964-B470-42A9-AA52-9F1F849BFB76}" dt="2019-10-13T10:05:00.404" v="79"/>
          <ac:spMkLst>
            <pc:docMk/>
            <pc:sldMk cId="2896181746" sldId="491"/>
            <ac:spMk id="2" creationId="{C319DB88-1E29-4207-ACA1-555809FA604E}"/>
          </ac:spMkLst>
        </pc:spChg>
        <pc:spChg chg="del">
          <ac:chgData name="Cristian Chilipirea" userId="34ab170da5908fc4" providerId="LiveId" clId="{657DC964-B470-42A9-AA52-9F1F849BFB76}" dt="2019-10-13T10:05:02.020" v="80" actId="478"/>
          <ac:spMkLst>
            <pc:docMk/>
            <pc:sldMk cId="2896181746" sldId="491"/>
            <ac:spMk id="3" creationId="{055A5468-23AE-44E8-94A9-9D270109DC80}"/>
          </ac:spMkLst>
        </pc:spChg>
        <pc:graphicFrameChg chg="add mod">
          <ac:chgData name="Cristian Chilipirea" userId="34ab170da5908fc4" providerId="LiveId" clId="{657DC964-B470-42A9-AA52-9F1F849BFB76}" dt="2019-10-13T10:05:07.040" v="82" actId="1076"/>
          <ac:graphicFrameMkLst>
            <pc:docMk/>
            <pc:sldMk cId="2896181746" sldId="491"/>
            <ac:graphicFrameMk id="4" creationId="{D83DBF0C-8419-4309-ACA0-A9B09D634AD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050" v="5" actId="2696"/>
        <pc:sldMkLst>
          <pc:docMk/>
          <pc:sldMk cId="3240090476" sldId="491"/>
        </pc:sldMkLst>
      </pc:sldChg>
      <pc:sldChg chg="addSp delSp modSp add">
        <pc:chgData name="Cristian Chilipirea" userId="34ab170da5908fc4" providerId="LiveId" clId="{657DC964-B470-42A9-AA52-9F1F849BFB76}" dt="2019-10-13T10:05:40.879" v="92" actId="1076"/>
        <pc:sldMkLst>
          <pc:docMk/>
          <pc:sldMk cId="2589180824" sldId="492"/>
        </pc:sldMkLst>
        <pc:spChg chg="mod">
          <ac:chgData name="Cristian Chilipirea" userId="34ab170da5908fc4" providerId="LiveId" clId="{657DC964-B470-42A9-AA52-9F1F849BFB76}" dt="2019-10-13T10:05:27.241" v="84"/>
          <ac:spMkLst>
            <pc:docMk/>
            <pc:sldMk cId="2589180824" sldId="492"/>
            <ac:spMk id="2" creationId="{277A28C4-A662-41E2-8A7B-B582AECF5602}"/>
          </ac:spMkLst>
        </pc:spChg>
        <pc:spChg chg="del">
          <ac:chgData name="Cristian Chilipirea" userId="34ab170da5908fc4" providerId="LiveId" clId="{657DC964-B470-42A9-AA52-9F1F849BFB76}" dt="2019-10-13T10:05:30.631" v="85" actId="478"/>
          <ac:spMkLst>
            <pc:docMk/>
            <pc:sldMk cId="2589180824" sldId="492"/>
            <ac:spMk id="3" creationId="{BC00CF00-CD46-4E9C-BB3B-78F9A6794EAC}"/>
          </ac:spMkLst>
        </pc:spChg>
        <pc:spChg chg="add del mod">
          <ac:chgData name="Cristian Chilipirea" userId="34ab170da5908fc4" providerId="LiveId" clId="{657DC964-B470-42A9-AA52-9F1F849BFB76}" dt="2019-10-13T10:05:38.086" v="90"/>
          <ac:spMkLst>
            <pc:docMk/>
            <pc:sldMk cId="2589180824" sldId="492"/>
            <ac:spMk id="4" creationId="{A169190D-5508-45CC-BD5F-C10D1F8D9D99}"/>
          </ac:spMkLst>
        </pc:spChg>
        <pc:spChg chg="add mod">
          <ac:chgData name="Cristian Chilipirea" userId="34ab170da5908fc4" providerId="LiveId" clId="{657DC964-B470-42A9-AA52-9F1F849BFB76}" dt="2019-10-13T10:05:40.879" v="92" actId="1076"/>
          <ac:spMkLst>
            <pc:docMk/>
            <pc:sldMk cId="2589180824" sldId="492"/>
            <ac:spMk id="5" creationId="{3BA19818-63FF-4180-BC72-FBCAA5A2813C}"/>
          </ac:spMkLst>
        </pc:spChg>
      </pc:sldChg>
      <pc:sldChg chg="del">
        <pc:chgData name="Cristian Chilipirea" userId="34ab170da5908fc4" providerId="LiveId" clId="{657DC964-B470-42A9-AA52-9F1F849BFB76}" dt="2019-10-13T10:02:33.099" v="6" actId="2696"/>
        <pc:sldMkLst>
          <pc:docMk/>
          <pc:sldMk cId="2821618671" sldId="492"/>
        </pc:sldMkLst>
      </pc:sldChg>
      <pc:sldChg chg="modSp add del">
        <pc:chgData name="Cristian Chilipirea" userId="34ab170da5908fc4" providerId="LiveId" clId="{657DC964-B470-42A9-AA52-9F1F849BFB76}" dt="2019-10-13T10:06:10.359" v="98"/>
        <pc:sldMkLst>
          <pc:docMk/>
          <pc:sldMk cId="962078257" sldId="493"/>
        </pc:sldMkLst>
        <pc:spChg chg="mod">
          <ac:chgData name="Cristian Chilipirea" userId="34ab170da5908fc4" providerId="LiveId" clId="{657DC964-B470-42A9-AA52-9F1F849BFB76}" dt="2019-10-13T10:06:05.216" v="97"/>
          <ac:spMkLst>
            <pc:docMk/>
            <pc:sldMk cId="962078257" sldId="493"/>
            <ac:spMk id="2" creationId="{2F5F0F0A-E7A7-4FFC-954D-1E94FA2B5F36}"/>
          </ac:spMkLst>
        </pc:spChg>
      </pc:sldChg>
      <pc:sldChg chg="addSp delSp modSp add">
        <pc:chgData name="Cristian Chilipirea" userId="34ab170da5908fc4" providerId="LiveId" clId="{657DC964-B470-42A9-AA52-9F1F849BFB76}" dt="2019-10-13T10:06:26.401" v="110" actId="1076"/>
        <pc:sldMkLst>
          <pc:docMk/>
          <pc:sldMk cId="1487525830" sldId="493"/>
        </pc:sldMkLst>
        <pc:spChg chg="mod">
          <ac:chgData name="Cristian Chilipirea" userId="34ab170da5908fc4" providerId="LiveId" clId="{657DC964-B470-42A9-AA52-9F1F849BFB76}" dt="2019-10-13T10:06:19.367" v="107" actId="20577"/>
          <ac:spMkLst>
            <pc:docMk/>
            <pc:sldMk cId="1487525830" sldId="493"/>
            <ac:spMk id="2" creationId="{592DF46A-7B55-4C02-98F7-BFDEEFF88A70}"/>
          </ac:spMkLst>
        </pc:spChg>
        <pc:spChg chg="del">
          <ac:chgData name="Cristian Chilipirea" userId="34ab170da5908fc4" providerId="LiveId" clId="{657DC964-B470-42A9-AA52-9F1F849BFB76}" dt="2019-10-13T10:06:22.383" v="108" actId="478"/>
          <ac:spMkLst>
            <pc:docMk/>
            <pc:sldMk cId="1487525830" sldId="493"/>
            <ac:spMk id="3" creationId="{963BD946-33BA-464D-8F39-ED286732FDC8}"/>
          </ac:spMkLst>
        </pc:spChg>
        <pc:graphicFrameChg chg="add mod">
          <ac:chgData name="Cristian Chilipirea" userId="34ab170da5908fc4" providerId="LiveId" clId="{657DC964-B470-42A9-AA52-9F1F849BFB76}" dt="2019-10-13T10:06:26.401" v="110" actId="1076"/>
          <ac:graphicFrameMkLst>
            <pc:docMk/>
            <pc:sldMk cId="1487525830" sldId="493"/>
            <ac:graphicFrameMk id="4" creationId="{8D5B87FE-6345-495A-B409-D07F3601B05D}"/>
          </ac:graphicFrameMkLst>
        </pc:graphicFrameChg>
      </pc:sldChg>
      <pc:sldChg chg="del">
        <pc:chgData name="Cristian Chilipirea" userId="34ab170da5908fc4" providerId="LiveId" clId="{657DC964-B470-42A9-AA52-9F1F849BFB76}" dt="2019-10-13T10:02:33.115" v="7" actId="2696"/>
        <pc:sldMkLst>
          <pc:docMk/>
          <pc:sldMk cId="2594526626" sldId="493"/>
        </pc:sldMkLst>
      </pc:sldChg>
      <pc:sldChg chg="addSp delSp modSp add">
        <pc:chgData name="Cristian Chilipirea" userId="34ab170da5908fc4" providerId="LiveId" clId="{657DC964-B470-42A9-AA52-9F1F849BFB76}" dt="2019-10-13T10:06:45.950" v="117" actId="1076"/>
        <pc:sldMkLst>
          <pc:docMk/>
          <pc:sldMk cId="1914018507" sldId="494"/>
        </pc:sldMkLst>
        <pc:spChg chg="mod">
          <ac:chgData name="Cristian Chilipirea" userId="34ab170da5908fc4" providerId="LiveId" clId="{657DC964-B470-42A9-AA52-9F1F849BFB76}" dt="2019-10-13T10:06:34.335" v="112"/>
          <ac:spMkLst>
            <pc:docMk/>
            <pc:sldMk cId="1914018507" sldId="494"/>
            <ac:spMk id="2" creationId="{55339100-C470-4CF3-9DF4-2AB092957483}"/>
          </ac:spMkLst>
        </pc:spChg>
        <pc:spChg chg="del">
          <ac:chgData name="Cristian Chilipirea" userId="34ab170da5908fc4" providerId="LiveId" clId="{657DC964-B470-42A9-AA52-9F1F849BFB76}" dt="2019-10-13T10:06:36.187" v="113" actId="478"/>
          <ac:spMkLst>
            <pc:docMk/>
            <pc:sldMk cId="1914018507" sldId="494"/>
            <ac:spMk id="3" creationId="{289F84F8-67F4-4605-B0FB-9EB3784915F0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4" creationId="{BD3268DC-2EB6-4A38-942F-629E1E32DDA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5" creationId="{1D5D2C9F-887C-412F-9047-3B51F02DE412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6" creationId="{78FC332A-D372-411A-94E0-E3569D0EEFE4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7" creationId="{16E8226E-F758-473F-A282-3612468F9256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8" creationId="{07C8A4F1-918D-40A0-B7E7-61E83E871B21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9" creationId="{045B00CC-0C46-4247-B0D8-85A20A9224C5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2" creationId="{28125474-35C1-43C5-81D0-1D483DEBC423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3" creationId="{C2A8D10F-183B-4282-AE8C-F7979C7A2939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4" creationId="{0325A3DA-2AA2-4E94-BE21-0036303ACAFB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6" creationId="{31E8D22B-9A08-40EE-AED9-C79454FB384A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7" creationId="{63E2D771-F7D5-45EE-9C3C-27BDE879ECDC}"/>
          </ac:spMkLst>
        </pc:spChg>
        <pc:spChg chg="add del">
          <ac:chgData name="Cristian Chilipirea" userId="34ab170da5908fc4" providerId="LiveId" clId="{657DC964-B470-42A9-AA52-9F1F849BFB76}" dt="2019-10-13T10:06:43.622" v="115"/>
          <ac:spMkLst>
            <pc:docMk/>
            <pc:sldMk cId="1914018507" sldId="494"/>
            <ac:spMk id="18" creationId="{769DCAF9-6974-4AF6-8D1E-D379B8C72223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2" creationId="{8092A7DE-7CF4-45D1-9E38-0CF5CB10FFAB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3" creationId="{98F86EBC-2B2C-4A9C-A16F-4D3B6BF8D16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4" creationId="{98D4167C-FEF6-475A-A6CC-93C21390B33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5" creationId="{F7F6E64F-04C3-45C7-A409-DCA605DDD06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6" creationId="{F4A0D315-C934-4B36-B81C-F46A4DDC9227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27" creationId="{D1146612-93E7-43B1-B4F2-4EC6C9C29FDE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0" creationId="{E0A32823-8852-42E8-8561-D7BE7E454C10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1" creationId="{A4F4D4BF-0971-40F9-9A26-1001CA99790A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2" creationId="{8ECF975A-8FB7-4204-9406-AF28299A9734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4" creationId="{A68E5834-57CF-4569-BC2F-2C0E74E64935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5" creationId="{0FDD586F-090A-4554-B429-6BDC621BB2E1}"/>
          </ac:spMkLst>
        </pc:spChg>
        <pc:spChg chg="add mod">
          <ac:chgData name="Cristian Chilipirea" userId="34ab170da5908fc4" providerId="LiveId" clId="{657DC964-B470-42A9-AA52-9F1F849BFB76}" dt="2019-10-13T10:06:45.950" v="117" actId="1076"/>
          <ac:spMkLst>
            <pc:docMk/>
            <pc:sldMk cId="1914018507" sldId="494"/>
            <ac:spMk id="36" creationId="{31985DC2-6A26-4C30-97A2-F9F4823D69F7}"/>
          </ac:spMkLst>
        </pc:sp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0" creationId="{ECFA9ED4-39B8-44E4-ADD9-3DDD54A3313B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1" creationId="{2BABAA9D-4BD1-4D97-B91C-9CC310F75A0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5" creationId="{EA4F12E0-394C-483B-8643-DE642198A59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19" creationId="{B3CDF28C-8182-483D-B06C-FF59BC62FCBF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0" creationId="{CE1D1E59-1CA4-412C-94C7-F8AC9C4F1B87}"/>
          </ac:cxnSpMkLst>
        </pc:cxnChg>
        <pc:cxnChg chg="add del">
          <ac:chgData name="Cristian Chilipirea" userId="34ab170da5908fc4" providerId="LiveId" clId="{657DC964-B470-42A9-AA52-9F1F849BFB76}" dt="2019-10-13T10:06:43.622" v="115"/>
          <ac:cxnSpMkLst>
            <pc:docMk/>
            <pc:sldMk cId="1914018507" sldId="494"/>
            <ac:cxnSpMk id="21" creationId="{A90737EC-2A2B-4328-8454-141C352579A8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8" creationId="{8B67C5E3-93D5-4180-BF41-F541A3619EE7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29" creationId="{A5EC911E-F459-410F-9666-CB2EA75F29C6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3" creationId="{6D0289F7-E1D5-4E49-A8E2-CB4348B9914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7" creationId="{6B32991D-E345-45D8-AD2A-677E80B9BBD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8" creationId="{816AD342-984B-4B54-84B8-909B402ECE2E}"/>
          </ac:cxnSpMkLst>
        </pc:cxnChg>
        <pc:cxnChg chg="add mod">
          <ac:chgData name="Cristian Chilipirea" userId="34ab170da5908fc4" providerId="LiveId" clId="{657DC964-B470-42A9-AA52-9F1F849BFB76}" dt="2019-10-13T10:06:45.950" v="117" actId="1076"/>
          <ac:cxnSpMkLst>
            <pc:docMk/>
            <pc:sldMk cId="1914018507" sldId="494"/>
            <ac:cxnSpMk id="39" creationId="{170E5244-CAEE-4E40-BCB3-62D9BCA24059}"/>
          </ac:cxnSpMkLst>
        </pc:cxnChg>
      </pc:sldChg>
      <pc:sldChg chg="del">
        <pc:chgData name="Cristian Chilipirea" userId="34ab170da5908fc4" providerId="LiveId" clId="{657DC964-B470-42A9-AA52-9F1F849BFB76}" dt="2019-10-13T10:02:33.161" v="8" actId="2696"/>
        <pc:sldMkLst>
          <pc:docMk/>
          <pc:sldMk cId="1937755242" sldId="494"/>
        </pc:sldMkLst>
      </pc:sldChg>
      <pc:sldChg chg="del">
        <pc:chgData name="Cristian Chilipirea" userId="34ab170da5908fc4" providerId="LiveId" clId="{657DC964-B470-42A9-AA52-9F1F849BFB76}" dt="2019-10-13T10:02:33.173" v="9" actId="2696"/>
        <pc:sldMkLst>
          <pc:docMk/>
          <pc:sldMk cId="487379393" sldId="495"/>
        </pc:sldMkLst>
      </pc:sldChg>
      <pc:sldChg chg="addSp delSp modSp add">
        <pc:chgData name="Cristian Chilipirea" userId="34ab170da5908fc4" providerId="LiveId" clId="{657DC964-B470-42A9-AA52-9F1F849BFB76}" dt="2019-10-13T10:07:11.232" v="124" actId="1076"/>
        <pc:sldMkLst>
          <pc:docMk/>
          <pc:sldMk cId="4207083548" sldId="495"/>
        </pc:sldMkLst>
        <pc:spChg chg="mod">
          <ac:chgData name="Cristian Chilipirea" userId="34ab170da5908fc4" providerId="LiveId" clId="{657DC964-B470-42A9-AA52-9F1F849BFB76}" dt="2019-10-13T10:06:57.267" v="119"/>
          <ac:spMkLst>
            <pc:docMk/>
            <pc:sldMk cId="4207083548" sldId="495"/>
            <ac:spMk id="2" creationId="{0C0DCC42-3C73-4B47-A6AC-DA7F6A9556C6}"/>
          </ac:spMkLst>
        </pc:spChg>
        <pc:spChg chg="del">
          <ac:chgData name="Cristian Chilipirea" userId="34ab170da5908fc4" providerId="LiveId" clId="{657DC964-B470-42A9-AA52-9F1F849BFB76}" dt="2019-10-13T10:06:59.247" v="120" actId="478"/>
          <ac:spMkLst>
            <pc:docMk/>
            <pc:sldMk cId="4207083548" sldId="495"/>
            <ac:spMk id="3" creationId="{5ADD4271-C1C9-4B23-865A-67F24E8E91DA}"/>
          </ac:spMkLst>
        </pc:spChg>
        <pc:graphicFrameChg chg="add del">
          <ac:chgData name="Cristian Chilipirea" userId="34ab170da5908fc4" providerId="LiveId" clId="{657DC964-B470-42A9-AA52-9F1F849BFB76}" dt="2019-10-13T10:07:05.577" v="122"/>
          <ac:graphicFrameMkLst>
            <pc:docMk/>
            <pc:sldMk cId="4207083548" sldId="495"/>
            <ac:graphicFrameMk id="4" creationId="{DA686E72-7792-43BC-9392-D99E190A952B}"/>
          </ac:graphicFrameMkLst>
        </pc:graphicFrameChg>
        <pc:graphicFrameChg chg="add mod">
          <ac:chgData name="Cristian Chilipirea" userId="34ab170da5908fc4" providerId="LiveId" clId="{657DC964-B470-42A9-AA52-9F1F849BFB76}" dt="2019-10-13T10:07:11.232" v="124" actId="1076"/>
          <ac:graphicFrameMkLst>
            <pc:docMk/>
            <pc:sldMk cId="4207083548" sldId="495"/>
            <ac:graphicFrameMk id="5" creationId="{A976663D-1590-49E5-9A41-DBA86731BC9B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07:32.929" v="133" actId="1076"/>
        <pc:sldMkLst>
          <pc:docMk/>
          <pc:sldMk cId="3066028781" sldId="496"/>
        </pc:sldMkLst>
        <pc:spChg chg="mod">
          <ac:chgData name="Cristian Chilipirea" userId="34ab170da5908fc4" providerId="LiveId" clId="{657DC964-B470-42A9-AA52-9F1F849BFB76}" dt="2019-10-13T10:07:17.908" v="126"/>
          <ac:spMkLst>
            <pc:docMk/>
            <pc:sldMk cId="3066028781" sldId="496"/>
            <ac:spMk id="2" creationId="{C13C82FB-F052-44CD-8BAA-2C000E450FBE}"/>
          </ac:spMkLst>
        </pc:spChg>
        <pc:spChg chg="del">
          <ac:chgData name="Cristian Chilipirea" userId="34ab170da5908fc4" providerId="LiveId" clId="{657DC964-B470-42A9-AA52-9F1F849BFB76}" dt="2019-10-13T10:07:20.843" v="127" actId="478"/>
          <ac:spMkLst>
            <pc:docMk/>
            <pc:sldMk cId="3066028781" sldId="496"/>
            <ac:spMk id="3" creationId="{A260EC97-1F40-41CA-B853-14474BFE430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4" creationId="{455B2EE8-36CC-42F2-8055-202D83EB7EE0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6" creationId="{E8AAE867-D623-4E8C-9917-DCAEC14F3CC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7" creationId="{B693BF61-92BD-4799-8064-B087FD8BB52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8" creationId="{571D6763-4F05-4DD4-B558-F91B26DAFDF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9" creationId="{256396F7-5406-405A-9F31-E8FA0644395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0" creationId="{7BA72143-50C2-4755-85F0-03D9B1A7FE4B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1" creationId="{3B92BA9C-B21B-4BE2-A1F6-AF2FC66F7B8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2" creationId="{FFD59C01-009F-4A0E-BE6D-35FB67B06A3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3" creationId="{686442B8-7D16-4190-B2DF-DCA07A5C801C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4" creationId="{5BC20DC9-F74D-4DB9-8B79-C082639A218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5" creationId="{84DC7E2B-603B-47BB-A2FD-0B9F92BCB374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6" creationId="{8DC2FB98-70F8-4688-9AF5-0A019553F0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17" creationId="{E425B3DE-4689-4A9A-B219-65D986FDFAED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3" creationId="{165D00E4-155E-4BA2-8D22-453815615AEA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4" creationId="{E3C666DB-87A8-41ED-BA81-B8478BCF8BB6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5" creationId="{C8AA9C7E-C56D-4E1A-BC68-9AFDABA8371F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6" creationId="{9C15DB9D-D885-4B57-87AD-88E67A577581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7" creationId="{124C4FCE-9036-4E46-BCB5-867EC861AA45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8" creationId="{7BCC2654-390F-4611-BCAA-FEC220663CDE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29" creationId="{02D03DFC-64F2-4D42-9283-ADE05F2BB963}"/>
          </ac:spMkLst>
        </pc:spChg>
        <pc:spChg chg="add del">
          <ac:chgData name="Cristian Chilipirea" userId="34ab170da5908fc4" providerId="LiveId" clId="{657DC964-B470-42A9-AA52-9F1F849BFB76}" dt="2019-10-13T10:07:29.353" v="131"/>
          <ac:spMkLst>
            <pc:docMk/>
            <pc:sldMk cId="3066028781" sldId="496"/>
            <ac:spMk id="35" creationId="{BD9B3FFD-72CA-4E66-A8C0-3BAA235823AD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6" creationId="{F2B37CAA-6273-4AE2-8125-457B1B28A52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8" creationId="{E3B9EE15-6EF9-4500-905B-B8ACE858F33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39" creationId="{ED12F372-4362-46D5-89CB-06FA3095FDE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0" creationId="{6F7710E4-5690-4261-8044-3D031A7F4D4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1" creationId="{D6C951CB-E5BE-4324-9874-89897AAA882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2" creationId="{233D90C5-7782-4845-8B45-15198072DA5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3" creationId="{1020BF1B-DB96-46F8-87EB-7060930D5830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4" creationId="{81AB6F41-F711-471C-A4C8-18B40EDE8E2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5" creationId="{470E29D1-A004-4D41-8460-4F44EA69047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6" creationId="{092BE21D-CECC-4C58-8270-2AE37535A9B8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7" creationId="{B2472463-CAE1-4F85-ABD5-5990D1F0E279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8" creationId="{CDB50B62-C4D7-4A39-866E-690985E7385B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49" creationId="{88582247-10AB-417D-B834-C027BD45EC83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5" creationId="{A2B277CE-6390-4F39-B087-467D4FE51031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6" creationId="{C815E3EF-AFF9-4EBB-A784-1B8FF3C578D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7" creationId="{1D7F7F20-9DF2-44BA-9FF9-02A76667F4D5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8" creationId="{F1432EA5-B9BB-4C73-8545-014DFA9D9FA4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59" creationId="{4B4DCA5B-586C-48E8-B91B-3D870CA5D72F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0" creationId="{2279A0CE-E3B9-4820-88E2-3C2AA17C5D66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1" creationId="{F8BC5C8F-220C-4516-A53A-02C46F7BE81E}"/>
          </ac:spMkLst>
        </pc:spChg>
        <pc:spChg chg="add mod">
          <ac:chgData name="Cristian Chilipirea" userId="34ab170da5908fc4" providerId="LiveId" clId="{657DC964-B470-42A9-AA52-9F1F849BFB76}" dt="2019-10-13T10:07:32.929" v="133" actId="1076"/>
          <ac:spMkLst>
            <pc:docMk/>
            <pc:sldMk cId="3066028781" sldId="496"/>
            <ac:spMk id="67" creationId="{BE15A452-7837-4139-B6BF-D53B38FD1B78}"/>
          </ac:spMkLst>
        </pc:sp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5" creationId="{F96B0FB8-2F7C-410E-8A6A-11C751D2F98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8" creationId="{48F36267-69B9-4371-B5DE-0F46429D2E8E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19" creationId="{C8158126-434F-428C-8E0E-683160DDFB8B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0" creationId="{9AAA3456-FF9D-4DBF-BCCB-FF9706B78F0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1" creationId="{60466914-33B5-44B0-B421-BB97189E04A9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22" creationId="{E3B1175E-006A-4660-B015-EC0CBB5EB001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0" creationId="{41770D27-09C9-499D-8D66-250B56629328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1" creationId="{31D8A46E-45FD-4A59-BA5E-43A99477052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2" creationId="{3375BB11-85F5-40DE-AC28-2554AE79099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3" creationId="{E82ED1CC-AB2B-40B7-B71F-C856D94B1BD0}"/>
          </ac:cxnSpMkLst>
        </pc:cxnChg>
        <pc:cxnChg chg="add del">
          <ac:chgData name="Cristian Chilipirea" userId="34ab170da5908fc4" providerId="LiveId" clId="{657DC964-B470-42A9-AA52-9F1F849BFB76}" dt="2019-10-13T10:07:29.353" v="131"/>
          <ac:cxnSpMkLst>
            <pc:docMk/>
            <pc:sldMk cId="3066028781" sldId="496"/>
            <ac:cxnSpMk id="34" creationId="{BA72FEA1-520F-40E8-80E4-950F6CCB92AD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37" creationId="{2811B142-9B21-4EB6-9C2B-3C92F419849C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0" creationId="{CB06D8FA-17AF-461F-80A0-6E92450015BB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1" creationId="{1BCD9F33-224D-420E-A923-B14E37E53CD7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2" creationId="{4E00D739-B3BD-4347-BD98-7D061ECDE03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3" creationId="{B071E4CC-7A4E-4ADA-97BE-07DEEF7DA30F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54" creationId="{52FBF091-4931-4B5E-A9BB-E456FA13B841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2" creationId="{315A03C1-BD75-40B3-A5F0-5E487A6F8AEA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3" creationId="{9241295B-0BBC-4B51-BFB6-263BFEC1A2C6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4" creationId="{C3EB69C1-E524-4FFA-9C3E-4703CEB8D165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5" creationId="{69817E78-D67F-43BE-B08F-EEC20F6AF852}"/>
          </ac:cxnSpMkLst>
        </pc:cxnChg>
        <pc:cxnChg chg="add mod">
          <ac:chgData name="Cristian Chilipirea" userId="34ab170da5908fc4" providerId="LiveId" clId="{657DC964-B470-42A9-AA52-9F1F849BFB76}" dt="2019-10-13T10:07:32.929" v="133" actId="1076"/>
          <ac:cxnSpMkLst>
            <pc:docMk/>
            <pc:sldMk cId="3066028781" sldId="496"/>
            <ac:cxnSpMk id="66" creationId="{AC2D35EE-671B-4373-81D5-D1558A2530C7}"/>
          </ac:cxnSpMkLst>
        </pc:cxnChg>
      </pc:sldChg>
      <pc:sldChg chg="del">
        <pc:chgData name="Cristian Chilipirea" userId="34ab170da5908fc4" providerId="LiveId" clId="{657DC964-B470-42A9-AA52-9F1F849BFB76}" dt="2019-10-13T10:02:33.222" v="10" actId="2696"/>
        <pc:sldMkLst>
          <pc:docMk/>
          <pc:sldMk cId="3763663029" sldId="496"/>
        </pc:sldMkLst>
      </pc:sldChg>
      <pc:sldChg chg="del">
        <pc:chgData name="Cristian Chilipirea" userId="34ab170da5908fc4" providerId="LiveId" clId="{657DC964-B470-42A9-AA52-9F1F849BFB76}" dt="2019-10-13T10:02:33.311" v="11" actId="2696"/>
        <pc:sldMkLst>
          <pc:docMk/>
          <pc:sldMk cId="3065354528" sldId="497"/>
        </pc:sldMkLst>
      </pc:sldChg>
      <pc:sldChg chg="addSp delSp modSp add modAnim">
        <pc:chgData name="Cristian Chilipirea" userId="34ab170da5908fc4" providerId="LiveId" clId="{657DC964-B470-42A9-AA52-9F1F849BFB76}" dt="2019-10-13T10:08:27.818" v="147"/>
        <pc:sldMkLst>
          <pc:docMk/>
          <pc:sldMk cId="4098173307" sldId="497"/>
        </pc:sldMkLst>
        <pc:spChg chg="mod">
          <ac:chgData name="Cristian Chilipirea" userId="34ab170da5908fc4" providerId="LiveId" clId="{657DC964-B470-42A9-AA52-9F1F849BFB76}" dt="2019-10-13T10:08:17.576" v="141"/>
          <ac:spMkLst>
            <pc:docMk/>
            <pc:sldMk cId="4098173307" sldId="497"/>
            <ac:spMk id="2" creationId="{3F32CA8D-8CA5-4965-9735-BF30DD46B532}"/>
          </ac:spMkLst>
        </pc:spChg>
        <pc:spChg chg="del">
          <ac:chgData name="Cristian Chilipirea" userId="34ab170da5908fc4" providerId="LiveId" clId="{657DC964-B470-42A9-AA52-9F1F849BFB76}" dt="2019-10-13T10:08:19.907" v="142" actId="478"/>
          <ac:spMkLst>
            <pc:docMk/>
            <pc:sldMk cId="4098173307" sldId="497"/>
            <ac:spMk id="3" creationId="{2879EFDC-0F00-4CD0-8357-2BD7D22B979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4" creationId="{22F98031-1347-4335-9FEE-D19A752D6A8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6" creationId="{0C516A34-2546-4558-888A-E6ABD98A8844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7" creationId="{361F52CB-927C-4E07-A3A8-34F915E9B9EB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8" creationId="{86DD4B57-591A-4927-9DD5-A65EA9F09DA0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9" creationId="{48535AF1-0D1B-4C74-9A2C-066F4B851943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0" creationId="{C3525BC6-85BD-4ECC-B48F-2EEDD630B0E1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1" creationId="{64F59FA7-A14F-416D-BB7F-D71D470833B9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2" creationId="{5F0AF861-B55B-47B8-8B84-7D9C0EBAE65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3" creationId="{4994DC3F-4E77-40E8-8F82-DAA031F0184A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4" creationId="{BA9F08FD-1226-4CED-BD53-0D213FD4ABC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5" creationId="{EB5BAE07-CF5E-4C09-9034-ECB7075AEF4E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16" creationId="{181EDD4B-79E1-4BE2-94FB-BA49D9AA31F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5" creationId="{DA5E7085-9707-4C73-8C8D-5235BBEBE8EF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6" creationId="{2CB4C363-5D71-4088-96C2-9D55FE22C2D7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7" creationId="{5F979FBE-CFAB-4FF3-88F6-47E135968E7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8" creationId="{AE4F1D43-CA84-4783-B214-159136E9A986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29" creationId="{88EE3260-5D81-4AE2-B2D7-1EFBD3C00455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0" creationId="{E1A838FD-CA65-43BE-9542-312A728641E2}"/>
          </ac:spMkLst>
        </pc:spChg>
        <pc:spChg chg="add del">
          <ac:chgData name="Cristian Chilipirea" userId="34ab170da5908fc4" providerId="LiveId" clId="{657DC964-B470-42A9-AA52-9F1F849BFB76}" dt="2019-10-13T10:08:27.804" v="146"/>
          <ac:spMkLst>
            <pc:docMk/>
            <pc:sldMk cId="4098173307" sldId="497"/>
            <ac:spMk id="31" creationId="{B92BE153-846B-4C2C-B5FE-D027B6915F1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2" creationId="{4F6138CB-832C-4474-B7E3-62A743FF68D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4" creationId="{8A233AA0-BCA2-408F-A794-2BD98C4A84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5" creationId="{FBD62371-D4AB-4BE3-A5ED-192CAD84A3D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6" creationId="{58E19579-6DCC-4B0F-8014-EB51CB245E7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7" creationId="{3E32C0AA-F744-427B-8708-51B6DADCB7C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8" creationId="{C6813DFD-D39D-4D47-AED8-6B47F07592B1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39" creationId="{C67E15FC-8EE1-468A-9B8A-5B0CCFA99210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0" creationId="{76593FE0-2B12-493A-AAC1-DE437C5F379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1" creationId="{6197702A-823D-4EDD-9A9C-1DFF7A7F1216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2" creationId="{D54C9C23-4417-43A8-BCF2-47ABC0802BC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3" creationId="{BCBF90F1-12EC-403F-8FED-8CE638811D88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44" creationId="{F04829AA-7926-4D04-9186-39B522A5283F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3" creationId="{5139D338-C160-48A4-82A3-353D4C6A1CC5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4" creationId="{DAB91A51-4A86-49B9-B203-E7DE2D25527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5" creationId="{1D39393D-EDF9-45CF-905D-08F4E698DDB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6" creationId="{E5BF6B21-BBB6-424B-8F08-77BD5A885543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7" creationId="{AB1FBE31-A055-4AE7-9897-38602E89AEFA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8" creationId="{AAC631A1-DD59-4A48-9C2F-FA0C04A3B29E}"/>
          </ac:spMkLst>
        </pc:spChg>
        <pc:spChg chg="add">
          <ac:chgData name="Cristian Chilipirea" userId="34ab170da5908fc4" providerId="LiveId" clId="{657DC964-B470-42A9-AA52-9F1F849BFB76}" dt="2019-10-13T10:08:27.818" v="147"/>
          <ac:spMkLst>
            <pc:docMk/>
            <pc:sldMk cId="4098173307" sldId="497"/>
            <ac:spMk id="59" creationId="{1C8AF570-8EAE-49BA-8A1E-B4D97AF5D24F}"/>
          </ac:spMkLst>
        </pc:sp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5" creationId="{6E605E96-D483-49DD-BCC7-0ADA6F5C4B0D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7" creationId="{1C3299A9-8B27-4C74-94CB-F38D20BD7E73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8" creationId="{F3952220-803C-4670-9D10-BCAD26F85F7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19" creationId="{3FD6C3B4-3DB3-432A-AA55-C40EAC3DFB7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0" creationId="{FE49F576-6939-455E-8A0D-1F7A5149AC3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1" creationId="{B23CD4E7-89E5-4263-A67D-FB10BBD1CFE0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2" creationId="{6E3AE0F1-1C5A-48C3-9A2D-FF5A3DA8F1B8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3" creationId="{0441895F-5B4C-4C9F-887D-EF9473340309}"/>
          </ac:cxnSpMkLst>
        </pc:cxnChg>
        <pc:cxnChg chg="add del">
          <ac:chgData name="Cristian Chilipirea" userId="34ab170da5908fc4" providerId="LiveId" clId="{657DC964-B470-42A9-AA52-9F1F849BFB76}" dt="2019-10-13T10:08:27.804" v="146"/>
          <ac:cxnSpMkLst>
            <pc:docMk/>
            <pc:sldMk cId="4098173307" sldId="497"/>
            <ac:cxnSpMk id="24" creationId="{FD2EC805-4AF4-4B18-88C6-3E01BE5CCAD0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33" creationId="{6CD19A4C-3D8B-4C49-BC75-805383EBDE0D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5" creationId="{AAEC0047-9358-4F79-80B2-5FBC45BB65A5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6" creationId="{33DF0F4E-E572-4D6E-B13E-9DC2CD7A09C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7" creationId="{C71FE2BE-F3EA-4B7D-AE62-DB157831079A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8" creationId="{91CF863C-32D3-4437-91AE-6E4AC0FCAD19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49" creationId="{E6ECBAA1-2DCE-4E65-87B0-937539AB3CB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0" creationId="{26208BF7-6EC4-4E33-9613-62C27911F78B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1" creationId="{534DF27B-DC8C-4100-B27F-7BDEF6F5897F}"/>
          </ac:cxnSpMkLst>
        </pc:cxnChg>
        <pc:cxnChg chg="add">
          <ac:chgData name="Cristian Chilipirea" userId="34ab170da5908fc4" providerId="LiveId" clId="{657DC964-B470-42A9-AA52-9F1F849BFB76}" dt="2019-10-13T10:08:27.818" v="147"/>
          <ac:cxnSpMkLst>
            <pc:docMk/>
            <pc:sldMk cId="4098173307" sldId="497"/>
            <ac:cxnSpMk id="52" creationId="{5CFC1985-DD65-4850-8FB9-946B8111B305}"/>
          </ac:cxnSpMkLst>
        </pc:cxnChg>
      </pc:sldChg>
      <pc:sldChg chg="del">
        <pc:chgData name="Cristian Chilipirea" userId="34ab170da5908fc4" providerId="LiveId" clId="{657DC964-B470-42A9-AA52-9F1F849BFB76}" dt="2019-10-13T10:02:34.042" v="12" actId="2696"/>
        <pc:sldMkLst>
          <pc:docMk/>
          <pc:sldMk cId="378574680" sldId="498"/>
        </pc:sldMkLst>
      </pc:sldChg>
      <pc:sldChg chg="addSp delSp modSp add">
        <pc:chgData name="Cristian Chilipirea" userId="34ab170da5908fc4" providerId="LiveId" clId="{657DC964-B470-42A9-AA52-9F1F849BFB76}" dt="2019-10-13T10:08:47.149" v="154" actId="1076"/>
        <pc:sldMkLst>
          <pc:docMk/>
          <pc:sldMk cId="4024201569" sldId="498"/>
        </pc:sldMkLst>
        <pc:spChg chg="mod">
          <ac:chgData name="Cristian Chilipirea" userId="34ab170da5908fc4" providerId="LiveId" clId="{657DC964-B470-42A9-AA52-9F1F849BFB76}" dt="2019-10-13T10:08:37.347" v="149"/>
          <ac:spMkLst>
            <pc:docMk/>
            <pc:sldMk cId="4024201569" sldId="498"/>
            <ac:spMk id="2" creationId="{9B2E5FD3-8D15-479E-BC99-BF6E541A52FD}"/>
          </ac:spMkLst>
        </pc:spChg>
        <pc:spChg chg="del">
          <ac:chgData name="Cristian Chilipirea" userId="34ab170da5908fc4" providerId="LiveId" clId="{657DC964-B470-42A9-AA52-9F1F849BFB76}" dt="2019-10-13T10:08:39.779" v="150" actId="478"/>
          <ac:spMkLst>
            <pc:docMk/>
            <pc:sldMk cId="4024201569" sldId="498"/>
            <ac:spMk id="3" creationId="{05B3A861-5D3A-4847-BCEA-889786AFCA7F}"/>
          </ac:spMkLst>
        </pc:spChg>
        <pc:graphicFrameChg chg="add mod">
          <ac:chgData name="Cristian Chilipirea" userId="34ab170da5908fc4" providerId="LiveId" clId="{657DC964-B470-42A9-AA52-9F1F849BFB76}" dt="2019-10-13T10:08:47.149" v="154" actId="1076"/>
          <ac:graphicFrameMkLst>
            <pc:docMk/>
            <pc:sldMk cId="4024201569" sldId="498"/>
            <ac:graphicFrameMk id="4" creationId="{CAF04571-0567-42C5-AD38-646CC538D97F}"/>
          </ac:graphicFrameMkLst>
        </pc:graphicFrameChg>
      </pc:sldChg>
      <pc:sldChg chg="del">
        <pc:chgData name="Cristian Chilipirea" userId="34ab170da5908fc4" providerId="LiveId" clId="{657DC964-B470-42A9-AA52-9F1F849BFB76}" dt="2019-10-13T10:02:34.444" v="13" actId="2696"/>
        <pc:sldMkLst>
          <pc:docMk/>
          <pc:sldMk cId="586011746" sldId="499"/>
        </pc:sldMkLst>
      </pc:sldChg>
      <pc:sldChg chg="addSp delSp modSp add">
        <pc:chgData name="Cristian Chilipirea" userId="34ab170da5908fc4" providerId="LiveId" clId="{657DC964-B470-42A9-AA52-9F1F849BFB76}" dt="2019-10-13T10:09:06.711" v="161" actId="1076"/>
        <pc:sldMkLst>
          <pc:docMk/>
          <pc:sldMk cId="842792041" sldId="499"/>
        </pc:sldMkLst>
        <pc:spChg chg="mod">
          <ac:chgData name="Cristian Chilipirea" userId="34ab170da5908fc4" providerId="LiveId" clId="{657DC964-B470-42A9-AA52-9F1F849BFB76}" dt="2019-10-13T10:08:55.867" v="156"/>
          <ac:spMkLst>
            <pc:docMk/>
            <pc:sldMk cId="842792041" sldId="499"/>
            <ac:spMk id="2" creationId="{51759422-756F-470C-A4FF-D025DCE928B1}"/>
          </ac:spMkLst>
        </pc:spChg>
        <pc:spChg chg="del">
          <ac:chgData name="Cristian Chilipirea" userId="34ab170da5908fc4" providerId="LiveId" clId="{657DC964-B470-42A9-AA52-9F1F849BFB76}" dt="2019-10-13T10:09:00.235" v="157" actId="478"/>
          <ac:spMkLst>
            <pc:docMk/>
            <pc:sldMk cId="842792041" sldId="499"/>
            <ac:spMk id="3" creationId="{89D7BCDC-E267-4CB5-9DEF-4E02A5182204}"/>
          </ac:spMkLst>
        </pc:spChg>
        <pc:graphicFrameChg chg="add mod">
          <ac:chgData name="Cristian Chilipirea" userId="34ab170da5908fc4" providerId="LiveId" clId="{657DC964-B470-42A9-AA52-9F1F849BFB76}" dt="2019-10-13T10:09:06.711" v="161" actId="1076"/>
          <ac:graphicFrameMkLst>
            <pc:docMk/>
            <pc:sldMk cId="842792041" sldId="499"/>
            <ac:graphicFrameMk id="4" creationId="{AFB64794-CE6C-4671-A48C-D2EB4023E1FC}"/>
          </ac:graphicFrameMkLst>
        </pc:graphicFrameChg>
      </pc:sldChg>
      <pc:sldChg chg="del">
        <pc:chgData name="Cristian Chilipirea" userId="34ab170da5908fc4" providerId="LiveId" clId="{657DC964-B470-42A9-AA52-9F1F849BFB76}" dt="2019-10-13T10:02:34.606" v="14" actId="2696"/>
        <pc:sldMkLst>
          <pc:docMk/>
          <pc:sldMk cId="2032635208" sldId="500"/>
        </pc:sldMkLst>
      </pc:sldChg>
      <pc:sldChg chg="addSp delSp modSp add">
        <pc:chgData name="Cristian Chilipirea" userId="34ab170da5908fc4" providerId="LiveId" clId="{657DC964-B470-42A9-AA52-9F1F849BFB76}" dt="2019-10-13T10:09:22.257" v="167"/>
        <pc:sldMkLst>
          <pc:docMk/>
          <pc:sldMk cId="2705758714" sldId="500"/>
        </pc:sldMkLst>
        <pc:spChg chg="mod">
          <ac:chgData name="Cristian Chilipirea" userId="34ab170da5908fc4" providerId="LiveId" clId="{657DC964-B470-42A9-AA52-9F1F849BFB76}" dt="2019-10-13T10:09:14.672" v="163"/>
          <ac:spMkLst>
            <pc:docMk/>
            <pc:sldMk cId="2705758714" sldId="500"/>
            <ac:spMk id="2" creationId="{8363ADBF-8C65-4741-86E8-6EF4D9C433D8}"/>
          </ac:spMkLst>
        </pc:spChg>
        <pc:spChg chg="del">
          <ac:chgData name="Cristian Chilipirea" userId="34ab170da5908fc4" providerId="LiveId" clId="{657DC964-B470-42A9-AA52-9F1F849BFB76}" dt="2019-10-13T10:09:16.671" v="164" actId="478"/>
          <ac:spMkLst>
            <pc:docMk/>
            <pc:sldMk cId="2705758714" sldId="500"/>
            <ac:spMk id="3" creationId="{DC1A0510-DAB9-4888-B153-4F2CCF95AB42}"/>
          </ac:spMkLst>
        </pc:spChg>
        <pc:spChg chg="add del">
          <ac:chgData name="Cristian Chilipirea" userId="34ab170da5908fc4" providerId="LiveId" clId="{657DC964-B470-42A9-AA52-9F1F849BFB76}" dt="2019-10-13T10:09:22.251" v="166"/>
          <ac:spMkLst>
            <pc:docMk/>
            <pc:sldMk cId="2705758714" sldId="500"/>
            <ac:spMk id="4" creationId="{B5467575-8CA9-4028-8056-7740D026C4A4}"/>
          </ac:spMkLst>
        </pc:spChg>
        <pc:spChg chg="add">
          <ac:chgData name="Cristian Chilipirea" userId="34ab170da5908fc4" providerId="LiveId" clId="{657DC964-B470-42A9-AA52-9F1F849BFB76}" dt="2019-10-13T10:09:22.257" v="167"/>
          <ac:spMkLst>
            <pc:docMk/>
            <pc:sldMk cId="2705758714" sldId="500"/>
            <ac:spMk id="5" creationId="{BDD0DDC1-C06D-4718-8F22-F536F7A3D6F7}"/>
          </ac:spMkLst>
        </pc:spChg>
      </pc:sldChg>
      <pc:sldChg chg="del">
        <pc:chgData name="Cristian Chilipirea" userId="34ab170da5908fc4" providerId="LiveId" clId="{657DC964-B470-42A9-AA52-9F1F849BFB76}" dt="2019-10-13T10:02:34.641" v="15" actId="2696"/>
        <pc:sldMkLst>
          <pc:docMk/>
          <pc:sldMk cId="231591143" sldId="501"/>
        </pc:sldMkLst>
      </pc:sldChg>
      <pc:sldChg chg="addSp delSp modSp add">
        <pc:chgData name="Cristian Chilipirea" userId="34ab170da5908fc4" providerId="LiveId" clId="{657DC964-B470-42A9-AA52-9F1F849BFB76}" dt="2019-10-13T10:10:01.390" v="184" actId="1076"/>
        <pc:sldMkLst>
          <pc:docMk/>
          <pc:sldMk cId="3947385770" sldId="501"/>
        </pc:sldMkLst>
        <pc:spChg chg="mod">
          <ac:chgData name="Cristian Chilipirea" userId="34ab170da5908fc4" providerId="LiveId" clId="{657DC964-B470-42A9-AA52-9F1F849BFB76}" dt="2019-10-13T10:09:28.992" v="169"/>
          <ac:spMkLst>
            <pc:docMk/>
            <pc:sldMk cId="3947385770" sldId="501"/>
            <ac:spMk id="2" creationId="{ED9DC9DC-5575-4810-924E-93527ED37DE5}"/>
          </ac:spMkLst>
        </pc:spChg>
        <pc:spChg chg="del">
          <ac:chgData name="Cristian Chilipirea" userId="34ab170da5908fc4" providerId="LiveId" clId="{657DC964-B470-42A9-AA52-9F1F849BFB76}" dt="2019-10-13T10:09:31.132" v="170" actId="478"/>
          <ac:spMkLst>
            <pc:docMk/>
            <pc:sldMk cId="3947385770" sldId="501"/>
            <ac:spMk id="3" creationId="{2E174BFD-1557-40FA-95B9-14EB6B1D0213}"/>
          </ac:spMkLst>
        </pc:spChg>
        <pc:spChg chg="add del mod">
          <ac:chgData name="Cristian Chilipirea" userId="34ab170da5908fc4" providerId="LiveId" clId="{657DC964-B470-42A9-AA52-9F1F849BFB76}" dt="2019-10-13T10:09:39.819" v="174"/>
          <ac:spMkLst>
            <pc:docMk/>
            <pc:sldMk cId="3947385770" sldId="501"/>
            <ac:spMk id="4" creationId="{2E13532D-901F-4851-ACAD-54AD132ADB4F}"/>
          </ac:spMkLst>
        </pc:spChg>
        <pc:spChg chg="add del">
          <ac:chgData name="Cristian Chilipirea" userId="34ab170da5908fc4" providerId="LiveId" clId="{657DC964-B470-42A9-AA52-9F1F849BFB76}" dt="2019-10-13T10:09:41.623" v="176"/>
          <ac:spMkLst>
            <pc:docMk/>
            <pc:sldMk cId="3947385770" sldId="501"/>
            <ac:spMk id="5" creationId="{A1C8DCB1-CBD3-4F4D-B49A-FABEEFFDBF2C}"/>
          </ac:spMkLst>
        </pc:spChg>
        <pc:spChg chg="add mod">
          <ac:chgData name="Cristian Chilipirea" userId="34ab170da5908fc4" providerId="LiveId" clId="{657DC964-B470-42A9-AA52-9F1F849BFB76}" dt="2019-10-13T10:09:43.732" v="178" actId="14100"/>
          <ac:spMkLst>
            <pc:docMk/>
            <pc:sldMk cId="3947385770" sldId="501"/>
            <ac:spMk id="6" creationId="{1DF74CDC-0FB4-4EE2-9A2A-D6CEAF0248CF}"/>
          </ac:spMkLst>
        </pc:spChg>
        <pc:spChg chg="add del">
          <ac:chgData name="Cristian Chilipirea" userId="34ab170da5908fc4" providerId="LiveId" clId="{657DC964-B470-42A9-AA52-9F1F849BFB76}" dt="2019-10-13T10:09:53.419" v="180"/>
          <ac:spMkLst>
            <pc:docMk/>
            <pc:sldMk cId="3947385770" sldId="501"/>
            <ac:spMk id="7" creationId="{191B7D36-F358-4434-A07D-104C5BACF284}"/>
          </ac:spMkLst>
        </pc:spChg>
        <pc:spChg chg="add del">
          <ac:chgData name="Cristian Chilipirea" userId="34ab170da5908fc4" providerId="LiveId" clId="{657DC964-B470-42A9-AA52-9F1F849BFB76}" dt="2019-10-13T10:09:59.121" v="182"/>
          <ac:spMkLst>
            <pc:docMk/>
            <pc:sldMk cId="3947385770" sldId="501"/>
            <ac:spMk id="8" creationId="{0A83A440-F759-4DC9-A6E9-4E3DE0B3DCF2}"/>
          </ac:spMkLst>
        </pc:spChg>
        <pc:spChg chg="add mod">
          <ac:chgData name="Cristian Chilipirea" userId="34ab170da5908fc4" providerId="LiveId" clId="{657DC964-B470-42A9-AA52-9F1F849BFB76}" dt="2019-10-13T10:10:01.390" v="184" actId="1076"/>
          <ac:spMkLst>
            <pc:docMk/>
            <pc:sldMk cId="3947385770" sldId="501"/>
            <ac:spMk id="9" creationId="{BE1039BB-D78B-4FF0-9C45-92F7E812E55F}"/>
          </ac:spMkLst>
        </pc:spChg>
      </pc:sldChg>
      <pc:sldChg chg="del">
        <pc:chgData name="Cristian Chilipirea" userId="34ab170da5908fc4" providerId="LiveId" clId="{657DC964-B470-42A9-AA52-9F1F849BFB76}" dt="2019-10-13T10:02:34.705" v="16" actId="2696"/>
        <pc:sldMkLst>
          <pc:docMk/>
          <pc:sldMk cId="3589621216" sldId="502"/>
        </pc:sldMkLst>
      </pc:sldChg>
      <pc:sldChg chg="addSp delSp modSp add">
        <pc:chgData name="Cristian Chilipirea" userId="34ab170da5908fc4" providerId="LiveId" clId="{657DC964-B470-42A9-AA52-9F1F849BFB76}" dt="2019-10-13T10:10:38.052" v="194" actId="1076"/>
        <pc:sldMkLst>
          <pc:docMk/>
          <pc:sldMk cId="4168258613" sldId="502"/>
        </pc:sldMkLst>
        <pc:spChg chg="mod">
          <ac:chgData name="Cristian Chilipirea" userId="34ab170da5908fc4" providerId="LiveId" clId="{657DC964-B470-42A9-AA52-9F1F849BFB76}" dt="2019-10-13T10:10:31.067" v="191" actId="1076"/>
          <ac:spMkLst>
            <pc:docMk/>
            <pc:sldMk cId="4168258613" sldId="502"/>
            <ac:spMk id="2" creationId="{66AB0833-2FB4-4CA6-BFB6-F383F72145A4}"/>
          </ac:spMkLst>
        </pc:spChg>
        <pc:spChg chg="del">
          <ac:chgData name="Cristian Chilipirea" userId="34ab170da5908fc4" providerId="LiveId" clId="{657DC964-B470-42A9-AA52-9F1F849BFB76}" dt="2019-10-13T10:10:17.955" v="187" actId="478"/>
          <ac:spMkLst>
            <pc:docMk/>
            <pc:sldMk cId="4168258613" sldId="502"/>
            <ac:spMk id="3" creationId="{2BE05692-3772-447C-9902-56DD52369F94}"/>
          </ac:spMkLst>
        </pc:spChg>
        <pc:graphicFrameChg chg="add mod">
          <ac:chgData name="Cristian Chilipirea" userId="34ab170da5908fc4" providerId="LiveId" clId="{657DC964-B470-42A9-AA52-9F1F849BFB76}" dt="2019-10-13T10:10:38.052" v="194" actId="1076"/>
          <ac:graphicFrameMkLst>
            <pc:docMk/>
            <pc:sldMk cId="4168258613" sldId="502"/>
            <ac:graphicFrameMk id="4" creationId="{0F6D4354-D7D0-4F9B-8819-F27434A345B4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0:59.239" v="201" actId="1076"/>
        <pc:sldMkLst>
          <pc:docMk/>
          <pc:sldMk cId="869789185" sldId="503"/>
        </pc:sldMkLst>
        <pc:spChg chg="mod">
          <ac:chgData name="Cristian Chilipirea" userId="34ab170da5908fc4" providerId="LiveId" clId="{657DC964-B470-42A9-AA52-9F1F849BFB76}" dt="2019-10-13T10:10:48.821" v="196"/>
          <ac:spMkLst>
            <pc:docMk/>
            <pc:sldMk cId="869789185" sldId="503"/>
            <ac:spMk id="2" creationId="{7F2312C5-3C32-4CB3-910C-6A1DF5299275}"/>
          </ac:spMkLst>
        </pc:spChg>
        <pc:spChg chg="del">
          <ac:chgData name="Cristian Chilipirea" userId="34ab170da5908fc4" providerId="LiveId" clId="{657DC964-B470-42A9-AA52-9F1F849BFB76}" dt="2019-10-13T10:10:50.939" v="197" actId="478"/>
          <ac:spMkLst>
            <pc:docMk/>
            <pc:sldMk cId="869789185" sldId="503"/>
            <ac:spMk id="3" creationId="{C1DE16AF-3D5F-468F-8C24-EAB77D269A98}"/>
          </ac:spMkLst>
        </pc:spChg>
        <pc:graphicFrameChg chg="add mod">
          <ac:chgData name="Cristian Chilipirea" userId="34ab170da5908fc4" providerId="LiveId" clId="{657DC964-B470-42A9-AA52-9F1F849BFB76}" dt="2019-10-13T10:10:59.239" v="201" actId="1076"/>
          <ac:graphicFrameMkLst>
            <pc:docMk/>
            <pc:sldMk cId="869789185" sldId="503"/>
            <ac:graphicFrameMk id="4" creationId="{DD4990F9-B542-4768-BBD1-32E31251DF1D}"/>
          </ac:graphicFrameMkLst>
        </pc:graphicFrameChg>
      </pc:sldChg>
      <pc:sldChg chg="del">
        <pc:chgData name="Cristian Chilipirea" userId="34ab170da5908fc4" providerId="LiveId" clId="{657DC964-B470-42A9-AA52-9F1F849BFB76}" dt="2019-10-13T10:02:34.912" v="17" actId="2696"/>
        <pc:sldMkLst>
          <pc:docMk/>
          <pc:sldMk cId="2217378888" sldId="503"/>
        </pc:sldMkLst>
      </pc:sldChg>
      <pc:sldChg chg="addSp delSp modSp add">
        <pc:chgData name="Cristian Chilipirea" userId="34ab170da5908fc4" providerId="LiveId" clId="{657DC964-B470-42A9-AA52-9F1F849BFB76}" dt="2019-10-13T10:11:15.248" v="207" actId="14100"/>
        <pc:sldMkLst>
          <pc:docMk/>
          <pc:sldMk cId="1043207232" sldId="504"/>
        </pc:sldMkLst>
        <pc:spChg chg="mod">
          <ac:chgData name="Cristian Chilipirea" userId="34ab170da5908fc4" providerId="LiveId" clId="{657DC964-B470-42A9-AA52-9F1F849BFB76}" dt="2019-10-13T10:11:06.664" v="203"/>
          <ac:spMkLst>
            <pc:docMk/>
            <pc:sldMk cId="1043207232" sldId="504"/>
            <ac:spMk id="2" creationId="{75632261-F087-4198-B348-B88D7A71DC48}"/>
          </ac:spMkLst>
        </pc:spChg>
        <pc:spChg chg="del">
          <ac:chgData name="Cristian Chilipirea" userId="34ab170da5908fc4" providerId="LiveId" clId="{657DC964-B470-42A9-AA52-9F1F849BFB76}" dt="2019-10-13T10:11:08.687" v="204" actId="478"/>
          <ac:spMkLst>
            <pc:docMk/>
            <pc:sldMk cId="1043207232" sldId="504"/>
            <ac:spMk id="3" creationId="{8D0A4D6A-EF23-49EC-AB18-34A883BD4A63}"/>
          </ac:spMkLst>
        </pc:spChg>
        <pc:graphicFrameChg chg="add mod">
          <ac:chgData name="Cristian Chilipirea" userId="34ab170da5908fc4" providerId="LiveId" clId="{657DC964-B470-42A9-AA52-9F1F849BFB76}" dt="2019-10-13T10:11:15.248" v="207" actId="14100"/>
          <ac:graphicFrameMkLst>
            <pc:docMk/>
            <pc:sldMk cId="1043207232" sldId="504"/>
            <ac:graphicFrameMk id="4" creationId="{C543FDB8-CC61-4FE8-95D9-9DA83CA7744F}"/>
          </ac:graphicFrameMkLst>
        </pc:graphicFrameChg>
      </pc:sldChg>
      <pc:sldChg chg="del">
        <pc:chgData name="Cristian Chilipirea" userId="34ab170da5908fc4" providerId="LiveId" clId="{657DC964-B470-42A9-AA52-9F1F849BFB76}" dt="2019-10-13T10:02:35.344" v="18" actId="2696"/>
        <pc:sldMkLst>
          <pc:docMk/>
          <pc:sldMk cId="3307072845" sldId="504"/>
        </pc:sldMkLst>
      </pc:sldChg>
      <pc:sldChg chg="del">
        <pc:chgData name="Cristian Chilipirea" userId="34ab170da5908fc4" providerId="LiveId" clId="{657DC964-B470-42A9-AA52-9F1F849BFB76}" dt="2019-10-13T10:02:35.551" v="19" actId="2696"/>
        <pc:sldMkLst>
          <pc:docMk/>
          <pc:sldMk cId="3110428701" sldId="505"/>
        </pc:sldMkLst>
      </pc:sldChg>
      <pc:sldChg chg="addSp delSp modSp add">
        <pc:chgData name="Cristian Chilipirea" userId="34ab170da5908fc4" providerId="LiveId" clId="{657DC964-B470-42A9-AA52-9F1F849BFB76}" dt="2019-10-13T10:11:34.196" v="214" actId="1076"/>
        <pc:sldMkLst>
          <pc:docMk/>
          <pc:sldMk cId="3765374340" sldId="505"/>
        </pc:sldMkLst>
        <pc:spChg chg="mod">
          <ac:chgData name="Cristian Chilipirea" userId="34ab170da5908fc4" providerId="LiveId" clId="{657DC964-B470-42A9-AA52-9F1F849BFB76}" dt="2019-10-13T10:11:23.019" v="209"/>
          <ac:spMkLst>
            <pc:docMk/>
            <pc:sldMk cId="3765374340" sldId="505"/>
            <ac:spMk id="2" creationId="{A689253C-C6E9-41B6-95BB-C53073C1393B}"/>
          </ac:spMkLst>
        </pc:spChg>
        <pc:spChg chg="del">
          <ac:chgData name="Cristian Chilipirea" userId="34ab170da5908fc4" providerId="LiveId" clId="{657DC964-B470-42A9-AA52-9F1F849BFB76}" dt="2019-10-13T10:11:25.139" v="210" actId="478"/>
          <ac:spMkLst>
            <pc:docMk/>
            <pc:sldMk cId="3765374340" sldId="505"/>
            <ac:spMk id="3" creationId="{39DB1002-175F-4951-A15B-0951EC92635C}"/>
          </ac:spMkLst>
        </pc:spChg>
        <pc:spChg chg="add del">
          <ac:chgData name="Cristian Chilipirea" userId="34ab170da5908fc4" providerId="LiveId" clId="{657DC964-B470-42A9-AA52-9F1F849BFB76}" dt="2019-10-13T10:11:31.996" v="212"/>
          <ac:spMkLst>
            <pc:docMk/>
            <pc:sldMk cId="3765374340" sldId="505"/>
            <ac:spMk id="4" creationId="{DAC24727-7600-43CA-BD25-0F9C5BD5346A}"/>
          </ac:spMkLst>
        </pc:spChg>
        <pc:spChg chg="add mod">
          <ac:chgData name="Cristian Chilipirea" userId="34ab170da5908fc4" providerId="LiveId" clId="{657DC964-B470-42A9-AA52-9F1F849BFB76}" dt="2019-10-13T10:11:34.196" v="214" actId="1076"/>
          <ac:spMkLst>
            <pc:docMk/>
            <pc:sldMk cId="3765374340" sldId="505"/>
            <ac:spMk id="5" creationId="{A0B6C901-8A3F-4CDB-9FEE-9764A682D2A2}"/>
          </ac:spMkLst>
        </pc:spChg>
      </pc:sldChg>
      <pc:sldChg chg="del">
        <pc:chgData name="Cristian Chilipirea" userId="34ab170da5908fc4" providerId="LiveId" clId="{657DC964-B470-42A9-AA52-9F1F849BFB76}" dt="2019-10-13T10:02:35.892" v="20" actId="2696"/>
        <pc:sldMkLst>
          <pc:docMk/>
          <pc:sldMk cId="877778477" sldId="506"/>
        </pc:sldMkLst>
      </pc:sldChg>
      <pc:sldChg chg="addSp delSp modSp add">
        <pc:chgData name="Cristian Chilipirea" userId="34ab170da5908fc4" providerId="LiveId" clId="{657DC964-B470-42A9-AA52-9F1F849BFB76}" dt="2019-10-13T10:11:56.870" v="225" actId="1076"/>
        <pc:sldMkLst>
          <pc:docMk/>
          <pc:sldMk cId="3220167743" sldId="506"/>
        </pc:sldMkLst>
        <pc:spChg chg="mod">
          <ac:chgData name="Cristian Chilipirea" userId="34ab170da5908fc4" providerId="LiveId" clId="{657DC964-B470-42A9-AA52-9F1F849BFB76}" dt="2019-10-13T10:11:43.477" v="216"/>
          <ac:spMkLst>
            <pc:docMk/>
            <pc:sldMk cId="3220167743" sldId="506"/>
            <ac:spMk id="2" creationId="{1E91136A-12B3-457A-9EF5-FCEFBF6E3971}"/>
          </ac:spMkLst>
        </pc:spChg>
        <pc:spChg chg="del">
          <ac:chgData name="Cristian Chilipirea" userId="34ab170da5908fc4" providerId="LiveId" clId="{657DC964-B470-42A9-AA52-9F1F849BFB76}" dt="2019-10-13T10:11:45.419" v="217" actId="478"/>
          <ac:spMkLst>
            <pc:docMk/>
            <pc:sldMk cId="3220167743" sldId="506"/>
            <ac:spMk id="3" creationId="{52EF6005-CB7A-4F91-99F0-B5871723D74D}"/>
          </ac:spMkLst>
        </pc:spChg>
        <pc:spChg chg="add del mod">
          <ac:chgData name="Cristian Chilipirea" userId="34ab170da5908fc4" providerId="LiveId" clId="{657DC964-B470-42A9-AA52-9F1F849BFB76}" dt="2019-10-13T10:11:52.863" v="221"/>
          <ac:spMkLst>
            <pc:docMk/>
            <pc:sldMk cId="3220167743" sldId="506"/>
            <ac:spMk id="4" creationId="{82DA7A60-066C-4AE2-ADFD-2D078958B08E}"/>
          </ac:spMkLst>
        </pc:spChg>
        <pc:spChg chg="add del">
          <ac:chgData name="Cristian Chilipirea" userId="34ab170da5908fc4" providerId="LiveId" clId="{657DC964-B470-42A9-AA52-9F1F849BFB76}" dt="2019-10-13T10:11:54.361" v="223"/>
          <ac:spMkLst>
            <pc:docMk/>
            <pc:sldMk cId="3220167743" sldId="506"/>
            <ac:spMk id="5" creationId="{A4168DEB-0BA3-4064-AA0D-362111A49FDA}"/>
          </ac:spMkLst>
        </pc:spChg>
        <pc:spChg chg="add mod">
          <ac:chgData name="Cristian Chilipirea" userId="34ab170da5908fc4" providerId="LiveId" clId="{657DC964-B470-42A9-AA52-9F1F849BFB76}" dt="2019-10-13T10:11:56.870" v="225" actId="1076"/>
          <ac:spMkLst>
            <pc:docMk/>
            <pc:sldMk cId="3220167743" sldId="506"/>
            <ac:spMk id="6" creationId="{598538B7-BAA0-4BB8-B1F0-B699D5DF0064}"/>
          </ac:spMkLst>
        </pc:spChg>
      </pc:sldChg>
      <pc:sldChg chg="del">
        <pc:chgData name="Cristian Chilipirea" userId="34ab170da5908fc4" providerId="LiveId" clId="{657DC964-B470-42A9-AA52-9F1F849BFB76}" dt="2019-10-13T10:02:36.172" v="21" actId="2696"/>
        <pc:sldMkLst>
          <pc:docMk/>
          <pc:sldMk cId="3007868837" sldId="507"/>
        </pc:sldMkLst>
      </pc:sldChg>
      <pc:sldChg chg="addSp delSp modSp add">
        <pc:chgData name="Cristian Chilipirea" userId="34ab170da5908fc4" providerId="LiveId" clId="{657DC964-B470-42A9-AA52-9F1F849BFB76}" dt="2019-10-13T10:12:12.921" v="232" actId="1076"/>
        <pc:sldMkLst>
          <pc:docMk/>
          <pc:sldMk cId="4274709343" sldId="507"/>
        </pc:sldMkLst>
        <pc:spChg chg="mod">
          <ac:chgData name="Cristian Chilipirea" userId="34ab170da5908fc4" providerId="LiveId" clId="{657DC964-B470-42A9-AA52-9F1F849BFB76}" dt="2019-10-13T10:12:03.310" v="227"/>
          <ac:spMkLst>
            <pc:docMk/>
            <pc:sldMk cId="4274709343" sldId="507"/>
            <ac:spMk id="2" creationId="{E8B5AAA9-54F4-4881-8A87-DD95C7DFE6CB}"/>
          </ac:spMkLst>
        </pc:spChg>
        <pc:spChg chg="del">
          <ac:chgData name="Cristian Chilipirea" userId="34ab170da5908fc4" providerId="LiveId" clId="{657DC964-B470-42A9-AA52-9F1F849BFB76}" dt="2019-10-13T10:12:05.127" v="228" actId="478"/>
          <ac:spMkLst>
            <pc:docMk/>
            <pc:sldMk cId="4274709343" sldId="507"/>
            <ac:spMk id="3" creationId="{1459196B-9A4B-4A1C-A1BE-407E74E5C3E4}"/>
          </ac:spMkLst>
        </pc:spChg>
        <pc:spChg chg="add del">
          <ac:chgData name="Cristian Chilipirea" userId="34ab170da5908fc4" providerId="LiveId" clId="{657DC964-B470-42A9-AA52-9F1F849BFB76}" dt="2019-10-13T10:12:10.994" v="230"/>
          <ac:spMkLst>
            <pc:docMk/>
            <pc:sldMk cId="4274709343" sldId="507"/>
            <ac:spMk id="4" creationId="{CD450114-3AD4-44FB-A6D8-036AAA8CCD37}"/>
          </ac:spMkLst>
        </pc:spChg>
        <pc:spChg chg="add mod">
          <ac:chgData name="Cristian Chilipirea" userId="34ab170da5908fc4" providerId="LiveId" clId="{657DC964-B470-42A9-AA52-9F1F849BFB76}" dt="2019-10-13T10:12:12.921" v="232" actId="1076"/>
          <ac:spMkLst>
            <pc:docMk/>
            <pc:sldMk cId="4274709343" sldId="507"/>
            <ac:spMk id="5" creationId="{37AC717A-8660-4BB6-92AE-25FF4A5CC42E}"/>
          </ac:spMkLst>
        </pc:spChg>
      </pc:sldChg>
      <pc:sldChg chg="addSp delSp modSp add">
        <pc:chgData name="Cristian Chilipirea" userId="34ab170da5908fc4" providerId="LiveId" clId="{657DC964-B470-42A9-AA52-9F1F849BFB76}" dt="2019-10-13T10:12:29.939" v="239" actId="1076"/>
        <pc:sldMkLst>
          <pc:docMk/>
          <pc:sldMk cId="359974745" sldId="508"/>
        </pc:sldMkLst>
        <pc:spChg chg="mod">
          <ac:chgData name="Cristian Chilipirea" userId="34ab170da5908fc4" providerId="LiveId" clId="{657DC964-B470-42A9-AA52-9F1F849BFB76}" dt="2019-10-13T10:12:18.887" v="234"/>
          <ac:spMkLst>
            <pc:docMk/>
            <pc:sldMk cId="359974745" sldId="508"/>
            <ac:spMk id="2" creationId="{757D2478-37BF-4A04-95DF-6434A31A3D6C}"/>
          </ac:spMkLst>
        </pc:spChg>
        <pc:spChg chg="del">
          <ac:chgData name="Cristian Chilipirea" userId="34ab170da5908fc4" providerId="LiveId" clId="{657DC964-B470-42A9-AA52-9F1F849BFB76}" dt="2019-10-13T10:12:20.835" v="235" actId="478"/>
          <ac:spMkLst>
            <pc:docMk/>
            <pc:sldMk cId="359974745" sldId="508"/>
            <ac:spMk id="3" creationId="{6716D3D0-0CF2-4CD4-94E3-A5FB2592B05C}"/>
          </ac:spMkLst>
        </pc:spChg>
        <pc:spChg chg="add del">
          <ac:chgData name="Cristian Chilipirea" userId="34ab170da5908fc4" providerId="LiveId" clId="{657DC964-B470-42A9-AA52-9F1F849BFB76}" dt="2019-10-13T10:12:26.044" v="237"/>
          <ac:spMkLst>
            <pc:docMk/>
            <pc:sldMk cId="359974745" sldId="508"/>
            <ac:spMk id="4" creationId="{2199716E-75D6-4845-A26E-7CB8BA5B9B56}"/>
          </ac:spMkLst>
        </pc:spChg>
        <pc:spChg chg="add mod">
          <ac:chgData name="Cristian Chilipirea" userId="34ab170da5908fc4" providerId="LiveId" clId="{657DC964-B470-42A9-AA52-9F1F849BFB76}" dt="2019-10-13T10:12:29.939" v="239" actId="1076"/>
          <ac:spMkLst>
            <pc:docMk/>
            <pc:sldMk cId="359974745" sldId="508"/>
            <ac:spMk id="6" creationId="{3ED01AD8-D027-4BF7-8B23-9C45A9E060E4}"/>
          </ac:spMkLst>
        </pc:spChg>
        <pc:graphicFrameChg chg="add del">
          <ac:chgData name="Cristian Chilipirea" userId="34ab170da5908fc4" providerId="LiveId" clId="{657DC964-B470-42A9-AA52-9F1F849BFB76}" dt="2019-10-13T10:12:26.044" v="237"/>
          <ac:graphicFrameMkLst>
            <pc:docMk/>
            <pc:sldMk cId="359974745" sldId="508"/>
            <ac:graphicFrameMk id="5" creationId="{14344F8D-9987-4DEC-832D-12627B422112}"/>
          </ac:graphicFrameMkLst>
        </pc:graphicFrameChg>
        <pc:graphicFrameChg chg="add mod">
          <ac:chgData name="Cristian Chilipirea" userId="34ab170da5908fc4" providerId="LiveId" clId="{657DC964-B470-42A9-AA52-9F1F849BFB76}" dt="2019-10-13T10:12:29.939" v="239" actId="1076"/>
          <ac:graphicFrameMkLst>
            <pc:docMk/>
            <pc:sldMk cId="359974745" sldId="508"/>
            <ac:graphicFrameMk id="7" creationId="{24FC9E6F-4315-4776-B701-467C7CEFFBB1}"/>
          </ac:graphicFrameMkLst>
        </pc:graphicFrameChg>
      </pc:sldChg>
      <pc:sldChg chg="del">
        <pc:chgData name="Cristian Chilipirea" userId="34ab170da5908fc4" providerId="LiveId" clId="{657DC964-B470-42A9-AA52-9F1F849BFB76}" dt="2019-10-13T10:02:36.276" v="22" actId="2696"/>
        <pc:sldMkLst>
          <pc:docMk/>
          <pc:sldMk cId="974009073" sldId="508"/>
        </pc:sldMkLst>
      </pc:sldChg>
      <pc:sldChg chg="addSp delSp modSp add">
        <pc:chgData name="Cristian Chilipirea" userId="34ab170da5908fc4" providerId="LiveId" clId="{657DC964-B470-42A9-AA52-9F1F849BFB76}" dt="2019-10-13T10:12:51.510" v="250" actId="1076"/>
        <pc:sldMkLst>
          <pc:docMk/>
          <pc:sldMk cId="2579471092" sldId="509"/>
        </pc:sldMkLst>
        <pc:spChg chg="mod">
          <ac:chgData name="Cristian Chilipirea" userId="34ab170da5908fc4" providerId="LiveId" clId="{657DC964-B470-42A9-AA52-9F1F849BFB76}" dt="2019-10-13T10:12:35.676" v="241"/>
          <ac:spMkLst>
            <pc:docMk/>
            <pc:sldMk cId="2579471092" sldId="509"/>
            <ac:spMk id="2" creationId="{A437F1A7-AC01-439C-8904-058D4D58F2A4}"/>
          </ac:spMkLst>
        </pc:spChg>
        <pc:spChg chg="del">
          <ac:chgData name="Cristian Chilipirea" userId="34ab170da5908fc4" providerId="LiveId" clId="{657DC964-B470-42A9-AA52-9F1F849BFB76}" dt="2019-10-13T10:12:38.179" v="242" actId="478"/>
          <ac:spMkLst>
            <pc:docMk/>
            <pc:sldMk cId="2579471092" sldId="509"/>
            <ac:spMk id="3" creationId="{92F2370B-411B-44EA-9E67-44D00FDEC3A8}"/>
          </ac:spMkLst>
        </pc:spChg>
        <pc:spChg chg="add del mod">
          <ac:chgData name="Cristian Chilipirea" userId="34ab170da5908fc4" providerId="LiveId" clId="{657DC964-B470-42A9-AA52-9F1F849BFB76}" dt="2019-10-13T10:12:47.172" v="246"/>
          <ac:spMkLst>
            <pc:docMk/>
            <pc:sldMk cId="2579471092" sldId="509"/>
            <ac:spMk id="4" creationId="{BBAD44F4-4E3D-48FF-9E47-0310ADB37721}"/>
          </ac:spMkLst>
        </pc:spChg>
        <pc:spChg chg="add del">
          <ac:chgData name="Cristian Chilipirea" userId="34ab170da5908fc4" providerId="LiveId" clId="{657DC964-B470-42A9-AA52-9F1F849BFB76}" dt="2019-10-13T10:12:48.848" v="248"/>
          <ac:spMkLst>
            <pc:docMk/>
            <pc:sldMk cId="2579471092" sldId="509"/>
            <ac:spMk id="5" creationId="{31002C23-B396-425F-83FB-895F3C601291}"/>
          </ac:spMkLst>
        </pc:spChg>
        <pc:spChg chg="add mod">
          <ac:chgData name="Cristian Chilipirea" userId="34ab170da5908fc4" providerId="LiveId" clId="{657DC964-B470-42A9-AA52-9F1F849BFB76}" dt="2019-10-13T10:12:51.510" v="250" actId="1076"/>
          <ac:spMkLst>
            <pc:docMk/>
            <pc:sldMk cId="2579471092" sldId="509"/>
            <ac:spMk id="6" creationId="{44A8D3E8-D7A2-4626-B0E6-285B438EADBB}"/>
          </ac:spMkLst>
        </pc:spChg>
      </pc:sldChg>
      <pc:sldChg chg="del">
        <pc:chgData name="Cristian Chilipirea" userId="34ab170da5908fc4" providerId="LiveId" clId="{657DC964-B470-42A9-AA52-9F1F849BFB76}" dt="2019-10-13T10:02:36.524" v="23" actId="2696"/>
        <pc:sldMkLst>
          <pc:docMk/>
          <pc:sldMk cId="3472430641" sldId="509"/>
        </pc:sldMkLst>
      </pc:sldChg>
      <pc:sldChg chg="addSp delSp modSp add">
        <pc:chgData name="Cristian Chilipirea" userId="34ab170da5908fc4" providerId="LiveId" clId="{657DC964-B470-42A9-AA52-9F1F849BFB76}" dt="2019-10-13T10:13:08.170" v="257" actId="1076"/>
        <pc:sldMkLst>
          <pc:docMk/>
          <pc:sldMk cId="3318546952" sldId="510"/>
        </pc:sldMkLst>
        <pc:spChg chg="mod">
          <ac:chgData name="Cristian Chilipirea" userId="34ab170da5908fc4" providerId="LiveId" clId="{657DC964-B470-42A9-AA52-9F1F849BFB76}" dt="2019-10-13T10:12:57.755" v="252"/>
          <ac:spMkLst>
            <pc:docMk/>
            <pc:sldMk cId="3318546952" sldId="510"/>
            <ac:spMk id="2" creationId="{57F50B01-4D50-4E49-8602-469665034463}"/>
          </ac:spMkLst>
        </pc:spChg>
        <pc:spChg chg="del">
          <ac:chgData name="Cristian Chilipirea" userId="34ab170da5908fc4" providerId="LiveId" clId="{657DC964-B470-42A9-AA52-9F1F849BFB76}" dt="2019-10-13T10:12:59.755" v="253" actId="478"/>
          <ac:spMkLst>
            <pc:docMk/>
            <pc:sldMk cId="3318546952" sldId="510"/>
            <ac:spMk id="3" creationId="{EB1447C5-72A9-45A9-BCBC-C25054C30B1C}"/>
          </ac:spMkLst>
        </pc:spChg>
        <pc:spChg chg="add del">
          <ac:chgData name="Cristian Chilipirea" userId="34ab170da5908fc4" providerId="LiveId" clId="{657DC964-B470-42A9-AA52-9F1F849BFB76}" dt="2019-10-13T10:13:06.355" v="255"/>
          <ac:spMkLst>
            <pc:docMk/>
            <pc:sldMk cId="3318546952" sldId="510"/>
            <ac:spMk id="4" creationId="{D4CAB436-3FDA-46F6-AFA3-49B3EBB80F97}"/>
          </ac:spMkLst>
        </pc:spChg>
        <pc:spChg chg="add mod">
          <ac:chgData name="Cristian Chilipirea" userId="34ab170da5908fc4" providerId="LiveId" clId="{657DC964-B470-42A9-AA52-9F1F849BFB76}" dt="2019-10-13T10:13:08.170" v="257" actId="1076"/>
          <ac:spMkLst>
            <pc:docMk/>
            <pc:sldMk cId="3318546952" sldId="510"/>
            <ac:spMk id="5" creationId="{92AE1FCE-2060-4E71-9364-A3C4CAE8ADAC}"/>
          </ac:spMkLst>
        </pc:spChg>
      </pc:sldChg>
      <pc:sldChg chg="del">
        <pc:chgData name="Cristian Chilipirea" userId="34ab170da5908fc4" providerId="LiveId" clId="{657DC964-B470-42A9-AA52-9F1F849BFB76}" dt="2019-10-13T10:02:36.690" v="24" actId="2696"/>
        <pc:sldMkLst>
          <pc:docMk/>
          <pc:sldMk cId="3879735215" sldId="510"/>
        </pc:sldMkLst>
      </pc:sldChg>
      <pc:sldChg chg="del">
        <pc:chgData name="Cristian Chilipirea" userId="34ab170da5908fc4" providerId="LiveId" clId="{657DC964-B470-42A9-AA52-9F1F849BFB76}" dt="2019-10-13T10:02:36.721" v="25" actId="2696"/>
        <pc:sldMkLst>
          <pc:docMk/>
          <pc:sldMk cId="1746393774" sldId="511"/>
        </pc:sldMkLst>
      </pc:sldChg>
      <pc:sldChg chg="addSp delSp modSp add">
        <pc:chgData name="Cristian Chilipirea" userId="34ab170da5908fc4" providerId="LiveId" clId="{657DC964-B470-42A9-AA52-9F1F849BFB76}" dt="2019-10-13T10:13:26.339" v="264" actId="1076"/>
        <pc:sldMkLst>
          <pc:docMk/>
          <pc:sldMk cId="3843192485" sldId="511"/>
        </pc:sldMkLst>
        <pc:spChg chg="mod">
          <ac:chgData name="Cristian Chilipirea" userId="34ab170da5908fc4" providerId="LiveId" clId="{657DC964-B470-42A9-AA52-9F1F849BFB76}" dt="2019-10-13T10:13:16.931" v="259"/>
          <ac:spMkLst>
            <pc:docMk/>
            <pc:sldMk cId="3843192485" sldId="511"/>
            <ac:spMk id="2" creationId="{6F89C701-9BF0-4AFE-A64D-D359776A6784}"/>
          </ac:spMkLst>
        </pc:spChg>
        <pc:spChg chg="del">
          <ac:chgData name="Cristian Chilipirea" userId="34ab170da5908fc4" providerId="LiveId" clId="{657DC964-B470-42A9-AA52-9F1F849BFB76}" dt="2019-10-13T10:13:19.276" v="260" actId="478"/>
          <ac:spMkLst>
            <pc:docMk/>
            <pc:sldMk cId="3843192485" sldId="511"/>
            <ac:spMk id="3" creationId="{B131F11A-8B83-4197-B66D-CF33A5DCAAB2}"/>
          </ac:spMkLst>
        </pc:spChg>
        <pc:spChg chg="add del">
          <ac:chgData name="Cristian Chilipirea" userId="34ab170da5908fc4" providerId="LiveId" clId="{657DC964-B470-42A9-AA52-9F1F849BFB76}" dt="2019-10-13T10:13:24.516" v="262"/>
          <ac:spMkLst>
            <pc:docMk/>
            <pc:sldMk cId="3843192485" sldId="511"/>
            <ac:spMk id="4" creationId="{C9C0533B-9842-43FA-B979-8FB12987F35C}"/>
          </ac:spMkLst>
        </pc:spChg>
        <pc:spChg chg="add mod">
          <ac:chgData name="Cristian Chilipirea" userId="34ab170da5908fc4" providerId="LiveId" clId="{657DC964-B470-42A9-AA52-9F1F849BFB76}" dt="2019-10-13T10:13:26.339" v="264" actId="1076"/>
          <ac:spMkLst>
            <pc:docMk/>
            <pc:sldMk cId="3843192485" sldId="511"/>
            <ac:spMk id="5" creationId="{68C102DA-767B-47F6-9CF9-49B6207669F6}"/>
          </ac:spMkLst>
        </pc:spChg>
      </pc:sldChg>
      <pc:sldChg chg="del">
        <pc:chgData name="Cristian Chilipirea" userId="34ab170da5908fc4" providerId="LiveId" clId="{657DC964-B470-42A9-AA52-9F1F849BFB76}" dt="2019-10-13T10:02:37.012" v="26" actId="2696"/>
        <pc:sldMkLst>
          <pc:docMk/>
          <pc:sldMk cId="618357871" sldId="512"/>
        </pc:sldMkLst>
      </pc:sldChg>
      <pc:sldChg chg="addSp delSp modSp add">
        <pc:chgData name="Cristian Chilipirea" userId="34ab170da5908fc4" providerId="LiveId" clId="{657DC964-B470-42A9-AA52-9F1F849BFB76}" dt="2019-10-13T10:13:47.022" v="271" actId="1076"/>
        <pc:sldMkLst>
          <pc:docMk/>
          <pc:sldMk cId="771270071" sldId="512"/>
        </pc:sldMkLst>
        <pc:spChg chg="mod">
          <ac:chgData name="Cristian Chilipirea" userId="34ab170da5908fc4" providerId="LiveId" clId="{657DC964-B470-42A9-AA52-9F1F849BFB76}" dt="2019-10-13T10:13:32.403" v="266"/>
          <ac:spMkLst>
            <pc:docMk/>
            <pc:sldMk cId="771270071" sldId="512"/>
            <ac:spMk id="2" creationId="{EBEC0681-2A66-4463-83ED-EB1C51EC351D}"/>
          </ac:spMkLst>
        </pc:spChg>
        <pc:spChg chg="del">
          <ac:chgData name="Cristian Chilipirea" userId="34ab170da5908fc4" providerId="LiveId" clId="{657DC964-B470-42A9-AA52-9F1F849BFB76}" dt="2019-10-13T10:13:34.367" v="267" actId="478"/>
          <ac:spMkLst>
            <pc:docMk/>
            <pc:sldMk cId="771270071" sldId="512"/>
            <ac:spMk id="3" creationId="{23E4B660-19BB-46FF-AAF7-E7CF15366DEB}"/>
          </ac:spMkLst>
        </pc:spChg>
        <pc:spChg chg="add del">
          <ac:chgData name="Cristian Chilipirea" userId="34ab170da5908fc4" providerId="LiveId" clId="{657DC964-B470-42A9-AA52-9F1F849BFB76}" dt="2019-10-13T10:13:43.496" v="269"/>
          <ac:spMkLst>
            <pc:docMk/>
            <pc:sldMk cId="771270071" sldId="512"/>
            <ac:spMk id="4" creationId="{B5AF6063-9438-4C32-84E9-61CCFC1C16C3}"/>
          </ac:spMkLst>
        </pc:spChg>
        <pc:spChg chg="add mod">
          <ac:chgData name="Cristian Chilipirea" userId="34ab170da5908fc4" providerId="LiveId" clId="{657DC964-B470-42A9-AA52-9F1F849BFB76}" dt="2019-10-13T10:13:47.022" v="271" actId="1076"/>
          <ac:spMkLst>
            <pc:docMk/>
            <pc:sldMk cId="771270071" sldId="512"/>
            <ac:spMk id="5" creationId="{DC065041-307F-43ED-890F-205F20240271}"/>
          </ac:spMkLst>
        </pc:spChg>
      </pc:sldChg>
      <pc:sldChg chg="del">
        <pc:chgData name="Cristian Chilipirea" userId="34ab170da5908fc4" providerId="LiveId" clId="{657DC964-B470-42A9-AA52-9F1F849BFB76}" dt="2019-10-13T10:02:37.403" v="27" actId="2696"/>
        <pc:sldMkLst>
          <pc:docMk/>
          <pc:sldMk cId="1643747738" sldId="513"/>
        </pc:sldMkLst>
      </pc:sldChg>
      <pc:sldChg chg="addSp delSp modSp add">
        <pc:chgData name="Cristian Chilipirea" userId="34ab170da5908fc4" providerId="LiveId" clId="{657DC964-B470-42A9-AA52-9F1F849BFB76}" dt="2019-10-13T10:14:06.537" v="278" actId="1076"/>
        <pc:sldMkLst>
          <pc:docMk/>
          <pc:sldMk cId="3576737988" sldId="513"/>
        </pc:sldMkLst>
        <pc:spChg chg="mod">
          <ac:chgData name="Cristian Chilipirea" userId="34ab170da5908fc4" providerId="LiveId" clId="{657DC964-B470-42A9-AA52-9F1F849BFB76}" dt="2019-10-13T10:13:54.679" v="273"/>
          <ac:spMkLst>
            <pc:docMk/>
            <pc:sldMk cId="3576737988" sldId="513"/>
            <ac:spMk id="2" creationId="{238EAC4E-6F9F-412D-8202-F87638A8EF00}"/>
          </ac:spMkLst>
        </pc:spChg>
        <pc:spChg chg="del">
          <ac:chgData name="Cristian Chilipirea" userId="34ab170da5908fc4" providerId="LiveId" clId="{657DC964-B470-42A9-AA52-9F1F849BFB76}" dt="2019-10-13T10:13:57.095" v="274" actId="478"/>
          <ac:spMkLst>
            <pc:docMk/>
            <pc:sldMk cId="3576737988" sldId="513"/>
            <ac:spMk id="3" creationId="{1001BE3D-A5CF-40A6-A78B-7B81D04A5E27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4" creationId="{2F9AAAE4-BF4B-48A1-A8D6-0B3B247458B1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5" creationId="{1288A87F-3BAF-4233-A54B-F11949144F39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6" creationId="{543792C1-7EF9-40DD-8F71-FED84D5F2ECE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7" creationId="{CA9D4FC9-83DC-43C4-9C42-2EF5D35C5A5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8" creationId="{AD6EC27B-3B66-4C05-8ECF-D206E8424A9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9" creationId="{B4B1CE6B-8961-467D-8DF1-03B4A94DB2B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0" creationId="{5B0EFC0C-AC60-41CC-AAFC-82F2AD0BE152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1" creationId="{DA2A056D-5C8D-408E-AB34-CB7E16CA1EB3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2" creationId="{0A0503F6-2F54-4D6C-B0BE-DA86FD17F16C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13" creationId="{222EA95B-FD83-4DF9-A0AB-3DE450F5D2B6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0" creationId="{5929682B-360B-4E0D-87D8-6510D3D1A43F}"/>
          </ac:spMkLst>
        </pc:spChg>
        <pc:spChg chg="add del">
          <ac:chgData name="Cristian Chilipirea" userId="34ab170da5908fc4" providerId="LiveId" clId="{657DC964-B470-42A9-AA52-9F1F849BFB76}" dt="2019-10-13T10:14:02.915" v="276"/>
          <ac:spMkLst>
            <pc:docMk/>
            <pc:sldMk cId="3576737988" sldId="513"/>
            <ac:spMk id="21" creationId="{EFC44FD7-79EA-40B2-ADE8-7B0B3792334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2" creationId="{C44BD400-0453-4606-9DE6-F3D62BFFA69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3" creationId="{C6BD1B40-321A-42DD-9160-370F57CA5D7F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4" creationId="{21415558-56DA-4EEC-8488-27D30D10313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5" creationId="{830F8A50-1E22-4A0C-A6B1-7EC55B0C7E1C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6" creationId="{CCAA6C11-2C5D-4C58-A62D-E9C1B15093A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7" creationId="{CCD89BA1-3E4C-4BAB-82EC-CEAAA4A0B89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8" creationId="{A172FDDB-E8C0-4A65-A20D-43A2511E4C0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29" creationId="{558B77C3-1130-4145-994D-27027ECCFA88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0" creationId="{C729DE25-ED2F-4F4B-876B-94FD122A112B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1" creationId="{8D03D7F6-74CA-48FA-8D66-C97B2D1A06B4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8" creationId="{F6EA5EE3-957D-4792-936D-FC80550FFA5D}"/>
          </ac:spMkLst>
        </pc:spChg>
        <pc:spChg chg="add mod">
          <ac:chgData name="Cristian Chilipirea" userId="34ab170da5908fc4" providerId="LiveId" clId="{657DC964-B470-42A9-AA52-9F1F849BFB76}" dt="2019-10-13T10:14:06.537" v="278" actId="1076"/>
          <ac:spMkLst>
            <pc:docMk/>
            <pc:sldMk cId="3576737988" sldId="513"/>
            <ac:spMk id="39" creationId="{6AAEA4B1-AEF5-40CC-A162-081140376872}"/>
          </ac:spMkLst>
        </pc:sp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4" creationId="{26829E45-C6AB-4E9F-8005-15B2A43E2F28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5" creationId="{9C09C10C-C749-4815-AC7D-4FA83ADE5BF5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6" creationId="{A71FA558-37B1-4ABC-8345-80D2A9987764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7" creationId="{4E284B1B-99DA-4D0B-A308-68A2BB4948CA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8" creationId="{AF1ED74E-DCB8-41EF-A792-6E27C18A08BD}"/>
          </ac:cxnSpMkLst>
        </pc:cxnChg>
        <pc:cxnChg chg="add del">
          <ac:chgData name="Cristian Chilipirea" userId="34ab170da5908fc4" providerId="LiveId" clId="{657DC964-B470-42A9-AA52-9F1F849BFB76}" dt="2019-10-13T10:14:02.915" v="276"/>
          <ac:cxnSpMkLst>
            <pc:docMk/>
            <pc:sldMk cId="3576737988" sldId="513"/>
            <ac:cxnSpMk id="19" creationId="{2E05503A-EF41-46B8-AF04-AE452E23537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2" creationId="{E6CAC8E2-1EC2-4E43-94E9-940CE833948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3" creationId="{4ABC4072-B033-49C5-8DB3-3DF9953BFAC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4" creationId="{0B41BC18-09C0-4E14-B05F-FD8DCC28A1B8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5" creationId="{3BB38F62-FBC0-4F37-ABD0-31FAB9589192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6" creationId="{44492252-0D7C-4697-B41D-1382C06F830F}"/>
          </ac:cxnSpMkLst>
        </pc:cxnChg>
        <pc:cxnChg chg="add mod">
          <ac:chgData name="Cristian Chilipirea" userId="34ab170da5908fc4" providerId="LiveId" clId="{657DC964-B470-42A9-AA52-9F1F849BFB76}" dt="2019-10-13T10:14:06.537" v="278" actId="1076"/>
          <ac:cxnSpMkLst>
            <pc:docMk/>
            <pc:sldMk cId="3576737988" sldId="513"/>
            <ac:cxnSpMk id="37" creationId="{0EEC3B40-003E-45A5-AB51-31C50332D1D4}"/>
          </ac:cxnSpMkLst>
        </pc:cxnChg>
      </pc:sldChg>
      <pc:sldChg chg="del">
        <pc:chgData name="Cristian Chilipirea" userId="34ab170da5908fc4" providerId="LiveId" clId="{657DC964-B470-42A9-AA52-9F1F849BFB76}" dt="2019-10-13T10:02:37.680" v="28" actId="2696"/>
        <pc:sldMkLst>
          <pc:docMk/>
          <pc:sldMk cId="3181653658" sldId="514"/>
        </pc:sldMkLst>
      </pc:sldChg>
      <pc:sldChg chg="addSp delSp modSp add">
        <pc:chgData name="Cristian Chilipirea" userId="34ab170da5908fc4" providerId="LiveId" clId="{657DC964-B470-42A9-AA52-9F1F849BFB76}" dt="2019-10-13T10:14:22.851" v="285" actId="1076"/>
        <pc:sldMkLst>
          <pc:docMk/>
          <pc:sldMk cId="3658999622" sldId="514"/>
        </pc:sldMkLst>
        <pc:spChg chg="mod">
          <ac:chgData name="Cristian Chilipirea" userId="34ab170da5908fc4" providerId="LiveId" clId="{657DC964-B470-42A9-AA52-9F1F849BFB76}" dt="2019-10-13T10:14:12.630" v="280"/>
          <ac:spMkLst>
            <pc:docMk/>
            <pc:sldMk cId="3658999622" sldId="514"/>
            <ac:spMk id="2" creationId="{56CA820B-AA52-444C-9BFC-0197CD049D3A}"/>
          </ac:spMkLst>
        </pc:spChg>
        <pc:spChg chg="del">
          <ac:chgData name="Cristian Chilipirea" userId="34ab170da5908fc4" providerId="LiveId" clId="{657DC964-B470-42A9-AA52-9F1F849BFB76}" dt="2019-10-13T10:14:14.687" v="281" actId="478"/>
          <ac:spMkLst>
            <pc:docMk/>
            <pc:sldMk cId="3658999622" sldId="514"/>
            <ac:spMk id="3" creationId="{C3718498-90F7-4984-B7E4-074CA4869265}"/>
          </ac:spMkLst>
        </pc:spChg>
        <pc:graphicFrameChg chg="add mod">
          <ac:chgData name="Cristian Chilipirea" userId="34ab170da5908fc4" providerId="LiveId" clId="{657DC964-B470-42A9-AA52-9F1F849BFB76}" dt="2019-10-13T10:14:22.851" v="285" actId="1076"/>
          <ac:graphicFrameMkLst>
            <pc:docMk/>
            <pc:sldMk cId="3658999622" sldId="514"/>
            <ac:graphicFrameMk id="4" creationId="{817FAEE1-3FEB-487A-940A-5FDF891BEF80}"/>
          </ac:graphicFrameMkLst>
        </pc:graphicFrameChg>
      </pc:sldChg>
      <pc:sldChg chg="del">
        <pc:chgData name="Cristian Chilipirea" userId="34ab170da5908fc4" providerId="LiveId" clId="{657DC964-B470-42A9-AA52-9F1F849BFB76}" dt="2019-10-13T10:02:38.150" v="29" actId="2696"/>
        <pc:sldMkLst>
          <pc:docMk/>
          <pc:sldMk cId="2957820623" sldId="515"/>
        </pc:sldMkLst>
      </pc:sldChg>
      <pc:sldChg chg="addSp delSp modSp add">
        <pc:chgData name="Cristian Chilipirea" userId="34ab170da5908fc4" providerId="LiveId" clId="{657DC964-B470-42A9-AA52-9F1F849BFB76}" dt="2019-10-13T10:14:37.989" v="291" actId="14100"/>
        <pc:sldMkLst>
          <pc:docMk/>
          <pc:sldMk cId="3052788892" sldId="515"/>
        </pc:sldMkLst>
        <pc:spChg chg="mod">
          <ac:chgData name="Cristian Chilipirea" userId="34ab170da5908fc4" providerId="LiveId" clId="{657DC964-B470-42A9-AA52-9F1F849BFB76}" dt="2019-10-13T10:14:28.773" v="287"/>
          <ac:spMkLst>
            <pc:docMk/>
            <pc:sldMk cId="3052788892" sldId="515"/>
            <ac:spMk id="2" creationId="{EC2C06A7-B901-4B45-BE91-E9C024902218}"/>
          </ac:spMkLst>
        </pc:spChg>
        <pc:spChg chg="del">
          <ac:chgData name="Cristian Chilipirea" userId="34ab170da5908fc4" providerId="LiveId" clId="{657DC964-B470-42A9-AA52-9F1F849BFB76}" dt="2019-10-13T10:14:30.835" v="288" actId="478"/>
          <ac:spMkLst>
            <pc:docMk/>
            <pc:sldMk cId="3052788892" sldId="515"/>
            <ac:spMk id="3" creationId="{B12196BC-961D-496C-82DA-DBBC8CA1558F}"/>
          </ac:spMkLst>
        </pc:spChg>
        <pc:graphicFrameChg chg="add mod">
          <ac:chgData name="Cristian Chilipirea" userId="34ab170da5908fc4" providerId="LiveId" clId="{657DC964-B470-42A9-AA52-9F1F849BFB76}" dt="2019-10-13T10:14:37.989" v="291" actId="14100"/>
          <ac:graphicFrameMkLst>
            <pc:docMk/>
            <pc:sldMk cId="3052788892" sldId="515"/>
            <ac:graphicFrameMk id="4" creationId="{65AE7679-2C55-4DE5-B8B7-74CBC7D781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4:54.711" v="298" actId="1076"/>
        <pc:sldMkLst>
          <pc:docMk/>
          <pc:sldMk cId="428624982" sldId="516"/>
        </pc:sldMkLst>
        <pc:spChg chg="mod">
          <ac:chgData name="Cristian Chilipirea" userId="34ab170da5908fc4" providerId="LiveId" clId="{657DC964-B470-42A9-AA52-9F1F849BFB76}" dt="2019-10-13T10:14:44.443" v="293"/>
          <ac:spMkLst>
            <pc:docMk/>
            <pc:sldMk cId="428624982" sldId="516"/>
            <ac:spMk id="2" creationId="{34AFB6E3-A5AF-4E5C-9787-8443CF0ACA79}"/>
          </ac:spMkLst>
        </pc:spChg>
        <pc:spChg chg="del">
          <ac:chgData name="Cristian Chilipirea" userId="34ab170da5908fc4" providerId="LiveId" clId="{657DC964-B470-42A9-AA52-9F1F849BFB76}" dt="2019-10-13T10:14:46.599" v="294" actId="478"/>
          <ac:spMkLst>
            <pc:docMk/>
            <pc:sldMk cId="428624982" sldId="516"/>
            <ac:spMk id="3" creationId="{310F9A74-A929-4BD4-B271-A77463B088F6}"/>
          </ac:spMkLst>
        </pc:spChg>
        <pc:spChg chg="add del">
          <ac:chgData name="Cristian Chilipirea" userId="34ab170da5908fc4" providerId="LiveId" clId="{657DC964-B470-42A9-AA52-9F1F849BFB76}" dt="2019-10-13T10:14:52.617" v="296"/>
          <ac:spMkLst>
            <pc:docMk/>
            <pc:sldMk cId="428624982" sldId="516"/>
            <ac:spMk id="4" creationId="{2AFAE1C2-A057-4C2B-AB1C-31FD16F2425A}"/>
          </ac:spMkLst>
        </pc:spChg>
        <pc:spChg chg="add mod">
          <ac:chgData name="Cristian Chilipirea" userId="34ab170da5908fc4" providerId="LiveId" clId="{657DC964-B470-42A9-AA52-9F1F849BFB76}" dt="2019-10-13T10:14:54.711" v="298" actId="1076"/>
          <ac:spMkLst>
            <pc:docMk/>
            <pc:sldMk cId="428624982" sldId="516"/>
            <ac:spMk id="5" creationId="{EAA996FA-40E3-4E39-8F3C-2BA84B6DEC78}"/>
          </ac:spMkLst>
        </pc:spChg>
      </pc:sldChg>
      <pc:sldChg chg="del">
        <pc:chgData name="Cristian Chilipirea" userId="34ab170da5908fc4" providerId="LiveId" clId="{657DC964-B470-42A9-AA52-9F1F849BFB76}" dt="2019-10-13T10:02:38.768" v="30" actId="2696"/>
        <pc:sldMkLst>
          <pc:docMk/>
          <pc:sldMk cId="3525947301" sldId="516"/>
        </pc:sldMkLst>
      </pc:sldChg>
      <pc:sldChg chg="addSp delSp modSp add">
        <pc:chgData name="Cristian Chilipirea" userId="34ab170da5908fc4" providerId="LiveId" clId="{657DC964-B470-42A9-AA52-9F1F849BFB76}" dt="2019-10-13T10:15:12.816" v="309" actId="1076"/>
        <pc:sldMkLst>
          <pc:docMk/>
          <pc:sldMk cId="1708359677" sldId="517"/>
        </pc:sldMkLst>
        <pc:spChg chg="mod">
          <ac:chgData name="Cristian Chilipirea" userId="34ab170da5908fc4" providerId="LiveId" clId="{657DC964-B470-42A9-AA52-9F1F849BFB76}" dt="2019-10-13T10:15:00.080" v="300"/>
          <ac:spMkLst>
            <pc:docMk/>
            <pc:sldMk cId="1708359677" sldId="517"/>
            <ac:spMk id="2" creationId="{81AFBD42-D75F-4C41-A17F-C73236ED9746}"/>
          </ac:spMkLst>
        </pc:spChg>
        <pc:spChg chg="del">
          <ac:chgData name="Cristian Chilipirea" userId="34ab170da5908fc4" providerId="LiveId" clId="{657DC964-B470-42A9-AA52-9F1F849BFB76}" dt="2019-10-13T10:15:01.991" v="301" actId="478"/>
          <ac:spMkLst>
            <pc:docMk/>
            <pc:sldMk cId="1708359677" sldId="517"/>
            <ac:spMk id="3" creationId="{ED9C0227-6D61-415A-907B-84239BDACFB4}"/>
          </ac:spMkLst>
        </pc:spChg>
        <pc:spChg chg="add del mod">
          <ac:chgData name="Cristian Chilipirea" userId="34ab170da5908fc4" providerId="LiveId" clId="{657DC964-B470-42A9-AA52-9F1F849BFB76}" dt="2019-10-13T10:15:09.599" v="305"/>
          <ac:spMkLst>
            <pc:docMk/>
            <pc:sldMk cId="1708359677" sldId="517"/>
            <ac:spMk id="4" creationId="{C9E44097-DCCA-4EDB-B7A3-9EA514373EEE}"/>
          </ac:spMkLst>
        </pc:spChg>
        <pc:spChg chg="add del">
          <ac:chgData name="Cristian Chilipirea" userId="34ab170da5908fc4" providerId="LiveId" clId="{657DC964-B470-42A9-AA52-9F1F849BFB76}" dt="2019-10-13T10:15:11.146" v="307"/>
          <ac:spMkLst>
            <pc:docMk/>
            <pc:sldMk cId="1708359677" sldId="517"/>
            <ac:spMk id="5" creationId="{3D740B66-112C-4A4E-90AD-791BE0501907}"/>
          </ac:spMkLst>
        </pc:spChg>
        <pc:spChg chg="add mod">
          <ac:chgData name="Cristian Chilipirea" userId="34ab170da5908fc4" providerId="LiveId" clId="{657DC964-B470-42A9-AA52-9F1F849BFB76}" dt="2019-10-13T10:15:12.816" v="309" actId="1076"/>
          <ac:spMkLst>
            <pc:docMk/>
            <pc:sldMk cId="1708359677" sldId="517"/>
            <ac:spMk id="6" creationId="{432B099B-2383-4FD4-814D-5F5649CDDC3F}"/>
          </ac:spMkLst>
        </pc:spChg>
      </pc:sldChg>
      <pc:sldChg chg="del">
        <pc:chgData name="Cristian Chilipirea" userId="34ab170da5908fc4" providerId="LiveId" clId="{657DC964-B470-42A9-AA52-9F1F849BFB76}" dt="2019-10-13T10:02:39.125" v="31" actId="2696"/>
        <pc:sldMkLst>
          <pc:docMk/>
          <pc:sldMk cId="1868093676" sldId="517"/>
        </pc:sldMkLst>
      </pc:sldChg>
      <pc:sldChg chg="addSp delSp modSp add">
        <pc:chgData name="Cristian Chilipirea" userId="34ab170da5908fc4" providerId="LiveId" clId="{657DC964-B470-42A9-AA52-9F1F849BFB76}" dt="2019-10-13T10:15:32.264" v="318" actId="1076"/>
        <pc:sldMkLst>
          <pc:docMk/>
          <pc:sldMk cId="515006025" sldId="518"/>
        </pc:sldMkLst>
        <pc:spChg chg="mod">
          <ac:chgData name="Cristian Chilipirea" userId="34ab170da5908fc4" providerId="LiveId" clId="{657DC964-B470-42A9-AA52-9F1F849BFB76}" dt="2019-10-13T10:15:19.987" v="311"/>
          <ac:spMkLst>
            <pc:docMk/>
            <pc:sldMk cId="515006025" sldId="518"/>
            <ac:spMk id="2" creationId="{41044144-22AC-4202-A673-EB343EA4037D}"/>
          </ac:spMkLst>
        </pc:spChg>
        <pc:spChg chg="del">
          <ac:chgData name="Cristian Chilipirea" userId="34ab170da5908fc4" providerId="LiveId" clId="{657DC964-B470-42A9-AA52-9F1F849BFB76}" dt="2019-10-13T10:15:22.386" v="312" actId="478"/>
          <ac:spMkLst>
            <pc:docMk/>
            <pc:sldMk cId="515006025" sldId="518"/>
            <ac:spMk id="3" creationId="{4D22A08E-CC67-4F87-AE7D-008B7F9028F8}"/>
          </ac:spMkLst>
        </pc:s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" creationId="{31817EB6-E86F-459B-A99F-B698700FBB98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7" creationId="{4E43738D-CBB6-451C-82B9-C78010D87E9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0" creationId="{4541C6FE-59A6-4559-AB21-6C6AD9FCBD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3" creationId="{E4B514C0-3A0A-4528-8333-AD435E9DC855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6" creationId="{A0776605-7007-4311-BEAC-D7AF1CB1C103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19" creationId="{B2096BFD-3F22-4FAD-884E-C5B10A25FAAF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2" creationId="{03514686-E3BF-46AB-93D5-658F68C30962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5" creationId="{4E0B57DF-D764-40BB-9502-095FE48C62D7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28" creationId="{B0B35590-40DC-43D3-BAF5-B9D7581B740B}"/>
          </ac:grpSpMkLst>
        </pc:grpChg>
        <pc:grpChg chg="add del">
          <ac:chgData name="Cristian Chilipirea" userId="34ab170da5908fc4" providerId="LiveId" clId="{657DC964-B470-42A9-AA52-9F1F849BFB76}" dt="2019-10-13T10:15:28.366" v="316"/>
          <ac:grpSpMkLst>
            <pc:docMk/>
            <pc:sldMk cId="515006025" sldId="518"/>
            <ac:grpSpMk id="43" creationId="{D71535B6-9F32-4870-8EDA-4B0C6ADD6A9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6" creationId="{AD96059F-77F0-4839-9BC3-E8DF9F4FF8C8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49" creationId="{7CFCEA87-42D9-46CA-A14B-C99658EBB457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2" creationId="{8E574BB3-383B-4CE1-8D0B-66A37CB5EBDB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5" creationId="{4988F8B1-AD65-4429-BB5D-B7D07C1ED3E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58" creationId="{AE9AAA7E-ECB1-47AA-81A4-9F51E2F16D31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1" creationId="{E313BFC1-7F9B-4064-B485-D13E92BA0C74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4" creationId="{299035C1-F65E-4EA3-950C-75310DD52C6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67" creationId="{E9644A24-29E3-4782-81BE-D6C20F53D7CD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70" creationId="{C01D1832-0220-4283-BCB3-8938C313CE53}"/>
          </ac:grpSpMkLst>
        </pc:grpChg>
        <pc:grpChg chg="add mod">
          <ac:chgData name="Cristian Chilipirea" userId="34ab170da5908fc4" providerId="LiveId" clId="{657DC964-B470-42A9-AA52-9F1F849BFB76}" dt="2019-10-13T10:15:32.264" v="318" actId="1076"/>
          <ac:grpSpMkLst>
            <pc:docMk/>
            <pc:sldMk cId="515006025" sldId="518"/>
            <ac:grpSpMk id="85" creationId="{E18AC48C-D18F-4E7B-8F92-4582E71936D0}"/>
          </ac:grpSpMkLst>
        </pc:grp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1" creationId="{41AF415E-00E0-4CE0-8176-5AD6CBEC95CB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2" creationId="{8822E6E4-7DA7-40D0-B1B1-6B445A25BC86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3" creationId="{43BDA57A-9294-44B1-A6BC-4473201A035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4" creationId="{29308412-DC61-4EF8-A034-DED170C43722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5" creationId="{9B4C9B5C-EF59-44C2-8168-3C14A3633CF7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6" creationId="{48205AC1-0EBE-42B5-9AEC-A9DDFE587B1E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7" creationId="{EC5C2967-55C2-441D-A56C-5DE1B922C6F1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8" creationId="{57C72A20-072E-4F4B-9B89-CCBA3C2064C4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39" creationId="{E99C5D4F-D575-4F56-9685-657D0FA093D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0" creationId="{CDD91C8D-5CC4-473C-93D8-46B6240AAC7D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1" creationId="{9D203721-8CCC-4891-8AC4-1892FE34B62F}"/>
          </ac:cxnSpMkLst>
        </pc:cxnChg>
        <pc:cxnChg chg="add del">
          <ac:chgData name="Cristian Chilipirea" userId="34ab170da5908fc4" providerId="LiveId" clId="{657DC964-B470-42A9-AA52-9F1F849BFB76}" dt="2019-10-13T10:15:28.366" v="316"/>
          <ac:cxnSpMkLst>
            <pc:docMk/>
            <pc:sldMk cId="515006025" sldId="518"/>
            <ac:cxnSpMk id="42" creationId="{B0405050-2E59-4505-BDCF-9B32CD33A18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3" creationId="{3197AB39-91F6-4860-90A0-3CC9BD61056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4" creationId="{59A6ACA5-BAE2-4FE0-8DB7-31E4360E7C70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5" creationId="{089D1554-688E-4F40-AA76-47D61FD9070D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6" creationId="{2D86DEFF-B2D7-421F-8D25-6B3CCB16715B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7" creationId="{CBAA32D1-91D1-4BDE-ACEA-53E0BB39BC38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8" creationId="{DD1DD440-1453-443A-AFEA-FD252243BDA4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79" creationId="{E7A3E512-009C-4E63-8920-71BD266A1463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0" creationId="{8EC33D46-1840-4975-9AB1-CC5C84CED731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1" creationId="{1F00ABBC-4A6F-4EA0-A3F9-031E46486AB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2" creationId="{3030CA5F-B5CF-4A61-A34B-ADCB4020B3E5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3" creationId="{5DD23C9A-B9D2-4A09-A705-732510AFCFD2}"/>
          </ac:cxnSpMkLst>
        </pc:cxnChg>
        <pc:cxnChg chg="add mod">
          <ac:chgData name="Cristian Chilipirea" userId="34ab170da5908fc4" providerId="LiveId" clId="{657DC964-B470-42A9-AA52-9F1F849BFB76}" dt="2019-10-13T10:15:32.264" v="318" actId="1076"/>
          <ac:cxnSpMkLst>
            <pc:docMk/>
            <pc:sldMk cId="515006025" sldId="518"/>
            <ac:cxnSpMk id="84" creationId="{14F8F429-524E-4AE2-837B-251DD5E6AAFF}"/>
          </ac:cxnSpMkLst>
        </pc:cxnChg>
      </pc:sldChg>
      <pc:sldChg chg="del">
        <pc:chgData name="Cristian Chilipirea" userId="34ab170da5908fc4" providerId="LiveId" clId="{657DC964-B470-42A9-AA52-9F1F849BFB76}" dt="2019-10-13T10:02:39.929" v="32" actId="2696"/>
        <pc:sldMkLst>
          <pc:docMk/>
          <pc:sldMk cId="937818870" sldId="518"/>
        </pc:sldMkLst>
      </pc:sldChg>
      <pc:sldChg chg="addSp delSp modSp add">
        <pc:chgData name="Cristian Chilipirea" userId="34ab170da5908fc4" providerId="LiveId" clId="{657DC964-B470-42A9-AA52-9F1F849BFB76}" dt="2019-10-13T10:15:55.099" v="327" actId="1076"/>
        <pc:sldMkLst>
          <pc:docMk/>
          <pc:sldMk cId="4258076731" sldId="519"/>
        </pc:sldMkLst>
        <pc:spChg chg="mod">
          <ac:chgData name="Cristian Chilipirea" userId="34ab170da5908fc4" providerId="LiveId" clId="{657DC964-B470-42A9-AA52-9F1F849BFB76}" dt="2019-10-13T10:15:42.708" v="320"/>
          <ac:spMkLst>
            <pc:docMk/>
            <pc:sldMk cId="4258076731" sldId="519"/>
            <ac:spMk id="2" creationId="{31586C2A-2656-4631-8E6D-CAA250221F1A}"/>
          </ac:spMkLst>
        </pc:spChg>
        <pc:spChg chg="del">
          <ac:chgData name="Cristian Chilipirea" userId="34ab170da5908fc4" providerId="LiveId" clId="{657DC964-B470-42A9-AA52-9F1F849BFB76}" dt="2019-10-13T10:15:44.968" v="321" actId="478"/>
          <ac:spMkLst>
            <pc:docMk/>
            <pc:sldMk cId="4258076731" sldId="519"/>
            <ac:spMk id="3" creationId="{B1B35177-EE0B-4D0A-A402-934A51AFFBF1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49" creationId="{6CD29D74-E2D5-4435-B7BB-3CFBE3F5C543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0" creationId="{DD6D9D97-E360-4392-BFD7-08A6EBF48845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3" creationId="{FD8EB5F0-C46F-4D06-BD67-28E928674752}"/>
          </ac:spMkLst>
        </pc:spChg>
        <pc:spChg chg="add del">
          <ac:chgData name="Cristian Chilipirea" userId="34ab170da5908fc4" providerId="LiveId" clId="{657DC964-B470-42A9-AA52-9F1F849BFB76}" dt="2019-10-13T10:15:51.181" v="325"/>
          <ac:spMkLst>
            <pc:docMk/>
            <pc:sldMk cId="4258076731" sldId="519"/>
            <ac:spMk id="54" creationId="{654F58CF-FE19-4C30-A2DF-48F7AEB9270A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4" creationId="{E2EC2228-D34F-4C7F-AB65-1BE48F526216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5" creationId="{8AC01D72-1096-4C46-9B47-F4671D22AB1D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8" creationId="{2E077BDB-F37D-45BC-A713-CD4C08C045B3}"/>
          </ac:spMkLst>
        </pc:spChg>
        <pc:spChg chg="add mod">
          <ac:chgData name="Cristian Chilipirea" userId="34ab170da5908fc4" providerId="LiveId" clId="{657DC964-B470-42A9-AA52-9F1F849BFB76}" dt="2019-10-13T10:15:55.099" v="327" actId="1076"/>
          <ac:spMkLst>
            <pc:docMk/>
            <pc:sldMk cId="4258076731" sldId="519"/>
            <ac:spMk id="119" creationId="{60C81CFD-3953-40DC-8B3D-A3FE8D4E9328}"/>
          </ac:spMkLst>
        </pc:s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" creationId="{E46ECB67-8E23-4467-863B-8C14BC3C7781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7" creationId="{E2B05762-B36B-43F1-90F7-9DC8103E09B2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0" creationId="{0FE8ED59-4FA4-44CD-B2EC-A5D0A2D0BF1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3" creationId="{87D160DA-F7F2-4DFF-8FEB-27507C4A6AA6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6" creationId="{D3B87CB6-8DCC-48FC-9BB2-403325A32C5F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19" creationId="{541E1D3A-F020-413A-AA57-C89D30E0C17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2" creationId="{203A426A-E765-4131-9308-86500C87D3DA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5" creationId="{64D8ADE6-3BB3-471E-AFDD-36BA4A205659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28" creationId="{A2F70480-FECC-48F9-9BDD-3D39AD2C22F7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46" creationId="{E8794152-46FF-42B9-BB5D-E7C4986113EC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5" creationId="{39C63E92-E9F6-4CB8-ABD0-50EBFAD822B0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58" creationId="{E8FF739D-167C-446D-B57A-5CE0403C365B}"/>
          </ac:grpSpMkLst>
        </pc:grpChg>
        <pc:grpChg chg="add del">
          <ac:chgData name="Cristian Chilipirea" userId="34ab170da5908fc4" providerId="LiveId" clId="{657DC964-B470-42A9-AA52-9F1F849BFB76}" dt="2019-10-13T10:15:51.181" v="325"/>
          <ac:grpSpMkLst>
            <pc:docMk/>
            <pc:sldMk cId="4258076731" sldId="519"/>
            <ac:grpSpMk id="61" creationId="{838EE878-81DC-4B8F-9184-41D27B37A20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69" creationId="{588FBC2C-0CD9-41E5-9A73-C2ADB8786A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2" creationId="{DFC1CFBF-8BD7-4377-A1B9-0BA4454AE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5" creationId="{C03EE888-8BE3-40F6-AD3E-584F057F4CE0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78" creationId="{FAE81AD0-B928-45D8-8AE1-6C2C1D37E934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1" creationId="{67F109F2-FCB0-4B63-8823-13E21F99C75D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4" creationId="{D560A2A0-62F0-4888-9CF5-7791A53D26C5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87" creationId="{D2A58642-F16D-455D-B0F2-2339E627D2DC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0" creationId="{4D6B4A3B-1795-4BE1-B576-E5D9BFE7E25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93" creationId="{59DEDB08-26A5-4331-975A-ED8D653C1268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11" creationId="{AD75E1B9-06AA-4A62-A4A3-280FC952E22E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0" creationId="{4DC9FD8D-D9DC-4169-B77E-6901F6085502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3" creationId="{747273DC-2C4C-49F2-89F1-818B0E6B939B}"/>
          </ac:grpSpMkLst>
        </pc:grpChg>
        <pc:grpChg chg="add mod">
          <ac:chgData name="Cristian Chilipirea" userId="34ab170da5908fc4" providerId="LiveId" clId="{657DC964-B470-42A9-AA52-9F1F849BFB76}" dt="2019-10-13T10:15:55.099" v="327" actId="1076"/>
          <ac:grpSpMkLst>
            <pc:docMk/>
            <pc:sldMk cId="4258076731" sldId="519"/>
            <ac:grpSpMk id="126" creationId="{57F327D6-AA45-4682-A6F6-DEB8B2EC9061}"/>
          </ac:grpSpMkLst>
        </pc:grp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1" creationId="{986547A6-18A6-4AF1-B7B7-1E3E7E62E3C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2" creationId="{853855AA-3CF4-49B3-875D-4A1D7BCB661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3" creationId="{96C71A8F-B99A-4A24-A41D-C16D8DE354B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4" creationId="{9FB847AC-386E-4410-9B81-23612523637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5" creationId="{2AAEFE23-17C3-46F8-B3C5-67B100A988E7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6" creationId="{1933F294-70D5-49D8-9973-FEA97A549A68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7" creationId="{2BC7CFAB-0BAD-420C-A501-974EFCB31FF9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8" creationId="{CC4131A1-7E46-48C1-9241-EA4A62C6842A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39" creationId="{CE176246-840C-46FF-919D-787A850B24F0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0" creationId="{BD1EB294-3408-4EB5-931D-B8E20C4871C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1" creationId="{6A08FCDF-195A-4E61-ACD2-B92FFB26BE0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2" creationId="{E711E9ED-514C-4ED9-9D32-D59FC85EFCB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3" creationId="{50C0C84F-ADA4-4918-8947-7276E7BC27FF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4" creationId="{5C549085-20D3-4921-93B7-8624524DE78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45" creationId="{FCD6C583-74AA-45EC-A275-F03F86E443F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1" creationId="{E9C1C3D1-C01E-4237-A920-9B01C6B2A6C2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52" creationId="{74E000C3-CF2F-4F18-82D2-5DAC0ADB000C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4" creationId="{707F2AE9-FD34-4D85-8B29-9D824BEC333D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5" creationId="{C77FC10F-CCDF-4708-86DC-0295900ACCE5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6" creationId="{95CE83A6-1BDA-4354-905D-7EBECC344156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7" creationId="{5E8E19CD-6D02-4CE4-994D-181655ECC4DB}"/>
          </ac:cxnSpMkLst>
        </pc:cxnChg>
        <pc:cxnChg chg="add del">
          <ac:chgData name="Cristian Chilipirea" userId="34ab170da5908fc4" providerId="LiveId" clId="{657DC964-B470-42A9-AA52-9F1F849BFB76}" dt="2019-10-13T10:15:51.181" v="325"/>
          <ac:cxnSpMkLst>
            <pc:docMk/>
            <pc:sldMk cId="4258076731" sldId="519"/>
            <ac:cxnSpMk id="68" creationId="{8837F57C-71DF-4E35-83F5-5980A019246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6" creationId="{4CC85B07-5513-46D2-96AB-10A05CC7F87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7" creationId="{012A1E06-E983-4001-9205-84CE17FE46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8" creationId="{8E8634B8-F69B-4A92-9628-F4BFEE8C40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99" creationId="{5565EAA2-80C6-40E1-AB77-ABA2ED244D5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0" creationId="{7ED206CA-7EA1-485E-A105-26B104C145A3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1" creationId="{50E9D60A-A987-4934-BF0C-0B53F6C831D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2" creationId="{22DD4A74-5F74-466F-926A-69D6953F25F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3" creationId="{87246A73-8489-400A-8C1C-FE09C6944A6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4" creationId="{959282D6-D8BC-4567-ACA6-52F9F3562CC4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5" creationId="{48032F23-47D8-43AA-B9EB-857598929398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6" creationId="{FDE2AEE1-BEA9-4CD3-AE2F-825BE7E4C5F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7" creationId="{5F2DDD9D-CC09-4024-A71B-8617BE3CF071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8" creationId="{389DB1AE-E3FC-484A-BBB4-747DD7BE4EED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09" creationId="{5C27FF88-5BB0-4DAA-8E76-50350625C07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0" creationId="{F283B94A-D852-47BA-AD0C-D73E5F120B05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6" creationId="{AC5A86EE-7ED1-4776-B1E3-5E3C2BB1A807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17" creationId="{C01E23AE-D22F-40C5-B83D-2527FB6E81BB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29" creationId="{53962B30-7DAA-4FAF-B3AA-D146B2B74D2A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0" creationId="{C296C9ED-8B67-4608-9D94-F6B0AC10BAAE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1" creationId="{18F68E71-171F-468F-817C-B073CF6B4596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2" creationId="{68935227-6703-4089-A845-9DCC2CFEC15F}"/>
          </ac:cxnSpMkLst>
        </pc:cxnChg>
        <pc:cxnChg chg="add mod">
          <ac:chgData name="Cristian Chilipirea" userId="34ab170da5908fc4" providerId="LiveId" clId="{657DC964-B470-42A9-AA52-9F1F849BFB76}" dt="2019-10-13T10:15:55.099" v="327" actId="1076"/>
          <ac:cxnSpMkLst>
            <pc:docMk/>
            <pc:sldMk cId="4258076731" sldId="519"/>
            <ac:cxnSpMk id="133" creationId="{66981EEE-2032-4811-B0C8-07FF48D70797}"/>
          </ac:cxnSpMkLst>
        </pc:cxnChg>
      </pc:sldChg>
      <pc:sldChg chg="addSp delSp modSp add">
        <pc:chgData name="Cristian Chilipirea" userId="34ab170da5908fc4" providerId="LiveId" clId="{657DC964-B470-42A9-AA52-9F1F849BFB76}" dt="2019-10-13T10:16:10.229" v="333"/>
        <pc:sldMkLst>
          <pc:docMk/>
          <pc:sldMk cId="1530226798" sldId="520"/>
        </pc:sldMkLst>
        <pc:spChg chg="mod">
          <ac:chgData name="Cristian Chilipirea" userId="34ab170da5908fc4" providerId="LiveId" clId="{657DC964-B470-42A9-AA52-9F1F849BFB76}" dt="2019-10-13T10:16:02.799" v="329"/>
          <ac:spMkLst>
            <pc:docMk/>
            <pc:sldMk cId="1530226798" sldId="520"/>
            <ac:spMk id="2" creationId="{7351D81F-4684-48AD-9A1B-9122EC5335CE}"/>
          </ac:spMkLst>
        </pc:spChg>
        <pc:spChg chg="del">
          <ac:chgData name="Cristian Chilipirea" userId="34ab170da5908fc4" providerId="LiveId" clId="{657DC964-B470-42A9-AA52-9F1F849BFB76}" dt="2019-10-13T10:16:04.999" v="330" actId="478"/>
          <ac:spMkLst>
            <pc:docMk/>
            <pc:sldMk cId="1530226798" sldId="520"/>
            <ac:spMk id="3" creationId="{79B879A8-0EC7-4641-9C0A-53D952108C5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3" creationId="{1B897F1F-E445-49C2-816F-0337CA5F09BC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4" creationId="{586A4B7C-05A7-463E-BAE3-CA210CBF39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5" creationId="{C7C30311-8F80-447A-8004-E14761107E51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6" creationId="{555A5CE4-504E-4D13-8F07-7CC1C3C99B8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7" creationId="{1D0EFF60-0DCD-4601-8C4E-7DF3F13E609B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48" creationId="{ED622907-2870-4899-A58F-D19813131083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4" creationId="{C2E08D0B-6373-4109-879B-23EB57EC59A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5" creationId="{71704980-72B2-4EBC-A91C-BA145466CAE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6" creationId="{AB388E3C-564D-4DF6-A785-6C2E881970AE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57" creationId="{520D7EFF-B42D-4038-94B4-F007533C0ED2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3" creationId="{E720861D-A5D9-481A-98A5-6B7CACEF980D}"/>
          </ac:spMkLst>
        </pc:spChg>
        <pc:spChg chg="add del">
          <ac:chgData name="Cristian Chilipirea" userId="34ab170da5908fc4" providerId="LiveId" clId="{657DC964-B470-42A9-AA52-9F1F849BFB76}" dt="2019-10-13T10:16:10.205" v="332"/>
          <ac:spMkLst>
            <pc:docMk/>
            <pc:sldMk cId="1530226798" sldId="520"/>
            <ac:spMk id="64" creationId="{A3B9FCE9-68AB-4248-A6DF-843FF2F33D0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4" creationId="{7281A669-B2E4-456D-B44C-134081B9BB2B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5" creationId="{6371F7B6-80D0-4425-8E31-A4C1EE614937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6" creationId="{FDEAC5CA-4BF0-4719-8E8A-EC5922411608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7" creationId="{E8D65994-3A70-4D0D-9C85-DAA2BBDDFBD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8" creationId="{6F040061-CFA1-49F2-98E3-E1F735BFA6A5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09" creationId="{83291F2A-91CB-4DDE-90F5-ACB1BBDC4636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5" creationId="{BAE41A2D-D0BE-4E55-B7CC-EF90D282BD71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6" creationId="{D7CDDEC2-BCAB-4C5C-B1F0-CD928C670513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7" creationId="{A693D3E4-5684-4B3F-835E-69A427BA63C9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18" creationId="{54B01B98-76FB-4F67-909E-0F0690F6E07C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4" creationId="{B985265D-2DA6-42CE-A4F3-E47404EBF02A}"/>
          </ac:spMkLst>
        </pc:spChg>
        <pc:spChg chg="add">
          <ac:chgData name="Cristian Chilipirea" userId="34ab170da5908fc4" providerId="LiveId" clId="{657DC964-B470-42A9-AA52-9F1F849BFB76}" dt="2019-10-13T10:16:10.229" v="333"/>
          <ac:spMkLst>
            <pc:docMk/>
            <pc:sldMk cId="1530226798" sldId="520"/>
            <ac:spMk id="125" creationId="{E19AAFF0-7C91-4845-85C8-BFC2A0DE4CBA}"/>
          </ac:spMkLst>
        </pc:s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4" creationId="{617FA4C9-5C23-4D67-89EE-4133570DBA81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7" creationId="{30B7CA79-AB3B-4AE0-BE8E-D6371BAE68FD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0" creationId="{71D90FF4-6F76-444E-9DC6-1CBB179BAED2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3" creationId="{E21AA815-074D-4345-8B63-C7484C45CFC9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6" creationId="{B9F8DCA3-ECE9-4AD2-A90E-2D104541D197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19" creationId="{9D18A76F-2D48-4DAB-8AB1-90008EDA01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2" creationId="{88DDF1F3-F4BD-4EC8-AA8F-674384BB5FDC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5" creationId="{9064C836-289F-4D17-9FE1-6065BCB11E13}"/>
          </ac:grpSpMkLst>
        </pc:grpChg>
        <pc:grpChg chg="add del">
          <ac:chgData name="Cristian Chilipirea" userId="34ab170da5908fc4" providerId="LiveId" clId="{657DC964-B470-42A9-AA52-9F1F849BFB76}" dt="2019-10-13T10:16:10.205" v="332"/>
          <ac:grpSpMkLst>
            <pc:docMk/>
            <pc:sldMk cId="1530226798" sldId="520"/>
            <ac:grpSpMk id="28" creationId="{43102CD9-C204-452C-8D2E-702A293A42E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5" creationId="{36BD52B4-8148-4EFD-A03E-E6AF935DBCA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68" creationId="{366F9124-1089-488B-BB96-F6A6E30242B4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1" creationId="{BD2D4444-1015-4F7F-B98E-D64D567A8E4C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4" creationId="{BC368C89-238C-4804-AC94-494E0DBB9776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77" creationId="{0C7FB64C-61CB-4122-BA93-B421C60E6ECD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0" creationId="{CD4A5F6D-66E3-4174-A37F-D781EFC924B5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3" creationId="{2CE0E4F1-1177-4C1B-9E0D-E2B10642464E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6" creationId="{5112FA28-3259-4F3A-B13B-E5B5EC5C9457}"/>
          </ac:grpSpMkLst>
        </pc:grpChg>
        <pc:grpChg chg="add">
          <ac:chgData name="Cristian Chilipirea" userId="34ab170da5908fc4" providerId="LiveId" clId="{657DC964-B470-42A9-AA52-9F1F849BFB76}" dt="2019-10-13T10:16:10.229" v="333"/>
          <ac:grpSpMkLst>
            <pc:docMk/>
            <pc:sldMk cId="1530226798" sldId="520"/>
            <ac:grpSpMk id="89" creationId="{B669902F-ACC7-428A-8282-6F8B93A0A6F9}"/>
          </ac:grpSpMkLst>
        </pc:grp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1" creationId="{8A6746C6-1E71-4940-A4D7-060008F76C0D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2" creationId="{EEEC357A-36E7-4A12-B08D-A4B615763A89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3" creationId="{0317CBF9-80D5-47F9-A744-42AE99079B9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4" creationId="{BDEEB95B-19C6-425E-A883-35F2D68A33D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5" creationId="{0C28C00A-84C3-4D93-B6E5-BC026A925B0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6" creationId="{BCA8604C-E01F-4A2D-97EA-1CEA3500F88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7" creationId="{6C14AFAF-A7D1-44D5-9CC6-23CA6B729563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8" creationId="{D385C25B-CA6E-4AA9-881B-6D9F5BADF25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39" creationId="{DFFC9B80-70D3-41EB-87E2-523A5B9C47D6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0" creationId="{2C1713E0-1F7A-4427-837D-F70F1D375904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1" creationId="{AF5D1500-20CF-44FD-934D-AC01B2B95EE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2" creationId="{E12BFAC0-9B48-40CC-B6FF-0F4C7053DA1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49" creationId="{55DB254E-6000-485C-8B5B-28458FB90A8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0" creationId="{6006F0C2-17E4-4A69-A098-E2849D2597D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1" creationId="{DB35B31F-0655-41FF-A9B2-77DB12AFACF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2" creationId="{03C1EDB9-89D2-4D1C-8630-2496D32D6F9F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3" creationId="{B7B52B66-56A9-4D96-B177-E17BA0701ADE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8" creationId="{5CDA48DE-DC77-4E4F-9B42-4D3F9C9AAE50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59" creationId="{432358CC-2D95-4853-87C5-BBD7E4568EF7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0" creationId="{4CEA4120-4F74-4A75-BCDD-45AB6160484A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1" creationId="{8EE1C73A-8411-4127-A240-DB0202C6E47B}"/>
          </ac:cxnSpMkLst>
        </pc:cxnChg>
        <pc:cxnChg chg="add del">
          <ac:chgData name="Cristian Chilipirea" userId="34ab170da5908fc4" providerId="LiveId" clId="{657DC964-B470-42A9-AA52-9F1F849BFB76}" dt="2019-10-13T10:16:10.205" v="332"/>
          <ac:cxnSpMkLst>
            <pc:docMk/>
            <pc:sldMk cId="1530226798" sldId="520"/>
            <ac:cxnSpMk id="62" creationId="{5E9F7D0B-DBCE-49C9-AB64-A26CA68B12A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2" creationId="{B7BB1474-1959-481E-8DFE-0E0829AAE0D4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3" creationId="{49A2ECA6-9719-40E1-B6C4-FB5BAA9FDB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4" creationId="{092E8634-EECE-4474-8D02-60ACC413024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5" creationId="{2FFCAFC9-67EC-4F2B-813E-8F0A2F816F0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6" creationId="{F3DCB7CD-EF0B-4BD3-B027-F8CBAE335C5C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7" creationId="{D71E28D8-7942-423F-9182-9F4BE982CB3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8" creationId="{A1306B00-818F-4D19-A6B5-A26CFA54C485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99" creationId="{9BFAA2E4-0694-427D-B908-B1B9A753961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0" creationId="{C6FA12AE-A2A4-41A6-BBCB-027785A6E6C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1" creationId="{DA80437D-D947-4534-99CC-C80E6069D43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2" creationId="{5505BC9E-B182-4E40-9D68-2DC295F6297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03" creationId="{DEFA3789-B492-4C0F-85B7-1C74B9E398EB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0" creationId="{C861B8FC-AF0F-4A06-B9A2-285CC2C392DF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1" creationId="{8B07A575-86AE-4AB3-AB10-994AA1A46EB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2" creationId="{6BA2DEF0-E22A-448D-82BE-C3903AAA90A7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3" creationId="{425C1C38-4D6A-40D7-BE4E-7BB00175479A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4" creationId="{E92721B8-B4AD-47CB-8AC1-DFA11FECDB50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19" creationId="{1A7D294A-682B-4DB9-BEB8-8DF81CD9A081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0" creationId="{73E925C8-E539-408D-9218-B63A045FECA9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1" creationId="{AE3D3ABA-3E55-49D7-BE90-0D1A65389A1D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2" creationId="{BA41D0D8-C097-49C8-B150-89E7B3947913}"/>
          </ac:cxnSpMkLst>
        </pc:cxnChg>
        <pc:cxnChg chg="add">
          <ac:chgData name="Cristian Chilipirea" userId="34ab170da5908fc4" providerId="LiveId" clId="{657DC964-B470-42A9-AA52-9F1F849BFB76}" dt="2019-10-13T10:16:10.229" v="333"/>
          <ac:cxnSpMkLst>
            <pc:docMk/>
            <pc:sldMk cId="1530226798" sldId="520"/>
            <ac:cxnSpMk id="123" creationId="{7452A926-03E5-4DE1-B486-AABFD6E19113}"/>
          </ac:cxnSpMkLst>
        </pc:cxnChg>
      </pc:sldChg>
      <pc:sldChg chg="addSp delSp modSp add">
        <pc:chgData name="Cristian Chilipirea" userId="34ab170da5908fc4" providerId="LiveId" clId="{657DC964-B470-42A9-AA52-9F1F849BFB76}" dt="2019-10-13T10:16:26.347" v="340" actId="1076"/>
        <pc:sldMkLst>
          <pc:docMk/>
          <pc:sldMk cId="103493448" sldId="521"/>
        </pc:sldMkLst>
        <pc:spChg chg="mod">
          <ac:chgData name="Cristian Chilipirea" userId="34ab170da5908fc4" providerId="LiveId" clId="{657DC964-B470-42A9-AA52-9F1F849BFB76}" dt="2019-10-13T10:16:15.874" v="335"/>
          <ac:spMkLst>
            <pc:docMk/>
            <pc:sldMk cId="103493448" sldId="521"/>
            <ac:spMk id="2" creationId="{C8986273-F10D-41E1-B256-18CC63FC26A4}"/>
          </ac:spMkLst>
        </pc:spChg>
        <pc:spChg chg="del">
          <ac:chgData name="Cristian Chilipirea" userId="34ab170da5908fc4" providerId="LiveId" clId="{657DC964-B470-42A9-AA52-9F1F849BFB76}" dt="2019-10-13T10:16:17.683" v="336" actId="478"/>
          <ac:spMkLst>
            <pc:docMk/>
            <pc:sldMk cId="103493448" sldId="521"/>
            <ac:spMk id="3" creationId="{99AC4FF5-B964-45D7-A5C1-84945367C177}"/>
          </ac:spMkLst>
        </pc:spChg>
        <pc:spChg chg="add del">
          <ac:chgData name="Cristian Chilipirea" userId="34ab170da5908fc4" providerId="LiveId" clId="{657DC964-B470-42A9-AA52-9F1F849BFB76}" dt="2019-10-13T10:16:24.261" v="338"/>
          <ac:spMkLst>
            <pc:docMk/>
            <pc:sldMk cId="103493448" sldId="521"/>
            <ac:spMk id="4" creationId="{2A3950EC-C47F-46AD-87AB-0C21E81D9DCD}"/>
          </ac:spMkLst>
        </pc:spChg>
        <pc:spChg chg="add mod">
          <ac:chgData name="Cristian Chilipirea" userId="34ab170da5908fc4" providerId="LiveId" clId="{657DC964-B470-42A9-AA52-9F1F849BFB76}" dt="2019-10-13T10:16:26.347" v="340" actId="1076"/>
          <ac:spMkLst>
            <pc:docMk/>
            <pc:sldMk cId="103493448" sldId="521"/>
            <ac:spMk id="5" creationId="{82A85270-187F-4536-9942-F6AF3B44923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6:41.590" v="348"/>
        <pc:sldMkLst>
          <pc:docMk/>
          <pc:sldMk cId="2419727947" sldId="522"/>
        </pc:sldMkLst>
        <pc:spChg chg="mod">
          <ac:chgData name="Cristian Chilipirea" userId="34ab170da5908fc4" providerId="LiveId" clId="{657DC964-B470-42A9-AA52-9F1F849BFB76}" dt="2019-10-13T10:16:32.027" v="342"/>
          <ac:spMkLst>
            <pc:docMk/>
            <pc:sldMk cId="2419727947" sldId="522"/>
            <ac:spMk id="2" creationId="{1015CF7A-4602-4144-AC9F-BCAAEEC7F6C0}"/>
          </ac:spMkLst>
        </pc:spChg>
        <pc:spChg chg="del">
          <ac:chgData name="Cristian Chilipirea" userId="34ab170da5908fc4" providerId="LiveId" clId="{657DC964-B470-42A9-AA52-9F1F849BFB76}" dt="2019-10-13T10:16:35.508" v="343" actId="478"/>
          <ac:spMkLst>
            <pc:docMk/>
            <pc:sldMk cId="2419727947" sldId="522"/>
            <ac:spMk id="3" creationId="{FDEEFA7C-849F-4640-89B5-167C9557B8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" creationId="{32A8D653-3639-4E19-9BB7-B13A70FF08A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" creationId="{F3C90BD9-862C-4B08-B03E-E25D9691E52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" creationId="{4E6B7C91-33D1-482F-ADE1-9BC93B683AF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7" creationId="{5BBC1AFD-8968-418F-913E-F164D9B57402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4" creationId="{9AFBBD98-D82C-4C5F-A4AF-2A153F235C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15" creationId="{87EED5DF-8AF2-4D86-91C6-E17AA56478DB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4" creationId="{B4EC09E6-FCD6-4B15-BCE8-01C364AE032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5" creationId="{0101C056-09C8-416F-811B-7037E928EB0D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6" creationId="{41E3D389-CF2F-45BC-AB6E-B8E9AD001F0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7" creationId="{3A62FAB6-D312-476C-A004-1422F85D65C3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8" creationId="{E0DA4F26-CA56-4976-AB6A-7E842354470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39" creationId="{D20B86D3-3596-459F-A271-06E43949F23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5" creationId="{DAD27883-00B3-4E10-8E19-10459811FFCE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6" creationId="{276A15B0-012E-4836-9218-942DD6D99210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7" creationId="{227C871B-BDEE-4E88-9D83-5FBF915B1F34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48" creationId="{006244AD-23D1-46AA-B106-C0CEB2CCDED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4" creationId="{6DCC1D32-FB2C-4A31-891F-EF37CA62AECA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55" creationId="{1EA23218-E1E6-49CE-BC4D-9DEA8D457419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2" creationId="{78C01F34-D197-47E7-B8D7-EDABF69EEDB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63" creationId="{B89B8870-A3A8-483C-B509-7A97791203A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0" creationId="{18B4192C-E7D0-4968-91B9-E674F754859C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1" creationId="{609CA940-0F9C-4F86-868F-888E5FCDB228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2" creationId="{F01F250F-12E3-412F-A8B1-72BAE17F95F5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3" creationId="{B50BED68-F558-41EF-8B12-7B78468628DF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4" creationId="{02C7662F-6C6E-4C3B-BADE-207DF59A469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5" creationId="{0DA0B2AD-FBCC-46C6-AE39-062E18FFBA76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6" creationId="{41615406-C4E3-4613-876D-8446C2F8B9C7}"/>
          </ac:spMkLst>
        </pc:spChg>
        <pc:spChg chg="add del">
          <ac:chgData name="Cristian Chilipirea" userId="34ab170da5908fc4" providerId="LiveId" clId="{657DC964-B470-42A9-AA52-9F1F849BFB76}" dt="2019-10-13T10:16:41.566" v="347"/>
          <ac:spMkLst>
            <pc:docMk/>
            <pc:sldMk cId="2419727947" sldId="522"/>
            <ac:spMk id="87" creationId="{86D007DB-E146-48A3-8778-82F9C748A2C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8" creationId="{6C4C3CDB-25B0-4289-9ECB-245A64D6CB3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89" creationId="{ED73FF03-A102-4F7B-A10A-62A61EA728B0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0" creationId="{BA387088-7095-43D7-9853-5DFEC519A06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1" creationId="{563279BF-05FE-4A1B-8BEA-FEC4BCB19BBF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8" creationId="{A87087DF-61A0-4992-AC58-D96C1D513E77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99" creationId="{81AD8316-7AB9-4D18-8ECC-684AF3D4B85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8" creationId="{CEFAD447-217C-431C-BD5C-9B07EC4B9A6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19" creationId="{4742D8EB-2533-4E81-9697-9AB15AB8B61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0" creationId="{28A2FD1F-E573-4B7D-9014-B78D770CCCA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1" creationId="{EA72CDEA-BF05-4FEB-9460-DB10C55EC78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2" creationId="{C0D48321-1697-47DA-94BC-BCCB411B636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3" creationId="{9BA3BE07-FC1C-4CAF-9DCF-FD6DAB7CF0B4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29" creationId="{7C47A4DE-76FE-4808-ABA2-D5DC2BD21BD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0" creationId="{13520E37-4EA2-461A-93C7-450FB2EBA2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1" creationId="{5D9A94E6-BF5A-4E44-8D78-E03FDE5C9F4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2" creationId="{7E376488-B141-4E6A-9F62-2E5D8A71F252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8" creationId="{014653BA-04C8-41AB-B594-AFB6DEF4313A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39" creationId="{FFD6CD8B-1174-46EF-B38C-A986814C6C2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6" creationId="{2B0EB997-1D0D-4B71-9B38-2BE3E605A903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47" creationId="{821BE68D-FABD-43FC-B607-2E2B5C6BD4AC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4" creationId="{091324E2-B24D-4230-AB0B-88F7FBAF6BF1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5" creationId="{42751B7A-00C6-4697-BA7B-A79F6AF28EFE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6" creationId="{A61AD987-608E-4F9A-8F61-C1D29CDB4C4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7" creationId="{84E29C74-5ABD-4F8E-9B0D-951F1043C8C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8" creationId="{9167F8E7-519E-4672-B4BB-7E473706CC78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69" creationId="{7C315F63-2450-404C-AB2E-5DB7BC1635C5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0" creationId="{04A72A97-4FA6-420D-B459-324F80C84936}"/>
          </ac:spMkLst>
        </pc:spChg>
        <pc:spChg chg="add">
          <ac:chgData name="Cristian Chilipirea" userId="34ab170da5908fc4" providerId="LiveId" clId="{657DC964-B470-42A9-AA52-9F1F849BFB76}" dt="2019-10-13T10:16:41.590" v="348"/>
          <ac:spMkLst>
            <pc:docMk/>
            <pc:sldMk cId="2419727947" sldId="522"/>
            <ac:spMk id="171" creationId="{B6B3957F-C9B8-4ADB-84F6-C62309B80EC0}"/>
          </ac:spMkLst>
        </pc:s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8" creationId="{412F7C43-7A49-4DB4-8018-7D43DD1D4AB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1" creationId="{D96A9FB4-38C2-4214-B087-867CF056C816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6" creationId="{BCC5FE7F-6A7F-40E8-A562-373D1B0022C7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19" creationId="{D40CAD5A-7AF4-43C2-9BCD-0423534153D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59" creationId="{65D25654-775A-4B7E-89BD-87D11D8E5FBD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6" creationId="{AC180DD0-BF33-42AD-8F9B-2F70EC3DFD51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69" creationId="{66131B7D-E746-4902-A1B9-CF8BDD9EAC6C}"/>
          </ac:grpSpMkLst>
        </pc:grpChg>
        <pc:grpChg chg="add del">
          <ac:chgData name="Cristian Chilipirea" userId="34ab170da5908fc4" providerId="LiveId" clId="{657DC964-B470-42A9-AA52-9F1F849BFB76}" dt="2019-10-13T10:16:41.566" v="347"/>
          <ac:grpSpMkLst>
            <pc:docMk/>
            <pc:sldMk cId="2419727947" sldId="522"/>
            <ac:grpSpMk id="72" creationId="{A3D5CA32-9BA8-48C7-AE93-35A1964A2F14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2" creationId="{2D5A22B3-0D90-4E0D-950A-88FF0867D8EC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95" creationId="{4EBB43C9-4AF5-4BB2-BA5F-826F0520664A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0" creationId="{2C000807-E7B2-40AD-A5AB-6F6CEA0544A6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03" creationId="{58F5F010-6A2F-4EB8-835F-7CD4AC3799E2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43" creationId="{12008E46-DACF-4910-B9BF-6ED1DE8699B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0" creationId="{8BFB9E17-3253-4BC6-B296-BBED41674C2E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3" creationId="{0C010066-38DF-4A72-A7D8-C34A65B93080}"/>
          </ac:grpSpMkLst>
        </pc:grpChg>
        <pc:grpChg chg="add">
          <ac:chgData name="Cristian Chilipirea" userId="34ab170da5908fc4" providerId="LiveId" clId="{657DC964-B470-42A9-AA52-9F1F849BFB76}" dt="2019-10-13T10:16:41.590" v="348"/>
          <ac:grpSpMkLst>
            <pc:docMk/>
            <pc:sldMk cId="2419727947" sldId="522"/>
            <ac:grpSpMk id="156" creationId="{180046E9-1FFF-4C1B-84EA-44346F246F37}"/>
          </ac:grpSpMkLst>
        </pc:grp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2" creationId="{180C5A04-E7C9-4239-9E59-35156ED9426B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3" creationId="{1B449EC0-9911-4F9B-864A-9D3E7ED7772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4" creationId="{F65AA979-FDBA-42D6-B022-BAD64AB3AC3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5" creationId="{573B1EBF-D28B-4C04-ABEA-5DFF4D227FC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6" creationId="{4DAB3DCE-CFED-4973-90AD-7EE155B7CBF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7" creationId="{D4BABFA1-B0D1-4B30-A9D7-854E10EA54D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8" creationId="{E73906C8-3339-46A5-8EDF-2A0F66ADFAB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29" creationId="{42C02DB4-D290-41C9-AE2F-6CA159C1846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0" creationId="{C4C58A1A-F9FF-45A3-9302-BABEE53DB03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1" creationId="{99CFCA84-2E09-4268-A28E-239BAC3AAF1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2" creationId="{53F3B60C-58BE-45C7-987A-CB4E34A6337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33" creationId="{A7BEA436-8E4E-40E7-A898-0FF834DD7A0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0" creationId="{7E7BC91E-7A7C-4C43-A345-8B96E812DD0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1" creationId="{214BF3AC-B87A-4DE2-AD0A-1BACE5F9F3E1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2" creationId="{D5EF20BD-B6CB-47EC-B598-5A12F8EA78BF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3" creationId="{E3663A74-8493-4A7E-A528-F3A74B39B7B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4" creationId="{CC66D125-6B8F-4746-931D-11E6A720FF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49" creationId="{77C5CD1A-1A2E-45D8-9310-AF6BF0E47926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0" creationId="{6750C7E2-FD60-417B-B506-06163831055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1" creationId="{DF1F48AC-A4DE-42CF-B332-EBF72E92E8EE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2" creationId="{2EF72560-7E68-4271-AA7A-8ECD4AC2EE6A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3" creationId="{E48BB2A4-89A8-4DAC-B037-0BCB754BE31D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6" creationId="{88218B97-9EFF-4570-8DAB-B9BCFB6A8F40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7" creationId="{5039C38F-7C02-497C-8401-3A556FCA3788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58" creationId="{C88F3BB8-B7C0-40E0-8814-FD676C47DDB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4" creationId="{79F28AA5-9422-419D-B167-2D52AD0EE2A3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65" creationId="{7D566FD0-E5A2-444E-8A41-CEB7AB3F1697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5" creationId="{91CE7D70-1B0D-4E66-BD1F-98A8B4500885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6" creationId="{D05B8219-6E88-439A-A44E-148D4D643059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7" creationId="{7E03FD22-0CE3-49B6-AE7A-F8B89BAF4ECC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8" creationId="{D413BF29-62B1-4065-85B8-07289A5281D4}"/>
          </ac:cxnSpMkLst>
        </pc:cxnChg>
        <pc:cxnChg chg="add del">
          <ac:chgData name="Cristian Chilipirea" userId="34ab170da5908fc4" providerId="LiveId" clId="{657DC964-B470-42A9-AA52-9F1F849BFB76}" dt="2019-10-13T10:16:41.566" v="347"/>
          <ac:cxnSpMkLst>
            <pc:docMk/>
            <pc:sldMk cId="2419727947" sldId="522"/>
            <ac:cxnSpMk id="79" creationId="{FAB77FFF-B88C-40D0-A016-8A329744BD5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6" creationId="{9DE01E3E-024E-415C-ADB8-14C3C37E214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7" creationId="{9DC6CBE4-7449-4146-A4E9-23694D8D8F5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8" creationId="{F0A3556A-BABB-4F56-8434-F245C0E54DB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09" creationId="{4A08773D-4F97-425B-A484-68EF0EC3878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0" creationId="{EA121BC7-9161-4C37-B2C3-468479F14382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1" creationId="{0274FA18-0511-4B4B-9819-6E7D3BC86A5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2" creationId="{2DE1ADCC-DB16-467C-B017-62317ADD81D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3" creationId="{126AB2B3-4A9C-421E-9040-F8CAE153C14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4" creationId="{F150DD8D-CF69-4CA2-869A-41EC4FDAC61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5" creationId="{7E459A0B-9537-49C7-87D6-864EFDDADB4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6" creationId="{98577D3B-585D-4B63-B1BB-DF14EA9F4DD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17" creationId="{55EBC7D1-6E63-43AA-A060-7AC40C753EF9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4" creationId="{F503B713-D22F-475C-AC8E-D4991DD3692B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5" creationId="{2F9C8783-0E1A-4152-B65F-60AE6E0FE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6" creationId="{2D823BE7-539E-4017-83EE-F7DF69AFE5B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7" creationId="{6B8C1BF0-E420-4240-9C67-9D698DBBF62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28" creationId="{95926029-3120-41D5-946E-4CE7767236F3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3" creationId="{5FA2A6F8-A368-4E46-AF00-05C0BF6DD9F5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4" creationId="{C5E14582-C00B-4C24-A18F-96C94C309FD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5" creationId="{A4F4C3CF-E327-4E5C-AB19-069643DF597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6" creationId="{091C440F-AE2A-4948-B5B3-9690F1894EE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37" creationId="{BC1CE422-2103-4B1E-A2ED-D2597A6D631A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0" creationId="{7D356A5C-5722-45A8-886D-AE4765200540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1" creationId="{097D4D43-FAD9-4C40-A7B2-4763BBB3D5B4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2" creationId="{87729FF8-F817-4C04-8E9D-921D69A6B7FE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8" creationId="{F5559F48-5666-4715-B892-0236F0C69ED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49" creationId="{3FC22D49-BF4E-4F89-8AB5-F130F885EAE8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59" creationId="{C91E759F-BFC3-43F4-AAD0-0EA330886DEC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0" creationId="{3DF1686B-C794-4474-8F52-4E2FA4DE35AF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1" creationId="{1D2E4C59-27B3-4FD6-AB0B-A3415E3CBD91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2" creationId="{A2CB86A2-2C99-4E75-B5BD-25644DAE4677}"/>
          </ac:cxnSpMkLst>
        </pc:cxnChg>
        <pc:cxnChg chg="add">
          <ac:chgData name="Cristian Chilipirea" userId="34ab170da5908fc4" providerId="LiveId" clId="{657DC964-B470-42A9-AA52-9F1F849BFB76}" dt="2019-10-13T10:16:41.590" v="348"/>
          <ac:cxnSpMkLst>
            <pc:docMk/>
            <pc:sldMk cId="2419727947" sldId="522"/>
            <ac:cxnSpMk id="163" creationId="{EFB89878-8CD7-4352-A158-F5A038284E71}"/>
          </ac:cxnSpMkLst>
        </pc:cxnChg>
      </pc:sldChg>
      <pc:sldChg chg="addSp delSp modSp add">
        <pc:chgData name="Cristian Chilipirea" userId="34ab170da5908fc4" providerId="LiveId" clId="{657DC964-B470-42A9-AA52-9F1F849BFB76}" dt="2019-10-13T10:17:02.857" v="355" actId="1076"/>
        <pc:sldMkLst>
          <pc:docMk/>
          <pc:sldMk cId="568674813" sldId="523"/>
        </pc:sldMkLst>
        <pc:spChg chg="mod">
          <ac:chgData name="Cristian Chilipirea" userId="34ab170da5908fc4" providerId="LiveId" clId="{657DC964-B470-42A9-AA52-9F1F849BFB76}" dt="2019-10-13T10:16:50.102" v="350"/>
          <ac:spMkLst>
            <pc:docMk/>
            <pc:sldMk cId="568674813" sldId="523"/>
            <ac:spMk id="2" creationId="{EB66310C-427B-4F58-8EA0-73C5C5F2423B}"/>
          </ac:spMkLst>
        </pc:spChg>
        <pc:spChg chg="del">
          <ac:chgData name="Cristian Chilipirea" userId="34ab170da5908fc4" providerId="LiveId" clId="{657DC964-B470-42A9-AA52-9F1F849BFB76}" dt="2019-10-13T10:16:52.111" v="351" actId="478"/>
          <ac:spMkLst>
            <pc:docMk/>
            <pc:sldMk cId="568674813" sldId="523"/>
            <ac:spMk id="3" creationId="{F39AB96C-DE42-48CA-90FE-63CC431DB49D}"/>
          </ac:spMkLst>
        </pc:spChg>
        <pc:graphicFrameChg chg="add mod">
          <ac:chgData name="Cristian Chilipirea" userId="34ab170da5908fc4" providerId="LiveId" clId="{657DC964-B470-42A9-AA52-9F1F849BFB76}" dt="2019-10-13T10:17:02.857" v="355" actId="1076"/>
          <ac:graphicFrameMkLst>
            <pc:docMk/>
            <pc:sldMk cId="568674813" sldId="523"/>
            <ac:graphicFrameMk id="4" creationId="{537A0AFD-A8A3-4531-9847-77E36BECE0CF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21.821" v="362" actId="1076"/>
        <pc:sldMkLst>
          <pc:docMk/>
          <pc:sldMk cId="1987589617" sldId="524"/>
        </pc:sldMkLst>
        <pc:spChg chg="mod">
          <ac:chgData name="Cristian Chilipirea" userId="34ab170da5908fc4" providerId="LiveId" clId="{657DC964-B470-42A9-AA52-9F1F849BFB76}" dt="2019-10-13T10:17:09.966" v="357"/>
          <ac:spMkLst>
            <pc:docMk/>
            <pc:sldMk cId="1987589617" sldId="524"/>
            <ac:spMk id="2" creationId="{C6BD3D02-7CA8-4625-B651-F4DA6A7C633C}"/>
          </ac:spMkLst>
        </pc:spChg>
        <pc:spChg chg="del">
          <ac:chgData name="Cristian Chilipirea" userId="34ab170da5908fc4" providerId="LiveId" clId="{657DC964-B470-42A9-AA52-9F1F849BFB76}" dt="2019-10-13T10:17:11.799" v="358" actId="478"/>
          <ac:spMkLst>
            <pc:docMk/>
            <pc:sldMk cId="1987589617" sldId="524"/>
            <ac:spMk id="3" creationId="{BA25FF93-3651-4922-B730-702FB1DA2594}"/>
          </ac:spMkLst>
        </pc:spChg>
        <pc:graphicFrameChg chg="add mod">
          <ac:chgData name="Cristian Chilipirea" userId="34ab170da5908fc4" providerId="LiveId" clId="{657DC964-B470-42A9-AA52-9F1F849BFB76}" dt="2019-10-13T10:17:21.821" v="362" actId="1076"/>
          <ac:graphicFrameMkLst>
            <pc:docMk/>
            <pc:sldMk cId="1987589617" sldId="524"/>
            <ac:graphicFrameMk id="4" creationId="{4308753F-69F7-4370-9939-659B3F7FF29E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17:36.894" v="369" actId="1076"/>
        <pc:sldMkLst>
          <pc:docMk/>
          <pc:sldMk cId="674383854" sldId="525"/>
        </pc:sldMkLst>
        <pc:spChg chg="mod">
          <ac:chgData name="Cristian Chilipirea" userId="34ab170da5908fc4" providerId="LiveId" clId="{657DC964-B470-42A9-AA52-9F1F849BFB76}" dt="2019-10-13T10:17:27.131" v="364"/>
          <ac:spMkLst>
            <pc:docMk/>
            <pc:sldMk cId="674383854" sldId="525"/>
            <ac:spMk id="2" creationId="{53E58071-1271-4BE4-8075-9A2B19211FBC}"/>
          </ac:spMkLst>
        </pc:spChg>
        <pc:spChg chg="del">
          <ac:chgData name="Cristian Chilipirea" userId="34ab170da5908fc4" providerId="LiveId" clId="{657DC964-B470-42A9-AA52-9F1F849BFB76}" dt="2019-10-13T10:17:28.883" v="365" actId="478"/>
          <ac:spMkLst>
            <pc:docMk/>
            <pc:sldMk cId="674383854" sldId="525"/>
            <ac:spMk id="3" creationId="{130458EF-474F-4FC2-AF9F-1E543E14E52D}"/>
          </ac:spMkLst>
        </pc:spChg>
        <pc:spChg chg="add del">
          <ac:chgData name="Cristian Chilipirea" userId="34ab170da5908fc4" providerId="LiveId" clId="{657DC964-B470-42A9-AA52-9F1F849BFB76}" dt="2019-10-13T10:17:33.848" v="367"/>
          <ac:spMkLst>
            <pc:docMk/>
            <pc:sldMk cId="674383854" sldId="525"/>
            <ac:spMk id="4" creationId="{FCF7AA83-CCE6-4A0A-951D-B5E72E564155}"/>
          </ac:spMkLst>
        </pc:spChg>
        <pc:spChg chg="add mod">
          <ac:chgData name="Cristian Chilipirea" userId="34ab170da5908fc4" providerId="LiveId" clId="{657DC964-B470-42A9-AA52-9F1F849BFB76}" dt="2019-10-13T10:17:36.894" v="369" actId="1076"/>
          <ac:spMkLst>
            <pc:docMk/>
            <pc:sldMk cId="674383854" sldId="525"/>
            <ac:spMk id="5" creationId="{617EF81E-2F86-480A-9173-9ED94517D6FA}"/>
          </ac:spMkLst>
        </pc:spChg>
      </pc:sldChg>
      <pc:sldChg chg="addSp delSp modSp add">
        <pc:chgData name="Cristian Chilipirea" userId="34ab170da5908fc4" providerId="LiveId" clId="{657DC964-B470-42A9-AA52-9F1F849BFB76}" dt="2019-10-13T10:17:50.424" v="375"/>
        <pc:sldMkLst>
          <pc:docMk/>
          <pc:sldMk cId="3106075938" sldId="526"/>
        </pc:sldMkLst>
        <pc:spChg chg="mod">
          <ac:chgData name="Cristian Chilipirea" userId="34ab170da5908fc4" providerId="LiveId" clId="{657DC964-B470-42A9-AA52-9F1F849BFB76}" dt="2019-10-13T10:17:42.443" v="371"/>
          <ac:spMkLst>
            <pc:docMk/>
            <pc:sldMk cId="3106075938" sldId="526"/>
            <ac:spMk id="2" creationId="{31D87FE4-F8D5-4FA2-98C7-1F321DD924CD}"/>
          </ac:spMkLst>
        </pc:spChg>
        <pc:spChg chg="del">
          <ac:chgData name="Cristian Chilipirea" userId="34ab170da5908fc4" providerId="LiveId" clId="{657DC964-B470-42A9-AA52-9F1F849BFB76}" dt="2019-10-13T10:17:45.031" v="372" actId="478"/>
          <ac:spMkLst>
            <pc:docMk/>
            <pc:sldMk cId="3106075938" sldId="526"/>
            <ac:spMk id="3" creationId="{2B0BD7F7-7A5E-4BE2-AEF2-DD3B73ED966A}"/>
          </ac:spMkLst>
        </pc:spChg>
        <pc:spChg chg="add del">
          <ac:chgData name="Cristian Chilipirea" userId="34ab170da5908fc4" providerId="LiveId" clId="{657DC964-B470-42A9-AA52-9F1F849BFB76}" dt="2019-10-13T10:17:50.416" v="374"/>
          <ac:spMkLst>
            <pc:docMk/>
            <pc:sldMk cId="3106075938" sldId="526"/>
            <ac:spMk id="4" creationId="{062F837C-0528-4C85-9F34-2C4589048D64}"/>
          </ac:spMkLst>
        </pc:spChg>
        <pc:spChg chg="add">
          <ac:chgData name="Cristian Chilipirea" userId="34ab170da5908fc4" providerId="LiveId" clId="{657DC964-B470-42A9-AA52-9F1F849BFB76}" dt="2019-10-13T10:17:50.424" v="375"/>
          <ac:spMkLst>
            <pc:docMk/>
            <pc:sldMk cId="3106075938" sldId="526"/>
            <ac:spMk id="5" creationId="{1EE4395D-D8E6-431D-A2B4-C16A1C48BC6F}"/>
          </ac:spMkLst>
        </pc:spChg>
      </pc:sldChg>
      <pc:sldChg chg="addSp delSp modSp add">
        <pc:chgData name="Cristian Chilipirea" userId="34ab170da5908fc4" providerId="LiveId" clId="{657DC964-B470-42A9-AA52-9F1F849BFB76}" dt="2019-10-13T10:18:16.875" v="387" actId="1076"/>
        <pc:sldMkLst>
          <pc:docMk/>
          <pc:sldMk cId="2086232142" sldId="527"/>
        </pc:sldMkLst>
        <pc:spChg chg="mod">
          <ac:chgData name="Cristian Chilipirea" userId="34ab170da5908fc4" providerId="LiveId" clId="{657DC964-B470-42A9-AA52-9F1F849BFB76}" dt="2019-10-13T10:18:14.835" v="386" actId="1076"/>
          <ac:spMkLst>
            <pc:docMk/>
            <pc:sldMk cId="2086232142" sldId="527"/>
            <ac:spMk id="2" creationId="{E082EF3C-728E-4957-89F3-82F4374394E5}"/>
          </ac:spMkLst>
        </pc:spChg>
        <pc:spChg chg="del">
          <ac:chgData name="Cristian Chilipirea" userId="34ab170da5908fc4" providerId="LiveId" clId="{657DC964-B470-42A9-AA52-9F1F849BFB76}" dt="2019-10-13T10:17:59.543" v="378" actId="478"/>
          <ac:spMkLst>
            <pc:docMk/>
            <pc:sldMk cId="2086232142" sldId="527"/>
            <ac:spMk id="3" creationId="{5E3AED7A-715D-4AC1-8BCE-A7E8596451DE}"/>
          </ac:spMkLst>
        </pc:spChg>
        <pc:spChg chg="add del">
          <ac:chgData name="Cristian Chilipirea" userId="34ab170da5908fc4" providerId="LiveId" clId="{657DC964-B470-42A9-AA52-9F1F849BFB76}" dt="2019-10-13T10:18:04.952" v="380"/>
          <ac:spMkLst>
            <pc:docMk/>
            <pc:sldMk cId="2086232142" sldId="527"/>
            <ac:spMk id="4" creationId="{E89DDB27-AF18-405C-9B95-5AAB72C32ACD}"/>
          </ac:spMkLst>
        </pc:spChg>
        <pc:spChg chg="add del">
          <ac:chgData name="Cristian Chilipirea" userId="34ab170da5908fc4" providerId="LiveId" clId="{657DC964-B470-42A9-AA52-9F1F849BFB76}" dt="2019-10-13T10:18:07.023" v="382"/>
          <ac:spMkLst>
            <pc:docMk/>
            <pc:sldMk cId="2086232142" sldId="527"/>
            <ac:spMk id="5" creationId="{51299681-BA4E-4AEC-858D-CCC20AD82B27}"/>
          </ac:spMkLst>
        </pc:spChg>
        <pc:spChg chg="add mod">
          <ac:chgData name="Cristian Chilipirea" userId="34ab170da5908fc4" providerId="LiveId" clId="{657DC964-B470-42A9-AA52-9F1F849BFB76}" dt="2019-10-13T10:18:16.875" v="387" actId="1076"/>
          <ac:spMkLst>
            <pc:docMk/>
            <pc:sldMk cId="2086232142" sldId="527"/>
            <ac:spMk id="6" creationId="{DD3ADD17-1077-47FB-AF1B-957501E71C88}"/>
          </ac:spMkLst>
        </pc:spChg>
      </pc:sldChg>
      <pc:sldChg chg="addSp delSp modSp add modAnim">
        <pc:chgData name="Cristian Chilipirea" userId="34ab170da5908fc4" providerId="LiveId" clId="{657DC964-B470-42A9-AA52-9F1F849BFB76}" dt="2019-10-13T10:19:03.879" v="393"/>
        <pc:sldMkLst>
          <pc:docMk/>
          <pc:sldMk cId="724292230" sldId="528"/>
        </pc:sldMkLst>
        <pc:spChg chg="mod">
          <ac:chgData name="Cristian Chilipirea" userId="34ab170da5908fc4" providerId="LiveId" clId="{657DC964-B470-42A9-AA52-9F1F849BFB76}" dt="2019-10-13T10:18:55.747" v="389"/>
          <ac:spMkLst>
            <pc:docMk/>
            <pc:sldMk cId="724292230" sldId="528"/>
            <ac:spMk id="2" creationId="{FD80E915-DB82-4A54-A3F0-0028BF888C73}"/>
          </ac:spMkLst>
        </pc:spChg>
        <pc:spChg chg="del">
          <ac:chgData name="Cristian Chilipirea" userId="34ab170da5908fc4" providerId="LiveId" clId="{657DC964-B470-42A9-AA52-9F1F849BFB76}" dt="2019-10-13T10:18:58.292" v="390" actId="478"/>
          <ac:spMkLst>
            <pc:docMk/>
            <pc:sldMk cId="724292230" sldId="528"/>
            <ac:spMk id="3" creationId="{574E5438-DDCA-42C0-9359-A89A2CCCDE22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5" creationId="{D9F37F29-4F5F-4921-BE0B-9458880A9C6D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16" creationId="{450701D9-D0C4-489D-AAF9-F8D674082628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3" creationId="{62CC1D6F-65D0-4953-8E69-884DB4332777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24" creationId="{62BA4EB7-D03F-4D44-A1EF-5E4E2BF4D96E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39" creationId="{B76511C2-3365-4195-8703-4241364B9A20}"/>
          </ac:spMkLst>
        </pc:spChg>
        <pc:spChg chg="add del">
          <ac:chgData name="Cristian Chilipirea" userId="34ab170da5908fc4" providerId="LiveId" clId="{657DC964-B470-42A9-AA52-9F1F849BFB76}" dt="2019-10-13T10:19:03.855" v="392"/>
          <ac:spMkLst>
            <pc:docMk/>
            <pc:sldMk cId="724292230" sldId="528"/>
            <ac:spMk id="40" creationId="{A78FD600-57BB-40F1-A249-A90D04E254A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0" creationId="{C52D5C85-8B39-48CE-AA17-6C5AAA677152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1" creationId="{C64EC3A6-0721-4159-83E1-38AFDC3DC2B0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8" creationId="{9EE6B487-7EF4-44B3-823A-FE2B1E6ADCA8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69" creationId="{E0834108-A7AC-4E5A-8637-4D831A902689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4" creationId="{60F15DC5-692E-4CF2-8B8D-256919AE987B}"/>
          </ac:spMkLst>
        </pc:spChg>
        <pc:spChg chg="add">
          <ac:chgData name="Cristian Chilipirea" userId="34ab170da5908fc4" providerId="LiveId" clId="{657DC964-B470-42A9-AA52-9F1F849BFB76}" dt="2019-10-13T10:19:03.879" v="393"/>
          <ac:spMkLst>
            <pc:docMk/>
            <pc:sldMk cId="724292230" sldId="528"/>
            <ac:spMk id="85" creationId="{A00C354D-C52A-4658-A8E1-99B8DED7DABE}"/>
          </ac:spMkLst>
        </pc:s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5" creationId="{FA74CE4D-9BDC-4EE2-8DA0-7BDB04F3CF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0" creationId="{BD9755EC-8736-432C-9CC0-5F28BDA5937E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18" creationId="{EEA054D2-C850-47B9-A948-AC52D267F38C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5" creationId="{3AE2112C-1AA2-4761-A24E-E3F0D5699444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29" creationId="{BC3B35DB-F488-491E-A582-406E55580A66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34" creationId="{A44478D8-E0F5-485E-82AF-1AC61CBE2153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1" creationId="{75066997-F9D7-4832-A601-8AA63CB79C0B}"/>
          </ac:grpSpMkLst>
        </pc:grpChg>
        <pc:grpChg chg="add del">
          <ac:chgData name="Cristian Chilipirea" userId="34ab170da5908fc4" providerId="LiveId" clId="{657DC964-B470-42A9-AA52-9F1F849BFB76}" dt="2019-10-13T10:19:03.855" v="392"/>
          <ac:grpSpMkLst>
            <pc:docMk/>
            <pc:sldMk cId="724292230" sldId="528"/>
            <ac:grpSpMk id="45" creationId="{6106CA8E-19D1-42DA-B685-CBD5C3EB3571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0" creationId="{4C66FA82-AFBD-4C11-BB55-782236DB2125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55" creationId="{E774B464-C171-40E1-8BAD-D8199818DAE0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63" creationId="{37AC1257-4252-4356-BAAE-1ABFBA9263A3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0" creationId="{56FADEAE-2093-4E8D-BF45-D3F251274F88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4" creationId="{3FB5BB27-D1EF-40DD-9FF6-AB6A6C636BCB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79" creationId="{460DE859-4C8C-4258-9C34-781A5CD2DAF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86" creationId="{B84A0EAC-7B1E-4892-ABF0-5676BC5813BA}"/>
          </ac:grpSpMkLst>
        </pc:grpChg>
        <pc:grpChg chg="add">
          <ac:chgData name="Cristian Chilipirea" userId="34ab170da5908fc4" providerId="LiveId" clId="{657DC964-B470-42A9-AA52-9F1F849BFB76}" dt="2019-10-13T10:19:03.879" v="393"/>
          <ac:grpSpMkLst>
            <pc:docMk/>
            <pc:sldMk cId="724292230" sldId="528"/>
            <ac:grpSpMk id="90" creationId="{E439FA5D-4041-477B-AAA8-B59CC3B50AE7}"/>
          </ac:grpSpMkLst>
        </pc:grp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4" creationId="{E71491FA-0D61-453E-9181-E46338C577FB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17" creationId="{82AB75A1-F044-47EC-B225-A47ABF1CE7A4}"/>
          </ac:graphicFrameMkLst>
        </pc:graphicFrameChg>
        <pc:graphicFrameChg chg="add del">
          <ac:chgData name="Cristian Chilipirea" userId="34ab170da5908fc4" providerId="LiveId" clId="{657DC964-B470-42A9-AA52-9F1F849BFB76}" dt="2019-10-13T10:19:03.855" v="392"/>
          <ac:graphicFrameMkLst>
            <pc:docMk/>
            <pc:sldMk cId="724292230" sldId="528"/>
            <ac:graphicFrameMk id="33" creationId="{11DE89A4-DB86-4AC7-968E-F11C22854489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49" creationId="{382B69C0-26F1-482F-B49C-415C1FFB6523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62" creationId="{2BF052B6-7B57-412D-950E-6D39F1814568}"/>
          </ac:graphicFrameMkLst>
        </pc:graphicFrameChg>
        <pc:graphicFrameChg chg="add">
          <ac:chgData name="Cristian Chilipirea" userId="34ab170da5908fc4" providerId="LiveId" clId="{657DC964-B470-42A9-AA52-9F1F849BFB76}" dt="2019-10-13T10:19:03.879" v="393"/>
          <ac:graphicFrameMkLst>
            <pc:docMk/>
            <pc:sldMk cId="724292230" sldId="528"/>
            <ac:graphicFrameMk id="78" creationId="{D73D79F0-EF56-4066-9178-C2505821ECFF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21.801" v="399"/>
        <pc:sldMkLst>
          <pc:docMk/>
          <pc:sldMk cId="443805341" sldId="529"/>
        </pc:sldMkLst>
        <pc:spChg chg="mod">
          <ac:chgData name="Cristian Chilipirea" userId="34ab170da5908fc4" providerId="LiveId" clId="{657DC964-B470-42A9-AA52-9F1F849BFB76}" dt="2019-10-13T10:19:14.058" v="395"/>
          <ac:spMkLst>
            <pc:docMk/>
            <pc:sldMk cId="443805341" sldId="529"/>
            <ac:spMk id="2" creationId="{458A1A50-7D7B-420F-A923-6DE1320A3ACD}"/>
          </ac:spMkLst>
        </pc:spChg>
        <pc:spChg chg="del">
          <ac:chgData name="Cristian Chilipirea" userId="34ab170da5908fc4" providerId="LiveId" clId="{657DC964-B470-42A9-AA52-9F1F849BFB76}" dt="2019-10-13T10:19:16.023" v="396" actId="478"/>
          <ac:spMkLst>
            <pc:docMk/>
            <pc:sldMk cId="443805341" sldId="529"/>
            <ac:spMk id="3" creationId="{7DADC66A-8EC1-4621-9BB6-015AC6B731E2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0" creationId="{F30515B6-D31D-4D44-95EC-2458E06CE344}"/>
          </ac:spMkLst>
        </pc:spChg>
        <pc:spChg chg="add del">
          <ac:chgData name="Cristian Chilipirea" userId="34ab170da5908fc4" providerId="LiveId" clId="{657DC964-B470-42A9-AA52-9F1F849BFB76}" dt="2019-10-13T10:19:21.771" v="398"/>
          <ac:spMkLst>
            <pc:docMk/>
            <pc:sldMk cId="443805341" sldId="529"/>
            <ac:spMk id="17" creationId="{39677283-6FBF-48DD-A7B8-A88BDFF5E87B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84" creationId="{8E3B24E2-E028-4C3C-9ACA-264C8CF23A9C}"/>
          </ac:spMkLst>
        </pc:spChg>
        <pc:spChg chg="add">
          <ac:chgData name="Cristian Chilipirea" userId="34ab170da5908fc4" providerId="LiveId" clId="{657DC964-B470-42A9-AA52-9F1F849BFB76}" dt="2019-10-13T10:19:21.801" v="399"/>
          <ac:spMkLst>
            <pc:docMk/>
            <pc:sldMk cId="443805341" sldId="529"/>
            <ac:spMk id="91" creationId="{B09D0879-A413-4DC7-A5C8-E3D9C1485C26}"/>
          </ac:spMkLst>
        </pc:s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5" creationId="{2E756902-564B-4724-BAF7-C64DDFC2F5B6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2" creationId="{AACDB00B-4500-40F7-A9AD-042DA6C04B03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18" creationId="{CB0AB139-8B61-4E22-9161-1703A907098C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4" creationId="{E22D1BB0-A633-41A0-BCA6-2492617BBEA1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28" creationId="{3AC42E5D-0FEE-4986-8D8C-9BD5A699E92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2" creationId="{10FB93E1-2409-482E-B7EF-32F360113C4F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36" creationId="{96CF18EC-15D2-4000-9FFC-68A5D4B54C58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40" creationId="{784182EE-ECFE-429D-9985-1EB2434BF65E}"/>
          </ac:grpSpMkLst>
        </pc:grpChg>
        <pc:grpChg chg="add del">
          <ac:chgData name="Cristian Chilipirea" userId="34ab170da5908fc4" providerId="LiveId" clId="{657DC964-B470-42A9-AA52-9F1F849BFB76}" dt="2019-10-13T10:19:21.771" v="398"/>
          <ac:grpSpMkLst>
            <pc:docMk/>
            <pc:sldMk cId="443805341" sldId="529"/>
            <ac:grpSpMk id="61" creationId="{76E020D7-3AF4-48C7-A9F8-1EB2B2F2025B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79" creationId="{D68286FA-65F0-4C21-BB23-A9277E9D8777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86" creationId="{64206850-01D7-4096-B3B8-85819A67D852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2" creationId="{22BC6928-6C73-4889-91C8-A56721016CDD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98" creationId="{C512B6D4-01BE-4EAE-A26E-ADD7F4BC0D9A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2" creationId="{7C0BBA36-5DC8-43E2-8389-8DA38733B1DC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06" creationId="{522B99B3-9310-41DA-9C1A-1F390E32E803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0" creationId="{78E82CCD-4B2A-41BD-8FFE-1A3D4A45E336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14" creationId="{E880D71A-D608-467A-A197-FB880B0FE80E}"/>
          </ac:grpSpMkLst>
        </pc:grpChg>
        <pc:grpChg chg="add">
          <ac:chgData name="Cristian Chilipirea" userId="34ab170da5908fc4" providerId="LiveId" clId="{657DC964-B470-42A9-AA52-9F1F849BFB76}" dt="2019-10-13T10:19:21.801" v="399"/>
          <ac:grpSpMkLst>
            <pc:docMk/>
            <pc:sldMk cId="443805341" sldId="529"/>
            <ac:grpSpMk id="135" creationId="{D0D5F34B-BE44-4B0A-A151-16096B34D681}"/>
          </ac:grpSpMkLst>
        </pc:grp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4" creationId="{5D29F2DA-74D3-45C3-A6EC-9203413F6B4B}"/>
          </ac:graphicFrameMkLst>
        </pc:graphicFrameChg>
        <pc:graphicFrameChg chg="add del">
          <ac:chgData name="Cristian Chilipirea" userId="34ab170da5908fc4" providerId="LiveId" clId="{657DC964-B470-42A9-AA52-9F1F849BFB76}" dt="2019-10-13T10:19:21.771" v="398"/>
          <ac:graphicFrameMkLst>
            <pc:docMk/>
            <pc:sldMk cId="443805341" sldId="529"/>
            <ac:graphicFrameMk id="11" creationId="{8A9E3353-6198-4E74-A3CC-FA74E2CB1D87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78" creationId="{244C6B89-79F6-4AF6-A20B-C0DE5D4D93AD}"/>
          </ac:graphicFrameMkLst>
        </pc:graphicFrameChg>
        <pc:graphicFrameChg chg="add">
          <ac:chgData name="Cristian Chilipirea" userId="34ab170da5908fc4" providerId="LiveId" clId="{657DC964-B470-42A9-AA52-9F1F849BFB76}" dt="2019-10-13T10:19:21.801" v="399"/>
          <ac:graphicFrameMkLst>
            <pc:docMk/>
            <pc:sldMk cId="443805341" sldId="529"/>
            <ac:graphicFrameMk id="85" creationId="{CFF96F15-6030-4CAD-8F0F-2410F9614F24}"/>
          </ac:graphicFrameMkLst>
        </pc:graphicFrameChg>
      </pc:sldChg>
      <pc:sldChg chg="addSp delSp modSp add modAnim">
        <pc:chgData name="Cristian Chilipirea" userId="34ab170da5908fc4" providerId="LiveId" clId="{657DC964-B470-42A9-AA52-9F1F849BFB76}" dt="2019-10-13T10:19:44.900" v="406" actId="1076"/>
        <pc:sldMkLst>
          <pc:docMk/>
          <pc:sldMk cId="1533201253" sldId="530"/>
        </pc:sldMkLst>
        <pc:spChg chg="mod">
          <ac:chgData name="Cristian Chilipirea" userId="34ab170da5908fc4" providerId="LiveId" clId="{657DC964-B470-42A9-AA52-9F1F849BFB76}" dt="2019-10-13T10:19:29.336" v="401"/>
          <ac:spMkLst>
            <pc:docMk/>
            <pc:sldMk cId="1533201253" sldId="530"/>
            <ac:spMk id="2" creationId="{5A2F8766-B310-44D5-9CC0-E65643C0E083}"/>
          </ac:spMkLst>
        </pc:spChg>
        <pc:spChg chg="del">
          <ac:chgData name="Cristian Chilipirea" userId="34ab170da5908fc4" providerId="LiveId" clId="{657DC964-B470-42A9-AA52-9F1F849BFB76}" dt="2019-10-13T10:19:31.591" v="402" actId="478"/>
          <ac:spMkLst>
            <pc:docMk/>
            <pc:sldMk cId="1533201253" sldId="530"/>
            <ac:spMk id="3" creationId="{41B57168-2599-4417-A459-17F68F0FAC59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5" creationId="{F58A16CB-EC3C-4726-8451-35388FA09168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3" creationId="{8FEFA6B2-9F55-4959-821A-74FB036A33A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5" creationId="{BF16B15A-A656-415E-AC6D-9FD34FF03FDE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6" creationId="{0475F1C5-F0A3-4F56-B268-DF4748804CD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27" creationId="{CEFBBB29-DFB6-4CB5-979E-E42BE7CBA54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3" creationId="{FA615566-FAB5-43C0-B4C6-277AE70A6CBA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4" creationId="{B017E82A-D0E7-4861-86E4-539F9207DAA5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5" creationId="{64476AC9-6F28-44B2-B814-831F2506DF64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6" creationId="{1E597B58-7E99-4191-BABA-51F7102933C1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7" creationId="{9BFA451C-687A-4FD5-9AAD-2604158F0257}"/>
          </ac:spMkLst>
        </pc:spChg>
        <pc:spChg chg="add del">
          <ac:chgData name="Cristian Chilipirea" userId="34ab170da5908fc4" providerId="LiveId" clId="{657DC964-B470-42A9-AA52-9F1F849BFB76}" dt="2019-10-13T10:19:42.570" v="404"/>
          <ac:spMkLst>
            <pc:docMk/>
            <pc:sldMk cId="1533201253" sldId="530"/>
            <ac:spMk id="38" creationId="{4E94AFD1-3525-47BA-AD9F-8C87B8DCCCC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40" creationId="{5BD80494-81CB-4324-A1CF-55CE792D6094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58" creationId="{71CCA1BD-0BB1-4264-9774-8ECC6B91AB03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0" creationId="{BE8F49CA-A0B6-4C73-B54B-48E9181316D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1" creationId="{461F2A57-92FE-405B-ABEC-08C3F260844A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2" creationId="{143E36BA-3876-4AE6-8C1E-B07C357DE96F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8" creationId="{966BB3E2-8F1E-438D-8566-259DF259327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69" creationId="{D9CECC35-69C2-41A5-B2BB-28D9B3E8A0E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0" creationId="{D93EA19E-7A3C-426B-B8EF-AB275C4BBF0C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1" creationId="{8D40D94B-CC68-4D1C-875F-31B419BFAB72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2" creationId="{5B4B1C86-7BEC-4CB8-A66A-C6AAEE11A4E9}"/>
          </ac:spMkLst>
        </pc:spChg>
        <pc:spChg chg="add mod">
          <ac:chgData name="Cristian Chilipirea" userId="34ab170da5908fc4" providerId="LiveId" clId="{657DC964-B470-42A9-AA52-9F1F849BFB76}" dt="2019-10-13T10:19:44.900" v="406" actId="1076"/>
          <ac:spMkLst>
            <pc:docMk/>
            <pc:sldMk cId="1533201253" sldId="530"/>
            <ac:spMk id="73" creationId="{4ABEE27C-A375-46FF-B4C7-1142DA0D0DD4}"/>
          </ac:spMkLst>
        </pc:s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6" creationId="{D91FCF70-F535-40AC-9D31-0BF07F52E514}"/>
          </ac:grpSpMkLst>
        </pc:grpChg>
        <pc:grpChg chg="add del">
          <ac:chgData name="Cristian Chilipirea" userId="34ab170da5908fc4" providerId="LiveId" clId="{657DC964-B470-42A9-AA52-9F1F849BFB76}" dt="2019-10-13T10:19:42.570" v="404"/>
          <ac:grpSpMkLst>
            <pc:docMk/>
            <pc:sldMk cId="1533201253" sldId="530"/>
            <ac:grpSpMk id="28" creationId="{37F15261-5607-496E-A64E-7BA7FEEAA896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41" creationId="{DFF3F105-8914-4F50-85DB-2647AA782673}"/>
          </ac:grpSpMkLst>
        </pc:grpChg>
        <pc:grpChg chg="add mod">
          <ac:chgData name="Cristian Chilipirea" userId="34ab170da5908fc4" providerId="LiveId" clId="{657DC964-B470-42A9-AA52-9F1F849BFB76}" dt="2019-10-13T10:19:44.900" v="406" actId="1076"/>
          <ac:grpSpMkLst>
            <pc:docMk/>
            <pc:sldMk cId="1533201253" sldId="530"/>
            <ac:grpSpMk id="63" creationId="{9807AF57-E9BA-4BCC-9CC9-C507A6A8B0B1}"/>
          </ac:grpSpMkLst>
        </pc:grp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4" creationId="{DAEC0AE3-3212-4785-8D2B-E4764CBB5218}"/>
          </ac:graphicFrameMkLst>
        </pc:graphicFrameChg>
        <pc:graphicFrameChg chg="add del">
          <ac:chgData name="Cristian Chilipirea" userId="34ab170da5908fc4" providerId="LiveId" clId="{657DC964-B470-42A9-AA52-9F1F849BFB76}" dt="2019-10-13T10:19:42.570" v="404"/>
          <ac:graphicFrameMkLst>
            <pc:docMk/>
            <pc:sldMk cId="1533201253" sldId="530"/>
            <ac:graphicFrameMk id="24" creationId="{1C3128A1-C1C7-4744-A31B-7D45469CB3FE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39" creationId="{98F722BF-CAF2-4E5C-98AE-A55DEF124D2A}"/>
          </ac:graphicFrameMkLst>
        </pc:graphicFrameChg>
        <pc:graphicFrameChg chg="add mod">
          <ac:chgData name="Cristian Chilipirea" userId="34ab170da5908fc4" providerId="LiveId" clId="{657DC964-B470-42A9-AA52-9F1F849BFB76}" dt="2019-10-13T10:19:44.900" v="406" actId="1076"/>
          <ac:graphicFrameMkLst>
            <pc:docMk/>
            <pc:sldMk cId="1533201253" sldId="530"/>
            <ac:graphicFrameMk id="59" creationId="{6991362A-8F9C-473A-BE7B-52F688269812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03.452" v="413" actId="1076"/>
        <pc:sldMkLst>
          <pc:docMk/>
          <pc:sldMk cId="3758586578" sldId="531"/>
        </pc:sldMkLst>
        <pc:spChg chg="mod">
          <ac:chgData name="Cristian Chilipirea" userId="34ab170da5908fc4" providerId="LiveId" clId="{657DC964-B470-42A9-AA52-9F1F849BFB76}" dt="2019-10-13T10:19:51.619" v="408"/>
          <ac:spMkLst>
            <pc:docMk/>
            <pc:sldMk cId="3758586578" sldId="531"/>
            <ac:spMk id="2" creationId="{9A0E4BC0-36F3-4F37-959C-AE87729AF85C}"/>
          </ac:spMkLst>
        </pc:spChg>
        <pc:spChg chg="del">
          <ac:chgData name="Cristian Chilipirea" userId="34ab170da5908fc4" providerId="LiveId" clId="{657DC964-B470-42A9-AA52-9F1F849BFB76}" dt="2019-10-13T10:19:55.155" v="409" actId="478"/>
          <ac:spMkLst>
            <pc:docMk/>
            <pc:sldMk cId="3758586578" sldId="531"/>
            <ac:spMk id="3" creationId="{9EA4FD81-5AB4-4826-A8AF-61278F76D3C7}"/>
          </ac:spMkLst>
        </pc:spChg>
        <pc:spChg chg="add del">
          <ac:chgData name="Cristian Chilipirea" userId="34ab170da5908fc4" providerId="LiveId" clId="{657DC964-B470-42A9-AA52-9F1F849BFB76}" dt="2019-10-13T10:20:01.302" v="411"/>
          <ac:spMkLst>
            <pc:docMk/>
            <pc:sldMk cId="3758586578" sldId="531"/>
            <ac:spMk id="4" creationId="{349E6B47-2B38-45E3-B195-735082CD713A}"/>
          </ac:spMkLst>
        </pc:spChg>
        <pc:spChg chg="add mod">
          <ac:chgData name="Cristian Chilipirea" userId="34ab170da5908fc4" providerId="LiveId" clId="{657DC964-B470-42A9-AA52-9F1F849BFB76}" dt="2019-10-13T10:20:03.452" v="413" actId="1076"/>
          <ac:spMkLst>
            <pc:docMk/>
            <pc:sldMk cId="3758586578" sldId="531"/>
            <ac:spMk id="5" creationId="{72421378-C012-4724-9936-5C1DC583939E}"/>
          </ac:spMkLst>
        </pc:spChg>
      </pc:sldChg>
      <pc:sldChg chg="addSp delSp modSp add">
        <pc:chgData name="Cristian Chilipirea" userId="34ab170da5908fc4" providerId="LiveId" clId="{657DC964-B470-42A9-AA52-9F1F849BFB76}" dt="2019-10-13T10:20:23.288" v="422" actId="1076"/>
        <pc:sldMkLst>
          <pc:docMk/>
          <pc:sldMk cId="2994853658" sldId="532"/>
        </pc:sldMkLst>
        <pc:spChg chg="mod">
          <ac:chgData name="Cristian Chilipirea" userId="34ab170da5908fc4" providerId="LiveId" clId="{657DC964-B470-42A9-AA52-9F1F849BFB76}" dt="2019-10-13T10:20:19.688" v="419" actId="1076"/>
          <ac:spMkLst>
            <pc:docMk/>
            <pc:sldMk cId="2994853658" sldId="532"/>
            <ac:spMk id="2" creationId="{4599377C-984A-4393-9187-7689FACB30A5}"/>
          </ac:spMkLst>
        </pc:spChg>
        <pc:spChg chg="del">
          <ac:chgData name="Cristian Chilipirea" userId="34ab170da5908fc4" providerId="LiveId" clId="{657DC964-B470-42A9-AA52-9F1F849BFB76}" dt="2019-10-13T10:20:12.567" v="416" actId="478"/>
          <ac:spMkLst>
            <pc:docMk/>
            <pc:sldMk cId="2994853658" sldId="532"/>
            <ac:spMk id="3" creationId="{C9D0D9D8-7624-48B7-A27A-8DD44573690D}"/>
          </ac:spMkLst>
        </pc:spChg>
        <pc:graphicFrameChg chg="add mod">
          <ac:chgData name="Cristian Chilipirea" userId="34ab170da5908fc4" providerId="LiveId" clId="{657DC964-B470-42A9-AA52-9F1F849BFB76}" dt="2019-10-13T10:20:23.288" v="422" actId="1076"/>
          <ac:graphicFrameMkLst>
            <pc:docMk/>
            <pc:sldMk cId="2994853658" sldId="532"/>
            <ac:graphicFrameMk id="4" creationId="{6E2CF3C7-497C-45EF-B3F6-C7E67B44D2AB}"/>
          </ac:graphicFrameMkLst>
        </pc:graphicFrameChg>
      </pc:sldChg>
      <pc:sldChg chg="addSp delSp modSp add">
        <pc:chgData name="Cristian Chilipirea" userId="34ab170da5908fc4" providerId="LiveId" clId="{657DC964-B470-42A9-AA52-9F1F849BFB76}" dt="2019-10-13T10:20:38.113" v="429" actId="1076"/>
        <pc:sldMkLst>
          <pc:docMk/>
          <pc:sldMk cId="186630438" sldId="533"/>
        </pc:sldMkLst>
        <pc:spChg chg="mod">
          <ac:chgData name="Cristian Chilipirea" userId="34ab170da5908fc4" providerId="LiveId" clId="{657DC964-B470-42A9-AA52-9F1F849BFB76}" dt="2019-10-13T10:20:29.302" v="424"/>
          <ac:spMkLst>
            <pc:docMk/>
            <pc:sldMk cId="186630438" sldId="533"/>
            <ac:spMk id="2" creationId="{D479F450-B7E2-4F1E-B29B-185704B6C428}"/>
          </ac:spMkLst>
        </pc:spChg>
        <pc:spChg chg="del">
          <ac:chgData name="Cristian Chilipirea" userId="34ab170da5908fc4" providerId="LiveId" clId="{657DC964-B470-42A9-AA52-9F1F849BFB76}" dt="2019-10-13T10:20:31.479" v="425" actId="478"/>
          <ac:spMkLst>
            <pc:docMk/>
            <pc:sldMk cId="186630438" sldId="533"/>
            <ac:spMk id="3" creationId="{A5C2C538-7C6D-46F1-B5FF-273B4D531FD7}"/>
          </ac:spMkLst>
        </pc:spChg>
        <pc:spChg chg="add del">
          <ac:chgData name="Cristian Chilipirea" userId="34ab170da5908fc4" providerId="LiveId" clId="{657DC964-B470-42A9-AA52-9F1F849BFB76}" dt="2019-10-13T10:20:36.460" v="427"/>
          <ac:spMkLst>
            <pc:docMk/>
            <pc:sldMk cId="186630438" sldId="533"/>
            <ac:spMk id="4" creationId="{78AB5C41-9F57-436B-9D4C-AACF889E73E8}"/>
          </ac:spMkLst>
        </pc:spChg>
        <pc:spChg chg="add mod">
          <ac:chgData name="Cristian Chilipirea" userId="34ab170da5908fc4" providerId="LiveId" clId="{657DC964-B470-42A9-AA52-9F1F849BFB76}" dt="2019-10-13T10:20:38.113" v="429" actId="1076"/>
          <ac:spMkLst>
            <pc:docMk/>
            <pc:sldMk cId="186630438" sldId="533"/>
            <ac:spMk id="5" creationId="{981B1F7E-3A79-426B-8353-87DF16590883}"/>
          </ac:spMkLst>
        </pc:spChg>
      </pc:sldChg>
      <pc:sldChg chg="addSp delSp add">
        <pc:chgData name="Cristian Chilipirea" userId="34ab170da5908fc4" providerId="LiveId" clId="{657DC964-B470-42A9-AA52-9F1F849BFB76}" dt="2019-10-13T10:20:53.316" v="437"/>
        <pc:sldMkLst>
          <pc:docMk/>
          <pc:sldMk cId="174604596" sldId="534"/>
        </pc:sldMkLst>
        <pc:spChg chg="del">
          <ac:chgData name="Cristian Chilipirea" userId="34ab170da5908fc4" providerId="LiveId" clId="{657DC964-B470-42A9-AA52-9F1F849BFB76}" dt="2019-10-13T10:20:47.034" v="432" actId="478"/>
          <ac:spMkLst>
            <pc:docMk/>
            <pc:sldMk cId="174604596" sldId="534"/>
            <ac:spMk id="2" creationId="{211569F3-C98C-486A-9A5D-2F974CABB855}"/>
          </ac:spMkLst>
        </pc:spChg>
        <pc:spChg chg="del">
          <ac:chgData name="Cristian Chilipirea" userId="34ab170da5908fc4" providerId="LiveId" clId="{657DC964-B470-42A9-AA52-9F1F849BFB76}" dt="2019-10-13T10:20:45.914" v="431" actId="478"/>
          <ac:spMkLst>
            <pc:docMk/>
            <pc:sldMk cId="174604596" sldId="534"/>
            <ac:spMk id="3" creationId="{AF69AE23-165B-4D7A-BD62-10D49E29EEC8}"/>
          </ac:spMkLst>
        </pc:spChg>
        <pc:spChg chg="add del">
          <ac:chgData name="Cristian Chilipirea" userId="34ab170da5908fc4" providerId="LiveId" clId="{657DC964-B470-42A9-AA52-9F1F849BFB76}" dt="2019-10-13T10:20:49.013" v="434"/>
          <ac:spMkLst>
            <pc:docMk/>
            <pc:sldMk cId="174604596" sldId="534"/>
            <ac:spMk id="4" creationId="{C48DD42D-F17C-44A1-88A5-A13A6CF80893}"/>
          </ac:spMkLst>
        </pc:spChg>
        <pc:spChg chg="add del">
          <ac:chgData name="Cristian Chilipirea" userId="34ab170da5908fc4" providerId="LiveId" clId="{657DC964-B470-42A9-AA52-9F1F849BFB76}" dt="2019-10-13T10:20:53.310" v="436"/>
          <ac:spMkLst>
            <pc:docMk/>
            <pc:sldMk cId="174604596" sldId="534"/>
            <ac:spMk id="5" creationId="{AE06D71F-CC1C-4F99-AB70-09CDA3EBB7C8}"/>
          </ac:spMkLst>
        </pc:spChg>
        <pc:spChg chg="add">
          <ac:chgData name="Cristian Chilipirea" userId="34ab170da5908fc4" providerId="LiveId" clId="{657DC964-B470-42A9-AA52-9F1F849BFB76}" dt="2019-10-13T10:20:53.316" v="437"/>
          <ac:spMkLst>
            <pc:docMk/>
            <pc:sldMk cId="174604596" sldId="534"/>
            <ac:spMk id="6" creationId="{3683A6C7-F02D-470E-90BC-BF4580E38E50}"/>
          </ac:spMkLst>
        </pc:spChg>
      </pc:sldChg>
    </pc:docChg>
  </pc:docChgLst>
  <pc:docChgLst>
    <pc:chgData name="Cristian Chilipirea" userId="34ab170da5908fc4" providerId="LiveId" clId="{3FC1AD1A-0CD5-4685-A3F8-1E28A16C15C9}"/>
    <pc:docChg chg="undo custSel addSld delSld modSld sldOrd modSection modNotesMaster modHandout">
      <pc:chgData name="Cristian Chilipirea" userId="34ab170da5908fc4" providerId="LiveId" clId="{3FC1AD1A-0CD5-4685-A3F8-1E28A16C15C9}" dt="2019-09-30T13:16:17.198" v="8831"/>
      <pc:docMkLst>
        <pc:docMk/>
      </pc:docMkLst>
      <pc:sldChg chg="modNotes">
        <pc:chgData name="Cristian Chilipirea" userId="34ab170da5908fc4" providerId="LiveId" clId="{3FC1AD1A-0CD5-4685-A3F8-1E28A16C15C9}" dt="2019-09-24T17:19:27.629" v="8540"/>
        <pc:sldMkLst>
          <pc:docMk/>
          <pc:sldMk cId="0" sldId="485"/>
        </pc:sldMkLst>
      </pc:sldChg>
      <pc:sldChg chg="modSp">
        <pc:chgData name="Cristian Chilipirea" userId="34ab170da5908fc4" providerId="LiveId" clId="{3FC1AD1A-0CD5-4685-A3F8-1E28A16C15C9}" dt="2019-09-30T13:16:17.198" v="8831"/>
        <pc:sldMkLst>
          <pc:docMk/>
          <pc:sldMk cId="2850693201" sldId="498"/>
        </pc:sldMkLst>
        <pc:spChg chg="mod">
          <ac:chgData name="Cristian Chilipirea" userId="34ab170da5908fc4" providerId="LiveId" clId="{3FC1AD1A-0CD5-4685-A3F8-1E28A16C15C9}" dt="2019-09-24T15:40:02.507" v="8" actId="6549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3FC1AD1A-0CD5-4685-A3F8-1E28A16C15C9}" dt="2019-09-30T13:16:17.198" v="8831"/>
          <ac:spMkLst>
            <pc:docMk/>
            <pc:sldMk cId="2850693201" sldId="498"/>
            <ac:spMk id="6" creationId="{2C5AF5A1-152F-40ED-B651-F253C2928CAA}"/>
          </ac:spMkLst>
        </pc:spChg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23895393" sldId="500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294659851" sldId="500"/>
        </pc:sldMkLst>
      </pc:sldChg>
      <pc:sldChg chg="del">
        <pc:chgData name="Cristian Chilipirea" userId="34ab170da5908fc4" providerId="LiveId" clId="{3FC1AD1A-0CD5-4685-A3F8-1E28A16C15C9}" dt="2019-09-30T12:46:49.772" v="8814" actId="2696"/>
        <pc:sldMkLst>
          <pc:docMk/>
          <pc:sldMk cId="3805068390" sldId="500"/>
        </pc:sldMkLst>
      </pc:sldChg>
      <pc:sldChg chg="add ord">
        <pc:chgData name="Cristian Chilipirea" userId="34ab170da5908fc4" providerId="LiveId" clId="{3FC1AD1A-0CD5-4685-A3F8-1E28A16C15C9}" dt="2019-09-30T12:47:17.747" v="8823"/>
        <pc:sldMkLst>
          <pc:docMk/>
          <pc:sldMk cId="1501301851" sldId="501"/>
        </pc:sldMkLst>
      </pc:sldChg>
      <pc:sldChg chg="del modNotes">
        <pc:chgData name="Cristian Chilipirea" userId="34ab170da5908fc4" providerId="LiveId" clId="{3FC1AD1A-0CD5-4685-A3F8-1E28A16C15C9}" dt="2019-09-30T12:46:49.784" v="8815" actId="2696"/>
        <pc:sldMkLst>
          <pc:docMk/>
          <pc:sldMk cId="2240204320" sldId="501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472965487" sldId="501"/>
        </pc:sldMkLst>
      </pc:sldChg>
      <pc:sldChg chg="modSp">
        <pc:chgData name="Cristian Chilipirea" userId="34ab170da5908fc4" providerId="LiveId" clId="{3FC1AD1A-0CD5-4685-A3F8-1E28A16C15C9}" dt="2019-09-24T15:41:53.126" v="18" actId="20577"/>
        <pc:sldMkLst>
          <pc:docMk/>
          <pc:sldMk cId="3057009429" sldId="502"/>
        </pc:sldMkLst>
        <pc:spChg chg="mod">
          <ac:chgData name="Cristian Chilipirea" userId="34ab170da5908fc4" providerId="LiveId" clId="{3FC1AD1A-0CD5-4685-A3F8-1E28A16C15C9}" dt="2019-09-24T15:41:53.126" v="18" actId="20577"/>
          <ac:spMkLst>
            <pc:docMk/>
            <pc:sldMk cId="3057009429" sldId="502"/>
            <ac:spMk id="3" creationId="{C6AC5461-4988-4C29-BC47-C5E3192A3CAC}"/>
          </ac:spMkLst>
        </pc:spChg>
      </pc:sldChg>
      <pc:sldChg chg="modNotesTx">
        <pc:chgData name="Cristian Chilipirea" userId="34ab170da5908fc4" providerId="LiveId" clId="{3FC1AD1A-0CD5-4685-A3F8-1E28A16C15C9}" dt="2019-09-24T15:53:28.079" v="673" actId="6549"/>
        <pc:sldMkLst>
          <pc:docMk/>
          <pc:sldMk cId="3381332427" sldId="506"/>
        </pc:sldMkLst>
      </pc:sldChg>
      <pc:sldChg chg="modNotes modNotesTx">
        <pc:chgData name="Cristian Chilipirea" userId="34ab170da5908fc4" providerId="LiveId" clId="{3FC1AD1A-0CD5-4685-A3F8-1E28A16C15C9}" dt="2019-09-24T17:27:27.663" v="8645" actId="403"/>
        <pc:sldMkLst>
          <pc:docMk/>
          <pc:sldMk cId="3608127337" sldId="510"/>
        </pc:sldMkLst>
      </pc:sldChg>
      <pc:sldChg chg="modSp ord">
        <pc:chgData name="Cristian Chilipirea" userId="34ab170da5908fc4" providerId="LiveId" clId="{3FC1AD1A-0CD5-4685-A3F8-1E28A16C15C9}" dt="2019-09-30T12:48:55.131" v="8828" actId="6549"/>
        <pc:sldMkLst>
          <pc:docMk/>
          <pc:sldMk cId="4042985229" sldId="511"/>
        </pc:sldMkLst>
        <pc:spChg chg="mod">
          <ac:chgData name="Cristian Chilipirea" userId="34ab170da5908fc4" providerId="LiveId" clId="{3FC1AD1A-0CD5-4685-A3F8-1E28A16C15C9}" dt="2019-09-30T12:48:55.131" v="8828" actId="6549"/>
          <ac:spMkLst>
            <pc:docMk/>
            <pc:sldMk cId="4042985229" sldId="511"/>
            <ac:spMk id="2" creationId="{2AC95419-3022-427B-A37A-0984E7167BD1}"/>
          </ac:spMkLst>
        </pc:spChg>
      </pc:sldChg>
      <pc:sldChg chg="ord">
        <pc:chgData name="Cristian Chilipirea" userId="34ab170da5908fc4" providerId="LiveId" clId="{3FC1AD1A-0CD5-4685-A3F8-1E28A16C15C9}" dt="2019-09-30T12:49:24.346" v="8830"/>
        <pc:sldMkLst>
          <pc:docMk/>
          <pc:sldMk cId="2727535347" sldId="512"/>
        </pc:sldMkLst>
      </pc:sldChg>
      <pc:sldChg chg="modNotesTx">
        <pc:chgData name="Cristian Chilipirea" userId="34ab170da5908fc4" providerId="LiveId" clId="{3FC1AD1A-0CD5-4685-A3F8-1E28A16C15C9}" dt="2019-09-24T16:12:34.159" v="1296" actId="20577"/>
        <pc:sldMkLst>
          <pc:docMk/>
          <pc:sldMk cId="3285445849" sldId="513"/>
        </pc:sldMkLst>
      </pc:sldChg>
      <pc:sldChg chg="modNotes modNotesTx">
        <pc:chgData name="Cristian Chilipirea" userId="34ab170da5908fc4" providerId="LiveId" clId="{3FC1AD1A-0CD5-4685-A3F8-1E28A16C15C9}" dt="2019-09-24T17:36:34.741" v="8774" actId="403"/>
        <pc:sldMkLst>
          <pc:docMk/>
          <pc:sldMk cId="650840403" sldId="514"/>
        </pc:sldMkLst>
      </pc:sldChg>
      <pc:sldChg chg="modNotes modNotesTx">
        <pc:chgData name="Cristian Chilipirea" userId="34ab170da5908fc4" providerId="LiveId" clId="{3FC1AD1A-0CD5-4685-A3F8-1E28A16C15C9}" dt="2019-09-24T17:38:22.281" v="8789" actId="403"/>
        <pc:sldMkLst>
          <pc:docMk/>
          <pc:sldMk cId="2095946675" sldId="515"/>
        </pc:sldMkLst>
      </pc:sldChg>
      <pc:sldChg chg="modNotes modNotesTx">
        <pc:chgData name="Cristian Chilipirea" userId="34ab170da5908fc4" providerId="LiveId" clId="{3FC1AD1A-0CD5-4685-A3F8-1E28A16C15C9}" dt="2019-09-24T17:38:29.637" v="8793" actId="403"/>
        <pc:sldMkLst>
          <pc:docMk/>
          <pc:sldMk cId="1633443332" sldId="516"/>
        </pc:sldMkLst>
      </pc:sldChg>
      <pc:sldChg chg="modNotesTx">
        <pc:chgData name="Cristian Chilipirea" userId="34ab170da5908fc4" providerId="LiveId" clId="{3FC1AD1A-0CD5-4685-A3F8-1E28A16C15C9}" dt="2019-09-24T16:24:32.296" v="2353" actId="6549"/>
        <pc:sldMkLst>
          <pc:docMk/>
          <pc:sldMk cId="3859228379" sldId="518"/>
        </pc:sldMkLst>
      </pc:sldChg>
      <pc:sldChg chg="modNotes modNotesTx">
        <pc:chgData name="Cristian Chilipirea" userId="34ab170da5908fc4" providerId="LiveId" clId="{3FC1AD1A-0CD5-4685-A3F8-1E28A16C15C9}" dt="2019-09-24T17:24:06.722" v="8561" actId="108"/>
        <pc:sldMkLst>
          <pc:docMk/>
          <pc:sldMk cId="1223463397" sldId="520"/>
        </pc:sldMkLst>
      </pc:sldChg>
      <pc:sldChg chg="modNotesTx">
        <pc:chgData name="Cristian Chilipirea" userId="34ab170da5908fc4" providerId="LiveId" clId="{3FC1AD1A-0CD5-4685-A3F8-1E28A16C15C9}" dt="2019-09-24T15:53:35.019" v="674" actId="6549"/>
        <pc:sldMkLst>
          <pc:docMk/>
          <pc:sldMk cId="193191226" sldId="523"/>
        </pc:sldMkLst>
      </pc:sldChg>
      <pc:sldChg chg="modNotesTx">
        <pc:chgData name="Cristian Chilipirea" userId="34ab170da5908fc4" providerId="LiveId" clId="{3FC1AD1A-0CD5-4685-A3F8-1E28A16C15C9}" dt="2019-09-24T15:54:05.167" v="675" actId="6549"/>
        <pc:sldMkLst>
          <pc:docMk/>
          <pc:sldMk cId="761323086" sldId="524"/>
        </pc:sldMkLst>
      </pc:sldChg>
      <pc:sldChg chg="modNotes modNotesTx">
        <pc:chgData name="Cristian Chilipirea" userId="34ab170da5908fc4" providerId="LiveId" clId="{3FC1AD1A-0CD5-4685-A3F8-1E28A16C15C9}" dt="2019-09-24T17:24:15.162" v="8563" actId="403"/>
        <pc:sldMkLst>
          <pc:docMk/>
          <pc:sldMk cId="2128174877" sldId="525"/>
        </pc:sldMkLst>
      </pc:sldChg>
      <pc:sldChg chg="modNotes modNotesTx">
        <pc:chgData name="Cristian Chilipirea" userId="34ab170da5908fc4" providerId="LiveId" clId="{3FC1AD1A-0CD5-4685-A3F8-1E28A16C15C9}" dt="2019-09-24T17:38:59.517" v="8797" actId="1076"/>
        <pc:sldMkLst>
          <pc:docMk/>
          <pc:sldMk cId="384922801" sldId="526"/>
        </pc:sldMkLst>
      </pc:sldChg>
      <pc:sldChg chg="modNotes modNotesTx">
        <pc:chgData name="Cristian Chilipirea" userId="34ab170da5908fc4" providerId="LiveId" clId="{3FC1AD1A-0CD5-4685-A3F8-1E28A16C15C9}" dt="2019-09-24T17:25:03.603" v="8576" actId="403"/>
        <pc:sldMkLst>
          <pc:docMk/>
          <pc:sldMk cId="3314915467" sldId="527"/>
        </pc:sldMkLst>
      </pc:sldChg>
      <pc:sldChg chg="modNotes modNotesTx">
        <pc:chgData name="Cristian Chilipirea" userId="34ab170da5908fc4" providerId="LiveId" clId="{3FC1AD1A-0CD5-4685-A3F8-1E28A16C15C9}" dt="2019-09-24T17:24:44.100" v="8570" actId="113"/>
        <pc:sldMkLst>
          <pc:docMk/>
          <pc:sldMk cId="2683223940" sldId="528"/>
        </pc:sldMkLst>
      </pc:sldChg>
      <pc:sldChg chg="modNotesTx">
        <pc:chgData name="Cristian Chilipirea" userId="34ab170da5908fc4" providerId="LiveId" clId="{3FC1AD1A-0CD5-4685-A3F8-1E28A16C15C9}" dt="2019-09-24T17:18:03.944" v="8538" actId="6549"/>
        <pc:sldMkLst>
          <pc:docMk/>
          <pc:sldMk cId="617174008" sldId="529"/>
        </pc:sldMkLst>
      </pc:sldChg>
      <pc:sldChg chg="modNotes modNotesTx">
        <pc:chgData name="Cristian Chilipirea" userId="34ab170da5908fc4" providerId="LiveId" clId="{3FC1AD1A-0CD5-4685-A3F8-1E28A16C15C9}" dt="2019-09-24T17:27:38.931" v="8647" actId="403"/>
        <pc:sldMkLst>
          <pc:docMk/>
          <pc:sldMk cId="2619967694" sldId="531"/>
        </pc:sldMkLst>
      </pc:sldChg>
      <pc:sldChg chg="del">
        <pc:chgData name="Cristian Chilipirea" userId="34ab170da5908fc4" providerId="LiveId" clId="{3FC1AD1A-0CD5-4685-A3F8-1E28A16C15C9}" dt="2019-09-30T12:46:49.793" v="8816" actId="2696"/>
        <pc:sldMkLst>
          <pc:docMk/>
          <pc:sldMk cId="238918458" sldId="533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2286012924" sldId="533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3026372988" sldId="533"/>
        </pc:sldMkLst>
      </pc:sldChg>
      <pc:sldChg chg="del">
        <pc:chgData name="Cristian Chilipirea" userId="34ab170da5908fc4" providerId="LiveId" clId="{3FC1AD1A-0CD5-4685-A3F8-1E28A16C15C9}" dt="2019-09-30T12:46:49.801" v="8817" actId="2696"/>
        <pc:sldMkLst>
          <pc:docMk/>
          <pc:sldMk cId="162901516" sldId="534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733346778" sldId="534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232483699" sldId="534"/>
        </pc:sldMkLst>
      </pc:sldChg>
      <pc:sldChg chg="del">
        <pc:chgData name="Cristian Chilipirea" userId="34ab170da5908fc4" providerId="LiveId" clId="{3FC1AD1A-0CD5-4685-A3F8-1E28A16C15C9}" dt="2019-09-30T12:46:49.825" v="8819" actId="2696"/>
        <pc:sldMkLst>
          <pc:docMk/>
          <pc:sldMk cId="2632471956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2997100639" sldId="535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3424030094" sldId="535"/>
        </pc:sldMkLst>
      </pc:sldChg>
      <pc:sldChg chg="add del">
        <pc:chgData name="Cristian Chilipirea" userId="34ab170da5908fc4" providerId="LiveId" clId="{3FC1AD1A-0CD5-4685-A3F8-1E28A16C15C9}" dt="2019-09-30T12:47:04.728" v="8821"/>
        <pc:sldMkLst>
          <pc:docMk/>
          <pc:sldMk cId="863235364" sldId="536"/>
        </pc:sldMkLst>
      </pc:sldChg>
      <pc:sldChg chg="add">
        <pc:chgData name="Cristian Chilipirea" userId="34ab170da5908fc4" providerId="LiveId" clId="{3FC1AD1A-0CD5-4685-A3F8-1E28A16C15C9}" dt="2019-09-30T12:47:08.880" v="8822"/>
        <pc:sldMkLst>
          <pc:docMk/>
          <pc:sldMk cId="1635445270" sldId="536"/>
        </pc:sldMkLst>
      </pc:sldChg>
      <pc:sldChg chg="del">
        <pc:chgData name="Cristian Chilipirea" userId="34ab170da5908fc4" providerId="LiveId" clId="{3FC1AD1A-0CD5-4685-A3F8-1E28A16C15C9}" dt="2019-09-30T12:46:49.812" v="8818" actId="2696"/>
        <pc:sldMkLst>
          <pc:docMk/>
          <pc:sldMk cId="2927050837" sldId="536"/>
        </pc:sldMkLst>
      </pc:sldChg>
      <pc:sldChg chg="addSp delSp modSp ord">
        <pc:chgData name="Cristian Chilipirea" userId="34ab170da5908fc4" providerId="LiveId" clId="{3FC1AD1A-0CD5-4685-A3F8-1E28A16C15C9}" dt="2019-09-30T12:47:41.092" v="8824"/>
        <pc:sldMkLst>
          <pc:docMk/>
          <pc:sldMk cId="1741540215" sldId="538"/>
        </pc:sldMkLst>
        <pc:spChg chg="add mod">
          <ac:chgData name="Cristian Chilipirea" userId="34ab170da5908fc4" providerId="LiveId" clId="{3FC1AD1A-0CD5-4685-A3F8-1E28A16C15C9}" dt="2019-09-24T15:53:09.996" v="667" actId="207"/>
          <ac:spMkLst>
            <pc:docMk/>
            <pc:sldMk cId="1741540215" sldId="538"/>
            <ac:spMk id="7" creationId="{99E00E50-CBD8-46EF-809B-D92379B3BFB9}"/>
          </ac:spMkLst>
        </pc:spChg>
        <pc:spChg chg="add mod">
          <ac:chgData name="Cristian Chilipirea" userId="34ab170da5908fc4" providerId="LiveId" clId="{3FC1AD1A-0CD5-4685-A3F8-1E28A16C15C9}" dt="2019-09-24T15:53:19.151" v="671" actId="20577"/>
          <ac:spMkLst>
            <pc:docMk/>
            <pc:sldMk cId="1741540215" sldId="538"/>
            <ac:spMk id="11" creationId="{360056B9-6E5E-4906-AA34-0757C0313507}"/>
          </ac:spMkLst>
        </pc:spChg>
        <pc:picChg chg="add del mod">
          <ac:chgData name="Cristian Chilipirea" userId="34ab170da5908fc4" providerId="LiveId" clId="{3FC1AD1A-0CD5-4685-A3F8-1E28A16C15C9}" dt="2019-09-24T15:52:11.286" v="644" actId="478"/>
          <ac:picMkLst>
            <pc:docMk/>
            <pc:sldMk cId="1741540215" sldId="538"/>
            <ac:picMk id="3" creationId="{C1690EC4-54BF-43AD-A358-45B619E4A916}"/>
          </ac:picMkLst>
        </pc:picChg>
        <pc:picChg chg="add mod">
          <ac:chgData name="Cristian Chilipirea" userId="34ab170da5908fc4" providerId="LiveId" clId="{3FC1AD1A-0CD5-4685-A3F8-1E28A16C15C9}" dt="2019-09-24T15:52:38.235" v="652" actId="1076"/>
          <ac:picMkLst>
            <pc:docMk/>
            <pc:sldMk cId="1741540215" sldId="538"/>
            <ac:picMk id="6" creationId="{EF5F908D-6009-4DEE-B529-81B9E7D722C7}"/>
          </ac:picMkLst>
        </pc:picChg>
        <pc:picChg chg="mod">
          <ac:chgData name="Cristian Chilipirea" userId="34ab170da5908fc4" providerId="LiveId" clId="{3FC1AD1A-0CD5-4685-A3F8-1E28A16C15C9}" dt="2019-09-24T15:52:48.441" v="656" actId="1076"/>
          <ac:picMkLst>
            <pc:docMk/>
            <pc:sldMk cId="1741540215" sldId="538"/>
            <ac:picMk id="10" creationId="{3F38ED30-6807-4C93-B632-3C556619CC34}"/>
          </ac:picMkLst>
        </pc:picChg>
      </pc:sldChg>
      <pc:sldChg chg="modSp">
        <pc:chgData name="Cristian Chilipirea" userId="34ab170da5908fc4" providerId="LiveId" clId="{3FC1AD1A-0CD5-4685-A3F8-1E28A16C15C9}" dt="2019-09-30T12:48:16.761" v="8826" actId="6549"/>
        <pc:sldMkLst>
          <pc:docMk/>
          <pc:sldMk cId="2002666867" sldId="540"/>
        </pc:sldMkLst>
        <pc:spChg chg="mod">
          <ac:chgData name="Cristian Chilipirea" userId="34ab170da5908fc4" providerId="LiveId" clId="{3FC1AD1A-0CD5-4685-A3F8-1E28A16C15C9}" dt="2019-09-30T12:48:16.761" v="8826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Notes modNotesTx">
        <pc:chgData name="Cristian Chilipirea" userId="34ab170da5908fc4" providerId="LiveId" clId="{3FC1AD1A-0CD5-4685-A3F8-1E28A16C15C9}" dt="2019-09-24T17:24:55.930" v="8574" actId="404"/>
        <pc:sldMkLst>
          <pc:docMk/>
          <pc:sldMk cId="1462569323" sldId="541"/>
        </pc:sldMkLst>
      </pc:sldChg>
      <pc:sldChg chg="modNotes">
        <pc:chgData name="Cristian Chilipirea" userId="34ab170da5908fc4" providerId="LiveId" clId="{3FC1AD1A-0CD5-4685-A3F8-1E28A16C15C9}" dt="2019-09-24T17:25:09.405" v="8578" actId="403"/>
        <pc:sldMkLst>
          <pc:docMk/>
          <pc:sldMk cId="3728125730" sldId="542"/>
        </pc:sldMkLst>
      </pc:sldChg>
      <pc:sldChg chg="modNotes modNotesTx">
        <pc:chgData name="Cristian Chilipirea" userId="34ab170da5908fc4" providerId="LiveId" clId="{3FC1AD1A-0CD5-4685-A3F8-1E28A16C15C9}" dt="2019-09-24T17:39:30.093" v="8799" actId="403"/>
        <pc:sldMkLst>
          <pc:docMk/>
          <pc:sldMk cId="1289218972" sldId="543"/>
        </pc:sldMkLst>
      </pc:sldChg>
      <pc:sldChg chg="modNotesTx">
        <pc:chgData name="Cristian Chilipirea" userId="34ab170da5908fc4" providerId="LiveId" clId="{3FC1AD1A-0CD5-4685-A3F8-1E28A16C15C9}" dt="2019-09-24T16:57:23.730" v="6850" actId="20577"/>
        <pc:sldMkLst>
          <pc:docMk/>
          <pc:sldMk cId="1882107523" sldId="546"/>
        </pc:sldMkLst>
      </pc:sldChg>
      <pc:sldChg chg="modSp modNotesTx">
        <pc:chgData name="Cristian Chilipirea" userId="34ab170da5908fc4" providerId="LiveId" clId="{3FC1AD1A-0CD5-4685-A3F8-1E28A16C15C9}" dt="2019-09-24T15:39:58.547" v="4" actId="20577"/>
        <pc:sldMkLst>
          <pc:docMk/>
          <pc:sldMk cId="2016561363" sldId="555"/>
        </pc:sldMkLst>
        <pc:spChg chg="mod">
          <ac:chgData name="Cristian Chilipirea" userId="34ab170da5908fc4" providerId="LiveId" clId="{3FC1AD1A-0CD5-4685-A3F8-1E28A16C15C9}" dt="2019-09-24T15:39:58.547" v="4" actId="20577"/>
          <ac:spMkLst>
            <pc:docMk/>
            <pc:sldMk cId="2016561363" sldId="555"/>
            <ac:spMk id="2" creationId="{E2184C26-7E72-43C1-B904-1CE15EE6D549}"/>
          </ac:spMkLst>
        </pc:spChg>
      </pc:sldChg>
      <pc:sldChg chg="modNotesTx">
        <pc:chgData name="Cristian Chilipirea" userId="34ab170da5908fc4" providerId="LiveId" clId="{3FC1AD1A-0CD5-4685-A3F8-1E28A16C15C9}" dt="2019-09-24T15:40:39.211" v="16" actId="6549"/>
        <pc:sldMkLst>
          <pc:docMk/>
          <pc:sldMk cId="278542565" sldId="556"/>
        </pc:sldMkLst>
      </pc:sldChg>
      <pc:sldChg chg="modSp modNotes modNotesTx">
        <pc:chgData name="Cristian Chilipirea" userId="34ab170da5908fc4" providerId="LiveId" clId="{3FC1AD1A-0CD5-4685-A3F8-1E28A16C15C9}" dt="2019-09-24T17:39:38.091" v="8800" actId="404"/>
        <pc:sldMkLst>
          <pc:docMk/>
          <pc:sldMk cId="3440455392" sldId="586"/>
        </pc:sldMkLst>
        <pc:spChg chg="mod">
          <ac:chgData name="Cristian Chilipirea" userId="34ab170da5908fc4" providerId="LiveId" clId="{3FC1AD1A-0CD5-4685-A3F8-1E28A16C15C9}" dt="2019-09-24T17:05:23.048" v="7631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modSp">
        <pc:chgData name="Cristian Chilipirea" userId="34ab170da5908fc4" providerId="LiveId" clId="{3FC1AD1A-0CD5-4685-A3F8-1E28A16C15C9}" dt="2019-09-24T16:28:16.742" v="2581" actId="790"/>
        <pc:sldMkLst>
          <pc:docMk/>
          <pc:sldMk cId="1004568210" sldId="587"/>
        </pc:sldMkLst>
        <pc:spChg chg="mod">
          <ac:chgData name="Cristian Chilipirea" userId="34ab170da5908fc4" providerId="LiveId" clId="{3FC1AD1A-0CD5-4685-A3F8-1E28A16C15C9}" dt="2019-09-24T16:28:16.742" v="2581" actId="790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6:39.366" v="2566" actId="1076"/>
          <ac:spMkLst>
            <pc:docMk/>
            <pc:sldMk cId="1004568210" sldId="587"/>
            <ac:spMk id="3" creationId="{339551E0-5B4F-468D-A5F2-74EA52B6C9FD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5.308" v="8794" actId="404"/>
        <pc:sldMkLst>
          <pc:docMk/>
          <pc:sldMk cId="2844747525" sldId="588"/>
        </pc:sldMkLst>
        <pc:spChg chg="mod">
          <ac:chgData name="Cristian Chilipirea" userId="34ab170da5908fc4" providerId="LiveId" clId="{3FC1AD1A-0CD5-4685-A3F8-1E28A16C15C9}" dt="2019-09-24T16:28:20.292" v="2582"/>
          <ac:spMkLst>
            <pc:docMk/>
            <pc:sldMk cId="2844747525" sldId="588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04.128" v="2556" actId="478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10.609" v="2560" actId="478"/>
          <ac:spMkLst>
            <pc:docMk/>
            <pc:sldMk cId="2844747525" sldId="588"/>
            <ac:spMk id="5" creationId="{1BF94628-EAD7-40A3-AA02-65310483AFB3}"/>
          </ac:spMkLst>
        </pc:spChg>
        <pc:spChg chg="add del mod">
          <ac:chgData name="Cristian Chilipirea" userId="34ab170da5908fc4" providerId="LiveId" clId="{3FC1AD1A-0CD5-4685-A3F8-1E28A16C15C9}" dt="2019-09-24T16:26:20.288" v="2562" actId="478"/>
          <ac:spMkLst>
            <pc:docMk/>
            <pc:sldMk cId="2844747525" sldId="588"/>
            <ac:spMk id="29" creationId="{CD0097D9-F498-4D2D-9D4D-1E2633316BE8}"/>
          </ac:spMkLst>
        </pc:spChg>
        <pc:spChg chg="add mod">
          <ac:chgData name="Cristian Chilipirea" userId="34ab170da5908fc4" providerId="LiveId" clId="{3FC1AD1A-0CD5-4685-A3F8-1E28A16C15C9}" dt="2019-09-24T16:29:06.641" v="2592" actId="207"/>
          <ac:spMkLst>
            <pc:docMk/>
            <pc:sldMk cId="2844747525" sldId="588"/>
            <ac:spMk id="30" creationId="{C07107BC-7CE4-4821-8323-7B0291925005}"/>
          </ac:spMkLst>
        </pc:spChg>
      </pc:sldChg>
      <pc:sldChg chg="modSp">
        <pc:chgData name="Cristian Chilipirea" userId="34ab170da5908fc4" providerId="LiveId" clId="{3FC1AD1A-0CD5-4685-A3F8-1E28A16C15C9}" dt="2019-09-24T17:05:29.912" v="7632"/>
        <pc:sldMkLst>
          <pc:docMk/>
          <pc:sldMk cId="3229519859" sldId="589"/>
        </pc:sldMkLst>
        <pc:spChg chg="mod">
          <ac:chgData name="Cristian Chilipirea" userId="34ab170da5908fc4" providerId="LiveId" clId="{3FC1AD1A-0CD5-4685-A3F8-1E28A16C15C9}" dt="2019-09-24T17:05:29.912" v="7632"/>
          <ac:spMkLst>
            <pc:docMk/>
            <pc:sldMk cId="3229519859" sldId="589"/>
            <ac:spMk id="12" creationId="{443D66CC-3E91-4403-9048-BA23C1B3ED8E}"/>
          </ac:spMkLst>
        </pc:spChg>
      </pc:sldChg>
      <pc:sldChg chg="modNotes modNotesTx">
        <pc:chgData name="Cristian Chilipirea" userId="34ab170da5908fc4" providerId="LiveId" clId="{3FC1AD1A-0CD5-4685-A3F8-1E28A16C15C9}" dt="2019-09-24T17:39:42.791" v="8801" actId="404"/>
        <pc:sldMkLst>
          <pc:docMk/>
          <pc:sldMk cId="2934982308" sldId="590"/>
        </pc:sldMkLst>
      </pc:sldChg>
      <pc:sldChg chg="modSp modNotes">
        <pc:chgData name="Cristian Chilipirea" userId="34ab170da5908fc4" providerId="LiveId" clId="{3FC1AD1A-0CD5-4685-A3F8-1E28A16C15C9}" dt="2019-09-24T17:40:33.268" v="8811" actId="403"/>
        <pc:sldMkLst>
          <pc:docMk/>
          <pc:sldMk cId="1602396881" sldId="619"/>
        </pc:sldMkLst>
        <pc:spChg chg="mod">
          <ac:chgData name="Cristian Chilipirea" userId="34ab170da5908fc4" providerId="LiveId" clId="{3FC1AD1A-0CD5-4685-A3F8-1E28A16C15C9}" dt="2019-09-24T17:32:52.578" v="8681" actId="6549"/>
          <ac:spMkLst>
            <pc:docMk/>
            <pc:sldMk cId="1602396881" sldId="619"/>
            <ac:spMk id="2" creationId="{B0F8045F-D2E2-4E31-A51B-741DA9153BC1}"/>
          </ac:spMkLst>
        </pc:spChg>
      </pc:sldChg>
      <pc:sldChg chg="modSp modNotes">
        <pc:chgData name="Cristian Chilipirea" userId="34ab170da5908fc4" providerId="LiveId" clId="{3FC1AD1A-0CD5-4685-A3F8-1E28A16C15C9}" dt="2019-09-24T17:40:25.315" v="8807" actId="403"/>
        <pc:sldMkLst>
          <pc:docMk/>
          <pc:sldMk cId="983254241" sldId="620"/>
        </pc:sldMkLst>
        <pc:spChg chg="mod">
          <ac:chgData name="Cristian Chilipirea" userId="34ab170da5908fc4" providerId="LiveId" clId="{3FC1AD1A-0CD5-4685-A3F8-1E28A16C15C9}" dt="2019-09-24T17:33:05.509" v="8702" actId="6549"/>
          <ac:spMkLst>
            <pc:docMk/>
            <pc:sldMk cId="983254241" sldId="620"/>
            <ac:spMk id="2" creationId="{02B187E2-E616-44AA-8E0C-EB3ADDF9FE1C}"/>
          </ac:spMkLst>
        </pc:spChg>
      </pc:sldChg>
      <pc:sldChg chg="modSp modNotes modNotesTx">
        <pc:chgData name="Cristian Chilipirea" userId="34ab170da5908fc4" providerId="LiveId" clId="{3FC1AD1A-0CD5-4685-A3F8-1E28A16C15C9}" dt="2019-09-24T17:40:47.404" v="8812" actId="2711"/>
        <pc:sldMkLst>
          <pc:docMk/>
          <pc:sldMk cId="1693112902" sldId="621"/>
        </pc:sldMkLst>
        <pc:spChg chg="mod">
          <ac:chgData name="Cristian Chilipirea" userId="34ab170da5908fc4" providerId="LiveId" clId="{3FC1AD1A-0CD5-4685-A3F8-1E28A16C15C9}" dt="2019-09-24T17:33:02.460" v="8700" actId="20577"/>
          <ac:spMkLst>
            <pc:docMk/>
            <pc:sldMk cId="1693112902" sldId="621"/>
            <ac:spMk id="2" creationId="{677B85C4-3976-4151-B392-7DED9C4A96F0}"/>
          </ac:spMkLst>
        </pc:spChg>
        <pc:spChg chg="mod">
          <ac:chgData name="Cristian Chilipirea" userId="34ab170da5908fc4" providerId="LiveId" clId="{3FC1AD1A-0CD5-4685-A3F8-1E28A16C15C9}" dt="2019-09-24T17:12:21.327" v="8227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">
        <pc:chgData name="Cristian Chilipirea" userId="34ab170da5908fc4" providerId="LiveId" clId="{3FC1AD1A-0CD5-4685-A3F8-1E28A16C15C9}" dt="2019-09-24T17:33:16.513" v="8704" actId="20577"/>
        <pc:sldMkLst>
          <pc:docMk/>
          <pc:sldMk cId="3591667173" sldId="622"/>
        </pc:sldMkLst>
        <pc:spChg chg="mod">
          <ac:chgData name="Cristian Chilipirea" userId="34ab170da5908fc4" providerId="LiveId" clId="{3FC1AD1A-0CD5-4685-A3F8-1E28A16C15C9}" dt="2019-09-24T17:33:16.513" v="8704" actId="20577"/>
          <ac:spMkLst>
            <pc:docMk/>
            <pc:sldMk cId="3591667173" sldId="622"/>
            <ac:spMk id="2" creationId="{056CC90E-4F61-494B-ACAA-B5755CBE42F2}"/>
          </ac:spMkLst>
        </pc:spChg>
        <pc:spChg chg="mod">
          <ac:chgData name="Cristian Chilipirea" userId="34ab170da5908fc4" providerId="LiveId" clId="{3FC1AD1A-0CD5-4685-A3F8-1E28A16C15C9}" dt="2019-09-24T17:15:42.088" v="8443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3FC1AD1A-0CD5-4685-A3F8-1E28A16C15C9}" dt="2019-09-24T17:15:32.928" v="8432" actId="20577"/>
          <ac:spMkLst>
            <pc:docMk/>
            <pc:sldMk cId="3591667173" sldId="622"/>
            <ac:spMk id="28" creationId="{93DB4A33-87D9-4939-A54F-2D384FABDFC2}"/>
          </ac:spMkLst>
        </pc:spChg>
      </pc:sldChg>
      <pc:sldChg chg="modSp">
        <pc:chgData name="Cristian Chilipirea" userId="34ab170da5908fc4" providerId="LiveId" clId="{3FC1AD1A-0CD5-4685-A3F8-1E28A16C15C9}" dt="2019-09-24T17:33:25.672" v="8717" actId="6549"/>
        <pc:sldMkLst>
          <pc:docMk/>
          <pc:sldMk cId="3871055158" sldId="623"/>
        </pc:sldMkLst>
        <pc:spChg chg="mod">
          <ac:chgData name="Cristian Chilipirea" userId="34ab170da5908fc4" providerId="LiveId" clId="{3FC1AD1A-0CD5-4685-A3F8-1E28A16C15C9}" dt="2019-09-24T17:33:25.672" v="8717" actId="6549"/>
          <ac:spMkLst>
            <pc:docMk/>
            <pc:sldMk cId="3871055158" sldId="623"/>
            <ac:spMk id="2" creationId="{52115EA3-378D-419B-BD59-46FA6FCA5D34}"/>
          </ac:spMkLst>
        </pc:spChg>
      </pc:sldChg>
      <pc:sldChg chg="modSp">
        <pc:chgData name="Cristian Chilipirea" userId="34ab170da5908fc4" providerId="LiveId" clId="{3FC1AD1A-0CD5-4685-A3F8-1E28A16C15C9}" dt="2019-09-24T17:33:45.686" v="8748" actId="6549"/>
        <pc:sldMkLst>
          <pc:docMk/>
          <pc:sldMk cId="1035402042" sldId="624"/>
        </pc:sldMkLst>
        <pc:spChg chg="mod">
          <ac:chgData name="Cristian Chilipirea" userId="34ab170da5908fc4" providerId="LiveId" clId="{3FC1AD1A-0CD5-4685-A3F8-1E28A16C15C9}" dt="2019-09-24T17:33:45.686" v="8748" actId="6549"/>
          <ac:spMkLst>
            <pc:docMk/>
            <pc:sldMk cId="1035402042" sldId="624"/>
            <ac:spMk id="2" creationId="{53B358CF-D4C1-47E6-AC13-13EBA8BA6221}"/>
          </ac:spMkLst>
        </pc:spChg>
      </pc:sldChg>
      <pc:sldChg chg="modSp">
        <pc:chgData name="Cristian Chilipirea" userId="34ab170da5908fc4" providerId="LiveId" clId="{3FC1AD1A-0CD5-4685-A3F8-1E28A16C15C9}" dt="2019-09-24T17:11:12.582" v="8208" actId="20577"/>
        <pc:sldMkLst>
          <pc:docMk/>
          <pc:sldMk cId="2430536616" sldId="625"/>
        </pc:sldMkLst>
        <pc:spChg chg="mod">
          <ac:chgData name="Cristian Chilipirea" userId="34ab170da5908fc4" providerId="LiveId" clId="{3FC1AD1A-0CD5-4685-A3F8-1E28A16C15C9}" dt="2019-09-24T17:11:12.582" v="820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modSp modNotes modNotesTx">
        <pc:chgData name="Cristian Chilipirea" userId="34ab170da5908fc4" providerId="LiveId" clId="{3FC1AD1A-0CD5-4685-A3F8-1E28A16C15C9}" dt="2019-09-24T17:40:54.479" v="8813" actId="404"/>
        <pc:sldMkLst>
          <pc:docMk/>
          <pc:sldMk cId="1092089267" sldId="626"/>
        </pc:sldMkLst>
        <pc:spChg chg="mod">
          <ac:chgData name="Cristian Chilipirea" userId="34ab170da5908fc4" providerId="LiveId" clId="{3FC1AD1A-0CD5-4685-A3F8-1E28A16C15C9}" dt="2019-09-24T17:33:55.491" v="8754" actId="20577"/>
          <ac:spMkLst>
            <pc:docMk/>
            <pc:sldMk cId="1092089267" sldId="62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3:59.116" v="8755"/>
        <pc:sldMkLst>
          <pc:docMk/>
          <pc:sldMk cId="2157519186" sldId="627"/>
        </pc:sldMkLst>
        <pc:spChg chg="mod">
          <ac:chgData name="Cristian Chilipirea" userId="34ab170da5908fc4" providerId="LiveId" clId="{3FC1AD1A-0CD5-4685-A3F8-1E28A16C15C9}" dt="2019-09-24T17:33:59.116" v="8755"/>
          <ac:spMkLst>
            <pc:docMk/>
            <pc:sldMk cId="2157519186" sldId="62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4.416" v="8757"/>
        <pc:sldMkLst>
          <pc:docMk/>
          <pc:sldMk cId="3475865016" sldId="628"/>
        </pc:sldMkLst>
        <pc:spChg chg="mod">
          <ac:chgData name="Cristian Chilipirea" userId="34ab170da5908fc4" providerId="LiveId" clId="{3FC1AD1A-0CD5-4685-A3F8-1E28A16C15C9}" dt="2019-09-24T17:34:04.416" v="8757"/>
          <ac:spMkLst>
            <pc:docMk/>
            <pc:sldMk cId="3475865016" sldId="628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0.648" v="8759"/>
        <pc:sldMkLst>
          <pc:docMk/>
          <pc:sldMk cId="399722945" sldId="629"/>
        </pc:sldMkLst>
        <pc:spChg chg="mod">
          <ac:chgData name="Cristian Chilipirea" userId="34ab170da5908fc4" providerId="LiveId" clId="{3FC1AD1A-0CD5-4685-A3F8-1E28A16C15C9}" dt="2019-09-24T17:34:10.648" v="8759"/>
          <ac:spMkLst>
            <pc:docMk/>
            <pc:sldMk cId="399722945" sldId="629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7.168" v="8761"/>
        <pc:sldMkLst>
          <pc:docMk/>
          <pc:sldMk cId="415877145" sldId="630"/>
        </pc:sldMkLst>
        <pc:spChg chg="mod">
          <ac:chgData name="Cristian Chilipirea" userId="34ab170da5908fc4" providerId="LiveId" clId="{3FC1AD1A-0CD5-4685-A3F8-1E28A16C15C9}" dt="2019-09-24T17:34:17.168" v="8761"/>
          <ac:spMkLst>
            <pc:docMk/>
            <pc:sldMk cId="415877145" sldId="630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5:08.393" v="8772" actId="1076"/>
        <pc:sldMkLst>
          <pc:docMk/>
          <pc:sldMk cId="2256760796" sldId="631"/>
        </pc:sldMkLst>
        <pc:spChg chg="mod">
          <ac:chgData name="Cristian Chilipirea" userId="34ab170da5908fc4" providerId="LiveId" clId="{3FC1AD1A-0CD5-4685-A3F8-1E28A16C15C9}" dt="2019-09-24T17:34:34.733" v="8766"/>
          <ac:spMkLst>
            <pc:docMk/>
            <pc:sldMk cId="2256760796" sldId="631"/>
            <ac:spMk id="2" creationId="{F4212CFE-B372-4D06-B535-CD906B2AC07A}"/>
          </ac:spMkLst>
        </pc:spChg>
        <pc:spChg chg="mod">
          <ac:chgData name="Cristian Chilipirea" userId="34ab170da5908fc4" providerId="LiveId" clId="{3FC1AD1A-0CD5-4685-A3F8-1E28A16C15C9}" dt="2019-09-24T17:35:08.393" v="8772" actId="1076"/>
          <ac:spMkLst>
            <pc:docMk/>
            <pc:sldMk cId="2256760796" sldId="631"/>
            <ac:spMk id="5" creationId="{07EBA214-5BF7-424C-81EF-F3445E9A9D6D}"/>
          </ac:spMkLst>
        </pc:spChg>
      </pc:sldChg>
      <pc:sldChg chg="modSp">
        <pc:chgData name="Cristian Chilipirea" userId="34ab170da5908fc4" providerId="LiveId" clId="{3FC1AD1A-0CD5-4685-A3F8-1E28A16C15C9}" dt="2019-09-24T17:34:31.498" v="8765"/>
        <pc:sldMkLst>
          <pc:docMk/>
          <pc:sldMk cId="3056894308" sldId="632"/>
        </pc:sldMkLst>
        <pc:spChg chg="mod">
          <ac:chgData name="Cristian Chilipirea" userId="34ab170da5908fc4" providerId="LiveId" clId="{3FC1AD1A-0CD5-4685-A3F8-1E28A16C15C9}" dt="2019-09-24T17:34:31.498" v="8765"/>
          <ac:spMkLst>
            <pc:docMk/>
            <pc:sldMk cId="3056894308" sldId="632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3.929" v="8763"/>
        <pc:sldMkLst>
          <pc:docMk/>
          <pc:sldMk cId="1561823746" sldId="633"/>
        </pc:sldMkLst>
        <pc:spChg chg="mod">
          <ac:chgData name="Cristian Chilipirea" userId="34ab170da5908fc4" providerId="LiveId" clId="{3FC1AD1A-0CD5-4685-A3F8-1E28A16C15C9}" dt="2019-09-24T17:34:23.929" v="8763"/>
          <ac:spMkLst>
            <pc:docMk/>
            <pc:sldMk cId="1561823746" sldId="633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2.060" v="8756"/>
        <pc:sldMkLst>
          <pc:docMk/>
          <pc:sldMk cId="696013976" sldId="634"/>
        </pc:sldMkLst>
        <pc:spChg chg="mod">
          <ac:chgData name="Cristian Chilipirea" userId="34ab170da5908fc4" providerId="LiveId" clId="{3FC1AD1A-0CD5-4685-A3F8-1E28A16C15C9}" dt="2019-09-24T17:34:02.060" v="8756"/>
          <ac:spMkLst>
            <pc:docMk/>
            <pc:sldMk cId="696013976" sldId="634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07.439" v="8758"/>
        <pc:sldMkLst>
          <pc:docMk/>
          <pc:sldMk cId="4191572566" sldId="635"/>
        </pc:sldMkLst>
        <pc:spChg chg="mod">
          <ac:chgData name="Cristian Chilipirea" userId="34ab170da5908fc4" providerId="LiveId" clId="{3FC1AD1A-0CD5-4685-A3F8-1E28A16C15C9}" dt="2019-09-24T17:34:07.439" v="8758"/>
          <ac:spMkLst>
            <pc:docMk/>
            <pc:sldMk cId="4191572566" sldId="635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13.593" v="8760"/>
        <pc:sldMkLst>
          <pc:docMk/>
          <pc:sldMk cId="807977974" sldId="636"/>
        </pc:sldMkLst>
        <pc:spChg chg="mod">
          <ac:chgData name="Cristian Chilipirea" userId="34ab170da5908fc4" providerId="LiveId" clId="{3FC1AD1A-0CD5-4685-A3F8-1E28A16C15C9}" dt="2019-09-24T17:34:13.593" v="8760"/>
          <ac:spMkLst>
            <pc:docMk/>
            <pc:sldMk cId="807977974" sldId="636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0.465" v="8762"/>
        <pc:sldMkLst>
          <pc:docMk/>
          <pc:sldMk cId="2574714365" sldId="637"/>
        </pc:sldMkLst>
        <pc:spChg chg="mod">
          <ac:chgData name="Cristian Chilipirea" userId="34ab170da5908fc4" providerId="LiveId" clId="{3FC1AD1A-0CD5-4685-A3F8-1E28A16C15C9}" dt="2019-09-24T17:34:20.465" v="8762"/>
          <ac:spMkLst>
            <pc:docMk/>
            <pc:sldMk cId="2574714365" sldId="637"/>
            <ac:spMk id="2" creationId="{F4212CFE-B372-4D06-B535-CD906B2AC07A}"/>
          </ac:spMkLst>
        </pc:spChg>
      </pc:sldChg>
      <pc:sldChg chg="modSp">
        <pc:chgData name="Cristian Chilipirea" userId="34ab170da5908fc4" providerId="LiveId" clId="{3FC1AD1A-0CD5-4685-A3F8-1E28A16C15C9}" dt="2019-09-24T17:34:27.393" v="8764"/>
        <pc:sldMkLst>
          <pc:docMk/>
          <pc:sldMk cId="3652549265" sldId="638"/>
        </pc:sldMkLst>
        <pc:spChg chg="mod">
          <ac:chgData name="Cristian Chilipirea" userId="34ab170da5908fc4" providerId="LiveId" clId="{3FC1AD1A-0CD5-4685-A3F8-1E28A16C15C9}" dt="2019-09-24T17:34:27.393" v="8764"/>
          <ac:spMkLst>
            <pc:docMk/>
            <pc:sldMk cId="3652549265" sldId="638"/>
            <ac:spMk id="2" creationId="{F4212CFE-B372-4D06-B535-CD906B2AC07A}"/>
          </ac:spMkLst>
        </pc:spChg>
      </pc:sldChg>
      <pc:sldChg chg="addSp delSp modSp modNotes modNotesTx">
        <pc:chgData name="Cristian Chilipirea" userId="34ab170da5908fc4" providerId="LiveId" clId="{3FC1AD1A-0CD5-4685-A3F8-1E28A16C15C9}" dt="2019-09-24T17:38:39.140" v="8795" actId="404"/>
        <pc:sldMkLst>
          <pc:docMk/>
          <pc:sldMk cId="2226103853" sldId="674"/>
        </pc:sldMkLst>
        <pc:spChg chg="mod">
          <ac:chgData name="Cristian Chilipirea" userId="34ab170da5908fc4" providerId="LiveId" clId="{3FC1AD1A-0CD5-4685-A3F8-1E28A16C15C9}" dt="2019-09-24T16:28:22.341" v="2583"/>
          <ac:spMkLst>
            <pc:docMk/>
            <pc:sldMk cId="2226103853" sldId="674"/>
            <ac:spMk id="2" creationId="{C77EA277-0F09-4B32-8D70-DF7DAF34BF19}"/>
          </ac:spMkLst>
        </pc:spChg>
        <pc:spChg chg="del">
          <ac:chgData name="Cristian Chilipirea" userId="34ab170da5908fc4" providerId="LiveId" clId="{3FC1AD1A-0CD5-4685-A3F8-1E28A16C15C9}" dt="2019-09-24T16:26:51.693" v="2567" actId="478"/>
          <ac:spMkLst>
            <pc:docMk/>
            <pc:sldMk cId="2226103853" sldId="674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6:53.996" v="2568" actId="478"/>
          <ac:spMkLst>
            <pc:docMk/>
            <pc:sldMk cId="2226103853" sldId="674"/>
            <ac:spMk id="16" creationId="{68CC01C2-FCD1-4D33-9C0B-C08A0C8F4A6A}"/>
          </ac:spMkLst>
        </pc:spChg>
        <pc:spChg chg="add mod">
          <ac:chgData name="Cristian Chilipirea" userId="34ab170da5908fc4" providerId="LiveId" clId="{3FC1AD1A-0CD5-4685-A3F8-1E28A16C15C9}" dt="2019-09-24T16:29:01.218" v="2591" actId="207"/>
          <ac:spMkLst>
            <pc:docMk/>
            <pc:sldMk cId="2226103853" sldId="674"/>
            <ac:spMk id="17" creationId="{E5FB73C2-8DFF-415A-BA5E-2AF67DAC5EE0}"/>
          </ac:spMkLst>
        </pc:spChg>
      </pc:sldChg>
      <pc:sldChg chg="addSp delSp modSp">
        <pc:chgData name="Cristian Chilipirea" userId="34ab170da5908fc4" providerId="LiveId" clId="{3FC1AD1A-0CD5-4685-A3F8-1E28A16C15C9}" dt="2019-09-24T16:28:57.232" v="2590" actId="207"/>
        <pc:sldMkLst>
          <pc:docMk/>
          <pc:sldMk cId="3773405892" sldId="675"/>
        </pc:sldMkLst>
        <pc:spChg chg="mod">
          <ac:chgData name="Cristian Chilipirea" userId="34ab170da5908fc4" providerId="LiveId" clId="{3FC1AD1A-0CD5-4685-A3F8-1E28A16C15C9}" dt="2019-09-24T16:28:24.876" v="2584"/>
          <ac:spMkLst>
            <pc:docMk/>
            <pc:sldMk cId="3773405892" sldId="675"/>
            <ac:spMk id="2" creationId="{C77EA277-0F09-4B32-8D70-DF7DAF34BF19}"/>
          </ac:spMkLst>
        </pc:spChg>
        <pc:spChg chg="del mod">
          <ac:chgData name="Cristian Chilipirea" userId="34ab170da5908fc4" providerId="LiveId" clId="{3FC1AD1A-0CD5-4685-A3F8-1E28A16C15C9}" dt="2019-09-24T16:27:26.673" v="2573" actId="478"/>
          <ac:spMkLst>
            <pc:docMk/>
            <pc:sldMk cId="3773405892" sldId="675"/>
            <ac:spMk id="3" creationId="{339551E0-5B4F-468D-A5F2-74EA52B6C9FD}"/>
          </ac:spMkLst>
        </pc:spChg>
        <pc:spChg chg="add del mod">
          <ac:chgData name="Cristian Chilipirea" userId="34ab170da5908fc4" providerId="LiveId" clId="{3FC1AD1A-0CD5-4685-A3F8-1E28A16C15C9}" dt="2019-09-24T16:27:36.772" v="2574" actId="478"/>
          <ac:spMkLst>
            <pc:docMk/>
            <pc:sldMk cId="3773405892" sldId="675"/>
            <ac:spMk id="5" creationId="{54B2EB04-97B8-4E64-8527-8B741BCA4E52}"/>
          </ac:spMkLst>
        </pc:spChg>
        <pc:spChg chg="add mod">
          <ac:chgData name="Cristian Chilipirea" userId="34ab170da5908fc4" providerId="LiveId" clId="{3FC1AD1A-0CD5-4685-A3F8-1E28A16C15C9}" dt="2019-09-24T16:28:57.232" v="2590" actId="207"/>
          <ac:spMkLst>
            <pc:docMk/>
            <pc:sldMk cId="3773405892" sldId="675"/>
            <ac:spMk id="6" creationId="{5DAFDE3C-2EB9-472E-92BD-4E4FAF3E9091}"/>
          </ac:spMkLst>
        </pc:spChg>
      </pc:sldChg>
      <pc:sldChg chg="modSp modNotes modNotesTx">
        <pc:chgData name="Cristian Chilipirea" userId="34ab170da5908fc4" providerId="LiveId" clId="{3FC1AD1A-0CD5-4685-A3F8-1E28A16C15C9}" dt="2019-09-24T17:37:03.807" v="8776" actId="404"/>
        <pc:sldMkLst>
          <pc:docMk/>
          <pc:sldMk cId="1837309573" sldId="676"/>
        </pc:sldMkLst>
        <pc:spChg chg="mod">
          <ac:chgData name="Cristian Chilipirea" userId="34ab170da5908fc4" providerId="LiveId" clId="{3FC1AD1A-0CD5-4685-A3F8-1E28A16C15C9}" dt="2019-09-24T16:28:27.219" v="2585"/>
          <ac:spMkLst>
            <pc:docMk/>
            <pc:sldMk cId="1837309573" sldId="676"/>
            <ac:spMk id="2" creationId="{C77EA277-0F09-4B32-8D70-DF7DAF34BF19}"/>
          </ac:spMkLst>
        </pc:spChg>
        <pc:spChg chg="mod">
          <ac:chgData name="Cristian Chilipirea" userId="34ab170da5908fc4" providerId="LiveId" clId="{3FC1AD1A-0CD5-4685-A3F8-1E28A16C15C9}" dt="2019-09-24T16:29:17.712" v="2593" actId="1076"/>
          <ac:spMkLst>
            <pc:docMk/>
            <pc:sldMk cId="1837309573" sldId="676"/>
            <ac:spMk id="3" creationId="{339551E0-5B4F-468D-A5F2-74EA52B6C9FD}"/>
          </ac:spMkLst>
        </pc:spChg>
      </pc:sldChg>
      <pc:sldChg chg="modNotes modNotesTx">
        <pc:chgData name="Cristian Chilipirea" userId="34ab170da5908fc4" providerId="LiveId" clId="{3FC1AD1A-0CD5-4685-A3F8-1E28A16C15C9}" dt="2019-09-24T17:25:46.678" v="8589" actId="403"/>
        <pc:sldMkLst>
          <pc:docMk/>
          <pc:sldMk cId="1429318266" sldId="697"/>
        </pc:sldMkLst>
      </pc:sldChg>
      <pc:sldChg chg="modNotes modNotesTx">
        <pc:chgData name="Cristian Chilipirea" userId="34ab170da5908fc4" providerId="LiveId" clId="{3FC1AD1A-0CD5-4685-A3F8-1E28A16C15C9}" dt="2019-09-24T17:39:57.152" v="8802" actId="404"/>
        <pc:sldMkLst>
          <pc:docMk/>
          <pc:sldMk cId="656273675" sldId="698"/>
        </pc:sldMkLst>
      </pc:sldChg>
      <pc:sldChg chg="modSp modNotes modNotesTx">
        <pc:chgData name="Cristian Chilipirea" userId="34ab170da5908fc4" providerId="LiveId" clId="{3FC1AD1A-0CD5-4685-A3F8-1E28A16C15C9}" dt="2019-09-24T17:40:01.952" v="8803" actId="404"/>
        <pc:sldMkLst>
          <pc:docMk/>
          <pc:sldMk cId="3053016918" sldId="699"/>
        </pc:sldMkLst>
        <pc:spChg chg="mod">
          <ac:chgData name="Cristian Chilipirea" userId="34ab170da5908fc4" providerId="LiveId" clId="{3FC1AD1A-0CD5-4685-A3F8-1E28A16C15C9}" dt="2019-09-24T17:09:34.274" v="8066" actId="20577"/>
          <ac:spMkLst>
            <pc:docMk/>
            <pc:sldMk cId="3053016918" sldId="699"/>
            <ac:spMk id="3" creationId="{CDF460C6-039B-43E4-ADE4-1756021EA5EB}"/>
          </ac:spMkLst>
        </pc:spChg>
        <pc:spChg chg="mod">
          <ac:chgData name="Cristian Chilipirea" userId="34ab170da5908fc4" providerId="LiveId" clId="{3FC1AD1A-0CD5-4685-A3F8-1E28A16C15C9}" dt="2019-09-24T17:09:53.836" v="8076" actId="20577"/>
          <ac:spMkLst>
            <pc:docMk/>
            <pc:sldMk cId="3053016918" sldId="699"/>
            <ac:spMk id="6" creationId="{FFBD14EC-D791-488A-8EB7-EEDFC2A13D5F}"/>
          </ac:spMkLst>
        </pc:sp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7" creationId="{C49D712F-36CB-4EBD-BC32-73083F7A1E6A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9" creationId="{0CECAE2B-B1C7-4CD3-A733-7EE3399B3E77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0" creationId="{407BFCDF-CF91-49AD-A2C0-D066CE06FEB5}"/>
          </ac:cxnSpMkLst>
        </pc:cxnChg>
        <pc:cxnChg chg="mod">
          <ac:chgData name="Cristian Chilipirea" userId="34ab170da5908fc4" providerId="LiveId" clId="{3FC1AD1A-0CD5-4685-A3F8-1E28A16C15C9}" dt="2019-09-24T17:10:50.540" v="8189" actId="692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modSp">
        <pc:chgData name="Cristian Chilipirea" userId="34ab170da5908fc4" providerId="LiveId" clId="{3FC1AD1A-0CD5-4685-A3F8-1E28A16C15C9}" dt="2019-09-24T17:11:01.394" v="8190" actId="692"/>
        <pc:sldMkLst>
          <pc:docMk/>
          <pc:sldMk cId="4067465942" sldId="700"/>
        </pc:sldMkLst>
        <pc:spChg chg="mod">
          <ac:chgData name="Cristian Chilipirea" userId="34ab170da5908fc4" providerId="LiveId" clId="{3FC1AD1A-0CD5-4685-A3F8-1E28A16C15C9}" dt="2019-09-24T17:10:28.571" v="8188"/>
          <ac:spMkLst>
            <pc:docMk/>
            <pc:sldMk cId="4067465942" sldId="700"/>
            <ac:spMk id="3" creationId="{CDF460C6-039B-43E4-ADE4-1756021EA5EB}"/>
          </ac:spMkLst>
        </pc:sp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2" creationId="{798FB1BC-B407-49E8-8CC1-4C0B13E5490D}"/>
          </ac:cxnSpMkLst>
        </pc:cxnChg>
        <pc:cxnChg chg="mod">
          <ac:chgData name="Cristian Chilipirea" userId="34ab170da5908fc4" providerId="LiveId" clId="{3FC1AD1A-0CD5-4685-A3F8-1E28A16C15C9}" dt="2019-09-24T17:11:01.394" v="8190" actId="692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">
        <pc:chgData name="Cristian Chilipirea" userId="34ab170da5908fc4" providerId="LiveId" clId="{3FC1AD1A-0CD5-4685-A3F8-1E28A16C15C9}" dt="2019-09-24T16:37:25.369" v="3959" actId="20577"/>
        <pc:sldMkLst>
          <pc:docMk/>
          <pc:sldMk cId="2042151825" sldId="702"/>
        </pc:sldMkLst>
        <pc:spChg chg="mod">
          <ac:chgData name="Cristian Chilipirea" userId="34ab170da5908fc4" providerId="LiveId" clId="{3FC1AD1A-0CD5-4685-A3F8-1E28A16C15C9}" dt="2019-09-24T16:37:25.369" v="3959" actId="20577"/>
          <ac:spMkLst>
            <pc:docMk/>
            <pc:sldMk cId="2042151825" sldId="702"/>
            <ac:spMk id="2" creationId="{602CF468-4162-4F1C-899C-F51AB0C45CF3}"/>
          </ac:spMkLst>
        </pc:spChg>
      </pc:sldChg>
      <pc:sldChg chg="modSp">
        <pc:chgData name="Cristian Chilipirea" userId="34ab170da5908fc4" providerId="LiveId" clId="{3FC1AD1A-0CD5-4685-A3F8-1E28A16C15C9}" dt="2019-09-24T16:45:01.057" v="4589" actId="20577"/>
        <pc:sldMkLst>
          <pc:docMk/>
          <pc:sldMk cId="1836877158" sldId="703"/>
        </pc:sldMkLst>
        <pc:spChg chg="mod">
          <ac:chgData name="Cristian Chilipirea" userId="34ab170da5908fc4" providerId="LiveId" clId="{3FC1AD1A-0CD5-4685-A3F8-1E28A16C15C9}" dt="2019-09-24T16:45:01.057" v="4589" actId="20577"/>
          <ac:spMkLst>
            <pc:docMk/>
            <pc:sldMk cId="1836877158" sldId="703"/>
            <ac:spMk id="2" creationId="{24502244-D4E3-4B53-92A5-1D8E0E325BEA}"/>
          </ac:spMkLst>
        </pc:spChg>
      </pc:sldChg>
      <pc:sldChg chg="modSp modNotes modNotesTx">
        <pc:chgData name="Cristian Chilipirea" userId="34ab170da5908fc4" providerId="LiveId" clId="{3FC1AD1A-0CD5-4685-A3F8-1E28A16C15C9}" dt="2019-09-24T17:39:06.591" v="8798" actId="404"/>
        <pc:sldMkLst>
          <pc:docMk/>
          <pc:sldMk cId="3594135705" sldId="705"/>
        </pc:sldMkLst>
        <pc:spChg chg="mod">
          <ac:chgData name="Cristian Chilipirea" userId="34ab170da5908fc4" providerId="LiveId" clId="{3FC1AD1A-0CD5-4685-A3F8-1E28A16C15C9}" dt="2019-09-24T16:46:16.926" v="4608" actId="20577"/>
          <ac:spMkLst>
            <pc:docMk/>
            <pc:sldMk cId="3594135705" sldId="705"/>
            <ac:spMk id="82" creationId="{BB5A04D1-A5F3-4810-B8F0-97FE71D28633}"/>
          </ac:spMkLst>
        </pc:spChg>
        <pc:spChg chg="mod">
          <ac:chgData name="Cristian Chilipirea" userId="34ab170da5908fc4" providerId="LiveId" clId="{3FC1AD1A-0CD5-4685-A3F8-1E28A16C15C9}" dt="2019-09-24T16:46:27.721" v="4614" actId="20577"/>
          <ac:spMkLst>
            <pc:docMk/>
            <pc:sldMk cId="3594135705" sldId="705"/>
            <ac:spMk id="83" creationId="{752D0931-25E0-4127-82B1-C258751CCB45}"/>
          </ac:spMkLst>
        </pc:spChg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7840C37D-FDDB-4314-A31E-446F31402874}"/>
    <pc:docChg chg="undo addSld delSld modSld modSection">
      <pc:chgData name="Cristian Chilipirea" userId="34ab170da5908fc4" providerId="LiveId" clId="{7840C37D-FDDB-4314-A31E-446F31402874}" dt="2019-10-13T10:50:16.213" v="381"/>
      <pc:docMkLst>
        <pc:docMk/>
      </pc:docMkLst>
      <pc:sldChg chg="modSp">
        <pc:chgData name="Cristian Chilipirea" userId="34ab170da5908fc4" providerId="LiveId" clId="{7840C37D-FDDB-4314-A31E-446F31402874}" dt="2019-10-13T10:35:49.864" v="23"/>
        <pc:sldMkLst>
          <pc:docMk/>
          <pc:sldMk cId="0" sldId="485"/>
        </pc:sldMkLst>
        <pc:spChg chg="mod">
          <ac:chgData name="Cristian Chilipirea" userId="34ab170da5908fc4" providerId="LiveId" clId="{7840C37D-FDDB-4314-A31E-446F31402874}" dt="2019-10-13T10:35:49.864" v="23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840C37D-FDDB-4314-A31E-446F31402874}" dt="2019-10-13T10:35:41.888" v="0" actId="2696"/>
        <pc:sldMkLst>
          <pc:docMk/>
          <pc:sldMk cId="82765791" sldId="486"/>
        </pc:sldMkLst>
      </pc:sldChg>
      <pc:sldChg chg="addSp delSp modSp add">
        <pc:chgData name="Cristian Chilipirea" userId="34ab170da5908fc4" providerId="LiveId" clId="{7840C37D-FDDB-4314-A31E-446F31402874}" dt="2019-10-13T10:36:32.873" v="29"/>
        <pc:sldMkLst>
          <pc:docMk/>
          <pc:sldMk cId="2338593371" sldId="486"/>
        </pc:sldMkLst>
        <pc:spChg chg="mod">
          <ac:chgData name="Cristian Chilipirea" userId="34ab170da5908fc4" providerId="LiveId" clId="{7840C37D-FDDB-4314-A31E-446F31402874}" dt="2019-10-13T10:35:57.638" v="25"/>
          <ac:spMkLst>
            <pc:docMk/>
            <pc:sldMk cId="2338593371" sldId="486"/>
            <ac:spMk id="2" creationId="{B9808585-3E9A-482E-9979-16C4C9043B58}"/>
          </ac:spMkLst>
        </pc:spChg>
        <pc:spChg chg="del">
          <ac:chgData name="Cristian Chilipirea" userId="34ab170da5908fc4" providerId="LiveId" clId="{7840C37D-FDDB-4314-A31E-446F31402874}" dt="2019-10-13T10:36:30.722" v="26" actId="478"/>
          <ac:spMkLst>
            <pc:docMk/>
            <pc:sldMk cId="2338593371" sldId="486"/>
            <ac:spMk id="3" creationId="{A5F3EE3C-A748-4CA7-AEFA-BC8891A272D3}"/>
          </ac:spMkLst>
        </pc:spChg>
        <pc:spChg chg="add del">
          <ac:chgData name="Cristian Chilipirea" userId="34ab170da5908fc4" providerId="LiveId" clId="{7840C37D-FDDB-4314-A31E-446F31402874}" dt="2019-10-13T10:36:32.862" v="28"/>
          <ac:spMkLst>
            <pc:docMk/>
            <pc:sldMk cId="2338593371" sldId="486"/>
            <ac:spMk id="4" creationId="{2B18BB36-4791-436C-8A83-074CA4A416D2}"/>
          </ac:spMkLst>
        </pc:spChg>
        <pc:spChg chg="add">
          <ac:chgData name="Cristian Chilipirea" userId="34ab170da5908fc4" providerId="LiveId" clId="{7840C37D-FDDB-4314-A31E-446F31402874}" dt="2019-10-13T10:36:32.873" v="29"/>
          <ac:spMkLst>
            <pc:docMk/>
            <pc:sldMk cId="2338593371" sldId="486"/>
            <ac:spMk id="5" creationId="{8BB290BD-77F4-41B0-8050-C3F38A40DA7A}"/>
          </ac:spMkLst>
        </pc:spChg>
      </pc:sldChg>
      <pc:sldChg chg="del">
        <pc:chgData name="Cristian Chilipirea" userId="34ab170da5908fc4" providerId="LiveId" clId="{7840C37D-FDDB-4314-A31E-446F31402874}" dt="2019-10-13T10:35:42.383" v="1" actId="2696"/>
        <pc:sldMkLst>
          <pc:docMk/>
          <pc:sldMk cId="3808378620" sldId="487"/>
        </pc:sldMkLst>
      </pc:sldChg>
      <pc:sldChg chg="addSp delSp modSp add modAnim">
        <pc:chgData name="Cristian Chilipirea" userId="34ab170da5908fc4" providerId="LiveId" clId="{7840C37D-FDDB-4314-A31E-446F31402874}" dt="2019-10-13T10:36:46.748" v="36"/>
        <pc:sldMkLst>
          <pc:docMk/>
          <pc:sldMk cId="4290695015" sldId="487"/>
        </pc:sldMkLst>
        <pc:spChg chg="mod">
          <ac:chgData name="Cristian Chilipirea" userId="34ab170da5908fc4" providerId="LiveId" clId="{7840C37D-FDDB-4314-A31E-446F31402874}" dt="2019-10-13T10:36:39.008" v="31"/>
          <ac:spMkLst>
            <pc:docMk/>
            <pc:sldMk cId="4290695015" sldId="487"/>
            <ac:spMk id="2" creationId="{A0E56962-24FF-4D6A-BD4B-7211168095C3}"/>
          </ac:spMkLst>
        </pc:spChg>
        <pc:spChg chg="del">
          <ac:chgData name="Cristian Chilipirea" userId="34ab170da5908fc4" providerId="LiveId" clId="{7840C37D-FDDB-4314-A31E-446F31402874}" dt="2019-10-13T10:36:41.439" v="32" actId="478"/>
          <ac:spMkLst>
            <pc:docMk/>
            <pc:sldMk cId="4290695015" sldId="487"/>
            <ac:spMk id="3" creationId="{A083F2C7-8904-4A79-BDD2-3046405D4041}"/>
          </ac:spMkLst>
        </pc:spChg>
        <pc:spChg chg="add del mod">
          <ac:chgData name="Cristian Chilipirea" userId="34ab170da5908fc4" providerId="LiveId" clId="{7840C37D-FDDB-4314-A31E-446F31402874}" dt="2019-10-13T10:36:46.736" v="35"/>
          <ac:spMkLst>
            <pc:docMk/>
            <pc:sldMk cId="4290695015" sldId="487"/>
            <ac:spMk id="4" creationId="{C1A8B81B-218F-40C8-AA13-5DFDBC9C3F3D}"/>
          </ac:spMkLst>
        </pc:spChg>
        <pc:spChg chg="add">
          <ac:chgData name="Cristian Chilipirea" userId="34ab170da5908fc4" providerId="LiveId" clId="{7840C37D-FDDB-4314-A31E-446F31402874}" dt="2019-10-13T10:36:46.748" v="36"/>
          <ac:spMkLst>
            <pc:docMk/>
            <pc:sldMk cId="4290695015" sldId="487"/>
            <ac:spMk id="5" creationId="{7FBE6F44-C4FC-4B81-B15C-C6919665ED8B}"/>
          </ac:spMkLst>
        </pc:spChg>
      </pc:sldChg>
      <pc:sldChg chg="del">
        <pc:chgData name="Cristian Chilipirea" userId="34ab170da5908fc4" providerId="LiveId" clId="{7840C37D-FDDB-4314-A31E-446F31402874}" dt="2019-10-13T10:35:42.438" v="2" actId="2696"/>
        <pc:sldMkLst>
          <pc:docMk/>
          <pc:sldMk cId="2485176181" sldId="488"/>
        </pc:sldMkLst>
      </pc:sldChg>
      <pc:sldChg chg="addSp delSp modSp add">
        <pc:chgData name="Cristian Chilipirea" userId="34ab170da5908fc4" providerId="LiveId" clId="{7840C37D-FDDB-4314-A31E-446F31402874}" dt="2019-10-13T10:37:02.767" v="43" actId="1076"/>
        <pc:sldMkLst>
          <pc:docMk/>
          <pc:sldMk cId="3485697799" sldId="488"/>
        </pc:sldMkLst>
        <pc:spChg chg="mod">
          <ac:chgData name="Cristian Chilipirea" userId="34ab170da5908fc4" providerId="LiveId" clId="{7840C37D-FDDB-4314-A31E-446F31402874}" dt="2019-10-13T10:36:53.062" v="38"/>
          <ac:spMkLst>
            <pc:docMk/>
            <pc:sldMk cId="3485697799" sldId="488"/>
            <ac:spMk id="2" creationId="{992E9F12-ADC8-42C4-9670-C0F1CC638971}"/>
          </ac:spMkLst>
        </pc:spChg>
        <pc:spChg chg="del">
          <ac:chgData name="Cristian Chilipirea" userId="34ab170da5908fc4" providerId="LiveId" clId="{7840C37D-FDDB-4314-A31E-446F31402874}" dt="2019-10-13T10:36:55.326" v="39" actId="478"/>
          <ac:spMkLst>
            <pc:docMk/>
            <pc:sldMk cId="3485697799" sldId="488"/>
            <ac:spMk id="3" creationId="{84CD5C51-800A-4456-A248-3A30CA5F2F4A}"/>
          </ac:spMkLst>
        </pc:spChg>
        <pc:spChg chg="add del">
          <ac:chgData name="Cristian Chilipirea" userId="34ab170da5908fc4" providerId="LiveId" clId="{7840C37D-FDDB-4314-A31E-446F31402874}" dt="2019-10-13T10:37:00.665" v="41"/>
          <ac:spMkLst>
            <pc:docMk/>
            <pc:sldMk cId="3485697799" sldId="488"/>
            <ac:spMk id="4" creationId="{350FD90D-6501-46ED-90E7-ABDFE7D0179C}"/>
          </ac:spMkLst>
        </pc:spChg>
        <pc:spChg chg="add mod">
          <ac:chgData name="Cristian Chilipirea" userId="34ab170da5908fc4" providerId="LiveId" clId="{7840C37D-FDDB-4314-A31E-446F31402874}" dt="2019-10-13T10:37:02.767" v="43" actId="1076"/>
          <ac:spMkLst>
            <pc:docMk/>
            <pc:sldMk cId="3485697799" sldId="488"/>
            <ac:spMk id="5" creationId="{5E6E2C07-456B-45FC-BF37-15B265DAA3F5}"/>
          </ac:spMkLst>
        </pc:spChg>
      </pc:sldChg>
      <pc:sldChg chg="del">
        <pc:chgData name="Cristian Chilipirea" userId="34ab170da5908fc4" providerId="LiveId" clId="{7840C37D-FDDB-4314-A31E-446F31402874}" dt="2019-10-13T10:35:42.495" v="3" actId="2696"/>
        <pc:sldMkLst>
          <pc:docMk/>
          <pc:sldMk cId="153538803" sldId="489"/>
        </pc:sldMkLst>
      </pc:sldChg>
      <pc:sldChg chg="addSp delSp modSp add">
        <pc:chgData name="Cristian Chilipirea" userId="34ab170da5908fc4" providerId="LiveId" clId="{7840C37D-FDDB-4314-A31E-446F31402874}" dt="2019-10-13T10:37:19.241" v="50" actId="1076"/>
        <pc:sldMkLst>
          <pc:docMk/>
          <pc:sldMk cId="3198136285" sldId="489"/>
        </pc:sldMkLst>
        <pc:spChg chg="mod">
          <ac:chgData name="Cristian Chilipirea" userId="34ab170da5908fc4" providerId="LiveId" clId="{7840C37D-FDDB-4314-A31E-446F31402874}" dt="2019-10-13T10:37:09.628" v="45"/>
          <ac:spMkLst>
            <pc:docMk/>
            <pc:sldMk cId="3198136285" sldId="489"/>
            <ac:spMk id="2" creationId="{0756F962-085C-4450-B3F4-A28FE1E7D9C7}"/>
          </ac:spMkLst>
        </pc:spChg>
        <pc:spChg chg="del">
          <ac:chgData name="Cristian Chilipirea" userId="34ab170da5908fc4" providerId="LiveId" clId="{7840C37D-FDDB-4314-A31E-446F31402874}" dt="2019-10-13T10:37:11.859" v="46" actId="478"/>
          <ac:spMkLst>
            <pc:docMk/>
            <pc:sldMk cId="3198136285" sldId="489"/>
            <ac:spMk id="3" creationId="{FD4AFBD4-E0BA-4E02-9F1C-BF7A7281A907}"/>
          </ac:spMkLst>
        </pc:spChg>
        <pc:spChg chg="add del">
          <ac:chgData name="Cristian Chilipirea" userId="34ab170da5908fc4" providerId="LiveId" clId="{7840C37D-FDDB-4314-A31E-446F31402874}" dt="2019-10-13T10:37:17.336" v="48"/>
          <ac:spMkLst>
            <pc:docMk/>
            <pc:sldMk cId="3198136285" sldId="489"/>
            <ac:spMk id="4" creationId="{A24B5529-596D-4C4B-A1F0-FA311930D820}"/>
          </ac:spMkLst>
        </pc:spChg>
        <pc:spChg chg="add mod">
          <ac:chgData name="Cristian Chilipirea" userId="34ab170da5908fc4" providerId="LiveId" clId="{7840C37D-FDDB-4314-A31E-446F31402874}" dt="2019-10-13T10:37:19.241" v="50" actId="1076"/>
          <ac:spMkLst>
            <pc:docMk/>
            <pc:sldMk cId="3198136285" sldId="489"/>
            <ac:spMk id="5" creationId="{B56D60DB-6879-47B2-9A9D-58C280166BF2}"/>
          </ac:spMkLst>
        </pc:spChg>
      </pc:sldChg>
      <pc:sldChg chg="addSp delSp modSp add">
        <pc:chgData name="Cristian Chilipirea" userId="34ab170da5908fc4" providerId="LiveId" clId="{7840C37D-FDDB-4314-A31E-446F31402874}" dt="2019-10-13T10:37:34.146" v="57" actId="1076"/>
        <pc:sldMkLst>
          <pc:docMk/>
          <pc:sldMk cId="1494177774" sldId="490"/>
        </pc:sldMkLst>
        <pc:spChg chg="mod">
          <ac:chgData name="Cristian Chilipirea" userId="34ab170da5908fc4" providerId="LiveId" clId="{7840C37D-FDDB-4314-A31E-446F31402874}" dt="2019-10-13T10:37:25.231" v="52"/>
          <ac:spMkLst>
            <pc:docMk/>
            <pc:sldMk cId="1494177774" sldId="490"/>
            <ac:spMk id="2" creationId="{F069374C-B1F3-4B6E-B5D5-14D7C137A2BF}"/>
          </ac:spMkLst>
        </pc:spChg>
        <pc:spChg chg="del">
          <ac:chgData name="Cristian Chilipirea" userId="34ab170da5908fc4" providerId="LiveId" clId="{7840C37D-FDDB-4314-A31E-446F31402874}" dt="2019-10-13T10:37:26.894" v="53" actId="478"/>
          <ac:spMkLst>
            <pc:docMk/>
            <pc:sldMk cId="1494177774" sldId="490"/>
            <ac:spMk id="3" creationId="{5E9CC154-E823-4D26-B288-229A773D8A5F}"/>
          </ac:spMkLst>
        </pc:spChg>
        <pc:spChg chg="add del">
          <ac:chgData name="Cristian Chilipirea" userId="34ab170da5908fc4" providerId="LiveId" clId="{7840C37D-FDDB-4314-A31E-446F31402874}" dt="2019-10-13T10:37:32.155" v="55"/>
          <ac:spMkLst>
            <pc:docMk/>
            <pc:sldMk cId="1494177774" sldId="490"/>
            <ac:spMk id="4" creationId="{6909C5D7-AACB-40F6-9CAC-B23EDEA766DA}"/>
          </ac:spMkLst>
        </pc:spChg>
        <pc:spChg chg="add mod">
          <ac:chgData name="Cristian Chilipirea" userId="34ab170da5908fc4" providerId="LiveId" clId="{7840C37D-FDDB-4314-A31E-446F31402874}" dt="2019-10-13T10:37:34.146" v="57" actId="1076"/>
          <ac:spMkLst>
            <pc:docMk/>
            <pc:sldMk cId="1494177774" sldId="490"/>
            <ac:spMk id="5" creationId="{C451349E-F407-4642-9D52-9B2510FEFE3F}"/>
          </ac:spMkLst>
        </pc:spChg>
      </pc:sldChg>
      <pc:sldChg chg="del">
        <pc:chgData name="Cristian Chilipirea" userId="34ab170da5908fc4" providerId="LiveId" clId="{7840C37D-FDDB-4314-A31E-446F31402874}" dt="2019-10-13T10:35:42.555" v="4" actId="2696"/>
        <pc:sldMkLst>
          <pc:docMk/>
          <pc:sldMk cId="4285981982" sldId="490"/>
        </pc:sldMkLst>
      </pc:sldChg>
      <pc:sldChg chg="addSp delSp modSp add">
        <pc:chgData name="Cristian Chilipirea" userId="34ab170da5908fc4" providerId="LiveId" clId="{7840C37D-FDDB-4314-A31E-446F31402874}" dt="2019-10-13T10:37:50.852" v="64" actId="1076"/>
        <pc:sldMkLst>
          <pc:docMk/>
          <pc:sldMk cId="504263197" sldId="491"/>
        </pc:sldMkLst>
        <pc:spChg chg="mod">
          <ac:chgData name="Cristian Chilipirea" userId="34ab170da5908fc4" providerId="LiveId" clId="{7840C37D-FDDB-4314-A31E-446F31402874}" dt="2019-10-13T10:37:40.299" v="59"/>
          <ac:spMkLst>
            <pc:docMk/>
            <pc:sldMk cId="504263197" sldId="491"/>
            <ac:spMk id="2" creationId="{8DD6C092-F0CB-4029-82ED-0C3298402A05}"/>
          </ac:spMkLst>
        </pc:spChg>
        <pc:spChg chg="del">
          <ac:chgData name="Cristian Chilipirea" userId="34ab170da5908fc4" providerId="LiveId" clId="{7840C37D-FDDB-4314-A31E-446F31402874}" dt="2019-10-13T10:37:42.235" v="60" actId="478"/>
          <ac:spMkLst>
            <pc:docMk/>
            <pc:sldMk cId="504263197" sldId="491"/>
            <ac:spMk id="3" creationId="{BBAEB694-7238-44AF-8379-6E3F9F621A2E}"/>
          </ac:spMkLst>
        </pc:spChg>
        <pc:spChg chg="add del">
          <ac:chgData name="Cristian Chilipirea" userId="34ab170da5908fc4" providerId="LiveId" clId="{7840C37D-FDDB-4314-A31E-446F31402874}" dt="2019-10-13T10:37:47.055" v="62"/>
          <ac:spMkLst>
            <pc:docMk/>
            <pc:sldMk cId="504263197" sldId="491"/>
            <ac:spMk id="4" creationId="{57EA311B-2E1A-4AC8-B0EC-DB1DD276F9DC}"/>
          </ac:spMkLst>
        </pc:spChg>
        <pc:spChg chg="add mod">
          <ac:chgData name="Cristian Chilipirea" userId="34ab170da5908fc4" providerId="LiveId" clId="{7840C37D-FDDB-4314-A31E-446F31402874}" dt="2019-10-13T10:37:50.852" v="64" actId="1076"/>
          <ac:spMkLst>
            <pc:docMk/>
            <pc:sldMk cId="504263197" sldId="491"/>
            <ac:spMk id="5" creationId="{7BA8441A-59DE-48FB-87E5-8DA7FA2C1129}"/>
          </ac:spMkLst>
        </pc:spChg>
      </pc:sldChg>
      <pc:sldChg chg="del">
        <pc:chgData name="Cristian Chilipirea" userId="34ab170da5908fc4" providerId="LiveId" clId="{7840C37D-FDDB-4314-A31E-446F31402874}" dt="2019-10-13T10:35:42.581" v="5" actId="2696"/>
        <pc:sldMkLst>
          <pc:docMk/>
          <pc:sldMk cId="568663443" sldId="491"/>
        </pc:sldMkLst>
      </pc:sldChg>
      <pc:sldChg chg="addSp delSp modSp add">
        <pc:chgData name="Cristian Chilipirea" userId="34ab170da5908fc4" providerId="LiveId" clId="{7840C37D-FDDB-4314-A31E-446F31402874}" dt="2019-10-13T10:38:04.998" v="71" actId="1076"/>
        <pc:sldMkLst>
          <pc:docMk/>
          <pc:sldMk cId="3412107781" sldId="492"/>
        </pc:sldMkLst>
        <pc:spChg chg="mod">
          <ac:chgData name="Cristian Chilipirea" userId="34ab170da5908fc4" providerId="LiveId" clId="{7840C37D-FDDB-4314-A31E-446F31402874}" dt="2019-10-13T10:37:56.283" v="66"/>
          <ac:spMkLst>
            <pc:docMk/>
            <pc:sldMk cId="3412107781" sldId="492"/>
            <ac:spMk id="2" creationId="{4983DA10-4C36-4C02-BA39-E8F832E166FD}"/>
          </ac:spMkLst>
        </pc:spChg>
        <pc:spChg chg="del">
          <ac:chgData name="Cristian Chilipirea" userId="34ab170da5908fc4" providerId="LiveId" clId="{7840C37D-FDDB-4314-A31E-446F31402874}" dt="2019-10-13T10:37:58.270" v="67" actId="478"/>
          <ac:spMkLst>
            <pc:docMk/>
            <pc:sldMk cId="3412107781" sldId="492"/>
            <ac:spMk id="3" creationId="{45649686-E1C1-475E-A2A6-55592DDDA63A}"/>
          </ac:spMkLst>
        </pc:spChg>
        <pc:spChg chg="add del">
          <ac:chgData name="Cristian Chilipirea" userId="34ab170da5908fc4" providerId="LiveId" clId="{7840C37D-FDDB-4314-A31E-446F31402874}" dt="2019-10-13T10:38:03.353" v="69"/>
          <ac:spMkLst>
            <pc:docMk/>
            <pc:sldMk cId="3412107781" sldId="492"/>
            <ac:spMk id="4" creationId="{3A0C54A6-1AC4-4751-862A-A0969DF80B7F}"/>
          </ac:spMkLst>
        </pc:spChg>
        <pc:spChg chg="add mod">
          <ac:chgData name="Cristian Chilipirea" userId="34ab170da5908fc4" providerId="LiveId" clId="{7840C37D-FDDB-4314-A31E-446F31402874}" dt="2019-10-13T10:38:04.998" v="71" actId="1076"/>
          <ac:spMkLst>
            <pc:docMk/>
            <pc:sldMk cId="3412107781" sldId="492"/>
            <ac:spMk id="5" creationId="{4E12F6DA-CACB-4010-92C9-84E96D247C9D}"/>
          </ac:spMkLst>
        </pc:spChg>
      </pc:sldChg>
      <pc:sldChg chg="del">
        <pc:chgData name="Cristian Chilipirea" userId="34ab170da5908fc4" providerId="LiveId" clId="{7840C37D-FDDB-4314-A31E-446F31402874}" dt="2019-10-13T10:35:42.617" v="6" actId="2696"/>
        <pc:sldMkLst>
          <pc:docMk/>
          <pc:sldMk cId="3792123901" sldId="492"/>
        </pc:sldMkLst>
      </pc:sldChg>
      <pc:sldChg chg="del">
        <pc:chgData name="Cristian Chilipirea" userId="34ab170da5908fc4" providerId="LiveId" clId="{7840C37D-FDDB-4314-A31E-446F31402874}" dt="2019-10-13T10:35:42.634" v="7" actId="2696"/>
        <pc:sldMkLst>
          <pc:docMk/>
          <pc:sldMk cId="1273241336" sldId="493"/>
        </pc:sldMkLst>
      </pc:sldChg>
      <pc:sldChg chg="addSp delSp modSp add">
        <pc:chgData name="Cristian Chilipirea" userId="34ab170da5908fc4" providerId="LiveId" clId="{7840C37D-FDDB-4314-A31E-446F31402874}" dt="2019-10-13T10:38:22.705" v="79" actId="1076"/>
        <pc:sldMkLst>
          <pc:docMk/>
          <pc:sldMk cId="1656319771" sldId="493"/>
        </pc:sldMkLst>
        <pc:spChg chg="mod">
          <ac:chgData name="Cristian Chilipirea" userId="34ab170da5908fc4" providerId="LiveId" clId="{7840C37D-FDDB-4314-A31E-446F31402874}" dt="2019-10-13T10:38:11.916" v="73"/>
          <ac:spMkLst>
            <pc:docMk/>
            <pc:sldMk cId="1656319771" sldId="493"/>
            <ac:spMk id="2" creationId="{1ABA2D4A-C3C8-44C9-8F5E-F9FD5EE2469E}"/>
          </ac:spMkLst>
        </pc:spChg>
        <pc:spChg chg="del">
          <ac:chgData name="Cristian Chilipirea" userId="34ab170da5908fc4" providerId="LiveId" clId="{7840C37D-FDDB-4314-A31E-446F31402874}" dt="2019-10-13T10:38:14.306" v="74" actId="478"/>
          <ac:spMkLst>
            <pc:docMk/>
            <pc:sldMk cId="1656319771" sldId="493"/>
            <ac:spMk id="3" creationId="{5F8A318E-453C-421B-949C-5F5D40B341A5}"/>
          </ac:spMkLst>
        </pc:spChg>
        <pc:spChg chg="add del">
          <ac:chgData name="Cristian Chilipirea" userId="34ab170da5908fc4" providerId="LiveId" clId="{7840C37D-FDDB-4314-A31E-446F31402874}" dt="2019-10-13T10:38:19.450" v="76"/>
          <ac:spMkLst>
            <pc:docMk/>
            <pc:sldMk cId="1656319771" sldId="493"/>
            <ac:spMk id="4" creationId="{92177670-26E8-486D-B048-57708FE16804}"/>
          </ac:spMkLst>
        </pc:spChg>
        <pc:spChg chg="add mod">
          <ac:chgData name="Cristian Chilipirea" userId="34ab170da5908fc4" providerId="LiveId" clId="{7840C37D-FDDB-4314-A31E-446F31402874}" dt="2019-10-13T10:38:22.705" v="79" actId="1076"/>
          <ac:spMkLst>
            <pc:docMk/>
            <pc:sldMk cId="1656319771" sldId="493"/>
            <ac:spMk id="5" creationId="{D0D67A6C-51AD-4E9E-8133-5DCC38B52A1E}"/>
          </ac:spMkLst>
        </pc:spChg>
      </pc:sldChg>
      <pc:sldChg chg="del">
        <pc:chgData name="Cristian Chilipirea" userId="34ab170da5908fc4" providerId="LiveId" clId="{7840C37D-FDDB-4314-A31E-446F31402874}" dt="2019-10-13T10:35:42.658" v="8" actId="2696"/>
        <pc:sldMkLst>
          <pc:docMk/>
          <pc:sldMk cId="3442169" sldId="494"/>
        </pc:sldMkLst>
      </pc:sldChg>
      <pc:sldChg chg="addSp delSp modSp add">
        <pc:chgData name="Cristian Chilipirea" userId="34ab170da5908fc4" providerId="LiveId" clId="{7840C37D-FDDB-4314-A31E-446F31402874}" dt="2019-10-13T10:38:38.457" v="85"/>
        <pc:sldMkLst>
          <pc:docMk/>
          <pc:sldMk cId="795707886" sldId="494"/>
        </pc:sldMkLst>
        <pc:spChg chg="mod">
          <ac:chgData name="Cristian Chilipirea" userId="34ab170da5908fc4" providerId="LiveId" clId="{7840C37D-FDDB-4314-A31E-446F31402874}" dt="2019-10-13T10:38:30.411" v="81"/>
          <ac:spMkLst>
            <pc:docMk/>
            <pc:sldMk cId="795707886" sldId="494"/>
            <ac:spMk id="2" creationId="{25231550-A2AE-4D2A-AEEF-F9162BD4F508}"/>
          </ac:spMkLst>
        </pc:spChg>
        <pc:spChg chg="del">
          <ac:chgData name="Cristian Chilipirea" userId="34ab170da5908fc4" providerId="LiveId" clId="{7840C37D-FDDB-4314-A31E-446F31402874}" dt="2019-10-13T10:38:32.666" v="82" actId="478"/>
          <ac:spMkLst>
            <pc:docMk/>
            <pc:sldMk cId="795707886" sldId="494"/>
            <ac:spMk id="3" creationId="{591CBCBE-C566-431F-B31B-4BFEB718761C}"/>
          </ac:spMkLst>
        </pc:spChg>
        <pc:spChg chg="add del">
          <ac:chgData name="Cristian Chilipirea" userId="34ab170da5908fc4" providerId="LiveId" clId="{7840C37D-FDDB-4314-A31E-446F31402874}" dt="2019-10-13T10:38:38.446" v="84"/>
          <ac:spMkLst>
            <pc:docMk/>
            <pc:sldMk cId="795707886" sldId="494"/>
            <ac:spMk id="4" creationId="{5B8AEF1F-A38C-4776-9736-0A158180F19C}"/>
          </ac:spMkLst>
        </pc:spChg>
        <pc:spChg chg="add">
          <ac:chgData name="Cristian Chilipirea" userId="34ab170da5908fc4" providerId="LiveId" clId="{7840C37D-FDDB-4314-A31E-446F31402874}" dt="2019-10-13T10:38:38.457" v="85"/>
          <ac:spMkLst>
            <pc:docMk/>
            <pc:sldMk cId="795707886" sldId="494"/>
            <ac:spMk id="5" creationId="{F57A2641-542F-4BB7-BC24-23965B96327A}"/>
          </ac:spMkLst>
        </pc:spChg>
      </pc:sldChg>
      <pc:sldChg chg="del">
        <pc:chgData name="Cristian Chilipirea" userId="34ab170da5908fc4" providerId="LiveId" clId="{7840C37D-FDDB-4314-A31E-446F31402874}" dt="2019-10-13T10:35:42.795" v="9" actId="2696"/>
        <pc:sldMkLst>
          <pc:docMk/>
          <pc:sldMk cId="83170459" sldId="495"/>
        </pc:sldMkLst>
      </pc:sldChg>
      <pc:sldChg chg="addSp delSp modSp add">
        <pc:chgData name="Cristian Chilipirea" userId="34ab170da5908fc4" providerId="LiveId" clId="{7840C37D-FDDB-4314-A31E-446F31402874}" dt="2019-10-13T10:38:54.340" v="91"/>
        <pc:sldMkLst>
          <pc:docMk/>
          <pc:sldMk cId="749517494" sldId="495"/>
        </pc:sldMkLst>
        <pc:spChg chg="mod">
          <ac:chgData name="Cristian Chilipirea" userId="34ab170da5908fc4" providerId="LiveId" clId="{7840C37D-FDDB-4314-A31E-446F31402874}" dt="2019-10-13T10:38:46.956" v="87"/>
          <ac:spMkLst>
            <pc:docMk/>
            <pc:sldMk cId="749517494" sldId="495"/>
            <ac:spMk id="2" creationId="{236A4D13-C8DF-42FE-B962-47411C924062}"/>
          </ac:spMkLst>
        </pc:spChg>
        <pc:spChg chg="del">
          <ac:chgData name="Cristian Chilipirea" userId="34ab170da5908fc4" providerId="LiveId" clId="{7840C37D-FDDB-4314-A31E-446F31402874}" dt="2019-10-13T10:38:48.922" v="88" actId="478"/>
          <ac:spMkLst>
            <pc:docMk/>
            <pc:sldMk cId="749517494" sldId="495"/>
            <ac:spMk id="3" creationId="{981CF91F-01D2-42EF-A2BC-01812B7F30F3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4" creationId="{5DC2F815-7C4D-4DCC-867E-7FAD9122AD9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5" creationId="{0B45776B-D3A1-4313-84A3-343D15DBA9CD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7" creationId="{06266510-DFF6-4E90-A271-DBE4B7526BF1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8" creationId="{34172BD6-503F-461A-A282-7A5A39DC39E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9" creationId="{A74806F9-8D8D-4C71-9F6A-2E576665FC5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0" creationId="{56D8C2E8-1CF0-4BD4-B107-FCDF939E639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6" creationId="{6F167C53-959B-429F-A555-BA31FA5AF2EE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7" creationId="{69134C06-C0FF-44FA-B629-495FDD55A219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8" creationId="{F9AE13F8-4B4D-4AE8-B1AA-F7617D71E167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19" creationId="{DFB64739-6320-4DC8-BB65-F6FA30B1D30C}"/>
          </ac:spMkLst>
        </pc:spChg>
        <pc:spChg chg="add del">
          <ac:chgData name="Cristian Chilipirea" userId="34ab170da5908fc4" providerId="LiveId" clId="{7840C37D-FDDB-4314-A31E-446F31402874}" dt="2019-10-13T10:38:54.326" v="90"/>
          <ac:spMkLst>
            <pc:docMk/>
            <pc:sldMk cId="749517494" sldId="495"/>
            <ac:spMk id="20" creationId="{08297447-4EE4-4C20-B17A-BEB908C4DD8B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1" creationId="{9EE33095-A6B5-438E-A81F-19906765626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2" creationId="{075DBDDF-F510-40F4-96EC-8E566D1182D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4" creationId="{BC702D62-AF4C-4D53-9719-1DAF7153C159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5" creationId="{5E415570-E7E4-4191-88D1-300ADDA577B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6" creationId="{B5AE4EB9-65F2-40C7-8559-EA0CEB22B89E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27" creationId="{1ADCFC61-29A6-449A-A722-571824B8C6CC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3" creationId="{D734C4D0-188F-403E-8BAE-1EFEBD1C58C7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4" creationId="{1D86F3E4-5409-4960-9591-F858B9DC4F5A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5" creationId="{3671ED7E-6274-4050-9B53-97F4B92110D5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6" creationId="{3BACB218-D8BB-4150-A426-B19DFC20C7D6}"/>
          </ac:spMkLst>
        </pc:spChg>
        <pc:spChg chg="add">
          <ac:chgData name="Cristian Chilipirea" userId="34ab170da5908fc4" providerId="LiveId" clId="{7840C37D-FDDB-4314-A31E-446F31402874}" dt="2019-10-13T10:38:54.340" v="91"/>
          <ac:spMkLst>
            <pc:docMk/>
            <pc:sldMk cId="749517494" sldId="495"/>
            <ac:spMk id="37" creationId="{870825C0-3B06-405D-9484-032B54FBB2B2}"/>
          </ac:spMkLst>
        </pc:sp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6" creationId="{FAECB82A-E57A-4DE5-9DE4-F1D076987457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1" creationId="{3845C756-EDD7-4BDD-916D-DC099735B8B8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2" creationId="{DFA5A400-4B5E-481F-B9B6-15F9CC20ABC0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3" creationId="{9C582B8B-229B-4AFC-BCF6-1BD4B7DFFEDD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4" creationId="{CD5CC683-1EAA-491D-A081-599314CB7493}"/>
          </ac:cxnSpMkLst>
        </pc:cxnChg>
        <pc:cxnChg chg="add del">
          <ac:chgData name="Cristian Chilipirea" userId="34ab170da5908fc4" providerId="LiveId" clId="{7840C37D-FDDB-4314-A31E-446F31402874}" dt="2019-10-13T10:38:54.326" v="90"/>
          <ac:cxnSpMkLst>
            <pc:docMk/>
            <pc:sldMk cId="749517494" sldId="495"/>
            <ac:cxnSpMk id="15" creationId="{FBCE4B8D-E6A2-4F39-BA3D-8BEE5A2D3EED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3" creationId="{43817789-E127-41C7-8B95-7F5425ED1F70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8" creationId="{344A531C-09BF-404C-A495-B1C453F11122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29" creationId="{DBF24BED-6BA1-4D43-B037-E5D5BD9EF08E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0" creationId="{C53C69BC-F46B-4723-A7F8-8DAA2D67AFBC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1" creationId="{603BAA6B-7240-4965-9AD1-3C942EA7C414}"/>
          </ac:cxnSpMkLst>
        </pc:cxnChg>
        <pc:cxnChg chg="add">
          <ac:chgData name="Cristian Chilipirea" userId="34ab170da5908fc4" providerId="LiveId" clId="{7840C37D-FDDB-4314-A31E-446F31402874}" dt="2019-10-13T10:38:54.340" v="91"/>
          <ac:cxnSpMkLst>
            <pc:docMk/>
            <pc:sldMk cId="749517494" sldId="495"/>
            <ac:cxnSpMk id="32" creationId="{FA6A0BAB-D7BC-42E5-B52D-380D85A31487}"/>
          </ac:cxnSpMkLst>
        </pc:cxnChg>
      </pc:sldChg>
      <pc:sldChg chg="del">
        <pc:chgData name="Cristian Chilipirea" userId="34ab170da5908fc4" providerId="LiveId" clId="{7840C37D-FDDB-4314-A31E-446F31402874}" dt="2019-10-13T10:35:42.851" v="10" actId="2696"/>
        <pc:sldMkLst>
          <pc:docMk/>
          <pc:sldMk cId="1630810243" sldId="496"/>
        </pc:sldMkLst>
      </pc:sldChg>
      <pc:sldChg chg="addSp delSp modSp add">
        <pc:chgData name="Cristian Chilipirea" userId="34ab170da5908fc4" providerId="LiveId" clId="{7840C37D-FDDB-4314-A31E-446F31402874}" dt="2019-10-13T10:40:32.427" v="123" actId="14100"/>
        <pc:sldMkLst>
          <pc:docMk/>
          <pc:sldMk cId="3721453940" sldId="496"/>
        </pc:sldMkLst>
        <pc:spChg chg="mod">
          <ac:chgData name="Cristian Chilipirea" userId="34ab170da5908fc4" providerId="LiveId" clId="{7840C37D-FDDB-4314-A31E-446F31402874}" dt="2019-10-13T10:38:59.968" v="93"/>
          <ac:spMkLst>
            <pc:docMk/>
            <pc:sldMk cId="3721453940" sldId="496"/>
            <ac:spMk id="2" creationId="{936A426B-680E-4B12-A181-3C5866398B75}"/>
          </ac:spMkLst>
        </pc:spChg>
        <pc:spChg chg="del">
          <ac:chgData name="Cristian Chilipirea" userId="34ab170da5908fc4" providerId="LiveId" clId="{7840C37D-FDDB-4314-A31E-446F31402874}" dt="2019-10-13T10:39:01.983" v="94" actId="478"/>
          <ac:spMkLst>
            <pc:docMk/>
            <pc:sldMk cId="3721453940" sldId="496"/>
            <ac:spMk id="3" creationId="{BE0F95DB-0D16-4829-A666-A909AA919F3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19" creationId="{EA3271A5-B28D-45C6-AE1F-55EC23E0DC4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0" creationId="{F4E98286-B0D3-4177-BD34-8BE714CAF69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1" creationId="{AAFCD839-7B2A-4683-BED9-BD0FC63C6C8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2" creationId="{FE4DE6C4-7F6C-4A52-8F36-1A42F696193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3" creationId="{A861C047-3F94-4F91-83FF-492B3CC823B1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4" creationId="{2E18CB15-1975-4D3D-8C52-C2B89F9D59D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5" creationId="{7FEE96AB-501C-4903-A8A8-EE56F361BFB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6" creationId="{3EF05F3D-5282-4E70-8AD5-B7F6785DF40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7" creationId="{98532E44-45CF-42D7-A9CF-31356F801D5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8" creationId="{3C754473-1969-4F57-8838-A4A5735CC88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29" creationId="{936C5C68-853C-4891-ACF5-13C400C5729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0" creationId="{C957512D-D179-4CA7-81CE-F0F8C7EDD93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1" creationId="{82246BF2-2FFE-4130-AC07-9826D9C18E4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2" creationId="{652955F8-B336-4D5A-8FB7-6A43A12E909A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3" creationId="{5E89BE69-761F-4E26-97C3-9BC2557FC25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4" creationId="{675EDC26-5046-4172-A153-94BDB1DC5FE7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5" creationId="{99D7830D-30BC-493A-926D-E554A5723AFF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6" creationId="{26B15C54-0397-4259-9D20-B88C613D23B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7" creationId="{993B682F-9FE6-4346-8AE5-9A17E19DA5D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8" creationId="{B1B09177-2D6E-47AA-BD3E-EC7BEE662C08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39" creationId="{6575E4B6-1AC0-47C7-8C8F-48145516CB2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0" creationId="{8CB4F762-E014-453A-9EAD-9F802F3AD10C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1" creationId="{34CDD7C8-2FA9-4B77-9402-101174D4AA15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2" creationId="{3E104B94-1046-4DE0-91B4-8D9D78AC178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3" creationId="{C2CB256B-9676-4629-A737-07EAD2275680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4" creationId="{BF6B5B46-079F-4414-9750-A40E155A1A56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5" creationId="{FCA9281B-F29F-41DA-A7AB-545F22D56C4B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6" creationId="{C9529D11-54A2-4050-8A0A-F3B90BA277F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7" creationId="{B6AFEBB2-B6C4-434F-B5A1-B608B6A40E69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8" creationId="{B6287254-3659-4EEE-B131-AA18EC400222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49" creationId="{A7CECAEE-B0A3-49E1-BB5D-B262C043B44E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0" creationId="{039C7F73-89C3-47CF-9B4A-066D22449C34}"/>
          </ac:spMkLst>
        </pc:spChg>
        <pc:spChg chg="add del mod">
          <ac:chgData name="Cristian Chilipirea" userId="34ab170da5908fc4" providerId="LiveId" clId="{7840C37D-FDDB-4314-A31E-446F31402874}" dt="2019-10-13T10:39:13.371" v="98"/>
          <ac:spMkLst>
            <pc:docMk/>
            <pc:sldMk cId="3721453940" sldId="496"/>
            <ac:spMk id="51" creationId="{D33DA36D-313C-4AA4-849E-9C1A2A214EF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7" creationId="{7E0B9644-F9B8-4051-8C44-77D120EC6A1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8" creationId="{53E2F7A3-D859-4FF5-A201-FB642D14FE0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69" creationId="{8D537317-C6E2-43C2-883F-E95D3F6279F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0" creationId="{1350307C-82D9-4C50-A880-D18AA00685D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1" creationId="{ACE45BA8-DFFF-44EB-AAD5-2ABE3DCC3F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2" creationId="{6BC3DF19-F918-4D5E-9CDC-4C3F38ED66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3" creationId="{109CD476-D29D-4A13-AB7A-46AA3AE958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4" creationId="{34077488-9EC5-4225-B602-D946B22891C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5" creationId="{D03DAFB7-B2FB-409B-9A96-069DE2CEACF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6" creationId="{D0B528DF-14AC-45DB-9970-3434652E0D1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7" creationId="{98EDC578-C83F-406C-82F5-ED7DF197A139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8" creationId="{0B85ED3E-DC8A-4E30-A86A-C5E250DED684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79" creationId="{078FA66E-D00C-410E-B228-B0312C1A09E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0" creationId="{2D370626-75B1-4C72-9453-3A6BE7E06F9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1" creationId="{8BD23938-D941-4494-9A3C-35E633D553BE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2" creationId="{BB7F4513-4156-495D-BB1D-2AB430C84D55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3" creationId="{98C92547-E5AE-4D7B-9D64-32BFBD0871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4" creationId="{16D84B81-B8B5-4EDF-88D3-30CF4AB3D83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5" creationId="{EE995609-A2B3-47F8-98B5-6D0A9D920966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6" creationId="{B49BDFB4-E3A0-4470-BCDC-84E5A696211D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7" creationId="{ECAC7F64-FADE-4F0D-B210-72E6602F919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8" creationId="{BF63C7FF-C9E1-4992-B63C-4997EA4674F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89" creationId="{FA8EFF2C-81C5-4E61-B2A2-8F6062CC888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0" creationId="{52A77362-65FF-4206-9FCE-4AB0E63BF4CB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1" creationId="{F3828FF5-610C-435A-969C-AE892356FA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2" creationId="{FC246976-1893-4D25-B090-CDD8E4556168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3" creationId="{F668F3CB-EC4C-408C-9C3B-B220A2048C4C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4" creationId="{1C6E5228-AD87-41F2-9AD3-FFB350CA217F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5" creationId="{2AFFDF47-3115-40C2-A370-75E27FB5054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6" creationId="{A5B4CD34-A461-4A24-9726-499339CA8550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7" creationId="{09BBBC47-3EF8-4514-B923-817A9E1B62C1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8" creationId="{413737D7-02A1-4D15-BE38-626DD261C17A}"/>
          </ac:spMkLst>
        </pc:spChg>
        <pc:spChg chg="add del">
          <ac:chgData name="Cristian Chilipirea" userId="34ab170da5908fc4" providerId="LiveId" clId="{7840C37D-FDDB-4314-A31E-446F31402874}" dt="2019-10-13T10:39:21.803" v="100"/>
          <ac:spMkLst>
            <pc:docMk/>
            <pc:sldMk cId="3721453940" sldId="496"/>
            <ac:spMk id="99" creationId="{0617EF0E-315B-4D28-9DB8-1F5DFC29CFEF}"/>
          </ac:spMkLst>
        </pc:spChg>
        <pc:spChg chg="add del">
          <ac:chgData name="Cristian Chilipirea" userId="34ab170da5908fc4" providerId="LiveId" clId="{7840C37D-FDDB-4314-A31E-446F31402874}" dt="2019-10-13T10:39:26.746" v="102"/>
          <ac:spMkLst>
            <pc:docMk/>
            <pc:sldMk cId="3721453940" sldId="496"/>
            <ac:spMk id="100" creationId="{8B88FE8B-1E62-4BBB-A07A-3122BB839A8C}"/>
          </ac:spMkLst>
        </pc:spChg>
        <pc:spChg chg="add mod">
          <ac:chgData name="Cristian Chilipirea" userId="34ab170da5908fc4" providerId="LiveId" clId="{7840C37D-FDDB-4314-A31E-446F31402874}" dt="2019-10-13T10:39:28.658" v="104" actId="1076"/>
          <ac:spMkLst>
            <pc:docMk/>
            <pc:sldMk cId="3721453940" sldId="496"/>
            <ac:spMk id="101" creationId="{C13A43DA-1734-4315-A91C-B1F4344721B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7" creationId="{6EAC2950-BB3C-4119-95FC-A84041EE9678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8" creationId="{C3E2ABC4-E1CA-4C68-8A38-16CC5DB2219A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19" creationId="{976113ED-8340-4C0C-99F5-428031A005A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0" creationId="{3F77BF76-CE63-4459-AA52-4199C5BE8EA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1" creationId="{206AC448-5AF6-48CA-9AC1-0379FB0E024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2" creationId="{1AC17CF0-A2FE-4231-8B5A-177D7D513780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3" creationId="{A40EC460-7640-4C5B-AE91-A06D1002E37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4" creationId="{0F464EA2-42D7-411A-88EC-1C80A4713779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5" creationId="{5F474A0D-5381-4355-83B1-3ED24B7E562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6" creationId="{324A0D4C-5497-4F4C-B778-6BC8852B250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7" creationId="{3905AEA6-2381-42F9-88A0-76F9B5708DD6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8" creationId="{8BA23C8C-6445-4581-8A0A-96E66A44705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29" creationId="{7ACD031F-3A11-4FF2-9220-7A74E778C00E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0" creationId="{72F62E1F-5B00-419F-8688-9D793F82BF5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1" creationId="{5D301A31-76B1-4CC2-ADEF-4B743CC60D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2" creationId="{46EFA18F-A46B-4815-816F-CCFAE0B678E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3" creationId="{557889DC-56C4-4E43-B1A1-3A40F4E37B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4" creationId="{AEE1B100-BC73-46AC-B7F4-BB7E756C707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5" creationId="{F2D16860-E7F8-4AB7-8536-BF3EBAF990DC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6" creationId="{2EF48C7A-F654-4E84-BBAC-36D059EF4A4D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7" creationId="{87EC8C3E-AD20-4327-9B62-5CDEC81E558F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8" creationId="{88A45067-D0FC-46B3-A282-F55303514B9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39" creationId="{25568BE0-14FB-419E-B20E-6D02C16A61C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0" creationId="{204B86B3-6AA0-49C3-8DFF-756D52A48341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1" creationId="{897D764E-FD69-4AFA-8935-61B4A3E28F74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2" creationId="{174245D5-32CE-40C8-90B0-0A12A61979D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3" creationId="{92DDAD38-B14D-4EA4-925C-7E889028690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4" creationId="{D1E8AD14-2B78-441F-80B0-E352D1240FF7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5" creationId="{93A93858-58A3-4F05-9213-C71F5F356AA3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6" creationId="{32D9B905-3976-4813-AB93-930D30473B5B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7" creationId="{4FED5577-595B-4C5B-9E86-130D6A666265}"/>
          </ac:spMkLst>
        </pc:spChg>
        <pc:spChg chg="add del">
          <ac:chgData name="Cristian Chilipirea" userId="34ab170da5908fc4" providerId="LiveId" clId="{7840C37D-FDDB-4314-A31E-446F31402874}" dt="2019-10-13T10:39:45.139" v="106"/>
          <ac:spMkLst>
            <pc:docMk/>
            <pc:sldMk cId="3721453940" sldId="496"/>
            <ac:spMk id="148" creationId="{42A8DC26-3E69-487E-AD83-36BDC9C0123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4" creationId="{4925446B-4576-4571-8E91-042EEC928D50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5" creationId="{9EE5D242-983F-460D-9D16-317836D8FB0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6" creationId="{38F3163C-8172-42B1-B6DF-14577C03FAF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7" creationId="{A293593D-704E-4776-A3B1-CEBA1A1FA20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8" creationId="{C5781D0C-E7D0-4759-99CD-18A6D1A01BB3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69" creationId="{E90DB490-82C4-45B9-B67C-750816C35C7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0" creationId="{67E12F95-DCA8-4C24-A127-8820F0B3C1A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1" creationId="{EC9C1506-A313-4EE8-89D7-5E787D49BDAC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2" creationId="{FAFA8AE3-DC3E-4188-9EB2-80FAF9EA8D2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3" creationId="{B7BD52BC-2C60-404D-BF5D-25A09666A4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4" creationId="{9F1C95E9-8F57-47CB-B7C3-AC04915037B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5" creationId="{EDE04925-0507-4986-AE72-040B5B925E3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6" creationId="{DF0CF097-D72B-47E3-9CD6-DE3C602E066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7" creationId="{07A2C5C8-4CA2-4A2F-8F6D-654367091B9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8" creationId="{A64237D1-7AAC-40F3-9A54-56082A5609D4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79" creationId="{2054D4EE-FCB4-4B97-A34D-4D75A512CA7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0" creationId="{1417691C-9165-47AC-B0A9-D582EC941B5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1" creationId="{661760ED-88BE-4373-A039-5472CE3F7B88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2" creationId="{7F9D570D-E9FF-49FA-AA40-1D947509122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3" creationId="{9631E5D6-4582-4BB4-A599-EB33BFCAF6E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4" creationId="{011C1C22-8A34-4588-B169-8C046895484D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5" creationId="{7A86914A-E71B-49AE-8AE3-5EE5798390A7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6" creationId="{1FF95990-3019-4FE9-B59E-F432881D9905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7" creationId="{6A40ACC1-5350-4918-93AD-4CC5E7C3CB3A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8" creationId="{5BB46A71-854E-4282-BA96-2D5DC3B3961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89" creationId="{52D60978-C690-4C6F-BE36-A5E773693356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0" creationId="{E25BAA9B-9CA2-426F-B566-BF30F78120A9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1" creationId="{2B27941E-1E41-40D8-980A-64982D2D248F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2" creationId="{E76FA27E-1AEE-4B2D-AFC1-C54DFEA2EA32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3" creationId="{3F274CA6-AA7C-46BE-9780-C2424CAAAA2E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4" creationId="{89FD82F6-F1B8-4B4F-A55D-60C0FFB3D3DB}"/>
          </ac:spMkLst>
        </pc:spChg>
        <pc:spChg chg="add del">
          <ac:chgData name="Cristian Chilipirea" userId="34ab170da5908fc4" providerId="LiveId" clId="{7840C37D-FDDB-4314-A31E-446F31402874}" dt="2019-10-13T10:39:53.291" v="108"/>
          <ac:spMkLst>
            <pc:docMk/>
            <pc:sldMk cId="3721453940" sldId="496"/>
            <ac:spMk id="195" creationId="{611C0649-2CEC-4855-8EE5-20F4D67688E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1" creationId="{D26E2B15-7FDD-44C5-BDB1-68C09E61B01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2" creationId="{1B4EBB5A-3678-4ED1-B775-6AA2ED83495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3" creationId="{48D439A9-45F0-4269-9E63-B6680531FB3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4" creationId="{3B9F1129-B3D8-4568-A572-479772508F1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5" creationId="{9786D1B4-2C45-4D7E-8492-41614439AFD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6" creationId="{A9E389F5-9A34-4B8A-86CB-2692A7663D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7" creationId="{4E1D54E1-9986-4F11-A1D9-8DCA8ED352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8" creationId="{2C694C46-6154-4093-B9C5-1E514726F337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19" creationId="{0BC18EFD-85CC-4429-8C20-2AECF057193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0" creationId="{BB525ED3-0422-4094-A0F3-66DE7126CBAD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1" creationId="{49EA8DE5-C0B0-44A2-9D7D-3BF25E12DCC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2" creationId="{A0A3DCD9-819A-4532-8B1D-7A72023FF7DA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3" creationId="{9B06E13E-403E-4147-B8C0-73E73D536D89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4" creationId="{3749EC38-640A-4B4F-B1AA-97544F247E0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5" creationId="{59E52A24-798C-4A59-A8ED-ECE3AD3953F3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6" creationId="{C3B50E74-2433-433B-9BAA-B8F760D936D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7" creationId="{0470FDB1-93A0-475E-9F98-1AF3CD04CBC0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8" creationId="{AC61042F-116C-4679-8E7E-A5A4FA91006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29" creationId="{809EB148-4A3A-4520-9AF9-CA38765A9DA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0" creationId="{A5416141-C56F-4C15-BBA8-0CA36C97605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1" creationId="{F69321E0-DF0C-4AAB-88DD-0DBA315E9426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2" creationId="{0458FB88-4655-43FD-83BB-38BCA21BF79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3" creationId="{8B3046C3-E80B-4B5A-8731-083553F4E261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4" creationId="{56F6B5D7-B63F-4D0A-847E-9CEBAD299384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5" creationId="{90E363C7-B74B-4EEF-9DBF-7E1CC7A64AC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6" creationId="{3E074107-31CD-4EE7-9CE5-C91305A6408B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7" creationId="{C149A054-9849-4496-B2C2-C026252E4BB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8" creationId="{453C07A8-A8B7-4EEF-9713-CEB816ADA59E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39" creationId="{DCF226D4-C3DA-4AF4-AA34-8C01D80EC515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0" creationId="{B4AE48F3-904E-4E2B-A7E2-7F831D68C00C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1" creationId="{4FABB613-50E5-40F1-9C50-0846168C36C8}"/>
          </ac:spMkLst>
        </pc:spChg>
        <pc:spChg chg="add del">
          <ac:chgData name="Cristian Chilipirea" userId="34ab170da5908fc4" providerId="LiveId" clId="{7840C37D-FDDB-4314-A31E-446F31402874}" dt="2019-10-13T10:39:55.655" v="110"/>
          <ac:spMkLst>
            <pc:docMk/>
            <pc:sldMk cId="3721453940" sldId="496"/>
            <ac:spMk id="242" creationId="{B0025002-75D0-4257-84DE-E1BCFDF8604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49" creationId="{B74F7EAC-DF39-46C2-8B55-AD5C71CE4D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0" creationId="{DFCC6203-ECF1-4A07-AF39-3C9A48CFE99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1" creationId="{BFD74609-FE1C-43EC-9FF7-9A47309DB91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2" creationId="{4C810E71-9BE6-4493-BC4A-E8A2C91A68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3" creationId="{625191A1-D60D-471D-81F1-DE8FF3B6DA9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4" creationId="{082BFB48-533E-442A-931D-15DE64ED91EE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5" creationId="{859A4DE9-8B75-43AE-9ABB-479BE322DB8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6" creationId="{20F73F92-5237-4CB3-92F5-60F7F9E49DB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7" creationId="{11E15B19-A558-45BD-AAB1-987DEE10575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8" creationId="{0A6D7E05-5526-4BB5-8B9D-922E72C3D93D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59" creationId="{75BACB52-59F8-46DC-9515-FFEA2608056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0" creationId="{35F7D3E3-6099-4B3B-8D57-171BD58F5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1" creationId="{ED25EEBA-C634-426A-86CB-72589FCFA8DB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2" creationId="{25964C65-FEC7-4A30-ADCF-FB4DF68D30D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3" creationId="{0A8959CD-76FF-4C93-B45B-BA0805F6B5E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4" creationId="{C709225B-B22C-4FD4-8EFB-B77542D27F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5" creationId="{EB0B7F20-E752-4C61-B313-921EA0350492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6" creationId="{62A7614C-16A7-4EC6-BF49-74A58BC3EB59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7" creationId="{B0540401-91F9-4DA7-9FBB-47AACBB72161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8" creationId="{4E4EA786-AF16-4671-AEE7-C358B1ECB1AC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69" creationId="{73B2F7D1-3820-46A7-A8F1-7D5149CACD9A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0" creationId="{E8F04833-DFA7-4E3A-8A87-7D21D7B1CD17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1" creationId="{A6CF4EA9-AA8C-4069-ABC8-D9F9F298CC88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2" creationId="{694E6AE5-28C4-4AE6-9E79-7B726E9324DF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3" creationId="{54C141A2-F3B4-44D4-B054-2720265C3DB6}"/>
          </ac:spMkLst>
        </pc:spChg>
        <pc:spChg chg="add del">
          <ac:chgData name="Cristian Chilipirea" userId="34ab170da5908fc4" providerId="LiveId" clId="{7840C37D-FDDB-4314-A31E-446F31402874}" dt="2019-10-13T10:40:00.222" v="112"/>
          <ac:spMkLst>
            <pc:docMk/>
            <pc:sldMk cId="3721453940" sldId="496"/>
            <ac:spMk id="274" creationId="{F08616E2-B22B-4EC6-906B-959BF95D980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0" creationId="{496E7F73-29BE-4744-9B5B-2CB6875FF5D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1" creationId="{36D4CB45-B581-4FD4-B295-5BF4B07912E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2" creationId="{08FF2DAB-FC4D-4578-A573-B5094F36D4B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3" creationId="{C39F9163-7BCB-498E-90B5-B9FE8E510EB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4" creationId="{F0310B07-C0E8-4359-9944-262D967C6D2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5" creationId="{D0454316-8C73-456F-94D9-07C23E225CE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6" creationId="{B5B11F10-DA10-4CD1-82F1-4DCF0DEF8DC9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7" creationId="{234AD0DA-B5CD-4CC5-83E4-84043D6D1751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8" creationId="{B1CDDC4C-8108-4728-97E4-E6A5EFE1714D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299" creationId="{ECADD4C1-59B7-4334-822F-C0D955B95B2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0" creationId="{655BEF0C-3933-4000-9639-130069116C42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1" creationId="{FB803923-AE07-4956-9762-5E19E2D5173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2" creationId="{71417C89-2FD4-4079-9A4B-8B3C04B9CBFE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3" creationId="{D9B402F7-7FCB-4F2F-A8FB-851B83F2864A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4" creationId="{8BE97BC1-BEB5-4098-8822-E50CF2D3795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5" creationId="{4797B6AA-DE02-499B-8FC2-E4E9CB38FEB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6" creationId="{61DA3869-9DDC-4421-B1D2-EBE347F0A8C4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7" creationId="{46F83F36-D40B-4AD9-B811-667F6E939B63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8" creationId="{AA120A81-513C-48ED-AE8A-7B9668B8A410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09" creationId="{9A25B34B-CAAC-48E6-933A-AD1C6237C08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0" creationId="{894F6F22-A469-40D9-A5D5-393E3A258A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1" creationId="{D373A849-ECC8-459E-ABD2-137E9500746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2" creationId="{8CC0B279-48E3-419E-AC1F-16132BD48528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3" creationId="{A75F6737-46AF-4A6A-8E68-0B70E316BEC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4" creationId="{77859769-A8A7-4240-A4C1-C732AAA93CC6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5" creationId="{6CB2507A-AF3B-4898-940B-4C4BCB0BBD6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6" creationId="{7EE2BAFB-9054-4708-8A0E-2016088B3B2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7" creationId="{1AD170A9-C666-4FB3-9CD7-C0665A30A9FB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8" creationId="{2BD8F9CF-EE68-4660-B0EB-C7F2D0B779E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19" creationId="{9ADE167B-A6DB-45CE-AB34-C802980354FF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0" creationId="{EB384F37-5462-4B0E-B005-50247E49E587}"/>
          </ac:spMkLst>
        </pc:spChg>
        <pc:spChg chg="add del mod">
          <ac:chgData name="Cristian Chilipirea" userId="34ab170da5908fc4" providerId="LiveId" clId="{7840C37D-FDDB-4314-A31E-446F31402874}" dt="2019-10-13T10:40:16.374" v="116"/>
          <ac:spMkLst>
            <pc:docMk/>
            <pc:sldMk cId="3721453940" sldId="496"/>
            <ac:spMk id="321" creationId="{1F7C92B2-FD17-4BC7-BA1C-3B86A89000AA}"/>
          </ac:spMkLst>
        </pc:spChg>
        <pc:picChg chg="add mod">
          <ac:chgData name="Cristian Chilipirea" userId="34ab170da5908fc4" providerId="LiveId" clId="{7840C37D-FDDB-4314-A31E-446F31402874}" dt="2019-10-13T10:40:32.427" v="123" actId="14100"/>
          <ac:picMkLst>
            <pc:docMk/>
            <pc:sldMk cId="3721453940" sldId="496"/>
            <ac:picMk id="323" creationId="{96C69CB7-60E6-48AE-A8DF-281C95CA74C6}"/>
          </ac:picMkLst>
        </pc:pic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4" creationId="{186666B7-1355-463B-9E32-4DB2930CC442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5" creationId="{365D922F-F8B8-4B80-A45F-8AAEF131DE75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6" creationId="{D8F0D1BC-5DEF-44C2-A2A9-D4D66B6A54D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7" creationId="{7B05C855-0BA8-44B1-A189-40599D302CFC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8" creationId="{05332599-200F-4583-9C2E-31A68F76CC88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9" creationId="{67292DB6-E970-452C-BAAB-9B502383B0F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0" creationId="{05E7CBA1-13BA-4815-84A6-9DFDEDB695A1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1" creationId="{4C3AE525-44BB-4834-ABED-E57F520C7C1B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2" creationId="{3B41F9B3-8D89-4A61-9570-200960CE820E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3" creationId="{FEF315D8-4502-4B2B-AA8E-597583BAC210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4" creationId="{AEA1AB04-9A8C-4122-968D-7B45443C8206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5" creationId="{9381DC22-B5B3-4230-BEF5-25892047A02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6" creationId="{FF5A11DA-9C90-4912-88EA-F8553FA14AC9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7" creationId="{4B462168-C621-470F-801D-2EE6AFEB554D}"/>
          </ac:cxnSpMkLst>
        </pc:cxnChg>
        <pc:cxnChg chg="add del mod">
          <ac:chgData name="Cristian Chilipirea" userId="34ab170da5908fc4" providerId="LiveId" clId="{7840C37D-FDDB-4314-A31E-446F31402874}" dt="2019-10-13T10:39:13.371" v="98"/>
          <ac:cxnSpMkLst>
            <pc:docMk/>
            <pc:sldMk cId="3721453940" sldId="496"/>
            <ac:cxnSpMk id="18" creationId="{362DB53B-C632-4CDF-BFC4-BB5A26B480C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2" creationId="{EB1373DC-F236-4212-9197-006167BC6DEA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3" creationId="{37F36749-F4C6-4702-8035-32A13633A77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4" creationId="{AC679754-CCF3-4083-9998-9792E5CB20F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5" creationId="{5BD612EC-DBFB-46B3-B50B-ACEE0C9A6BB3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6" creationId="{B3B032F6-064A-40FB-A0B7-276EACE000F9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7" creationId="{8681C562-DDD6-4BF3-A89F-F12C05BE0971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8" creationId="{A1D595F0-0F47-4229-A811-37851684498E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59" creationId="{27710C32-8480-4ED8-8B44-AB25059BB53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0" creationId="{37E29519-13A5-4D98-9C4F-53E59E0555E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1" creationId="{DE39A383-67B6-4953-8B5C-C9FF07383804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2" creationId="{3C9B96D3-9901-4F36-B644-D70292E6AF2D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3" creationId="{9D326CBD-AC87-4802-B01C-F96FC2A5F715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4" creationId="{5E960BDB-FA88-4114-B419-DDF4DE4B776C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5" creationId="{F7D3B591-DBD8-47F8-AB79-A9916696E8A6}"/>
          </ac:cxnSpMkLst>
        </pc:cxnChg>
        <pc:cxnChg chg="add del">
          <ac:chgData name="Cristian Chilipirea" userId="34ab170da5908fc4" providerId="LiveId" clId="{7840C37D-FDDB-4314-A31E-446F31402874}" dt="2019-10-13T10:39:21.803" v="100"/>
          <ac:cxnSpMkLst>
            <pc:docMk/>
            <pc:sldMk cId="3721453940" sldId="496"/>
            <ac:cxnSpMk id="66" creationId="{44E85118-9A53-44EF-AFDF-4B6F24889153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2" creationId="{4A1F8DCC-4D20-403E-8925-AEBA134496B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3" creationId="{3AB52728-3C0F-4DAC-8DE6-3C2165FFD5D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4" creationId="{D543F112-492E-433C-A2B8-223F6BCA68EE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5" creationId="{419A28C1-F17A-4CD1-8680-8AF20F8F6E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6" creationId="{615627CA-2901-4AF2-A0E7-81F03D911D4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7" creationId="{8130D1F6-5143-4713-BFC7-0E21EF12C79C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8" creationId="{0B7C1E60-A247-4DCD-ABA8-22138AC7E16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09" creationId="{BD9C7A55-7DF3-46CF-A422-5C7F7B263AC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0" creationId="{BE0BDF53-7950-420B-869E-792F08C79502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1" creationId="{7159BA59-4BB3-4B48-8F69-57864DAC6A81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2" creationId="{9637EC30-8C2E-46B9-9FC7-8F6149A7078D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3" creationId="{B6D046DD-3E68-456D-A74E-13F7838CDC6B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4" creationId="{D56349B7-A75A-41E5-9935-9A4A252DA990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5" creationId="{245AE009-AD55-4946-878B-10D767716C97}"/>
          </ac:cxnSpMkLst>
        </pc:cxnChg>
        <pc:cxnChg chg="add del">
          <ac:chgData name="Cristian Chilipirea" userId="34ab170da5908fc4" providerId="LiveId" clId="{7840C37D-FDDB-4314-A31E-446F31402874}" dt="2019-10-13T10:39:45.139" v="106"/>
          <ac:cxnSpMkLst>
            <pc:docMk/>
            <pc:sldMk cId="3721453940" sldId="496"/>
            <ac:cxnSpMk id="116" creationId="{0E156053-062A-4224-B844-64A046D36F7C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49" creationId="{81C67DC5-59EB-45DF-944B-8B1B9BD5292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0" creationId="{BAD58DB8-CD11-47EC-8B52-341EE0B32E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1" creationId="{41154EC7-9734-43D4-BC56-F1A09F4FE5B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2" creationId="{48E8F8A7-4BCF-4DC1-8E7D-C303E0E5E69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3" creationId="{797D38CF-F211-429E-A37A-18BF5782DC55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4" creationId="{2E7FC920-9BAF-4353-9432-8C1219BC4503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5" creationId="{2036DDD4-6ABD-4830-8156-4A260BB48CF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6" creationId="{712E2ECA-9EA6-4C4E-BA27-A36AB939AEA8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7" creationId="{B65B916A-1F72-43A4-990F-F6BE1FF7062B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8" creationId="{3CD7E4B0-6C97-4B67-9F19-1DD43F89FCE0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59" creationId="{C2ED8BD3-7780-4803-B39B-08270F70CB7D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0" creationId="{8775ADB8-E1F8-4DBA-8E62-671C6D0206CE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1" creationId="{61DB9113-DFFD-4605-A63D-0DEF7AD46284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2" creationId="{326AED14-C1CC-4B59-BFA7-9561DD8EB0A6}"/>
          </ac:cxnSpMkLst>
        </pc:cxnChg>
        <pc:cxnChg chg="add del">
          <ac:chgData name="Cristian Chilipirea" userId="34ab170da5908fc4" providerId="LiveId" clId="{7840C37D-FDDB-4314-A31E-446F31402874}" dt="2019-10-13T10:39:53.291" v="108"/>
          <ac:cxnSpMkLst>
            <pc:docMk/>
            <pc:sldMk cId="3721453940" sldId="496"/>
            <ac:cxnSpMk id="163" creationId="{917EA1AC-7152-4EEB-81DD-AB9B9F07B26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6" creationId="{E845DE0D-6D82-42F4-91DC-29DB11864DE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7" creationId="{1A541924-3712-4A33-BA7E-BD2561DEE57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8" creationId="{BB3F0310-A30C-44FB-85F8-0248B0275AD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199" creationId="{92A0A86F-1D05-4F1F-BE82-9C49F6F2444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0" creationId="{366BDB27-9A52-4BEA-970C-EDB3F9B57757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1" creationId="{B3933475-056A-4FDE-98A8-8305C87605A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2" creationId="{6D10F4CF-5459-40D9-AB9F-F1158F8F0C31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3" creationId="{F3011EC3-7B8B-4CC3-A0B3-870787CCD91F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4" creationId="{E4C44301-66D2-457C-B94E-E342CA4D3F7D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5" creationId="{CF2D9592-506F-4BDC-8664-01642D6979BA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6" creationId="{E6D27C02-434C-42DF-A7AD-65C653D907B3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7" creationId="{F5F2D056-FDDF-423B-8020-BB727E426754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8" creationId="{BCFECD99-8108-4298-86D4-BE1802AE4535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09" creationId="{67D08597-0089-4B39-B3C6-ADE147BB9738}"/>
          </ac:cxnSpMkLst>
        </pc:cxnChg>
        <pc:cxnChg chg="add del">
          <ac:chgData name="Cristian Chilipirea" userId="34ab170da5908fc4" providerId="LiveId" clId="{7840C37D-FDDB-4314-A31E-446F31402874}" dt="2019-10-13T10:39:55.655" v="110"/>
          <ac:cxnSpMkLst>
            <pc:docMk/>
            <pc:sldMk cId="3721453940" sldId="496"/>
            <ac:cxnSpMk id="210" creationId="{CA66E0DC-DFE2-4AF8-8FF3-E4A0DAC2FA4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3" creationId="{EE83F078-4B86-4932-A518-63A7DBAEBE8D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4" creationId="{687DBE70-0BE0-489E-80FD-0607D8CBD71A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5" creationId="{24BE3941-4F2C-49CE-9F2E-696E3335B277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6" creationId="{CB2AE414-F0AB-4564-B736-C75C37FFA4D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7" creationId="{EFBE9FF8-DC62-4D8A-A464-1E99F7E2AE11}"/>
          </ac:cxnSpMkLst>
        </pc:cxnChg>
        <pc:cxnChg chg="add del">
          <ac:chgData name="Cristian Chilipirea" userId="34ab170da5908fc4" providerId="LiveId" clId="{7840C37D-FDDB-4314-A31E-446F31402874}" dt="2019-10-13T10:40:00.222" v="112"/>
          <ac:cxnSpMkLst>
            <pc:docMk/>
            <pc:sldMk cId="3721453940" sldId="496"/>
            <ac:cxnSpMk id="248" creationId="{4AE4AB36-44DC-49C8-824A-55451CAAA61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5" creationId="{8B826282-F360-4202-9B15-8096C5D566E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6" creationId="{EEABC89E-F562-4F77-9C4E-CB14D7854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7" creationId="{A2ADC268-1240-429B-857D-6C692343484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8" creationId="{47D896A9-907A-4747-BBF8-B67E4BD3D593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79" creationId="{27525821-FEB5-42AA-B939-720A23A22095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0" creationId="{9B8C1571-C977-4DE5-8F4E-48927F3A469C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1" creationId="{334D8535-56ED-40AB-929C-A544B79B05DD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2" creationId="{2BE73F37-7A74-46D0-B3DB-56A7C6565AB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3" creationId="{F74A5FBB-4838-46F1-AC0A-8E15E7F03BD8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4" creationId="{EDA415ED-C327-46E7-96F7-0FC333D06A79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5" creationId="{09193217-5D09-44EB-A313-3A4EAC37D3D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6" creationId="{14146E96-C39D-4162-8D1D-CB64E6677460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7" creationId="{65ADC29D-4837-4124-82C2-AC29B2A9C856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8" creationId="{6909D523-9B3D-48D0-9F62-315B16B1E50E}"/>
          </ac:cxnSpMkLst>
        </pc:cxnChg>
        <pc:cxnChg chg="add del mod">
          <ac:chgData name="Cristian Chilipirea" userId="34ab170da5908fc4" providerId="LiveId" clId="{7840C37D-FDDB-4314-A31E-446F31402874}" dt="2019-10-13T10:40:16.374" v="116"/>
          <ac:cxnSpMkLst>
            <pc:docMk/>
            <pc:sldMk cId="3721453940" sldId="496"/>
            <ac:cxnSpMk id="289" creationId="{4573557D-C4A9-464C-809C-C927A12508DB}"/>
          </ac:cxnSpMkLst>
        </pc:cxnChg>
      </pc:sldChg>
      <pc:sldChg chg="del">
        <pc:chgData name="Cristian Chilipirea" userId="34ab170da5908fc4" providerId="LiveId" clId="{7840C37D-FDDB-4314-A31E-446F31402874}" dt="2019-10-13T10:35:43.326" v="11" actId="2696"/>
        <pc:sldMkLst>
          <pc:docMk/>
          <pc:sldMk cId="1486881486" sldId="497"/>
        </pc:sldMkLst>
      </pc:sldChg>
      <pc:sldChg chg="addSp delSp modSp add">
        <pc:chgData name="Cristian Chilipirea" userId="34ab170da5908fc4" providerId="LiveId" clId="{7840C37D-FDDB-4314-A31E-446F31402874}" dt="2019-10-13T10:40:54.692" v="130" actId="1076"/>
        <pc:sldMkLst>
          <pc:docMk/>
          <pc:sldMk cId="3219915166" sldId="497"/>
        </pc:sldMkLst>
        <pc:spChg chg="mod">
          <ac:chgData name="Cristian Chilipirea" userId="34ab170da5908fc4" providerId="LiveId" clId="{7840C37D-FDDB-4314-A31E-446F31402874}" dt="2019-10-13T10:40:42.019" v="125"/>
          <ac:spMkLst>
            <pc:docMk/>
            <pc:sldMk cId="3219915166" sldId="497"/>
            <ac:spMk id="2" creationId="{07F100E1-E127-44F3-B73F-CDB20A862E95}"/>
          </ac:spMkLst>
        </pc:spChg>
        <pc:spChg chg="del">
          <ac:chgData name="Cristian Chilipirea" userId="34ab170da5908fc4" providerId="LiveId" clId="{7840C37D-FDDB-4314-A31E-446F31402874}" dt="2019-10-13T10:40:43.786" v="126" actId="478"/>
          <ac:spMkLst>
            <pc:docMk/>
            <pc:sldMk cId="3219915166" sldId="497"/>
            <ac:spMk id="3" creationId="{97761BD7-6EC6-4794-B582-8E9739B8527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" creationId="{3AE65DC9-66F8-4856-B2FD-0F72B183F02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" creationId="{18D5110A-FD2A-48B8-8631-F323097C0553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6" creationId="{839E8424-C3B2-4876-A099-64CCFF70F82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8" creationId="{20F79559-5F76-46F8-B1E7-02BAF7D3F4EC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9" creationId="{14244A59-239A-4625-993B-06526AB66A1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1" creationId="{E806889E-3BC9-4AC2-A130-C833BDF4AE32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2" creationId="{423FBEB3-11CA-44C3-8019-6DF94AAF10C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7" creationId="{2E2E7C86-7753-4416-BDFB-A014C9F23C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19" creationId="{4735EAAA-6898-41A1-8A2D-045D5CB4C67A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2" creationId="{E5FCFD5E-F184-4904-AE75-69DB3FC765E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27" creationId="{691A615C-7EB9-4E54-AAA4-40BC04E6ABF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1" creationId="{4819E81B-BDB7-4B66-A7C6-E4D200AED538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8" creationId="{18ECFD92-9A56-46C5-910C-2B161C175354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39" creationId="{62EA717B-4158-42A1-98B9-516B54AB00D1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0" creationId="{60D700AB-7E17-49BA-92FD-B65A2C6FD88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2" creationId="{51723D75-D952-4D3A-8D81-B87F1D17594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44" creationId="{1A1F3CF6-A0F7-4B17-9EB6-BB231A271A6D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2" creationId="{46949D58-1E0C-4E18-9BCD-1A5FBE33239B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3" creationId="{6D851551-9ABE-4779-A907-5D4DF592C82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4" creationId="{3CCB1AD1-AEE8-4DFA-96CB-39CD936F6B10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5" creationId="{9314B97F-6E2D-4C81-BE85-A218639A31CF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6" creationId="{DAE496C1-6069-42F4-820D-423A2C1B91A5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7" creationId="{09AC928B-846B-4DCC-9A87-FB312529114E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8" creationId="{E43FB05D-EE9D-4F09-A264-22F0B7675116}"/>
          </ac:spMkLst>
        </pc:spChg>
        <pc:spChg chg="add del">
          <ac:chgData name="Cristian Chilipirea" userId="34ab170da5908fc4" providerId="LiveId" clId="{7840C37D-FDDB-4314-A31E-446F31402874}" dt="2019-10-13T10:40:48.793" v="128"/>
          <ac:spMkLst>
            <pc:docMk/>
            <pc:sldMk cId="3219915166" sldId="497"/>
            <ac:spMk id="59" creationId="{0686B47C-2533-4071-8BE9-B8C2E5FD2D2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1" creationId="{73FEA4F5-BC27-4B12-A98B-8D9FDB08FB7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2" creationId="{AC52B874-89D7-4AF6-A70C-5876D9D49873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3" creationId="{5DFC1F13-DD20-429A-8C21-397DEF4E170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5" creationId="{00303D1B-69B1-48C8-AE91-E01DD743141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6" creationId="{41A30147-D3CF-416A-B939-1C0AD2D706D9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8" creationId="{38A07B37-A7D3-42E6-B344-F318C4D9F8F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69" creationId="{E339754A-6FBF-468A-95C5-6548DDBC9B2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4" creationId="{A56EECC8-926E-4EF9-AC25-7C69BA1D5D2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6" creationId="{0DBB744D-0497-4129-967F-1DF292E39DA5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79" creationId="{13B67B0F-B430-4729-94ED-C615897506A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4" creationId="{5B990458-0724-49B2-9C2F-2ADEC44717DD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88" creationId="{5619F937-58CA-408F-8E14-991E0926C31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5" creationId="{84FE8E34-FF86-419A-B9B1-72391265713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6" creationId="{7001B46C-DF11-40C6-B574-F14612A13CEB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7" creationId="{E6F355B9-3A05-43F2-A79D-DE54EDE4395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99" creationId="{4BE17BD6-C5E5-4A78-ABC0-21BC729A1BE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1" creationId="{B285A08B-4974-43FF-BF71-AB01A1A62301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09" creationId="{B1F7A69C-5438-46E8-AFC3-A37F4045D734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0" creationId="{B9E48B8C-D1D0-4E30-B3A2-6EBFBF4EC4FE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1" creationId="{7F7A844F-BA16-49EF-A9AE-E0A62159F500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2" creationId="{1F013A47-FBD4-4258-9826-476D39DF06EC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3" creationId="{BE0A7FC6-9CF6-423B-AADF-7B276C807A5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4" creationId="{55743828-9609-467F-B356-0C819314103F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5" creationId="{5ADF65A1-77FD-404B-9A95-D6C2E2734EC2}"/>
          </ac:spMkLst>
        </pc:spChg>
        <pc:spChg chg="add mod">
          <ac:chgData name="Cristian Chilipirea" userId="34ab170da5908fc4" providerId="LiveId" clId="{7840C37D-FDDB-4314-A31E-446F31402874}" dt="2019-10-13T10:40:54.692" v="130" actId="1076"/>
          <ac:spMkLst>
            <pc:docMk/>
            <pc:sldMk cId="3219915166" sldId="497"/>
            <ac:spMk id="116" creationId="{E9ADE4A7-06BB-4F03-BD88-6594ED5A098C}"/>
          </ac:spMkLst>
        </pc:sp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7" creationId="{8F780F77-D737-421E-B0C2-558B2FB54C0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0" creationId="{0E6F85A5-9FB0-4738-AD39-73BCA083E55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3" creationId="{1AD9FF76-039F-44CD-AAEE-DE975E8B22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4" creationId="{F484753F-98DD-47EE-8441-F964CFA8F63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5" creationId="{DD264A85-4324-4215-A2EF-FFFF5EAB940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6" creationId="{D4372988-0EEF-4461-BC40-C15C3D56077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18" creationId="{2A4F878C-2466-4942-AB04-C36BB7D81F5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0" creationId="{4A441468-99BC-4C21-AF44-5729B87C369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1" creationId="{D67F1BDB-7A71-4BAD-92BF-B9D1B36D6098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3" creationId="{F734E65F-8179-4723-B779-87FC7A515BFC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4" creationId="{E3CF0D65-3A16-4AC7-B25F-DB5A7D21C6E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5" creationId="{759575E7-E2C7-441A-8C7E-1ABEC81A28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6" creationId="{61F6F054-4CE9-4503-8231-0D7EF6D9E2F4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8" creationId="{50B053F6-BF04-40F2-9100-D95E4671EBF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29" creationId="{4C4B45CA-BD06-4C54-BD55-B842BED2BBC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0" creationId="{B972853B-42DC-4285-A8C8-E5F849685CFB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2" creationId="{4E823D3D-926F-44E6-83DC-3F514114BC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3" creationId="{1BBF14A6-BB9E-475C-8DBE-CF62201BB97A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4" creationId="{46F991E8-70E0-415C-82A4-F7522624860F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5" creationId="{EB6083DD-23AC-4B0C-8103-D1F595BA0931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6" creationId="{577A8AF1-6456-4BA4-BC6A-0C9454A36C7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37" creationId="{406C073E-DC53-485D-B934-D50A0167DAE0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1" creationId="{C163A819-033B-42D5-B640-1B8AD4763C39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3" creationId="{F7DBF86F-07F0-4F81-A7EE-B2A4192F459E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5" creationId="{C76E5342-48DA-470C-A077-7FC2E524619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6" creationId="{42651BC7-CE67-4FFE-858D-F7BE6CA94443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7" creationId="{5A8A27A6-39C9-40E7-A6D5-6841540236F2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8" creationId="{9E48C6D5-D625-4849-A112-6E563029A06D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49" creationId="{F884ED80-6531-4680-9FB7-FB642DE5CEF7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0" creationId="{8911A827-ADE5-4200-8941-EF5D0931DF5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51" creationId="{C628FAF4-2FC5-433C-926C-D6B71CB40036}"/>
          </ac:cxnSpMkLst>
        </pc:cxnChg>
        <pc:cxnChg chg="add del">
          <ac:chgData name="Cristian Chilipirea" userId="34ab170da5908fc4" providerId="LiveId" clId="{7840C37D-FDDB-4314-A31E-446F31402874}" dt="2019-10-13T10:40:48.793" v="128"/>
          <ac:cxnSpMkLst>
            <pc:docMk/>
            <pc:sldMk cId="3219915166" sldId="497"/>
            <ac:cxnSpMk id="60" creationId="{1E802924-C1B9-4FC0-8198-82298451FC5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4" creationId="{FB0AB696-C415-4F3B-88BC-7F399FD9342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67" creationId="{99FDA816-6870-48E0-9EB5-A12C3B09E40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0" creationId="{E93FE558-8031-4178-9078-113146C9017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1" creationId="{D68E7DA3-0EF7-407F-8020-70209EF0CA0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2" creationId="{8A6470F1-F4B1-4E48-8C66-D33B59D384E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3" creationId="{478C811B-D1CD-408C-AA6B-799CC500B5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5" creationId="{79EEDE6A-FCC7-4DC7-9927-EA66C08E9B49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7" creationId="{5D7BD586-4424-4041-BABB-ED967C358F0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78" creationId="{8C606A96-04D3-43CA-8959-022D8DD046B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0" creationId="{4FCE8DBE-EEF0-4495-8BC5-D7FF718EEC92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1" creationId="{71FCE647-73AA-453D-9F7C-2E1DC8E7304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2" creationId="{FF481711-03E7-47E0-84CC-4C869117262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3" creationId="{574FDBB6-8B30-4CDC-B0C5-90CA1736724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5" creationId="{71912590-5880-4A09-A126-2708EC2A957A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6" creationId="{EEF7454C-A7EB-4358-A4A5-C9759047085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7" creationId="{43E78667-C0C2-4E50-BFA0-2F10D7D2EA84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89" creationId="{066F1129-DF8D-4F68-A59B-3711BB621655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0" creationId="{33729554-7BA3-4E5C-B3BF-21397184BC5C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1" creationId="{F6AEE321-094F-40C4-B2E4-33E7234F3368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2" creationId="{1060AA8D-58D2-41BD-89C9-70A5DF112D8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3" creationId="{C5F88A05-8F29-4449-929D-A4FDA4C06D9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4" creationId="{E245B373-4584-438E-A05C-0CD6F28E1B6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98" creationId="{81FA5F27-4E90-4B53-A572-FA0E6372924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0" creationId="{663D3D97-BCB1-4BAE-8ECE-EC10A7DA7FB6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2" creationId="{B8E56C4A-FF6F-4C25-9F71-CD3BB39D052F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3" creationId="{C3F04908-C888-42FB-B685-BCEDA81B24E1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4" creationId="{34A455C8-8E83-4708-A0BD-86EDB02778EE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5" creationId="{A2B21416-16E6-41E7-9D60-877BCC979F2D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6" creationId="{D3BF9F11-12CD-46E0-9AF4-1E4BE9EA121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7" creationId="{EB6DA461-8F57-4CA6-BF17-779E2625C8B3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08" creationId="{AC07CE99-9198-42B7-8BAF-619C02751320}"/>
          </ac:cxnSpMkLst>
        </pc:cxnChg>
        <pc:cxnChg chg="add mod">
          <ac:chgData name="Cristian Chilipirea" userId="34ab170da5908fc4" providerId="LiveId" clId="{7840C37D-FDDB-4314-A31E-446F31402874}" dt="2019-10-13T10:40:54.692" v="130" actId="1076"/>
          <ac:cxnSpMkLst>
            <pc:docMk/>
            <pc:sldMk cId="3219915166" sldId="497"/>
            <ac:cxnSpMk id="117" creationId="{6D2DF28D-129F-4457-A1C6-713D68F30423}"/>
          </ac:cxnSpMkLst>
        </pc:cxnChg>
      </pc:sldChg>
      <pc:sldChg chg="del">
        <pc:chgData name="Cristian Chilipirea" userId="34ab170da5908fc4" providerId="LiveId" clId="{7840C37D-FDDB-4314-A31E-446F31402874}" dt="2019-10-13T10:35:43.389" v="12" actId="2696"/>
        <pc:sldMkLst>
          <pc:docMk/>
          <pc:sldMk cId="2629326266" sldId="498"/>
        </pc:sldMkLst>
      </pc:sldChg>
      <pc:sldChg chg="addSp delSp modSp add">
        <pc:chgData name="Cristian Chilipirea" userId="34ab170da5908fc4" providerId="LiveId" clId="{7840C37D-FDDB-4314-A31E-446F31402874}" dt="2019-10-13T10:41:15.061" v="137" actId="1076"/>
        <pc:sldMkLst>
          <pc:docMk/>
          <pc:sldMk cId="2852432191" sldId="498"/>
        </pc:sldMkLst>
        <pc:spChg chg="mod">
          <ac:chgData name="Cristian Chilipirea" userId="34ab170da5908fc4" providerId="LiveId" clId="{7840C37D-FDDB-4314-A31E-446F31402874}" dt="2019-10-13T10:41:02.998" v="132"/>
          <ac:spMkLst>
            <pc:docMk/>
            <pc:sldMk cId="2852432191" sldId="498"/>
            <ac:spMk id="2" creationId="{A79EBED4-027B-426A-A350-DDD5F628FAE8}"/>
          </ac:spMkLst>
        </pc:spChg>
        <pc:spChg chg="del">
          <ac:chgData name="Cristian Chilipirea" userId="34ab170da5908fc4" providerId="LiveId" clId="{7840C37D-FDDB-4314-A31E-446F31402874}" dt="2019-10-13T10:41:05.154" v="133" actId="478"/>
          <ac:spMkLst>
            <pc:docMk/>
            <pc:sldMk cId="2852432191" sldId="498"/>
            <ac:spMk id="3" creationId="{E2A79A9D-00F0-4646-A59E-669F44EA10F0}"/>
          </ac:spMkLst>
        </pc:spChg>
        <pc:spChg chg="add del">
          <ac:chgData name="Cristian Chilipirea" userId="34ab170da5908fc4" providerId="LiveId" clId="{7840C37D-FDDB-4314-A31E-446F31402874}" dt="2019-10-13T10:41:13.348" v="135"/>
          <ac:spMkLst>
            <pc:docMk/>
            <pc:sldMk cId="2852432191" sldId="498"/>
            <ac:spMk id="4" creationId="{B536550B-DD7D-4014-8B73-AD665498B70D}"/>
          </ac:spMkLst>
        </pc:spChg>
        <pc:spChg chg="add mod">
          <ac:chgData name="Cristian Chilipirea" userId="34ab170da5908fc4" providerId="LiveId" clId="{7840C37D-FDDB-4314-A31E-446F31402874}" dt="2019-10-13T10:41:15.061" v="137" actId="1076"/>
          <ac:spMkLst>
            <pc:docMk/>
            <pc:sldMk cId="2852432191" sldId="498"/>
            <ac:spMk id="5" creationId="{62C9C3BE-D554-43FA-8FC8-7F41D35A5E1D}"/>
          </ac:spMkLst>
        </pc:spChg>
      </pc:sldChg>
      <pc:sldChg chg="addSp delSp modSp add">
        <pc:chgData name="Cristian Chilipirea" userId="34ab170da5908fc4" providerId="LiveId" clId="{7840C37D-FDDB-4314-A31E-446F31402874}" dt="2019-10-13T10:41:39.046" v="143"/>
        <pc:sldMkLst>
          <pc:docMk/>
          <pc:sldMk cId="1040693409" sldId="499"/>
        </pc:sldMkLst>
        <pc:spChg chg="mod">
          <ac:chgData name="Cristian Chilipirea" userId="34ab170da5908fc4" providerId="LiveId" clId="{7840C37D-FDDB-4314-A31E-446F31402874}" dt="2019-10-13T10:41:32.465" v="139"/>
          <ac:spMkLst>
            <pc:docMk/>
            <pc:sldMk cId="1040693409" sldId="499"/>
            <ac:spMk id="2" creationId="{8EACB673-A897-4014-89BD-D6928E462804}"/>
          </ac:spMkLst>
        </pc:spChg>
        <pc:spChg chg="del">
          <ac:chgData name="Cristian Chilipirea" userId="34ab170da5908fc4" providerId="LiveId" clId="{7840C37D-FDDB-4314-A31E-446F31402874}" dt="2019-10-13T10:41:34.138" v="140" actId="478"/>
          <ac:spMkLst>
            <pc:docMk/>
            <pc:sldMk cId="1040693409" sldId="499"/>
            <ac:spMk id="3" creationId="{7A576D76-D680-4AF9-919E-45786F00146B}"/>
          </ac:spMkLst>
        </pc:spChg>
        <pc:spChg chg="add del">
          <ac:chgData name="Cristian Chilipirea" userId="34ab170da5908fc4" providerId="LiveId" clId="{7840C37D-FDDB-4314-A31E-446F31402874}" dt="2019-10-13T10:41:39.034" v="142"/>
          <ac:spMkLst>
            <pc:docMk/>
            <pc:sldMk cId="1040693409" sldId="499"/>
            <ac:spMk id="4" creationId="{1AE47C11-CC87-456B-A0A8-387A5FC68F74}"/>
          </ac:spMkLst>
        </pc:spChg>
        <pc:spChg chg="add">
          <ac:chgData name="Cristian Chilipirea" userId="34ab170da5908fc4" providerId="LiveId" clId="{7840C37D-FDDB-4314-A31E-446F31402874}" dt="2019-10-13T10:41:39.046" v="143"/>
          <ac:spMkLst>
            <pc:docMk/>
            <pc:sldMk cId="1040693409" sldId="499"/>
            <ac:spMk id="5" creationId="{AD99BD12-9D26-4D22-83A7-548F3070BAD0}"/>
          </ac:spMkLst>
        </pc:spChg>
      </pc:sldChg>
      <pc:sldChg chg="del">
        <pc:chgData name="Cristian Chilipirea" userId="34ab170da5908fc4" providerId="LiveId" clId="{7840C37D-FDDB-4314-A31E-446F31402874}" dt="2019-10-13T10:35:43.543" v="13" actId="2696"/>
        <pc:sldMkLst>
          <pc:docMk/>
          <pc:sldMk cId="1164803092" sldId="499"/>
        </pc:sldMkLst>
      </pc:sldChg>
      <pc:sldChg chg="addSp delSp modSp add modAnim">
        <pc:chgData name="Cristian Chilipirea" userId="34ab170da5908fc4" providerId="LiveId" clId="{7840C37D-FDDB-4314-A31E-446F31402874}" dt="2019-10-13T10:41:54.373" v="150" actId="1076"/>
        <pc:sldMkLst>
          <pc:docMk/>
          <pc:sldMk cId="1222057455" sldId="500"/>
        </pc:sldMkLst>
        <pc:spChg chg="mod">
          <ac:chgData name="Cristian Chilipirea" userId="34ab170da5908fc4" providerId="LiveId" clId="{7840C37D-FDDB-4314-A31E-446F31402874}" dt="2019-10-13T10:41:45.927" v="145"/>
          <ac:spMkLst>
            <pc:docMk/>
            <pc:sldMk cId="1222057455" sldId="500"/>
            <ac:spMk id="2" creationId="{65DDB337-887F-471F-8CB4-1922EBD3E43F}"/>
          </ac:spMkLst>
        </pc:spChg>
        <pc:spChg chg="del">
          <ac:chgData name="Cristian Chilipirea" userId="34ab170da5908fc4" providerId="LiveId" clId="{7840C37D-FDDB-4314-A31E-446F31402874}" dt="2019-10-13T10:41:47.499" v="146" actId="478"/>
          <ac:spMkLst>
            <pc:docMk/>
            <pc:sldMk cId="1222057455" sldId="500"/>
            <ac:spMk id="3" creationId="{D2F3CAD2-7788-4F1D-807B-2D7D41CA5F54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4" creationId="{6BFEFBCA-B2FD-4E2C-8EAC-32FB4060B7CE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5" creationId="{6A41470D-165D-4FE5-BF7D-68D9062632B1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6" creationId="{E2147D2F-72BD-4899-9B83-086DEE4A1C1C}"/>
          </ac:spMkLst>
        </pc:spChg>
        <pc:spChg chg="add del">
          <ac:chgData name="Cristian Chilipirea" userId="34ab170da5908fc4" providerId="LiveId" clId="{7840C37D-FDDB-4314-A31E-446F31402874}" dt="2019-10-13T10:41:52.601" v="148"/>
          <ac:spMkLst>
            <pc:docMk/>
            <pc:sldMk cId="1222057455" sldId="500"/>
            <ac:spMk id="7" creationId="{AE9824A7-C6E2-4609-A3F7-EE3F390DF83E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8" creationId="{0D7A76AF-D71F-4C4C-9DA8-E1D44A615A06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9" creationId="{4EA60229-8222-4779-8770-6701031868E8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0" creationId="{D26291B3-18C2-4048-89E8-E3892F9593E0}"/>
          </ac:spMkLst>
        </pc:spChg>
        <pc:spChg chg="add mod">
          <ac:chgData name="Cristian Chilipirea" userId="34ab170da5908fc4" providerId="LiveId" clId="{7840C37D-FDDB-4314-A31E-446F31402874}" dt="2019-10-13T10:41:54.373" v="150" actId="1076"/>
          <ac:spMkLst>
            <pc:docMk/>
            <pc:sldMk cId="1222057455" sldId="500"/>
            <ac:spMk id="11" creationId="{187BDA1F-805B-4286-BFDE-E8CD39642314}"/>
          </ac:spMkLst>
        </pc:spChg>
      </pc:sldChg>
      <pc:sldChg chg="del">
        <pc:chgData name="Cristian Chilipirea" userId="34ab170da5908fc4" providerId="LiveId" clId="{7840C37D-FDDB-4314-A31E-446F31402874}" dt="2019-10-13T10:35:43.699" v="14" actId="2696"/>
        <pc:sldMkLst>
          <pc:docMk/>
          <pc:sldMk cId="3143592503" sldId="500"/>
        </pc:sldMkLst>
      </pc:sldChg>
      <pc:sldChg chg="del">
        <pc:chgData name="Cristian Chilipirea" userId="34ab170da5908fc4" providerId="LiveId" clId="{7840C37D-FDDB-4314-A31E-446F31402874}" dt="2019-10-13T10:35:43.995" v="15" actId="2696"/>
        <pc:sldMkLst>
          <pc:docMk/>
          <pc:sldMk cId="323294095" sldId="501"/>
        </pc:sldMkLst>
      </pc:sldChg>
      <pc:sldChg chg="addSp delSp modSp add">
        <pc:chgData name="Cristian Chilipirea" userId="34ab170da5908fc4" providerId="LiveId" clId="{7840C37D-FDDB-4314-A31E-446F31402874}" dt="2019-10-13T10:42:09.527" v="157" actId="1076"/>
        <pc:sldMkLst>
          <pc:docMk/>
          <pc:sldMk cId="1370954122" sldId="501"/>
        </pc:sldMkLst>
        <pc:spChg chg="mod">
          <ac:chgData name="Cristian Chilipirea" userId="34ab170da5908fc4" providerId="LiveId" clId="{7840C37D-FDDB-4314-A31E-446F31402874}" dt="2019-10-13T10:42:01.150" v="152"/>
          <ac:spMkLst>
            <pc:docMk/>
            <pc:sldMk cId="1370954122" sldId="501"/>
            <ac:spMk id="2" creationId="{FCD8D7C3-B2D4-464A-93D2-306DAEE61052}"/>
          </ac:spMkLst>
        </pc:spChg>
        <pc:spChg chg="del">
          <ac:chgData name="Cristian Chilipirea" userId="34ab170da5908fc4" providerId="LiveId" clId="{7840C37D-FDDB-4314-A31E-446F31402874}" dt="2019-10-13T10:42:02.638" v="153" actId="478"/>
          <ac:spMkLst>
            <pc:docMk/>
            <pc:sldMk cId="1370954122" sldId="501"/>
            <ac:spMk id="3" creationId="{91295558-10F1-4F35-801E-62AAE743EAE2}"/>
          </ac:spMkLst>
        </pc:spChg>
        <pc:spChg chg="add del">
          <ac:chgData name="Cristian Chilipirea" userId="34ab170da5908fc4" providerId="LiveId" clId="{7840C37D-FDDB-4314-A31E-446F31402874}" dt="2019-10-13T10:42:07.706" v="155"/>
          <ac:spMkLst>
            <pc:docMk/>
            <pc:sldMk cId="1370954122" sldId="501"/>
            <ac:spMk id="4" creationId="{525FB0BA-E52D-4436-8DD2-4EF5B6F48BBA}"/>
          </ac:spMkLst>
        </pc:spChg>
        <pc:spChg chg="add mod">
          <ac:chgData name="Cristian Chilipirea" userId="34ab170da5908fc4" providerId="LiveId" clId="{7840C37D-FDDB-4314-A31E-446F31402874}" dt="2019-10-13T10:42:09.527" v="157" actId="1076"/>
          <ac:spMkLst>
            <pc:docMk/>
            <pc:sldMk cId="1370954122" sldId="501"/>
            <ac:spMk id="5" creationId="{3CAC4DB6-2390-4792-90F0-23BFA021EB70}"/>
          </ac:spMkLst>
        </pc:spChg>
      </pc:sldChg>
      <pc:sldChg chg="del">
        <pc:chgData name="Cristian Chilipirea" userId="34ab170da5908fc4" providerId="LiveId" clId="{7840C37D-FDDB-4314-A31E-446F31402874}" dt="2019-10-13T10:35:44.437" v="16" actId="2696"/>
        <pc:sldMkLst>
          <pc:docMk/>
          <pc:sldMk cId="920455380" sldId="502"/>
        </pc:sldMkLst>
      </pc:sldChg>
      <pc:sldChg chg="addSp delSp modSp add">
        <pc:chgData name="Cristian Chilipirea" userId="34ab170da5908fc4" providerId="LiveId" clId="{7840C37D-FDDB-4314-A31E-446F31402874}" dt="2019-10-13T10:42:29.193" v="164" actId="1076"/>
        <pc:sldMkLst>
          <pc:docMk/>
          <pc:sldMk cId="3482124003" sldId="502"/>
        </pc:sldMkLst>
        <pc:spChg chg="mod">
          <ac:chgData name="Cristian Chilipirea" userId="34ab170da5908fc4" providerId="LiveId" clId="{7840C37D-FDDB-4314-A31E-446F31402874}" dt="2019-10-13T10:42:19.930" v="159"/>
          <ac:spMkLst>
            <pc:docMk/>
            <pc:sldMk cId="3482124003" sldId="502"/>
            <ac:spMk id="2" creationId="{E0DFFF9E-33CC-4D62-9F23-EFBE19AA0042}"/>
          </ac:spMkLst>
        </pc:spChg>
        <pc:spChg chg="del">
          <ac:chgData name="Cristian Chilipirea" userId="34ab170da5908fc4" providerId="LiveId" clId="{7840C37D-FDDB-4314-A31E-446F31402874}" dt="2019-10-13T10:42:21.330" v="160" actId="478"/>
          <ac:spMkLst>
            <pc:docMk/>
            <pc:sldMk cId="3482124003" sldId="502"/>
            <ac:spMk id="3" creationId="{441B2C41-B72A-4069-B6F7-8FC0F2350E85}"/>
          </ac:spMkLst>
        </pc:spChg>
        <pc:spChg chg="add del">
          <ac:chgData name="Cristian Chilipirea" userId="34ab170da5908fc4" providerId="LiveId" clId="{7840C37D-FDDB-4314-A31E-446F31402874}" dt="2019-10-13T10:42:26.745" v="162"/>
          <ac:spMkLst>
            <pc:docMk/>
            <pc:sldMk cId="3482124003" sldId="502"/>
            <ac:spMk id="4" creationId="{5CD26E6C-CAC0-44F3-90E3-D0B61511EEEE}"/>
          </ac:spMkLst>
        </pc:spChg>
        <pc:spChg chg="add mod">
          <ac:chgData name="Cristian Chilipirea" userId="34ab170da5908fc4" providerId="LiveId" clId="{7840C37D-FDDB-4314-A31E-446F31402874}" dt="2019-10-13T10:42:29.193" v="164" actId="1076"/>
          <ac:spMkLst>
            <pc:docMk/>
            <pc:sldMk cId="3482124003" sldId="502"/>
            <ac:spMk id="5" creationId="{1FF0704A-BCD1-47FF-9B9B-F96D38C8A276}"/>
          </ac:spMkLst>
        </pc:spChg>
      </pc:sldChg>
      <pc:sldChg chg="del">
        <pc:chgData name="Cristian Chilipirea" userId="34ab170da5908fc4" providerId="LiveId" clId="{7840C37D-FDDB-4314-A31E-446F31402874}" dt="2019-10-13T10:35:44.686" v="17" actId="2696"/>
        <pc:sldMkLst>
          <pc:docMk/>
          <pc:sldMk cId="632472671" sldId="503"/>
        </pc:sldMkLst>
      </pc:sldChg>
      <pc:sldChg chg="addSp delSp modSp add modAnim">
        <pc:chgData name="Cristian Chilipirea" userId="34ab170da5908fc4" providerId="LiveId" clId="{7840C37D-FDDB-4314-A31E-446F31402874}" dt="2019-10-13T10:42:43.941" v="170"/>
        <pc:sldMkLst>
          <pc:docMk/>
          <pc:sldMk cId="2685857901" sldId="503"/>
        </pc:sldMkLst>
        <pc:spChg chg="mod">
          <ac:chgData name="Cristian Chilipirea" userId="34ab170da5908fc4" providerId="LiveId" clId="{7840C37D-FDDB-4314-A31E-446F31402874}" dt="2019-10-13T10:42:36.107" v="166"/>
          <ac:spMkLst>
            <pc:docMk/>
            <pc:sldMk cId="2685857901" sldId="503"/>
            <ac:spMk id="2" creationId="{C2DDFD47-AE15-40E4-AB6A-E70B5FD241E7}"/>
          </ac:spMkLst>
        </pc:spChg>
        <pc:spChg chg="del">
          <ac:chgData name="Cristian Chilipirea" userId="34ab170da5908fc4" providerId="LiveId" clId="{7840C37D-FDDB-4314-A31E-446F31402874}" dt="2019-10-13T10:42:37.962" v="167" actId="478"/>
          <ac:spMkLst>
            <pc:docMk/>
            <pc:sldMk cId="2685857901" sldId="503"/>
            <ac:spMk id="3" creationId="{1E3F274B-8CB4-43DA-8FF3-21C9EF60AA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4" creationId="{FC3E4AFE-E3E5-4451-AECB-FB4B2A62915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" creationId="{4B4F9221-15E0-4F2C-81BC-D33FC5F12A3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" creationId="{46088826-6C59-45B6-BBA0-03336D0072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" creationId="{CBAD20D2-9627-42E8-9AD7-2FBD7F3511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" creationId="{326D6F02-2AD8-4254-9935-89E557CF5C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" creationId="{46074464-9096-42AB-B000-534DC039943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" creationId="{A996CD6E-1A51-4EE7-A15F-81BAF678DF2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1" creationId="{7E75E32F-1A34-4330-82CD-D447A2F6437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2" creationId="{F5990AFC-112A-4915-88F4-DD7589C101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3" creationId="{A40685E6-C7CE-4AED-BA5B-84F12C44CBDD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4" creationId="{409142D1-91A3-4DE4-9FC1-B986CAE581A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5" creationId="{940D67C8-5C27-4E17-8FF0-C2BD9E2706F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6" creationId="{527D4EE9-C667-49C2-B77E-BB32F57192C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7" creationId="{016A4F26-B1DA-4460-86B6-3FA8201E7C0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5" creationId="{9F8F1F24-5E06-47AC-BD25-AFE5462B283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6" creationId="{D1B532A3-C29C-479F-9C35-E9D39ABAB83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7" creationId="{EEFE2881-0736-4DB7-9C73-1178F353CC8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8" creationId="{3878116E-B073-40CE-9E7C-8FE24DCED54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59" creationId="{EB97254A-6EF9-4A50-9CBE-C144FAD484FF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0" creationId="{68A49A2D-11F9-4409-808D-B742613E866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1" creationId="{782FCF54-D087-4730-91B1-D46CAE0F11A7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2" creationId="{E288059F-DB16-4820-BE63-A7EAB8B701F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3" creationId="{EB4D4C84-2532-40CE-97E0-F2CFD363A34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4" creationId="{E56CC573-3B9C-448A-9CB1-C4FF1C185CC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5" creationId="{F1119544-6ADA-462B-BEAA-75A5D63D7FB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6" creationId="{2EA299CE-40D5-4068-A4D8-13BCB0485A3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7" creationId="{0A925390-9818-4645-8CE0-F420EC12B1A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8" creationId="{C63262DD-04E7-4362-8E39-69733A023C5B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69" creationId="{46294F55-0F63-4F10-86D3-18342E9BA1C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0" creationId="{27761178-EBBC-4ABC-89E5-2F8B33760B8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1" creationId="{77147EA3-1019-4460-A24D-757D565EA5A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2" creationId="{D3259AE0-F0CF-4E2B-95E9-31DD74161968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73" creationId="{C2709F2D-13FA-417C-BA07-4DA3F65B539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7" creationId="{EDB1E73B-3A0C-47E1-AAAE-E50DA1CC8325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8" creationId="{CE46B186-5CFF-49B1-9436-EEB32777F58A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89" creationId="{952ECF48-1FC0-4389-94E6-C60A9DBD675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0" creationId="{DF0AA185-A213-49D8-A01D-6CCBAAF9BD6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1" creationId="{FB6AA880-6EF7-43A6-9BA4-0E90BFF8152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2" creationId="{2F933E5C-D928-4261-B842-E06DA23A8AA9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3" creationId="{B6923AC9-3588-4A17-93A3-A84434B7B9E4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4" creationId="{FBF4E3A1-13DE-44B4-9851-DECCCE02D972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5" creationId="{EC2EC09D-328E-4208-B789-C45EA5310ADC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6" creationId="{9F037F91-166C-4AE0-8F92-C3268C2DA310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7" creationId="{491E315D-2B14-4E17-8728-EE548D728B86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8" creationId="{735F6AF5-941E-44B0-9528-C67733D489BE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99" creationId="{2F71DF88-F6AD-4FB4-9984-F70DE6D97C41}"/>
          </ac:spMkLst>
        </pc:spChg>
        <pc:spChg chg="add del">
          <ac:chgData name="Cristian Chilipirea" userId="34ab170da5908fc4" providerId="LiveId" clId="{7840C37D-FDDB-4314-A31E-446F31402874}" dt="2019-10-13T10:42:43.909" v="169"/>
          <ac:spMkLst>
            <pc:docMk/>
            <pc:sldMk cId="2685857901" sldId="503"/>
            <ac:spMk id="100" creationId="{45C716AB-37BA-4230-A5EF-C61EF07C06A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1" creationId="{4C09669E-EB4E-44B5-AE11-A2DB34CA088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2" creationId="{849A2F72-922F-43D9-870F-BC6AF00777A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3" creationId="{E15F7DD8-FC66-4370-804C-B37CBE7B43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4" creationId="{64302202-7308-428B-BB4A-8CA583E3E4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5" creationId="{7F9BBACB-AD01-4693-90A9-DE92AADFFA6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6" creationId="{95B6250E-3887-49ED-BABE-125A8C7A14B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7" creationId="{35BC2780-E478-4F45-B8D6-AD3E054089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8" creationId="{5508CCA5-CBBE-4F0E-A515-0A20B490124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09" creationId="{704C908B-9E78-4D0D-B607-FE5D5A2CB5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0" creationId="{FB793E28-12DE-4B03-9CC8-40D56E8B1BB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1" creationId="{5104916D-0213-4A72-A3D0-D7D71C1AA7F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2" creationId="{999251C8-959C-4985-806E-3BD81B6073C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3" creationId="{4DE95C82-EAA1-4DC0-8AB4-13A4D75ACA2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14" creationId="{A7A284C3-8F4F-4286-9259-3B344D7EB4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2" creationId="{A0063ECE-CAC8-4B75-B608-C327BA862C1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3" creationId="{DB9DA68E-07E7-4EDD-AAAB-3A4D9040ACA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4" creationId="{A16D3F74-A3C8-48CD-8865-9C166ACE3B1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5" creationId="{546A09AD-8AA2-4184-AA7B-727CA7BA7C3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6" creationId="{1D7FFB66-6953-4CE4-BE5F-44E5C8B7DE9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7" creationId="{9F5FC786-37E0-4307-BE17-D2F61C8F834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8" creationId="{340F4E94-F437-447D-8477-AF0252D39367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59" creationId="{CD9B81EE-911D-4851-8803-23126A996D3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0" creationId="{F520715C-F762-4C31-856C-D134264F71F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1" creationId="{68938723-40C7-4FB2-8B02-DE73CBF1BD1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2" creationId="{B5A32E12-B32A-403C-AD12-BB8B42D58B2A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3" creationId="{A1908F7E-5667-4DF9-895C-EDC0BF0032D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4" creationId="{4CC73D28-CC30-45C3-A170-49B5633B236D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5" creationId="{36F59A01-2E59-4D29-8A62-9764E262BF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6" creationId="{31E3409E-EAC1-4ABA-9F8B-135C117CCAD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7" creationId="{74FA552A-136E-430C-9470-7B1AF99A380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8" creationId="{E3894CD2-72A4-4108-B7BC-5F81F8E27C3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69" creationId="{0FEB6469-E2D7-43CB-B998-5FB283BCF4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70" creationId="{637A60FC-2167-4F3D-8DF6-984DB56ACC1E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4" creationId="{941EC7EF-B9ED-4A0E-9982-4614074ADB22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5" creationId="{D85DE90E-67A6-4F24-B09E-47C6494FC5A0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6" creationId="{A48AB503-22BA-4315-B5CB-3F8CC19F82A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7" creationId="{E12528E4-AF78-4AEB-8458-B9B7FE366B8B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8" creationId="{B96BABB2-9658-47E1-91D5-59ACC4DAF9F1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89" creationId="{A8C70746-378F-475A-B36C-29F2775673C8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0" creationId="{E427E9FE-A7DB-427B-8058-C186CBC7A9C5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1" creationId="{92BD0033-C275-4ED9-A5EE-9560FE218123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2" creationId="{6C7C3E3F-DCAE-4FBD-B51A-A2D458226F59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3" creationId="{E7AA7366-60BD-4343-B9D9-254CC760765F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4" creationId="{8A144FAF-A976-4CB7-B9A1-BEEBD131C8C6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5" creationId="{42EDE23B-C9EC-4518-A358-E70D51C8901C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6" creationId="{97A7A224-053F-41A3-B72D-3059B84AE954}"/>
          </ac:spMkLst>
        </pc:spChg>
        <pc:spChg chg="add">
          <ac:chgData name="Cristian Chilipirea" userId="34ab170da5908fc4" providerId="LiveId" clId="{7840C37D-FDDB-4314-A31E-446F31402874}" dt="2019-10-13T10:42:43.941" v="170"/>
          <ac:spMkLst>
            <pc:docMk/>
            <pc:sldMk cId="2685857901" sldId="503"/>
            <ac:spMk id="197" creationId="{A6EA72A9-15FE-4246-B03B-965BA98A9EAD}"/>
          </ac:spMkLst>
        </pc:sp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8" creationId="{6941185D-4F11-4271-A4ED-CF23017068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19" creationId="{DCACE4CC-8F76-4AC9-A45A-79E6C2C75F8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0" creationId="{C8334E26-572E-45C2-B132-893DB5EF156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1" creationId="{5C91B993-8400-421D-A04C-09CC2CB76AC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2" creationId="{37968C8A-27AE-4055-81D0-49B7854AA11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3" creationId="{FE8042A5-583F-49F6-985C-539066161B1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4" creationId="{3F2DA0A9-2FCF-441F-BA5F-B1317DFF49B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5" creationId="{61DDC34E-1B9C-4B93-9346-32CD7EEC1FC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6" creationId="{488728F8-4876-4CF3-A8F9-6E2FAB8B0E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7" creationId="{719967F8-98CD-46EE-8C63-3C8549F2C6A5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8" creationId="{D8D0B53C-2FA2-4F92-B75C-8FB87012F60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29" creationId="{AC8BD9F7-A7F4-41EE-B383-FADA548CB3E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0" creationId="{3B3305BC-2B96-46B7-A204-CDB90BCA9AD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1" creationId="{F0581892-AA59-4353-86D0-B89FCA2441D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2" creationId="{A11029DE-4A5A-4A0F-B5C2-23D8761A2E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3" creationId="{3D4D39CB-C27A-4E80-8DE5-585109B1428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4" creationId="{C0BBACD8-03C5-4D7F-A1FF-54994382F04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5" creationId="{3FF3D809-1312-4212-90F9-09124D7695A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6" creationId="{1A5879E0-CA77-4D8B-9A1D-8A3101920B9A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7" creationId="{5E0D3F2D-39E1-4300-8B75-2404A6FC704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8" creationId="{935EE922-61D1-4C1C-BB92-56C1B37E7886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39" creationId="{26D34B13-272B-41F5-A418-E907126E6F8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0" creationId="{DB228459-F27B-4EFC-AF2B-335279E47A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1" creationId="{35B7259B-6539-4837-B5F8-3266A603F16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2" creationId="{736FD250-6B2B-4754-AA09-DCF4D247DFAB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3" creationId="{AC83B5DD-118B-47D3-BFA3-291004CA172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4" creationId="{D8585831-BB3C-4DE6-AEB9-0B5BDEAA744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5" creationId="{513B5809-5529-4911-8D8D-C8B33AF17A0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6" creationId="{FD5AACF0-7175-4F78-884C-03440F492C5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7" creationId="{E35069DC-4C3F-4567-B6D8-A2430BBB01F2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8" creationId="{77A60689-3546-463E-965B-C3C463F909E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49" creationId="{63E1F03A-5705-4B8C-84C4-81E8CAC46C7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0" creationId="{E72CFA8E-3DE2-4E5B-BA0B-C0EE41052B3F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1" creationId="{88DC1791-A956-4F5A-9567-6080F3FF5B0D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2" creationId="{6138845A-35B5-436F-A911-1210D91C68F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3" creationId="{7718309E-56F6-45D1-A09C-915E660788E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54" creationId="{BA2C7519-9F60-40C3-9A1E-8CC34CC3AC2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4" creationId="{1C2BFB83-580D-4A69-8B92-EDC4C464B49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5" creationId="{2484C8B3-5B68-4479-98F5-98B920819E7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6" creationId="{8D321F15-F448-4B9B-8B7E-D263C0DE3E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7" creationId="{37B7B2BD-E17B-42D3-B65E-3253AA62AD8C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8" creationId="{70CE5F4C-8E36-48E6-9D8D-47AE93CFC649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79" creationId="{C27AE595-B612-418E-A38B-B378E874223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0" creationId="{9DF2F4E8-173C-414A-A622-2AF81842002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1" creationId="{AEC9B1F1-3560-4BE9-9F81-0B18ED35CF77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2" creationId="{DC531B3C-0557-4504-94F3-B45C3BC15353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3" creationId="{01104891-453D-42AC-A0D3-6C3EABAE3474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4" creationId="{2F708E58-A06A-44A6-8268-B383651977A0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5" creationId="{C7100EA0-3EB2-4965-B6B6-EF352040E548}"/>
          </ac:cxnSpMkLst>
        </pc:cxnChg>
        <pc:cxnChg chg="add del">
          <ac:chgData name="Cristian Chilipirea" userId="34ab170da5908fc4" providerId="LiveId" clId="{7840C37D-FDDB-4314-A31E-446F31402874}" dt="2019-10-13T10:42:43.909" v="169"/>
          <ac:cxnSpMkLst>
            <pc:docMk/>
            <pc:sldMk cId="2685857901" sldId="503"/>
            <ac:cxnSpMk id="86" creationId="{D3469892-DD73-453E-A8DA-02C9A07211A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5" creationId="{3083F452-AA26-4E38-B9A7-C7DE3B64DC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6" creationId="{38A5995C-BEC9-4BAE-ACCB-22301D690CD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7" creationId="{AC0E5593-A3FB-425A-9FE8-910EBFB3A03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8" creationId="{27AC9D71-EE49-4068-B3D2-99730B299F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19" creationId="{C496C585-E141-46C8-ACF8-5E166FA88BB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0" creationId="{58E86F25-0541-42A1-8E2C-ECE68835955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1" creationId="{7EFA5347-B646-4915-8175-7A6BB78E5C1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2" creationId="{CE9E3B45-C7B5-411E-AE67-E1C04A3B01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3" creationId="{6594C8A4-1183-4EBA-8E30-5F14DAC1323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4" creationId="{6B46D3BF-E902-483A-81DA-1973CD52C14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5" creationId="{85137CFE-DDE9-491C-8A71-114838F9AF48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6" creationId="{0FDBAC67-B465-4964-8C8B-22AB105CF7D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7" creationId="{0EFCD876-D448-4218-8233-BBD8E58A3A0B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8" creationId="{A2CA2AE7-ED00-4511-BC81-AEF90F56E77C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29" creationId="{E7D0CDE4-3E92-49A0-BBDC-7C3BC7C17CB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0" creationId="{33F8544C-5559-4C2C-81CB-66CE6875E82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1" creationId="{3AA62F5D-DDE0-44D9-BA61-93527632989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2" creationId="{C4A7C5B3-1082-4839-8CA8-952F02D2B38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3" creationId="{4CB4B0E7-7AD6-4711-861B-5655007221A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4" creationId="{FBC23479-7F10-4764-8A3F-9959C06C0AC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5" creationId="{6E8FB094-F557-4A4B-A222-D00005441DF3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6" creationId="{5D870779-5B04-4FBC-9DAB-C16EF013F58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7" creationId="{66A73E94-D2AD-4929-B845-A929228F509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8" creationId="{E35D28DC-34E0-4EA6-BC97-4B8C57403E0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39" creationId="{0F267D22-562B-4061-8D32-1126E86259C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0" creationId="{B7A2B6BC-6086-43C6-8F7F-E12FDEA1C24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1" creationId="{352C64C7-64C8-490E-8318-C325791F86D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2" creationId="{F4547B67-6713-4B8A-B158-8CA353BEDEA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3" creationId="{294DA0A3-D705-491C-8AD7-BD1F54C9868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4" creationId="{DA151F7D-7B06-443D-AA81-696693D2954D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5" creationId="{EFBF1323-A2EF-46BB-B1F4-B825E404D125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6" creationId="{D57A8CE5-5098-4A89-999F-DB70E3DCBDA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7" creationId="{B7082FC0-1DC4-4FEC-8D07-F7DA38B4F79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8" creationId="{F5F01360-AA74-40D9-832E-704A943C0C32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49" creationId="{7AA82F90-BB47-43BD-B857-E6D80DB5B9D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0" creationId="{5107414E-F953-47BB-A846-6AC01DCF00BE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51" creationId="{270FE286-2246-4C48-A3D1-5AE08ED70AC0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1" creationId="{667E0D63-8F8C-483F-87F0-E13D570DEEC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2" creationId="{86499E4A-48D2-4AEA-92C5-56E489A6BE06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3" creationId="{16D014E5-C31D-4C94-AF63-7772A54F707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4" creationId="{0BF5DC5A-4506-4EBF-B24E-C1762D43B8BA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5" creationId="{09AB7AC8-21CA-473F-BB26-3F7F831115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6" creationId="{FC706097-A419-49FC-A590-0C4B38DEDA19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7" creationId="{29BFAEB4-5296-48D4-9C5C-EF80F783DED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8" creationId="{F30AD678-7A0E-4ED6-B348-3FBF3C832B3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79" creationId="{DA9625EB-AE92-4348-BAEB-6760744FC0E1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0" creationId="{0A9071F1-C4DA-4D94-9FB8-F5865AE737D4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1" creationId="{017324D1-14D9-4355-9E09-88BD68A499CF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2" creationId="{AAFBF521-47D5-4CA4-BE50-3D095EC79DE7}"/>
          </ac:cxnSpMkLst>
        </pc:cxnChg>
        <pc:cxnChg chg="add">
          <ac:chgData name="Cristian Chilipirea" userId="34ab170da5908fc4" providerId="LiveId" clId="{7840C37D-FDDB-4314-A31E-446F31402874}" dt="2019-10-13T10:42:43.941" v="170"/>
          <ac:cxnSpMkLst>
            <pc:docMk/>
            <pc:sldMk cId="2685857901" sldId="503"/>
            <ac:cxnSpMk id="183" creationId="{20F2484D-719F-4E8D-B78A-F3227E48F4F6}"/>
          </ac:cxnSpMkLst>
        </pc:cxnChg>
      </pc:sldChg>
      <pc:sldChg chg="addSp delSp modSp add modAnim">
        <pc:chgData name="Cristian Chilipirea" userId="34ab170da5908fc4" providerId="LiveId" clId="{7840C37D-FDDB-4314-A31E-446F31402874}" dt="2019-10-13T10:42:58.398" v="177" actId="1076"/>
        <pc:sldMkLst>
          <pc:docMk/>
          <pc:sldMk cId="495438960" sldId="504"/>
        </pc:sldMkLst>
        <pc:spChg chg="mod">
          <ac:chgData name="Cristian Chilipirea" userId="34ab170da5908fc4" providerId="LiveId" clId="{7840C37D-FDDB-4314-A31E-446F31402874}" dt="2019-10-13T10:42:50.207" v="172"/>
          <ac:spMkLst>
            <pc:docMk/>
            <pc:sldMk cId="495438960" sldId="504"/>
            <ac:spMk id="2" creationId="{358F1F3B-A619-47BF-9564-AFDB2CC63D2D}"/>
          </ac:spMkLst>
        </pc:spChg>
        <pc:spChg chg="del">
          <ac:chgData name="Cristian Chilipirea" userId="34ab170da5908fc4" providerId="LiveId" clId="{7840C37D-FDDB-4314-A31E-446F31402874}" dt="2019-10-13T10:42:51.502" v="173" actId="478"/>
          <ac:spMkLst>
            <pc:docMk/>
            <pc:sldMk cId="495438960" sldId="504"/>
            <ac:spMk id="3" creationId="{E4C64999-E768-4831-8F39-9B0858ABDF05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" creationId="{84259C86-2DE2-4240-99CF-BC175910150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" creationId="{3902CBD5-8FB7-494F-A4ED-1224FFB5A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29" creationId="{D8BCFCDF-CFC3-4992-8F6B-CCAF6DDCE6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0" creationId="{0615CC7B-A335-4380-ADD6-BFBA4F75232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1" creationId="{2BE6B0D6-ADE8-434E-8D2E-137C3C9B6A9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2" creationId="{7AD0C373-E8F7-43DE-ADC3-0F88FF861CB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3" creationId="{3D348788-B9DC-48BC-AD16-2E525ABEAF8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4" creationId="{A08D2BB6-D1F1-4B10-BEEC-2FFE8441F3E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5" creationId="{376FAACC-E85F-4009-B015-AD12A80180E3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6" creationId="{FAC77F1C-C039-49BE-B144-BE0CE9679476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7" creationId="{8FDF9473-14E2-4EA3-B2AE-60124AE17404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8" creationId="{36FE3B0A-11E2-49C5-B81A-FA70C745A9D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39" creationId="{3272CAAD-B00E-4C00-8004-64CB38ED9F8C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0" creationId="{45C8E9D2-FB94-4BE2-84B6-53DE941A072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1" creationId="{65588C56-23B5-43C6-B98B-E65C8C29571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2" creationId="{D12CAB50-D3CA-4224-80AA-AEF137DF3D97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3" creationId="{FFDD6F4A-8BD7-4088-A446-030A095F144A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4" creationId="{6B50A758-903F-4B51-9273-5FDE3258E168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5" creationId="{A6D42512-9FE5-4D47-B015-0E712874BFA1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6" creationId="{E291F93C-753A-4954-92EB-2C6A4C2DAF19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7" creationId="{289EDDD7-22C7-4A6F-A061-C66364FC1A2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8" creationId="{81E7AC71-0762-4A6E-9435-D5136FE82D62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49" creationId="{2B6AB412-34F3-4636-8782-9CF047CA899F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0" creationId="{FC7B9089-819A-4C3F-8176-DBF3E206AD30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1" creationId="{C8CF72EE-427F-4232-967B-E39230C5348B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2" creationId="{388ADBF7-F8BE-4332-8F2D-1E6A935B8AEE}"/>
          </ac:spMkLst>
        </pc:spChg>
        <pc:spChg chg="add del">
          <ac:chgData name="Cristian Chilipirea" userId="34ab170da5908fc4" providerId="LiveId" clId="{7840C37D-FDDB-4314-A31E-446F31402874}" dt="2019-10-13T10:42:56.563" v="175"/>
          <ac:spMkLst>
            <pc:docMk/>
            <pc:sldMk cId="495438960" sldId="504"/>
            <ac:spMk id="53" creationId="{D8F878DA-9491-4612-A1AF-519B46B7F98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4" creationId="{6C93BA17-EC05-4C99-95B5-E3ECEA1E677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55" creationId="{C08961EC-05D5-4737-85E9-FDCD7336CC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79" creationId="{D72BE2E7-0BA9-486E-94CD-7C9E7410929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0" creationId="{C28DAFE9-ECFC-467B-AD11-FB049E03A1F6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1" creationId="{013A7ACB-00FE-4FA9-B7BB-FE5AA4E6DA9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2" creationId="{948B5333-B2FE-49AB-975E-F661EB7D2C8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3" creationId="{607144D5-1336-4BAA-A50A-8079F24B91EB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4" creationId="{CF09C026-0105-4783-A1F3-FFE2A7CF844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5" creationId="{7E0154E0-3749-44BB-A9A2-6E6D82F5CB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6" creationId="{22366747-04F8-4143-A9AC-87FA76AE566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7" creationId="{51848756-656C-428B-B7CB-CCDFFF6F130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8" creationId="{FA74693A-EDD8-45C0-AB8D-0CF638BE3BB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89" creationId="{F041BBB3-7071-4896-BCB8-404D2115BC4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0" creationId="{6BB63220-742D-492A-937C-DD267DA9CE7C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1" creationId="{28D6D9F6-1D8D-45CA-B93D-5487A8598C7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2" creationId="{C65CCFB9-9E10-4559-BA60-CDF83AA3401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3" creationId="{E86C818F-9D75-4FE4-B06F-1F03B77AF158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4" creationId="{752C1EC9-B2C1-48AD-92C7-0CC4B8AD753F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5" creationId="{98247662-BE81-4501-A81E-AB2C9915CA02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6" creationId="{6E7AD997-2ECA-4164-BF7E-927007FC3AED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7" creationId="{3F482257-785F-49B6-971B-51E889212BE4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8" creationId="{8A1CCA4F-9A8D-4F67-94F0-731EB673F48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99" creationId="{BE765AEC-4E14-4452-B566-95AAFAB7F6E5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0" creationId="{DB8B5C5E-2A3C-4311-BBC5-9A1DFAA439EA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1" creationId="{F643F57C-7A30-48A8-91CF-B96823A4C199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2" creationId="{020913AC-7EC7-45E3-B614-D2BCCD7DBA23}"/>
          </ac:spMkLst>
        </pc:spChg>
        <pc:spChg chg="add mod">
          <ac:chgData name="Cristian Chilipirea" userId="34ab170da5908fc4" providerId="LiveId" clId="{7840C37D-FDDB-4314-A31E-446F31402874}" dt="2019-10-13T10:42:58.398" v="177" actId="1076"/>
          <ac:spMkLst>
            <pc:docMk/>
            <pc:sldMk cId="495438960" sldId="504"/>
            <ac:spMk id="103" creationId="{4783DF21-22BD-48D7-AE0B-E5E15BBC6719}"/>
          </ac:spMkLst>
        </pc:sp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6" creationId="{C15E9828-77E6-42D5-98DE-74BC8FBDF44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7" creationId="{441D0F15-92E2-4177-BAD7-01CCF5DC8B2C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8" creationId="{C335BB8A-F713-49E4-B0A5-974B7BC19EB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9" creationId="{10839E64-DD80-4C18-A9E3-E49EB095426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0" creationId="{5A3537E6-58BC-451C-9565-AADB92C8A7C7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1" creationId="{0FFF46DD-C0B4-40CF-90C8-D2F6D3BB25A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2" creationId="{D1BC58AC-F763-4AFF-9DE6-28E88BAAC91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3" creationId="{7E998AF2-F4C1-45BB-BC71-F1108DAF6B6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4" creationId="{3A86BC21-7B14-4E9D-B805-18AAEDEB4F9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5" creationId="{8F2ED45C-6DFD-4185-81BB-EFD3060F3C8A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6" creationId="{A32B113B-38CF-4651-AA06-1D2641CF82F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7" creationId="{65AE982B-20B5-45BB-9048-AB143B6BF8A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8" creationId="{62C23788-53C1-496A-BDF2-2AA736331A0E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19" creationId="{8B25A89B-F760-45CC-82A3-25E310DD1B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0" creationId="{843A30F6-ECF3-4032-9322-E2A9497E5D5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1" creationId="{D374157B-9F6D-4FB2-8041-8EE4850CDEC6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2" creationId="{F4F014C6-0F38-4092-8494-F910482554C5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3" creationId="{8C8D6DAB-C6CB-4A06-ACA3-52ADCFDFBCFD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4" creationId="{8BE71EC4-9951-4BAB-8A7A-033E4324CC43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5" creationId="{3CAD9C96-AF66-4629-B7A7-49409FC0CE4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6" creationId="{D48DAE50-024E-49A3-8B64-4CE31E0CA8F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7" creationId="{B0E9C117-5D66-4DDE-BB41-2467AC127C14}"/>
          </ac:cxnSpMkLst>
        </pc:cxnChg>
        <pc:cxnChg chg="add del">
          <ac:chgData name="Cristian Chilipirea" userId="34ab170da5908fc4" providerId="LiveId" clId="{7840C37D-FDDB-4314-A31E-446F31402874}" dt="2019-10-13T10:42:56.563" v="175"/>
          <ac:cxnSpMkLst>
            <pc:docMk/>
            <pc:sldMk cId="495438960" sldId="504"/>
            <ac:cxnSpMk id="28" creationId="{9BBE6395-3164-417E-A851-C7E51898711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6" creationId="{1689AB7F-4EE8-41FA-9199-F1CA26B6BE2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7" creationId="{F02384D7-A110-4710-A2E1-23B715130B4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8" creationId="{2EC855D9-5E9B-4998-9C9B-456E5DA20D1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59" creationId="{0AD13067-B0A1-40A8-A7BC-33828A00085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0" creationId="{652D8F24-02F1-4018-A07D-56F884F772BA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1" creationId="{FCB3CCBB-DDAB-4BFE-BF91-45321BFC0E5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2" creationId="{1D2E95B5-8007-42B7-B904-C24ED27A24AE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3" creationId="{0BDE9582-031D-4461-90E3-B74E27809D4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4" creationId="{871EE75E-86B2-482E-93DC-9BD601326BE1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5" creationId="{680524E7-E22F-481D-AB2C-43041376B644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6" creationId="{B03AA2AD-4925-49EC-97D2-A30497EA010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7" creationId="{5B7FBF46-8616-4F81-97EE-D4AD03F8FF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8" creationId="{3EE2B313-F550-4F8E-9F24-0FD234FB8E8B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69" creationId="{9A0D607A-F2CD-4555-811A-018534D7E910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0" creationId="{113D67D1-B907-4C50-8B85-0ED397BB84B3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1" creationId="{09F54557-A9FD-4365-9A59-6FEF73CCCA48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2" creationId="{427DA6F1-9E86-463B-AEDF-8974F23BD55D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3" creationId="{37842294-271D-42BE-A23E-502F4F2A06AF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4" creationId="{8E168100-8EAE-4DBE-A637-C28EDDA8E499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5" creationId="{9BCBCCC5-8F63-480D-AA15-7D12283C1F97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6" creationId="{7DC01EB2-42BB-4318-BF8F-F7761EA73062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7" creationId="{9D5DFE99-7056-4FC7-A926-F251799432D6}"/>
          </ac:cxnSpMkLst>
        </pc:cxnChg>
        <pc:cxnChg chg="add mod">
          <ac:chgData name="Cristian Chilipirea" userId="34ab170da5908fc4" providerId="LiveId" clId="{7840C37D-FDDB-4314-A31E-446F31402874}" dt="2019-10-13T10:42:58.398" v="177" actId="1076"/>
          <ac:cxnSpMkLst>
            <pc:docMk/>
            <pc:sldMk cId="495438960" sldId="504"/>
            <ac:cxnSpMk id="78" creationId="{45B4CFB0-D3F8-4C41-8C54-7F650B193EAD}"/>
          </ac:cxnSpMkLst>
        </pc:cxnChg>
      </pc:sldChg>
      <pc:sldChg chg="del">
        <pc:chgData name="Cristian Chilipirea" userId="34ab170da5908fc4" providerId="LiveId" clId="{7840C37D-FDDB-4314-A31E-446F31402874}" dt="2019-10-13T10:35:44.951" v="18" actId="2696"/>
        <pc:sldMkLst>
          <pc:docMk/>
          <pc:sldMk cId="990531940" sldId="504"/>
        </pc:sldMkLst>
      </pc:sldChg>
      <pc:sldChg chg="addSp delSp modSp add modAnim">
        <pc:chgData name="Cristian Chilipirea" userId="34ab170da5908fc4" providerId="LiveId" clId="{7840C37D-FDDB-4314-A31E-446F31402874}" dt="2019-10-13T10:43:14.895" v="184" actId="1076"/>
        <pc:sldMkLst>
          <pc:docMk/>
          <pc:sldMk cId="321996071" sldId="505"/>
        </pc:sldMkLst>
        <pc:spChg chg="mod">
          <ac:chgData name="Cristian Chilipirea" userId="34ab170da5908fc4" providerId="LiveId" clId="{7840C37D-FDDB-4314-A31E-446F31402874}" dt="2019-10-13T10:43:04.414" v="179"/>
          <ac:spMkLst>
            <pc:docMk/>
            <pc:sldMk cId="321996071" sldId="505"/>
            <ac:spMk id="2" creationId="{E0387D05-0463-4F32-9AF9-3FCD84A5A680}"/>
          </ac:spMkLst>
        </pc:spChg>
        <pc:spChg chg="del">
          <ac:chgData name="Cristian Chilipirea" userId="34ab170da5908fc4" providerId="LiveId" clId="{7840C37D-FDDB-4314-A31E-446F31402874}" dt="2019-10-13T10:43:05.830" v="180" actId="478"/>
          <ac:spMkLst>
            <pc:docMk/>
            <pc:sldMk cId="321996071" sldId="505"/>
            <ac:spMk id="3" creationId="{48175373-FE16-4BBC-A406-31714C6CAE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" creationId="{26B39DA4-1BC3-44F7-B934-FC1F645289F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" creationId="{CA37BE9D-A446-4826-8BEA-201826E7B40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6" creationId="{D6520DF0-C864-4F37-8A12-DE7BBD373EB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7" creationId="{9DA0A1AF-4B48-484A-B248-C92D36009F22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8" creationId="{4A477FC7-3DF6-4561-A4D0-BAA142B04D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39" creationId="{63123DBE-9735-4202-BFB6-61768F4CDFE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0" creationId="{37EF3060-BAEA-4F58-A768-76BA2B8FB1C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1" creationId="{0F08EFCF-46A3-48EC-BDF1-936BD2C7BAB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2" creationId="{DFCE4C49-5EF4-4C79-B71E-EE40D30B58D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3" creationId="{BC9B8D85-4B03-48DD-8E50-D8B437C6430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4" creationId="{3594B26A-4588-4DE4-A66A-5AC90331F51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5" creationId="{19C4C940-C2C9-4A8A-A4B9-DBD08D7D4E7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6" creationId="{59018508-DD86-47FC-9E69-3E99121A434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7" creationId="{34E8689B-854B-4F43-8C3E-A7251BBCFBE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8" creationId="{39FDA65C-EB54-4B1F-B024-97EC2DF34A9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49" creationId="{11BD45EF-B883-4A7F-94D7-1E892085B20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0" creationId="{0382A472-CF45-472A-A0F7-C018B518254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1" creationId="{F5172892-1245-4E7F-AD58-376274A5102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2" creationId="{562470F5-909E-4E56-A8A5-6C687949631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3" creationId="{33E2D150-189F-472A-8ED3-CF36AF5A31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4" creationId="{47D8CBF8-C1BB-4ACF-8487-2BACA5939C6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5" creationId="{AD9E0D3C-4389-4A8D-A223-D8E6EE3CDA6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6" creationId="{17AECD25-F5FF-4D67-9BF6-6929524D09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7" creationId="{A6447C8E-B861-4EBB-9322-759F5D5A090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8" creationId="{D4BEA2D1-0AF0-43BF-8B24-2E0874611AD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59" creationId="{F1D82F45-12DB-474D-9DD6-A8D750687F5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0" creationId="{2141A071-0899-4309-B84D-76B8127E3B4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1" creationId="{B1F24A9F-7C27-4D4D-9099-16FC1F0FABA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2" creationId="{4BABD37B-56A5-492B-ABFB-766B4A37951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3" creationId="{A5635EEB-FED1-4026-A482-A962156631DD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4" creationId="{5087FBF7-B77D-4E16-B0C1-4F55203AA4D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65" creationId="{CA727CDC-443D-4868-8E90-E7C9D13837F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1" creationId="{EB66B9C0-115D-421D-B150-CB1CA8C003C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2" creationId="{D1866522-15B3-460D-80C4-E40D97343FC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3" creationId="{814CD685-3723-4EC8-9669-F1C6C26B5563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4" creationId="{7609E9BD-1572-4186-81E1-6667594A7C2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5" creationId="{01251D36-7594-48A9-AFD1-9C045A1CDEE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6" creationId="{7D05D062-281F-4C65-A286-5B09897B208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7" creationId="{5F0AA580-85AB-43AF-A5B2-7811C31A9D5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8" creationId="{29E2675F-8306-4ECC-8B03-2DF2A11B563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09" creationId="{0627D7F7-1B81-426B-9BDE-02B9AE5CCAB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0" creationId="{7354F2C5-F00F-4D3E-9B6D-AEE607CE597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1" creationId="{C7D3760F-A3B1-4792-B739-D2FE986FB3B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2" creationId="{2DF40BB7-84D0-41D8-B190-9BBC72E04E59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3" creationId="{146C61C3-99EF-4507-A1AD-6CCFE83541C1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4" creationId="{3DCDA071-62DB-4F24-8345-1D9E207ECA7F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5" creationId="{6D92017B-47FD-49CB-AEEC-7C98DB40819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6" creationId="{B9FD1989-17F6-457D-80EE-88E38D0764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7" creationId="{15D3751D-530A-43C0-A1AD-EA8164217704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8" creationId="{D43C28A9-4E5E-47F1-AD8E-357DC6F1A05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19" creationId="{6E9A22CF-8EAD-4E1B-B80F-440CEB14922A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0" creationId="{EC918485-1A26-45BB-A19B-98658FB3BBAB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1" creationId="{8BCCD962-482E-40D8-8ECC-21C97FC9CCB8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2" creationId="{210B070A-ED45-44A0-80E1-AD4DF6DDF697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3" creationId="{34805986-584C-4C20-B017-CE2C2F634EAE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4" creationId="{338D7172-87AC-4B98-A5F1-CFB1BD345185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5" creationId="{D312F884-6520-4A63-B40A-B1D2D0F8518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6" creationId="{06C74B10-A4CA-497A-834E-62D77260EEB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7" creationId="{3893DCFF-5291-4582-BD7F-5E4D25113D2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8" creationId="{F8CCA41B-4B48-4879-8236-9E757DD5A8C6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29" creationId="{5C687E9F-745B-460E-8ECF-BB17111B2810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0" creationId="{6A324966-49F1-48C7-AF5A-1424EBAC76FC}"/>
          </ac:spMkLst>
        </pc:spChg>
        <pc:spChg chg="add del">
          <ac:chgData name="Cristian Chilipirea" userId="34ab170da5908fc4" providerId="LiveId" clId="{7840C37D-FDDB-4314-A31E-446F31402874}" dt="2019-10-13T10:43:12.367" v="182"/>
          <ac:spMkLst>
            <pc:docMk/>
            <pc:sldMk cId="321996071" sldId="505"/>
            <ac:spMk id="131" creationId="{8D705C5E-75A1-41C3-AEE6-CA45A4B9874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2" creationId="{0930F4B3-3870-428B-9B1B-FCF43DDBEA8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33" creationId="{DAD54CA0-47CE-4066-A103-6B1B99BF2B9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4" creationId="{13D1DEE2-CA4A-4C65-895F-FB3859E40C5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5" creationId="{76D95C3B-C08F-41AF-A574-76A1FB940CF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6" creationId="{B24E7CF1-4756-43EE-B8C3-F565485EA4E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7" creationId="{21090815-1DD7-483E-9CF5-B7784F41751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8" creationId="{F9041880-ECAF-4618-8570-59CBE459386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69" creationId="{9624A6EB-738F-4877-89E6-6998F235183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0" creationId="{921DB297-9A46-4C94-9D77-3AF2A57D7FD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1" creationId="{FFDA6E12-C11C-4293-8FE0-9D1C15DCCBD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2" creationId="{6013DFD5-4D8F-4E9C-BECD-86FF6DF653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3" creationId="{0708F77A-6D02-4ACA-AAC0-9CE8178C38A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4" creationId="{DF081D8C-8763-458B-9131-B587F2DCD60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5" creationId="{8B697B1D-1385-49AC-9200-7424E8AC44B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6" creationId="{9AD63E1E-60E6-4083-AAB9-2961A8C0D58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7" creationId="{8CCA01E3-F12D-4D78-BDFB-72B6C9D3B64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8" creationId="{6AFF6D7D-AA39-4916-BF4C-7E12CC1F4B0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79" creationId="{BE1FAE2E-16B2-4E0E-B197-A5E0D008D67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0" creationId="{503AA6A5-1D18-4C75-90D2-D7DD52EA938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1" creationId="{2920D1D7-7266-4C05-9F9F-0B0A527DEA5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2" creationId="{4DC71915-78C8-4012-A6C9-69D6F74AE71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3" creationId="{B8B348EA-3CC7-4406-849D-C3B000478FE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4" creationId="{BE5CB71D-98CF-415F-85B6-5322FF83E98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5" creationId="{C661DAA2-1686-44F6-90CC-36B35EAAE9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6" creationId="{05794AA4-9BE5-4030-AE48-65F3062B62D1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7" creationId="{97966FB8-CC04-4139-ADCE-794123B42D9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8" creationId="{ADF808F0-3194-4640-A0CE-12AE7C2D99E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89" creationId="{0FBF024E-7BF3-4868-B65A-44298C0449C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0" creationId="{B5274CE8-8BCD-4EE5-B671-E1C37B49546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1" creationId="{3343BC5F-ACBE-444A-9630-E0EA3ECDBA1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2" creationId="{B34107A2-B003-48AB-80D2-DDEEBA129F70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193" creationId="{49CA3FBC-82B6-4D7F-8E3A-508E7FD6F7B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29" creationId="{8E5E4DDB-8555-4075-997E-7650AB432CC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0" creationId="{6DF64013-9706-4CE3-8B43-42DF4B777D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1" creationId="{F0DACD9E-47AE-4B82-8DCF-3E9EB9580F8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2" creationId="{4C06163B-37FF-4F7C-B6F4-0120BD2C73A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3" creationId="{E7F0DE44-6D1F-4A9E-845B-B0F01C7519B4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4" creationId="{89C06B18-4B0E-4B50-96D9-0D6BC3A5959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5" creationId="{0F59AD88-FA86-4B3B-9498-A60CD904AA6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6" creationId="{43283ACE-2D41-43C0-B23B-415D289F21D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7" creationId="{751B041C-F615-4208-B346-4C8A296D4C02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8" creationId="{F2E966D5-7473-41ED-9DAF-1AB5F9BE3A5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39" creationId="{F49E8465-90E9-4C4C-9770-9AD68377F0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0" creationId="{4A82D165-0FCE-42F8-94C1-DFF3F1FBF9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1" creationId="{0FE8C013-A0D2-41F1-A32C-A095531735B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2" creationId="{EB46A5C0-B559-4E1F-AFC1-E04C1FD3028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3" creationId="{035EC6A9-6559-4E2E-9E28-8047B661916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4" creationId="{0C302A28-5C0B-40BD-A484-A256687B3918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5" creationId="{41698E51-8BCF-48E7-865E-B88C661DF83F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6" creationId="{9D77F563-4E94-4A0E-AF27-6CFB2B489F9D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7" creationId="{E73398A7-8EB0-4E00-BDEC-BECAAA8FB97E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8" creationId="{520F44CE-9054-4A57-B43D-A7208F50B95A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49" creationId="{32068F50-B621-4BDE-9184-BD8568970EA9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0" creationId="{80A1B8F8-FCDD-429B-8BA9-53989B75D33B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1" creationId="{4AD3CF83-6036-4B04-8B28-28418BCFF0B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2" creationId="{93C1C166-D7AB-43CF-B34C-DA6F789566E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3" creationId="{81944542-9B5E-466E-8A8D-CC60C8AC9ED7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4" creationId="{504B35A3-BFC0-497A-BB3C-83916C81C665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5" creationId="{AE1264F0-7917-497C-8BC4-77BAF0C94E9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6" creationId="{F920A313-78AB-4381-99D9-64A34C263FA3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7" creationId="{CBB5F4BD-0C22-4E97-AAEB-F81ABD731446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8" creationId="{3B93E03C-32D7-4107-B206-3877352F240C}"/>
          </ac:spMkLst>
        </pc:spChg>
        <pc:spChg chg="add mod">
          <ac:chgData name="Cristian Chilipirea" userId="34ab170da5908fc4" providerId="LiveId" clId="{7840C37D-FDDB-4314-A31E-446F31402874}" dt="2019-10-13T10:43:14.895" v="184" actId="1076"/>
          <ac:spMkLst>
            <pc:docMk/>
            <pc:sldMk cId="321996071" sldId="505"/>
            <ac:spMk id="259" creationId="{F6FEC1FE-D401-451D-8EF4-ABCD2F19F1B7}"/>
          </ac:spMkLst>
        </pc:sp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" creationId="{DBCA1849-9085-4CA7-9AF8-5049A78F41D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" creationId="{9C8BAA96-FC13-49A2-A9E6-92F8560D9EF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" creationId="{CE31BAB7-6334-4226-97E3-5C1717818F3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" creationId="{10527B24-5E5F-48A5-90F1-95EF1C38D13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" creationId="{596B130E-9127-40B2-B630-CCEC15BC62C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1" creationId="{404FDBF9-B608-4697-A8D1-AD3298195DF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2" creationId="{8DF71581-D061-4050-9C2B-08DD448A04D4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3" creationId="{E094BBC9-188A-473D-AFFD-726E56F1592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4" creationId="{51683D9F-6121-4A51-BDB5-2B0344DFEBB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5" creationId="{30B02A5D-6F00-409A-95D0-C82FF652EFF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6" creationId="{9B1BAAD3-76EA-496B-8398-03EB01694FD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7" creationId="{5F1F9A56-286B-4AF4-B4BD-3D061A7815B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8" creationId="{D019153D-4581-4370-856B-B8D7EAD9C2A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9" creationId="{0DAAC59D-7F2A-4143-BC03-F1672E5DB3D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0" creationId="{7C3E53CD-8D05-44A1-8851-8EF7E85204A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1" creationId="{56B50DDE-647C-4441-A06B-5E9CAC0F581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2" creationId="{365C556F-CF61-437A-A86E-88BDB715C54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3" creationId="{2400A922-A8E1-48AE-8DFE-336D4C56247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4" creationId="{117E5820-26BC-475F-BE6E-CDA276C449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5" creationId="{7DAC8D9E-CD37-4C49-8FCF-064C082DA16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6" creationId="{8171E5DC-BCB9-4430-BA55-76664930FD9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7" creationId="{B02A927A-BACB-4BFA-A5EE-063D5811AC6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8" creationId="{D7B40AF9-7923-4CAE-85E0-06A425E4FED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29" creationId="{1DB92DE4-8213-4BF4-AF77-5BEFC2290E8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0" creationId="{1A3BF304-80A1-4659-B563-04EE92052DAD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1" creationId="{8236420D-75DA-41C7-ABB6-579DAFFA508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2" creationId="{01756866-106B-4074-99EC-B24BF183C0F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3" creationId="{4CFD1134-1681-43C5-A421-EB5F95593B8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4" creationId="{F2EACFD9-98EF-4086-A98E-07F3DC4C98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35" creationId="{7B6F4868-9960-467B-891B-7E684F8038C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6" creationId="{E8E9F03A-FF4E-405B-8388-49508DABEB2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7" creationId="{564D1271-A387-4032-B200-90A6E517A2C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8" creationId="{56121A2B-FD4C-4A63-BB6C-5800649B1D0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69" creationId="{4CA6D21E-73BB-4E99-8442-1BE3DDEB434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0" creationId="{C994B867-B0BE-44E6-96DA-6FC6CA81B4B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1" creationId="{165EAAFB-D1B6-4070-9F00-1EA44E3BB98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2" creationId="{D8E91DB8-5605-429A-825D-7C38AD78611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3" creationId="{1D87A906-7DA6-4F10-9FD2-84F395834D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4" creationId="{218C1D4F-0158-48E7-B8AF-86BAD454719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5" creationId="{A1452A1E-1220-49E2-B622-D0CCEA7E0991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6" creationId="{D0C5482E-D1AB-459D-855B-02EB033C3EC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7" creationId="{75E702F7-B81C-4A83-A974-999DAF0D666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8" creationId="{788B50C6-BE1F-4ACC-805B-56F6988DEAD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79" creationId="{7E52C3F8-A8EC-40D1-B196-4ECDF5E03319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0" creationId="{18A764A9-87DF-4D89-B573-80D98C769A3E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1" creationId="{DE599371-A70D-473C-9B62-8106E68B96EC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2" creationId="{6D554BA6-4553-410F-88AD-DFAF2F056E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3" creationId="{0BC56FB6-3A54-47DC-94B6-AA702FAA562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4" creationId="{E5E98A3A-5169-4D7C-9E2F-2355C9490F6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5" creationId="{718FC82E-F787-4F0C-AA53-93B51DD8D9FB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6" creationId="{EEDCBF54-1027-4769-94A7-86EC3C5782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7" creationId="{35E6526D-5466-46D9-9636-A9AE7E57A6BA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8" creationId="{1FDED29E-2EEA-4C86-B55C-CC14A5162CCF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89" creationId="{6E0C748B-81A2-4710-8BF1-D63D3097A4B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0" creationId="{EF7818DA-EDCE-4DCF-A151-03607BF8AA0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1" creationId="{D9C92B5C-298C-425D-A46F-293995FDB35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2" creationId="{CBA8539C-273F-4A24-BEBB-9A53AB5E44D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3" creationId="{233C71A3-6AC5-495F-BA12-D0BFAE08C8E5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4" creationId="{6950A608-AB00-4B95-83D4-FB4F9D8828D6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5" creationId="{148A4918-4FB9-4DF8-812C-1C3A887AE790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6" creationId="{DA4114B6-885B-4A23-8EA7-1246927E28B2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7" creationId="{0320F66B-E5F1-4B1B-8DF5-1B24AF62AD77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8" creationId="{1C1D2F32-4A47-4B94-8083-51305F61D008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99" creationId="{3C7F261A-EF01-4635-8528-64D5C456CDA3}"/>
          </ac:cxnSpMkLst>
        </pc:cxnChg>
        <pc:cxnChg chg="add del">
          <ac:chgData name="Cristian Chilipirea" userId="34ab170da5908fc4" providerId="LiveId" clId="{7840C37D-FDDB-4314-A31E-446F31402874}" dt="2019-10-13T10:43:12.367" v="182"/>
          <ac:cxnSpMkLst>
            <pc:docMk/>
            <pc:sldMk cId="321996071" sldId="505"/>
            <ac:cxnSpMk id="100" creationId="{30939FCA-C056-47FD-B680-402CAC94197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4" creationId="{94F198CB-3828-4C6B-B6B9-1FE2582C125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5" creationId="{5DF43A7D-6226-4947-AD67-D2C246006A7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6" creationId="{001B768E-FE77-4E53-910D-C96F77E460B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7" creationId="{6FF8AF77-F00F-42A6-8620-911C63AF82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8" creationId="{5B56E449-9331-4067-8182-DC9A36FA9BF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39" creationId="{F8ECC2F7-AB28-49AC-B34A-2C0E9C7A1E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0" creationId="{28B87863-3FDB-4601-A8D9-3A8C35F9E85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1" creationId="{1B725840-1185-40C5-951C-2FBD22E6265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2" creationId="{81A0C987-B72C-403E-8187-5B12E6A99A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3" creationId="{E4FCA885-2CB8-42F1-8220-A6784A7E33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4" creationId="{D3F1BE00-ED2B-4C16-A0AA-82F4AE0F31A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5" creationId="{DD7FC0B6-2AF5-442A-B82A-74CE64FA098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6" creationId="{E7E4A7DA-7C9D-4E8C-A0DB-06E89D3E37C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7" creationId="{DC5EE3B6-A25C-45F4-A88C-8919DB3307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8" creationId="{08231FE0-0365-4831-82D4-307F9C5FE8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49" creationId="{741A5CA3-FA68-4496-B027-CEFDD2CA26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0" creationId="{D9A80109-5F00-4546-8C51-AAE5234B223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1" creationId="{B5D4C87D-9676-4939-BD20-5069D18C29C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2" creationId="{C6F370AD-A161-400E-A7EB-371E2D2B63A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3" creationId="{FAE97B18-5540-4D79-B383-ADADFCDF46F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4" creationId="{3BB7BF51-F058-4438-829B-DCBD8B7FFD8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5" creationId="{E28E4892-1516-42BA-BF57-AAC0F34DF19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6" creationId="{8A7BFD48-BAC6-460F-9F5C-1B0110B8399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7" creationId="{7C97E278-1555-4CF1-B3BC-B99D23EB54E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8" creationId="{64512142-F4B9-4C23-9024-119FAB95D14F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59" creationId="{C851BD01-F49D-4B0C-AE71-A7891889ED8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0" creationId="{95438B07-A0E4-44EC-8C64-8E638586BED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1" creationId="{F0358A39-7FF2-4D97-B140-719EE980E8A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2" creationId="{16E3C716-5E38-4207-B5C8-1158B35D260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63" creationId="{6EA62EFD-F037-47AC-AEA9-C5B892525BF5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4" creationId="{937A3497-13B6-4F8B-9AC8-DBB66232AD2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5" creationId="{1C5FE901-A5F7-4D89-AD56-273DA93C707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6" creationId="{64BF5019-A231-4C6D-ADDC-8B32251D4D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7" creationId="{716DB1F5-5274-4811-A196-5E23F0622CB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8" creationId="{9A7891C8-2189-44D7-B326-7A103578C69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199" creationId="{FE7B1AEB-F764-46FC-9866-2850AC8735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0" creationId="{939A69F4-776B-418E-9D91-6D51B97551A3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1" creationId="{4B669ACC-8017-4AEB-8F01-1B7D629254D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2" creationId="{8154C9A4-41D7-4D5D-8CB0-5ADC81C0264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3" creationId="{8A5E1B48-EC94-4493-93BB-FD14CEB5270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4" creationId="{36583DC3-85C9-4381-9245-2CCBECBF185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5" creationId="{AEAD4527-F641-41B8-874C-0BD23AB6D8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6" creationId="{E59ACED4-9119-4B29-A297-303E925E3FE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7" creationId="{73C99E3D-2AA4-408F-8A7A-6F04E50C2ABB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8" creationId="{83A72561-5F9C-43A5-AD6A-E71A845390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09" creationId="{F3D05D45-B961-4A50-A91C-780682A7988D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0" creationId="{E3C4B488-1CED-4388-9D5F-F0D2A261A6B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1" creationId="{BDFF3A28-C43A-48ED-BB25-18A8216E6191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2" creationId="{9D04EA78-666D-4A0E-97CC-7D7C0AE8AFF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3" creationId="{0AC3B1D1-A26E-4A0C-98C4-1B498CAF23FC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4" creationId="{25BD8C82-11D7-4641-8B67-A114812AE3D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5" creationId="{DC4E891E-B989-4296-87E0-F9DC3F942DA8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6" creationId="{537F148D-A840-45E1-9EFB-7B234E990E7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7" creationId="{7DCE724C-5617-4F9F-8053-50666BA8E756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8" creationId="{ABC8CFF9-05B7-4533-94E9-04A70CEA61E0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19" creationId="{D0F70AC0-4CEB-493A-AB18-5B8226B5934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0" creationId="{C7B377D1-09BF-4909-87FD-7556EB579E1A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1" creationId="{EB097E7B-1AEB-4A83-80CF-2BE90BE51BD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2" creationId="{A43E2882-FE0E-42E1-A72E-E3CD6ADFF6A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3" creationId="{929F0AF4-903E-4CAA-94F5-8C47F824C84E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4" creationId="{CD9EE093-5DBC-472E-83E3-B1ACB567A412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5" creationId="{38D534E8-C150-48DA-9983-FAB1FC386E67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6" creationId="{6B2BA53B-D1FD-4043-BB48-1F9948977264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7" creationId="{5B8B06F7-DA98-4E89-BF15-757500F99329}"/>
          </ac:cxnSpMkLst>
        </pc:cxnChg>
        <pc:cxnChg chg="add mod">
          <ac:chgData name="Cristian Chilipirea" userId="34ab170da5908fc4" providerId="LiveId" clId="{7840C37D-FDDB-4314-A31E-446F31402874}" dt="2019-10-13T10:43:14.895" v="184" actId="1076"/>
          <ac:cxnSpMkLst>
            <pc:docMk/>
            <pc:sldMk cId="321996071" sldId="505"/>
            <ac:cxnSpMk id="228" creationId="{7EC0C6EE-6304-4B37-87F3-AE889DA01A1A}"/>
          </ac:cxnSpMkLst>
        </pc:cxnChg>
      </pc:sldChg>
      <pc:sldChg chg="del">
        <pc:chgData name="Cristian Chilipirea" userId="34ab170da5908fc4" providerId="LiveId" clId="{7840C37D-FDDB-4314-A31E-446F31402874}" dt="2019-10-13T10:35:45.230" v="19" actId="2696"/>
        <pc:sldMkLst>
          <pc:docMk/>
          <pc:sldMk cId="376932228" sldId="505"/>
        </pc:sldMkLst>
      </pc:sldChg>
      <pc:sldChg chg="addSp delSp modSp add">
        <pc:chgData name="Cristian Chilipirea" userId="34ab170da5908fc4" providerId="LiveId" clId="{7840C37D-FDDB-4314-A31E-446F31402874}" dt="2019-10-13T10:43:34.369" v="191" actId="1076"/>
        <pc:sldMkLst>
          <pc:docMk/>
          <pc:sldMk cId="998193576" sldId="506"/>
        </pc:sldMkLst>
        <pc:spChg chg="mod">
          <ac:chgData name="Cristian Chilipirea" userId="34ab170da5908fc4" providerId="LiveId" clId="{7840C37D-FDDB-4314-A31E-446F31402874}" dt="2019-10-13T10:43:22.147" v="186"/>
          <ac:spMkLst>
            <pc:docMk/>
            <pc:sldMk cId="998193576" sldId="506"/>
            <ac:spMk id="2" creationId="{D2B1F08E-A3EE-41B0-80A3-ED3AD08FB138}"/>
          </ac:spMkLst>
        </pc:spChg>
        <pc:spChg chg="del">
          <ac:chgData name="Cristian Chilipirea" userId="34ab170da5908fc4" providerId="LiveId" clId="{7840C37D-FDDB-4314-A31E-446F31402874}" dt="2019-10-13T10:43:23.826" v="187" actId="478"/>
          <ac:spMkLst>
            <pc:docMk/>
            <pc:sldMk cId="998193576" sldId="506"/>
            <ac:spMk id="3" creationId="{5A2601E1-C0D8-412F-A338-B46B47BA47A6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4" creationId="{4CB9547B-DF10-4441-8FBA-52C17DC6E70F}"/>
          </ac:spMkLst>
        </pc:spChg>
        <pc:spChg chg="add del">
          <ac:chgData name="Cristian Chilipirea" userId="34ab170da5908fc4" providerId="LiveId" clId="{7840C37D-FDDB-4314-A31E-446F31402874}" dt="2019-10-13T10:43:30.542" v="189"/>
          <ac:spMkLst>
            <pc:docMk/>
            <pc:sldMk cId="998193576" sldId="506"/>
            <ac:spMk id="5" creationId="{70E0B574-67D1-4AC3-AE70-07A18F7312D4}"/>
          </ac:spMkLst>
        </pc:spChg>
        <pc:spChg chg="add mod">
          <ac:chgData name="Cristian Chilipirea" userId="34ab170da5908fc4" providerId="LiveId" clId="{7840C37D-FDDB-4314-A31E-446F31402874}" dt="2019-10-13T10:43:34.369" v="191" actId="1076"/>
          <ac:spMkLst>
            <pc:docMk/>
            <pc:sldMk cId="998193576" sldId="506"/>
            <ac:spMk id="6" creationId="{0E4303DA-2D6E-4CE4-8A60-C00A3DA2F3E2}"/>
          </ac:spMkLst>
        </pc:spChg>
        <pc:spChg chg="add">
          <ac:chgData name="Cristian Chilipirea" userId="34ab170da5908fc4" providerId="LiveId" clId="{7840C37D-FDDB-4314-A31E-446F31402874}" dt="2019-10-13T10:43:30.563" v="190"/>
          <ac:spMkLst>
            <pc:docMk/>
            <pc:sldMk cId="998193576" sldId="506"/>
            <ac:spMk id="7" creationId="{00F645A3-B979-4969-B6E0-0095AE1A6AB8}"/>
          </ac:spMkLst>
        </pc:spChg>
      </pc:sldChg>
      <pc:sldChg chg="del">
        <pc:chgData name="Cristian Chilipirea" userId="34ab170da5908fc4" providerId="LiveId" clId="{7840C37D-FDDB-4314-A31E-446F31402874}" dt="2019-10-13T10:35:45.462" v="20" actId="2696"/>
        <pc:sldMkLst>
          <pc:docMk/>
          <pc:sldMk cId="2147758185" sldId="506"/>
        </pc:sldMkLst>
      </pc:sldChg>
      <pc:sldChg chg="addSp delSp modSp add">
        <pc:chgData name="Cristian Chilipirea" userId="34ab170da5908fc4" providerId="LiveId" clId="{7840C37D-FDDB-4314-A31E-446F31402874}" dt="2019-10-13T10:43:49.974" v="198" actId="1076"/>
        <pc:sldMkLst>
          <pc:docMk/>
          <pc:sldMk cId="2074400207" sldId="507"/>
        </pc:sldMkLst>
        <pc:spChg chg="mod">
          <ac:chgData name="Cristian Chilipirea" userId="34ab170da5908fc4" providerId="LiveId" clId="{7840C37D-FDDB-4314-A31E-446F31402874}" dt="2019-10-13T10:43:41.131" v="193"/>
          <ac:spMkLst>
            <pc:docMk/>
            <pc:sldMk cId="2074400207" sldId="507"/>
            <ac:spMk id="2" creationId="{07127860-0FF6-41E7-830F-6660906A5F3D}"/>
          </ac:spMkLst>
        </pc:spChg>
        <pc:spChg chg="del">
          <ac:chgData name="Cristian Chilipirea" userId="34ab170da5908fc4" providerId="LiveId" clId="{7840C37D-FDDB-4314-A31E-446F31402874}" dt="2019-10-13T10:43:42.882" v="194" actId="478"/>
          <ac:spMkLst>
            <pc:docMk/>
            <pc:sldMk cId="2074400207" sldId="507"/>
            <ac:spMk id="3" creationId="{069F663B-C7EE-40B8-B8C4-6604C9D2E119}"/>
          </ac:spMkLst>
        </pc:spChg>
        <pc:spChg chg="add del">
          <ac:chgData name="Cristian Chilipirea" userId="34ab170da5908fc4" providerId="LiveId" clId="{7840C37D-FDDB-4314-A31E-446F31402874}" dt="2019-10-13T10:43:47.797" v="196"/>
          <ac:spMkLst>
            <pc:docMk/>
            <pc:sldMk cId="2074400207" sldId="507"/>
            <ac:spMk id="4" creationId="{59D6C5E0-EC76-476C-87B0-245402A823E0}"/>
          </ac:spMkLst>
        </pc:spChg>
        <pc:spChg chg="add mod">
          <ac:chgData name="Cristian Chilipirea" userId="34ab170da5908fc4" providerId="LiveId" clId="{7840C37D-FDDB-4314-A31E-446F31402874}" dt="2019-10-13T10:43:49.974" v="198" actId="1076"/>
          <ac:spMkLst>
            <pc:docMk/>
            <pc:sldMk cId="2074400207" sldId="507"/>
            <ac:spMk id="5" creationId="{FDC62DCB-2AE5-4F48-988B-151404241936}"/>
          </ac:spMkLst>
        </pc:spChg>
      </pc:sldChg>
      <pc:sldChg chg="del">
        <pc:chgData name="Cristian Chilipirea" userId="34ab170da5908fc4" providerId="LiveId" clId="{7840C37D-FDDB-4314-A31E-446F31402874}" dt="2019-10-13T10:35:45.660" v="21" actId="2696"/>
        <pc:sldMkLst>
          <pc:docMk/>
          <pc:sldMk cId="3749414317" sldId="507"/>
        </pc:sldMkLst>
      </pc:sldChg>
      <pc:sldChg chg="del">
        <pc:chgData name="Cristian Chilipirea" userId="34ab170da5908fc4" providerId="LiveId" clId="{7840C37D-FDDB-4314-A31E-446F31402874}" dt="2019-10-13T10:35:46.366" v="22" actId="2696"/>
        <pc:sldMkLst>
          <pc:docMk/>
          <pc:sldMk cId="167631976" sldId="508"/>
        </pc:sldMkLst>
      </pc:sldChg>
      <pc:sldChg chg="addSp delSp modSp add">
        <pc:chgData name="Cristian Chilipirea" userId="34ab170da5908fc4" providerId="LiveId" clId="{7840C37D-FDDB-4314-A31E-446F31402874}" dt="2019-10-13T10:44:06.229" v="205" actId="1076"/>
        <pc:sldMkLst>
          <pc:docMk/>
          <pc:sldMk cId="489653613" sldId="508"/>
        </pc:sldMkLst>
        <pc:spChg chg="mod">
          <ac:chgData name="Cristian Chilipirea" userId="34ab170da5908fc4" providerId="LiveId" clId="{7840C37D-FDDB-4314-A31E-446F31402874}" dt="2019-10-13T10:43:55.942" v="200"/>
          <ac:spMkLst>
            <pc:docMk/>
            <pc:sldMk cId="489653613" sldId="508"/>
            <ac:spMk id="2" creationId="{264E1205-5E5C-42F6-A196-E8DA5DC0D06C}"/>
          </ac:spMkLst>
        </pc:spChg>
        <pc:spChg chg="del">
          <ac:chgData name="Cristian Chilipirea" userId="34ab170da5908fc4" providerId="LiveId" clId="{7840C37D-FDDB-4314-A31E-446F31402874}" dt="2019-10-13T10:43:57.202" v="201" actId="478"/>
          <ac:spMkLst>
            <pc:docMk/>
            <pc:sldMk cId="489653613" sldId="508"/>
            <ac:spMk id="3" creationId="{79D422A4-9D79-4F93-8E8F-E2F129D47B7A}"/>
          </ac:spMkLst>
        </pc:spChg>
        <pc:spChg chg="add del">
          <ac:chgData name="Cristian Chilipirea" userId="34ab170da5908fc4" providerId="LiveId" clId="{7840C37D-FDDB-4314-A31E-446F31402874}" dt="2019-10-13T10:44:04.673" v="203"/>
          <ac:spMkLst>
            <pc:docMk/>
            <pc:sldMk cId="489653613" sldId="508"/>
            <ac:spMk id="4" creationId="{600FC2B2-7107-4A23-98B2-614D78077024}"/>
          </ac:spMkLst>
        </pc:spChg>
        <pc:spChg chg="add mod">
          <ac:chgData name="Cristian Chilipirea" userId="34ab170da5908fc4" providerId="LiveId" clId="{7840C37D-FDDB-4314-A31E-446F31402874}" dt="2019-10-13T10:44:06.229" v="205" actId="1076"/>
          <ac:spMkLst>
            <pc:docMk/>
            <pc:sldMk cId="489653613" sldId="508"/>
            <ac:spMk id="5" creationId="{CB2CB979-241C-4F88-8D32-2C5EA17CD955}"/>
          </ac:spMkLst>
        </pc:spChg>
      </pc:sldChg>
      <pc:sldChg chg="addSp delSp modSp add">
        <pc:chgData name="Cristian Chilipirea" userId="34ab170da5908fc4" providerId="LiveId" clId="{7840C37D-FDDB-4314-A31E-446F31402874}" dt="2019-10-13T10:44:20.185" v="212" actId="1076"/>
        <pc:sldMkLst>
          <pc:docMk/>
          <pc:sldMk cId="1040071022" sldId="509"/>
        </pc:sldMkLst>
        <pc:spChg chg="mod">
          <ac:chgData name="Cristian Chilipirea" userId="34ab170da5908fc4" providerId="LiveId" clId="{7840C37D-FDDB-4314-A31E-446F31402874}" dt="2019-10-13T10:44:11.657" v="207"/>
          <ac:spMkLst>
            <pc:docMk/>
            <pc:sldMk cId="1040071022" sldId="509"/>
            <ac:spMk id="2" creationId="{431E6451-D46D-4E85-8B18-E06AA9112054}"/>
          </ac:spMkLst>
        </pc:spChg>
        <pc:spChg chg="del">
          <ac:chgData name="Cristian Chilipirea" userId="34ab170da5908fc4" providerId="LiveId" clId="{7840C37D-FDDB-4314-A31E-446F31402874}" dt="2019-10-13T10:44:12.950" v="208" actId="478"/>
          <ac:spMkLst>
            <pc:docMk/>
            <pc:sldMk cId="1040071022" sldId="509"/>
            <ac:spMk id="3" creationId="{B45A0866-C528-40D1-9D30-FA778DF0BDF3}"/>
          </ac:spMkLst>
        </pc:spChg>
        <pc:spChg chg="add del">
          <ac:chgData name="Cristian Chilipirea" userId="34ab170da5908fc4" providerId="LiveId" clId="{7840C37D-FDDB-4314-A31E-446F31402874}" dt="2019-10-13T10:44:18.270" v="210"/>
          <ac:spMkLst>
            <pc:docMk/>
            <pc:sldMk cId="1040071022" sldId="509"/>
            <ac:spMk id="4" creationId="{A08B6A35-2FDD-4418-8855-D183DD2B886A}"/>
          </ac:spMkLst>
        </pc:spChg>
        <pc:spChg chg="add mod">
          <ac:chgData name="Cristian Chilipirea" userId="34ab170da5908fc4" providerId="LiveId" clId="{7840C37D-FDDB-4314-A31E-446F31402874}" dt="2019-10-13T10:44:20.185" v="212" actId="1076"/>
          <ac:spMkLst>
            <pc:docMk/>
            <pc:sldMk cId="1040071022" sldId="509"/>
            <ac:spMk id="5" creationId="{9A788B5B-2645-43B1-A0FA-089CADE469E9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34.173" v="219" actId="1076"/>
        <pc:sldMkLst>
          <pc:docMk/>
          <pc:sldMk cId="539880179" sldId="510"/>
        </pc:sldMkLst>
        <pc:spChg chg="mod">
          <ac:chgData name="Cristian Chilipirea" userId="34ab170da5908fc4" providerId="LiveId" clId="{7840C37D-FDDB-4314-A31E-446F31402874}" dt="2019-10-13T10:44:25.759" v="214"/>
          <ac:spMkLst>
            <pc:docMk/>
            <pc:sldMk cId="539880179" sldId="510"/>
            <ac:spMk id="2" creationId="{9D26D23A-CAC3-4FB6-AC86-C87320562FCE}"/>
          </ac:spMkLst>
        </pc:spChg>
        <pc:spChg chg="del">
          <ac:chgData name="Cristian Chilipirea" userId="34ab170da5908fc4" providerId="LiveId" clId="{7840C37D-FDDB-4314-A31E-446F31402874}" dt="2019-10-13T10:44:27.126" v="215" actId="478"/>
          <ac:spMkLst>
            <pc:docMk/>
            <pc:sldMk cId="539880179" sldId="510"/>
            <ac:spMk id="3" creationId="{DB932153-38DE-4974-B719-0A05FAC1ABC6}"/>
          </ac:spMkLst>
        </pc:spChg>
        <pc:spChg chg="add del">
          <ac:chgData name="Cristian Chilipirea" userId="34ab170da5908fc4" providerId="LiveId" clId="{7840C37D-FDDB-4314-A31E-446F31402874}" dt="2019-10-13T10:44:32.542" v="217"/>
          <ac:spMkLst>
            <pc:docMk/>
            <pc:sldMk cId="539880179" sldId="510"/>
            <ac:spMk id="4" creationId="{37A5462B-A7FF-4A43-933F-720E0D15F8E5}"/>
          </ac:spMkLst>
        </pc:spChg>
        <pc:spChg chg="add mod">
          <ac:chgData name="Cristian Chilipirea" userId="34ab170da5908fc4" providerId="LiveId" clId="{7840C37D-FDDB-4314-A31E-446F31402874}" dt="2019-10-13T10:44:34.173" v="219" actId="1076"/>
          <ac:spMkLst>
            <pc:docMk/>
            <pc:sldMk cId="539880179" sldId="510"/>
            <ac:spMk id="5" creationId="{D0594D2B-A96E-415C-9B21-FDBAC5B125A7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4:47.858" v="225"/>
        <pc:sldMkLst>
          <pc:docMk/>
          <pc:sldMk cId="3460116972" sldId="511"/>
        </pc:sldMkLst>
        <pc:spChg chg="mod">
          <ac:chgData name="Cristian Chilipirea" userId="34ab170da5908fc4" providerId="LiveId" clId="{7840C37D-FDDB-4314-A31E-446F31402874}" dt="2019-10-13T10:44:40.034" v="221"/>
          <ac:spMkLst>
            <pc:docMk/>
            <pc:sldMk cId="3460116972" sldId="511"/>
            <ac:spMk id="2" creationId="{AFE93BAE-D83A-40BD-8EB7-3F887CA48693}"/>
          </ac:spMkLst>
        </pc:spChg>
        <pc:spChg chg="del">
          <ac:chgData name="Cristian Chilipirea" userId="34ab170da5908fc4" providerId="LiveId" clId="{7840C37D-FDDB-4314-A31E-446F31402874}" dt="2019-10-13T10:44:42.282" v="222" actId="478"/>
          <ac:spMkLst>
            <pc:docMk/>
            <pc:sldMk cId="3460116972" sldId="511"/>
            <ac:spMk id="3" creationId="{B1F5C3DF-028C-4A97-A8A3-D8EA4ADD6EF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" creationId="{DCB5F91F-E1F2-492D-A1FF-7B3FC78B85E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" creationId="{67680CBC-387B-4A97-B22C-D000F1D157E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6" creationId="{45D72E04-C99B-45BD-833B-66D30CD9388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7" creationId="{AE904A9B-2DEE-4542-A2A0-C70AE1D491C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2" creationId="{106F3B5D-9B5A-4CD6-A914-61D7C6F8D92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3" creationId="{9AD1463C-5B6E-4B69-A0EB-96AACE03CDA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4" creationId="{C18283C7-C798-4CB0-966E-E124A85C35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5" creationId="{6C92FF0E-383C-4DF0-8936-A98BEA44A39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6" creationId="{267AEE12-913D-48C6-AED2-98B265B7E2C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7" creationId="{E64F3B4A-1283-425E-A142-31C4F221938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8" creationId="{5CF21F5D-8F3D-454E-B3DD-2D3D857B957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19" creationId="{E68BF57E-31E7-459F-90C1-B44DE69835A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0" creationId="{07770E37-1EC2-4C66-ACC6-4A1DB05944D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1" creationId="{44835BFC-B196-494C-8548-5EFA9D10045B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2" creationId="{59CBF24F-BE05-4ACE-B426-57181E831F3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3" creationId="{4F0BBE8F-CA67-4AEA-8A0E-C138F8254A4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4" creationId="{D1724F5C-8C2F-4FFF-A04D-B2B3499F02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5" creationId="{3312B8BE-E744-4FB9-A6A9-3739CE939285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6" creationId="{81AEEFE8-CBE2-46D4-A958-21408169CDE4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7" creationId="{C36DB543-9827-4025-B414-BED0C2496EE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8" creationId="{7924EBD4-743F-483A-8B6A-C786D5FD7E9A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29" creationId="{AB08451A-35F9-46EF-960A-0244AF6580A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0" creationId="{8716279C-9127-4266-8FE8-6FBB979DAAB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1" creationId="{5C29105F-4794-42EE-9007-D70F94EF2CD7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2" creationId="{CAA63D85-758C-4107-8121-B8ECEA1C7F4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3" creationId="{204FFFF0-36DD-4111-B718-4504EE663F8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4" creationId="{0B006931-43C0-4982-8BA5-E06B9C5595B2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5" creationId="{A3629EF0-C5EF-4406-98ED-6454400FBBD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6" creationId="{EC0D9460-F46B-4DF7-A0A1-B63A9344EB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7" creationId="{FCCF5ED3-E2BE-4278-B68E-BB07274EB61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8" creationId="{BD09A5F2-FB11-42DF-AED1-37BB55A9F86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39" creationId="{1D4FB3AC-C05F-4765-B905-11B5D736A7C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0" creationId="{02986348-AA3E-4614-813E-F9CC2EB5243C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1" creationId="{69A4CD1D-2E60-49D3-BF6F-BF52D7C2866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2" creationId="{77147D05-1C2D-4403-BAB9-1F2976E8BA09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3" creationId="{235452BB-8594-4CD9-9B7D-CF65A102D11F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4" creationId="{989126D1-4614-424E-B5FF-B3CDF4D0564D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5" creationId="{BD2F1D33-C0B4-4845-B0FA-6B5084BA1A16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6" creationId="{7E1F5CCF-4ACD-44D1-AA66-0927CEF74AA0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7" creationId="{FE183C55-E97E-44C7-A37F-46D4E7306C6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8" creationId="{097D4734-8C5D-490A-AC35-7A6EA5376018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49" creationId="{22002A97-0834-40C8-A484-073DD75E23E3}"/>
          </ac:spMkLst>
        </pc:spChg>
        <pc:spChg chg="add del">
          <ac:chgData name="Cristian Chilipirea" userId="34ab170da5908fc4" providerId="LiveId" clId="{7840C37D-FDDB-4314-A31E-446F31402874}" dt="2019-10-13T10:44:47.820" v="224"/>
          <ac:spMkLst>
            <pc:docMk/>
            <pc:sldMk cId="3460116972" sldId="511"/>
            <ac:spMk id="50" creationId="{4EABB847-993E-4336-9D07-C51C9B7FC62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1" creationId="{73E49815-672E-461E-BF82-AA21AB7831E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2" creationId="{F3B07CF1-5B40-4B89-8E0E-0B5F8565CC2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3" creationId="{1D34C0B1-3E11-4D64-9C7A-34F0A268C78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4" creationId="{3D9C8E6D-2307-497A-A4B3-0AC0DE99041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59" creationId="{22E471B3-B183-412C-8413-0FC0C75E44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0" creationId="{7335A16B-472E-46B7-A1E7-6AD9D7BA632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1" creationId="{39595A29-7323-499D-BE8B-D51B90C787F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2" creationId="{71ACA8B3-BCAF-4CA1-A6E1-32A5549A5F3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3" creationId="{C7D6E23A-C68B-4722-9A01-FE778833650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4" creationId="{5C103551-D6D7-45BF-90EF-D2EB82B3AA9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5" creationId="{CABFD1BD-CA14-441D-B126-355BF5BFC6F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6" creationId="{B6CC2FE5-3AD3-4017-9250-481B39B0E4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7" creationId="{4DD98CC3-99AD-4D71-930F-87861FEBC17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8" creationId="{5D08075E-532C-4905-B31B-E666A0DAE8E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69" creationId="{A4A89F5E-A6C7-4C51-A54D-8B321DCF30C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0" creationId="{2A85AA2D-CC8C-4C9F-AD40-02D7CEBDDA3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1" creationId="{6D16EE19-D37B-4DD7-B02F-279E635A897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2" creationId="{DA01F8F2-7AD0-4674-898C-8BE49A9F8A2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3" creationId="{309C2BBC-ED8B-4D47-86DB-5247636C571B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4" creationId="{16BA008C-87D6-4BFE-9A30-B9B2D913582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5" creationId="{03337DC3-E93B-4FA2-A898-E9F3E7A80C1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6" creationId="{68908990-9FE2-466B-A068-F1C5DDD1F46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7" creationId="{29E31D48-CC08-4BA7-9690-46DA6EC95CF0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8" creationId="{C04B381A-83F2-485C-92E1-17C7A63C1BB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79" creationId="{3C184BB4-AE28-47D0-AABF-BB5809FFD119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0" creationId="{8869CE2D-3449-46C3-A53A-A4D64EED74B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1" creationId="{BD7A81F5-E0BC-4884-8C22-6E3C9C39A74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2" creationId="{88773CC4-1137-4625-9FE7-CDF009F117E4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3" creationId="{C64994E4-14BC-47D3-88DD-D783F0CA374D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4" creationId="{CD20F910-D692-481C-AD0E-69FB932FCC53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5" creationId="{426C2923-55F1-4BF4-9E8F-FF5B7395AF98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6" creationId="{1146CF4F-3225-4BAC-BC86-A1A46DB20737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7" creationId="{42EECC60-F5B7-4851-B6A8-DBDE5EE1F2EA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8" creationId="{8BC58485-0ADD-4C4C-8D29-863715CAC4A5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89" creationId="{F9DE2B8F-E1AE-4524-A0BB-6FE2D87AC382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0" creationId="{ACFCA446-1814-4114-9B26-2D8B3708A8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1" creationId="{B9564124-856A-4D4C-A59D-D4D96BAE698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2" creationId="{2C5C5699-DA09-4EA3-86C6-8A80F97355CC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3" creationId="{164FAD72-8C30-4CBE-8465-290D1369064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4" creationId="{19FE772A-0ED3-475D-AE8C-139C02D90DF6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5" creationId="{21240A54-1122-4663-8FAA-63EE07F6B0AF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6" creationId="{5959970E-7825-425E-897E-538F344EDB3E}"/>
          </ac:spMkLst>
        </pc:spChg>
        <pc:spChg chg="add">
          <ac:chgData name="Cristian Chilipirea" userId="34ab170da5908fc4" providerId="LiveId" clId="{7840C37D-FDDB-4314-A31E-446F31402874}" dt="2019-10-13T10:44:47.858" v="225"/>
          <ac:spMkLst>
            <pc:docMk/>
            <pc:sldMk cId="3460116972" sldId="511"/>
            <ac:spMk id="97" creationId="{9D13E11B-9554-4010-98F9-473BA9E380C3}"/>
          </ac:spMkLst>
        </pc:sp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8" creationId="{5161DA0C-2592-4475-B90E-4A3CC194EE02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9" creationId="{9E50602F-11FB-4017-85BE-2D86A43DD36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0" creationId="{DD9320BD-94CE-49B2-9027-61BCF7E5B388}"/>
          </ac:cxnSpMkLst>
        </pc:cxnChg>
        <pc:cxnChg chg="add del">
          <ac:chgData name="Cristian Chilipirea" userId="34ab170da5908fc4" providerId="LiveId" clId="{7840C37D-FDDB-4314-A31E-446F31402874}" dt="2019-10-13T10:44:47.820" v="224"/>
          <ac:cxnSpMkLst>
            <pc:docMk/>
            <pc:sldMk cId="3460116972" sldId="511"/>
            <ac:cxnSpMk id="11" creationId="{0B996191-B092-49F9-8207-C138FAB20B09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5" creationId="{82C96EF1-BB43-409E-B3DD-D5A4CADAFDBC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6" creationId="{B7B4DD16-D991-483A-9C87-007B18BC86E0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7" creationId="{B1592E81-6670-482A-B318-8CBD8ABFFB9E}"/>
          </ac:cxnSpMkLst>
        </pc:cxnChg>
        <pc:cxnChg chg="add">
          <ac:chgData name="Cristian Chilipirea" userId="34ab170da5908fc4" providerId="LiveId" clId="{7840C37D-FDDB-4314-A31E-446F31402874}" dt="2019-10-13T10:44:47.858" v="225"/>
          <ac:cxnSpMkLst>
            <pc:docMk/>
            <pc:sldMk cId="3460116972" sldId="511"/>
            <ac:cxnSpMk id="58" creationId="{F9DC1BCA-2853-4569-B55A-355C777DD4AC}"/>
          </ac:cxnSpMkLst>
        </pc:cxnChg>
      </pc:sldChg>
      <pc:sldChg chg="addSp delSp modSp add">
        <pc:chgData name="Cristian Chilipirea" userId="34ab170da5908fc4" providerId="LiveId" clId="{7840C37D-FDDB-4314-A31E-446F31402874}" dt="2019-10-13T10:45:05.149" v="232" actId="1076"/>
        <pc:sldMkLst>
          <pc:docMk/>
          <pc:sldMk cId="1530826317" sldId="512"/>
        </pc:sldMkLst>
        <pc:spChg chg="mod">
          <ac:chgData name="Cristian Chilipirea" userId="34ab170da5908fc4" providerId="LiveId" clId="{7840C37D-FDDB-4314-A31E-446F31402874}" dt="2019-10-13T10:44:55.475" v="227"/>
          <ac:spMkLst>
            <pc:docMk/>
            <pc:sldMk cId="1530826317" sldId="512"/>
            <ac:spMk id="2" creationId="{ACF7FB3C-8287-4026-B421-A87D6529B471}"/>
          </ac:spMkLst>
        </pc:spChg>
        <pc:spChg chg="del">
          <ac:chgData name="Cristian Chilipirea" userId="34ab170da5908fc4" providerId="LiveId" clId="{7840C37D-FDDB-4314-A31E-446F31402874}" dt="2019-10-13T10:44:56.838" v="228" actId="478"/>
          <ac:spMkLst>
            <pc:docMk/>
            <pc:sldMk cId="1530826317" sldId="512"/>
            <ac:spMk id="3" creationId="{E995B0D7-36EA-4D0E-BB90-090DB74B7B41}"/>
          </ac:spMkLst>
        </pc:spChg>
        <pc:spChg chg="add del">
          <ac:chgData name="Cristian Chilipirea" userId="34ab170da5908fc4" providerId="LiveId" clId="{7840C37D-FDDB-4314-A31E-446F31402874}" dt="2019-10-13T10:45:03.033" v="230"/>
          <ac:spMkLst>
            <pc:docMk/>
            <pc:sldMk cId="1530826317" sldId="512"/>
            <ac:spMk id="4" creationId="{8D889811-BAD6-4B6F-BF61-45B45BFBAAB6}"/>
          </ac:spMkLst>
        </pc:spChg>
        <pc:spChg chg="add mod">
          <ac:chgData name="Cristian Chilipirea" userId="34ab170da5908fc4" providerId="LiveId" clId="{7840C37D-FDDB-4314-A31E-446F31402874}" dt="2019-10-13T10:45:05.149" v="232" actId="1076"/>
          <ac:spMkLst>
            <pc:docMk/>
            <pc:sldMk cId="1530826317" sldId="512"/>
            <ac:spMk id="5" creationId="{2975B6ED-7929-460B-B4A4-C20FA6DF33AD}"/>
          </ac:spMkLst>
        </pc:spChg>
      </pc:sldChg>
      <pc:sldChg chg="addSp delSp modSp add">
        <pc:chgData name="Cristian Chilipirea" userId="34ab170da5908fc4" providerId="LiveId" clId="{7840C37D-FDDB-4314-A31E-446F31402874}" dt="2019-10-13T10:45:17.326" v="238"/>
        <pc:sldMkLst>
          <pc:docMk/>
          <pc:sldMk cId="1466554472" sldId="513"/>
        </pc:sldMkLst>
        <pc:spChg chg="mod">
          <ac:chgData name="Cristian Chilipirea" userId="34ab170da5908fc4" providerId="LiveId" clId="{7840C37D-FDDB-4314-A31E-446F31402874}" dt="2019-10-13T10:45:11.481" v="234"/>
          <ac:spMkLst>
            <pc:docMk/>
            <pc:sldMk cId="1466554472" sldId="513"/>
            <ac:spMk id="2" creationId="{2EC396DA-FA25-4474-B3A0-51ED6CF57A4E}"/>
          </ac:spMkLst>
        </pc:spChg>
        <pc:spChg chg="del">
          <ac:chgData name="Cristian Chilipirea" userId="34ab170da5908fc4" providerId="LiveId" clId="{7840C37D-FDDB-4314-A31E-446F31402874}" dt="2019-10-13T10:45:13.034" v="235" actId="478"/>
          <ac:spMkLst>
            <pc:docMk/>
            <pc:sldMk cId="1466554472" sldId="513"/>
            <ac:spMk id="3" creationId="{99D52B92-ED21-4B9B-9ED5-506713D4D90A}"/>
          </ac:spMkLst>
        </pc:spChg>
        <pc:spChg chg="add del">
          <ac:chgData name="Cristian Chilipirea" userId="34ab170da5908fc4" providerId="LiveId" clId="{7840C37D-FDDB-4314-A31E-446F31402874}" dt="2019-10-13T10:45:17.316" v="237"/>
          <ac:spMkLst>
            <pc:docMk/>
            <pc:sldMk cId="1466554472" sldId="513"/>
            <ac:spMk id="4" creationId="{F85AC2A4-F05C-4B07-9B0F-2A3F82235324}"/>
          </ac:spMkLst>
        </pc:spChg>
        <pc:spChg chg="add">
          <ac:chgData name="Cristian Chilipirea" userId="34ab170da5908fc4" providerId="LiveId" clId="{7840C37D-FDDB-4314-A31E-446F31402874}" dt="2019-10-13T10:45:17.326" v="238"/>
          <ac:spMkLst>
            <pc:docMk/>
            <pc:sldMk cId="1466554472" sldId="513"/>
            <ac:spMk id="5" creationId="{00DF2C7F-6F3E-4ABE-82D3-895F0E1079FC}"/>
          </ac:spMkLst>
        </pc:spChg>
      </pc:sldChg>
      <pc:sldChg chg="addSp delSp modSp add">
        <pc:chgData name="Cristian Chilipirea" userId="34ab170da5908fc4" providerId="LiveId" clId="{7840C37D-FDDB-4314-A31E-446F31402874}" dt="2019-10-13T10:45:32.364" v="245" actId="1076"/>
        <pc:sldMkLst>
          <pc:docMk/>
          <pc:sldMk cId="1712040592" sldId="514"/>
        </pc:sldMkLst>
        <pc:spChg chg="mod">
          <ac:chgData name="Cristian Chilipirea" userId="34ab170da5908fc4" providerId="LiveId" clId="{7840C37D-FDDB-4314-A31E-446F31402874}" dt="2019-10-13T10:45:22.804" v="240"/>
          <ac:spMkLst>
            <pc:docMk/>
            <pc:sldMk cId="1712040592" sldId="514"/>
            <ac:spMk id="2" creationId="{0090B266-A32A-4A0C-A282-8AB4F0A6BEFD}"/>
          </ac:spMkLst>
        </pc:spChg>
        <pc:spChg chg="del">
          <ac:chgData name="Cristian Chilipirea" userId="34ab170da5908fc4" providerId="LiveId" clId="{7840C37D-FDDB-4314-A31E-446F31402874}" dt="2019-10-13T10:45:24.499" v="241" actId="478"/>
          <ac:spMkLst>
            <pc:docMk/>
            <pc:sldMk cId="1712040592" sldId="514"/>
            <ac:spMk id="3" creationId="{419B6AA1-18BE-4FDE-B9DA-33898D374B34}"/>
          </ac:spMkLst>
        </pc:spChg>
        <pc:spChg chg="add del">
          <ac:chgData name="Cristian Chilipirea" userId="34ab170da5908fc4" providerId="LiveId" clId="{7840C37D-FDDB-4314-A31E-446F31402874}" dt="2019-10-13T10:45:29.910" v="243"/>
          <ac:spMkLst>
            <pc:docMk/>
            <pc:sldMk cId="1712040592" sldId="514"/>
            <ac:spMk id="4" creationId="{C76F8581-DAFD-4360-A347-62601CFD26B7}"/>
          </ac:spMkLst>
        </pc:spChg>
        <pc:spChg chg="add mod">
          <ac:chgData name="Cristian Chilipirea" userId="34ab170da5908fc4" providerId="LiveId" clId="{7840C37D-FDDB-4314-A31E-446F31402874}" dt="2019-10-13T10:45:32.364" v="245" actId="1076"/>
          <ac:spMkLst>
            <pc:docMk/>
            <pc:sldMk cId="1712040592" sldId="514"/>
            <ac:spMk id="5" creationId="{F5D77A41-2897-4BDA-AF0B-F9776E6ABAA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5:47.937" v="251"/>
        <pc:sldMkLst>
          <pc:docMk/>
          <pc:sldMk cId="1015974110" sldId="515"/>
        </pc:sldMkLst>
        <pc:spChg chg="mod">
          <ac:chgData name="Cristian Chilipirea" userId="34ab170da5908fc4" providerId="LiveId" clId="{7840C37D-FDDB-4314-A31E-446F31402874}" dt="2019-10-13T10:45:38.421" v="247"/>
          <ac:spMkLst>
            <pc:docMk/>
            <pc:sldMk cId="1015974110" sldId="515"/>
            <ac:spMk id="2" creationId="{C2F52F43-10F5-47F5-8E3D-118D7CAE148B}"/>
          </ac:spMkLst>
        </pc:spChg>
        <pc:spChg chg="del">
          <ac:chgData name="Cristian Chilipirea" userId="34ab170da5908fc4" providerId="LiveId" clId="{7840C37D-FDDB-4314-A31E-446F31402874}" dt="2019-10-13T10:45:45.033" v="248" actId="478"/>
          <ac:spMkLst>
            <pc:docMk/>
            <pc:sldMk cId="1015974110" sldId="515"/>
            <ac:spMk id="3" creationId="{3A5096F0-5B3D-4D06-862E-84390CE3118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" creationId="{B50D98D2-687D-4CA6-98BC-C914013516C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" creationId="{AF0DACC5-3F4D-4D23-BA52-54D585AE856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" creationId="{79AE4AB8-311B-4C33-8C7C-C4F7FABF678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" creationId="{28687E67-535B-4B4B-A7C7-CCD4E3682C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3" creationId="{5F1E9864-FE4E-45B5-A28F-E2FB1A662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4" creationId="{9A4A7840-BDFA-4207-BD47-2B5373F40E4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5" creationId="{744B8DD2-76BA-406D-91A8-6D3ECAD8CAF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6" creationId="{D9EFCEA8-3119-421B-B7BA-95A58D65AC5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7" creationId="{B51C1AFB-EFD7-493A-8F42-F3389B26A4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8" creationId="{010ABB9B-06AF-4D3B-8CD9-386474406C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19" creationId="{E296C92C-CCA8-4F78-9BF5-F21C52B13D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0" creationId="{B3742E72-719D-478D-B7BD-7B1FB1A20CF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1" creationId="{65CF3D5A-47F9-47E9-994C-D88D78B7667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2" creationId="{3869D134-BD70-40CD-9033-46F906E03BE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3" creationId="{BB456D03-62A1-4BD7-B62E-4239F98F957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4" creationId="{434292CA-980D-4CE2-8851-BE21F086468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5" creationId="{964E2F69-638B-4DA1-8213-863977DE0A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6" creationId="{9D4E208F-51F5-4260-9760-BD372191916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7" creationId="{663F2DCB-E997-42E7-BE5B-64F38FC6910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8" creationId="{64009D1C-D177-40A3-B084-EB5B16A5903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29" creationId="{564718FE-59EB-4C33-ADB4-E3B3163D555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0" creationId="{4C311F32-4548-4AA9-AA41-DEBA8EB4FF2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1" creationId="{08D02D2E-7F24-4667-895A-178A6D22310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2" creationId="{3DADDB90-137C-4F35-870E-F0A90769EA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3" creationId="{BC5AA879-ECCB-4C04-8689-D8BEB77F226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4" creationId="{A0F5F3D2-5EBA-4995-8F7A-1047D2B4273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5" creationId="{90776D02-661F-4C38-A627-6E11184BE9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6" creationId="{79AEA1EC-89BE-417B-9E65-55D264B0FE4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7" creationId="{E652C782-B176-4B8B-89F6-1B4F1AF3D48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8" creationId="{4AD7048D-15BC-4639-A2F0-4CDAE01E9B3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39" creationId="{44C5D545-7359-4A7D-885B-65246B8040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0" creationId="{0C77A734-0B88-474F-BB9F-BF07149560C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1" creationId="{C19709C3-61B6-47DB-9599-3EF16DA1807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2" creationId="{7B58A181-C6A6-4EC9-BA92-CA8CE8AC4D8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3" creationId="{07D5AB0F-D8A0-4933-A5A3-4FB281A2147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4" creationId="{DE20C449-A68A-4027-9969-5D004911DA8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5" creationId="{7DAD4377-882C-46A9-883C-25A6301C63DF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6" creationId="{2B818195-5886-4B16-8D9C-22A90316000B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7" creationId="{5CEFCDFE-2183-48FB-BF70-49F0C39450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8" creationId="{BA3C15BA-B9E6-42B5-8E67-358B1B23B6C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49" creationId="{790B0787-0724-44BE-9672-89B23A1E877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0" creationId="{4CEB92AA-1359-40BF-935D-E529F6DB32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1" creationId="{28922CD2-A5FE-494A-BCC7-DE5134EABCE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2" creationId="{ED45F5A2-8935-4C03-851A-9BAA55517B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3" creationId="{CB59E7ED-4A42-4662-A9C4-23AB51455FE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4" creationId="{E5E5A233-48A1-4C29-A01D-34486D76188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5" creationId="{3B3B3E5D-709C-4329-ABB7-AB09FB19888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6" creationId="{8D5F5ECE-BFE0-4C4F-8914-7AAA81F5799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7" creationId="{6614429E-EED9-45AA-AF08-B4585441B8D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8" creationId="{4B800EF6-3EEF-4AF9-9BA1-AC66ACD136A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59" creationId="{A49C8CFA-9D8A-4757-ACC2-2F0006ED3CF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0" creationId="{E44D46F9-C8C1-4551-AF31-677AC42C3463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1" creationId="{ADC4FE7E-0816-46E1-B43D-20F64EECE78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2" creationId="{4868FF2B-6066-4763-82B3-B61A9BBC5A9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3" creationId="{B5CC11A7-ECB5-42D2-B964-4714512BFC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4" creationId="{EE7406CA-1D31-402C-B0F8-858582732EE6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5" creationId="{E4D0AB99-A728-4916-8F6A-44D7BED504C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6" creationId="{2036536B-8F10-440A-B5A9-CBCFA8D6180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7" creationId="{0BD0BD8F-08F6-4E37-8ACD-AB94DD5053A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8" creationId="{DF25562E-B8EA-442B-AE51-9E03CCFBDA1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69" creationId="{E3ECF5BB-35CD-4335-B9C8-6C3A79797A6E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0" creationId="{C2494B85-27F3-417A-BDA9-D87F65A127A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1" creationId="{4CB2348F-D8F8-4E8E-B155-BF5D880D9F2D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2" creationId="{99315A71-295C-444C-AD93-3344F37CF59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3" creationId="{80A00C7A-8C6A-4B69-8CE7-0311B3381D0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4" creationId="{C8F7205C-6E71-4887-96C0-09900FA42C1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5" creationId="{E5691781-8571-4FA3-836F-880BBA207687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6" creationId="{4B185DBD-64AB-48C9-9AD3-CDBE71FBF75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7" creationId="{A2E79C07-2FCF-4B8F-A994-56FE2C190F4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8" creationId="{5A42545A-1EE8-427E-8A9B-D3EB9E92643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79" creationId="{8CD0708C-E875-4DD6-9F38-C6ED30B8A8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0" creationId="{E7E626A3-1154-4E62-ADED-A04B83BAA752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1" creationId="{9DC87925-CDDC-4E94-B32C-6017F77BDF19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2" creationId="{AAB8D205-FB54-4958-8DED-E5043D752C7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3" creationId="{0C440B5B-2327-466F-AD90-17181B74F45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4" creationId="{437E706C-2124-42A6-87F7-2A1FAF0F5CCC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5" creationId="{20F0D377-8FA5-465D-BD6A-9BEA5D66C0B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6" creationId="{A1E74FE7-0A58-40B7-805A-4813373088B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7" creationId="{4679051D-11FD-4EC2-A7BE-15E25E04EC0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8" creationId="{4A217F38-606D-4C52-B211-52049721F8A4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89" creationId="{6406406E-53F9-41D4-8B30-1F2B91515198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0" creationId="{5FE98160-BF67-4212-905E-3DAF0CDA5A5A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1" creationId="{FA45D1CC-528C-42DA-9E25-C4B2AC1CF9E1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2" creationId="{F422AF0E-23C2-4979-920A-6D4701A5904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3" creationId="{7D1B96F4-3E64-4BB3-8845-4EFB1BBBBB25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4" creationId="{E664A076-C089-4921-9763-63985AB3B830}"/>
          </ac:spMkLst>
        </pc:spChg>
        <pc:spChg chg="add del">
          <ac:chgData name="Cristian Chilipirea" userId="34ab170da5908fc4" providerId="LiveId" clId="{7840C37D-FDDB-4314-A31E-446F31402874}" dt="2019-10-13T10:45:47.864" v="250"/>
          <ac:spMkLst>
            <pc:docMk/>
            <pc:sldMk cId="1015974110" sldId="515"/>
            <ac:spMk id="95" creationId="{9883FE6A-CDF3-49A6-A437-FA2E2084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6" creationId="{71AC9D71-5401-4A63-8378-F3231528FC5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7" creationId="{C4E36C08-5AD9-446F-A888-BF47C61778A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8" creationId="{501CCA9B-4049-4923-BCFD-E2E485A95CC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99" creationId="{A60E56F2-6373-4B05-8C45-ED22B7D8AEF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5" creationId="{1739B95B-D449-4864-B819-71365D0946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6" creationId="{410C2E03-E636-4D58-8634-CC3994469B4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7" creationId="{330E137F-6226-4F5D-9C79-25E5236AD8D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8" creationId="{1081A4DF-8775-45B5-B64B-EE02C1E54E3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09" creationId="{6396B368-62A8-497D-A5BD-BF389F71924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0" creationId="{6A8B2C4C-0C9A-4663-BE9D-0E69DF3258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1" creationId="{8D69B5B4-684C-47E6-B2A6-DA0B68E01C6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2" creationId="{F1681B69-C9D5-4D69-A38E-BCCA4136246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3" creationId="{1C319683-9776-41F4-A8A0-53EC3CD63E5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4" creationId="{01168F2A-0606-46EE-A8BD-6505F9B5990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5" creationId="{68FD5032-91D1-4EB8-9ADD-C781E73FA3C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6" creationId="{795AA61E-DCA0-4D1F-BB21-36C9CF3CD5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7" creationId="{BF08470F-13BD-4F4A-A1E9-6B1065CA0A0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8" creationId="{F760A89C-BA7E-4DAF-A9B3-03A4E6FA15F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19" creationId="{D9B82BF0-257D-4077-B6C5-56E26975AB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0" creationId="{8AC93F5B-2AA3-4C2A-B477-1B3DED48932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1" creationId="{DA81943C-87B2-419F-A9A7-03DFC4A3A11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2" creationId="{FBD29FED-F378-4587-B772-2D0559D9FF0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3" creationId="{20690A54-DE9F-424D-BEC6-106ADFC4A8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4" creationId="{BCBC9D47-D4F4-4546-9526-EABC07A296E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5" creationId="{5E0748F3-0BAF-426B-8225-8862E8DAD61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6" creationId="{C1C721CA-22F2-44EB-9A64-E64C1BC52F3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7" creationId="{6DD56B4B-AA27-4D48-A8E3-419D4EA8B1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8" creationId="{1452F69F-86A4-421C-8E3F-19A2C2179A3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29" creationId="{3BEB5C82-576D-4CA2-94F7-5639C4FB747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0" creationId="{AEFF3549-B622-4F4A-BFC3-FEFE868BF8D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1" creationId="{1C2A1F32-2697-4E92-AE1B-F7B08163A5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2" creationId="{774E94EE-5E0E-4150-A7EB-A56A70B6DC6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3" creationId="{41F3D422-2D46-4804-AF04-11FEBAF53A7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4" creationId="{29684ABD-B10F-4F23-AC2E-10C6D123B67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5" creationId="{A68F1563-1DBF-48DF-8DBB-48BC7B2D6E3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6" creationId="{5643461D-8FEC-4DF1-BDFA-2E39476ABE6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7" creationId="{E7C5C9BC-A494-44E0-AB5E-DB708635D59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8" creationId="{25B54036-F418-4C2B-B264-CAEDACA3AD1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39" creationId="{0EA5F928-4870-4E44-A6CF-F956D1E97C1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0" creationId="{24A50338-CA07-4B23-8FC5-0FB5BD50E6F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1" creationId="{A0384B8F-E15B-4B01-B9E5-88AD0081191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2" creationId="{C87BA313-06DC-4D5D-AB01-5763AEA27D8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3" creationId="{1576239F-D027-4E8C-9F18-7F9DDA7A442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4" creationId="{B687FAB4-29A1-4999-B2C3-BA21AA717E5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5" creationId="{BD2B36FC-100B-4078-A447-A47E3938E98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6" creationId="{A137FA45-486A-4380-A3A0-31D63EAAE57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7" creationId="{D91976CD-919C-44FC-8007-F8C8815B66D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8" creationId="{37FE448B-E37F-4C64-905B-5048AAC787C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49" creationId="{502CB126-D64D-45E7-9F90-1543675D3B1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0" creationId="{7B27F73C-5314-43E8-AEAC-D710A551C2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1" creationId="{98349727-0194-4709-A1E9-4AC35F36A9B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2" creationId="{E616AB76-1D6B-4AC8-9DDB-5E440C672D0C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3" creationId="{D31A189C-6EEB-4D25-9EE0-B8B020A49B0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4" creationId="{3A36A993-6A35-404C-A0E5-36D7D3FF53A9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5" creationId="{ABF6E7B9-7161-47F0-AEC2-7E1FBBC5DF0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6" creationId="{B8C01923-39FF-413E-A72C-0BC28D4B26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7" creationId="{67EE5906-BEF8-425C-91D1-18EA8B66355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8" creationId="{2FEDF371-80BE-432D-8FB9-929BBFBF219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59" creationId="{6342BD42-7719-4554-A495-32F591E98F3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0" creationId="{F941E871-5ED1-4F44-AA47-967CBC85297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1" creationId="{5C190CE7-A9B0-4CB8-9B3C-9185A34B64E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2" creationId="{A8C6C0FC-17F3-4F77-96B0-95E66C49E07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3" creationId="{3E5D84DB-1D4F-4908-A660-63305F5B03E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4" creationId="{E37BEA9D-0C9A-4163-8315-829D7A8518F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5" creationId="{69BA486F-DC01-4D6D-A36D-B1F71D377D06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6" creationId="{FC3F03BD-0F4D-48BE-9F1D-8AACC886944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7" creationId="{9D78ABCB-C18B-411B-8B21-38922941EB5D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8" creationId="{292A75DD-8AA9-40B4-9F35-3488192BDD3E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69" creationId="{55D15D88-3685-428D-B478-019D4EE47C81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0" creationId="{7DDA7626-1E5E-4FBA-8D31-9820D5DD71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1" creationId="{1E3A77EA-DCB1-4461-BBD4-000D52CFDA68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2" creationId="{8579BE80-FDF5-4422-B8B3-DC15EE43108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3" creationId="{9FE120B9-FBD4-4E79-898E-D5468D34D8D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4" creationId="{8F0DCB40-68AC-473E-B602-D05D4948A98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5" creationId="{A29BF1C5-87F2-4914-8DD0-DE65B793E883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6" creationId="{71714C90-3417-49E4-9594-D9A9B892E6BA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7" creationId="{D3326B09-AFC4-43F8-ADF9-69814B4473B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8" creationId="{AC1CF209-A149-4BC0-A4A5-7867A5EE5AAB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79" creationId="{2463F9AC-37B1-4CB7-B9F1-9DAE84ED93C0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0" creationId="{EEC6B8C8-52B7-4FFB-B3A8-24250A653C72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1" creationId="{13CAA99C-BDD9-4BA0-B97C-42E477EA904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2" creationId="{749C6CE9-C92A-4053-8AC0-5C8C341A2C57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3" creationId="{F94DD3BD-585B-40A6-B56C-65A1A58FB12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4" creationId="{89A66501-F0D5-44AD-B231-ED83D5348075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5" creationId="{A3D568C9-EBFA-4F43-8C86-482DD0EB8934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6" creationId="{167C2148-09A2-4B7A-A9B3-E3FE6E7D80CF}"/>
          </ac:spMkLst>
        </pc:spChg>
        <pc:spChg chg="add">
          <ac:chgData name="Cristian Chilipirea" userId="34ab170da5908fc4" providerId="LiveId" clId="{7840C37D-FDDB-4314-A31E-446F31402874}" dt="2019-10-13T10:45:47.937" v="251"/>
          <ac:spMkLst>
            <pc:docMk/>
            <pc:sldMk cId="1015974110" sldId="515"/>
            <ac:spMk id="187" creationId="{17948068-F98E-46F2-B97E-0E25D78360D6}"/>
          </ac:spMkLst>
        </pc:sp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8" creationId="{64C345DF-4F68-473F-9ACD-A3EE74D8371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9" creationId="{E0386B06-516D-4E15-AAAF-6C77D0EEFD41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0" creationId="{233D2151-B692-47CD-92CA-DA2735EE2328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1" creationId="{CF1271E7-A24A-4C2E-9C4C-33C5C251F3DC}"/>
          </ac:cxnSpMkLst>
        </pc:cxnChg>
        <pc:cxnChg chg="add del">
          <ac:chgData name="Cristian Chilipirea" userId="34ab170da5908fc4" providerId="LiveId" clId="{7840C37D-FDDB-4314-A31E-446F31402874}" dt="2019-10-13T10:45:47.864" v="250"/>
          <ac:cxnSpMkLst>
            <pc:docMk/>
            <pc:sldMk cId="1015974110" sldId="515"/>
            <ac:cxnSpMk id="12" creationId="{4FE07048-7CF2-4672-A785-DFD610A2A775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0" creationId="{E21FD318-FBD7-4D4C-A2BF-F775278374A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1" creationId="{1751CCA6-8EF8-4EE8-8E92-25206B40716C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2" creationId="{76DDBDF3-0E1F-4A22-AB49-215EAAA22714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3" creationId="{6AABFFC5-A53E-4BEB-B915-C06318453030}"/>
          </ac:cxnSpMkLst>
        </pc:cxnChg>
        <pc:cxnChg chg="add">
          <ac:chgData name="Cristian Chilipirea" userId="34ab170da5908fc4" providerId="LiveId" clId="{7840C37D-FDDB-4314-A31E-446F31402874}" dt="2019-10-13T10:45:47.937" v="251"/>
          <ac:cxnSpMkLst>
            <pc:docMk/>
            <pc:sldMk cId="1015974110" sldId="515"/>
            <ac:cxnSpMk id="104" creationId="{A458F159-5964-4B1C-9E8D-51937FB42F27}"/>
          </ac:cxnSpMkLst>
        </pc:cxnChg>
      </pc:sldChg>
      <pc:sldChg chg="addSp delSp modSp add">
        <pc:chgData name="Cristian Chilipirea" userId="34ab170da5908fc4" providerId="LiveId" clId="{7840C37D-FDDB-4314-A31E-446F31402874}" dt="2019-10-13T10:46:03.271" v="258" actId="1076"/>
        <pc:sldMkLst>
          <pc:docMk/>
          <pc:sldMk cId="4167688615" sldId="516"/>
        </pc:sldMkLst>
        <pc:spChg chg="mod">
          <ac:chgData name="Cristian Chilipirea" userId="34ab170da5908fc4" providerId="LiveId" clId="{7840C37D-FDDB-4314-A31E-446F31402874}" dt="2019-10-13T10:45:54.620" v="253"/>
          <ac:spMkLst>
            <pc:docMk/>
            <pc:sldMk cId="4167688615" sldId="516"/>
            <ac:spMk id="2" creationId="{B7520186-E215-429F-A1F4-4F20457FCC09}"/>
          </ac:spMkLst>
        </pc:spChg>
        <pc:spChg chg="del">
          <ac:chgData name="Cristian Chilipirea" userId="34ab170da5908fc4" providerId="LiveId" clId="{7840C37D-FDDB-4314-A31E-446F31402874}" dt="2019-10-13T10:45:56.126" v="254" actId="478"/>
          <ac:spMkLst>
            <pc:docMk/>
            <pc:sldMk cId="4167688615" sldId="516"/>
            <ac:spMk id="3" creationId="{DE40BBD8-A0FC-420C-8B18-2B5432F30D80}"/>
          </ac:spMkLst>
        </pc:spChg>
        <pc:spChg chg="add del">
          <ac:chgData name="Cristian Chilipirea" userId="34ab170da5908fc4" providerId="LiveId" clId="{7840C37D-FDDB-4314-A31E-446F31402874}" dt="2019-10-13T10:46:00.836" v="256"/>
          <ac:spMkLst>
            <pc:docMk/>
            <pc:sldMk cId="4167688615" sldId="516"/>
            <ac:spMk id="4" creationId="{9EE56A15-5147-42F2-8637-3B63648EE708}"/>
          </ac:spMkLst>
        </pc:spChg>
        <pc:spChg chg="add mod">
          <ac:chgData name="Cristian Chilipirea" userId="34ab170da5908fc4" providerId="LiveId" clId="{7840C37D-FDDB-4314-A31E-446F31402874}" dt="2019-10-13T10:46:03.271" v="258" actId="1076"/>
          <ac:spMkLst>
            <pc:docMk/>
            <pc:sldMk cId="4167688615" sldId="516"/>
            <ac:spMk id="5" creationId="{AE6E2C02-C13C-4063-B042-56AA325B3056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6:29.326" v="274"/>
        <pc:sldMkLst>
          <pc:docMk/>
          <pc:sldMk cId="3257197160" sldId="517"/>
        </pc:sldMkLst>
        <pc:spChg chg="del">
          <ac:chgData name="Cristian Chilipirea" userId="34ab170da5908fc4" providerId="LiveId" clId="{7840C37D-FDDB-4314-A31E-446F31402874}" dt="2019-10-13T10:46:13.466" v="261" actId="478"/>
          <ac:spMkLst>
            <pc:docMk/>
            <pc:sldMk cId="3257197160" sldId="517"/>
            <ac:spMk id="2" creationId="{53B039A8-0972-452D-8179-CEC395A75DF1}"/>
          </ac:spMkLst>
        </pc:spChg>
        <pc:spChg chg="del">
          <ac:chgData name="Cristian Chilipirea" userId="34ab170da5908fc4" providerId="LiveId" clId="{7840C37D-FDDB-4314-A31E-446F31402874}" dt="2019-10-13T10:46:11.234" v="260" actId="478"/>
          <ac:spMkLst>
            <pc:docMk/>
            <pc:sldMk cId="3257197160" sldId="517"/>
            <ac:spMk id="3" creationId="{5B160A1A-4FBA-4882-B3BA-5DCE18541308}"/>
          </ac:spMkLst>
        </pc:spChg>
        <pc:spChg chg="add del mod">
          <ac:chgData name="Cristian Chilipirea" userId="34ab170da5908fc4" providerId="LiveId" clId="{7840C37D-FDDB-4314-A31E-446F31402874}" dt="2019-10-13T10:46:17.259" v="265"/>
          <ac:spMkLst>
            <pc:docMk/>
            <pc:sldMk cId="3257197160" sldId="517"/>
            <ac:spMk id="4" creationId="{23020F10-0F93-4880-A7D6-FDDF06BA4F3B}"/>
          </ac:spMkLst>
        </pc:spChg>
        <pc:spChg chg="add del">
          <ac:chgData name="Cristian Chilipirea" userId="34ab170da5908fc4" providerId="LiveId" clId="{7840C37D-FDDB-4314-A31E-446F31402874}" dt="2019-10-13T10:46:18.662" v="267"/>
          <ac:spMkLst>
            <pc:docMk/>
            <pc:sldMk cId="3257197160" sldId="517"/>
            <ac:spMk id="5" creationId="{2F3505C6-A4CC-46BD-B24A-032ED95F6A2B}"/>
          </ac:spMkLst>
        </pc:spChg>
        <pc:spChg chg="add mod">
          <ac:chgData name="Cristian Chilipirea" userId="34ab170da5908fc4" providerId="LiveId" clId="{7840C37D-FDDB-4314-A31E-446F31402874}" dt="2019-10-13T10:46:20.539" v="269" actId="1076"/>
          <ac:spMkLst>
            <pc:docMk/>
            <pc:sldMk cId="3257197160" sldId="517"/>
            <ac:spMk id="6" creationId="{0CA028E1-F57E-4368-B6A4-20CD1412F84B}"/>
          </ac:spMkLst>
        </pc:spChg>
        <pc:spChg chg="add del">
          <ac:chgData name="Cristian Chilipirea" userId="34ab170da5908fc4" providerId="LiveId" clId="{7840C37D-FDDB-4314-A31E-446F31402874}" dt="2019-10-13T10:46:29.320" v="273"/>
          <ac:spMkLst>
            <pc:docMk/>
            <pc:sldMk cId="3257197160" sldId="517"/>
            <ac:spMk id="7" creationId="{483E6145-2423-488A-89FE-D13244C9C2ED}"/>
          </ac:spMkLst>
        </pc:spChg>
        <pc:spChg chg="add">
          <ac:chgData name="Cristian Chilipirea" userId="34ab170da5908fc4" providerId="LiveId" clId="{7840C37D-FDDB-4314-A31E-446F31402874}" dt="2019-10-13T10:46:29.326" v="274"/>
          <ac:spMkLst>
            <pc:docMk/>
            <pc:sldMk cId="3257197160" sldId="517"/>
            <ac:spMk id="8" creationId="{277727DA-9F03-47C1-908A-569F1ED53321}"/>
          </ac:spMkLst>
        </pc:spChg>
      </pc:sldChg>
      <pc:sldChg chg="addSp delSp add modAnim">
        <pc:chgData name="Cristian Chilipirea" userId="34ab170da5908fc4" providerId="LiveId" clId="{7840C37D-FDDB-4314-A31E-446F31402874}" dt="2019-10-13T10:46:43.512" v="282"/>
        <pc:sldMkLst>
          <pc:docMk/>
          <pc:sldMk cId="1191600613" sldId="518"/>
        </pc:sldMkLst>
        <pc:spChg chg="del">
          <ac:chgData name="Cristian Chilipirea" userId="34ab170da5908fc4" providerId="LiveId" clId="{7840C37D-FDDB-4314-A31E-446F31402874}" dt="2019-10-13T10:46:39.986" v="276" actId="478"/>
          <ac:spMkLst>
            <pc:docMk/>
            <pc:sldMk cId="1191600613" sldId="518"/>
            <ac:spMk id="2" creationId="{3E0B13C1-D9C9-4E7E-AD98-594778D2A701}"/>
          </ac:spMkLst>
        </pc:spChg>
        <pc:spChg chg="del">
          <ac:chgData name="Cristian Chilipirea" userId="34ab170da5908fc4" providerId="LiveId" clId="{7840C37D-FDDB-4314-A31E-446F31402874}" dt="2019-10-13T10:46:40.682" v="277" actId="478"/>
          <ac:spMkLst>
            <pc:docMk/>
            <pc:sldMk cId="1191600613" sldId="518"/>
            <ac:spMk id="3" creationId="{96D7EA24-2BE2-4DAE-BAEF-9E4CD2290E11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4" creationId="{773475EC-0C4F-4852-A7D2-8F8243A4A67B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5" creationId="{4476C491-9E19-4E2D-9626-8F9BCA892FE9}"/>
          </ac:spMkLst>
        </pc:spChg>
        <pc:spChg chg="add del">
          <ac:chgData name="Cristian Chilipirea" userId="34ab170da5908fc4" providerId="LiveId" clId="{7840C37D-FDDB-4314-A31E-446F31402874}" dt="2019-10-13T10:46:43.492" v="281"/>
          <ac:spMkLst>
            <pc:docMk/>
            <pc:sldMk cId="1191600613" sldId="518"/>
            <ac:spMk id="6" creationId="{7ED258DA-F622-460F-A7C1-EEE76A3E0327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0" creationId="{FCF0FAC6-5521-4AE9-9D6F-8FF4EDAED27A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1" creationId="{1515574B-5138-409F-B171-250A3FF4549E}"/>
          </ac:spMkLst>
        </pc:spChg>
        <pc:spChg chg="add">
          <ac:chgData name="Cristian Chilipirea" userId="34ab170da5908fc4" providerId="LiveId" clId="{7840C37D-FDDB-4314-A31E-446F31402874}" dt="2019-10-13T10:46:43.512" v="282"/>
          <ac:spMkLst>
            <pc:docMk/>
            <pc:sldMk cId="1191600613" sldId="518"/>
            <ac:spMk id="12" creationId="{403AFF73-C977-4CAE-BD77-62A100B472C2}"/>
          </ac:spMkLst>
        </pc:spChg>
        <pc:grpChg chg="add del">
          <ac:chgData name="Cristian Chilipirea" userId="34ab170da5908fc4" providerId="LiveId" clId="{7840C37D-FDDB-4314-A31E-446F31402874}" dt="2019-10-13T10:46:43.492" v="281"/>
          <ac:grpSpMkLst>
            <pc:docMk/>
            <pc:sldMk cId="1191600613" sldId="518"/>
            <ac:grpSpMk id="7" creationId="{D28B9DC8-D547-4E04-A2F0-C0159B7B1044}"/>
          </ac:grpSpMkLst>
        </pc:grpChg>
        <pc:grpChg chg="add">
          <ac:chgData name="Cristian Chilipirea" userId="34ab170da5908fc4" providerId="LiveId" clId="{7840C37D-FDDB-4314-A31E-446F31402874}" dt="2019-10-13T10:46:43.512" v="282"/>
          <ac:grpSpMkLst>
            <pc:docMk/>
            <pc:sldMk cId="1191600613" sldId="518"/>
            <ac:grpSpMk id="13" creationId="{08348313-DE1B-449D-89A6-2BE6C67EB969}"/>
          </ac:grpSpMkLst>
        </pc:grpChg>
      </pc:sldChg>
      <pc:sldChg chg="addSp delSp add modAnim">
        <pc:chgData name="Cristian Chilipirea" userId="34ab170da5908fc4" providerId="LiveId" clId="{7840C37D-FDDB-4314-A31E-446F31402874}" dt="2019-10-13T10:47:00.658" v="288" actId="478"/>
        <pc:sldMkLst>
          <pc:docMk/>
          <pc:sldMk cId="1838014484" sldId="519"/>
        </pc:sldMkLst>
        <pc:spChg chg="del">
          <ac:chgData name="Cristian Chilipirea" userId="34ab170da5908fc4" providerId="LiveId" clId="{7840C37D-FDDB-4314-A31E-446F31402874}" dt="2019-10-13T10:47:00.658" v="288" actId="478"/>
          <ac:spMkLst>
            <pc:docMk/>
            <pc:sldMk cId="1838014484" sldId="519"/>
            <ac:spMk id="2" creationId="{94A634FD-3F04-4ACF-8D14-EFAE0E651979}"/>
          </ac:spMkLst>
        </pc:spChg>
        <pc:spChg chg="del">
          <ac:chgData name="Cristian Chilipirea" userId="34ab170da5908fc4" providerId="LiveId" clId="{7840C37D-FDDB-4314-A31E-446F31402874}" dt="2019-10-13T10:46:56.134" v="284" actId="478"/>
          <ac:spMkLst>
            <pc:docMk/>
            <pc:sldMk cId="1838014484" sldId="519"/>
            <ac:spMk id="3" creationId="{0EABDDDC-CF86-4541-9CED-AD906AC3EE12}"/>
          </ac:spMkLst>
        </pc:spChg>
        <pc:spChg chg="add del">
          <ac:chgData name="Cristian Chilipirea" userId="34ab170da5908fc4" providerId="LiveId" clId="{7840C37D-FDDB-4314-A31E-446F31402874}" dt="2019-10-13T10:46:58.201" v="286"/>
          <ac:spMkLst>
            <pc:docMk/>
            <pc:sldMk cId="1838014484" sldId="519"/>
            <ac:spMk id="6" creationId="{63E4D3A2-B33C-4222-A762-A40145C4B676}"/>
          </ac:spMkLst>
        </pc:spChg>
        <pc:spChg chg="add">
          <ac:chgData name="Cristian Chilipirea" userId="34ab170da5908fc4" providerId="LiveId" clId="{7840C37D-FDDB-4314-A31E-446F31402874}" dt="2019-10-13T10:46:58.214" v="287"/>
          <ac:spMkLst>
            <pc:docMk/>
            <pc:sldMk cId="1838014484" sldId="519"/>
            <ac:spMk id="7" creationId="{B997D82C-5ABF-4DE5-B4C3-2B05F4D4C6A8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16.435" v="295" actId="1076"/>
        <pc:sldMkLst>
          <pc:docMk/>
          <pc:sldMk cId="3412537942" sldId="520"/>
        </pc:sldMkLst>
        <pc:spChg chg="mod">
          <ac:chgData name="Cristian Chilipirea" userId="34ab170da5908fc4" providerId="LiveId" clId="{7840C37D-FDDB-4314-A31E-446F31402874}" dt="2019-10-13T10:47:07.922" v="290"/>
          <ac:spMkLst>
            <pc:docMk/>
            <pc:sldMk cId="3412537942" sldId="520"/>
            <ac:spMk id="2" creationId="{5FF57556-4FE8-43C6-949F-E057485AC03D}"/>
          </ac:spMkLst>
        </pc:spChg>
        <pc:spChg chg="del">
          <ac:chgData name="Cristian Chilipirea" userId="34ab170da5908fc4" providerId="LiveId" clId="{7840C37D-FDDB-4314-A31E-446F31402874}" dt="2019-10-13T10:47:09.434" v="291" actId="478"/>
          <ac:spMkLst>
            <pc:docMk/>
            <pc:sldMk cId="3412537942" sldId="520"/>
            <ac:spMk id="3" creationId="{AAD8B5E8-5891-463A-BFF2-A8C80F691426}"/>
          </ac:spMkLst>
        </pc:spChg>
        <pc:spChg chg="add del">
          <ac:chgData name="Cristian Chilipirea" userId="34ab170da5908fc4" providerId="LiveId" clId="{7840C37D-FDDB-4314-A31E-446F31402874}" dt="2019-10-13T10:47:14.518" v="293"/>
          <ac:spMkLst>
            <pc:docMk/>
            <pc:sldMk cId="3412537942" sldId="520"/>
            <ac:spMk id="4" creationId="{467C8562-A571-47D6-9B58-6BA688620E82}"/>
          </ac:spMkLst>
        </pc:spChg>
        <pc:spChg chg="add mod">
          <ac:chgData name="Cristian Chilipirea" userId="34ab170da5908fc4" providerId="LiveId" clId="{7840C37D-FDDB-4314-A31E-446F31402874}" dt="2019-10-13T10:47:16.435" v="295" actId="1076"/>
          <ac:spMkLst>
            <pc:docMk/>
            <pc:sldMk cId="3412537942" sldId="520"/>
            <ac:spMk id="5" creationId="{9620AF28-DD20-4946-9FBB-7786B269E950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7:28.534" v="301"/>
        <pc:sldMkLst>
          <pc:docMk/>
          <pc:sldMk cId="4136712767" sldId="521"/>
        </pc:sldMkLst>
        <pc:spChg chg="mod">
          <ac:chgData name="Cristian Chilipirea" userId="34ab170da5908fc4" providerId="LiveId" clId="{7840C37D-FDDB-4314-A31E-446F31402874}" dt="2019-10-13T10:47:21.643" v="297"/>
          <ac:spMkLst>
            <pc:docMk/>
            <pc:sldMk cId="4136712767" sldId="521"/>
            <ac:spMk id="2" creationId="{C4F284B7-62E8-4015-9E14-2E64A37D4121}"/>
          </ac:spMkLst>
        </pc:spChg>
        <pc:spChg chg="del">
          <ac:chgData name="Cristian Chilipirea" userId="34ab170da5908fc4" providerId="LiveId" clId="{7840C37D-FDDB-4314-A31E-446F31402874}" dt="2019-10-13T10:47:23.546" v="298" actId="478"/>
          <ac:spMkLst>
            <pc:docMk/>
            <pc:sldMk cId="4136712767" sldId="521"/>
            <ac:spMk id="3" creationId="{98ED1C3D-557B-4A20-B580-7B4FF8409D2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" creationId="{FDD7B8A2-37D0-48CF-AFB6-80CB66138DD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" creationId="{4F0D8DE1-2274-4D2F-A481-023A3B8F1BC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6" creationId="{DC113957-E1BF-4393-A4D3-1EB5F72A305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7" creationId="{0DF6DF29-74FB-4616-B8CB-6668111598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4" creationId="{3F4CD53B-364B-4E7F-A5B5-62ACF89ABDE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5" creationId="{E79FE035-5B66-4479-9512-C49D6929639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6" creationId="{CC39A536-3A7F-4E0B-A5FF-9F7EFA07A92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7" creationId="{ABAAEFCA-42E4-4C96-B492-68012664A6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8" creationId="{B2290E3A-582F-4E39-98BD-C4FC7C28377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19" creationId="{957D02A1-5C4B-44B1-A172-FE448896C7B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0" creationId="{F6889D18-9204-477D-9BEF-DB0F932EB3F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1" creationId="{49D706F8-3731-4D33-86C9-48B9CE9520F4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2" creationId="{CD2F0BB5-EE2D-463E-A2E7-2913663ED5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3" creationId="{19E081F4-9F46-49BE-A240-4E05A52149B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4" creationId="{5D7C137A-1A40-4E92-8B9D-B1E01D7A4D7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5" creationId="{49341CB4-EE1B-48E3-A4E6-1A0C68F53DB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6" creationId="{026DAB82-6162-426B-89CD-B9DF942FADB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7" creationId="{D316216D-E0E9-4EF8-8FA3-06D22CAF9A73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8" creationId="{356B67F2-0C2C-452C-B5A1-ED7A8C17557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29" creationId="{09CA6E41-170A-4822-A6EB-702E2986263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0" creationId="{DA876B95-DA47-46D3-82A5-679A68CBC5A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1" creationId="{F4A18860-3894-4E87-9165-515EAE5F13CB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2" creationId="{BE906F0A-1EC2-4181-A098-8D9B53C0C1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3" creationId="{2ABFC1E8-102F-4AFB-9207-D96678D44717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4" creationId="{87BA0002-DE51-41CE-8136-B2243AD749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5" creationId="{5BB3D601-593B-4A06-99A8-83B98A415B71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6" creationId="{3CEFF2FC-2EE7-4D07-801C-7FA4E8D3819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7" creationId="{3031E64C-7119-46F5-8555-2628A39D9A4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8" creationId="{927CB411-4BC7-49D1-A515-BDFA23A0B84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39" creationId="{3E4ACF60-9971-4778-AB00-DA9B4870379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0" creationId="{3C5B98F9-23C0-4FCD-8BD3-3D1E7707933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1" creationId="{9D20B7B0-8D05-4D1B-B7FE-9E552E70B7D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2" creationId="{0D729C1B-575A-48B3-AFD8-1BE5B0B6152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3" creationId="{33364E48-36CD-4DC1-8388-98EE3A456BC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4" creationId="{DB954D21-EDC8-4A8D-9F48-FB3518B44B8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5" creationId="{7C668764-000D-4167-A902-0CB6AFA7820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6" creationId="{3E13B7DB-3F5E-42CE-93E7-D6EC412CD6DE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7" creationId="{7CAE5A84-362F-47DE-8EDD-63E71C5A33DC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8" creationId="{3A5A974A-679A-4563-B6DE-FF3B27A7ABE5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49" creationId="{F2B56850-D304-4624-AF46-240764E09868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0" creationId="{90C910D7-7C2C-41DA-A3A0-72BA592616A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1" creationId="{EA861EDA-AC73-4A0F-8F8F-F9DAC9789A72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2" creationId="{04E01FF9-444F-46F3-9DC4-B78F800810D9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3" creationId="{52521E6C-EBD5-4294-89B5-3B12431ED9EA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4" creationId="{9530A655-A368-4A6D-AB72-54C168CFED5D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5" creationId="{93443756-5B5F-400C-9621-E6E902BEB38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6" creationId="{91B24E4C-DD48-4488-A564-BECC9B3C2EC6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7" creationId="{D51094B9-D4C6-4261-B652-2EFF2C5EB20F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8" creationId="{1ED1E833-6273-4FB4-9ABF-0AB162E31760}"/>
          </ac:spMkLst>
        </pc:spChg>
        <pc:spChg chg="add del">
          <ac:chgData name="Cristian Chilipirea" userId="34ab170da5908fc4" providerId="LiveId" clId="{7840C37D-FDDB-4314-A31E-446F31402874}" dt="2019-10-13T10:47:28.494" v="300"/>
          <ac:spMkLst>
            <pc:docMk/>
            <pc:sldMk cId="4136712767" sldId="521"/>
            <ac:spMk id="59" creationId="{571A678F-C490-4C72-BD96-535848ECC6D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0" creationId="{996E813B-5FD2-458C-9F8B-C850B1971B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1" creationId="{B92DA966-D491-4061-AB87-C3F8C59AFF17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2" creationId="{66FBE697-CD1D-494E-ACB1-F74E3A9893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63" creationId="{66FE7D4E-7D74-49B1-B736-91AE0E0215A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0" creationId="{46F6AF9A-86F6-43A0-881F-A5B6DF5EFF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1" creationId="{7F400989-A763-4873-B9FD-FECA4AA5561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2" creationId="{8EEC5B4A-26E2-4680-A323-DA4249C3B5D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3" creationId="{40827FAD-74EB-48A1-B5C0-35A79BB034D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4" creationId="{9348E228-F52C-4853-AB11-9DC89F28185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5" creationId="{0D06214A-6594-4164-9059-DCB7AA7CDB7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6" creationId="{51FA36B0-6927-4349-A196-4DF7DAD6984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7" creationId="{BFB3EB9F-7D8E-4669-A6CA-5F011087A2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8" creationId="{ED39049B-24E0-4C83-8FEB-299B9495090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79" creationId="{EFC57ED6-8D5F-4C9D-85C6-B4CC9226537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0" creationId="{B6D7A9C8-342E-42A0-B049-164D799E597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1" creationId="{CD4DA168-3791-4499-9DB6-B023560F379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2" creationId="{300818D4-2186-4DBD-A720-19ACD1A765E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3" creationId="{EB590826-A85A-41B3-87EB-81132B11D60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4" creationId="{4A6CE124-FC8D-4649-A406-F3E3A552F3DF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5" creationId="{77675F04-517C-4539-950C-B6AF77588CF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6" creationId="{AEF77E80-7FE6-4CCF-948E-85DF07B41A2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7" creationId="{04DD4ED8-B783-409D-BB00-71C04658DA0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8" creationId="{DDC1620C-74EF-4407-BA0E-1B6950452A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89" creationId="{26947F4F-4AC6-4F09-B1EA-D40C6B1ADC21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0" creationId="{29A64B63-BCB0-47A7-B575-19B85027E0E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1" creationId="{FCCC4584-619F-4916-8E4A-5AF871DB09B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2" creationId="{E7954982-8B7C-4AF9-B568-96BCF79C49A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3" creationId="{C262D2E4-5026-48EB-ACF3-D48CC0C7E9B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4" creationId="{41A6F831-D141-451E-84E4-B3B0A9B1B46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5" creationId="{B2E9B271-8BFA-459F-9F96-6631A26DEC3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6" creationId="{7BEC05B3-B1B7-462D-A8A6-0808C2056F39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7" creationId="{7442C9E9-C676-4BFE-A329-0AD71530C81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8" creationId="{2F26D644-EA1F-4F19-936C-A56F72880585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99" creationId="{EB010C5E-A5C3-4F78-8E07-29E58EA3A3A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0" creationId="{586FAA44-C749-4C6B-9F0B-43A07C87E79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1" creationId="{F27D0418-4A8C-4F33-8021-11108A43C0DA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2" creationId="{A0D1BA4E-4CAC-4FDC-ADBE-F209E65EE79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3" creationId="{3BC9119A-B9D3-4F56-AE5F-DE3E73273802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4" creationId="{D691494B-772E-450E-93AE-D7691C8557CD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5" creationId="{75B82E94-D673-4044-9A2C-7C7066AEB50B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6" creationId="{80AFAD67-AD13-406A-B26C-BF481B266748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7" creationId="{7B96DFEC-305C-4BF3-A2D4-61F904CB63D6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8" creationId="{79BA65F6-5528-439F-89CB-44EDF9E8C24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09" creationId="{5EB8872C-F2ED-4774-A7A7-E239D4C1D8CC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0" creationId="{9DADC3AC-6797-413C-8DFA-2746FA9DF224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1" creationId="{57DB197B-1842-460E-9A65-057FAD50A6C0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2" creationId="{541883BC-404C-4999-8BA0-CDF31F2F567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3" creationId="{D0ED8324-0B4D-42F9-A3A7-69D4592C6DCE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4" creationId="{FB7108CB-C848-4EF6-96B9-3808A62E2603}"/>
          </ac:spMkLst>
        </pc:spChg>
        <pc:spChg chg="add">
          <ac:chgData name="Cristian Chilipirea" userId="34ab170da5908fc4" providerId="LiveId" clId="{7840C37D-FDDB-4314-A31E-446F31402874}" dt="2019-10-13T10:47:28.534" v="301"/>
          <ac:spMkLst>
            <pc:docMk/>
            <pc:sldMk cId="4136712767" sldId="521"/>
            <ac:spMk id="115" creationId="{B344021D-F580-440A-BF07-79FEE2AB7437}"/>
          </ac:spMkLst>
        </pc:sp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8" creationId="{FCBF417E-CB6F-42A8-9D47-F972098E8ECB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9" creationId="{28D0800C-0482-4780-BC5A-98205925BD2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0" creationId="{B6F9E05B-3729-4A72-90D5-C93B36E6809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1" creationId="{DE92F690-6303-4E80-A182-FC251DE3F70D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2" creationId="{CF25316B-73A6-44E6-83B6-7EF527FCC9A9}"/>
          </ac:cxnSpMkLst>
        </pc:cxnChg>
        <pc:cxnChg chg="add del">
          <ac:chgData name="Cristian Chilipirea" userId="34ab170da5908fc4" providerId="LiveId" clId="{7840C37D-FDDB-4314-A31E-446F31402874}" dt="2019-10-13T10:47:28.494" v="300"/>
          <ac:cxnSpMkLst>
            <pc:docMk/>
            <pc:sldMk cId="4136712767" sldId="521"/>
            <ac:cxnSpMk id="13" creationId="{E129B044-3679-4398-A96B-45B43F6C2532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4" creationId="{2A0561DE-0379-46E0-B573-61C299943EC4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5" creationId="{5055DC80-1349-4EE9-A1B1-646002A67EC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6" creationId="{02A0D8F0-9F76-4C4A-92FD-B701CA6F0F3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7" creationId="{F70A1820-FEBD-4721-9117-6494A776F0CB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8" creationId="{9D90D533-061E-4902-8FEB-A737AF8C33A1}"/>
          </ac:cxnSpMkLst>
        </pc:cxnChg>
        <pc:cxnChg chg="add">
          <ac:chgData name="Cristian Chilipirea" userId="34ab170da5908fc4" providerId="LiveId" clId="{7840C37D-FDDB-4314-A31E-446F31402874}" dt="2019-10-13T10:47:28.534" v="301"/>
          <ac:cxnSpMkLst>
            <pc:docMk/>
            <pc:sldMk cId="4136712767" sldId="521"/>
            <ac:cxnSpMk id="69" creationId="{B6C506FF-07BB-4369-A1A1-38FE0793C74D}"/>
          </ac:cxnSpMkLst>
        </pc:cxnChg>
      </pc:sldChg>
      <pc:sldChg chg="addSp delSp modSp add">
        <pc:chgData name="Cristian Chilipirea" userId="34ab170da5908fc4" providerId="LiveId" clId="{7840C37D-FDDB-4314-A31E-446F31402874}" dt="2019-10-13T10:47:42.951" v="308" actId="1076"/>
        <pc:sldMkLst>
          <pc:docMk/>
          <pc:sldMk cId="1521766123" sldId="522"/>
        </pc:sldMkLst>
        <pc:spChg chg="mod">
          <ac:chgData name="Cristian Chilipirea" userId="34ab170da5908fc4" providerId="LiveId" clId="{7840C37D-FDDB-4314-A31E-446F31402874}" dt="2019-10-13T10:47:34.454" v="303"/>
          <ac:spMkLst>
            <pc:docMk/>
            <pc:sldMk cId="1521766123" sldId="522"/>
            <ac:spMk id="2" creationId="{087583AB-EE35-4D0A-81C9-5B612E005724}"/>
          </ac:spMkLst>
        </pc:spChg>
        <pc:spChg chg="del">
          <ac:chgData name="Cristian Chilipirea" userId="34ab170da5908fc4" providerId="LiveId" clId="{7840C37D-FDDB-4314-A31E-446F31402874}" dt="2019-10-13T10:47:35.990" v="304" actId="478"/>
          <ac:spMkLst>
            <pc:docMk/>
            <pc:sldMk cId="1521766123" sldId="522"/>
            <ac:spMk id="3" creationId="{93EB761A-E291-4B7E-9C23-D19CA9EA903B}"/>
          </ac:spMkLst>
        </pc:spChg>
        <pc:spChg chg="add del">
          <ac:chgData name="Cristian Chilipirea" userId="34ab170da5908fc4" providerId="LiveId" clId="{7840C37D-FDDB-4314-A31E-446F31402874}" dt="2019-10-13T10:47:41.202" v="306"/>
          <ac:spMkLst>
            <pc:docMk/>
            <pc:sldMk cId="1521766123" sldId="522"/>
            <ac:spMk id="4" creationId="{1E84260C-069E-4F2F-AEA7-B7E5F53A7722}"/>
          </ac:spMkLst>
        </pc:spChg>
        <pc:spChg chg="add mod">
          <ac:chgData name="Cristian Chilipirea" userId="34ab170da5908fc4" providerId="LiveId" clId="{7840C37D-FDDB-4314-A31E-446F31402874}" dt="2019-10-13T10:47:42.951" v="308" actId="1076"/>
          <ac:spMkLst>
            <pc:docMk/>
            <pc:sldMk cId="1521766123" sldId="522"/>
            <ac:spMk id="5" creationId="{DC47B47B-A2A8-4FB6-BF0D-0938F44D49C3}"/>
          </ac:spMkLst>
        </pc:spChg>
      </pc:sldChg>
      <pc:sldChg chg="addSp delSp modSp add">
        <pc:chgData name="Cristian Chilipirea" userId="34ab170da5908fc4" providerId="LiveId" clId="{7840C37D-FDDB-4314-A31E-446F31402874}" dt="2019-10-13T10:48:04.162" v="321" actId="1076"/>
        <pc:sldMkLst>
          <pc:docMk/>
          <pc:sldMk cId="2856208639" sldId="523"/>
        </pc:sldMkLst>
        <pc:spChg chg="mod">
          <ac:chgData name="Cristian Chilipirea" userId="34ab170da5908fc4" providerId="LiveId" clId="{7840C37D-FDDB-4314-A31E-446F31402874}" dt="2019-10-13T10:47:55.581" v="314" actId="20577"/>
          <ac:spMkLst>
            <pc:docMk/>
            <pc:sldMk cId="2856208639" sldId="523"/>
            <ac:spMk id="2" creationId="{5ABD4010-30AB-4B32-9DB5-F7BBD4346106}"/>
          </ac:spMkLst>
        </pc:spChg>
        <pc:spChg chg="add del">
          <ac:chgData name="Cristian Chilipirea" userId="34ab170da5908fc4" providerId="LiveId" clId="{7840C37D-FDDB-4314-A31E-446F31402874}" dt="2019-10-13T10:48:00.818" v="317" actId="478"/>
          <ac:spMkLst>
            <pc:docMk/>
            <pc:sldMk cId="2856208639" sldId="523"/>
            <ac:spMk id="3" creationId="{37E0E0A0-8AA7-4B46-9225-4616B0B8FC46}"/>
          </ac:spMkLst>
        </pc:spChg>
        <pc:spChg chg="add del">
          <ac:chgData name="Cristian Chilipirea" userId="34ab170da5908fc4" providerId="LiveId" clId="{7840C37D-FDDB-4314-A31E-446F31402874}" dt="2019-10-13T10:47:59.530" v="316"/>
          <ac:spMkLst>
            <pc:docMk/>
            <pc:sldMk cId="2856208639" sldId="523"/>
            <ac:spMk id="4" creationId="{4ABD68A8-8173-4621-8C69-57285E06B9A1}"/>
          </ac:spMkLst>
        </pc:spChg>
        <pc:spChg chg="add del">
          <ac:chgData name="Cristian Chilipirea" userId="34ab170da5908fc4" providerId="LiveId" clId="{7840C37D-FDDB-4314-A31E-446F31402874}" dt="2019-10-13T10:48:02.614" v="319"/>
          <ac:spMkLst>
            <pc:docMk/>
            <pc:sldMk cId="2856208639" sldId="523"/>
            <ac:spMk id="5" creationId="{BEF2C98E-C338-4432-8D89-1016BEB623FD}"/>
          </ac:spMkLst>
        </pc:spChg>
        <pc:spChg chg="add mod">
          <ac:chgData name="Cristian Chilipirea" userId="34ab170da5908fc4" providerId="LiveId" clId="{7840C37D-FDDB-4314-A31E-446F31402874}" dt="2019-10-13T10:48:04.162" v="321" actId="1076"/>
          <ac:spMkLst>
            <pc:docMk/>
            <pc:sldMk cId="2856208639" sldId="523"/>
            <ac:spMk id="6" creationId="{FCEB5C27-C595-4472-868D-D22E5E10196A}"/>
          </ac:spMkLst>
        </pc:spChg>
      </pc:sldChg>
      <pc:sldChg chg="addSp delSp modSp add">
        <pc:chgData name="Cristian Chilipirea" userId="34ab170da5908fc4" providerId="LiveId" clId="{7840C37D-FDDB-4314-A31E-446F31402874}" dt="2019-10-13T10:48:23.878" v="329" actId="1076"/>
        <pc:sldMkLst>
          <pc:docMk/>
          <pc:sldMk cId="3044049693" sldId="524"/>
        </pc:sldMkLst>
        <pc:spChg chg="mod">
          <ac:chgData name="Cristian Chilipirea" userId="34ab170da5908fc4" providerId="LiveId" clId="{7840C37D-FDDB-4314-A31E-446F31402874}" dt="2019-10-13T10:48:14.994" v="324"/>
          <ac:spMkLst>
            <pc:docMk/>
            <pc:sldMk cId="3044049693" sldId="524"/>
            <ac:spMk id="2" creationId="{BA8B5143-6A53-4BC8-869E-34A96148FB21}"/>
          </ac:spMkLst>
        </pc:spChg>
        <pc:spChg chg="del">
          <ac:chgData name="Cristian Chilipirea" userId="34ab170da5908fc4" providerId="LiveId" clId="{7840C37D-FDDB-4314-A31E-446F31402874}" dt="2019-10-13T10:48:16.538" v="325" actId="478"/>
          <ac:spMkLst>
            <pc:docMk/>
            <pc:sldMk cId="3044049693" sldId="524"/>
            <ac:spMk id="3" creationId="{D25897CD-F3C7-40BA-AA26-D060F31EEFC2}"/>
          </ac:spMkLst>
        </pc:spChg>
        <pc:spChg chg="add del">
          <ac:chgData name="Cristian Chilipirea" userId="34ab170da5908fc4" providerId="LiveId" clId="{7840C37D-FDDB-4314-A31E-446F31402874}" dt="2019-10-13T10:48:21.722" v="327"/>
          <ac:spMkLst>
            <pc:docMk/>
            <pc:sldMk cId="3044049693" sldId="524"/>
            <ac:spMk id="4" creationId="{0785F1C4-FDB5-4450-89E7-A68C8C61A1DE}"/>
          </ac:spMkLst>
        </pc:spChg>
        <pc:spChg chg="add mod">
          <ac:chgData name="Cristian Chilipirea" userId="34ab170da5908fc4" providerId="LiveId" clId="{7840C37D-FDDB-4314-A31E-446F31402874}" dt="2019-10-13T10:48:23.878" v="329" actId="1076"/>
          <ac:spMkLst>
            <pc:docMk/>
            <pc:sldMk cId="3044049693" sldId="524"/>
            <ac:spMk id="5" creationId="{15ACF909-0E4B-4F63-B31B-29203DAE0504}"/>
          </ac:spMkLst>
        </pc:spChg>
      </pc:sldChg>
      <pc:sldChg chg="addSp delSp modSp add modAnim">
        <pc:chgData name="Cristian Chilipirea" userId="34ab170da5908fc4" providerId="LiveId" clId="{7840C37D-FDDB-4314-A31E-446F31402874}" dt="2019-10-13T10:48:42.726" v="334" actId="1076"/>
        <pc:sldMkLst>
          <pc:docMk/>
          <pc:sldMk cId="2776878137" sldId="525"/>
        </pc:sldMkLst>
        <pc:spChg chg="mod">
          <ac:chgData name="Cristian Chilipirea" userId="34ab170da5908fc4" providerId="LiveId" clId="{7840C37D-FDDB-4314-A31E-446F31402874}" dt="2019-10-13T10:48:29.215" v="331"/>
          <ac:spMkLst>
            <pc:docMk/>
            <pc:sldMk cId="2776878137" sldId="525"/>
            <ac:spMk id="2" creationId="{76C2AD36-DC8F-414F-8155-6A2E3A41E1B8}"/>
          </ac:spMkLst>
        </pc:spChg>
        <pc:spChg chg="del">
          <ac:chgData name="Cristian Chilipirea" userId="34ab170da5908fc4" providerId="LiveId" clId="{7840C37D-FDDB-4314-A31E-446F31402874}" dt="2019-10-13T10:48:31.485" v="332" actId="478"/>
          <ac:spMkLst>
            <pc:docMk/>
            <pc:sldMk cId="2776878137" sldId="525"/>
            <ac:spMk id="3" creationId="{D5970C0C-96E8-441B-8D4B-B53869A30BD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" creationId="{38C7907B-12CA-41CD-9B30-51ABC79AF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" creationId="{0F877DD3-BAA7-4AE1-AE9A-791289C179E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" creationId="{1105D914-6C26-4632-A4D7-42EA3C88EF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" creationId="{D7CAAD16-E950-4C35-8411-873D912A1CD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3" creationId="{1B9E306E-030F-4FD6-9179-2E535617EEE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4" creationId="{FD5409F2-F757-4147-BBCA-7941C03C8BB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5" creationId="{B475DB6A-EE79-41F2-A508-1AA3134B410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6" creationId="{40C54DE1-B86B-4F43-9252-B1AFB7B5C3C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7" creationId="{5ADB9742-22A2-444F-869E-D1E88DB928A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8" creationId="{CAF083CA-B062-4795-8396-6BF898604167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19" creationId="{4E56696D-E50C-47CD-BE58-0850553E4E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0" creationId="{CD7173D3-2692-45E6-AE4F-70129717BB6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1" creationId="{40F63699-1146-43D2-BDB4-427EAF90F1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2" creationId="{41D2CF89-FCDE-4696-943C-BA73535A0A3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3" creationId="{E9032150-5B95-4B33-8D9C-3C2C78B16C3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4" creationId="{004C84DB-C454-4D70-B89C-2A184953F68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5" creationId="{088E2F2C-B78E-4F81-BE0C-E368A6CAB53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6" creationId="{BCB2CA00-BF5E-4E54-9066-21117AB49EA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7" creationId="{94FA6548-E5FB-4706-BC38-2FC5592253B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8" creationId="{95D2BDF3-E6CE-404A-9449-F3A140021B6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29" creationId="{3EBBC738-5B2E-4E95-91E4-05DE9A0F9AC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0" creationId="{4024097E-36FB-4DED-AFAA-42E84C6BFEA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1" creationId="{32C15D76-5D14-48BC-85FD-C6E468CD7D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2" creationId="{3A1A1243-22F8-44A8-BA83-C167C9CFA7F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3" creationId="{EC3D5D0F-818C-43A9-9286-95576341F5D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4" creationId="{8777B920-2641-4202-8AFB-B1E056FC69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5" creationId="{715AC5F4-6233-4F7A-A205-AFBD160C82D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6" creationId="{073A0A4A-B743-4C36-B908-9A65818F150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7" creationId="{59C1644E-3D12-4189-B149-66E118A41A5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8" creationId="{8DA6C9CC-A19B-40DB-A732-D9BA6C94E36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39" creationId="{196F35C3-9546-47D3-BD58-6A2FE20BFE8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0" creationId="{8F22925F-7CB0-473E-A232-F91A5BAB7AC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1" creationId="{B70EDDB1-C232-4936-BD22-39FC346296A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2" creationId="{62D2E133-1D65-44DC-BB65-320A423B17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3" creationId="{8C3252E1-10C2-4ABD-9F3A-7E9A7A82A65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4" creationId="{C51CEF52-F661-42BE-BFA2-C746BF805C5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5" creationId="{EF70FA6B-8240-4FDF-B988-ADCC14E126F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6" creationId="{072DAA88-9259-4514-B805-62C7BFA600A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7" creationId="{E962DC8B-7A95-4531-A50F-033F50D81C30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8" creationId="{CEBA8E86-7ED0-40FB-A451-947B5BB98C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49" creationId="{BAFEF17C-DC09-4CE7-8545-5C8FB9EF1C5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0" creationId="{EA1C19F8-2FAB-44C5-A353-5DC620927BD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1" creationId="{285FA30D-2364-4D98-BC6F-AFFBC4C2052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2" creationId="{E13FD87E-F9F7-4093-8B4B-D757CC07DB5B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3" creationId="{D8288422-1D9D-4F94-8147-5B85499A254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4" creationId="{57447930-D8FA-40EC-A848-169002A671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5" creationId="{09D83A86-756C-4FC6-9390-6EB9307A362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6" creationId="{0138EE3D-7F11-43D8-91F4-27388FE4622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7" creationId="{0A64F772-B2AD-4933-A4D4-16355D53371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8" creationId="{E840F293-D7ED-4809-8539-E3D7A561C05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59" creationId="{8C4728BF-0E0B-451E-8EDC-3412CD6D580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0" creationId="{5F9EDCB6-7522-4D9B-810A-A30B54E088F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1" creationId="{72E6158C-46A9-4544-962C-F8B723B77D2F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2" creationId="{584199CE-ECCA-4FAE-B1BC-9BCECF9E98C3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3" creationId="{7398007D-7F67-486A-AB11-4A721216ED8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4" creationId="{6839AD41-3298-43C0-B5B2-320A84420B3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5" creationId="{D1C9959A-62AF-42F9-A07F-805B92F1DF4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6" creationId="{D8224F6E-FE63-40B0-B994-807BB027E6EE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7" creationId="{E6856EE3-A814-41F3-BB7D-B2E08D0042D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8" creationId="{6595A613-289F-4B73-A2D6-A026F6EE27A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69" creationId="{F84CE5DE-D087-4FAE-9497-351345CAD8E4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0" creationId="{45A8FD3E-739C-4129-B299-82F400532F4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1" creationId="{2DBAF6BD-85F8-4CCC-83E4-E4954E34378A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2" creationId="{86F5A8F6-B0F2-40B0-8D18-3389F5A539B8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3" creationId="{EE53F5DB-063D-4A49-8036-E6F4ED4BAFBD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4" creationId="{9FC11182-2F20-4AEA-95F8-75D7AB6D959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5" creationId="{E0C997A0-5B93-499D-AD32-FB2057083F6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6" creationId="{B2AAC70F-DFF3-4B82-BC86-30D78B6660C1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7" creationId="{4B51A38C-A3D1-4068-95D0-18EAC0248275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8" creationId="{28508F5D-DEA1-408E-90C2-7792D7374992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79" creationId="{A8350FAF-29CA-460D-AA21-3C6FAEF9E0C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0" creationId="{F6A8C90D-4357-4AB6-BF1F-49DFBE8BD826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1" creationId="{26806A4C-3061-4381-BDC4-DC6905C947B9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2" creationId="{EFF4A38F-D7FC-4A4A-8EA0-DF8EF8F0411C}"/>
          </ac:spMkLst>
        </pc:spChg>
        <pc:spChg chg="add mod">
          <ac:chgData name="Cristian Chilipirea" userId="34ab170da5908fc4" providerId="LiveId" clId="{7840C37D-FDDB-4314-A31E-446F31402874}" dt="2019-10-13T10:48:42.726" v="334" actId="1076"/>
          <ac:spMkLst>
            <pc:docMk/>
            <pc:sldMk cId="2776878137" sldId="525"/>
            <ac:spMk id="83" creationId="{EDF67FEC-B7AC-4D7A-9225-672350B79213}"/>
          </ac:spMkLst>
        </pc:sp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4" creationId="{42C7DE38-6389-4306-8E4C-D9B85EEEF7A4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9" creationId="{74014110-3255-4B33-9CBD-A67198DE7AF7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0" creationId="{A39AABF8-113C-4617-A14B-AD5284B425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1" creationId="{5A435EA1-9400-4F8F-ACC5-51EF1686DDE5}"/>
          </ac:cxnSpMkLst>
        </pc:cxnChg>
        <pc:cxnChg chg="add mod">
          <ac:chgData name="Cristian Chilipirea" userId="34ab170da5908fc4" providerId="LiveId" clId="{7840C37D-FDDB-4314-A31E-446F31402874}" dt="2019-10-13T10:48:42.726" v="334" actId="1076"/>
          <ac:cxnSpMkLst>
            <pc:docMk/>
            <pc:sldMk cId="2776878137" sldId="525"/>
            <ac:cxnSpMk id="12" creationId="{81695A97-2E2C-479F-A822-DBD8374FA1F1}"/>
          </ac:cxnSpMkLst>
        </pc:cxnChg>
      </pc:sldChg>
      <pc:sldChg chg="addSp delSp modSp add">
        <pc:chgData name="Cristian Chilipirea" userId="34ab170da5908fc4" providerId="LiveId" clId="{7840C37D-FDDB-4314-A31E-446F31402874}" dt="2019-10-13T10:48:59.894" v="341" actId="1076"/>
        <pc:sldMkLst>
          <pc:docMk/>
          <pc:sldMk cId="446574509" sldId="526"/>
        </pc:sldMkLst>
        <pc:spChg chg="mod">
          <ac:chgData name="Cristian Chilipirea" userId="34ab170da5908fc4" providerId="LiveId" clId="{7840C37D-FDDB-4314-A31E-446F31402874}" dt="2019-10-13T10:48:50.086" v="336"/>
          <ac:spMkLst>
            <pc:docMk/>
            <pc:sldMk cId="446574509" sldId="526"/>
            <ac:spMk id="2" creationId="{2129A5EC-B9FF-43F5-BA0A-842723540CA9}"/>
          </ac:spMkLst>
        </pc:spChg>
        <pc:spChg chg="del">
          <ac:chgData name="Cristian Chilipirea" userId="34ab170da5908fc4" providerId="LiveId" clId="{7840C37D-FDDB-4314-A31E-446F31402874}" dt="2019-10-13T10:48:52.238" v="337" actId="478"/>
          <ac:spMkLst>
            <pc:docMk/>
            <pc:sldMk cId="446574509" sldId="526"/>
            <ac:spMk id="3" creationId="{27C828FE-3449-45CF-BA6D-E982E7DE9E69}"/>
          </ac:spMkLst>
        </pc:spChg>
        <pc:spChg chg="add del">
          <ac:chgData name="Cristian Chilipirea" userId="34ab170da5908fc4" providerId="LiveId" clId="{7840C37D-FDDB-4314-A31E-446F31402874}" dt="2019-10-13T10:48:58.067" v="339"/>
          <ac:spMkLst>
            <pc:docMk/>
            <pc:sldMk cId="446574509" sldId="526"/>
            <ac:spMk id="4" creationId="{61593F65-324F-4E9C-A54E-DC6AD5EEE374}"/>
          </ac:spMkLst>
        </pc:spChg>
        <pc:spChg chg="add mod">
          <ac:chgData name="Cristian Chilipirea" userId="34ab170da5908fc4" providerId="LiveId" clId="{7840C37D-FDDB-4314-A31E-446F31402874}" dt="2019-10-13T10:48:59.894" v="341" actId="1076"/>
          <ac:spMkLst>
            <pc:docMk/>
            <pc:sldMk cId="446574509" sldId="526"/>
            <ac:spMk id="5" creationId="{D1FCF92A-81A2-43C0-9450-2017E7B4FAAE}"/>
          </ac:spMkLst>
        </pc:spChg>
      </pc:sldChg>
      <pc:sldChg chg="addSp delSp modSp add">
        <pc:chgData name="Cristian Chilipirea" userId="34ab170da5908fc4" providerId="LiveId" clId="{7840C37D-FDDB-4314-A31E-446F31402874}" dt="2019-10-13T10:49:22.069" v="351" actId="1076"/>
        <pc:sldMkLst>
          <pc:docMk/>
          <pc:sldMk cId="3406959657" sldId="527"/>
        </pc:sldMkLst>
        <pc:spChg chg="del">
          <ac:chgData name="Cristian Chilipirea" userId="34ab170da5908fc4" providerId="LiveId" clId="{7840C37D-FDDB-4314-A31E-446F31402874}" dt="2019-10-13T10:49:19.362" v="350" actId="478"/>
          <ac:spMkLst>
            <pc:docMk/>
            <pc:sldMk cId="3406959657" sldId="527"/>
            <ac:spMk id="2" creationId="{5DE1B37E-43F2-4BB6-A3C2-CB46B383B3B3}"/>
          </ac:spMkLst>
        </pc:spChg>
        <pc:spChg chg="del">
          <ac:chgData name="Cristian Chilipirea" userId="34ab170da5908fc4" providerId="LiveId" clId="{7840C37D-FDDB-4314-A31E-446F31402874}" dt="2019-10-13T10:49:09.057" v="343" actId="478"/>
          <ac:spMkLst>
            <pc:docMk/>
            <pc:sldMk cId="3406959657" sldId="527"/>
            <ac:spMk id="3" creationId="{56852551-63AE-4F8B-9B96-5F7E55F9AF17}"/>
          </ac:spMkLst>
        </pc:spChg>
        <pc:spChg chg="add del">
          <ac:chgData name="Cristian Chilipirea" userId="34ab170da5908fc4" providerId="LiveId" clId="{7840C37D-FDDB-4314-A31E-446F31402874}" dt="2019-10-13T10:49:11.389" v="345"/>
          <ac:spMkLst>
            <pc:docMk/>
            <pc:sldMk cId="3406959657" sldId="527"/>
            <ac:spMk id="4" creationId="{988C0D74-091C-42C8-A272-FDDA88DBBD54}"/>
          </ac:spMkLst>
        </pc:spChg>
        <pc:spChg chg="add mod">
          <ac:chgData name="Cristian Chilipirea" userId="34ab170da5908fc4" providerId="LiveId" clId="{7840C37D-FDDB-4314-A31E-446F31402874}" dt="2019-10-13T10:49:22.069" v="351" actId="1076"/>
          <ac:spMkLst>
            <pc:docMk/>
            <pc:sldMk cId="3406959657" sldId="527"/>
            <ac:spMk id="5" creationId="{F7B45C96-18A3-469E-86D2-B3CF0D198F4F}"/>
          </ac:spMkLst>
        </pc:spChg>
      </pc:sldChg>
      <pc:sldChg chg="addSp delSp modSp add">
        <pc:chgData name="Cristian Chilipirea" userId="34ab170da5908fc4" providerId="LiveId" clId="{7840C37D-FDDB-4314-A31E-446F31402874}" dt="2019-10-13T10:49:41.297" v="362" actId="1076"/>
        <pc:sldMkLst>
          <pc:docMk/>
          <pc:sldMk cId="1247627106" sldId="528"/>
        </pc:sldMkLst>
        <pc:spChg chg="del">
          <ac:chgData name="Cristian Chilipirea" userId="34ab170da5908fc4" providerId="LiveId" clId="{7840C37D-FDDB-4314-A31E-446F31402874}" dt="2019-10-13T10:49:31.454" v="354" actId="478"/>
          <ac:spMkLst>
            <pc:docMk/>
            <pc:sldMk cId="1247627106" sldId="528"/>
            <ac:spMk id="2" creationId="{9C51318E-15B6-4360-B8EE-D89B4AE6E362}"/>
          </ac:spMkLst>
        </pc:spChg>
        <pc:spChg chg="del">
          <ac:chgData name="Cristian Chilipirea" userId="34ab170da5908fc4" providerId="LiveId" clId="{7840C37D-FDDB-4314-A31E-446F31402874}" dt="2019-10-13T10:49:30.342" v="353" actId="478"/>
          <ac:spMkLst>
            <pc:docMk/>
            <pc:sldMk cId="1247627106" sldId="528"/>
            <ac:spMk id="3" creationId="{F17D994C-8496-4B06-995F-EB754FEA2C48}"/>
          </ac:spMkLst>
        </pc:spChg>
        <pc:spChg chg="add del mod">
          <ac:chgData name="Cristian Chilipirea" userId="34ab170da5908fc4" providerId="LiveId" clId="{7840C37D-FDDB-4314-A31E-446F31402874}" dt="2019-10-13T10:49:37.158" v="358"/>
          <ac:spMkLst>
            <pc:docMk/>
            <pc:sldMk cId="1247627106" sldId="528"/>
            <ac:spMk id="4" creationId="{37BF4F5D-E0D5-4474-B539-6F0F1070EC22}"/>
          </ac:spMkLst>
        </pc:spChg>
        <pc:spChg chg="add del">
          <ac:chgData name="Cristian Chilipirea" userId="34ab170da5908fc4" providerId="LiveId" clId="{7840C37D-FDDB-4314-A31E-446F31402874}" dt="2019-10-13T10:49:39.234" v="360"/>
          <ac:spMkLst>
            <pc:docMk/>
            <pc:sldMk cId="1247627106" sldId="528"/>
            <ac:spMk id="5" creationId="{0E7D0C3C-17FD-4F1F-AC8D-A20E38AFE338}"/>
          </ac:spMkLst>
        </pc:spChg>
        <pc:spChg chg="add mod">
          <ac:chgData name="Cristian Chilipirea" userId="34ab170da5908fc4" providerId="LiveId" clId="{7840C37D-FDDB-4314-A31E-446F31402874}" dt="2019-10-13T10:49:41.297" v="362" actId="1076"/>
          <ac:spMkLst>
            <pc:docMk/>
            <pc:sldMk cId="1247627106" sldId="528"/>
            <ac:spMk id="6" creationId="{6B403CBD-FEF9-4518-BC20-7AAC39C999FD}"/>
          </ac:spMkLst>
        </pc:spChg>
      </pc:sldChg>
      <pc:sldChg chg="addSp delSp add">
        <pc:chgData name="Cristian Chilipirea" userId="34ab170da5908fc4" providerId="LiveId" clId="{7840C37D-FDDB-4314-A31E-446F31402874}" dt="2019-10-13T10:49:51.748" v="368"/>
        <pc:sldMkLst>
          <pc:docMk/>
          <pc:sldMk cId="1718984827" sldId="529"/>
        </pc:sldMkLst>
        <pc:spChg chg="del">
          <ac:chgData name="Cristian Chilipirea" userId="34ab170da5908fc4" providerId="LiveId" clId="{7840C37D-FDDB-4314-A31E-446F31402874}" dt="2019-10-13T10:49:48.645" v="364" actId="478"/>
          <ac:spMkLst>
            <pc:docMk/>
            <pc:sldMk cId="1718984827" sldId="529"/>
            <ac:spMk id="2" creationId="{357E70B2-C4AE-4085-8C0F-B9E0DA1D2C72}"/>
          </ac:spMkLst>
        </pc:spChg>
        <pc:spChg chg="del">
          <ac:chgData name="Cristian Chilipirea" userId="34ab170da5908fc4" providerId="LiveId" clId="{7840C37D-FDDB-4314-A31E-446F31402874}" dt="2019-10-13T10:49:49.269" v="365" actId="478"/>
          <ac:spMkLst>
            <pc:docMk/>
            <pc:sldMk cId="1718984827" sldId="529"/>
            <ac:spMk id="3" creationId="{11377053-2E24-4D90-B59F-F1DD6E2F10BB}"/>
          </ac:spMkLst>
        </pc:spChg>
        <pc:spChg chg="add del">
          <ac:chgData name="Cristian Chilipirea" userId="34ab170da5908fc4" providerId="LiveId" clId="{7840C37D-FDDB-4314-A31E-446F31402874}" dt="2019-10-13T10:49:51.736" v="367"/>
          <ac:spMkLst>
            <pc:docMk/>
            <pc:sldMk cId="1718984827" sldId="529"/>
            <ac:spMk id="4" creationId="{5757CF1A-4805-4727-A166-6C2DBBCB7131}"/>
          </ac:spMkLst>
        </pc:spChg>
        <pc:spChg chg="add">
          <ac:chgData name="Cristian Chilipirea" userId="34ab170da5908fc4" providerId="LiveId" clId="{7840C37D-FDDB-4314-A31E-446F31402874}" dt="2019-10-13T10:49:51.748" v="368"/>
          <ac:spMkLst>
            <pc:docMk/>
            <pc:sldMk cId="1718984827" sldId="529"/>
            <ac:spMk id="5" creationId="{C9499DF6-B48A-4E0A-AD15-80A87276548B}"/>
          </ac:spMkLst>
        </pc:spChg>
      </pc:sldChg>
      <pc:sldChg chg="addSp delSp modSp add">
        <pc:chgData name="Cristian Chilipirea" userId="34ab170da5908fc4" providerId="LiveId" clId="{7840C37D-FDDB-4314-A31E-446F31402874}" dt="2019-10-13T10:50:05.715" v="375" actId="1076"/>
        <pc:sldMkLst>
          <pc:docMk/>
          <pc:sldMk cId="3210230482" sldId="530"/>
        </pc:sldMkLst>
        <pc:spChg chg="mod">
          <ac:chgData name="Cristian Chilipirea" userId="34ab170da5908fc4" providerId="LiveId" clId="{7840C37D-FDDB-4314-A31E-446F31402874}" dt="2019-10-13T10:49:57.977" v="370"/>
          <ac:spMkLst>
            <pc:docMk/>
            <pc:sldMk cId="3210230482" sldId="530"/>
            <ac:spMk id="2" creationId="{8E9AAC1F-506F-4C24-A32C-4B1756823371}"/>
          </ac:spMkLst>
        </pc:spChg>
        <pc:spChg chg="del">
          <ac:chgData name="Cristian Chilipirea" userId="34ab170da5908fc4" providerId="LiveId" clId="{7840C37D-FDDB-4314-A31E-446F31402874}" dt="2019-10-13T10:49:59.234" v="371" actId="478"/>
          <ac:spMkLst>
            <pc:docMk/>
            <pc:sldMk cId="3210230482" sldId="530"/>
            <ac:spMk id="3" creationId="{47F0E3F4-5D0F-4049-899E-2AFB5912976B}"/>
          </ac:spMkLst>
        </pc:spChg>
        <pc:spChg chg="add del">
          <ac:chgData name="Cristian Chilipirea" userId="34ab170da5908fc4" providerId="LiveId" clId="{7840C37D-FDDB-4314-A31E-446F31402874}" dt="2019-10-13T10:50:04.119" v="373"/>
          <ac:spMkLst>
            <pc:docMk/>
            <pc:sldMk cId="3210230482" sldId="530"/>
            <ac:spMk id="4" creationId="{1CF41557-83B8-4C1A-A098-D9C9D4FE9B1F}"/>
          </ac:spMkLst>
        </pc:spChg>
        <pc:spChg chg="add mod">
          <ac:chgData name="Cristian Chilipirea" userId="34ab170da5908fc4" providerId="LiveId" clId="{7840C37D-FDDB-4314-A31E-446F31402874}" dt="2019-10-13T10:50:05.715" v="375" actId="1076"/>
          <ac:spMkLst>
            <pc:docMk/>
            <pc:sldMk cId="3210230482" sldId="530"/>
            <ac:spMk id="5" creationId="{DE1A1C7D-69AC-4B41-A1D0-C482DF198926}"/>
          </ac:spMkLst>
        </pc:spChg>
      </pc:sldChg>
      <pc:sldChg chg="addSp delSp add">
        <pc:chgData name="Cristian Chilipirea" userId="34ab170da5908fc4" providerId="LiveId" clId="{7840C37D-FDDB-4314-A31E-446F31402874}" dt="2019-10-13T10:50:16.213" v="381"/>
        <pc:sldMkLst>
          <pc:docMk/>
          <pc:sldMk cId="2615869572" sldId="531"/>
        </pc:sldMkLst>
        <pc:spChg chg="del">
          <ac:chgData name="Cristian Chilipirea" userId="34ab170da5908fc4" providerId="LiveId" clId="{7840C37D-FDDB-4314-A31E-446F31402874}" dt="2019-10-13T10:50:13.866" v="378" actId="478"/>
          <ac:spMkLst>
            <pc:docMk/>
            <pc:sldMk cId="2615869572" sldId="531"/>
            <ac:spMk id="2" creationId="{9391609E-F946-4B8C-82E1-FD2B37628CB4}"/>
          </ac:spMkLst>
        </pc:spChg>
        <pc:spChg chg="del">
          <ac:chgData name="Cristian Chilipirea" userId="34ab170da5908fc4" providerId="LiveId" clId="{7840C37D-FDDB-4314-A31E-446F31402874}" dt="2019-10-13T10:50:13.306" v="377" actId="478"/>
          <ac:spMkLst>
            <pc:docMk/>
            <pc:sldMk cId="2615869572" sldId="531"/>
            <ac:spMk id="3" creationId="{267D4F46-1A2B-4C70-ACD1-DB21ACADB3D9}"/>
          </ac:spMkLst>
        </pc:spChg>
        <pc:spChg chg="add del">
          <ac:chgData name="Cristian Chilipirea" userId="34ab170da5908fc4" providerId="LiveId" clId="{7840C37D-FDDB-4314-A31E-446F31402874}" dt="2019-10-13T10:50:16.208" v="380"/>
          <ac:spMkLst>
            <pc:docMk/>
            <pc:sldMk cId="2615869572" sldId="531"/>
            <ac:spMk id="4" creationId="{56999948-903E-4E1E-9C0B-94DA6F2C33B7}"/>
          </ac:spMkLst>
        </pc:spChg>
        <pc:spChg chg="add">
          <ac:chgData name="Cristian Chilipirea" userId="34ab170da5908fc4" providerId="LiveId" clId="{7840C37D-FDDB-4314-A31E-446F31402874}" dt="2019-10-13T10:50:16.213" v="381"/>
          <ac:spMkLst>
            <pc:docMk/>
            <pc:sldMk cId="2615869572" sldId="531"/>
            <ac:spMk id="5" creationId="{B85A72CE-1215-4D95-A111-A0780083E75A}"/>
          </ac:spMkLst>
        </pc:spChg>
      </pc:sldChg>
    </pc:docChg>
  </pc:docChgLst>
  <pc:docChgLst>
    <pc:chgData name="Cristian Chilipirea" userId="34ab170da5908fc4" providerId="LiveId" clId="{83D39C56-20C7-4EF7-92C8-3CB7A204D3ED}"/>
    <pc:docChg chg="undo custSel addSld delSld modSld modSection">
      <pc:chgData name="Cristian Chilipirea" userId="34ab170da5908fc4" providerId="LiveId" clId="{83D39C56-20C7-4EF7-92C8-3CB7A204D3ED}" dt="2019-10-23T08:17:44.292" v="346" actId="1076"/>
      <pc:docMkLst>
        <pc:docMk/>
      </pc:docMkLst>
      <pc:sldChg chg="modSp">
        <pc:chgData name="Cristian Chilipirea" userId="34ab170da5908fc4" providerId="LiveId" clId="{83D39C56-20C7-4EF7-92C8-3CB7A204D3ED}" dt="2019-10-23T07:47:58.353" v="0"/>
        <pc:sldMkLst>
          <pc:docMk/>
          <pc:sldMk cId="0" sldId="485"/>
        </pc:sldMkLst>
        <pc:spChg chg="mod">
          <ac:chgData name="Cristian Chilipirea" userId="34ab170da5908fc4" providerId="LiveId" clId="{83D39C56-20C7-4EF7-92C8-3CB7A204D3ED}" dt="2019-10-23T07:47:58.353" v="0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83D39C56-20C7-4EF7-92C8-3CB7A204D3ED}" dt="2019-10-23T07:51:57.297" v="50" actId="1076"/>
        <pc:sldMkLst>
          <pc:docMk/>
          <pc:sldMk cId="2066055235" sldId="486"/>
        </pc:sldMkLst>
        <pc:spChg chg="mod">
          <ac:chgData name="Cristian Chilipirea" userId="34ab170da5908fc4" providerId="LiveId" clId="{83D39C56-20C7-4EF7-92C8-3CB7A204D3ED}" dt="2019-10-23T07:51:17.789" v="1"/>
          <ac:spMkLst>
            <pc:docMk/>
            <pc:sldMk cId="2066055235" sldId="486"/>
            <ac:spMk id="2" creationId="{4004B832-61FA-4BA8-94A8-88F7D9F6E82E}"/>
          </ac:spMkLst>
        </pc:spChg>
        <pc:spChg chg="add mod">
          <ac:chgData name="Cristian Chilipirea" userId="34ab170da5908fc4" providerId="LiveId" clId="{83D39C56-20C7-4EF7-92C8-3CB7A204D3ED}" dt="2019-10-23T07:51:57.297" v="50" actId="1076"/>
          <ac:spMkLst>
            <pc:docMk/>
            <pc:sldMk cId="2066055235" sldId="486"/>
            <ac:spMk id="20" creationId="{6AE6D9DB-D98A-402C-BBBE-DF6A1D1F6FDB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21" creationId="{BF57F5B1-1CC3-4ACD-A6E5-B17386E1B92F}"/>
          </ac:spMkLst>
        </pc:spChg>
        <pc:spChg chg="del">
          <ac:chgData name="Cristian Chilipirea" userId="34ab170da5908fc4" providerId="LiveId" clId="{83D39C56-20C7-4EF7-92C8-3CB7A204D3ED}" dt="2019-10-23T07:51:43.676" v="47" actId="478"/>
          <ac:spMkLst>
            <pc:docMk/>
            <pc:sldMk cId="2066055235" sldId="486"/>
            <ac:spMk id="22" creationId="{3424F290-E458-4EC0-9D0E-D882A9D2BDD0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23" creationId="{6EE25FC1-952E-46B3-9AF4-86B03D189590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24" creationId="{841576CE-5EEF-40EA-A631-30C0DDB9E5A3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25" creationId="{DA01BCC9-008F-4BA3-9ACB-E6128326EF12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26" creationId="{D94BE3F0-58B4-4D6C-9E9D-E735A88CCDB9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30" creationId="{A02AF172-FFD1-469B-81EF-DC9350E0651C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31" creationId="{356B47F0-1CD4-4FF8-8D6A-645EFA524117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32" creationId="{5FD96B34-25CC-4511-B80E-C15B938C5C78}"/>
          </ac:spMkLst>
        </pc:spChg>
        <pc:spChg chg="del">
          <ac:chgData name="Cristian Chilipirea" userId="34ab170da5908fc4" providerId="LiveId" clId="{83D39C56-20C7-4EF7-92C8-3CB7A204D3ED}" dt="2019-10-23T07:51:45.607" v="48" actId="478"/>
          <ac:spMkLst>
            <pc:docMk/>
            <pc:sldMk cId="2066055235" sldId="486"/>
            <ac:spMk id="36" creationId="{08CC15FF-9200-4738-A836-B94DC2B419AB}"/>
          </ac:spMkLst>
        </pc:sp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27" creationId="{79A154ED-ED19-4EBE-865F-9767FEFE241C}"/>
          </ac:cxnSpMkLst>
        </pc:cxn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28" creationId="{0FDBD4F2-EADA-478D-A7E3-6DE54EF8D783}"/>
          </ac:cxnSpMkLst>
        </pc:cxn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29" creationId="{DDBBB041-59A1-4D58-8205-15F38E736C70}"/>
          </ac:cxnSpMkLst>
        </pc:cxn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33" creationId="{00B4CE85-CEE7-4847-BA33-F1B3D7E88C1C}"/>
          </ac:cxnSpMkLst>
        </pc:cxn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34" creationId="{957CA15B-BEC3-4C14-9FCD-FACFE752401E}"/>
          </ac:cxnSpMkLst>
        </pc:cxn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35" creationId="{73937A8D-45DB-441D-A693-2D20C25B08C5}"/>
          </ac:cxnSpMkLst>
        </pc:cxnChg>
        <pc:cxnChg chg="del mod">
          <ac:chgData name="Cristian Chilipirea" userId="34ab170da5908fc4" providerId="LiveId" clId="{83D39C56-20C7-4EF7-92C8-3CB7A204D3ED}" dt="2019-10-23T07:51:45.607" v="48" actId="478"/>
          <ac:cxnSpMkLst>
            <pc:docMk/>
            <pc:sldMk cId="2066055235" sldId="486"/>
            <ac:cxnSpMk id="37" creationId="{F19E9C42-AABC-4ACE-BCBA-068E13FCA5BB}"/>
          </ac:cxnSpMkLst>
        </pc:cxnChg>
      </pc:sldChg>
      <pc:sldChg chg="del">
        <pc:chgData name="Cristian Chilipirea" userId="34ab170da5908fc4" providerId="LiveId" clId="{83D39C56-20C7-4EF7-92C8-3CB7A204D3ED}" dt="2019-10-23T07:51:20.161" v="2" actId="2696"/>
        <pc:sldMkLst>
          <pc:docMk/>
          <pc:sldMk cId="1067736355" sldId="487"/>
        </pc:sldMkLst>
      </pc:sldChg>
      <pc:sldChg chg="addSp delSp modSp add">
        <pc:chgData name="Cristian Chilipirea" userId="34ab170da5908fc4" providerId="LiveId" clId="{83D39C56-20C7-4EF7-92C8-3CB7A204D3ED}" dt="2019-10-23T07:52:21.437" v="55" actId="1076"/>
        <pc:sldMkLst>
          <pc:docMk/>
          <pc:sldMk cId="3986901066" sldId="487"/>
        </pc:sldMkLst>
        <pc:spChg chg="mod">
          <ac:chgData name="Cristian Chilipirea" userId="34ab170da5908fc4" providerId="LiveId" clId="{83D39C56-20C7-4EF7-92C8-3CB7A204D3ED}" dt="2019-10-23T07:52:12.536" v="52"/>
          <ac:spMkLst>
            <pc:docMk/>
            <pc:sldMk cId="3986901066" sldId="487"/>
            <ac:spMk id="2" creationId="{AEC5FFA9-9EC3-45F2-8E17-9D6626B2B124}"/>
          </ac:spMkLst>
        </pc:spChg>
        <pc:spChg chg="del">
          <ac:chgData name="Cristian Chilipirea" userId="34ab170da5908fc4" providerId="LiveId" clId="{83D39C56-20C7-4EF7-92C8-3CB7A204D3ED}" dt="2019-10-23T07:52:14.281" v="53" actId="478"/>
          <ac:spMkLst>
            <pc:docMk/>
            <pc:sldMk cId="3986901066" sldId="487"/>
            <ac:spMk id="3" creationId="{2DCD6357-917D-4E76-A35A-58CA486946F9}"/>
          </ac:spMkLst>
        </pc:spChg>
        <pc:spChg chg="add mod">
          <ac:chgData name="Cristian Chilipirea" userId="34ab170da5908fc4" providerId="LiveId" clId="{83D39C56-20C7-4EF7-92C8-3CB7A204D3ED}" dt="2019-10-23T07:52:21.437" v="55" actId="1076"/>
          <ac:spMkLst>
            <pc:docMk/>
            <pc:sldMk cId="3986901066" sldId="487"/>
            <ac:spMk id="4" creationId="{EFB10CEC-FF4C-4F66-A7AC-54C74761CF3E}"/>
          </ac:spMkLst>
        </pc:spChg>
      </pc:sldChg>
      <pc:sldChg chg="del">
        <pc:chgData name="Cristian Chilipirea" userId="34ab170da5908fc4" providerId="LiveId" clId="{83D39C56-20C7-4EF7-92C8-3CB7A204D3ED}" dt="2019-10-23T07:51:20.193" v="3" actId="2696"/>
        <pc:sldMkLst>
          <pc:docMk/>
          <pc:sldMk cId="219883482" sldId="488"/>
        </pc:sldMkLst>
      </pc:sldChg>
      <pc:sldChg chg="addSp delSp modSp add">
        <pc:chgData name="Cristian Chilipirea" userId="34ab170da5908fc4" providerId="LiveId" clId="{83D39C56-20C7-4EF7-92C8-3CB7A204D3ED}" dt="2019-10-23T08:00:04.245" v="60" actId="1076"/>
        <pc:sldMkLst>
          <pc:docMk/>
          <pc:sldMk cId="3274079273" sldId="488"/>
        </pc:sldMkLst>
        <pc:spChg chg="mod">
          <ac:chgData name="Cristian Chilipirea" userId="34ab170da5908fc4" providerId="LiveId" clId="{83D39C56-20C7-4EF7-92C8-3CB7A204D3ED}" dt="2019-10-23T07:59:55.877" v="57"/>
          <ac:spMkLst>
            <pc:docMk/>
            <pc:sldMk cId="3274079273" sldId="488"/>
            <ac:spMk id="2" creationId="{E7150A2A-DD29-488E-9901-6B991E9A37C3}"/>
          </ac:spMkLst>
        </pc:spChg>
        <pc:spChg chg="del">
          <ac:chgData name="Cristian Chilipirea" userId="34ab170da5908fc4" providerId="LiveId" clId="{83D39C56-20C7-4EF7-92C8-3CB7A204D3ED}" dt="2019-10-23T08:00:01.116" v="58" actId="478"/>
          <ac:spMkLst>
            <pc:docMk/>
            <pc:sldMk cId="3274079273" sldId="488"/>
            <ac:spMk id="3" creationId="{7906D362-17C4-48FB-B27F-C69A53E756A5}"/>
          </ac:spMkLst>
        </pc:spChg>
        <pc:spChg chg="add mod">
          <ac:chgData name="Cristian Chilipirea" userId="34ab170da5908fc4" providerId="LiveId" clId="{83D39C56-20C7-4EF7-92C8-3CB7A204D3ED}" dt="2019-10-23T08:00:04.245" v="60" actId="1076"/>
          <ac:spMkLst>
            <pc:docMk/>
            <pc:sldMk cId="3274079273" sldId="488"/>
            <ac:spMk id="4" creationId="{6997BBF1-1DFE-47BE-92A2-0A146DFF09DA}"/>
          </ac:spMkLst>
        </pc:spChg>
      </pc:sldChg>
      <pc:sldChg chg="addSp delSp modSp add">
        <pc:chgData name="Cristian Chilipirea" userId="34ab170da5908fc4" providerId="LiveId" clId="{83D39C56-20C7-4EF7-92C8-3CB7A204D3ED}" dt="2019-10-23T08:00:23.904" v="65" actId="1076"/>
        <pc:sldMkLst>
          <pc:docMk/>
          <pc:sldMk cId="12206612" sldId="489"/>
        </pc:sldMkLst>
        <pc:spChg chg="mod">
          <ac:chgData name="Cristian Chilipirea" userId="34ab170da5908fc4" providerId="LiveId" clId="{83D39C56-20C7-4EF7-92C8-3CB7A204D3ED}" dt="2019-10-23T08:00:12.273" v="62"/>
          <ac:spMkLst>
            <pc:docMk/>
            <pc:sldMk cId="12206612" sldId="489"/>
            <ac:spMk id="2" creationId="{AA826947-05EA-4600-8493-7C50003C1E32}"/>
          </ac:spMkLst>
        </pc:spChg>
        <pc:spChg chg="del">
          <ac:chgData name="Cristian Chilipirea" userId="34ab170da5908fc4" providerId="LiveId" clId="{83D39C56-20C7-4EF7-92C8-3CB7A204D3ED}" dt="2019-10-23T08:00:14.106" v="63" actId="478"/>
          <ac:spMkLst>
            <pc:docMk/>
            <pc:sldMk cId="12206612" sldId="489"/>
            <ac:spMk id="3" creationId="{370BED81-5D97-4C0C-B808-EAF79225176C}"/>
          </ac:spMkLst>
        </pc:spChg>
        <pc:spChg chg="add mod">
          <ac:chgData name="Cristian Chilipirea" userId="34ab170da5908fc4" providerId="LiveId" clId="{83D39C56-20C7-4EF7-92C8-3CB7A204D3ED}" dt="2019-10-23T08:00:23.904" v="65" actId="1076"/>
          <ac:spMkLst>
            <pc:docMk/>
            <pc:sldMk cId="12206612" sldId="489"/>
            <ac:spMk id="4" creationId="{6512BABE-5107-4072-9F62-CD083D34807A}"/>
          </ac:spMkLst>
        </pc:spChg>
      </pc:sldChg>
      <pc:sldChg chg="del">
        <pc:chgData name="Cristian Chilipirea" userId="34ab170da5908fc4" providerId="LiveId" clId="{83D39C56-20C7-4EF7-92C8-3CB7A204D3ED}" dt="2019-10-23T07:51:20.215" v="4" actId="2696"/>
        <pc:sldMkLst>
          <pc:docMk/>
          <pc:sldMk cId="1082404490" sldId="489"/>
        </pc:sldMkLst>
      </pc:sldChg>
      <pc:sldChg chg="addSp delSp modSp add modAnim">
        <pc:chgData name="Cristian Chilipirea" userId="34ab170da5908fc4" providerId="LiveId" clId="{83D39C56-20C7-4EF7-92C8-3CB7A204D3ED}" dt="2019-10-23T08:00:57.143" v="80" actId="1076"/>
        <pc:sldMkLst>
          <pc:docMk/>
          <pc:sldMk cId="352025223" sldId="490"/>
        </pc:sldMkLst>
        <pc:spChg chg="mod">
          <ac:chgData name="Cristian Chilipirea" userId="34ab170da5908fc4" providerId="LiveId" clId="{83D39C56-20C7-4EF7-92C8-3CB7A204D3ED}" dt="2019-10-23T08:00:32.776" v="67"/>
          <ac:spMkLst>
            <pc:docMk/>
            <pc:sldMk cId="352025223" sldId="490"/>
            <ac:spMk id="2" creationId="{51CED537-9388-45F7-A09F-5B1C96244C7A}"/>
          </ac:spMkLst>
        </pc:spChg>
        <pc:spChg chg="del">
          <ac:chgData name="Cristian Chilipirea" userId="34ab170da5908fc4" providerId="LiveId" clId="{83D39C56-20C7-4EF7-92C8-3CB7A204D3ED}" dt="2019-10-23T08:00:35.279" v="68" actId="478"/>
          <ac:spMkLst>
            <pc:docMk/>
            <pc:sldMk cId="352025223" sldId="490"/>
            <ac:spMk id="3" creationId="{11152457-2635-41DB-9763-538D1A7838DD}"/>
          </ac:spMkLst>
        </pc:spChg>
        <pc:spChg chg="add del">
          <ac:chgData name="Cristian Chilipirea" userId="34ab170da5908fc4" providerId="LiveId" clId="{83D39C56-20C7-4EF7-92C8-3CB7A204D3ED}" dt="2019-10-23T08:00:53.288" v="78"/>
          <ac:spMkLst>
            <pc:docMk/>
            <pc:sldMk cId="352025223" sldId="490"/>
            <ac:spMk id="4" creationId="{7ABCDE33-9A97-4A68-8F0E-9FC4A3E0C6CE}"/>
          </ac:spMkLst>
        </pc:spChg>
        <pc:spChg chg="add del">
          <ac:chgData name="Cristian Chilipirea" userId="34ab170da5908fc4" providerId="LiveId" clId="{83D39C56-20C7-4EF7-92C8-3CB7A204D3ED}" dt="2019-10-23T08:00:53.288" v="78"/>
          <ac:spMkLst>
            <pc:docMk/>
            <pc:sldMk cId="352025223" sldId="490"/>
            <ac:spMk id="5" creationId="{D2B6245C-C803-46C1-A350-420CE2D55D0C}"/>
          </ac:spMkLst>
        </pc:spChg>
        <pc:spChg chg="add del">
          <ac:chgData name="Cristian Chilipirea" userId="34ab170da5908fc4" providerId="LiveId" clId="{83D39C56-20C7-4EF7-92C8-3CB7A204D3ED}" dt="2019-10-23T08:00:53.288" v="78"/>
          <ac:spMkLst>
            <pc:docMk/>
            <pc:sldMk cId="352025223" sldId="490"/>
            <ac:spMk id="6" creationId="{99058F3A-62A9-4E1F-AA00-A5CB34C11EB5}"/>
          </ac:spMkLst>
        </pc:spChg>
        <pc:spChg chg="add mod">
          <ac:chgData name="Cristian Chilipirea" userId="34ab170da5908fc4" providerId="LiveId" clId="{83D39C56-20C7-4EF7-92C8-3CB7A204D3ED}" dt="2019-10-23T08:00:57.143" v="80" actId="1076"/>
          <ac:spMkLst>
            <pc:docMk/>
            <pc:sldMk cId="352025223" sldId="490"/>
            <ac:spMk id="7" creationId="{6A3F7B52-3F15-4F27-A17E-3608D5E7961D}"/>
          </ac:spMkLst>
        </pc:spChg>
        <pc:spChg chg="add mod">
          <ac:chgData name="Cristian Chilipirea" userId="34ab170da5908fc4" providerId="LiveId" clId="{83D39C56-20C7-4EF7-92C8-3CB7A204D3ED}" dt="2019-10-23T08:00:57.143" v="80" actId="1076"/>
          <ac:spMkLst>
            <pc:docMk/>
            <pc:sldMk cId="352025223" sldId="490"/>
            <ac:spMk id="8" creationId="{853AA004-A148-4842-8EE5-3DBF7C194B03}"/>
          </ac:spMkLst>
        </pc:spChg>
        <pc:spChg chg="add mod">
          <ac:chgData name="Cristian Chilipirea" userId="34ab170da5908fc4" providerId="LiveId" clId="{83D39C56-20C7-4EF7-92C8-3CB7A204D3ED}" dt="2019-10-23T08:00:57.143" v="80" actId="1076"/>
          <ac:spMkLst>
            <pc:docMk/>
            <pc:sldMk cId="352025223" sldId="490"/>
            <ac:spMk id="9" creationId="{AC416162-CBE9-4CE7-B9BF-0270FC2B87BB}"/>
          </ac:spMkLst>
        </pc:spChg>
      </pc:sldChg>
      <pc:sldChg chg="del">
        <pc:chgData name="Cristian Chilipirea" userId="34ab170da5908fc4" providerId="LiveId" clId="{83D39C56-20C7-4EF7-92C8-3CB7A204D3ED}" dt="2019-10-23T07:51:20.631" v="5" actId="2696"/>
        <pc:sldMkLst>
          <pc:docMk/>
          <pc:sldMk cId="1953867363" sldId="490"/>
        </pc:sldMkLst>
      </pc:sldChg>
      <pc:sldChg chg="del">
        <pc:chgData name="Cristian Chilipirea" userId="34ab170da5908fc4" providerId="LiveId" clId="{83D39C56-20C7-4EF7-92C8-3CB7A204D3ED}" dt="2019-10-23T07:51:20.848" v="6" actId="2696"/>
        <pc:sldMkLst>
          <pc:docMk/>
          <pc:sldMk cId="949347130" sldId="491"/>
        </pc:sldMkLst>
      </pc:sldChg>
      <pc:sldChg chg="addSp delSp modSp add">
        <pc:chgData name="Cristian Chilipirea" userId="34ab170da5908fc4" providerId="LiveId" clId="{83D39C56-20C7-4EF7-92C8-3CB7A204D3ED}" dt="2019-10-23T08:01:13.318" v="85" actId="1076"/>
        <pc:sldMkLst>
          <pc:docMk/>
          <pc:sldMk cId="3909411378" sldId="491"/>
        </pc:sldMkLst>
        <pc:spChg chg="del">
          <ac:chgData name="Cristian Chilipirea" userId="34ab170da5908fc4" providerId="LiveId" clId="{83D39C56-20C7-4EF7-92C8-3CB7A204D3ED}" dt="2019-10-23T08:01:10.090" v="84" actId="478"/>
          <ac:spMkLst>
            <pc:docMk/>
            <pc:sldMk cId="3909411378" sldId="491"/>
            <ac:spMk id="2" creationId="{7C2BE498-4A93-4083-8C42-365294B28DB8}"/>
          </ac:spMkLst>
        </pc:spChg>
        <pc:spChg chg="del">
          <ac:chgData name="Cristian Chilipirea" userId="34ab170da5908fc4" providerId="LiveId" clId="{83D39C56-20C7-4EF7-92C8-3CB7A204D3ED}" dt="2019-10-23T08:01:06.035" v="82" actId="478"/>
          <ac:spMkLst>
            <pc:docMk/>
            <pc:sldMk cId="3909411378" sldId="491"/>
            <ac:spMk id="3" creationId="{F7B5085A-D682-48D7-A7F8-AB38E7387F34}"/>
          </ac:spMkLst>
        </pc:spChg>
        <pc:spChg chg="add mod">
          <ac:chgData name="Cristian Chilipirea" userId="34ab170da5908fc4" providerId="LiveId" clId="{83D39C56-20C7-4EF7-92C8-3CB7A204D3ED}" dt="2019-10-23T08:01:13.318" v="85" actId="1076"/>
          <ac:spMkLst>
            <pc:docMk/>
            <pc:sldMk cId="3909411378" sldId="491"/>
            <ac:spMk id="4" creationId="{8C8D5206-71F6-4625-875E-B13C4D09E46D}"/>
          </ac:spMkLst>
        </pc:spChg>
      </pc:sldChg>
      <pc:sldChg chg="addSp delSp modSp add">
        <pc:chgData name="Cristian Chilipirea" userId="34ab170da5908fc4" providerId="LiveId" clId="{83D39C56-20C7-4EF7-92C8-3CB7A204D3ED}" dt="2019-10-23T08:01:30.589" v="92" actId="1076"/>
        <pc:sldMkLst>
          <pc:docMk/>
          <pc:sldMk cId="1953338523" sldId="492"/>
        </pc:sldMkLst>
        <pc:spChg chg="mod">
          <ac:chgData name="Cristian Chilipirea" userId="34ab170da5908fc4" providerId="LiveId" clId="{83D39C56-20C7-4EF7-92C8-3CB7A204D3ED}" dt="2019-10-23T08:01:20.339" v="87"/>
          <ac:spMkLst>
            <pc:docMk/>
            <pc:sldMk cId="1953338523" sldId="492"/>
            <ac:spMk id="2" creationId="{B9AB1CCF-8B2A-456B-A420-8AC6EFDF655D}"/>
          </ac:spMkLst>
        </pc:spChg>
        <pc:spChg chg="del">
          <ac:chgData name="Cristian Chilipirea" userId="34ab170da5908fc4" providerId="LiveId" clId="{83D39C56-20C7-4EF7-92C8-3CB7A204D3ED}" dt="2019-10-23T08:01:22.441" v="88" actId="478"/>
          <ac:spMkLst>
            <pc:docMk/>
            <pc:sldMk cId="1953338523" sldId="492"/>
            <ac:spMk id="3" creationId="{108B07CF-EFD9-43F5-B104-8B00FA8C37DB}"/>
          </ac:spMkLst>
        </pc:spChg>
        <pc:spChg chg="add del">
          <ac:chgData name="Cristian Chilipirea" userId="34ab170da5908fc4" providerId="LiveId" clId="{83D39C56-20C7-4EF7-92C8-3CB7A204D3ED}" dt="2019-10-23T08:01:27.583" v="90"/>
          <ac:spMkLst>
            <pc:docMk/>
            <pc:sldMk cId="1953338523" sldId="492"/>
            <ac:spMk id="4" creationId="{A7A2A1F5-04E1-4DE7-817E-7C71ABA5DF50}"/>
          </ac:spMkLst>
        </pc:spChg>
        <pc:spChg chg="add mod">
          <ac:chgData name="Cristian Chilipirea" userId="34ab170da5908fc4" providerId="LiveId" clId="{83D39C56-20C7-4EF7-92C8-3CB7A204D3ED}" dt="2019-10-23T08:01:30.589" v="92" actId="1076"/>
          <ac:spMkLst>
            <pc:docMk/>
            <pc:sldMk cId="1953338523" sldId="492"/>
            <ac:spMk id="5" creationId="{AB7C2DCF-9664-49FF-8F84-4C18DAF95ECA}"/>
          </ac:spMkLst>
        </pc:spChg>
      </pc:sldChg>
      <pc:sldChg chg="del">
        <pc:chgData name="Cristian Chilipirea" userId="34ab170da5908fc4" providerId="LiveId" clId="{83D39C56-20C7-4EF7-92C8-3CB7A204D3ED}" dt="2019-10-23T07:51:20.963" v="7" actId="2696"/>
        <pc:sldMkLst>
          <pc:docMk/>
          <pc:sldMk cId="2462122708" sldId="492"/>
        </pc:sldMkLst>
      </pc:sldChg>
      <pc:sldChg chg="del">
        <pc:chgData name="Cristian Chilipirea" userId="34ab170da5908fc4" providerId="LiveId" clId="{83D39C56-20C7-4EF7-92C8-3CB7A204D3ED}" dt="2019-10-23T07:51:21.217" v="8" actId="2696"/>
        <pc:sldMkLst>
          <pc:docMk/>
          <pc:sldMk cId="2405071448" sldId="493"/>
        </pc:sldMkLst>
      </pc:sldChg>
      <pc:sldChg chg="addSp delSp modSp add modAnim">
        <pc:chgData name="Cristian Chilipirea" userId="34ab170da5908fc4" providerId="LiveId" clId="{83D39C56-20C7-4EF7-92C8-3CB7A204D3ED}" dt="2019-10-23T08:01:51.432" v="99" actId="1076"/>
        <pc:sldMkLst>
          <pc:docMk/>
          <pc:sldMk cId="2810777085" sldId="493"/>
        </pc:sldMkLst>
        <pc:spChg chg="del">
          <ac:chgData name="Cristian Chilipirea" userId="34ab170da5908fc4" providerId="LiveId" clId="{83D39C56-20C7-4EF7-92C8-3CB7A204D3ED}" dt="2019-10-23T08:01:42.525" v="95" actId="478"/>
          <ac:spMkLst>
            <pc:docMk/>
            <pc:sldMk cId="2810777085" sldId="493"/>
            <ac:spMk id="2" creationId="{95F3D422-31D6-4FDA-84EE-10BBAF9BF770}"/>
          </ac:spMkLst>
        </pc:spChg>
        <pc:spChg chg="del">
          <ac:chgData name="Cristian Chilipirea" userId="34ab170da5908fc4" providerId="LiveId" clId="{83D39C56-20C7-4EF7-92C8-3CB7A204D3ED}" dt="2019-10-23T08:01:41.094" v="94" actId="478"/>
          <ac:spMkLst>
            <pc:docMk/>
            <pc:sldMk cId="2810777085" sldId="493"/>
            <ac:spMk id="3" creationId="{675FCEB3-4587-4D06-B97F-883EB0452FC5}"/>
          </ac:spMkLst>
        </pc:spChg>
        <pc:spChg chg="add del">
          <ac:chgData name="Cristian Chilipirea" userId="34ab170da5908fc4" providerId="LiveId" clId="{83D39C56-20C7-4EF7-92C8-3CB7A204D3ED}" dt="2019-10-23T08:01:45.506" v="97"/>
          <ac:spMkLst>
            <pc:docMk/>
            <pc:sldMk cId="2810777085" sldId="493"/>
            <ac:spMk id="4" creationId="{B99B7BCB-E652-4638-9B2F-8F56A2422A90}"/>
          </ac:spMkLst>
        </pc:spChg>
        <pc:spChg chg="add mod">
          <ac:chgData name="Cristian Chilipirea" userId="34ab170da5908fc4" providerId="LiveId" clId="{83D39C56-20C7-4EF7-92C8-3CB7A204D3ED}" dt="2019-10-23T08:01:51.432" v="99" actId="1076"/>
          <ac:spMkLst>
            <pc:docMk/>
            <pc:sldMk cId="2810777085" sldId="493"/>
            <ac:spMk id="5" creationId="{364A66CD-2A1A-40FA-AEE3-C223FF282E7B}"/>
          </ac:spMkLst>
        </pc:spChg>
      </pc:sldChg>
      <pc:sldChg chg="addSp delSp modSp add modAnim">
        <pc:chgData name="Cristian Chilipirea" userId="34ab170da5908fc4" providerId="LiveId" clId="{83D39C56-20C7-4EF7-92C8-3CB7A204D3ED}" dt="2019-10-23T08:06:02.168" v="112" actId="1076"/>
        <pc:sldMkLst>
          <pc:docMk/>
          <pc:sldMk cId="1566220190" sldId="494"/>
        </pc:sldMkLst>
        <pc:spChg chg="del">
          <ac:chgData name="Cristian Chilipirea" userId="34ab170da5908fc4" providerId="LiveId" clId="{83D39C56-20C7-4EF7-92C8-3CB7A204D3ED}" dt="2019-10-23T08:05:42.402" v="102" actId="478"/>
          <ac:spMkLst>
            <pc:docMk/>
            <pc:sldMk cId="1566220190" sldId="494"/>
            <ac:spMk id="2" creationId="{90D17F85-6B54-4458-8607-65C32AD73C00}"/>
          </ac:spMkLst>
        </pc:spChg>
        <pc:spChg chg="del">
          <ac:chgData name="Cristian Chilipirea" userId="34ab170da5908fc4" providerId="LiveId" clId="{83D39C56-20C7-4EF7-92C8-3CB7A204D3ED}" dt="2019-10-23T08:05:41.082" v="101" actId="478"/>
          <ac:spMkLst>
            <pc:docMk/>
            <pc:sldMk cId="1566220190" sldId="494"/>
            <ac:spMk id="3" creationId="{CACFC63E-726D-4FDC-8CD7-B19652B6FD69}"/>
          </ac:spMkLst>
        </pc:spChg>
        <pc:spChg chg="add del mod">
          <ac:chgData name="Cristian Chilipirea" userId="34ab170da5908fc4" providerId="LiveId" clId="{83D39C56-20C7-4EF7-92C8-3CB7A204D3ED}" dt="2019-10-23T08:05:51.612" v="106"/>
          <ac:spMkLst>
            <pc:docMk/>
            <pc:sldMk cId="1566220190" sldId="494"/>
            <ac:spMk id="4" creationId="{AAD8B2FE-88E9-4E6F-83AE-5DB77C67C4AB}"/>
          </ac:spMkLst>
        </pc:spChg>
        <pc:spChg chg="add del">
          <ac:chgData name="Cristian Chilipirea" userId="34ab170da5908fc4" providerId="LiveId" clId="{83D39C56-20C7-4EF7-92C8-3CB7A204D3ED}" dt="2019-10-23T08:05:53.852" v="110"/>
          <ac:spMkLst>
            <pc:docMk/>
            <pc:sldMk cId="1566220190" sldId="494"/>
            <ac:spMk id="14" creationId="{D254025B-FA0E-4D47-9310-E24B69CE5710}"/>
          </ac:spMkLst>
        </pc:spChg>
        <pc:spChg chg="add mod">
          <ac:chgData name="Cristian Chilipirea" userId="34ab170da5908fc4" providerId="LiveId" clId="{83D39C56-20C7-4EF7-92C8-3CB7A204D3ED}" dt="2019-10-23T08:06:02.168" v="112" actId="1076"/>
          <ac:spMkLst>
            <pc:docMk/>
            <pc:sldMk cId="1566220190" sldId="494"/>
            <ac:spMk id="24" creationId="{6E61A2D6-E447-44EE-A5DE-02D50A1461FF}"/>
          </ac:spMkLst>
        </pc:spChg>
        <pc:grpChg chg="add del mod">
          <ac:chgData name="Cristian Chilipirea" userId="34ab170da5908fc4" providerId="LiveId" clId="{83D39C56-20C7-4EF7-92C8-3CB7A204D3ED}" dt="2019-10-23T08:05:51.612" v="106"/>
          <ac:grpSpMkLst>
            <pc:docMk/>
            <pc:sldMk cId="1566220190" sldId="494"/>
            <ac:grpSpMk id="6" creationId="{14C05437-1088-4883-B6B3-5D48516DF630}"/>
          </ac:grpSpMkLst>
        </pc:grpChg>
        <pc:grpChg chg="add del">
          <ac:chgData name="Cristian Chilipirea" userId="34ab170da5908fc4" providerId="LiveId" clId="{83D39C56-20C7-4EF7-92C8-3CB7A204D3ED}" dt="2019-10-23T08:05:53.852" v="110"/>
          <ac:grpSpMkLst>
            <pc:docMk/>
            <pc:sldMk cId="1566220190" sldId="494"/>
            <ac:grpSpMk id="16" creationId="{2CD86852-D7F7-483E-87ED-3EA8EFC44D0D}"/>
          </ac:grpSpMkLst>
        </pc:grpChg>
        <pc:grpChg chg="add mod">
          <ac:chgData name="Cristian Chilipirea" userId="34ab170da5908fc4" providerId="LiveId" clId="{83D39C56-20C7-4EF7-92C8-3CB7A204D3ED}" dt="2019-10-23T08:06:02.168" v="112" actId="1076"/>
          <ac:grpSpMkLst>
            <pc:docMk/>
            <pc:sldMk cId="1566220190" sldId="494"/>
            <ac:grpSpMk id="26" creationId="{AA8AA480-789F-4880-AAF2-E28875111CA3}"/>
          </ac:grpSpMkLst>
        </pc:grpChg>
        <pc:graphicFrameChg chg="add del mod">
          <ac:chgData name="Cristian Chilipirea" userId="34ab170da5908fc4" providerId="LiveId" clId="{83D39C56-20C7-4EF7-92C8-3CB7A204D3ED}" dt="2019-10-23T08:05:51.612" v="106"/>
          <ac:graphicFrameMkLst>
            <pc:docMk/>
            <pc:sldMk cId="1566220190" sldId="494"/>
            <ac:graphicFrameMk id="5" creationId="{F63F9F9C-26B2-4FEF-9E41-75BD7F767C57}"/>
          </ac:graphicFrameMkLst>
        </pc:graphicFrameChg>
        <pc:graphicFrameChg chg="add del">
          <ac:chgData name="Cristian Chilipirea" userId="34ab170da5908fc4" providerId="LiveId" clId="{83D39C56-20C7-4EF7-92C8-3CB7A204D3ED}" dt="2019-10-23T08:05:53.852" v="110"/>
          <ac:graphicFrameMkLst>
            <pc:docMk/>
            <pc:sldMk cId="1566220190" sldId="494"/>
            <ac:graphicFrameMk id="15" creationId="{58A3C772-3608-4711-8489-EC63A9B70CB6}"/>
          </ac:graphicFrameMkLst>
        </pc:graphicFrameChg>
        <pc:graphicFrameChg chg="add mod">
          <ac:chgData name="Cristian Chilipirea" userId="34ab170da5908fc4" providerId="LiveId" clId="{83D39C56-20C7-4EF7-92C8-3CB7A204D3ED}" dt="2019-10-23T08:06:02.168" v="112" actId="1076"/>
          <ac:graphicFrameMkLst>
            <pc:docMk/>
            <pc:sldMk cId="1566220190" sldId="494"/>
            <ac:graphicFrameMk id="25" creationId="{A54B821C-30A3-4260-8268-4D08751EF3F6}"/>
          </ac:graphicFrameMkLst>
        </pc:graphicFrameChg>
      </pc:sldChg>
      <pc:sldChg chg="del">
        <pc:chgData name="Cristian Chilipirea" userId="34ab170da5908fc4" providerId="LiveId" clId="{83D39C56-20C7-4EF7-92C8-3CB7A204D3ED}" dt="2019-10-23T07:51:21.264" v="9" actId="2696"/>
        <pc:sldMkLst>
          <pc:docMk/>
          <pc:sldMk cId="3704109011" sldId="494"/>
        </pc:sldMkLst>
      </pc:sldChg>
      <pc:sldChg chg="addSp delSp add modAnim">
        <pc:chgData name="Cristian Chilipirea" userId="34ab170da5908fc4" providerId="LiveId" clId="{83D39C56-20C7-4EF7-92C8-3CB7A204D3ED}" dt="2019-10-23T08:06:53.966" v="116"/>
        <pc:sldMkLst>
          <pc:docMk/>
          <pc:sldMk cId="2283031402" sldId="495"/>
        </pc:sldMkLst>
        <pc:spChg chg="del">
          <ac:chgData name="Cristian Chilipirea" userId="34ab170da5908fc4" providerId="LiveId" clId="{83D39C56-20C7-4EF7-92C8-3CB7A204D3ED}" dt="2019-10-23T08:06:52.860" v="115" actId="478"/>
          <ac:spMkLst>
            <pc:docMk/>
            <pc:sldMk cId="2283031402" sldId="495"/>
            <ac:spMk id="2" creationId="{A72A3A0C-5B19-44EE-88E2-D5A17EF6CC66}"/>
          </ac:spMkLst>
        </pc:spChg>
        <pc:spChg chg="del">
          <ac:chgData name="Cristian Chilipirea" userId="34ab170da5908fc4" providerId="LiveId" clId="{83D39C56-20C7-4EF7-92C8-3CB7A204D3ED}" dt="2019-10-23T08:06:51.981" v="114" actId="478"/>
          <ac:spMkLst>
            <pc:docMk/>
            <pc:sldMk cId="2283031402" sldId="495"/>
            <ac:spMk id="3" creationId="{C0BB68FD-7022-4C90-A2CC-2AD3621FE9DC}"/>
          </ac:spMkLst>
        </pc:spChg>
        <pc:spChg chg="add">
          <ac:chgData name="Cristian Chilipirea" userId="34ab170da5908fc4" providerId="LiveId" clId="{83D39C56-20C7-4EF7-92C8-3CB7A204D3ED}" dt="2019-10-23T08:06:53.966" v="116"/>
          <ac:spMkLst>
            <pc:docMk/>
            <pc:sldMk cId="2283031402" sldId="495"/>
            <ac:spMk id="4" creationId="{218E0DB9-32C3-4A64-91B0-FAF8485E72E0}"/>
          </ac:spMkLst>
        </pc:spChg>
        <pc:spChg chg="add">
          <ac:chgData name="Cristian Chilipirea" userId="34ab170da5908fc4" providerId="LiveId" clId="{83D39C56-20C7-4EF7-92C8-3CB7A204D3ED}" dt="2019-10-23T08:06:53.966" v="116"/>
          <ac:spMkLst>
            <pc:docMk/>
            <pc:sldMk cId="2283031402" sldId="495"/>
            <ac:spMk id="6" creationId="{9E469281-401A-463E-BC37-36A1C35B9F9D}"/>
          </ac:spMkLst>
        </pc:spChg>
        <pc:graphicFrameChg chg="add">
          <ac:chgData name="Cristian Chilipirea" userId="34ab170da5908fc4" providerId="LiveId" clId="{83D39C56-20C7-4EF7-92C8-3CB7A204D3ED}" dt="2019-10-23T08:06:53.966" v="116"/>
          <ac:graphicFrameMkLst>
            <pc:docMk/>
            <pc:sldMk cId="2283031402" sldId="495"/>
            <ac:graphicFrameMk id="5" creationId="{D58880C5-3670-47DD-AC65-19289C0DD05F}"/>
          </ac:graphicFrameMkLst>
        </pc:graphicFrameChg>
        <pc:graphicFrameChg chg="add">
          <ac:chgData name="Cristian Chilipirea" userId="34ab170da5908fc4" providerId="LiveId" clId="{83D39C56-20C7-4EF7-92C8-3CB7A204D3ED}" dt="2019-10-23T08:06:53.966" v="116"/>
          <ac:graphicFrameMkLst>
            <pc:docMk/>
            <pc:sldMk cId="2283031402" sldId="495"/>
            <ac:graphicFrameMk id="7" creationId="{E234AE3D-38CC-4560-9477-A154ECA62CA6}"/>
          </ac:graphicFrameMkLst>
        </pc:graphicFrameChg>
      </pc:sldChg>
      <pc:sldChg chg="del">
        <pc:chgData name="Cristian Chilipirea" userId="34ab170da5908fc4" providerId="LiveId" clId="{83D39C56-20C7-4EF7-92C8-3CB7A204D3ED}" dt="2019-10-23T07:51:21.520" v="10" actId="2696"/>
        <pc:sldMkLst>
          <pc:docMk/>
          <pc:sldMk cId="2493427868" sldId="495"/>
        </pc:sldMkLst>
      </pc:sldChg>
      <pc:sldChg chg="del">
        <pc:chgData name="Cristian Chilipirea" userId="34ab170da5908fc4" providerId="LiveId" clId="{83D39C56-20C7-4EF7-92C8-3CB7A204D3ED}" dt="2019-10-23T07:51:21.952" v="11" actId="2696"/>
        <pc:sldMkLst>
          <pc:docMk/>
          <pc:sldMk cId="528462271" sldId="496"/>
        </pc:sldMkLst>
      </pc:sldChg>
      <pc:sldChg chg="addSp delSp modSp add modAnim">
        <pc:chgData name="Cristian Chilipirea" userId="34ab170da5908fc4" providerId="LiveId" clId="{83D39C56-20C7-4EF7-92C8-3CB7A204D3ED}" dt="2019-10-23T08:07:16.614" v="127" actId="1076"/>
        <pc:sldMkLst>
          <pc:docMk/>
          <pc:sldMk cId="4052391894" sldId="496"/>
        </pc:sldMkLst>
        <pc:spChg chg="del">
          <ac:chgData name="Cristian Chilipirea" userId="34ab170da5908fc4" providerId="LiveId" clId="{83D39C56-20C7-4EF7-92C8-3CB7A204D3ED}" dt="2019-10-23T08:07:06.708" v="119" actId="478"/>
          <ac:spMkLst>
            <pc:docMk/>
            <pc:sldMk cId="4052391894" sldId="496"/>
            <ac:spMk id="2" creationId="{5E547742-DAFB-4257-B940-5A99D919425D}"/>
          </ac:spMkLst>
        </pc:spChg>
        <pc:spChg chg="del">
          <ac:chgData name="Cristian Chilipirea" userId="34ab170da5908fc4" providerId="LiveId" clId="{83D39C56-20C7-4EF7-92C8-3CB7A204D3ED}" dt="2019-10-23T08:07:05.330" v="118" actId="478"/>
          <ac:spMkLst>
            <pc:docMk/>
            <pc:sldMk cId="4052391894" sldId="496"/>
            <ac:spMk id="3" creationId="{08022417-8A94-4BF0-80EF-588389A6795A}"/>
          </ac:spMkLst>
        </pc:spChg>
        <pc:graphicFrameChg chg="add del mod">
          <ac:chgData name="Cristian Chilipirea" userId="34ab170da5908fc4" providerId="LiveId" clId="{83D39C56-20C7-4EF7-92C8-3CB7A204D3ED}" dt="2019-10-23T08:07:11.859" v="123"/>
          <ac:graphicFrameMkLst>
            <pc:docMk/>
            <pc:sldMk cId="4052391894" sldId="496"/>
            <ac:graphicFrameMk id="4" creationId="{522DDE0D-E122-48BD-8CD3-152DB71CD4B9}"/>
          </ac:graphicFrameMkLst>
        </pc:graphicFrameChg>
        <pc:graphicFrameChg chg="add del mod">
          <ac:chgData name="Cristian Chilipirea" userId="34ab170da5908fc4" providerId="LiveId" clId="{83D39C56-20C7-4EF7-92C8-3CB7A204D3ED}" dt="2019-10-23T08:07:11.859" v="123"/>
          <ac:graphicFrameMkLst>
            <pc:docMk/>
            <pc:sldMk cId="4052391894" sldId="496"/>
            <ac:graphicFrameMk id="5" creationId="{20699044-9666-4985-B360-A8C5C2C7250D}"/>
          </ac:graphicFrameMkLst>
        </pc:graphicFrameChg>
        <pc:graphicFrameChg chg="add del">
          <ac:chgData name="Cristian Chilipirea" userId="34ab170da5908fc4" providerId="LiveId" clId="{83D39C56-20C7-4EF7-92C8-3CB7A204D3ED}" dt="2019-10-23T08:07:13.788" v="125"/>
          <ac:graphicFrameMkLst>
            <pc:docMk/>
            <pc:sldMk cId="4052391894" sldId="496"/>
            <ac:graphicFrameMk id="6" creationId="{E260E789-A00B-4E31-9EE5-D79044A989E4}"/>
          </ac:graphicFrameMkLst>
        </pc:graphicFrameChg>
        <pc:graphicFrameChg chg="add del">
          <ac:chgData name="Cristian Chilipirea" userId="34ab170da5908fc4" providerId="LiveId" clId="{83D39C56-20C7-4EF7-92C8-3CB7A204D3ED}" dt="2019-10-23T08:07:13.788" v="125"/>
          <ac:graphicFrameMkLst>
            <pc:docMk/>
            <pc:sldMk cId="4052391894" sldId="496"/>
            <ac:graphicFrameMk id="7" creationId="{EE969BF7-3D5E-4647-A564-AA4DDEE9D1CB}"/>
          </ac:graphicFrameMkLst>
        </pc:graphicFrameChg>
        <pc:graphicFrameChg chg="add mod">
          <ac:chgData name="Cristian Chilipirea" userId="34ab170da5908fc4" providerId="LiveId" clId="{83D39C56-20C7-4EF7-92C8-3CB7A204D3ED}" dt="2019-10-23T08:07:16.614" v="127" actId="1076"/>
          <ac:graphicFrameMkLst>
            <pc:docMk/>
            <pc:sldMk cId="4052391894" sldId="496"/>
            <ac:graphicFrameMk id="8" creationId="{8B6BFE47-C4D1-4C6C-B6F9-0D66FBF85713}"/>
          </ac:graphicFrameMkLst>
        </pc:graphicFrameChg>
        <pc:graphicFrameChg chg="add mod">
          <ac:chgData name="Cristian Chilipirea" userId="34ab170da5908fc4" providerId="LiveId" clId="{83D39C56-20C7-4EF7-92C8-3CB7A204D3ED}" dt="2019-10-23T08:07:16.614" v="127" actId="1076"/>
          <ac:graphicFrameMkLst>
            <pc:docMk/>
            <pc:sldMk cId="4052391894" sldId="496"/>
            <ac:graphicFrameMk id="9" creationId="{804148BB-1C59-46C8-993B-EF61141DB155}"/>
          </ac:graphicFrameMkLst>
        </pc:graphicFrameChg>
      </pc:sldChg>
      <pc:sldChg chg="del">
        <pc:chgData name="Cristian Chilipirea" userId="34ab170da5908fc4" providerId="LiveId" clId="{83D39C56-20C7-4EF7-92C8-3CB7A204D3ED}" dt="2019-10-23T07:51:22.068" v="12" actId="2696"/>
        <pc:sldMkLst>
          <pc:docMk/>
          <pc:sldMk cId="826345607" sldId="497"/>
        </pc:sldMkLst>
      </pc:sldChg>
      <pc:sldChg chg="addSp delSp modSp add modAnim">
        <pc:chgData name="Cristian Chilipirea" userId="34ab170da5908fc4" providerId="LiveId" clId="{83D39C56-20C7-4EF7-92C8-3CB7A204D3ED}" dt="2019-10-23T08:07:34.058" v="134" actId="1076"/>
        <pc:sldMkLst>
          <pc:docMk/>
          <pc:sldMk cId="1387221513" sldId="497"/>
        </pc:sldMkLst>
        <pc:spChg chg="mod">
          <ac:chgData name="Cristian Chilipirea" userId="34ab170da5908fc4" providerId="LiveId" clId="{83D39C56-20C7-4EF7-92C8-3CB7A204D3ED}" dt="2019-10-23T08:07:24.088" v="129"/>
          <ac:spMkLst>
            <pc:docMk/>
            <pc:sldMk cId="1387221513" sldId="497"/>
            <ac:spMk id="2" creationId="{57EECBAC-DA59-4BC4-ACB5-0D63BFAB4241}"/>
          </ac:spMkLst>
        </pc:spChg>
        <pc:spChg chg="del">
          <ac:chgData name="Cristian Chilipirea" userId="34ab170da5908fc4" providerId="LiveId" clId="{83D39C56-20C7-4EF7-92C8-3CB7A204D3ED}" dt="2019-10-23T08:07:25.895" v="130" actId="478"/>
          <ac:spMkLst>
            <pc:docMk/>
            <pc:sldMk cId="1387221513" sldId="497"/>
            <ac:spMk id="3" creationId="{E3F37BE5-36A6-45E1-B71E-E0FA804032F1}"/>
          </ac:spMkLst>
        </pc:spChg>
        <pc:spChg chg="add del">
          <ac:chgData name="Cristian Chilipirea" userId="34ab170da5908fc4" providerId="LiveId" clId="{83D39C56-20C7-4EF7-92C8-3CB7A204D3ED}" dt="2019-10-23T08:07:31.159" v="132"/>
          <ac:spMkLst>
            <pc:docMk/>
            <pc:sldMk cId="1387221513" sldId="497"/>
            <ac:spMk id="4" creationId="{4AF68837-FD32-45C1-93FF-D4291A214455}"/>
          </ac:spMkLst>
        </pc:spChg>
        <pc:spChg chg="add mod">
          <ac:chgData name="Cristian Chilipirea" userId="34ab170da5908fc4" providerId="LiveId" clId="{83D39C56-20C7-4EF7-92C8-3CB7A204D3ED}" dt="2019-10-23T08:07:34.058" v="134" actId="1076"/>
          <ac:spMkLst>
            <pc:docMk/>
            <pc:sldMk cId="1387221513" sldId="497"/>
            <ac:spMk id="5" creationId="{EE3EED93-1A88-492E-BE71-477F889F002B}"/>
          </ac:spMkLst>
        </pc:spChg>
      </pc:sldChg>
      <pc:sldChg chg="del">
        <pc:chgData name="Cristian Chilipirea" userId="34ab170da5908fc4" providerId="LiveId" clId="{83D39C56-20C7-4EF7-92C8-3CB7A204D3ED}" dt="2019-10-23T07:51:22.338" v="13" actId="2696"/>
        <pc:sldMkLst>
          <pc:docMk/>
          <pc:sldMk cId="1153231740" sldId="498"/>
        </pc:sldMkLst>
      </pc:sldChg>
      <pc:sldChg chg="addSp delSp modSp add modAnim">
        <pc:chgData name="Cristian Chilipirea" userId="34ab170da5908fc4" providerId="LiveId" clId="{83D39C56-20C7-4EF7-92C8-3CB7A204D3ED}" dt="2019-10-23T08:08:07.823" v="146" actId="1076"/>
        <pc:sldMkLst>
          <pc:docMk/>
          <pc:sldMk cId="4040145722" sldId="498"/>
        </pc:sldMkLst>
        <pc:spChg chg="mod">
          <ac:chgData name="Cristian Chilipirea" userId="34ab170da5908fc4" providerId="LiveId" clId="{83D39C56-20C7-4EF7-92C8-3CB7A204D3ED}" dt="2019-10-23T08:07:41.845" v="136"/>
          <ac:spMkLst>
            <pc:docMk/>
            <pc:sldMk cId="4040145722" sldId="498"/>
            <ac:spMk id="2" creationId="{0F5494B7-8A47-4E41-AD81-52D09830E1B3}"/>
          </ac:spMkLst>
        </pc:spChg>
        <pc:spChg chg="del">
          <ac:chgData name="Cristian Chilipirea" userId="34ab170da5908fc4" providerId="LiveId" clId="{83D39C56-20C7-4EF7-92C8-3CB7A204D3ED}" dt="2019-10-23T08:07:44.086" v="137" actId="478"/>
          <ac:spMkLst>
            <pc:docMk/>
            <pc:sldMk cId="4040145722" sldId="498"/>
            <ac:spMk id="3" creationId="{D8D04E7D-2131-4737-9D89-50F860ABADEF}"/>
          </ac:spMkLst>
        </pc:spChg>
        <pc:spChg chg="add del">
          <ac:chgData name="Cristian Chilipirea" userId="34ab170da5908fc4" providerId="LiveId" clId="{83D39C56-20C7-4EF7-92C8-3CB7A204D3ED}" dt="2019-10-23T08:07:49.898" v="139"/>
          <ac:spMkLst>
            <pc:docMk/>
            <pc:sldMk cId="4040145722" sldId="498"/>
            <ac:spMk id="4" creationId="{D0A9A13F-FC59-423F-A67B-EC5335D49863}"/>
          </ac:spMkLst>
        </pc:spChg>
        <pc:spChg chg="add del">
          <ac:chgData name="Cristian Chilipirea" userId="34ab170da5908fc4" providerId="LiveId" clId="{83D39C56-20C7-4EF7-92C8-3CB7A204D3ED}" dt="2019-10-23T08:07:52.064" v="141"/>
          <ac:spMkLst>
            <pc:docMk/>
            <pc:sldMk cId="4040145722" sldId="498"/>
            <ac:spMk id="5" creationId="{18D5A4B7-A236-40AA-BA43-A8516724CE43}"/>
          </ac:spMkLst>
        </pc:spChg>
        <pc:spChg chg="add del">
          <ac:chgData name="Cristian Chilipirea" userId="34ab170da5908fc4" providerId="LiveId" clId="{83D39C56-20C7-4EF7-92C8-3CB7A204D3ED}" dt="2019-10-23T08:07:58.306" v="143"/>
          <ac:spMkLst>
            <pc:docMk/>
            <pc:sldMk cId="4040145722" sldId="498"/>
            <ac:spMk id="6" creationId="{2225C6AC-9CDF-4BC8-AC37-8ADDFC562244}"/>
          </ac:spMkLst>
        </pc:spChg>
        <pc:spChg chg="add mod">
          <ac:chgData name="Cristian Chilipirea" userId="34ab170da5908fc4" providerId="LiveId" clId="{83D39C56-20C7-4EF7-92C8-3CB7A204D3ED}" dt="2019-10-23T08:08:03.330" v="145" actId="1076"/>
          <ac:spMkLst>
            <pc:docMk/>
            <pc:sldMk cId="4040145722" sldId="498"/>
            <ac:spMk id="12" creationId="{FBB5901B-38BC-4701-BAEE-3DF4F40D7860}"/>
          </ac:spMkLst>
        </pc:spChg>
        <pc:graphicFrameChg chg="add del">
          <ac:chgData name="Cristian Chilipirea" userId="34ab170da5908fc4" providerId="LiveId" clId="{83D39C56-20C7-4EF7-92C8-3CB7A204D3ED}" dt="2019-10-23T08:07:58.306" v="143"/>
          <ac:graphicFrameMkLst>
            <pc:docMk/>
            <pc:sldMk cId="4040145722" sldId="498"/>
            <ac:graphicFrameMk id="7" creationId="{A9528DAF-B977-4F06-BFD8-630DFD2334CD}"/>
          </ac:graphicFrameMkLst>
        </pc:graphicFrameChg>
        <pc:graphicFrameChg chg="add del">
          <ac:chgData name="Cristian Chilipirea" userId="34ab170da5908fc4" providerId="LiveId" clId="{83D39C56-20C7-4EF7-92C8-3CB7A204D3ED}" dt="2019-10-23T08:07:58.306" v="143"/>
          <ac:graphicFrameMkLst>
            <pc:docMk/>
            <pc:sldMk cId="4040145722" sldId="498"/>
            <ac:graphicFrameMk id="8" creationId="{BA0D1765-4672-4076-B92D-37E2783782F6}"/>
          </ac:graphicFrameMkLst>
        </pc:graphicFrameChg>
        <pc:graphicFrameChg chg="add del">
          <ac:chgData name="Cristian Chilipirea" userId="34ab170da5908fc4" providerId="LiveId" clId="{83D39C56-20C7-4EF7-92C8-3CB7A204D3ED}" dt="2019-10-23T08:07:58.306" v="143"/>
          <ac:graphicFrameMkLst>
            <pc:docMk/>
            <pc:sldMk cId="4040145722" sldId="498"/>
            <ac:graphicFrameMk id="9" creationId="{CD390A6E-F85E-4D46-934F-2B7142540F46}"/>
          </ac:graphicFrameMkLst>
        </pc:graphicFrameChg>
        <pc:graphicFrameChg chg="add del">
          <ac:chgData name="Cristian Chilipirea" userId="34ab170da5908fc4" providerId="LiveId" clId="{83D39C56-20C7-4EF7-92C8-3CB7A204D3ED}" dt="2019-10-23T08:07:58.306" v="143"/>
          <ac:graphicFrameMkLst>
            <pc:docMk/>
            <pc:sldMk cId="4040145722" sldId="498"/>
            <ac:graphicFrameMk id="10" creationId="{38733DA7-F2EE-4A22-B003-E010BE412FB2}"/>
          </ac:graphicFrameMkLst>
        </pc:graphicFrameChg>
        <pc:graphicFrameChg chg="add del">
          <ac:chgData name="Cristian Chilipirea" userId="34ab170da5908fc4" providerId="LiveId" clId="{83D39C56-20C7-4EF7-92C8-3CB7A204D3ED}" dt="2019-10-23T08:07:58.306" v="143"/>
          <ac:graphicFrameMkLst>
            <pc:docMk/>
            <pc:sldMk cId="4040145722" sldId="498"/>
            <ac:graphicFrameMk id="11" creationId="{5FB6BD22-080A-45A8-88D9-60B03430D551}"/>
          </ac:graphicFrameMkLst>
        </pc:graphicFrameChg>
        <pc:graphicFrameChg chg="add mod">
          <ac:chgData name="Cristian Chilipirea" userId="34ab170da5908fc4" providerId="LiveId" clId="{83D39C56-20C7-4EF7-92C8-3CB7A204D3ED}" dt="2019-10-23T08:08:03.330" v="145" actId="1076"/>
          <ac:graphicFrameMkLst>
            <pc:docMk/>
            <pc:sldMk cId="4040145722" sldId="498"/>
            <ac:graphicFrameMk id="13" creationId="{6E99EAC7-4498-413F-8007-00494ECE8B07}"/>
          </ac:graphicFrameMkLst>
        </pc:graphicFrameChg>
        <pc:graphicFrameChg chg="add mod">
          <ac:chgData name="Cristian Chilipirea" userId="34ab170da5908fc4" providerId="LiveId" clId="{83D39C56-20C7-4EF7-92C8-3CB7A204D3ED}" dt="2019-10-23T08:08:03.330" v="145" actId="1076"/>
          <ac:graphicFrameMkLst>
            <pc:docMk/>
            <pc:sldMk cId="4040145722" sldId="498"/>
            <ac:graphicFrameMk id="14" creationId="{F85C56AC-305E-4064-8275-91A0C0496C03}"/>
          </ac:graphicFrameMkLst>
        </pc:graphicFrameChg>
        <pc:graphicFrameChg chg="add mod">
          <ac:chgData name="Cristian Chilipirea" userId="34ab170da5908fc4" providerId="LiveId" clId="{83D39C56-20C7-4EF7-92C8-3CB7A204D3ED}" dt="2019-10-23T08:08:03.330" v="145" actId="1076"/>
          <ac:graphicFrameMkLst>
            <pc:docMk/>
            <pc:sldMk cId="4040145722" sldId="498"/>
            <ac:graphicFrameMk id="15" creationId="{2E76DDEA-562A-4B15-B386-D13197BE5284}"/>
          </ac:graphicFrameMkLst>
        </pc:graphicFrameChg>
        <pc:graphicFrameChg chg="add mod">
          <ac:chgData name="Cristian Chilipirea" userId="34ab170da5908fc4" providerId="LiveId" clId="{83D39C56-20C7-4EF7-92C8-3CB7A204D3ED}" dt="2019-10-23T08:08:07.823" v="146" actId="1076"/>
          <ac:graphicFrameMkLst>
            <pc:docMk/>
            <pc:sldMk cId="4040145722" sldId="498"/>
            <ac:graphicFrameMk id="16" creationId="{76E15F2F-6190-46CE-ADD5-8BBBD96ED371}"/>
          </ac:graphicFrameMkLst>
        </pc:graphicFrameChg>
        <pc:graphicFrameChg chg="add mod">
          <ac:chgData name="Cristian Chilipirea" userId="34ab170da5908fc4" providerId="LiveId" clId="{83D39C56-20C7-4EF7-92C8-3CB7A204D3ED}" dt="2019-10-23T08:08:03.330" v="145" actId="1076"/>
          <ac:graphicFrameMkLst>
            <pc:docMk/>
            <pc:sldMk cId="4040145722" sldId="498"/>
            <ac:graphicFrameMk id="17" creationId="{322B76BD-6A8D-486B-88BD-343F63983EC4}"/>
          </ac:graphicFrameMkLst>
        </pc:graphicFrameChg>
      </pc:sldChg>
      <pc:sldChg chg="addSp delSp modSp add modAnim">
        <pc:chgData name="Cristian Chilipirea" userId="34ab170da5908fc4" providerId="LiveId" clId="{83D39C56-20C7-4EF7-92C8-3CB7A204D3ED}" dt="2019-10-23T08:08:28.664" v="153" actId="1076"/>
        <pc:sldMkLst>
          <pc:docMk/>
          <pc:sldMk cId="1394112465" sldId="499"/>
        </pc:sldMkLst>
        <pc:spChg chg="del">
          <ac:chgData name="Cristian Chilipirea" userId="34ab170da5908fc4" providerId="LiveId" clId="{83D39C56-20C7-4EF7-92C8-3CB7A204D3ED}" dt="2019-10-23T08:08:18.051" v="149" actId="478"/>
          <ac:spMkLst>
            <pc:docMk/>
            <pc:sldMk cId="1394112465" sldId="499"/>
            <ac:spMk id="2" creationId="{5ECC626A-2775-4635-A3C8-FAA5F52E7FF3}"/>
          </ac:spMkLst>
        </pc:spChg>
        <pc:spChg chg="del">
          <ac:chgData name="Cristian Chilipirea" userId="34ab170da5908fc4" providerId="LiveId" clId="{83D39C56-20C7-4EF7-92C8-3CB7A204D3ED}" dt="2019-10-23T08:08:17.089" v="148" actId="478"/>
          <ac:spMkLst>
            <pc:docMk/>
            <pc:sldMk cId="1394112465" sldId="499"/>
            <ac:spMk id="3" creationId="{2CD614A6-2F32-4C00-8A17-47BEB20D3F0F}"/>
          </ac:spMkLst>
        </pc:spChg>
        <pc:spChg chg="add del">
          <ac:chgData name="Cristian Chilipirea" userId="34ab170da5908fc4" providerId="LiveId" clId="{83D39C56-20C7-4EF7-92C8-3CB7A204D3ED}" dt="2019-10-23T08:08:21.215" v="151"/>
          <ac:spMkLst>
            <pc:docMk/>
            <pc:sldMk cId="1394112465" sldId="499"/>
            <ac:spMk id="4" creationId="{900038A4-0850-486F-9FA8-04009AA6606E}"/>
          </ac:spMkLst>
        </pc:spChg>
        <pc:spChg chg="add del">
          <ac:chgData name="Cristian Chilipirea" userId="34ab170da5908fc4" providerId="LiveId" clId="{83D39C56-20C7-4EF7-92C8-3CB7A204D3ED}" dt="2019-10-23T08:08:21.215" v="151"/>
          <ac:spMkLst>
            <pc:docMk/>
            <pc:sldMk cId="1394112465" sldId="499"/>
            <ac:spMk id="5" creationId="{9C0E388D-4454-46CC-835B-2702D117EFEF}"/>
          </ac:spMkLst>
        </pc:spChg>
        <pc:spChg chg="add del">
          <ac:chgData name="Cristian Chilipirea" userId="34ab170da5908fc4" providerId="LiveId" clId="{83D39C56-20C7-4EF7-92C8-3CB7A204D3ED}" dt="2019-10-23T08:08:21.215" v="151"/>
          <ac:spMkLst>
            <pc:docMk/>
            <pc:sldMk cId="1394112465" sldId="499"/>
            <ac:spMk id="6" creationId="{BE221256-00BD-4DD3-B0E2-95E8606ABF5A}"/>
          </ac:spMkLst>
        </pc:spChg>
        <pc:spChg chg="add del">
          <ac:chgData name="Cristian Chilipirea" userId="34ab170da5908fc4" providerId="LiveId" clId="{83D39C56-20C7-4EF7-92C8-3CB7A204D3ED}" dt="2019-10-23T08:08:21.215" v="151"/>
          <ac:spMkLst>
            <pc:docMk/>
            <pc:sldMk cId="1394112465" sldId="499"/>
            <ac:spMk id="7" creationId="{44DCA211-48B7-4D25-A6D6-0A04CCA9CCFC}"/>
          </ac:spMkLst>
        </pc:spChg>
        <pc:spChg chg="add del">
          <ac:chgData name="Cristian Chilipirea" userId="34ab170da5908fc4" providerId="LiveId" clId="{83D39C56-20C7-4EF7-92C8-3CB7A204D3ED}" dt="2019-10-23T08:08:21.215" v="151"/>
          <ac:spMkLst>
            <pc:docMk/>
            <pc:sldMk cId="1394112465" sldId="499"/>
            <ac:spMk id="11" creationId="{3689E4B7-C1AC-45CC-8950-AAB82F3546FF}"/>
          </ac:spMkLst>
        </pc:spChg>
        <pc:spChg chg="add mod">
          <ac:chgData name="Cristian Chilipirea" userId="34ab170da5908fc4" providerId="LiveId" clId="{83D39C56-20C7-4EF7-92C8-3CB7A204D3ED}" dt="2019-10-23T08:08:28.664" v="153" actId="1076"/>
          <ac:spMkLst>
            <pc:docMk/>
            <pc:sldMk cId="1394112465" sldId="499"/>
            <ac:spMk id="15" creationId="{1176C9FB-6330-4C1E-97A2-A99F952353BA}"/>
          </ac:spMkLst>
        </pc:spChg>
        <pc:spChg chg="add mod">
          <ac:chgData name="Cristian Chilipirea" userId="34ab170da5908fc4" providerId="LiveId" clId="{83D39C56-20C7-4EF7-92C8-3CB7A204D3ED}" dt="2019-10-23T08:08:28.664" v="153" actId="1076"/>
          <ac:spMkLst>
            <pc:docMk/>
            <pc:sldMk cId="1394112465" sldId="499"/>
            <ac:spMk id="16" creationId="{757EFB93-EB4D-4BEA-AB03-D936F7885729}"/>
          </ac:spMkLst>
        </pc:spChg>
        <pc:spChg chg="add mod">
          <ac:chgData name="Cristian Chilipirea" userId="34ab170da5908fc4" providerId="LiveId" clId="{83D39C56-20C7-4EF7-92C8-3CB7A204D3ED}" dt="2019-10-23T08:08:28.664" v="153" actId="1076"/>
          <ac:spMkLst>
            <pc:docMk/>
            <pc:sldMk cId="1394112465" sldId="499"/>
            <ac:spMk id="17" creationId="{B0F743DB-62A3-4BA7-B4AE-674A0365FA86}"/>
          </ac:spMkLst>
        </pc:spChg>
        <pc:spChg chg="add mod">
          <ac:chgData name="Cristian Chilipirea" userId="34ab170da5908fc4" providerId="LiveId" clId="{83D39C56-20C7-4EF7-92C8-3CB7A204D3ED}" dt="2019-10-23T08:08:28.664" v="153" actId="1076"/>
          <ac:spMkLst>
            <pc:docMk/>
            <pc:sldMk cId="1394112465" sldId="499"/>
            <ac:spMk id="18" creationId="{922A5E6A-E664-42BA-B71D-B48243F58C2D}"/>
          </ac:spMkLst>
        </pc:spChg>
        <pc:spChg chg="add mod">
          <ac:chgData name="Cristian Chilipirea" userId="34ab170da5908fc4" providerId="LiveId" clId="{83D39C56-20C7-4EF7-92C8-3CB7A204D3ED}" dt="2019-10-23T08:08:28.664" v="153" actId="1076"/>
          <ac:spMkLst>
            <pc:docMk/>
            <pc:sldMk cId="1394112465" sldId="499"/>
            <ac:spMk id="22" creationId="{BAB21D28-28BB-4BED-B337-222DE9609367}"/>
          </ac:spMkLst>
        </pc:spChg>
        <pc:graphicFrameChg chg="add del">
          <ac:chgData name="Cristian Chilipirea" userId="34ab170da5908fc4" providerId="LiveId" clId="{83D39C56-20C7-4EF7-92C8-3CB7A204D3ED}" dt="2019-10-23T08:08:21.215" v="151"/>
          <ac:graphicFrameMkLst>
            <pc:docMk/>
            <pc:sldMk cId="1394112465" sldId="499"/>
            <ac:graphicFrameMk id="8" creationId="{4D51B20F-9C32-4A73-9F55-6724274AF867}"/>
          </ac:graphicFrameMkLst>
        </pc:graphicFrameChg>
        <pc:graphicFrameChg chg="add del">
          <ac:chgData name="Cristian Chilipirea" userId="34ab170da5908fc4" providerId="LiveId" clId="{83D39C56-20C7-4EF7-92C8-3CB7A204D3ED}" dt="2019-10-23T08:08:21.215" v="151"/>
          <ac:graphicFrameMkLst>
            <pc:docMk/>
            <pc:sldMk cId="1394112465" sldId="499"/>
            <ac:graphicFrameMk id="9" creationId="{1612DD22-BBEB-481F-8ED5-5AEBE4BF64E9}"/>
          </ac:graphicFrameMkLst>
        </pc:graphicFrameChg>
        <pc:graphicFrameChg chg="add del">
          <ac:chgData name="Cristian Chilipirea" userId="34ab170da5908fc4" providerId="LiveId" clId="{83D39C56-20C7-4EF7-92C8-3CB7A204D3ED}" dt="2019-10-23T08:08:21.215" v="151"/>
          <ac:graphicFrameMkLst>
            <pc:docMk/>
            <pc:sldMk cId="1394112465" sldId="499"/>
            <ac:graphicFrameMk id="10" creationId="{244282B7-7F2D-4F85-AF21-B12618AA9189}"/>
          </ac:graphicFrameMkLst>
        </pc:graphicFrameChg>
        <pc:graphicFrameChg chg="add del">
          <ac:chgData name="Cristian Chilipirea" userId="34ab170da5908fc4" providerId="LiveId" clId="{83D39C56-20C7-4EF7-92C8-3CB7A204D3ED}" dt="2019-10-23T08:08:21.215" v="151"/>
          <ac:graphicFrameMkLst>
            <pc:docMk/>
            <pc:sldMk cId="1394112465" sldId="499"/>
            <ac:graphicFrameMk id="12" creationId="{48E3ED86-59B7-4846-B4A8-3FEE49F8F5F6}"/>
          </ac:graphicFrameMkLst>
        </pc:graphicFrameChg>
        <pc:graphicFrameChg chg="add del">
          <ac:chgData name="Cristian Chilipirea" userId="34ab170da5908fc4" providerId="LiveId" clId="{83D39C56-20C7-4EF7-92C8-3CB7A204D3ED}" dt="2019-10-23T08:08:21.215" v="151"/>
          <ac:graphicFrameMkLst>
            <pc:docMk/>
            <pc:sldMk cId="1394112465" sldId="499"/>
            <ac:graphicFrameMk id="13" creationId="{46569919-CBBA-4A9A-95AB-7E81FBBA3BF3}"/>
          </ac:graphicFrameMkLst>
        </pc:graphicFrameChg>
        <pc:graphicFrameChg chg="add del">
          <ac:chgData name="Cristian Chilipirea" userId="34ab170da5908fc4" providerId="LiveId" clId="{83D39C56-20C7-4EF7-92C8-3CB7A204D3ED}" dt="2019-10-23T08:08:21.215" v="151"/>
          <ac:graphicFrameMkLst>
            <pc:docMk/>
            <pc:sldMk cId="1394112465" sldId="499"/>
            <ac:graphicFrameMk id="14" creationId="{86789A8E-215E-4886-BD7F-CC9D87F8B7D7}"/>
          </ac:graphicFrameMkLst>
        </pc:graphicFrameChg>
        <pc:graphicFrameChg chg="add mod">
          <ac:chgData name="Cristian Chilipirea" userId="34ab170da5908fc4" providerId="LiveId" clId="{83D39C56-20C7-4EF7-92C8-3CB7A204D3ED}" dt="2019-10-23T08:08:28.664" v="153" actId="1076"/>
          <ac:graphicFrameMkLst>
            <pc:docMk/>
            <pc:sldMk cId="1394112465" sldId="499"/>
            <ac:graphicFrameMk id="19" creationId="{AE5EFF9F-6079-4FF3-A3AF-9A4D14D88C48}"/>
          </ac:graphicFrameMkLst>
        </pc:graphicFrameChg>
        <pc:graphicFrameChg chg="add mod">
          <ac:chgData name="Cristian Chilipirea" userId="34ab170da5908fc4" providerId="LiveId" clId="{83D39C56-20C7-4EF7-92C8-3CB7A204D3ED}" dt="2019-10-23T08:08:28.664" v="153" actId="1076"/>
          <ac:graphicFrameMkLst>
            <pc:docMk/>
            <pc:sldMk cId="1394112465" sldId="499"/>
            <ac:graphicFrameMk id="20" creationId="{C1F077AC-0877-47EB-9D63-0850E9DFAD20}"/>
          </ac:graphicFrameMkLst>
        </pc:graphicFrameChg>
        <pc:graphicFrameChg chg="add mod">
          <ac:chgData name="Cristian Chilipirea" userId="34ab170da5908fc4" providerId="LiveId" clId="{83D39C56-20C7-4EF7-92C8-3CB7A204D3ED}" dt="2019-10-23T08:08:28.664" v="153" actId="1076"/>
          <ac:graphicFrameMkLst>
            <pc:docMk/>
            <pc:sldMk cId="1394112465" sldId="499"/>
            <ac:graphicFrameMk id="21" creationId="{9582C5AA-16CE-4A33-AFC3-9E7C291BC67E}"/>
          </ac:graphicFrameMkLst>
        </pc:graphicFrameChg>
        <pc:graphicFrameChg chg="add mod">
          <ac:chgData name="Cristian Chilipirea" userId="34ab170da5908fc4" providerId="LiveId" clId="{83D39C56-20C7-4EF7-92C8-3CB7A204D3ED}" dt="2019-10-23T08:08:28.664" v="153" actId="1076"/>
          <ac:graphicFrameMkLst>
            <pc:docMk/>
            <pc:sldMk cId="1394112465" sldId="499"/>
            <ac:graphicFrameMk id="23" creationId="{26617175-BEAC-4527-BBCA-B4D8E532EEB7}"/>
          </ac:graphicFrameMkLst>
        </pc:graphicFrameChg>
        <pc:graphicFrameChg chg="add mod">
          <ac:chgData name="Cristian Chilipirea" userId="34ab170da5908fc4" providerId="LiveId" clId="{83D39C56-20C7-4EF7-92C8-3CB7A204D3ED}" dt="2019-10-23T08:08:28.664" v="153" actId="1076"/>
          <ac:graphicFrameMkLst>
            <pc:docMk/>
            <pc:sldMk cId="1394112465" sldId="499"/>
            <ac:graphicFrameMk id="24" creationId="{31A4CB6C-AE2B-4A00-A435-EFD0EE59455B}"/>
          </ac:graphicFrameMkLst>
        </pc:graphicFrameChg>
        <pc:graphicFrameChg chg="add mod">
          <ac:chgData name="Cristian Chilipirea" userId="34ab170da5908fc4" providerId="LiveId" clId="{83D39C56-20C7-4EF7-92C8-3CB7A204D3ED}" dt="2019-10-23T08:08:28.664" v="153" actId="1076"/>
          <ac:graphicFrameMkLst>
            <pc:docMk/>
            <pc:sldMk cId="1394112465" sldId="499"/>
            <ac:graphicFrameMk id="25" creationId="{71FF846F-2B93-4969-A12E-79C2AE1D7E10}"/>
          </ac:graphicFrameMkLst>
        </pc:graphicFrameChg>
      </pc:sldChg>
      <pc:sldChg chg="del">
        <pc:chgData name="Cristian Chilipirea" userId="34ab170da5908fc4" providerId="LiveId" clId="{83D39C56-20C7-4EF7-92C8-3CB7A204D3ED}" dt="2019-10-23T07:51:22.660" v="14" actId="2696"/>
        <pc:sldMkLst>
          <pc:docMk/>
          <pc:sldMk cId="2399927974" sldId="499"/>
        </pc:sldMkLst>
      </pc:sldChg>
      <pc:sldChg chg="del">
        <pc:chgData name="Cristian Chilipirea" userId="34ab170da5908fc4" providerId="LiveId" clId="{83D39C56-20C7-4EF7-92C8-3CB7A204D3ED}" dt="2019-10-23T07:51:22.892" v="15" actId="2696"/>
        <pc:sldMkLst>
          <pc:docMk/>
          <pc:sldMk cId="3287041356" sldId="500"/>
        </pc:sldMkLst>
      </pc:sldChg>
      <pc:sldChg chg="addSp delSp modSp add modAnim">
        <pc:chgData name="Cristian Chilipirea" userId="34ab170da5908fc4" providerId="LiveId" clId="{83D39C56-20C7-4EF7-92C8-3CB7A204D3ED}" dt="2019-10-23T08:08:44.414" v="160" actId="1076"/>
        <pc:sldMkLst>
          <pc:docMk/>
          <pc:sldMk cId="3969978493" sldId="500"/>
        </pc:sldMkLst>
        <pc:spChg chg="mod">
          <ac:chgData name="Cristian Chilipirea" userId="34ab170da5908fc4" providerId="LiveId" clId="{83D39C56-20C7-4EF7-92C8-3CB7A204D3ED}" dt="2019-10-23T08:08:35.423" v="155"/>
          <ac:spMkLst>
            <pc:docMk/>
            <pc:sldMk cId="3969978493" sldId="500"/>
            <ac:spMk id="2" creationId="{44DE00FD-20CA-4C35-9B35-122A57165B70}"/>
          </ac:spMkLst>
        </pc:spChg>
        <pc:spChg chg="del">
          <ac:chgData name="Cristian Chilipirea" userId="34ab170da5908fc4" providerId="LiveId" clId="{83D39C56-20C7-4EF7-92C8-3CB7A204D3ED}" dt="2019-10-23T08:08:37.066" v="156" actId="478"/>
          <ac:spMkLst>
            <pc:docMk/>
            <pc:sldMk cId="3969978493" sldId="500"/>
            <ac:spMk id="3" creationId="{E60170D7-4A13-41B3-8B5A-FCFC0D502B31}"/>
          </ac:spMkLst>
        </pc:spChg>
        <pc:spChg chg="add del">
          <ac:chgData name="Cristian Chilipirea" userId="34ab170da5908fc4" providerId="LiveId" clId="{83D39C56-20C7-4EF7-92C8-3CB7A204D3ED}" dt="2019-10-23T08:08:42.535" v="158"/>
          <ac:spMkLst>
            <pc:docMk/>
            <pc:sldMk cId="3969978493" sldId="500"/>
            <ac:spMk id="4" creationId="{3EC27995-C903-4BED-B2C1-5B363A40772D}"/>
          </ac:spMkLst>
        </pc:spChg>
        <pc:spChg chg="add mod">
          <ac:chgData name="Cristian Chilipirea" userId="34ab170da5908fc4" providerId="LiveId" clId="{83D39C56-20C7-4EF7-92C8-3CB7A204D3ED}" dt="2019-10-23T08:08:44.414" v="160" actId="1076"/>
          <ac:spMkLst>
            <pc:docMk/>
            <pc:sldMk cId="3969978493" sldId="500"/>
            <ac:spMk id="5" creationId="{B74C1EE2-0C82-482E-AD80-93A0F3F405B4}"/>
          </ac:spMkLst>
        </pc:spChg>
      </pc:sldChg>
      <pc:sldChg chg="del">
        <pc:chgData name="Cristian Chilipirea" userId="34ab170da5908fc4" providerId="LiveId" clId="{83D39C56-20C7-4EF7-92C8-3CB7A204D3ED}" dt="2019-10-23T07:51:23.192" v="16" actId="2696"/>
        <pc:sldMkLst>
          <pc:docMk/>
          <pc:sldMk cId="496648951" sldId="501"/>
        </pc:sldMkLst>
      </pc:sldChg>
      <pc:sldChg chg="addSp delSp modSp add modAnim">
        <pc:chgData name="Cristian Chilipirea" userId="34ab170da5908fc4" providerId="LiveId" clId="{83D39C56-20C7-4EF7-92C8-3CB7A204D3ED}" dt="2019-10-23T08:08:59.560" v="167" actId="1076"/>
        <pc:sldMkLst>
          <pc:docMk/>
          <pc:sldMk cId="2370532321" sldId="501"/>
        </pc:sldMkLst>
        <pc:spChg chg="del">
          <ac:chgData name="Cristian Chilipirea" userId="34ab170da5908fc4" providerId="LiveId" clId="{83D39C56-20C7-4EF7-92C8-3CB7A204D3ED}" dt="2019-10-23T08:08:54.402" v="163" actId="478"/>
          <ac:spMkLst>
            <pc:docMk/>
            <pc:sldMk cId="2370532321" sldId="501"/>
            <ac:spMk id="2" creationId="{984D24E9-37B8-4BEB-B5B9-9FBA71F6B1A5}"/>
          </ac:spMkLst>
        </pc:spChg>
        <pc:spChg chg="del">
          <ac:chgData name="Cristian Chilipirea" userId="34ab170da5908fc4" providerId="LiveId" clId="{83D39C56-20C7-4EF7-92C8-3CB7A204D3ED}" dt="2019-10-23T08:08:53.207" v="162" actId="478"/>
          <ac:spMkLst>
            <pc:docMk/>
            <pc:sldMk cId="2370532321" sldId="501"/>
            <ac:spMk id="3" creationId="{B2231B3D-30D7-4FF6-BD37-791C90114732}"/>
          </ac:spMkLst>
        </pc:spChg>
        <pc:spChg chg="add del">
          <ac:chgData name="Cristian Chilipirea" userId="34ab170da5908fc4" providerId="LiveId" clId="{83D39C56-20C7-4EF7-92C8-3CB7A204D3ED}" dt="2019-10-23T08:08:57.625" v="165"/>
          <ac:spMkLst>
            <pc:docMk/>
            <pc:sldMk cId="2370532321" sldId="501"/>
            <ac:spMk id="4" creationId="{29F90599-C90F-4D69-95DE-05F12ED87541}"/>
          </ac:spMkLst>
        </pc:spChg>
        <pc:spChg chg="add del">
          <ac:chgData name="Cristian Chilipirea" userId="34ab170da5908fc4" providerId="LiveId" clId="{83D39C56-20C7-4EF7-92C8-3CB7A204D3ED}" dt="2019-10-23T08:08:57.625" v="165"/>
          <ac:spMkLst>
            <pc:docMk/>
            <pc:sldMk cId="2370532321" sldId="501"/>
            <ac:spMk id="5" creationId="{D906BD0B-ADAA-4F2E-B722-67D65BF9ADFC}"/>
          </ac:spMkLst>
        </pc:spChg>
        <pc:spChg chg="add del">
          <ac:chgData name="Cristian Chilipirea" userId="34ab170da5908fc4" providerId="LiveId" clId="{83D39C56-20C7-4EF7-92C8-3CB7A204D3ED}" dt="2019-10-23T08:08:57.625" v="165"/>
          <ac:spMkLst>
            <pc:docMk/>
            <pc:sldMk cId="2370532321" sldId="501"/>
            <ac:spMk id="7" creationId="{ADD8E59D-AABB-4DAC-9B71-8D60EF99C56B}"/>
          </ac:spMkLst>
        </pc:spChg>
        <pc:spChg chg="add del">
          <ac:chgData name="Cristian Chilipirea" userId="34ab170da5908fc4" providerId="LiveId" clId="{83D39C56-20C7-4EF7-92C8-3CB7A204D3ED}" dt="2019-10-23T08:08:57.625" v="165"/>
          <ac:spMkLst>
            <pc:docMk/>
            <pc:sldMk cId="2370532321" sldId="501"/>
            <ac:spMk id="9" creationId="{2F957D9A-0A5E-478B-AD19-75A35287E24F}"/>
          </ac:spMkLst>
        </pc:spChg>
        <pc:spChg chg="add mod">
          <ac:chgData name="Cristian Chilipirea" userId="34ab170da5908fc4" providerId="LiveId" clId="{83D39C56-20C7-4EF7-92C8-3CB7A204D3ED}" dt="2019-10-23T08:08:59.560" v="167" actId="1076"/>
          <ac:spMkLst>
            <pc:docMk/>
            <pc:sldMk cId="2370532321" sldId="501"/>
            <ac:spMk id="11" creationId="{F9FE0879-0B7B-489D-AB7A-727E2673D3A5}"/>
          </ac:spMkLst>
        </pc:spChg>
        <pc:spChg chg="add mod">
          <ac:chgData name="Cristian Chilipirea" userId="34ab170da5908fc4" providerId="LiveId" clId="{83D39C56-20C7-4EF7-92C8-3CB7A204D3ED}" dt="2019-10-23T08:08:59.560" v="167" actId="1076"/>
          <ac:spMkLst>
            <pc:docMk/>
            <pc:sldMk cId="2370532321" sldId="501"/>
            <ac:spMk id="12" creationId="{DD25999E-329D-4185-9E40-C4CDB93B2F63}"/>
          </ac:spMkLst>
        </pc:spChg>
        <pc:spChg chg="add mod">
          <ac:chgData name="Cristian Chilipirea" userId="34ab170da5908fc4" providerId="LiveId" clId="{83D39C56-20C7-4EF7-92C8-3CB7A204D3ED}" dt="2019-10-23T08:08:59.560" v="167" actId="1076"/>
          <ac:spMkLst>
            <pc:docMk/>
            <pc:sldMk cId="2370532321" sldId="501"/>
            <ac:spMk id="14" creationId="{EAAD3EC5-4CB8-4C32-8E56-722BFC0B2333}"/>
          </ac:spMkLst>
        </pc:spChg>
        <pc:spChg chg="add mod">
          <ac:chgData name="Cristian Chilipirea" userId="34ab170da5908fc4" providerId="LiveId" clId="{83D39C56-20C7-4EF7-92C8-3CB7A204D3ED}" dt="2019-10-23T08:08:59.560" v="167" actId="1076"/>
          <ac:spMkLst>
            <pc:docMk/>
            <pc:sldMk cId="2370532321" sldId="501"/>
            <ac:spMk id="16" creationId="{5DD7DD25-EC29-4744-8F20-5358350270E4}"/>
          </ac:spMkLst>
        </pc:spChg>
        <pc:graphicFrameChg chg="add del">
          <ac:chgData name="Cristian Chilipirea" userId="34ab170da5908fc4" providerId="LiveId" clId="{83D39C56-20C7-4EF7-92C8-3CB7A204D3ED}" dt="2019-10-23T08:08:57.625" v="165"/>
          <ac:graphicFrameMkLst>
            <pc:docMk/>
            <pc:sldMk cId="2370532321" sldId="501"/>
            <ac:graphicFrameMk id="6" creationId="{8B8BC665-CE5E-400C-9C97-2DC0E26183C9}"/>
          </ac:graphicFrameMkLst>
        </pc:graphicFrameChg>
        <pc:graphicFrameChg chg="add del">
          <ac:chgData name="Cristian Chilipirea" userId="34ab170da5908fc4" providerId="LiveId" clId="{83D39C56-20C7-4EF7-92C8-3CB7A204D3ED}" dt="2019-10-23T08:08:57.625" v="165"/>
          <ac:graphicFrameMkLst>
            <pc:docMk/>
            <pc:sldMk cId="2370532321" sldId="501"/>
            <ac:graphicFrameMk id="8" creationId="{FF2A6D05-6006-4588-B0C2-0BA2ED38BB86}"/>
          </ac:graphicFrameMkLst>
        </pc:graphicFrameChg>
        <pc:graphicFrameChg chg="add del">
          <ac:chgData name="Cristian Chilipirea" userId="34ab170da5908fc4" providerId="LiveId" clId="{83D39C56-20C7-4EF7-92C8-3CB7A204D3ED}" dt="2019-10-23T08:08:57.625" v="165"/>
          <ac:graphicFrameMkLst>
            <pc:docMk/>
            <pc:sldMk cId="2370532321" sldId="501"/>
            <ac:graphicFrameMk id="10" creationId="{4E77D0CB-AEA3-4295-8892-5D7CEFF53685}"/>
          </ac:graphicFrameMkLst>
        </pc:graphicFrameChg>
        <pc:graphicFrameChg chg="add mod">
          <ac:chgData name="Cristian Chilipirea" userId="34ab170da5908fc4" providerId="LiveId" clId="{83D39C56-20C7-4EF7-92C8-3CB7A204D3ED}" dt="2019-10-23T08:08:59.560" v="167" actId="1076"/>
          <ac:graphicFrameMkLst>
            <pc:docMk/>
            <pc:sldMk cId="2370532321" sldId="501"/>
            <ac:graphicFrameMk id="13" creationId="{42CE9599-A515-4233-8DF7-E90470830AFE}"/>
          </ac:graphicFrameMkLst>
        </pc:graphicFrameChg>
        <pc:graphicFrameChg chg="add mod">
          <ac:chgData name="Cristian Chilipirea" userId="34ab170da5908fc4" providerId="LiveId" clId="{83D39C56-20C7-4EF7-92C8-3CB7A204D3ED}" dt="2019-10-23T08:08:59.560" v="167" actId="1076"/>
          <ac:graphicFrameMkLst>
            <pc:docMk/>
            <pc:sldMk cId="2370532321" sldId="501"/>
            <ac:graphicFrameMk id="15" creationId="{1DCF4B4A-D1D9-4C3E-B892-9ACC079E1707}"/>
          </ac:graphicFrameMkLst>
        </pc:graphicFrameChg>
        <pc:graphicFrameChg chg="add mod">
          <ac:chgData name="Cristian Chilipirea" userId="34ab170da5908fc4" providerId="LiveId" clId="{83D39C56-20C7-4EF7-92C8-3CB7A204D3ED}" dt="2019-10-23T08:08:59.560" v="167" actId="1076"/>
          <ac:graphicFrameMkLst>
            <pc:docMk/>
            <pc:sldMk cId="2370532321" sldId="501"/>
            <ac:graphicFrameMk id="17" creationId="{07888392-CED9-4087-BE76-27288E5D9773}"/>
          </ac:graphicFrameMkLst>
        </pc:graphicFrameChg>
      </pc:sldChg>
      <pc:sldChg chg="del">
        <pc:chgData name="Cristian Chilipirea" userId="34ab170da5908fc4" providerId="LiveId" clId="{83D39C56-20C7-4EF7-92C8-3CB7A204D3ED}" dt="2019-10-23T07:51:23.539" v="17" actId="2696"/>
        <pc:sldMkLst>
          <pc:docMk/>
          <pc:sldMk cId="2038744891" sldId="502"/>
        </pc:sldMkLst>
      </pc:sldChg>
      <pc:sldChg chg="addSp delSp modSp add modAnim">
        <pc:chgData name="Cristian Chilipirea" userId="34ab170da5908fc4" providerId="LiveId" clId="{83D39C56-20C7-4EF7-92C8-3CB7A204D3ED}" dt="2019-10-23T08:09:17.422" v="174" actId="1076"/>
        <pc:sldMkLst>
          <pc:docMk/>
          <pc:sldMk cId="3986363167" sldId="502"/>
        </pc:sldMkLst>
        <pc:spChg chg="mod">
          <ac:chgData name="Cristian Chilipirea" userId="34ab170da5908fc4" providerId="LiveId" clId="{83D39C56-20C7-4EF7-92C8-3CB7A204D3ED}" dt="2019-10-23T08:09:07.312" v="169"/>
          <ac:spMkLst>
            <pc:docMk/>
            <pc:sldMk cId="3986363167" sldId="502"/>
            <ac:spMk id="2" creationId="{66A4BC3B-BADD-466F-B3D1-A916CC526917}"/>
          </ac:spMkLst>
        </pc:spChg>
        <pc:spChg chg="del">
          <ac:chgData name="Cristian Chilipirea" userId="34ab170da5908fc4" providerId="LiveId" clId="{83D39C56-20C7-4EF7-92C8-3CB7A204D3ED}" dt="2019-10-23T08:09:08.924" v="170" actId="478"/>
          <ac:spMkLst>
            <pc:docMk/>
            <pc:sldMk cId="3986363167" sldId="502"/>
            <ac:spMk id="3" creationId="{E85114BA-7DE0-4968-B96E-DC1FD2930300}"/>
          </ac:spMkLst>
        </pc:spChg>
        <pc:spChg chg="add del">
          <ac:chgData name="Cristian Chilipirea" userId="34ab170da5908fc4" providerId="LiveId" clId="{83D39C56-20C7-4EF7-92C8-3CB7A204D3ED}" dt="2019-10-23T08:09:14.771" v="172"/>
          <ac:spMkLst>
            <pc:docMk/>
            <pc:sldMk cId="3986363167" sldId="502"/>
            <ac:spMk id="4" creationId="{86B7818A-41C4-4E8F-8E1E-B9AEDC3FC492}"/>
          </ac:spMkLst>
        </pc:spChg>
        <pc:spChg chg="add del">
          <ac:chgData name="Cristian Chilipirea" userId="34ab170da5908fc4" providerId="LiveId" clId="{83D39C56-20C7-4EF7-92C8-3CB7A204D3ED}" dt="2019-10-23T08:09:14.771" v="172"/>
          <ac:spMkLst>
            <pc:docMk/>
            <pc:sldMk cId="3986363167" sldId="502"/>
            <ac:spMk id="7" creationId="{FECA2F8C-AFAC-4C70-A3E4-171F22D124FA}"/>
          </ac:spMkLst>
        </pc:spChg>
        <pc:spChg chg="add mod">
          <ac:chgData name="Cristian Chilipirea" userId="34ab170da5908fc4" providerId="LiveId" clId="{83D39C56-20C7-4EF7-92C8-3CB7A204D3ED}" dt="2019-10-23T08:09:17.422" v="174" actId="1076"/>
          <ac:spMkLst>
            <pc:docMk/>
            <pc:sldMk cId="3986363167" sldId="502"/>
            <ac:spMk id="9" creationId="{1878607E-B297-4D93-938A-D509FD3C33C6}"/>
          </ac:spMkLst>
        </pc:spChg>
        <pc:spChg chg="add mod">
          <ac:chgData name="Cristian Chilipirea" userId="34ab170da5908fc4" providerId="LiveId" clId="{83D39C56-20C7-4EF7-92C8-3CB7A204D3ED}" dt="2019-10-23T08:09:17.422" v="174" actId="1076"/>
          <ac:spMkLst>
            <pc:docMk/>
            <pc:sldMk cId="3986363167" sldId="502"/>
            <ac:spMk id="12" creationId="{0862F7EE-2494-4DCE-B206-C32057AA50E8}"/>
          </ac:spMkLst>
        </pc:spChg>
        <pc:graphicFrameChg chg="add del">
          <ac:chgData name="Cristian Chilipirea" userId="34ab170da5908fc4" providerId="LiveId" clId="{83D39C56-20C7-4EF7-92C8-3CB7A204D3ED}" dt="2019-10-23T08:09:14.771" v="172"/>
          <ac:graphicFrameMkLst>
            <pc:docMk/>
            <pc:sldMk cId="3986363167" sldId="502"/>
            <ac:graphicFrameMk id="5" creationId="{E8629FE9-9F7D-4CB3-BD81-B3CC6D343AF0}"/>
          </ac:graphicFrameMkLst>
        </pc:graphicFrameChg>
        <pc:graphicFrameChg chg="add del">
          <ac:chgData name="Cristian Chilipirea" userId="34ab170da5908fc4" providerId="LiveId" clId="{83D39C56-20C7-4EF7-92C8-3CB7A204D3ED}" dt="2019-10-23T08:09:14.771" v="172"/>
          <ac:graphicFrameMkLst>
            <pc:docMk/>
            <pc:sldMk cId="3986363167" sldId="502"/>
            <ac:graphicFrameMk id="6" creationId="{42D7283A-BDE8-4837-BD7D-01BAAC49E9FB}"/>
          </ac:graphicFrameMkLst>
        </pc:graphicFrameChg>
        <pc:graphicFrameChg chg="add del">
          <ac:chgData name="Cristian Chilipirea" userId="34ab170da5908fc4" providerId="LiveId" clId="{83D39C56-20C7-4EF7-92C8-3CB7A204D3ED}" dt="2019-10-23T08:09:14.771" v="172"/>
          <ac:graphicFrameMkLst>
            <pc:docMk/>
            <pc:sldMk cId="3986363167" sldId="502"/>
            <ac:graphicFrameMk id="8" creationId="{396C37EE-BE48-4261-B542-923EE5598E44}"/>
          </ac:graphicFrameMkLst>
        </pc:graphicFrameChg>
        <pc:graphicFrameChg chg="add mod">
          <ac:chgData name="Cristian Chilipirea" userId="34ab170da5908fc4" providerId="LiveId" clId="{83D39C56-20C7-4EF7-92C8-3CB7A204D3ED}" dt="2019-10-23T08:09:17.422" v="174" actId="1076"/>
          <ac:graphicFrameMkLst>
            <pc:docMk/>
            <pc:sldMk cId="3986363167" sldId="502"/>
            <ac:graphicFrameMk id="10" creationId="{47AD6D9D-CB02-4006-ACC7-CAF6B51A263C}"/>
          </ac:graphicFrameMkLst>
        </pc:graphicFrameChg>
        <pc:graphicFrameChg chg="add mod">
          <ac:chgData name="Cristian Chilipirea" userId="34ab170da5908fc4" providerId="LiveId" clId="{83D39C56-20C7-4EF7-92C8-3CB7A204D3ED}" dt="2019-10-23T08:09:17.422" v="174" actId="1076"/>
          <ac:graphicFrameMkLst>
            <pc:docMk/>
            <pc:sldMk cId="3986363167" sldId="502"/>
            <ac:graphicFrameMk id="11" creationId="{40E0569A-5FE8-4D4F-BFA4-08AA162BC571}"/>
          </ac:graphicFrameMkLst>
        </pc:graphicFrameChg>
        <pc:graphicFrameChg chg="add mod">
          <ac:chgData name="Cristian Chilipirea" userId="34ab170da5908fc4" providerId="LiveId" clId="{83D39C56-20C7-4EF7-92C8-3CB7A204D3ED}" dt="2019-10-23T08:09:17.422" v="174" actId="1076"/>
          <ac:graphicFrameMkLst>
            <pc:docMk/>
            <pc:sldMk cId="3986363167" sldId="502"/>
            <ac:graphicFrameMk id="13" creationId="{13946257-A847-4690-AD32-D6F51A71CB6F}"/>
          </ac:graphicFrameMkLst>
        </pc:graphicFrameChg>
      </pc:sldChg>
      <pc:sldChg chg="del">
        <pc:chgData name="Cristian Chilipirea" userId="34ab170da5908fc4" providerId="LiveId" clId="{83D39C56-20C7-4EF7-92C8-3CB7A204D3ED}" dt="2019-10-23T07:51:23.856" v="18" actId="2696"/>
        <pc:sldMkLst>
          <pc:docMk/>
          <pc:sldMk cId="1246922661" sldId="503"/>
        </pc:sldMkLst>
      </pc:sldChg>
      <pc:sldChg chg="addSp delSp modSp add modAnim">
        <pc:chgData name="Cristian Chilipirea" userId="34ab170da5908fc4" providerId="LiveId" clId="{83D39C56-20C7-4EF7-92C8-3CB7A204D3ED}" dt="2019-10-23T08:09:41.224" v="182" actId="1076"/>
        <pc:sldMkLst>
          <pc:docMk/>
          <pc:sldMk cId="2655967310" sldId="503"/>
        </pc:sldMkLst>
        <pc:spChg chg="mod">
          <ac:chgData name="Cristian Chilipirea" userId="34ab170da5908fc4" providerId="LiveId" clId="{83D39C56-20C7-4EF7-92C8-3CB7A204D3ED}" dt="2019-10-23T08:09:28.257" v="177" actId="404"/>
          <ac:spMkLst>
            <pc:docMk/>
            <pc:sldMk cId="2655967310" sldId="503"/>
            <ac:spMk id="2" creationId="{078162B5-7014-42D8-BACB-A7DB5F2D7A71}"/>
          </ac:spMkLst>
        </pc:spChg>
        <pc:spChg chg="del">
          <ac:chgData name="Cristian Chilipirea" userId="34ab170da5908fc4" providerId="LiveId" clId="{83D39C56-20C7-4EF7-92C8-3CB7A204D3ED}" dt="2019-10-23T08:09:30.546" v="178" actId="478"/>
          <ac:spMkLst>
            <pc:docMk/>
            <pc:sldMk cId="2655967310" sldId="503"/>
            <ac:spMk id="3" creationId="{B765D432-781F-4737-B074-F9F1EC585ADF}"/>
          </ac:spMkLst>
        </pc:spChg>
        <pc:spChg chg="add del">
          <ac:chgData name="Cristian Chilipirea" userId="34ab170da5908fc4" providerId="LiveId" clId="{83D39C56-20C7-4EF7-92C8-3CB7A204D3ED}" dt="2019-10-23T08:09:36.917" v="180"/>
          <ac:spMkLst>
            <pc:docMk/>
            <pc:sldMk cId="2655967310" sldId="503"/>
            <ac:spMk id="4" creationId="{C09FCD68-903F-45D4-A0C7-D79E53CD5593}"/>
          </ac:spMkLst>
        </pc:spChg>
        <pc:spChg chg="add mod">
          <ac:chgData name="Cristian Chilipirea" userId="34ab170da5908fc4" providerId="LiveId" clId="{83D39C56-20C7-4EF7-92C8-3CB7A204D3ED}" dt="2019-10-23T08:09:41.224" v="182" actId="1076"/>
          <ac:spMkLst>
            <pc:docMk/>
            <pc:sldMk cId="2655967310" sldId="503"/>
            <ac:spMk id="5" creationId="{5362660C-4AF6-4E6D-98B5-C805D422AFE9}"/>
          </ac:spMkLst>
        </pc:spChg>
      </pc:sldChg>
      <pc:sldChg chg="addSp delSp modSp add">
        <pc:chgData name="Cristian Chilipirea" userId="34ab170da5908fc4" providerId="LiveId" clId="{83D39C56-20C7-4EF7-92C8-3CB7A204D3ED}" dt="2019-10-23T08:09:57.759" v="189" actId="1076"/>
        <pc:sldMkLst>
          <pc:docMk/>
          <pc:sldMk cId="5329967" sldId="504"/>
        </pc:sldMkLst>
        <pc:spChg chg="mod">
          <ac:chgData name="Cristian Chilipirea" userId="34ab170da5908fc4" providerId="LiveId" clId="{83D39C56-20C7-4EF7-92C8-3CB7A204D3ED}" dt="2019-10-23T08:09:48.113" v="184"/>
          <ac:spMkLst>
            <pc:docMk/>
            <pc:sldMk cId="5329967" sldId="504"/>
            <ac:spMk id="2" creationId="{443786E5-F333-4370-9508-5F6ED0BA0CB7}"/>
          </ac:spMkLst>
        </pc:spChg>
        <pc:spChg chg="del">
          <ac:chgData name="Cristian Chilipirea" userId="34ab170da5908fc4" providerId="LiveId" clId="{83D39C56-20C7-4EF7-92C8-3CB7A204D3ED}" dt="2019-10-23T08:09:50.082" v="185" actId="478"/>
          <ac:spMkLst>
            <pc:docMk/>
            <pc:sldMk cId="5329967" sldId="504"/>
            <ac:spMk id="3" creationId="{0389EC7B-9949-4BDF-8937-85F36B94754F}"/>
          </ac:spMkLst>
        </pc:spChg>
        <pc:spChg chg="add del">
          <ac:chgData name="Cristian Chilipirea" userId="34ab170da5908fc4" providerId="LiveId" clId="{83D39C56-20C7-4EF7-92C8-3CB7A204D3ED}" dt="2019-10-23T08:09:55.291" v="187"/>
          <ac:spMkLst>
            <pc:docMk/>
            <pc:sldMk cId="5329967" sldId="504"/>
            <ac:spMk id="4" creationId="{0F10040E-4325-4801-A9E9-C11B8624730E}"/>
          </ac:spMkLst>
        </pc:spChg>
        <pc:spChg chg="add mod">
          <ac:chgData name="Cristian Chilipirea" userId="34ab170da5908fc4" providerId="LiveId" clId="{83D39C56-20C7-4EF7-92C8-3CB7A204D3ED}" dt="2019-10-23T08:09:57.759" v="189" actId="1076"/>
          <ac:spMkLst>
            <pc:docMk/>
            <pc:sldMk cId="5329967" sldId="504"/>
            <ac:spMk id="5" creationId="{278748DF-152B-43A9-956C-4DD91C93A60E}"/>
          </ac:spMkLst>
        </pc:spChg>
      </pc:sldChg>
      <pc:sldChg chg="del">
        <pc:chgData name="Cristian Chilipirea" userId="34ab170da5908fc4" providerId="LiveId" clId="{83D39C56-20C7-4EF7-92C8-3CB7A204D3ED}" dt="2019-10-23T07:51:24.115" v="19" actId="2696"/>
        <pc:sldMkLst>
          <pc:docMk/>
          <pc:sldMk cId="1786336644" sldId="504"/>
        </pc:sldMkLst>
      </pc:sldChg>
      <pc:sldChg chg="del">
        <pc:chgData name="Cristian Chilipirea" userId="34ab170da5908fc4" providerId="LiveId" clId="{83D39C56-20C7-4EF7-92C8-3CB7A204D3ED}" dt="2019-10-23T07:51:24.387" v="20" actId="2696"/>
        <pc:sldMkLst>
          <pc:docMk/>
          <pc:sldMk cId="3455050833" sldId="505"/>
        </pc:sldMkLst>
      </pc:sldChg>
      <pc:sldChg chg="addSp delSp modSp add modAnim">
        <pc:chgData name="Cristian Chilipirea" userId="34ab170da5908fc4" providerId="LiveId" clId="{83D39C56-20C7-4EF7-92C8-3CB7A204D3ED}" dt="2019-10-23T08:10:13.410" v="196" actId="1076"/>
        <pc:sldMkLst>
          <pc:docMk/>
          <pc:sldMk cId="3543525690" sldId="505"/>
        </pc:sldMkLst>
        <pc:spChg chg="mod">
          <ac:chgData name="Cristian Chilipirea" userId="34ab170da5908fc4" providerId="LiveId" clId="{83D39C56-20C7-4EF7-92C8-3CB7A204D3ED}" dt="2019-10-23T08:10:03" v="191"/>
          <ac:spMkLst>
            <pc:docMk/>
            <pc:sldMk cId="3543525690" sldId="505"/>
            <ac:spMk id="2" creationId="{2629613B-A4BC-4FE4-9483-301F3412963C}"/>
          </ac:spMkLst>
        </pc:spChg>
        <pc:spChg chg="del">
          <ac:chgData name="Cristian Chilipirea" userId="34ab170da5908fc4" providerId="LiveId" clId="{83D39C56-20C7-4EF7-92C8-3CB7A204D3ED}" dt="2019-10-23T08:10:05.763" v="192" actId="478"/>
          <ac:spMkLst>
            <pc:docMk/>
            <pc:sldMk cId="3543525690" sldId="505"/>
            <ac:spMk id="3" creationId="{EAB7E844-3F0B-4557-8F4F-34394E489D73}"/>
          </ac:spMkLst>
        </pc:spChg>
        <pc:spChg chg="add del">
          <ac:chgData name="Cristian Chilipirea" userId="34ab170da5908fc4" providerId="LiveId" clId="{83D39C56-20C7-4EF7-92C8-3CB7A204D3ED}" dt="2019-10-23T08:10:10.890" v="194"/>
          <ac:spMkLst>
            <pc:docMk/>
            <pc:sldMk cId="3543525690" sldId="505"/>
            <ac:spMk id="4" creationId="{5A250509-82CE-49E7-949B-B753A79ED823}"/>
          </ac:spMkLst>
        </pc:spChg>
        <pc:spChg chg="add mod">
          <ac:chgData name="Cristian Chilipirea" userId="34ab170da5908fc4" providerId="LiveId" clId="{83D39C56-20C7-4EF7-92C8-3CB7A204D3ED}" dt="2019-10-23T08:10:13.410" v="196" actId="1076"/>
          <ac:spMkLst>
            <pc:docMk/>
            <pc:sldMk cId="3543525690" sldId="505"/>
            <ac:spMk id="5" creationId="{5C4D3DB3-C1DB-42E7-815C-1601E5D391FF}"/>
          </ac:spMkLst>
        </pc:spChg>
      </pc:sldChg>
      <pc:sldChg chg="del">
        <pc:chgData name="Cristian Chilipirea" userId="34ab170da5908fc4" providerId="LiveId" clId="{83D39C56-20C7-4EF7-92C8-3CB7A204D3ED}" dt="2019-10-23T07:51:24.571" v="21" actId="2696"/>
        <pc:sldMkLst>
          <pc:docMk/>
          <pc:sldMk cId="128558474" sldId="506"/>
        </pc:sldMkLst>
      </pc:sldChg>
      <pc:sldChg chg="addSp delSp modSp add modAnim">
        <pc:chgData name="Cristian Chilipirea" userId="34ab170da5908fc4" providerId="LiveId" clId="{83D39C56-20C7-4EF7-92C8-3CB7A204D3ED}" dt="2019-10-23T08:10:28.649" v="203" actId="1076"/>
        <pc:sldMkLst>
          <pc:docMk/>
          <pc:sldMk cId="2322606178" sldId="506"/>
        </pc:sldMkLst>
        <pc:spChg chg="mod">
          <ac:chgData name="Cristian Chilipirea" userId="34ab170da5908fc4" providerId="LiveId" clId="{83D39C56-20C7-4EF7-92C8-3CB7A204D3ED}" dt="2019-10-23T08:10:19.534" v="198"/>
          <ac:spMkLst>
            <pc:docMk/>
            <pc:sldMk cId="2322606178" sldId="506"/>
            <ac:spMk id="2" creationId="{B762A895-C327-4DB1-81F1-EE5865E15814}"/>
          </ac:spMkLst>
        </pc:spChg>
        <pc:spChg chg="del">
          <ac:chgData name="Cristian Chilipirea" userId="34ab170da5908fc4" providerId="LiveId" clId="{83D39C56-20C7-4EF7-92C8-3CB7A204D3ED}" dt="2019-10-23T08:10:21.575" v="199" actId="478"/>
          <ac:spMkLst>
            <pc:docMk/>
            <pc:sldMk cId="2322606178" sldId="506"/>
            <ac:spMk id="3" creationId="{2166F690-E1FA-4AE3-811D-0DE005580752}"/>
          </ac:spMkLst>
        </pc:spChg>
        <pc:spChg chg="add del">
          <ac:chgData name="Cristian Chilipirea" userId="34ab170da5908fc4" providerId="LiveId" clId="{83D39C56-20C7-4EF7-92C8-3CB7A204D3ED}" dt="2019-10-23T08:10:26.200" v="201"/>
          <ac:spMkLst>
            <pc:docMk/>
            <pc:sldMk cId="2322606178" sldId="506"/>
            <ac:spMk id="4" creationId="{804A5CCA-769A-429A-A8CA-2ECCDF29D074}"/>
          </ac:spMkLst>
        </pc:spChg>
        <pc:spChg chg="add mod">
          <ac:chgData name="Cristian Chilipirea" userId="34ab170da5908fc4" providerId="LiveId" clId="{83D39C56-20C7-4EF7-92C8-3CB7A204D3ED}" dt="2019-10-23T08:10:28.649" v="203" actId="1076"/>
          <ac:spMkLst>
            <pc:docMk/>
            <pc:sldMk cId="2322606178" sldId="506"/>
            <ac:spMk id="5" creationId="{EDC75A50-0539-4E53-A075-13409829AD4C}"/>
          </ac:spMkLst>
        </pc:spChg>
      </pc:sldChg>
      <pc:sldChg chg="del">
        <pc:chgData name="Cristian Chilipirea" userId="34ab170da5908fc4" providerId="LiveId" clId="{83D39C56-20C7-4EF7-92C8-3CB7A204D3ED}" dt="2019-10-23T07:51:24.997" v="22" actId="2696"/>
        <pc:sldMkLst>
          <pc:docMk/>
          <pc:sldMk cId="1562686154" sldId="507"/>
        </pc:sldMkLst>
      </pc:sldChg>
      <pc:sldChg chg="addSp delSp modSp add">
        <pc:chgData name="Cristian Chilipirea" userId="34ab170da5908fc4" providerId="LiveId" clId="{83D39C56-20C7-4EF7-92C8-3CB7A204D3ED}" dt="2019-10-23T08:10:52.789" v="210" actId="1076"/>
        <pc:sldMkLst>
          <pc:docMk/>
          <pc:sldMk cId="3374907240" sldId="507"/>
        </pc:sldMkLst>
        <pc:spChg chg="del">
          <ac:chgData name="Cristian Chilipirea" userId="34ab170da5908fc4" providerId="LiveId" clId="{83D39C56-20C7-4EF7-92C8-3CB7A204D3ED}" dt="2019-10-23T08:10:38.319" v="205" actId="478"/>
          <ac:spMkLst>
            <pc:docMk/>
            <pc:sldMk cId="3374907240" sldId="507"/>
            <ac:spMk id="2" creationId="{55273A6E-9697-4F68-B7FB-944008410048}"/>
          </ac:spMkLst>
        </pc:spChg>
        <pc:spChg chg="del">
          <ac:chgData name="Cristian Chilipirea" userId="34ab170da5908fc4" providerId="LiveId" clId="{83D39C56-20C7-4EF7-92C8-3CB7A204D3ED}" dt="2019-10-23T08:10:39.383" v="206" actId="478"/>
          <ac:spMkLst>
            <pc:docMk/>
            <pc:sldMk cId="3374907240" sldId="507"/>
            <ac:spMk id="3" creationId="{F278D17B-187C-4B3F-AD1C-5C696858CBA7}"/>
          </ac:spMkLst>
        </pc:spChg>
        <pc:spChg chg="add del">
          <ac:chgData name="Cristian Chilipirea" userId="34ab170da5908fc4" providerId="LiveId" clId="{83D39C56-20C7-4EF7-92C8-3CB7A204D3ED}" dt="2019-10-23T08:10:42.479" v="208"/>
          <ac:spMkLst>
            <pc:docMk/>
            <pc:sldMk cId="3374907240" sldId="507"/>
            <ac:spMk id="4" creationId="{5707B713-AA16-41BF-8B34-8608E3D92D29}"/>
          </ac:spMkLst>
        </pc:spChg>
        <pc:spChg chg="add mod">
          <ac:chgData name="Cristian Chilipirea" userId="34ab170da5908fc4" providerId="LiveId" clId="{83D39C56-20C7-4EF7-92C8-3CB7A204D3ED}" dt="2019-10-23T08:10:52.789" v="210" actId="1076"/>
          <ac:spMkLst>
            <pc:docMk/>
            <pc:sldMk cId="3374907240" sldId="507"/>
            <ac:spMk id="5" creationId="{567189BE-5832-43EF-A97F-704292F301FF}"/>
          </ac:spMkLst>
        </pc:spChg>
      </pc:sldChg>
      <pc:sldChg chg="del">
        <pc:chgData name="Cristian Chilipirea" userId="34ab170da5908fc4" providerId="LiveId" clId="{83D39C56-20C7-4EF7-92C8-3CB7A204D3ED}" dt="2019-10-23T07:51:25.304" v="23" actId="2696"/>
        <pc:sldMkLst>
          <pc:docMk/>
          <pc:sldMk cId="2288326916" sldId="508"/>
        </pc:sldMkLst>
      </pc:sldChg>
      <pc:sldChg chg="addSp delSp modSp add modAnim">
        <pc:chgData name="Cristian Chilipirea" userId="34ab170da5908fc4" providerId="LiveId" clId="{83D39C56-20C7-4EF7-92C8-3CB7A204D3ED}" dt="2019-10-23T08:11:13.167" v="221" actId="1076"/>
        <pc:sldMkLst>
          <pc:docMk/>
          <pc:sldMk cId="2904390963" sldId="508"/>
        </pc:sldMkLst>
        <pc:spChg chg="mod">
          <ac:chgData name="Cristian Chilipirea" userId="34ab170da5908fc4" providerId="LiveId" clId="{83D39C56-20C7-4EF7-92C8-3CB7A204D3ED}" dt="2019-10-23T08:10:59.354" v="212"/>
          <ac:spMkLst>
            <pc:docMk/>
            <pc:sldMk cId="2904390963" sldId="508"/>
            <ac:spMk id="2" creationId="{5C896F9E-F0BC-46D0-873B-8C76D8D191B2}"/>
          </ac:spMkLst>
        </pc:spChg>
        <pc:spChg chg="del">
          <ac:chgData name="Cristian Chilipirea" userId="34ab170da5908fc4" providerId="LiveId" clId="{83D39C56-20C7-4EF7-92C8-3CB7A204D3ED}" dt="2019-10-23T08:11:05.303" v="213" actId="478"/>
          <ac:spMkLst>
            <pc:docMk/>
            <pc:sldMk cId="2904390963" sldId="508"/>
            <ac:spMk id="3" creationId="{2A5D337A-FC8E-471F-9F68-4D3516535251}"/>
          </ac:spMkLst>
        </pc:spChg>
        <pc:spChg chg="add del mod">
          <ac:chgData name="Cristian Chilipirea" userId="34ab170da5908fc4" providerId="LiveId" clId="{83D39C56-20C7-4EF7-92C8-3CB7A204D3ED}" dt="2019-10-23T08:11:09.090" v="217"/>
          <ac:spMkLst>
            <pc:docMk/>
            <pc:sldMk cId="2904390963" sldId="508"/>
            <ac:spMk id="4" creationId="{15F9E700-825A-4DA1-94B7-67DB7E57ADB1}"/>
          </ac:spMkLst>
        </pc:spChg>
        <pc:spChg chg="add del">
          <ac:chgData name="Cristian Chilipirea" userId="34ab170da5908fc4" providerId="LiveId" clId="{83D39C56-20C7-4EF7-92C8-3CB7A204D3ED}" dt="2019-10-23T08:11:10.630" v="219"/>
          <ac:spMkLst>
            <pc:docMk/>
            <pc:sldMk cId="2904390963" sldId="508"/>
            <ac:spMk id="5" creationId="{DEA4F7E6-6449-4C50-B7C3-97E578F162D0}"/>
          </ac:spMkLst>
        </pc:spChg>
        <pc:spChg chg="add mod">
          <ac:chgData name="Cristian Chilipirea" userId="34ab170da5908fc4" providerId="LiveId" clId="{83D39C56-20C7-4EF7-92C8-3CB7A204D3ED}" dt="2019-10-23T08:11:13.167" v="221" actId="1076"/>
          <ac:spMkLst>
            <pc:docMk/>
            <pc:sldMk cId="2904390963" sldId="508"/>
            <ac:spMk id="6" creationId="{2AA0172D-F828-477F-943C-5D292AD14C8D}"/>
          </ac:spMkLst>
        </pc:spChg>
      </pc:sldChg>
      <pc:sldChg chg="del">
        <pc:chgData name="Cristian Chilipirea" userId="34ab170da5908fc4" providerId="LiveId" clId="{83D39C56-20C7-4EF7-92C8-3CB7A204D3ED}" dt="2019-10-23T07:51:25.799" v="24" actId="2696"/>
        <pc:sldMkLst>
          <pc:docMk/>
          <pc:sldMk cId="3331283939" sldId="509"/>
        </pc:sldMkLst>
      </pc:sldChg>
      <pc:sldChg chg="addSp delSp modSp add modAnim">
        <pc:chgData name="Cristian Chilipirea" userId="34ab170da5908fc4" providerId="LiveId" clId="{83D39C56-20C7-4EF7-92C8-3CB7A204D3ED}" dt="2019-10-23T08:11:29.730" v="228" actId="1076"/>
        <pc:sldMkLst>
          <pc:docMk/>
          <pc:sldMk cId="3761723156" sldId="509"/>
        </pc:sldMkLst>
        <pc:spChg chg="del">
          <ac:chgData name="Cristian Chilipirea" userId="34ab170da5908fc4" providerId="LiveId" clId="{83D39C56-20C7-4EF7-92C8-3CB7A204D3ED}" dt="2019-10-23T08:11:24.174" v="224" actId="478"/>
          <ac:spMkLst>
            <pc:docMk/>
            <pc:sldMk cId="3761723156" sldId="509"/>
            <ac:spMk id="2" creationId="{48F34629-CC61-4AF6-BFEA-82A91EEBD877}"/>
          </ac:spMkLst>
        </pc:spChg>
        <pc:spChg chg="del">
          <ac:chgData name="Cristian Chilipirea" userId="34ab170da5908fc4" providerId="LiveId" clId="{83D39C56-20C7-4EF7-92C8-3CB7A204D3ED}" dt="2019-10-23T08:11:23.197" v="223" actId="478"/>
          <ac:spMkLst>
            <pc:docMk/>
            <pc:sldMk cId="3761723156" sldId="509"/>
            <ac:spMk id="3" creationId="{2AB26E03-7442-44AD-8652-A53D2FEE1F8E}"/>
          </ac:spMkLst>
        </pc:spChg>
        <pc:spChg chg="add del">
          <ac:chgData name="Cristian Chilipirea" userId="34ab170da5908fc4" providerId="LiveId" clId="{83D39C56-20C7-4EF7-92C8-3CB7A204D3ED}" dt="2019-10-23T08:11:27.921" v="226"/>
          <ac:spMkLst>
            <pc:docMk/>
            <pc:sldMk cId="3761723156" sldId="509"/>
            <ac:spMk id="4" creationId="{D2F8C9C3-6D23-47D6-AF8A-318FF6B964F0}"/>
          </ac:spMkLst>
        </pc:spChg>
        <pc:spChg chg="add mod">
          <ac:chgData name="Cristian Chilipirea" userId="34ab170da5908fc4" providerId="LiveId" clId="{83D39C56-20C7-4EF7-92C8-3CB7A204D3ED}" dt="2019-10-23T08:11:29.730" v="228" actId="1076"/>
          <ac:spMkLst>
            <pc:docMk/>
            <pc:sldMk cId="3761723156" sldId="509"/>
            <ac:spMk id="5" creationId="{00EB9337-4A52-4271-89AB-1BACD50FF958}"/>
          </ac:spMkLst>
        </pc:spChg>
      </pc:sldChg>
      <pc:sldChg chg="del">
        <pc:chgData name="Cristian Chilipirea" userId="34ab170da5908fc4" providerId="LiveId" clId="{83D39C56-20C7-4EF7-92C8-3CB7A204D3ED}" dt="2019-10-23T07:51:26.129" v="25" actId="2696"/>
        <pc:sldMkLst>
          <pc:docMk/>
          <pc:sldMk cId="1887709412" sldId="510"/>
        </pc:sldMkLst>
      </pc:sldChg>
      <pc:sldChg chg="addSp delSp modSp add modAnim">
        <pc:chgData name="Cristian Chilipirea" userId="34ab170da5908fc4" providerId="LiveId" clId="{83D39C56-20C7-4EF7-92C8-3CB7A204D3ED}" dt="2019-10-23T08:11:54.748" v="243" actId="1076"/>
        <pc:sldMkLst>
          <pc:docMk/>
          <pc:sldMk cId="2002434079" sldId="510"/>
        </pc:sldMkLst>
        <pc:spChg chg="del">
          <ac:chgData name="Cristian Chilipirea" userId="34ab170da5908fc4" providerId="LiveId" clId="{83D39C56-20C7-4EF7-92C8-3CB7A204D3ED}" dt="2019-10-23T08:11:38.264" v="231" actId="478"/>
          <ac:spMkLst>
            <pc:docMk/>
            <pc:sldMk cId="2002434079" sldId="510"/>
            <ac:spMk id="2" creationId="{B1F93138-08B8-4DC4-99C8-81494A39672E}"/>
          </ac:spMkLst>
        </pc:spChg>
        <pc:spChg chg="del">
          <ac:chgData name="Cristian Chilipirea" userId="34ab170da5908fc4" providerId="LiveId" clId="{83D39C56-20C7-4EF7-92C8-3CB7A204D3ED}" dt="2019-10-23T08:11:37.113" v="230" actId="478"/>
          <ac:spMkLst>
            <pc:docMk/>
            <pc:sldMk cId="2002434079" sldId="510"/>
            <ac:spMk id="3" creationId="{5C28118F-FBAD-412E-B885-94FA801E396B}"/>
          </ac:spMkLst>
        </pc:spChg>
        <pc:spChg chg="add del">
          <ac:chgData name="Cristian Chilipirea" userId="34ab170da5908fc4" providerId="LiveId" clId="{83D39C56-20C7-4EF7-92C8-3CB7A204D3ED}" dt="2019-10-23T08:11:41.231" v="235"/>
          <ac:spMkLst>
            <pc:docMk/>
            <pc:sldMk cId="2002434079" sldId="510"/>
            <ac:spMk id="4" creationId="{D0023532-1179-4494-801C-FBE36AB3BB94}"/>
          </ac:spMkLst>
        </pc:spChg>
        <pc:spChg chg="add del">
          <ac:chgData name="Cristian Chilipirea" userId="34ab170da5908fc4" providerId="LiveId" clId="{83D39C56-20C7-4EF7-92C8-3CB7A204D3ED}" dt="2019-10-23T08:11:43.355" v="237"/>
          <ac:spMkLst>
            <pc:docMk/>
            <pc:sldMk cId="2002434079" sldId="510"/>
            <ac:spMk id="5" creationId="{58AB3445-3F3C-4ABE-9622-61AE04FBFA80}"/>
          </ac:spMkLst>
        </pc:spChg>
        <pc:spChg chg="add del">
          <ac:chgData name="Cristian Chilipirea" userId="34ab170da5908fc4" providerId="LiveId" clId="{83D39C56-20C7-4EF7-92C8-3CB7A204D3ED}" dt="2019-10-23T08:11:45.419" v="239"/>
          <ac:spMkLst>
            <pc:docMk/>
            <pc:sldMk cId="2002434079" sldId="510"/>
            <ac:spMk id="6" creationId="{56DE6462-AFA2-4FA0-9C15-70AE79569AF2}"/>
          </ac:spMkLst>
        </pc:spChg>
        <pc:spChg chg="add del">
          <ac:chgData name="Cristian Chilipirea" userId="34ab170da5908fc4" providerId="LiveId" clId="{83D39C56-20C7-4EF7-92C8-3CB7A204D3ED}" dt="2019-10-23T08:11:50.031" v="241"/>
          <ac:spMkLst>
            <pc:docMk/>
            <pc:sldMk cId="2002434079" sldId="510"/>
            <ac:spMk id="7" creationId="{79FD80B7-E757-4072-B5EF-9F3ECEC6E216}"/>
          </ac:spMkLst>
        </pc:spChg>
        <pc:spChg chg="add mod">
          <ac:chgData name="Cristian Chilipirea" userId="34ab170da5908fc4" providerId="LiveId" clId="{83D39C56-20C7-4EF7-92C8-3CB7A204D3ED}" dt="2019-10-23T08:11:54.748" v="243" actId="1076"/>
          <ac:spMkLst>
            <pc:docMk/>
            <pc:sldMk cId="2002434079" sldId="510"/>
            <ac:spMk id="8" creationId="{39ECE1F7-6476-4D92-ADB2-A3B6B631A6D9}"/>
          </ac:spMkLst>
        </pc:spChg>
      </pc:sldChg>
      <pc:sldChg chg="addSp delSp modSp add">
        <pc:chgData name="Cristian Chilipirea" userId="34ab170da5908fc4" providerId="LiveId" clId="{83D39C56-20C7-4EF7-92C8-3CB7A204D3ED}" dt="2019-10-23T08:12:23.913" v="250" actId="1076"/>
        <pc:sldMkLst>
          <pc:docMk/>
          <pc:sldMk cId="1748574516" sldId="511"/>
        </pc:sldMkLst>
        <pc:spChg chg="mod">
          <ac:chgData name="Cristian Chilipirea" userId="34ab170da5908fc4" providerId="LiveId" clId="{83D39C56-20C7-4EF7-92C8-3CB7A204D3ED}" dt="2019-10-23T08:12:01.922" v="245"/>
          <ac:spMkLst>
            <pc:docMk/>
            <pc:sldMk cId="1748574516" sldId="511"/>
            <ac:spMk id="2" creationId="{EB4686D2-3D9C-4CC1-9AF2-FF576E2CD5EE}"/>
          </ac:spMkLst>
        </pc:spChg>
        <pc:spChg chg="del">
          <ac:chgData name="Cristian Chilipirea" userId="34ab170da5908fc4" providerId="LiveId" clId="{83D39C56-20C7-4EF7-92C8-3CB7A204D3ED}" dt="2019-10-23T08:12:03.611" v="246" actId="478"/>
          <ac:spMkLst>
            <pc:docMk/>
            <pc:sldMk cId="1748574516" sldId="511"/>
            <ac:spMk id="3" creationId="{28B4B4B1-4375-4FEE-B89E-BFB449678140}"/>
          </ac:spMkLst>
        </pc:spChg>
        <pc:spChg chg="add del">
          <ac:chgData name="Cristian Chilipirea" userId="34ab170da5908fc4" providerId="LiveId" clId="{83D39C56-20C7-4EF7-92C8-3CB7A204D3ED}" dt="2019-10-23T08:12:22.007" v="248"/>
          <ac:spMkLst>
            <pc:docMk/>
            <pc:sldMk cId="1748574516" sldId="511"/>
            <ac:spMk id="4" creationId="{87769F11-FA92-4916-8F1D-8762C220D4D2}"/>
          </ac:spMkLst>
        </pc:spChg>
        <pc:spChg chg="add mod">
          <ac:chgData name="Cristian Chilipirea" userId="34ab170da5908fc4" providerId="LiveId" clId="{83D39C56-20C7-4EF7-92C8-3CB7A204D3ED}" dt="2019-10-23T08:12:23.913" v="250" actId="1076"/>
          <ac:spMkLst>
            <pc:docMk/>
            <pc:sldMk cId="1748574516" sldId="511"/>
            <ac:spMk id="6" creationId="{11AB8587-8BED-4E17-A6D6-3BB81BADF202}"/>
          </ac:spMkLst>
        </pc:spChg>
        <pc:picChg chg="add del">
          <ac:chgData name="Cristian Chilipirea" userId="34ab170da5908fc4" providerId="LiveId" clId="{83D39C56-20C7-4EF7-92C8-3CB7A204D3ED}" dt="2019-10-23T08:12:22.007" v="248"/>
          <ac:picMkLst>
            <pc:docMk/>
            <pc:sldMk cId="1748574516" sldId="511"/>
            <ac:picMk id="5" creationId="{6320AEB0-3318-4942-A81C-1B14E7753B4A}"/>
          </ac:picMkLst>
        </pc:picChg>
        <pc:picChg chg="add mod">
          <ac:chgData name="Cristian Chilipirea" userId="34ab170da5908fc4" providerId="LiveId" clId="{83D39C56-20C7-4EF7-92C8-3CB7A204D3ED}" dt="2019-10-23T08:12:23.913" v="250" actId="1076"/>
          <ac:picMkLst>
            <pc:docMk/>
            <pc:sldMk cId="1748574516" sldId="511"/>
            <ac:picMk id="7" creationId="{F61F0318-9790-46D5-802F-3B27EBEFB6B1}"/>
          </ac:picMkLst>
        </pc:picChg>
      </pc:sldChg>
      <pc:sldChg chg="del">
        <pc:chgData name="Cristian Chilipirea" userId="34ab170da5908fc4" providerId="LiveId" clId="{83D39C56-20C7-4EF7-92C8-3CB7A204D3ED}" dt="2019-10-23T07:51:26.551" v="26" actId="2696"/>
        <pc:sldMkLst>
          <pc:docMk/>
          <pc:sldMk cId="2100273602" sldId="511"/>
        </pc:sldMkLst>
      </pc:sldChg>
      <pc:sldChg chg="del">
        <pc:chgData name="Cristian Chilipirea" userId="34ab170da5908fc4" providerId="LiveId" clId="{83D39C56-20C7-4EF7-92C8-3CB7A204D3ED}" dt="2019-10-23T07:51:26.922" v="27" actId="2696"/>
        <pc:sldMkLst>
          <pc:docMk/>
          <pc:sldMk cId="132865798" sldId="512"/>
        </pc:sldMkLst>
      </pc:sldChg>
      <pc:sldChg chg="addSp delSp modSp add">
        <pc:chgData name="Cristian Chilipirea" userId="34ab170da5908fc4" providerId="LiveId" clId="{83D39C56-20C7-4EF7-92C8-3CB7A204D3ED}" dt="2019-10-23T08:12:46.749" v="258" actId="1076"/>
        <pc:sldMkLst>
          <pc:docMk/>
          <pc:sldMk cId="1824226290" sldId="512"/>
        </pc:sldMkLst>
        <pc:spChg chg="mod">
          <ac:chgData name="Cristian Chilipirea" userId="34ab170da5908fc4" providerId="LiveId" clId="{83D39C56-20C7-4EF7-92C8-3CB7A204D3ED}" dt="2019-10-23T08:12:32.928" v="252"/>
          <ac:spMkLst>
            <pc:docMk/>
            <pc:sldMk cId="1824226290" sldId="512"/>
            <ac:spMk id="2" creationId="{41849B8C-49DD-4CE8-BB4C-530EE86EF6CC}"/>
          </ac:spMkLst>
        </pc:spChg>
        <pc:spChg chg="del">
          <ac:chgData name="Cristian Chilipirea" userId="34ab170da5908fc4" providerId="LiveId" clId="{83D39C56-20C7-4EF7-92C8-3CB7A204D3ED}" dt="2019-10-23T08:12:34.730" v="253" actId="478"/>
          <ac:spMkLst>
            <pc:docMk/>
            <pc:sldMk cId="1824226290" sldId="512"/>
            <ac:spMk id="3" creationId="{3328FC53-2206-4D00-A657-AD88C472919F}"/>
          </ac:spMkLst>
        </pc:spChg>
        <pc:spChg chg="add del">
          <ac:chgData name="Cristian Chilipirea" userId="34ab170da5908fc4" providerId="LiveId" clId="{83D39C56-20C7-4EF7-92C8-3CB7A204D3ED}" dt="2019-10-23T08:12:40.099" v="255"/>
          <ac:spMkLst>
            <pc:docMk/>
            <pc:sldMk cId="1824226290" sldId="512"/>
            <ac:spMk id="4" creationId="{3FC79B65-9B1A-43E7-A197-0F4E82568453}"/>
          </ac:spMkLst>
        </pc:spChg>
        <pc:spChg chg="add del">
          <ac:chgData name="Cristian Chilipirea" userId="34ab170da5908fc4" providerId="LiveId" clId="{83D39C56-20C7-4EF7-92C8-3CB7A204D3ED}" dt="2019-10-23T08:12:40.099" v="255"/>
          <ac:spMkLst>
            <pc:docMk/>
            <pc:sldMk cId="1824226290" sldId="512"/>
            <ac:spMk id="5" creationId="{8A991EBF-5590-425E-A911-ABD3BAA0B528}"/>
          </ac:spMkLst>
        </pc:spChg>
        <pc:spChg chg="add del">
          <ac:chgData name="Cristian Chilipirea" userId="34ab170da5908fc4" providerId="LiveId" clId="{83D39C56-20C7-4EF7-92C8-3CB7A204D3ED}" dt="2019-10-23T08:12:40.099" v="255"/>
          <ac:spMkLst>
            <pc:docMk/>
            <pc:sldMk cId="1824226290" sldId="512"/>
            <ac:spMk id="7" creationId="{DEE59BDD-953A-45A2-847E-44667EB6AE2B}"/>
          </ac:spMkLst>
        </pc:spChg>
        <pc:spChg chg="add mod">
          <ac:chgData name="Cristian Chilipirea" userId="34ab170da5908fc4" providerId="LiveId" clId="{83D39C56-20C7-4EF7-92C8-3CB7A204D3ED}" dt="2019-10-23T08:12:42.557" v="257" actId="1076"/>
          <ac:spMkLst>
            <pc:docMk/>
            <pc:sldMk cId="1824226290" sldId="512"/>
            <ac:spMk id="9" creationId="{979C0E12-9F5E-498D-8950-239B5618158F}"/>
          </ac:spMkLst>
        </pc:spChg>
        <pc:spChg chg="add mod">
          <ac:chgData name="Cristian Chilipirea" userId="34ab170da5908fc4" providerId="LiveId" clId="{83D39C56-20C7-4EF7-92C8-3CB7A204D3ED}" dt="2019-10-23T08:12:46.749" v="258" actId="1076"/>
          <ac:spMkLst>
            <pc:docMk/>
            <pc:sldMk cId="1824226290" sldId="512"/>
            <ac:spMk id="10" creationId="{0766BD8D-643F-4D7A-AE46-4CBE5D187C61}"/>
          </ac:spMkLst>
        </pc:spChg>
        <pc:spChg chg="add mod">
          <ac:chgData name="Cristian Chilipirea" userId="34ab170da5908fc4" providerId="LiveId" clId="{83D39C56-20C7-4EF7-92C8-3CB7A204D3ED}" dt="2019-10-23T08:12:46.749" v="258" actId="1076"/>
          <ac:spMkLst>
            <pc:docMk/>
            <pc:sldMk cId="1824226290" sldId="512"/>
            <ac:spMk id="12" creationId="{355603AE-8250-4B7E-B87F-4EE9A4D907FF}"/>
          </ac:spMkLst>
        </pc:spChg>
        <pc:graphicFrameChg chg="add del">
          <ac:chgData name="Cristian Chilipirea" userId="34ab170da5908fc4" providerId="LiveId" clId="{83D39C56-20C7-4EF7-92C8-3CB7A204D3ED}" dt="2019-10-23T08:12:40.099" v="255"/>
          <ac:graphicFrameMkLst>
            <pc:docMk/>
            <pc:sldMk cId="1824226290" sldId="512"/>
            <ac:graphicFrameMk id="6" creationId="{ECE0D165-D184-4BB2-B76A-1D1BBB623D88}"/>
          </ac:graphicFrameMkLst>
        </pc:graphicFrameChg>
        <pc:graphicFrameChg chg="add del">
          <ac:chgData name="Cristian Chilipirea" userId="34ab170da5908fc4" providerId="LiveId" clId="{83D39C56-20C7-4EF7-92C8-3CB7A204D3ED}" dt="2019-10-23T08:12:40.099" v="255"/>
          <ac:graphicFrameMkLst>
            <pc:docMk/>
            <pc:sldMk cId="1824226290" sldId="512"/>
            <ac:graphicFrameMk id="8" creationId="{68D6334D-08B6-4630-B34F-97F732321ED5}"/>
          </ac:graphicFrameMkLst>
        </pc:graphicFrameChg>
        <pc:graphicFrameChg chg="add mod">
          <ac:chgData name="Cristian Chilipirea" userId="34ab170da5908fc4" providerId="LiveId" clId="{83D39C56-20C7-4EF7-92C8-3CB7A204D3ED}" dt="2019-10-23T08:12:46.749" v="258" actId="1076"/>
          <ac:graphicFrameMkLst>
            <pc:docMk/>
            <pc:sldMk cId="1824226290" sldId="512"/>
            <ac:graphicFrameMk id="11" creationId="{938C8606-5F2B-4BFA-A125-C7452E1F4F55}"/>
          </ac:graphicFrameMkLst>
        </pc:graphicFrameChg>
        <pc:graphicFrameChg chg="add mod">
          <ac:chgData name="Cristian Chilipirea" userId="34ab170da5908fc4" providerId="LiveId" clId="{83D39C56-20C7-4EF7-92C8-3CB7A204D3ED}" dt="2019-10-23T08:12:46.749" v="258" actId="1076"/>
          <ac:graphicFrameMkLst>
            <pc:docMk/>
            <pc:sldMk cId="1824226290" sldId="512"/>
            <ac:graphicFrameMk id="13" creationId="{AD3060A8-3A6E-4FB7-9191-946C0EAF5B75}"/>
          </ac:graphicFrameMkLst>
        </pc:graphicFrameChg>
      </pc:sldChg>
      <pc:sldChg chg="del">
        <pc:chgData name="Cristian Chilipirea" userId="34ab170da5908fc4" providerId="LiveId" clId="{83D39C56-20C7-4EF7-92C8-3CB7A204D3ED}" dt="2019-10-23T07:51:27.358" v="28" actId="2696"/>
        <pc:sldMkLst>
          <pc:docMk/>
          <pc:sldMk cId="514097248" sldId="513"/>
        </pc:sldMkLst>
      </pc:sldChg>
      <pc:sldChg chg="addSp delSp modSp add">
        <pc:chgData name="Cristian Chilipirea" userId="34ab170da5908fc4" providerId="LiveId" clId="{83D39C56-20C7-4EF7-92C8-3CB7A204D3ED}" dt="2019-10-23T08:13:01.834" v="265" actId="1076"/>
        <pc:sldMkLst>
          <pc:docMk/>
          <pc:sldMk cId="1162736613" sldId="513"/>
        </pc:sldMkLst>
        <pc:spChg chg="mod">
          <ac:chgData name="Cristian Chilipirea" userId="34ab170da5908fc4" providerId="LiveId" clId="{83D39C56-20C7-4EF7-92C8-3CB7A204D3ED}" dt="2019-10-23T08:12:52.333" v="260"/>
          <ac:spMkLst>
            <pc:docMk/>
            <pc:sldMk cId="1162736613" sldId="513"/>
            <ac:spMk id="2" creationId="{4EB7016C-55B6-445D-A8AC-883F65EB9A5F}"/>
          </ac:spMkLst>
        </pc:spChg>
        <pc:spChg chg="del">
          <ac:chgData name="Cristian Chilipirea" userId="34ab170da5908fc4" providerId="LiveId" clId="{83D39C56-20C7-4EF7-92C8-3CB7A204D3ED}" dt="2019-10-23T08:12:54.156" v="261" actId="478"/>
          <ac:spMkLst>
            <pc:docMk/>
            <pc:sldMk cId="1162736613" sldId="513"/>
            <ac:spMk id="3" creationId="{497C7AD2-3478-403B-B159-A043FF1963D9}"/>
          </ac:spMkLst>
        </pc:spChg>
        <pc:spChg chg="add del">
          <ac:chgData name="Cristian Chilipirea" userId="34ab170da5908fc4" providerId="LiveId" clId="{83D39C56-20C7-4EF7-92C8-3CB7A204D3ED}" dt="2019-10-23T08:12:59.258" v="263"/>
          <ac:spMkLst>
            <pc:docMk/>
            <pc:sldMk cId="1162736613" sldId="513"/>
            <ac:spMk id="4" creationId="{5F1C2A63-4A47-4E53-8F1C-E63FD1CB41E5}"/>
          </ac:spMkLst>
        </pc:spChg>
        <pc:spChg chg="add mod">
          <ac:chgData name="Cristian Chilipirea" userId="34ab170da5908fc4" providerId="LiveId" clId="{83D39C56-20C7-4EF7-92C8-3CB7A204D3ED}" dt="2019-10-23T08:13:01.834" v="265" actId="1076"/>
          <ac:spMkLst>
            <pc:docMk/>
            <pc:sldMk cId="1162736613" sldId="513"/>
            <ac:spMk id="5" creationId="{2B1A6BEE-6A50-4863-8E49-3C31857EBB68}"/>
          </ac:spMkLst>
        </pc:spChg>
      </pc:sldChg>
      <pc:sldChg chg="addSp delSp modSp add">
        <pc:chgData name="Cristian Chilipirea" userId="34ab170da5908fc4" providerId="LiveId" clId="{83D39C56-20C7-4EF7-92C8-3CB7A204D3ED}" dt="2019-10-23T08:13:19.476" v="272" actId="1076"/>
        <pc:sldMkLst>
          <pc:docMk/>
          <pc:sldMk cId="1408580583" sldId="514"/>
        </pc:sldMkLst>
        <pc:spChg chg="mod">
          <ac:chgData name="Cristian Chilipirea" userId="34ab170da5908fc4" providerId="LiveId" clId="{83D39C56-20C7-4EF7-92C8-3CB7A204D3ED}" dt="2019-10-23T08:13:07.880" v="267"/>
          <ac:spMkLst>
            <pc:docMk/>
            <pc:sldMk cId="1408580583" sldId="514"/>
            <ac:spMk id="2" creationId="{07D1CB22-3640-4305-803E-35D4D1C1AD51}"/>
          </ac:spMkLst>
        </pc:spChg>
        <pc:spChg chg="del">
          <ac:chgData name="Cristian Chilipirea" userId="34ab170da5908fc4" providerId="LiveId" clId="{83D39C56-20C7-4EF7-92C8-3CB7A204D3ED}" dt="2019-10-23T08:13:10.395" v="268" actId="478"/>
          <ac:spMkLst>
            <pc:docMk/>
            <pc:sldMk cId="1408580583" sldId="514"/>
            <ac:spMk id="3" creationId="{B8F09C0E-CCD9-43A4-B7E6-3FF0AD83081E}"/>
          </ac:spMkLst>
        </pc:spChg>
        <pc:spChg chg="add del">
          <ac:chgData name="Cristian Chilipirea" userId="34ab170da5908fc4" providerId="LiveId" clId="{83D39C56-20C7-4EF7-92C8-3CB7A204D3ED}" dt="2019-10-23T08:13:16.460" v="270"/>
          <ac:spMkLst>
            <pc:docMk/>
            <pc:sldMk cId="1408580583" sldId="514"/>
            <ac:spMk id="4" creationId="{C4B68F56-0B12-4429-8F5C-9D5860FD1FDA}"/>
          </ac:spMkLst>
        </pc:spChg>
        <pc:spChg chg="add mod">
          <ac:chgData name="Cristian Chilipirea" userId="34ab170da5908fc4" providerId="LiveId" clId="{83D39C56-20C7-4EF7-92C8-3CB7A204D3ED}" dt="2019-10-23T08:13:19.476" v="272" actId="1076"/>
          <ac:spMkLst>
            <pc:docMk/>
            <pc:sldMk cId="1408580583" sldId="514"/>
            <ac:spMk id="5" creationId="{75E62EF0-BE5E-4C8A-B2CE-C2E6CCE66CBF}"/>
          </ac:spMkLst>
        </pc:spChg>
      </pc:sldChg>
      <pc:sldChg chg="del">
        <pc:chgData name="Cristian Chilipirea" userId="34ab170da5908fc4" providerId="LiveId" clId="{83D39C56-20C7-4EF7-92C8-3CB7A204D3ED}" dt="2019-10-23T07:51:27.748" v="29" actId="2696"/>
        <pc:sldMkLst>
          <pc:docMk/>
          <pc:sldMk cId="3272789938" sldId="514"/>
        </pc:sldMkLst>
      </pc:sldChg>
      <pc:sldChg chg="del">
        <pc:chgData name="Cristian Chilipirea" userId="34ab170da5908fc4" providerId="LiveId" clId="{83D39C56-20C7-4EF7-92C8-3CB7A204D3ED}" dt="2019-10-23T07:51:27.848" v="30" actId="2696"/>
        <pc:sldMkLst>
          <pc:docMk/>
          <pc:sldMk cId="2515870066" sldId="515"/>
        </pc:sldMkLst>
      </pc:sldChg>
      <pc:sldChg chg="addSp delSp modSp add modAnim">
        <pc:chgData name="Cristian Chilipirea" userId="34ab170da5908fc4" providerId="LiveId" clId="{83D39C56-20C7-4EF7-92C8-3CB7A204D3ED}" dt="2019-10-23T08:13:35.949" v="277" actId="1076"/>
        <pc:sldMkLst>
          <pc:docMk/>
          <pc:sldMk cId="2904458759" sldId="515"/>
        </pc:sldMkLst>
        <pc:spChg chg="del">
          <ac:chgData name="Cristian Chilipirea" userId="34ab170da5908fc4" providerId="LiveId" clId="{83D39C56-20C7-4EF7-92C8-3CB7A204D3ED}" dt="2019-10-23T08:13:30.196" v="275" actId="478"/>
          <ac:spMkLst>
            <pc:docMk/>
            <pc:sldMk cId="2904458759" sldId="515"/>
            <ac:spMk id="2" creationId="{BFA55A5F-D288-4A2E-9FB5-83F738860A71}"/>
          </ac:spMkLst>
        </pc:spChg>
        <pc:spChg chg="del">
          <ac:chgData name="Cristian Chilipirea" userId="34ab170da5908fc4" providerId="LiveId" clId="{83D39C56-20C7-4EF7-92C8-3CB7A204D3ED}" dt="2019-10-23T08:13:29.022" v="274" actId="478"/>
          <ac:spMkLst>
            <pc:docMk/>
            <pc:sldMk cId="2904458759" sldId="515"/>
            <ac:spMk id="3" creationId="{1BB5288B-FEFC-44EA-9FD8-C1EC65BAD212}"/>
          </ac:spMkLst>
        </pc:spChg>
        <pc:spChg chg="add mod">
          <ac:chgData name="Cristian Chilipirea" userId="34ab170da5908fc4" providerId="LiveId" clId="{83D39C56-20C7-4EF7-92C8-3CB7A204D3ED}" dt="2019-10-23T08:13:35.949" v="277" actId="1076"/>
          <ac:spMkLst>
            <pc:docMk/>
            <pc:sldMk cId="2904458759" sldId="515"/>
            <ac:spMk id="4" creationId="{4FCF12A6-C86D-4B60-ABEE-7AD06EBB2930}"/>
          </ac:spMkLst>
        </pc:spChg>
        <pc:graphicFrameChg chg="add mod">
          <ac:chgData name="Cristian Chilipirea" userId="34ab170da5908fc4" providerId="LiveId" clId="{83D39C56-20C7-4EF7-92C8-3CB7A204D3ED}" dt="2019-10-23T08:13:35.949" v="277" actId="1076"/>
          <ac:graphicFrameMkLst>
            <pc:docMk/>
            <pc:sldMk cId="2904458759" sldId="515"/>
            <ac:graphicFrameMk id="5" creationId="{FA74E938-4E5D-4217-B73C-EDE010DBDB1E}"/>
          </ac:graphicFrameMkLst>
        </pc:graphicFrameChg>
        <pc:graphicFrameChg chg="add mod">
          <ac:chgData name="Cristian Chilipirea" userId="34ab170da5908fc4" providerId="LiveId" clId="{83D39C56-20C7-4EF7-92C8-3CB7A204D3ED}" dt="2019-10-23T08:13:35.949" v="277" actId="1076"/>
          <ac:graphicFrameMkLst>
            <pc:docMk/>
            <pc:sldMk cId="2904458759" sldId="515"/>
            <ac:graphicFrameMk id="6" creationId="{7899A10F-948C-4416-BDBB-27D2A3BA74A9}"/>
          </ac:graphicFrameMkLst>
        </pc:graphicFrameChg>
      </pc:sldChg>
      <pc:sldChg chg="addSp delSp modSp add modAnim">
        <pc:chgData name="Cristian Chilipirea" userId="34ab170da5908fc4" providerId="LiveId" clId="{83D39C56-20C7-4EF7-92C8-3CB7A204D3ED}" dt="2019-10-23T08:13:52.894" v="284" actId="1076"/>
        <pc:sldMkLst>
          <pc:docMk/>
          <pc:sldMk cId="33506672" sldId="516"/>
        </pc:sldMkLst>
        <pc:spChg chg="mod">
          <ac:chgData name="Cristian Chilipirea" userId="34ab170da5908fc4" providerId="LiveId" clId="{83D39C56-20C7-4EF7-92C8-3CB7A204D3ED}" dt="2019-10-23T08:13:42.951" v="279"/>
          <ac:spMkLst>
            <pc:docMk/>
            <pc:sldMk cId="33506672" sldId="516"/>
            <ac:spMk id="2" creationId="{BB43DF4A-B297-435B-A532-3EBA8AB49BCF}"/>
          </ac:spMkLst>
        </pc:spChg>
        <pc:spChg chg="del">
          <ac:chgData name="Cristian Chilipirea" userId="34ab170da5908fc4" providerId="LiveId" clId="{83D39C56-20C7-4EF7-92C8-3CB7A204D3ED}" dt="2019-10-23T08:13:44.741" v="280" actId="478"/>
          <ac:spMkLst>
            <pc:docMk/>
            <pc:sldMk cId="33506672" sldId="516"/>
            <ac:spMk id="3" creationId="{6AEABA8A-D183-4011-9DF5-17279B466A71}"/>
          </ac:spMkLst>
        </pc:spChg>
        <pc:spChg chg="add del">
          <ac:chgData name="Cristian Chilipirea" userId="34ab170da5908fc4" providerId="LiveId" clId="{83D39C56-20C7-4EF7-92C8-3CB7A204D3ED}" dt="2019-10-23T08:13:49.655" v="282"/>
          <ac:spMkLst>
            <pc:docMk/>
            <pc:sldMk cId="33506672" sldId="516"/>
            <ac:spMk id="4" creationId="{0EF33967-EE0E-4461-9405-A54BE1B278B7}"/>
          </ac:spMkLst>
        </pc:spChg>
        <pc:spChg chg="add mod">
          <ac:chgData name="Cristian Chilipirea" userId="34ab170da5908fc4" providerId="LiveId" clId="{83D39C56-20C7-4EF7-92C8-3CB7A204D3ED}" dt="2019-10-23T08:13:52.894" v="284" actId="1076"/>
          <ac:spMkLst>
            <pc:docMk/>
            <pc:sldMk cId="33506672" sldId="516"/>
            <ac:spMk id="5" creationId="{3150F519-DC05-488B-B2A3-7666C5FD92FE}"/>
          </ac:spMkLst>
        </pc:spChg>
      </pc:sldChg>
      <pc:sldChg chg="del">
        <pc:chgData name="Cristian Chilipirea" userId="34ab170da5908fc4" providerId="LiveId" clId="{83D39C56-20C7-4EF7-92C8-3CB7A204D3ED}" dt="2019-10-23T07:51:28.425" v="31" actId="2696"/>
        <pc:sldMkLst>
          <pc:docMk/>
          <pc:sldMk cId="4260109213" sldId="516"/>
        </pc:sldMkLst>
      </pc:sldChg>
      <pc:sldChg chg="del">
        <pc:chgData name="Cristian Chilipirea" userId="34ab170da5908fc4" providerId="LiveId" clId="{83D39C56-20C7-4EF7-92C8-3CB7A204D3ED}" dt="2019-10-23T07:51:28.742" v="32" actId="2696"/>
        <pc:sldMkLst>
          <pc:docMk/>
          <pc:sldMk cId="4019271630" sldId="517"/>
        </pc:sldMkLst>
      </pc:sldChg>
      <pc:sldChg chg="addSp delSp modSp add modAnim">
        <pc:chgData name="Cristian Chilipirea" userId="34ab170da5908fc4" providerId="LiveId" clId="{83D39C56-20C7-4EF7-92C8-3CB7A204D3ED}" dt="2019-10-23T08:14:15.423" v="291" actId="1076"/>
        <pc:sldMkLst>
          <pc:docMk/>
          <pc:sldMk cId="4198982227" sldId="517"/>
        </pc:sldMkLst>
        <pc:spChg chg="mod">
          <ac:chgData name="Cristian Chilipirea" userId="34ab170da5908fc4" providerId="LiveId" clId="{83D39C56-20C7-4EF7-92C8-3CB7A204D3ED}" dt="2019-10-23T08:14:06.791" v="286"/>
          <ac:spMkLst>
            <pc:docMk/>
            <pc:sldMk cId="4198982227" sldId="517"/>
            <ac:spMk id="2" creationId="{4145B9C5-A697-434F-9EF8-C3000AEB4D1B}"/>
          </ac:spMkLst>
        </pc:spChg>
        <pc:spChg chg="del">
          <ac:chgData name="Cristian Chilipirea" userId="34ab170da5908fc4" providerId="LiveId" clId="{83D39C56-20C7-4EF7-92C8-3CB7A204D3ED}" dt="2019-10-23T08:14:08.249" v="287" actId="478"/>
          <ac:spMkLst>
            <pc:docMk/>
            <pc:sldMk cId="4198982227" sldId="517"/>
            <ac:spMk id="3" creationId="{41C357B7-5A58-45E8-B4C0-6587D364987D}"/>
          </ac:spMkLst>
        </pc:spChg>
        <pc:spChg chg="add del">
          <ac:chgData name="Cristian Chilipirea" userId="34ab170da5908fc4" providerId="LiveId" clId="{83D39C56-20C7-4EF7-92C8-3CB7A204D3ED}" dt="2019-10-23T08:14:13.663" v="289"/>
          <ac:spMkLst>
            <pc:docMk/>
            <pc:sldMk cId="4198982227" sldId="517"/>
            <ac:spMk id="4" creationId="{79BBE81A-6BFB-4D19-B80E-DDF3D8465578}"/>
          </ac:spMkLst>
        </pc:spChg>
        <pc:spChg chg="add del">
          <ac:chgData name="Cristian Chilipirea" userId="34ab170da5908fc4" providerId="LiveId" clId="{83D39C56-20C7-4EF7-92C8-3CB7A204D3ED}" dt="2019-10-23T08:14:13.663" v="289"/>
          <ac:spMkLst>
            <pc:docMk/>
            <pc:sldMk cId="4198982227" sldId="517"/>
            <ac:spMk id="5" creationId="{06F28047-7B6D-4B26-8A19-3CBC58C51907}"/>
          </ac:spMkLst>
        </pc:spChg>
        <pc:spChg chg="add mod">
          <ac:chgData name="Cristian Chilipirea" userId="34ab170da5908fc4" providerId="LiveId" clId="{83D39C56-20C7-4EF7-92C8-3CB7A204D3ED}" dt="2019-10-23T08:14:15.423" v="291" actId="1076"/>
          <ac:spMkLst>
            <pc:docMk/>
            <pc:sldMk cId="4198982227" sldId="517"/>
            <ac:spMk id="7" creationId="{8EEDBBBD-7C2D-4EBF-BDA6-2C6A48C0E2CA}"/>
          </ac:spMkLst>
        </pc:spChg>
        <pc:spChg chg="add mod">
          <ac:chgData name="Cristian Chilipirea" userId="34ab170da5908fc4" providerId="LiveId" clId="{83D39C56-20C7-4EF7-92C8-3CB7A204D3ED}" dt="2019-10-23T08:14:15.423" v="291" actId="1076"/>
          <ac:spMkLst>
            <pc:docMk/>
            <pc:sldMk cId="4198982227" sldId="517"/>
            <ac:spMk id="8" creationId="{391F8C06-2397-4D13-B2B4-EE9CD607F582}"/>
          </ac:spMkLst>
        </pc:spChg>
        <pc:graphicFrameChg chg="add del">
          <ac:chgData name="Cristian Chilipirea" userId="34ab170da5908fc4" providerId="LiveId" clId="{83D39C56-20C7-4EF7-92C8-3CB7A204D3ED}" dt="2019-10-23T08:14:13.663" v="289"/>
          <ac:graphicFrameMkLst>
            <pc:docMk/>
            <pc:sldMk cId="4198982227" sldId="517"/>
            <ac:graphicFrameMk id="6" creationId="{2F4A4F3A-37A1-4275-AF9D-3E840D7D6124}"/>
          </ac:graphicFrameMkLst>
        </pc:graphicFrameChg>
        <pc:graphicFrameChg chg="add mod">
          <ac:chgData name="Cristian Chilipirea" userId="34ab170da5908fc4" providerId="LiveId" clId="{83D39C56-20C7-4EF7-92C8-3CB7A204D3ED}" dt="2019-10-23T08:14:15.423" v="291" actId="1076"/>
          <ac:graphicFrameMkLst>
            <pc:docMk/>
            <pc:sldMk cId="4198982227" sldId="517"/>
            <ac:graphicFrameMk id="9" creationId="{F9404864-8BF8-4D8B-A80E-D26636601835}"/>
          </ac:graphicFrameMkLst>
        </pc:graphicFrameChg>
      </pc:sldChg>
      <pc:sldChg chg="del">
        <pc:chgData name="Cristian Chilipirea" userId="34ab170da5908fc4" providerId="LiveId" clId="{83D39C56-20C7-4EF7-92C8-3CB7A204D3ED}" dt="2019-10-23T07:51:29.261" v="33" actId="2696"/>
        <pc:sldMkLst>
          <pc:docMk/>
          <pc:sldMk cId="2497152275" sldId="518"/>
        </pc:sldMkLst>
      </pc:sldChg>
      <pc:sldChg chg="addSp delSp modSp add">
        <pc:chgData name="Cristian Chilipirea" userId="34ab170da5908fc4" providerId="LiveId" clId="{83D39C56-20C7-4EF7-92C8-3CB7A204D3ED}" dt="2019-10-23T08:14:36.516" v="299" actId="1076"/>
        <pc:sldMkLst>
          <pc:docMk/>
          <pc:sldMk cId="3152802799" sldId="518"/>
        </pc:sldMkLst>
        <pc:spChg chg="mod">
          <ac:chgData name="Cristian Chilipirea" userId="34ab170da5908fc4" providerId="LiveId" clId="{83D39C56-20C7-4EF7-92C8-3CB7A204D3ED}" dt="2019-10-23T08:14:21.009" v="293"/>
          <ac:spMkLst>
            <pc:docMk/>
            <pc:sldMk cId="3152802799" sldId="518"/>
            <ac:spMk id="2" creationId="{4FCB9EE6-0935-47D4-8B56-37036DC4305B}"/>
          </ac:spMkLst>
        </pc:spChg>
        <pc:spChg chg="del">
          <ac:chgData name="Cristian Chilipirea" userId="34ab170da5908fc4" providerId="LiveId" clId="{83D39C56-20C7-4EF7-92C8-3CB7A204D3ED}" dt="2019-10-23T08:14:22.528" v="294" actId="478"/>
          <ac:spMkLst>
            <pc:docMk/>
            <pc:sldMk cId="3152802799" sldId="518"/>
            <ac:spMk id="3" creationId="{D7A38A5D-DCCD-4746-AF43-81C1A76ED616}"/>
          </ac:spMkLst>
        </pc:spChg>
        <pc:spChg chg="add del">
          <ac:chgData name="Cristian Chilipirea" userId="34ab170da5908fc4" providerId="LiveId" clId="{83D39C56-20C7-4EF7-92C8-3CB7A204D3ED}" dt="2019-10-23T08:14:27.758" v="296"/>
          <ac:spMkLst>
            <pc:docMk/>
            <pc:sldMk cId="3152802799" sldId="518"/>
            <ac:spMk id="4" creationId="{F45AA7CE-49E4-47C2-A85E-6E4E5129B31C}"/>
          </ac:spMkLst>
        </pc:spChg>
        <pc:spChg chg="add mod">
          <ac:chgData name="Cristian Chilipirea" userId="34ab170da5908fc4" providerId="LiveId" clId="{83D39C56-20C7-4EF7-92C8-3CB7A204D3ED}" dt="2019-10-23T08:14:36.516" v="299" actId="1076"/>
          <ac:spMkLst>
            <pc:docMk/>
            <pc:sldMk cId="3152802799" sldId="518"/>
            <ac:spMk id="5" creationId="{42915752-52C9-4C48-AF49-D113DEF83DB7}"/>
          </ac:spMkLst>
        </pc:spChg>
      </pc:sldChg>
      <pc:sldChg chg="del">
        <pc:chgData name="Cristian Chilipirea" userId="34ab170da5908fc4" providerId="LiveId" clId="{83D39C56-20C7-4EF7-92C8-3CB7A204D3ED}" dt="2019-10-23T07:51:29.693" v="34" actId="2696"/>
        <pc:sldMkLst>
          <pc:docMk/>
          <pc:sldMk cId="1596149910" sldId="519"/>
        </pc:sldMkLst>
      </pc:sldChg>
      <pc:sldChg chg="addSp delSp modSp add">
        <pc:chgData name="Cristian Chilipirea" userId="34ab170da5908fc4" providerId="LiveId" clId="{83D39C56-20C7-4EF7-92C8-3CB7A204D3ED}" dt="2019-10-23T08:15:37.636" v="304" actId="1076"/>
        <pc:sldMkLst>
          <pc:docMk/>
          <pc:sldMk cId="3026509131" sldId="519"/>
        </pc:sldMkLst>
        <pc:spChg chg="del">
          <ac:chgData name="Cristian Chilipirea" userId="34ab170da5908fc4" providerId="LiveId" clId="{83D39C56-20C7-4EF7-92C8-3CB7A204D3ED}" dt="2019-10-23T08:15:34.309" v="302" actId="478"/>
          <ac:spMkLst>
            <pc:docMk/>
            <pc:sldMk cId="3026509131" sldId="519"/>
            <ac:spMk id="2" creationId="{597D9D7F-3550-4358-BC5E-FD5F8E96D602}"/>
          </ac:spMkLst>
        </pc:spChg>
        <pc:spChg chg="del">
          <ac:chgData name="Cristian Chilipirea" userId="34ab170da5908fc4" providerId="LiveId" clId="{83D39C56-20C7-4EF7-92C8-3CB7A204D3ED}" dt="2019-10-23T08:15:32.249" v="301" actId="478"/>
          <ac:spMkLst>
            <pc:docMk/>
            <pc:sldMk cId="3026509131" sldId="519"/>
            <ac:spMk id="3" creationId="{013A718F-E701-43D7-8C5F-BAC2F57131D6}"/>
          </ac:spMkLst>
        </pc:spChg>
        <pc:spChg chg="add mod">
          <ac:chgData name="Cristian Chilipirea" userId="34ab170da5908fc4" providerId="LiveId" clId="{83D39C56-20C7-4EF7-92C8-3CB7A204D3ED}" dt="2019-10-23T08:15:37.636" v="304" actId="1076"/>
          <ac:spMkLst>
            <pc:docMk/>
            <pc:sldMk cId="3026509131" sldId="519"/>
            <ac:spMk id="4" creationId="{CD961BF6-304C-4496-9B6F-6D3AC1807BE5}"/>
          </ac:spMkLst>
        </pc:spChg>
        <pc:spChg chg="add mod">
          <ac:chgData name="Cristian Chilipirea" userId="34ab170da5908fc4" providerId="LiveId" clId="{83D39C56-20C7-4EF7-92C8-3CB7A204D3ED}" dt="2019-10-23T08:15:37.636" v="304" actId="1076"/>
          <ac:spMkLst>
            <pc:docMk/>
            <pc:sldMk cId="3026509131" sldId="519"/>
            <ac:spMk id="5" creationId="{82440F55-6AF2-448B-9955-22F364D70812}"/>
          </ac:spMkLst>
        </pc:spChg>
        <pc:graphicFrameChg chg="add mod">
          <ac:chgData name="Cristian Chilipirea" userId="34ab170da5908fc4" providerId="LiveId" clId="{83D39C56-20C7-4EF7-92C8-3CB7A204D3ED}" dt="2019-10-23T08:15:37.636" v="304" actId="1076"/>
          <ac:graphicFrameMkLst>
            <pc:docMk/>
            <pc:sldMk cId="3026509131" sldId="519"/>
            <ac:graphicFrameMk id="6" creationId="{7A376E05-F3ED-40D3-821D-8EC41CBBCABF}"/>
          </ac:graphicFrameMkLst>
        </pc:graphicFrameChg>
      </pc:sldChg>
      <pc:sldChg chg="del">
        <pc:chgData name="Cristian Chilipirea" userId="34ab170da5908fc4" providerId="LiveId" clId="{83D39C56-20C7-4EF7-92C8-3CB7A204D3ED}" dt="2019-10-23T07:51:30.034" v="35" actId="2696"/>
        <pc:sldMkLst>
          <pc:docMk/>
          <pc:sldMk cId="2070987712" sldId="520"/>
        </pc:sldMkLst>
      </pc:sldChg>
      <pc:sldChg chg="addSp delSp modSp add modAnim">
        <pc:chgData name="Cristian Chilipirea" userId="34ab170da5908fc4" providerId="LiveId" clId="{83D39C56-20C7-4EF7-92C8-3CB7A204D3ED}" dt="2019-10-23T08:16:07.486" v="311" actId="1076"/>
        <pc:sldMkLst>
          <pc:docMk/>
          <pc:sldMk cId="2396245475" sldId="520"/>
        </pc:sldMkLst>
        <pc:spChg chg="del">
          <ac:chgData name="Cristian Chilipirea" userId="34ab170da5908fc4" providerId="LiveId" clId="{83D39C56-20C7-4EF7-92C8-3CB7A204D3ED}" dt="2019-10-23T08:16:02.035" v="307" actId="478"/>
          <ac:spMkLst>
            <pc:docMk/>
            <pc:sldMk cId="2396245475" sldId="520"/>
            <ac:spMk id="2" creationId="{FD52C239-F4C4-4059-884E-16EA1AE937A7}"/>
          </ac:spMkLst>
        </pc:spChg>
        <pc:spChg chg="del">
          <ac:chgData name="Cristian Chilipirea" userId="34ab170da5908fc4" providerId="LiveId" clId="{83D39C56-20C7-4EF7-92C8-3CB7A204D3ED}" dt="2019-10-23T08:15:59.496" v="306" actId="478"/>
          <ac:spMkLst>
            <pc:docMk/>
            <pc:sldMk cId="2396245475" sldId="520"/>
            <ac:spMk id="3" creationId="{82ADC9DD-A05B-43E1-84E9-72CDAB885C31}"/>
          </ac:spMkLst>
        </pc:spChg>
        <pc:spChg chg="add del">
          <ac:chgData name="Cristian Chilipirea" userId="34ab170da5908fc4" providerId="LiveId" clId="{83D39C56-20C7-4EF7-92C8-3CB7A204D3ED}" dt="2019-10-23T08:16:05.711" v="309"/>
          <ac:spMkLst>
            <pc:docMk/>
            <pc:sldMk cId="2396245475" sldId="520"/>
            <ac:spMk id="4" creationId="{09635CCD-11D2-4A24-B040-FF3ECAF2C3DB}"/>
          </ac:spMkLst>
        </pc:spChg>
        <pc:spChg chg="add mod">
          <ac:chgData name="Cristian Chilipirea" userId="34ab170da5908fc4" providerId="LiveId" clId="{83D39C56-20C7-4EF7-92C8-3CB7A204D3ED}" dt="2019-10-23T08:16:07.486" v="311" actId="1076"/>
          <ac:spMkLst>
            <pc:docMk/>
            <pc:sldMk cId="2396245475" sldId="520"/>
            <ac:spMk id="5" creationId="{A10B3825-D58D-4DCA-B691-7CE0319820F7}"/>
          </ac:spMkLst>
        </pc:spChg>
      </pc:sldChg>
      <pc:sldChg chg="del">
        <pc:chgData name="Cristian Chilipirea" userId="34ab170da5908fc4" providerId="LiveId" clId="{83D39C56-20C7-4EF7-92C8-3CB7A204D3ED}" dt="2019-10-23T07:51:30.720" v="36" actId="2696"/>
        <pc:sldMkLst>
          <pc:docMk/>
          <pc:sldMk cId="2186736564" sldId="521"/>
        </pc:sldMkLst>
      </pc:sldChg>
      <pc:sldChg chg="addSp delSp modSp add modAnim">
        <pc:chgData name="Cristian Chilipirea" userId="34ab170da5908fc4" providerId="LiveId" clId="{83D39C56-20C7-4EF7-92C8-3CB7A204D3ED}" dt="2019-10-23T08:16:29.187" v="318" actId="1076"/>
        <pc:sldMkLst>
          <pc:docMk/>
          <pc:sldMk cId="2712122173" sldId="521"/>
        </pc:sldMkLst>
        <pc:spChg chg="mod">
          <ac:chgData name="Cristian Chilipirea" userId="34ab170da5908fc4" providerId="LiveId" clId="{83D39C56-20C7-4EF7-92C8-3CB7A204D3ED}" dt="2019-10-23T08:16:18.865" v="313"/>
          <ac:spMkLst>
            <pc:docMk/>
            <pc:sldMk cId="2712122173" sldId="521"/>
            <ac:spMk id="2" creationId="{5AD9175B-FB70-4C54-B1F0-F39EDE4A3918}"/>
          </ac:spMkLst>
        </pc:spChg>
        <pc:spChg chg="del">
          <ac:chgData name="Cristian Chilipirea" userId="34ab170da5908fc4" providerId="LiveId" clId="{83D39C56-20C7-4EF7-92C8-3CB7A204D3ED}" dt="2019-10-23T08:16:20.641" v="314" actId="478"/>
          <ac:spMkLst>
            <pc:docMk/>
            <pc:sldMk cId="2712122173" sldId="521"/>
            <ac:spMk id="3" creationId="{EFF39257-68A1-4DE5-BC17-0458FD7D2B53}"/>
          </ac:spMkLst>
        </pc:spChg>
        <pc:spChg chg="add del">
          <ac:chgData name="Cristian Chilipirea" userId="34ab170da5908fc4" providerId="LiveId" clId="{83D39C56-20C7-4EF7-92C8-3CB7A204D3ED}" dt="2019-10-23T08:16:26.037" v="316"/>
          <ac:spMkLst>
            <pc:docMk/>
            <pc:sldMk cId="2712122173" sldId="521"/>
            <ac:spMk id="4" creationId="{85F7D7DB-C1FE-4819-949A-2C6E45009A99}"/>
          </ac:spMkLst>
        </pc:spChg>
        <pc:spChg chg="add mod">
          <ac:chgData name="Cristian Chilipirea" userId="34ab170da5908fc4" providerId="LiveId" clId="{83D39C56-20C7-4EF7-92C8-3CB7A204D3ED}" dt="2019-10-23T08:16:29.187" v="318" actId="1076"/>
          <ac:spMkLst>
            <pc:docMk/>
            <pc:sldMk cId="2712122173" sldId="521"/>
            <ac:spMk id="9" creationId="{1CA01818-8B5D-4C02-A5BF-6951B49943DE}"/>
          </ac:spMkLst>
        </pc:spChg>
        <pc:graphicFrameChg chg="add del">
          <ac:chgData name="Cristian Chilipirea" userId="34ab170da5908fc4" providerId="LiveId" clId="{83D39C56-20C7-4EF7-92C8-3CB7A204D3ED}" dt="2019-10-23T08:16:26.037" v="316"/>
          <ac:graphicFrameMkLst>
            <pc:docMk/>
            <pc:sldMk cId="2712122173" sldId="521"/>
            <ac:graphicFrameMk id="5" creationId="{7E6E9C77-AFBF-4993-A688-549F9F9D57F7}"/>
          </ac:graphicFrameMkLst>
        </pc:graphicFrameChg>
        <pc:graphicFrameChg chg="add del">
          <ac:chgData name="Cristian Chilipirea" userId="34ab170da5908fc4" providerId="LiveId" clId="{83D39C56-20C7-4EF7-92C8-3CB7A204D3ED}" dt="2019-10-23T08:16:26.037" v="316"/>
          <ac:graphicFrameMkLst>
            <pc:docMk/>
            <pc:sldMk cId="2712122173" sldId="521"/>
            <ac:graphicFrameMk id="6" creationId="{ECEF6374-C302-4D69-A010-399CAAE09F77}"/>
          </ac:graphicFrameMkLst>
        </pc:graphicFrameChg>
        <pc:graphicFrameChg chg="add del">
          <ac:chgData name="Cristian Chilipirea" userId="34ab170da5908fc4" providerId="LiveId" clId="{83D39C56-20C7-4EF7-92C8-3CB7A204D3ED}" dt="2019-10-23T08:16:26.037" v="316"/>
          <ac:graphicFrameMkLst>
            <pc:docMk/>
            <pc:sldMk cId="2712122173" sldId="521"/>
            <ac:graphicFrameMk id="7" creationId="{58295B39-CDA3-45B6-A566-5E9D7E466B0F}"/>
          </ac:graphicFrameMkLst>
        </pc:graphicFrameChg>
        <pc:graphicFrameChg chg="add del">
          <ac:chgData name="Cristian Chilipirea" userId="34ab170da5908fc4" providerId="LiveId" clId="{83D39C56-20C7-4EF7-92C8-3CB7A204D3ED}" dt="2019-10-23T08:16:26.037" v="316"/>
          <ac:graphicFrameMkLst>
            <pc:docMk/>
            <pc:sldMk cId="2712122173" sldId="521"/>
            <ac:graphicFrameMk id="8" creationId="{83D48774-26CF-4D24-B227-080D68FDEB79}"/>
          </ac:graphicFrameMkLst>
        </pc:graphicFrameChg>
        <pc:graphicFrameChg chg="add mod">
          <ac:chgData name="Cristian Chilipirea" userId="34ab170da5908fc4" providerId="LiveId" clId="{83D39C56-20C7-4EF7-92C8-3CB7A204D3ED}" dt="2019-10-23T08:16:29.187" v="318" actId="1076"/>
          <ac:graphicFrameMkLst>
            <pc:docMk/>
            <pc:sldMk cId="2712122173" sldId="521"/>
            <ac:graphicFrameMk id="10" creationId="{D339502A-EDEE-43D8-BE03-5CCA6AAEBC27}"/>
          </ac:graphicFrameMkLst>
        </pc:graphicFrameChg>
        <pc:graphicFrameChg chg="add mod">
          <ac:chgData name="Cristian Chilipirea" userId="34ab170da5908fc4" providerId="LiveId" clId="{83D39C56-20C7-4EF7-92C8-3CB7A204D3ED}" dt="2019-10-23T08:16:29.187" v="318" actId="1076"/>
          <ac:graphicFrameMkLst>
            <pc:docMk/>
            <pc:sldMk cId="2712122173" sldId="521"/>
            <ac:graphicFrameMk id="11" creationId="{1E0E8E58-E362-47A3-899D-16BB491DDC14}"/>
          </ac:graphicFrameMkLst>
        </pc:graphicFrameChg>
        <pc:graphicFrameChg chg="add mod">
          <ac:chgData name="Cristian Chilipirea" userId="34ab170da5908fc4" providerId="LiveId" clId="{83D39C56-20C7-4EF7-92C8-3CB7A204D3ED}" dt="2019-10-23T08:16:29.187" v="318" actId="1076"/>
          <ac:graphicFrameMkLst>
            <pc:docMk/>
            <pc:sldMk cId="2712122173" sldId="521"/>
            <ac:graphicFrameMk id="12" creationId="{ACE66FD6-DDC0-4B8F-842E-F13DC6FAFAED}"/>
          </ac:graphicFrameMkLst>
        </pc:graphicFrameChg>
        <pc:graphicFrameChg chg="add mod">
          <ac:chgData name="Cristian Chilipirea" userId="34ab170da5908fc4" providerId="LiveId" clId="{83D39C56-20C7-4EF7-92C8-3CB7A204D3ED}" dt="2019-10-23T08:16:29.187" v="318" actId="1076"/>
          <ac:graphicFrameMkLst>
            <pc:docMk/>
            <pc:sldMk cId="2712122173" sldId="521"/>
            <ac:graphicFrameMk id="13" creationId="{7F295A03-8A77-4670-8AFE-FFFA20E45E26}"/>
          </ac:graphicFrameMkLst>
        </pc:graphicFrameChg>
      </pc:sldChg>
      <pc:sldChg chg="addSp delSp modSp add modAnim">
        <pc:chgData name="Cristian Chilipirea" userId="34ab170da5908fc4" providerId="LiveId" clId="{83D39C56-20C7-4EF7-92C8-3CB7A204D3ED}" dt="2019-10-23T08:16:53.414" v="325" actId="1076"/>
        <pc:sldMkLst>
          <pc:docMk/>
          <pc:sldMk cId="1140964246" sldId="522"/>
        </pc:sldMkLst>
        <pc:spChg chg="del">
          <ac:chgData name="Cristian Chilipirea" userId="34ab170da5908fc4" providerId="LiveId" clId="{83D39C56-20C7-4EF7-92C8-3CB7A204D3ED}" dt="2019-10-23T08:16:45.151" v="321" actId="478"/>
          <ac:spMkLst>
            <pc:docMk/>
            <pc:sldMk cId="1140964246" sldId="522"/>
            <ac:spMk id="2" creationId="{6ABAA41F-2A2C-484E-90D8-4A2AFBF1BB98}"/>
          </ac:spMkLst>
        </pc:spChg>
        <pc:spChg chg="del">
          <ac:chgData name="Cristian Chilipirea" userId="34ab170da5908fc4" providerId="LiveId" clId="{83D39C56-20C7-4EF7-92C8-3CB7A204D3ED}" dt="2019-10-23T08:16:44.073" v="320" actId="478"/>
          <ac:spMkLst>
            <pc:docMk/>
            <pc:sldMk cId="1140964246" sldId="522"/>
            <ac:spMk id="3" creationId="{3861BA05-5FA8-4E5D-988D-8CBD53E936A8}"/>
          </ac:spMkLst>
        </pc:spChg>
        <pc:spChg chg="add del">
          <ac:chgData name="Cristian Chilipirea" userId="34ab170da5908fc4" providerId="LiveId" clId="{83D39C56-20C7-4EF7-92C8-3CB7A204D3ED}" dt="2019-10-23T08:16:48.490" v="323"/>
          <ac:spMkLst>
            <pc:docMk/>
            <pc:sldMk cId="1140964246" sldId="522"/>
            <ac:spMk id="4" creationId="{65D3874A-FCCB-4D56-950A-001C1977B4BA}"/>
          </ac:spMkLst>
        </pc:spChg>
        <pc:spChg chg="add mod">
          <ac:chgData name="Cristian Chilipirea" userId="34ab170da5908fc4" providerId="LiveId" clId="{83D39C56-20C7-4EF7-92C8-3CB7A204D3ED}" dt="2019-10-23T08:16:53.414" v="325" actId="1076"/>
          <ac:spMkLst>
            <pc:docMk/>
            <pc:sldMk cId="1140964246" sldId="522"/>
            <ac:spMk id="13" creationId="{F92D715A-8E8E-4CEA-9666-4F69EA6B7528}"/>
          </ac:spMkLst>
        </pc:sp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5" creationId="{B0B3D0BF-5CDC-4B2E-B7F8-771A441EE396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6" creationId="{A4188510-EEF4-434D-9E08-3DE66C17CF1F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7" creationId="{8C4D9BE2-FD31-4A45-BDB4-2C30C53CC109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8" creationId="{E5827FEE-60CC-4250-82EC-A0D25B6502A0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9" creationId="{BFEC4075-3ECD-4B56-B1BF-291FF16F3D9F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10" creationId="{F2C61943-A260-4029-82C3-C6D6DA1CA17A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11" creationId="{B5EB0FF7-B895-4432-A854-C3279CD90635}"/>
          </ac:graphicFrameMkLst>
        </pc:graphicFrameChg>
        <pc:graphicFrameChg chg="add del">
          <ac:chgData name="Cristian Chilipirea" userId="34ab170da5908fc4" providerId="LiveId" clId="{83D39C56-20C7-4EF7-92C8-3CB7A204D3ED}" dt="2019-10-23T08:16:48.490" v="323"/>
          <ac:graphicFrameMkLst>
            <pc:docMk/>
            <pc:sldMk cId="1140964246" sldId="522"/>
            <ac:graphicFrameMk id="12" creationId="{6DA854DF-B6F7-4845-9082-14A9802A3B35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14" creationId="{A5DD5A1F-3B5F-4485-9CAA-388E1700063B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15" creationId="{AFB9C854-938C-4AB6-8E72-667D9E8DDF8E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16" creationId="{867592E2-B628-47F2-A10D-FF2A68E407F3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17" creationId="{E6ECD2DD-1B0F-4CE3-A435-3EDF212DE53F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18" creationId="{FAB2E6B9-FAF0-422D-B7BC-DDCBB0D87EE4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19" creationId="{15A1D41E-8B5F-4F9C-B131-53D09A5330DA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20" creationId="{B37837E5-FD05-4414-B9D3-BBD0E70E34C1}"/>
          </ac:graphicFrameMkLst>
        </pc:graphicFrameChg>
        <pc:graphicFrameChg chg="add mod">
          <ac:chgData name="Cristian Chilipirea" userId="34ab170da5908fc4" providerId="LiveId" clId="{83D39C56-20C7-4EF7-92C8-3CB7A204D3ED}" dt="2019-10-23T08:16:53.414" v="325" actId="1076"/>
          <ac:graphicFrameMkLst>
            <pc:docMk/>
            <pc:sldMk cId="1140964246" sldId="522"/>
            <ac:graphicFrameMk id="21" creationId="{235311E7-2DDE-4F79-ACB4-E6620B51FBFD}"/>
          </ac:graphicFrameMkLst>
        </pc:graphicFrameChg>
      </pc:sldChg>
      <pc:sldChg chg="del">
        <pc:chgData name="Cristian Chilipirea" userId="34ab170da5908fc4" providerId="LiveId" clId="{83D39C56-20C7-4EF7-92C8-3CB7A204D3ED}" dt="2019-10-23T07:51:31.447" v="37" actId="2696"/>
        <pc:sldMkLst>
          <pc:docMk/>
          <pc:sldMk cId="2837993401" sldId="522"/>
        </pc:sldMkLst>
      </pc:sldChg>
      <pc:sldChg chg="del">
        <pc:chgData name="Cristian Chilipirea" userId="34ab170da5908fc4" providerId="LiveId" clId="{83D39C56-20C7-4EF7-92C8-3CB7A204D3ED}" dt="2019-10-23T07:51:32.256" v="38" actId="2696"/>
        <pc:sldMkLst>
          <pc:docMk/>
          <pc:sldMk cId="2669281249" sldId="523"/>
        </pc:sldMkLst>
      </pc:sldChg>
      <pc:sldChg chg="addSp delSp modSp add">
        <pc:chgData name="Cristian Chilipirea" userId="34ab170da5908fc4" providerId="LiveId" clId="{83D39C56-20C7-4EF7-92C8-3CB7A204D3ED}" dt="2019-10-23T08:17:11.218" v="332" actId="1076"/>
        <pc:sldMkLst>
          <pc:docMk/>
          <pc:sldMk cId="3123826424" sldId="523"/>
        </pc:sldMkLst>
        <pc:spChg chg="mod">
          <ac:chgData name="Cristian Chilipirea" userId="34ab170da5908fc4" providerId="LiveId" clId="{83D39C56-20C7-4EF7-92C8-3CB7A204D3ED}" dt="2019-10-23T08:17:00.587" v="327"/>
          <ac:spMkLst>
            <pc:docMk/>
            <pc:sldMk cId="3123826424" sldId="523"/>
            <ac:spMk id="2" creationId="{3FDBB2AD-ABF4-4614-9E00-7F598DBA84D2}"/>
          </ac:spMkLst>
        </pc:spChg>
        <pc:spChg chg="del">
          <ac:chgData name="Cristian Chilipirea" userId="34ab170da5908fc4" providerId="LiveId" clId="{83D39C56-20C7-4EF7-92C8-3CB7A204D3ED}" dt="2019-10-23T08:17:02.578" v="328" actId="478"/>
          <ac:spMkLst>
            <pc:docMk/>
            <pc:sldMk cId="3123826424" sldId="523"/>
            <ac:spMk id="3" creationId="{93C35FDB-2866-478B-9DB2-A86AE7EBD44A}"/>
          </ac:spMkLst>
        </pc:spChg>
        <pc:spChg chg="add del">
          <ac:chgData name="Cristian Chilipirea" userId="34ab170da5908fc4" providerId="LiveId" clId="{83D39C56-20C7-4EF7-92C8-3CB7A204D3ED}" dt="2019-10-23T08:17:07.758" v="330"/>
          <ac:spMkLst>
            <pc:docMk/>
            <pc:sldMk cId="3123826424" sldId="523"/>
            <ac:spMk id="4" creationId="{8CEB2D96-C40D-431F-975E-632C85E7BC49}"/>
          </ac:spMkLst>
        </pc:spChg>
        <pc:spChg chg="add mod">
          <ac:chgData name="Cristian Chilipirea" userId="34ab170da5908fc4" providerId="LiveId" clId="{83D39C56-20C7-4EF7-92C8-3CB7A204D3ED}" dt="2019-10-23T08:17:11.218" v="332" actId="1076"/>
          <ac:spMkLst>
            <pc:docMk/>
            <pc:sldMk cId="3123826424" sldId="523"/>
            <ac:spMk id="5" creationId="{EE958770-AC82-476E-8BA1-0011ED6CD8F2}"/>
          </ac:spMkLst>
        </pc:spChg>
      </pc:sldChg>
      <pc:sldChg chg="del">
        <pc:chgData name="Cristian Chilipirea" userId="34ab170da5908fc4" providerId="LiveId" clId="{83D39C56-20C7-4EF7-92C8-3CB7A204D3ED}" dt="2019-10-23T07:51:32.408" v="39" actId="2696"/>
        <pc:sldMkLst>
          <pc:docMk/>
          <pc:sldMk cId="270045925" sldId="524"/>
        </pc:sldMkLst>
      </pc:sldChg>
      <pc:sldChg chg="addSp delSp modSp add">
        <pc:chgData name="Cristian Chilipirea" userId="34ab170da5908fc4" providerId="LiveId" clId="{83D39C56-20C7-4EF7-92C8-3CB7A204D3ED}" dt="2019-10-23T08:17:26.928" v="339" actId="1076"/>
        <pc:sldMkLst>
          <pc:docMk/>
          <pc:sldMk cId="2668203414" sldId="524"/>
        </pc:sldMkLst>
        <pc:spChg chg="mod">
          <ac:chgData name="Cristian Chilipirea" userId="34ab170da5908fc4" providerId="LiveId" clId="{83D39C56-20C7-4EF7-92C8-3CB7A204D3ED}" dt="2019-10-23T08:17:16.131" v="334"/>
          <ac:spMkLst>
            <pc:docMk/>
            <pc:sldMk cId="2668203414" sldId="524"/>
            <ac:spMk id="2" creationId="{A953152F-1BF2-41DA-8AC8-04D8F84EF041}"/>
          </ac:spMkLst>
        </pc:spChg>
        <pc:spChg chg="del">
          <ac:chgData name="Cristian Chilipirea" userId="34ab170da5908fc4" providerId="LiveId" clId="{83D39C56-20C7-4EF7-92C8-3CB7A204D3ED}" dt="2019-10-23T08:17:17.684" v="335" actId="478"/>
          <ac:spMkLst>
            <pc:docMk/>
            <pc:sldMk cId="2668203414" sldId="524"/>
            <ac:spMk id="3" creationId="{FBBAB185-EE70-4D11-9AB8-2ECF89870809}"/>
          </ac:spMkLst>
        </pc:spChg>
        <pc:spChg chg="add del">
          <ac:chgData name="Cristian Chilipirea" userId="34ab170da5908fc4" providerId="LiveId" clId="{83D39C56-20C7-4EF7-92C8-3CB7A204D3ED}" dt="2019-10-23T08:17:23.899" v="337"/>
          <ac:spMkLst>
            <pc:docMk/>
            <pc:sldMk cId="2668203414" sldId="524"/>
            <ac:spMk id="5" creationId="{4B5F26E1-3C7A-4DE0-A17F-2586D38942EC}"/>
          </ac:spMkLst>
        </pc:spChg>
        <pc:spChg chg="add mod">
          <ac:chgData name="Cristian Chilipirea" userId="34ab170da5908fc4" providerId="LiveId" clId="{83D39C56-20C7-4EF7-92C8-3CB7A204D3ED}" dt="2019-10-23T08:17:26.928" v="339" actId="1076"/>
          <ac:spMkLst>
            <pc:docMk/>
            <pc:sldMk cId="2668203414" sldId="524"/>
            <ac:spMk id="7" creationId="{9C2D231F-20D5-4D71-BF9A-9E69A4E5D82D}"/>
          </ac:spMkLst>
        </pc:spChg>
        <pc:graphicFrameChg chg="add del">
          <ac:chgData name="Cristian Chilipirea" userId="34ab170da5908fc4" providerId="LiveId" clId="{83D39C56-20C7-4EF7-92C8-3CB7A204D3ED}" dt="2019-10-23T08:17:23.899" v="337"/>
          <ac:graphicFrameMkLst>
            <pc:docMk/>
            <pc:sldMk cId="2668203414" sldId="524"/>
            <ac:graphicFrameMk id="4" creationId="{15CBEFED-48EA-48A1-8155-2A5DCB9F9DB5}"/>
          </ac:graphicFrameMkLst>
        </pc:graphicFrameChg>
        <pc:graphicFrameChg chg="add mod">
          <ac:chgData name="Cristian Chilipirea" userId="34ab170da5908fc4" providerId="LiveId" clId="{83D39C56-20C7-4EF7-92C8-3CB7A204D3ED}" dt="2019-10-23T08:17:26.928" v="339" actId="1076"/>
          <ac:graphicFrameMkLst>
            <pc:docMk/>
            <pc:sldMk cId="2668203414" sldId="524"/>
            <ac:graphicFrameMk id="6" creationId="{84412BDA-BDEE-43F0-88BA-05E91D2D9BF2}"/>
          </ac:graphicFrameMkLst>
        </pc:graphicFrameChg>
      </pc:sldChg>
      <pc:sldChg chg="addSp delSp modSp add">
        <pc:chgData name="Cristian Chilipirea" userId="34ab170da5908fc4" providerId="LiveId" clId="{83D39C56-20C7-4EF7-92C8-3CB7A204D3ED}" dt="2019-10-23T08:17:44.292" v="346" actId="1076"/>
        <pc:sldMkLst>
          <pc:docMk/>
          <pc:sldMk cId="1681648849" sldId="525"/>
        </pc:sldMkLst>
        <pc:spChg chg="mod">
          <ac:chgData name="Cristian Chilipirea" userId="34ab170da5908fc4" providerId="LiveId" clId="{83D39C56-20C7-4EF7-92C8-3CB7A204D3ED}" dt="2019-10-23T08:17:33.655" v="341"/>
          <ac:spMkLst>
            <pc:docMk/>
            <pc:sldMk cId="1681648849" sldId="525"/>
            <ac:spMk id="2" creationId="{9A094D6F-837E-4EB7-ADB3-D1ED31F83D9D}"/>
          </ac:spMkLst>
        </pc:spChg>
        <pc:spChg chg="del">
          <ac:chgData name="Cristian Chilipirea" userId="34ab170da5908fc4" providerId="LiveId" clId="{83D39C56-20C7-4EF7-92C8-3CB7A204D3ED}" dt="2019-10-23T08:17:35.245" v="342" actId="478"/>
          <ac:spMkLst>
            <pc:docMk/>
            <pc:sldMk cId="1681648849" sldId="525"/>
            <ac:spMk id="3" creationId="{85DCEAB3-8F72-457B-9432-F7DEF4F44E9A}"/>
          </ac:spMkLst>
        </pc:spChg>
        <pc:spChg chg="add del">
          <ac:chgData name="Cristian Chilipirea" userId="34ab170da5908fc4" providerId="LiveId" clId="{83D39C56-20C7-4EF7-92C8-3CB7A204D3ED}" dt="2019-10-23T08:17:40.327" v="344"/>
          <ac:spMkLst>
            <pc:docMk/>
            <pc:sldMk cId="1681648849" sldId="525"/>
            <ac:spMk id="4" creationId="{F4C6DFE4-C796-462F-9F7D-74CE1084B1EE}"/>
          </ac:spMkLst>
        </pc:spChg>
        <pc:spChg chg="add mod">
          <ac:chgData name="Cristian Chilipirea" userId="34ab170da5908fc4" providerId="LiveId" clId="{83D39C56-20C7-4EF7-92C8-3CB7A204D3ED}" dt="2019-10-23T08:17:44.292" v="346" actId="1076"/>
          <ac:spMkLst>
            <pc:docMk/>
            <pc:sldMk cId="1681648849" sldId="525"/>
            <ac:spMk id="5" creationId="{A33252CA-4404-461A-8A3A-8697C065F9DA}"/>
          </ac:spMkLst>
        </pc:spChg>
      </pc:sldChg>
      <pc:sldChg chg="del">
        <pc:chgData name="Cristian Chilipirea" userId="34ab170da5908fc4" providerId="LiveId" clId="{83D39C56-20C7-4EF7-92C8-3CB7A204D3ED}" dt="2019-10-23T07:51:32.618" v="40" actId="2696"/>
        <pc:sldMkLst>
          <pc:docMk/>
          <pc:sldMk cId="3629935203" sldId="525"/>
        </pc:sldMkLst>
      </pc:sldChg>
      <pc:sldChg chg="del">
        <pc:chgData name="Cristian Chilipirea" userId="34ab170da5908fc4" providerId="LiveId" clId="{83D39C56-20C7-4EF7-92C8-3CB7A204D3ED}" dt="2019-10-23T07:51:33.167" v="41" actId="2696"/>
        <pc:sldMkLst>
          <pc:docMk/>
          <pc:sldMk cId="2588935826" sldId="526"/>
        </pc:sldMkLst>
      </pc:sldChg>
      <pc:sldChg chg="del">
        <pc:chgData name="Cristian Chilipirea" userId="34ab170da5908fc4" providerId="LiveId" clId="{83D39C56-20C7-4EF7-92C8-3CB7A204D3ED}" dt="2019-10-23T07:51:33.500" v="42" actId="2696"/>
        <pc:sldMkLst>
          <pc:docMk/>
          <pc:sldMk cId="1852644142" sldId="527"/>
        </pc:sldMkLst>
      </pc:sldChg>
      <pc:sldChg chg="del">
        <pc:chgData name="Cristian Chilipirea" userId="34ab170da5908fc4" providerId="LiveId" clId="{83D39C56-20C7-4EF7-92C8-3CB7A204D3ED}" dt="2019-10-23T07:51:33.882" v="43" actId="2696"/>
        <pc:sldMkLst>
          <pc:docMk/>
          <pc:sldMk cId="1703671856" sldId="528"/>
        </pc:sldMkLst>
      </pc:sldChg>
      <pc:sldChg chg="del">
        <pc:chgData name="Cristian Chilipirea" userId="34ab170da5908fc4" providerId="LiveId" clId="{83D39C56-20C7-4EF7-92C8-3CB7A204D3ED}" dt="2019-10-23T07:51:34.375" v="44" actId="2696"/>
        <pc:sldMkLst>
          <pc:docMk/>
          <pc:sldMk cId="3424736677" sldId="529"/>
        </pc:sldMkLst>
      </pc:sldChg>
      <pc:sldChg chg="del">
        <pc:chgData name="Cristian Chilipirea" userId="34ab170da5908fc4" providerId="LiveId" clId="{83D39C56-20C7-4EF7-92C8-3CB7A204D3ED}" dt="2019-10-23T07:51:34.740" v="45" actId="2696"/>
        <pc:sldMkLst>
          <pc:docMk/>
          <pc:sldMk cId="1943336348" sldId="530"/>
        </pc:sldMkLst>
      </pc:sldChg>
      <pc:sldChg chg="del">
        <pc:chgData name="Cristian Chilipirea" userId="34ab170da5908fc4" providerId="LiveId" clId="{83D39C56-20C7-4EF7-92C8-3CB7A204D3ED}" dt="2019-10-23T07:51:36.455" v="46" actId="2696"/>
        <pc:sldMkLst>
          <pc:docMk/>
          <pc:sldMk cId="3057441047" sldId="53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6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6" y="9323388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1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4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4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9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058A1-5982-4551-B52D-9C5348179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Ciprian Dobre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o-RO" altLang="ro-RO" dirty="0"/>
              <a:t>Ciprian Dobre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de-DE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de-DE" altLang="en-US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AA22-7653-4814-8B8D-FDB5FE019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00192"/>
            <a:ext cx="3086100" cy="41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dirty="0"/>
              <a:t>Ciprian Dobre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usp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17" y="1877167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en-US" altLang="en-US" sz="3200" dirty="0" err="1">
                <a:ea typeface="ＭＳ Ｐゴシック" panose="020B0600070205080204" pitchFamily="34" charset="-128"/>
              </a:rPr>
              <a:t>Algoritmi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Paraleli</a:t>
            </a:r>
            <a:r>
              <a:rPr lang="ro-RO" altLang="en-US" sz="3200" dirty="0">
                <a:ea typeface="ＭＳ Ｐゴシック" panose="020B0600070205080204" pitchFamily="34" charset="-128"/>
              </a:rPr>
              <a:t> și Distribuiți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sz="3200" dirty="0" err="1"/>
              <a:t>Algoritmi</a:t>
            </a:r>
            <a:r>
              <a:rPr lang="en-US" sz="3200" dirty="0"/>
              <a:t> </a:t>
            </a:r>
            <a:r>
              <a:rPr lang="en-US" sz="3200" dirty="0" err="1"/>
              <a:t>genetici</a:t>
            </a:r>
            <a:r>
              <a:rPr lang="en-US" sz="3200" dirty="0"/>
              <a:t> </a:t>
            </a:r>
            <a:r>
              <a:rPr lang="en-US" sz="3200" dirty="0" err="1"/>
              <a:t>paraleli</a:t>
            </a:r>
            <a:r>
              <a:rPr lang="en-US" sz="3200" dirty="0"/>
              <a:t> - optional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>
            <a:extLst>
              <a:ext uri="{FF2B5EF4-FFF2-40B4-BE49-F238E27FC236}">
                <a16:creationId xmlns:a16="http://schemas.microsoft.com/office/drawing/2014/main" id="{6E61A2D6-E447-44EE-A5DE-02D50A146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" y="295272"/>
            <a:ext cx="883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Selecţia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parintilor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pentru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reproducere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Metoda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ruletei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calculează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eval(xi) pentru fiecare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cromozom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i = 1..pop-size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asociază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cu fiecare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cromozom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o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valoare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de 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“</a:t>
            </a:r>
            <a:r>
              <a:rPr kumimoji="0" lang="en-US" altLang="ja-JP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potrivire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”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f(xi) = max-fit - eval(xi)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astfel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că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f(xi) &gt; 0 pentru orice i = 1..pop-size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calculează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valorile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de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potrivire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cumulative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(xi) = SUMA f(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xj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), j = 1..i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6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Selecţia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generează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un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număr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aleator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rand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în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intervalul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[o,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-max]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rand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&lt;=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(x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) -&gt;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alege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primul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cromozom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1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fi </a:t>
            </a:r>
            <a:endParaRPr kumimoji="0" lang="en-AU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if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cf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(x</a:t>
            </a:r>
            <a:r>
              <a:rPr kumimoji="0" lang="en-AU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i-1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) &lt;</a:t>
            </a: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rand</a:t>
            </a: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&lt;=</a:t>
            </a: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cf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(x</a:t>
            </a:r>
            <a:r>
              <a:rPr kumimoji="0" lang="en-AU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) -&gt;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alege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en-AU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fi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</p:txBody>
      </p:sp>
      <p:graphicFrame>
        <p:nvGraphicFramePr>
          <p:cNvPr id="25" name="Group 364">
            <a:extLst>
              <a:ext uri="{FF2B5EF4-FFF2-40B4-BE49-F238E27FC236}">
                <a16:creationId xmlns:a16="http://schemas.microsoft.com/office/drawing/2014/main" id="{A54B821C-30A3-4260-8268-4D08751EF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150155"/>
              </p:ext>
            </p:extLst>
          </p:nvPr>
        </p:nvGraphicFramePr>
        <p:xfrm>
          <a:off x="646112" y="4410072"/>
          <a:ext cx="8382000" cy="2447928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250">
                <a:tc gridSpan="1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Exemplu selectie cromozomi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Cromozom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Potrivire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Potrivire cumulata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 gridSpan="1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Numar aleator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Cromozom ales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6" name="Group 5">
            <a:extLst>
              <a:ext uri="{FF2B5EF4-FFF2-40B4-BE49-F238E27FC236}">
                <a16:creationId xmlns:a16="http://schemas.microsoft.com/office/drawing/2014/main" id="{AA8AA480-789F-4880-AAF2-E28875111CA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81072"/>
            <a:ext cx="2819400" cy="2957513"/>
            <a:chOff x="6288834" y="838200"/>
            <a:chExt cx="2819400" cy="2956841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47EC4B30-8DBA-40BB-A3DA-34C007F2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834" y="1066800"/>
              <a:ext cx="2819400" cy="272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89DDA15C-DF71-4133-8F5E-B30095CC7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866001"/>
              <a:ext cx="228600" cy="27699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GB" altLang="en-US" sz="1800">
                  <a:solidFill>
                    <a:srgbClr val="000000"/>
                  </a:solidFill>
                  <a:cs typeface="Arial"/>
                </a:rPr>
                <a:t>0</a:t>
              </a:r>
              <a:endParaRPr lang="en-GB" altLang="en-US" sz="1800">
                <a:solidFill>
                  <a:srgbClr val="0000FF"/>
                </a:solidFill>
                <a:cs typeface="Arial"/>
              </a:endParaRP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9CF0568F-9499-44CB-9E87-24BB9BFED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0" y="1002268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GB" altLang="en-US" sz="1800">
                  <a:solidFill>
                    <a:srgbClr val="000000"/>
                  </a:solidFill>
                  <a:cs typeface="Arial"/>
                </a:rPr>
                <a:t>8</a:t>
              </a:r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EB2D396A-C6DA-4EAF-9E5D-ECE38B546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0600" y="1323201"/>
              <a:ext cx="304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GB" altLang="en-US" sz="1800">
                  <a:solidFill>
                    <a:srgbClr val="000000"/>
                  </a:solidFill>
                  <a:cs typeface="Arial"/>
                </a:rPr>
                <a:t>10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0B9ED22-568F-45E0-B932-890E68CD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0" y="3075801"/>
              <a:ext cx="304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GB" altLang="en-US" sz="1800">
                  <a:solidFill>
                    <a:srgbClr val="000000"/>
                  </a:solidFill>
                  <a:cs typeface="Arial"/>
                </a:rPr>
                <a:t>27</a:t>
              </a:r>
            </a:p>
          </p:txBody>
        </p: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45C1B965-003B-46CC-9DB5-D1CE26515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1066800"/>
              <a:ext cx="304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GB" altLang="en-US" sz="1800">
                  <a:solidFill>
                    <a:srgbClr val="000000"/>
                  </a:solidFill>
                  <a:cs typeface="Arial"/>
                </a:rPr>
                <a:t>69</a:t>
              </a:r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B7D6F99A-9D26-4622-9FFD-2636B4B48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838200"/>
              <a:ext cx="304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GB" altLang="en-US" sz="1800">
                  <a:solidFill>
                    <a:srgbClr val="000000"/>
                  </a:solidFill>
                  <a:cs typeface="Arial"/>
                </a:rPr>
                <a:t>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E0DB9-32C3-4A64-91B0-FAF8485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85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defRPr/>
            </a:pPr>
            <a:r>
              <a:rPr lang="en-US" sz="2000" kern="0"/>
              <a:t>Operatorul </a:t>
            </a:r>
            <a:r>
              <a:rPr lang="en-US" sz="2000" i="1" kern="0">
                <a:solidFill>
                  <a:srgbClr val="0000FF"/>
                </a:solidFill>
              </a:rPr>
              <a:t>mutation</a:t>
            </a:r>
            <a:endParaRPr lang="en-US" sz="2000" i="1" kern="0" dirty="0">
              <a:solidFill>
                <a:srgbClr val="0000FF"/>
              </a:solidFill>
            </a:endParaRPr>
          </a:p>
        </p:txBody>
      </p:sp>
      <p:graphicFrame>
        <p:nvGraphicFramePr>
          <p:cNvPr id="5" name="Group 564">
            <a:extLst>
              <a:ext uri="{FF2B5EF4-FFF2-40B4-BE49-F238E27FC236}">
                <a16:creationId xmlns:a16="http://schemas.microsoft.com/office/drawing/2014/main" id="{D58880C5-3670-47DD-AC65-19289C0DD05F}"/>
              </a:ext>
            </a:extLst>
          </p:cNvPr>
          <p:cNvGraphicFramePr>
            <a:graphicFrameLocks/>
          </p:cNvGraphicFramePr>
          <p:nvPr/>
        </p:nvGraphicFramePr>
        <p:xfrm>
          <a:off x="228600" y="1447800"/>
          <a:ext cx="8686800" cy="167640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1325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Aplicarea operatorului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mutation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pentru 0.08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Cromozom vechi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Probabilitate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0.80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0.27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0.45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Cromozom nou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209">
            <a:extLst>
              <a:ext uri="{FF2B5EF4-FFF2-40B4-BE49-F238E27FC236}">
                <a16:creationId xmlns:a16="http://schemas.microsoft.com/office/drawing/2014/main" id="{9E469281-401A-463E-BC37-36A1C35B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000"/>
              <a:t>Operatorul de încrucişare (</a:t>
            </a:r>
            <a:r>
              <a:rPr lang="en-AU" altLang="en-US" sz="2000" i="1">
                <a:solidFill>
                  <a:srgbClr val="0000FF"/>
                </a:solidFill>
              </a:rPr>
              <a:t>crossover</a:t>
            </a:r>
            <a:r>
              <a:rPr lang="en-AU" altLang="en-US" sz="2000"/>
              <a:t>)</a:t>
            </a:r>
            <a:r>
              <a:rPr lang="en-US" altLang="en-US" sz="2000"/>
              <a:t> </a:t>
            </a:r>
          </a:p>
        </p:txBody>
      </p:sp>
      <p:graphicFrame>
        <p:nvGraphicFramePr>
          <p:cNvPr id="7" name="Group 565">
            <a:extLst>
              <a:ext uri="{FF2B5EF4-FFF2-40B4-BE49-F238E27FC236}">
                <a16:creationId xmlns:a16="http://schemas.microsoft.com/office/drawing/2014/main" id="{E234AE3D-38CC-4560-9477-A154ECA62CA6}"/>
              </a:ext>
            </a:extLst>
          </p:cNvPr>
          <p:cNvGraphicFramePr>
            <a:graphicFrameLocks/>
          </p:cNvGraphicFramePr>
          <p:nvPr/>
        </p:nvGraphicFramePr>
        <p:xfrm>
          <a:off x="228600" y="4114800"/>
          <a:ext cx="8763000" cy="2194020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65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Aplicarea operatorului </a:t>
                      </a:r>
                      <a:r>
                        <a:rPr kumimoji="0" lang="pt-B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crossover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pentru pozitia 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Primul parinte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 doilea parinte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Primul fiu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 doilea fiu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54">
            <a:extLst>
              <a:ext uri="{FF2B5EF4-FFF2-40B4-BE49-F238E27FC236}">
                <a16:creationId xmlns:a16="http://schemas.microsoft.com/office/drawing/2014/main" id="{8B6BFE47-C4D1-4C6C-B6F9-0D66FBF85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485738"/>
              </p:ext>
            </p:extLst>
          </p:nvPr>
        </p:nvGraphicFramePr>
        <p:xfrm>
          <a:off x="190500" y="579120"/>
          <a:ext cx="8763000" cy="2590802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638">
                <a:tc gridSpan="9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Aplicarea operatorului </a:t>
                      </a:r>
                      <a:r>
                        <a:rPr kumimoji="0" lang="pt-B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crossover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pentru pozitiile 3 si  6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Primul parinte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 doilea parinte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Primul fiu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 doilea fiu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858">
            <a:extLst>
              <a:ext uri="{FF2B5EF4-FFF2-40B4-BE49-F238E27FC236}">
                <a16:creationId xmlns:a16="http://schemas.microsoft.com/office/drawing/2014/main" id="{804148BB-1C59-46C8-993B-EF61141DB1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264380"/>
              </p:ext>
            </p:extLst>
          </p:nvPr>
        </p:nvGraphicFramePr>
        <p:xfrm>
          <a:off x="266700" y="3627120"/>
          <a:ext cx="8763000" cy="3108338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20">
                <a:tc gridSpan="9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Aplicarea operatorului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crossover uniform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Primul parinte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 doilea parinte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Masca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Primul fiu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 doilea fiu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CBAC-DA59-4BC4-ACB5-0D63BFAB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Justificarea</a:t>
            </a:r>
            <a:r>
              <a:rPr lang="en-US" altLang="en-US" dirty="0"/>
              <a:t> </a:t>
            </a:r>
            <a:r>
              <a:rPr lang="en-US" altLang="en-US" dirty="0" err="1"/>
              <a:t>funcţionării</a:t>
            </a:r>
            <a:r>
              <a:rPr lang="en-US" altLang="en-US" dirty="0"/>
              <a:t> </a:t>
            </a:r>
            <a:r>
              <a:rPr lang="en-US" altLang="en-US" dirty="0" err="1"/>
              <a:t>algoritmilor</a:t>
            </a:r>
            <a:r>
              <a:rPr lang="en-US" altLang="en-US" dirty="0"/>
              <a:t> </a:t>
            </a:r>
            <a:r>
              <a:rPr lang="en-US" altLang="en-US" dirty="0" err="1"/>
              <a:t>genetici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3EED93-1A88-492E-BE71-477F889F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Schema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este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un şir construit cu simbolurile 0, 1 şi * (don't care)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F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sunt posibile 3</a:t>
            </a:r>
            <a:r>
              <a:rPr kumimoji="0" lang="fr-FR" altLang="en-US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</a:t>
            </a:r>
            <a:r>
              <a:rPr kumimoji="0" lang="fr-F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scheme de lungime </a:t>
            </a:r>
            <a:r>
              <a:rPr kumimoji="0" lang="fr-F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 schemă reprezintă toate şirurile care coincid cu ea în poziţiile diferite de *</a:t>
            </a:r>
            <a:endParaRPr kumimoji="0" lang="pt-B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 schemă cu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simboluri * are drept corespondente 2</a:t>
            </a:r>
            <a:r>
              <a:rPr kumimoji="0" lang="pt-BR" altLang="en-US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şiruri</a:t>
            </a:r>
            <a:endParaRPr kumimoji="0" lang="fr-F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F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un şir de lungime </a:t>
            </a:r>
            <a:r>
              <a:rPr kumimoji="0" lang="fr-F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</a:t>
            </a:r>
            <a:r>
              <a:rPr kumimoji="0" lang="fr-F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poate fi pus în corespondenţă cu 2</a:t>
            </a:r>
            <a:r>
              <a:rPr kumimoji="0" lang="fr-FR" altLang="en-US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</a:t>
            </a:r>
            <a:r>
              <a:rPr kumimoji="0" lang="fr-F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scheme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intr-o populaţie de dimensiune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n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pot fi reprezentate între 2</a:t>
            </a:r>
            <a:r>
              <a:rPr kumimoji="0" lang="pt-BR" altLang="en-US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şi n*2</a:t>
            </a:r>
            <a:r>
              <a:rPr kumimoji="0" lang="pt-BR" altLang="en-US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scheme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Proprietăţile schemelor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Ordinul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o(S) = numarul de pozitii fixe</a:t>
            </a:r>
          </a:p>
          <a:p>
            <a:pPr marL="838200" marR="0" lvl="1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S1 = (010***11***1) 		are o(S1) = 6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Lungimea caracteristică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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(S) = distanţa între prima şi ultima poziţie fixă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838200" marR="0" lvl="1" indent="-3810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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(S1) = 11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2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94B7-8A47-4E41-AD81-52D09830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/>
              <a:t>Evoluţia</a:t>
            </a:r>
            <a:r>
              <a:rPr lang="en-AU" altLang="en-US" dirty="0"/>
              <a:t> </a:t>
            </a:r>
            <a:r>
              <a:rPr lang="en-AU" altLang="en-US" dirty="0" err="1"/>
              <a:t>schemelor</a:t>
            </a:r>
            <a:r>
              <a:rPr lang="en-US" altLang="en-US" dirty="0"/>
              <a:t> - </a:t>
            </a:r>
            <a:r>
              <a:rPr lang="en-US" altLang="en-US" dirty="0" err="1"/>
              <a:t>selectia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BB5901B-38BC-4701-BAEE-3DF4F40D7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pop_size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dimensiunea populaţiei 	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eval(v</a:t>
            </a:r>
            <a:r>
              <a:rPr kumimoji="0" lang="en-AU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)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potrivirea cromozomului 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lungimea unui cromozom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Ş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irul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v</a:t>
            </a:r>
            <a:r>
              <a:rPr kumimoji="0" lang="en-AU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are probabilitatea de selectie conform ruletei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Potrivirea totală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a populatiei</a:t>
            </a: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 =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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(S,t)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nr. cromozomi  v</a:t>
            </a:r>
            <a:r>
              <a:rPr kumimoji="0" lang="en-AU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ij 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care corespund la momentul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t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cu schema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Potrivirea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schemei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la momentul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t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Probabilitatea de selecţie a unui şir care corespunde schemei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 =</a:t>
            </a: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Numar de selectii este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pop_size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Rezulta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E99EAC7-4498-413F-8007-00494ECE8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80646"/>
              </p:ext>
            </p:extLst>
          </p:nvPr>
        </p:nvGraphicFramePr>
        <p:xfrm>
          <a:off x="4495800" y="3824288"/>
          <a:ext cx="2667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485900" imgH="457200" progId="Equation.3">
                  <p:embed/>
                </p:oleObj>
              </mc:Choice>
              <mc:Fallback>
                <p:oleObj name="Equation" r:id="rId3" imgW="1485900" imgH="45720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6E99EAC7-4498-413F-8007-00494ECE8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24288"/>
                        <a:ext cx="2667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85C56AC-305E-4064-8275-91A0C0496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626518"/>
              </p:ext>
            </p:extLst>
          </p:nvPr>
        </p:nvGraphicFramePr>
        <p:xfrm>
          <a:off x="6324600" y="1614488"/>
          <a:ext cx="1524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863225" imgH="431613" progId="Equation.3">
                  <p:embed/>
                </p:oleObj>
              </mc:Choice>
              <mc:Fallback>
                <p:oleObj name="Equation" r:id="rId5" imgW="863225" imgH="431613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F85C56AC-305E-4064-8275-91A0C0496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14488"/>
                        <a:ext cx="1524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2E76DDEA-562A-4B15-B386-D13197BE5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7975"/>
              </p:ext>
            </p:extLst>
          </p:nvPr>
        </p:nvGraphicFramePr>
        <p:xfrm>
          <a:off x="3581400" y="2330451"/>
          <a:ext cx="22193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1231366" imgH="444307" progId="Equation.3">
                  <p:embed/>
                </p:oleObj>
              </mc:Choice>
              <mc:Fallback>
                <p:oleObj name="Equation" r:id="rId7" imgW="1231366" imgH="444307" progId="Equation.3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2E76DDEA-562A-4B15-B386-D13197BE5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30451"/>
                        <a:ext cx="22193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76E15F2F-6190-46CE-ADD5-8BBBD96ED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64564"/>
              </p:ext>
            </p:extLst>
          </p:nvPr>
        </p:nvGraphicFramePr>
        <p:xfrm>
          <a:off x="2286000" y="5838508"/>
          <a:ext cx="457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2603500" imgH="419100" progId="Equation.3">
                  <p:embed/>
                </p:oleObj>
              </mc:Choice>
              <mc:Fallback>
                <p:oleObj name="Equation" r:id="rId9" imgW="2603500" imgH="419100" progId="Equation.3">
                  <p:embed/>
                  <p:pic>
                    <p:nvPicPr>
                      <p:cNvPr id="16" name="Object 10">
                        <a:extLst>
                          <a:ext uri="{FF2B5EF4-FFF2-40B4-BE49-F238E27FC236}">
                            <a16:creationId xmlns:a16="http://schemas.microsoft.com/office/drawing/2014/main" id="{76E15F2F-6190-46CE-ADD5-8BBBD96ED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38508"/>
                        <a:ext cx="457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322B76BD-6A8D-486B-88BD-343F63983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89817"/>
              </p:ext>
            </p:extLst>
          </p:nvPr>
        </p:nvGraphicFramePr>
        <p:xfrm>
          <a:off x="7772400" y="4967288"/>
          <a:ext cx="1219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634725" imgH="418918" progId="Equation.3">
                  <p:embed/>
                </p:oleObj>
              </mc:Choice>
              <mc:Fallback>
                <p:oleObj name="Equation" r:id="rId11" imgW="634725" imgH="418918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322B76BD-6A8D-486B-88BD-343F63983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67288"/>
                        <a:ext cx="1219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1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1176C9FB-6330-4C1E-97A2-A99F9523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14400" y="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endParaRPr lang="en-US" kern="0">
              <a:ea typeface="ＭＳ Ｐゴシック" charset="0"/>
            </a:endParaRPr>
          </a:p>
          <a:p>
            <a:pPr eaLnBrk="1" hangingPunct="1">
              <a:defRPr/>
            </a:pPr>
            <a:endParaRPr lang="en-US" kern="0">
              <a:ea typeface="ＭＳ Ｐゴシック" charset="0"/>
            </a:endParaRPr>
          </a:p>
          <a:p>
            <a:pPr eaLnBrk="1" hangingPunct="1">
              <a:defRPr/>
            </a:pPr>
            <a:endParaRPr lang="en-US" kern="0">
              <a:ea typeface="ＭＳ Ｐゴシック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757EFB93-EB4D-4BEA-AB03-D936F7885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76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0F743DB-62A3-4BA7-B4AE-674A0365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922A5E6A-E664-42BA-B71D-B48243F5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3175"/>
            <a:ext cx="8763000" cy="670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endParaRPr lang="en-US" altLang="en-US" sz="2000">
              <a:solidFill>
                <a:srgbClr val="000000"/>
              </a:solidFill>
              <a:cs typeface="Arial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  <a:cs typeface="Arial"/>
              </a:rPr>
              <a:t>Fie 			</a:t>
            </a:r>
            <a:r>
              <a:rPr lang="en-US" altLang="en-US" sz="2000">
                <a:solidFill>
                  <a:srgbClr val="333399"/>
                </a:solidFill>
                <a:cs typeface="Arial"/>
              </a:rPr>
              <a:t>potrivirea medie</a:t>
            </a:r>
            <a:r>
              <a:rPr lang="en-US" altLang="en-US" sz="2000">
                <a:solidFill>
                  <a:srgbClr val="000000"/>
                </a:solidFill>
                <a:cs typeface="Arial"/>
              </a:rPr>
              <a:t> a populatiei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rgbClr val="000000"/>
              </a:solidFill>
              <a:cs typeface="Arial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rgbClr val="000000"/>
                </a:solidFill>
                <a:cs typeface="Arial"/>
              </a:rPr>
              <a:t>Atunci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rgbClr val="000000"/>
              </a:solidFill>
              <a:cs typeface="Arial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rgbClr val="000000"/>
                </a:solidFill>
                <a:cs typeface="Arial"/>
              </a:rPr>
              <a:t>O schemă "peste medie" are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  <a:cs typeface="Arial"/>
              </a:rPr>
              <a:t> 		  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rgbClr val="000000"/>
                </a:solidFill>
                <a:cs typeface="Arial"/>
              </a:rPr>
              <a:t>Rescriem  relatia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rgbClr val="000000"/>
                </a:solidFill>
                <a:cs typeface="Arial"/>
              </a:rPr>
              <a:t>deci  			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rgbClr val="000000"/>
              </a:solidFill>
              <a:cs typeface="Arial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  <a:cs typeface="Arial"/>
              </a:rPr>
              <a:t>si S </a:t>
            </a:r>
            <a:r>
              <a:rPr lang="pt-BR" altLang="en-US" sz="2000">
                <a:solidFill>
                  <a:srgbClr val="000000"/>
                </a:solidFill>
                <a:cs typeface="Arial"/>
              </a:rPr>
              <a:t>primeşte un număr mai mare de indivizi în noua populaţie.</a:t>
            </a:r>
            <a:r>
              <a:rPr lang="en-US" altLang="en-US" sz="2000">
                <a:solidFill>
                  <a:srgbClr val="000000"/>
                </a:solidFill>
                <a:cs typeface="Arial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rgbClr val="000000"/>
                </a:solidFill>
                <a:cs typeface="Arial"/>
              </a:rPr>
              <a:t>Raportat la populatia initiala 				 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rgbClr val="000000"/>
              </a:solidFill>
              <a:cs typeface="Arial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rgbClr val="000000"/>
                </a:solidFill>
                <a:cs typeface="Arial"/>
              </a:rPr>
              <a:t>numărul de indivizi corespunzatori schemei S creşte in </a:t>
            </a:r>
            <a:r>
              <a:rPr lang="pt-BR" altLang="en-US" sz="2000">
                <a:solidFill>
                  <a:srgbClr val="333399"/>
                </a:solidFill>
                <a:cs typeface="Arial"/>
              </a:rPr>
              <a:t>progresie geometrica</a:t>
            </a:r>
            <a:r>
              <a:rPr lang="pt-BR" altLang="en-US" sz="2000">
                <a:solidFill>
                  <a:srgbClr val="000000"/>
                </a:solidFill>
                <a:cs typeface="Arial"/>
              </a:rPr>
              <a:t>.</a:t>
            </a:r>
            <a:r>
              <a:rPr lang="en-US" altLang="en-US" sz="2000">
                <a:solidFill>
                  <a:srgbClr val="000000"/>
                </a:solidFill>
                <a:cs typeface="Arial"/>
              </a:rPr>
              <a:t> </a:t>
            </a:r>
          </a:p>
        </p:txBody>
      </p: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AE5EFF9F-6079-4FF3-A3AF-9A4D14D88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30907"/>
              </p:ext>
            </p:extLst>
          </p:nvPr>
        </p:nvGraphicFramePr>
        <p:xfrm>
          <a:off x="4419600" y="2236788"/>
          <a:ext cx="1371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837836" imgH="495085" progId="Equation.3">
                  <p:embed/>
                </p:oleObj>
              </mc:Choice>
              <mc:Fallback>
                <p:oleObj name="Equation" r:id="rId3" imgW="837836" imgH="495085" progId="Equation.3">
                  <p:embed/>
                  <p:pic>
                    <p:nvPicPr>
                      <p:cNvPr id="19" name="Object 11">
                        <a:extLst>
                          <a:ext uri="{FF2B5EF4-FFF2-40B4-BE49-F238E27FC236}">
                            <a16:creationId xmlns:a16="http://schemas.microsoft.com/office/drawing/2014/main" id="{AE5EFF9F-6079-4FF3-A3AF-9A4D14D88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36788"/>
                        <a:ext cx="1371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C1F077AC-0877-47EB-9D63-0850E9DFA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0056"/>
              </p:ext>
            </p:extLst>
          </p:nvPr>
        </p:nvGraphicFramePr>
        <p:xfrm>
          <a:off x="1905000" y="3987800"/>
          <a:ext cx="297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663700" imgH="203200" progId="Equation.3">
                  <p:embed/>
                </p:oleObj>
              </mc:Choice>
              <mc:Fallback>
                <p:oleObj name="Equation" r:id="rId5" imgW="1663700" imgH="203200" progId="Equation.3">
                  <p:embed/>
                  <p:pic>
                    <p:nvPicPr>
                      <p:cNvPr id="20" name="Object 15">
                        <a:extLst>
                          <a:ext uri="{FF2B5EF4-FFF2-40B4-BE49-F238E27FC236}">
                            <a16:creationId xmlns:a16="http://schemas.microsoft.com/office/drawing/2014/main" id="{C1F077AC-0877-47EB-9D63-0850E9DFA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87800"/>
                        <a:ext cx="2971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9582C5AA-16CE-4A33-AFC3-9E7C291BC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21939"/>
              </p:ext>
            </p:extLst>
          </p:nvPr>
        </p:nvGraphicFramePr>
        <p:xfrm>
          <a:off x="2971800" y="3124200"/>
          <a:ext cx="2514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1422400" imgH="304800" progId="Equation.3">
                  <p:embed/>
                </p:oleObj>
              </mc:Choice>
              <mc:Fallback>
                <p:oleObj name="Equation" r:id="rId7" imgW="1422400" imgH="304800" progId="Equation.3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9582C5AA-16CE-4A33-AFC3-9E7C291BC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2514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>
            <a:extLst>
              <a:ext uri="{FF2B5EF4-FFF2-40B4-BE49-F238E27FC236}">
                <a16:creationId xmlns:a16="http://schemas.microsoft.com/office/drawing/2014/main" id="{BAB21D28-28BB-4BED-B337-222DE960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26617175-BEAC-4527-BBCA-B4D8E532E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42732"/>
              </p:ext>
            </p:extLst>
          </p:nvPr>
        </p:nvGraphicFramePr>
        <p:xfrm>
          <a:off x="4443413" y="5292725"/>
          <a:ext cx="27955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9" imgW="1511300" imgH="228600" progId="Equation.3">
                  <p:embed/>
                </p:oleObj>
              </mc:Choice>
              <mc:Fallback>
                <p:oleObj name="Equation" r:id="rId9" imgW="1511300" imgH="228600" progId="Equation.3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26617175-BEAC-4527-BBCA-B4D8E532E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5292725"/>
                        <a:ext cx="27955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31A4CB6C-AE2B-4A00-A435-EFD0EE594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29100"/>
              </p:ext>
            </p:extLst>
          </p:nvPr>
        </p:nvGraphicFramePr>
        <p:xfrm>
          <a:off x="4724400" y="1131888"/>
          <a:ext cx="35052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1" imgW="1879600" imgH="495300" progId="Equation.3">
                  <p:embed/>
                </p:oleObj>
              </mc:Choice>
              <mc:Fallback>
                <p:oleObj name="Equation" r:id="rId11" imgW="1879600" imgH="495300" progId="Equation.3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31A4CB6C-AE2B-4A00-A435-EFD0EE594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31888"/>
                        <a:ext cx="3505200" cy="9255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71FF846F-2B93-4969-A12E-79C2AE1D7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01131"/>
              </p:ext>
            </p:extLst>
          </p:nvPr>
        </p:nvGraphicFramePr>
        <p:xfrm>
          <a:off x="1447800" y="263525"/>
          <a:ext cx="1981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3" imgW="1143000" imgH="419100" progId="Equation.3">
                  <p:embed/>
                </p:oleObj>
              </mc:Choice>
              <mc:Fallback>
                <p:oleObj name="Equation" r:id="rId13" imgW="1143000" imgH="419100" progId="Equation.3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71FF846F-2B93-4969-A12E-79C2AE1D7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3525"/>
                        <a:ext cx="1981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1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0FD-20CA-4C35-9B35-122A5716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Încrucişarea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4C1EE2-0C82-482E-AD80-93A0F3F4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23444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Fie şirul (1110111101001)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şi schemele: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S0=(****111******), 	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( S0)=2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S1=(111********01), 	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( S1)=12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Dacă poziţia de tăiere = 10, schema S0 se regăseşte într-unul din fii, în timp ce schema S1 are şanse foarte reduse de reproducere.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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lungimea caracteristică este importanta în reproductibilitatea schemei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m-1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posibilităţi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selectie 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loc de încrucişare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probabilitatea de distrugere a schemei </a:t>
            </a:r>
            <a:r>
              <a:rPr kumimoji="0" lang="en-AU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este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17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probabilitatea de supravieţuire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9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F9FE0879-0B7B-489D-AB7A-727E2673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7348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cu prob incrucisarii p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si deoarece se pot combina indivizi aparţinând unor scheme comune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efect combinat selectie &amp; incrucisare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D25999E-329D-4185-9E40-C4CDB93B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4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42CE9599-A515-4233-8DF7-E90470830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02876"/>
              </p:ext>
            </p:extLst>
          </p:nvPr>
        </p:nvGraphicFramePr>
        <p:xfrm>
          <a:off x="4724400" y="1162368"/>
          <a:ext cx="266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371600" imgH="393700" progId="Equation.3">
                  <p:embed/>
                </p:oleObj>
              </mc:Choice>
              <mc:Fallback>
                <p:oleObj name="Equation" r:id="rId3" imgW="1371600" imgH="39370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42CE9599-A515-4233-8DF7-E90470830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62368"/>
                        <a:ext cx="266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>
            <a:extLst>
              <a:ext uri="{FF2B5EF4-FFF2-40B4-BE49-F238E27FC236}">
                <a16:creationId xmlns:a16="http://schemas.microsoft.com/office/drawing/2014/main" id="{EAAD3EC5-4CB8-4C32-8E56-722BFC0B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4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1DCF4B4A-D1D9-4C3E-B892-9ACC079E1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480361"/>
              </p:ext>
            </p:extLst>
          </p:nvPr>
        </p:nvGraphicFramePr>
        <p:xfrm>
          <a:off x="4648200" y="2773680"/>
          <a:ext cx="2514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1371600" imgH="393700" progId="Equation.3">
                  <p:embed/>
                </p:oleObj>
              </mc:Choice>
              <mc:Fallback>
                <p:oleObj name="Equation" r:id="rId5" imgW="1371600" imgH="393700" progId="Equation.3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1DCF4B4A-D1D9-4C3E-B892-9ACC079E1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3680"/>
                        <a:ext cx="25146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>
            <a:extLst>
              <a:ext uri="{FF2B5EF4-FFF2-40B4-BE49-F238E27FC236}">
                <a16:creationId xmlns:a16="http://schemas.microsoft.com/office/drawing/2014/main" id="{5DD7DD25-EC29-4744-8F20-53583502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262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07888392-CED9-4087-BE76-27288E5D9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6717"/>
              </p:ext>
            </p:extLst>
          </p:nvPr>
        </p:nvGraphicFramePr>
        <p:xfrm>
          <a:off x="2057400" y="4526280"/>
          <a:ext cx="5410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2895600" imgH="495300" progId="Equation.3">
                  <p:embed/>
                </p:oleObj>
              </mc:Choice>
              <mc:Fallback>
                <p:oleObj name="Equation" r:id="rId7" imgW="2895600" imgH="495300" progId="Equation.3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07888392-CED9-4087-BE76-27288E5D9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26280"/>
                        <a:ext cx="54102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5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BC3B-BADD-466F-B3D1-A916CC52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Mutaţia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78607E-B297-4D93-938A-D509FD3C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probabilitatea mutaţiei unui singur bit este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</a:t>
            </a:r>
            <a:r>
              <a:rPr kumimoji="0" lang="en-AU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probabilitatea nemodificării sale este (1-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p</a:t>
            </a:r>
            <a:r>
              <a:rPr kumimoji="0" lang="en-AU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).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probabilitate ca o schemă </a:t>
            </a:r>
            <a:r>
              <a:rPr kumimoji="0" lang="en-AU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să supravieţuiască unei mutaţii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			</a:t>
            </a: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</a:t>
            </a: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efectul combinat al selecţiei, încrucişării şi mutaţiei este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Teorema schemei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. Schemele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scurte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,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de ordin scăzut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şi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peste medie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cresc </a:t>
            </a:r>
            <a:r>
              <a:rPr kumimoji="0" lang="pt-BR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exponenţial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de-a lungul generaţiilor unui algoritm genetic.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Ipoteza blocurilor constructive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. Un algoritm genetic atinge performaţe aproape optime prin juxtapunerea unor scheme scurte, de ordin scăzut, de mare performaţă, numite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blocuri constructive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7AD6D9D-CB02-4006-ACC7-CAF6B51A2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50866"/>
              </p:ext>
            </p:extLst>
          </p:nvPr>
        </p:nvGraphicFramePr>
        <p:xfrm>
          <a:off x="762000" y="2300288"/>
          <a:ext cx="2590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244600" imgH="241300" progId="Equation.3">
                  <p:embed/>
                </p:oleObj>
              </mc:Choice>
              <mc:Fallback>
                <p:oleObj name="Equation" r:id="rId3" imgW="1244600" imgH="2413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47AD6D9D-CB02-4006-ACC7-CAF6B51A2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00288"/>
                        <a:ext cx="2590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40E0569A-5FE8-4D4F-BFA4-08AA162BC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72715"/>
              </p:ext>
            </p:extLst>
          </p:nvPr>
        </p:nvGraphicFramePr>
        <p:xfrm>
          <a:off x="685800" y="3595688"/>
          <a:ext cx="6705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3619500" imgH="495300" progId="Equation.3">
                  <p:embed/>
                </p:oleObj>
              </mc:Choice>
              <mc:Fallback>
                <p:oleObj name="Equation" r:id="rId5" imgW="3619500" imgH="49530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40E0569A-5FE8-4D4F-BFA4-08AA162BC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5688"/>
                        <a:ext cx="6705600" cy="917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0862F7EE-2494-4DCE-B206-C32057AA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13946257-A847-4690-AD32-D6F51A71C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72276"/>
              </p:ext>
            </p:extLst>
          </p:nvPr>
        </p:nvGraphicFramePr>
        <p:xfrm>
          <a:off x="4572000" y="2300288"/>
          <a:ext cx="2438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1346200" imgH="228600" progId="Equation.3">
                  <p:embed/>
                </p:oleObj>
              </mc:Choice>
              <mc:Fallback>
                <p:oleObj name="Equation" r:id="rId7" imgW="1346200" imgH="228600" progId="Equation.3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13946257-A847-4690-AD32-D6F51A71C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00288"/>
                        <a:ext cx="2438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3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62B5-7014-42D8-BACB-A7DB5F2D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err="1"/>
              <a:t>Considerarea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constrângerilor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în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algoritmii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genetici</a:t>
            </a:r>
            <a:endParaRPr 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62660C-4AF6-4E6D-98B5-C805D422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6012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Metode: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penalizări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pentru solutii ce nu respecta constrângeri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eliminarea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soluţiilor necorespunzătoare</a:t>
            </a:r>
            <a:endParaRPr kumimoji="0" lang="es-E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aplicarea unor algoritmi de </a:t>
            </a: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corecţie</a:t>
            </a: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Ex. problema rucsacului.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date fiind o mulţime de ponderi W, profiturile asociate P şi capacitatea C a rucsacului, să se găsească un vector binar X = &lt;x</a:t>
            </a:r>
            <a:r>
              <a:rPr kumimoji="0" lang="es-E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1</a:t>
            </a: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, x</a:t>
            </a:r>
            <a:r>
              <a:rPr kumimoji="0" lang="es-E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2</a:t>
            </a: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, ..., x</a:t>
            </a:r>
            <a:r>
              <a:rPr kumimoji="0" lang="es-E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n</a:t>
            </a:r>
            <a:r>
              <a:rPr kumimoji="0" lang="es-E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&gt; a.i.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  <a:sym typeface="Symbol" panose="05050102010706020507" pitchFamily="18" charset="2"/>
            </a:endParaRPr>
          </a:p>
          <a:p>
            <a:pPr marL="742950" marR="0" lvl="1" indent="-28575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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pt-BR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 = 1,n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pt-BR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* w</a:t>
            </a:r>
            <a:r>
              <a:rPr kumimoji="0" lang="pt-BR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&lt;= C şi </a:t>
            </a:r>
          </a:p>
          <a:p>
            <a:pPr marL="742950" marR="0" lvl="1" indent="-28575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P(X) = 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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pt-BR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 = 1,n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pt-BR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* p</a:t>
            </a:r>
            <a:r>
              <a:rPr kumimoji="0" lang="pt-BR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 este maxim.</a:t>
            </a:r>
          </a:p>
          <a:p>
            <a:pPr marL="742950" marR="0" lvl="1" indent="-28575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pt-B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Functia de evaluare	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eval(X) = 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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 = 1,n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x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* p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 - Pen(X)</a:t>
            </a:r>
            <a:endParaRPr kumimoji="0" lang="sv-SE" altLang="en-US" sz="20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unde	Pen(X) = 0 pentru soluţiile fezabile şi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			Pen(X) ≠ 0 pentru soluţiile nefezabile (suma &gt; C).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Variante:</a:t>
            </a:r>
            <a:endParaRPr kumimoji="0" lang="sv-SE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logaritmică,	Pen</a:t>
            </a:r>
            <a:r>
              <a:rPr kumimoji="0" lang="sv-SE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1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(X) = log</a:t>
            </a:r>
            <a:r>
              <a:rPr kumimoji="0" lang="sv-SE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2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(1 + 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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(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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sv-SE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 = 1,n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sv-SE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* w</a:t>
            </a:r>
            <a:r>
              <a:rPr kumimoji="0" lang="sv-SE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sv-SE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- C))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liniară,		Pen</a:t>
            </a:r>
            <a:r>
              <a:rPr kumimoji="0" lang="en-U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2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(X) =  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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(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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 = 1,n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en-U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* w</a:t>
            </a:r>
            <a:r>
              <a:rPr kumimoji="0" lang="en-US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- C)</a:t>
            </a:r>
            <a:endParaRPr kumimoji="0" lang="pt-B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pătratică,		Pen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3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(X) = (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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(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Symbol" panose="05050102010706020507" pitchFamily="18" charset="2"/>
              </a:rPr>
              <a:t>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 = 1,n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x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* w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pt-BR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- C))</a:t>
            </a:r>
            <a:r>
              <a:rPr kumimoji="0" lang="pt-BR" altLang="en-US" sz="18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unde 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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MAX 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 = 1,n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{ p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/ w</a:t>
            </a:r>
            <a:r>
              <a:rPr kumimoji="0" lang="pt-BR" altLang="en-US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}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9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B832-61FA-4BA8-94A8-88F7D9F6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E6D9DB-D98A-402C-BBBE-DF6A1D1F6F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155448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AU" altLang="en-US"/>
              <a:t>Algoritmii genetici </a:t>
            </a:r>
          </a:p>
          <a:p>
            <a:pPr lvl="1" eaLnBrk="1" hangingPunct="1"/>
            <a:r>
              <a:rPr lang="en-AU" altLang="en-US">
                <a:ea typeface="Arial" panose="020B0604020202020204" pitchFamily="34" charset="0"/>
              </a:rPr>
              <a:t>reprezintă o soluţie a problemelor de optimizare, </a:t>
            </a:r>
          </a:p>
          <a:p>
            <a:pPr lvl="1" eaLnBrk="1" hangingPunct="1"/>
            <a:r>
              <a:rPr lang="en-AU" altLang="en-US">
                <a:ea typeface="Arial" panose="020B0604020202020204" pitchFamily="34" charset="0"/>
              </a:rPr>
              <a:t>bazată pe mecanisme împrumutate din genetică. </a:t>
            </a:r>
          </a:p>
          <a:p>
            <a:pPr eaLnBrk="1" hangingPunct="1"/>
            <a:r>
              <a:rPr lang="en-AU" altLang="en-US"/>
              <a:t>Un AG</a:t>
            </a:r>
          </a:p>
          <a:p>
            <a:pPr lvl="1" eaLnBrk="1" hangingPunct="1"/>
            <a:r>
              <a:rPr lang="en-AU" altLang="en-US">
                <a:ea typeface="Arial" panose="020B0604020202020204" pitchFamily="34" charset="0"/>
              </a:rPr>
              <a:t>menţine o </a:t>
            </a:r>
            <a:r>
              <a:rPr lang="en-AU" altLang="en-US">
                <a:solidFill>
                  <a:schemeClr val="accent2"/>
                </a:solidFill>
                <a:ea typeface="Arial" panose="020B0604020202020204" pitchFamily="34" charset="0"/>
              </a:rPr>
              <a:t>populaţie</a:t>
            </a:r>
            <a:r>
              <a:rPr lang="en-AU" altLang="en-US">
                <a:ea typeface="Arial" panose="020B0604020202020204" pitchFamily="34" charset="0"/>
              </a:rPr>
              <a:t> de indivizi, </a:t>
            </a:r>
          </a:p>
          <a:p>
            <a:pPr lvl="1" eaLnBrk="1" hangingPunct="1"/>
            <a:r>
              <a:rPr lang="en-AU" altLang="en-US">
                <a:ea typeface="Arial" panose="020B0604020202020204" pitchFamily="34" charset="0"/>
              </a:rPr>
              <a:t>fiecare individ reprezinta o soluţie potenţială a unei probleme</a:t>
            </a:r>
          </a:p>
          <a:p>
            <a:pPr eaLnBrk="1" hangingPunct="1"/>
            <a:r>
              <a:rPr lang="en-US" altLang="en-US"/>
              <a:t>AG realizeaza, în fiecare etapă, următoare operaţii: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evaluarea populaţiei curente 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selecţia celor mai buni indivizi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transformarea populaţiei folosind operatori genetici de încrucişare şi mutaţie.</a:t>
            </a:r>
          </a:p>
          <a:p>
            <a:pPr lvl="1" eaLnBrk="1" hangingPunct="1"/>
            <a:endParaRPr lang="en-US" altLang="en-US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5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86E5-F333-4370-9508-5F6ED0BA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Algoritmul bazat pe corecţia soluţiei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8748DF-152B-43A9-956C-4DD91C93A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35636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eval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(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) = </a:t>
            </a:r>
            <a:r>
              <a: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</a:t>
            </a:r>
            <a:r>
              <a: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1,n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x'</a:t>
            </a:r>
            <a:r>
              <a:rPr kumimoji="0" lang="pt-BR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*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</a:t>
            </a:r>
            <a:r>
              <a:rPr kumimoji="0" lang="pt-BR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unde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</a:t>
            </a:r>
            <a:r>
              <a:rPr kumimoji="0" lang="pt-BR" alt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’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este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versiunea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corectată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a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lui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procedure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corectie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(X)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begin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depasire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X</a:t>
            </a:r>
            <a:r>
              <a: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’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X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if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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1,n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x</a:t>
            </a:r>
            <a:r>
              <a:rPr kumimoji="0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’</a:t>
            </a:r>
            <a:r>
              <a:rPr kumimoji="0" lang="en-US" altLang="ja-JP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* </a:t>
            </a: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w</a:t>
            </a:r>
            <a:r>
              <a:rPr kumimoji="0" lang="en-US" altLang="ja-JP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&gt; C</a:t>
            </a: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-&gt; </a:t>
            </a: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depasire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true </a:t>
            </a: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fi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do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depasire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-&gt;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selecteaza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un element din sac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scoate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elementul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x'</a:t>
            </a:r>
            <a:r>
              <a:rPr kumimoji="0" lang="en-US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0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if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Symbol" panose="05050102010706020507" pitchFamily="18" charset="2"/>
              </a:rPr>
              <a:t>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1,n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x'</a:t>
            </a:r>
            <a:r>
              <a:rPr kumimoji="0" lang="en-US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*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w</a:t>
            </a:r>
            <a:r>
              <a:rPr kumimoji="0" lang="en-US" alt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&lt;= C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-&gt;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depasire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false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fi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od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32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613B-A4BC-4FE4-9483-301F3412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decodificatori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4D3DB3-C1DB-42E7-815C-1601E5D3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Un cromozom este interpretat ca o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strategie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de a incorpora elemente într-o soluţie.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Fiecare cromozom este un vector X de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n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întregi.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Componenta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a vectorului X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este un întreg din domeniul </a:t>
            </a:r>
            <a:r>
              <a:rPr kumimoji="0" lang="en-US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1..n-i+1</a:t>
            </a:r>
            <a:endParaRPr kumimoji="0" lang="en-US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indică poziţia unui element al unei liste </a:t>
            </a:r>
            <a:r>
              <a:rPr kumimoji="0" lang="en-US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L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elementele selectate sunt eliminate din lista </a:t>
            </a:r>
            <a:r>
              <a:rPr kumimoji="0" lang="en-US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pas 1 – L are n elemente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Wingdings" panose="05000000000000000000" pitchFamily="2" charset="2"/>
              </a:rPr>
              <a:t> valoarea X[1] in domeniul 1..n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Wingdings" panose="05000000000000000000" pitchFamily="2" charset="2"/>
              </a:rPr>
              <a:t>pas 2 -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L are n-1 elemente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  <a:sym typeface="Wingdings" panose="05000000000000000000" pitchFamily="2" charset="2"/>
              </a:rPr>
              <a:t> valoarea X[2] in domeniul 1..n-1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s.a.m.d.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Efect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la </a:t>
            </a: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mutaţie</a:t>
            </a: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, gena </a:t>
            </a:r>
            <a:r>
              <a:rPr kumimoji="0" lang="en-AU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poate lua orice valoare între </a:t>
            </a:r>
            <a:r>
              <a:rPr kumimoji="0" lang="en-AU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1</a:t>
            </a: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şi </a:t>
            </a:r>
            <a:r>
              <a:rPr kumimoji="0" lang="en-AU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n-i+1</a:t>
            </a: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încrucişarea</a:t>
            </a:r>
            <a:r>
              <a:rPr kumimoji="0" lang="en-AU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unor părinţi corecţi produce descendenţi corecţi.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52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A895-C327-4DB1-81F1-EE5865E1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decodificatori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C75A50-0539-4E53-A075-13409829A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7828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Exemplu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fie L = (1,2,3,4,5,6).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Vectorul X = &lt;4,3,4,1,1,1&gt; este decodificat astfel: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X[1] = 4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 se alege L[4] = 4 – L devine L = (1,2,3,5,6)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X[2] = 3  se alege L[3] = 3 – L devine L = (1,2,5,6)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  <a:sym typeface="Wingdings" panose="05000000000000000000" pitchFamily="2" charset="2"/>
              </a:rPr>
              <a:t>X[3] = 4  se alege L[4] = 6 – L devine L = (1,2,5)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s.a.m.d.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Rezultat: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Vectorul X = &lt;4,3,4,1,1,1&gt; este decodificat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ca secvenţa 4, 3,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6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, 1, 2, 5.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6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este al 4-lea element după eliminarea lui 4 şi a lui 3</a:t>
            </a:r>
            <a:endParaRPr kumimoji="0" lang="en-AU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6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67189BE-5832-43EF-A97F-704292F3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procedure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decode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(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)</a:t>
            </a:r>
            <a:endParaRPr kumimoji="0" lang="pt-B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construieste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o lista L cu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n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elemente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&lt;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wj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pj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:= 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suma-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ponderi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suma-</a:t>
            </a:r>
            <a:r>
              <a:rPr kumimoji="0" lang="pt-B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profit</a:t>
            </a:r>
            <a:r>
              <a:rPr kumimoji="0" lang="pt-B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0</a:t>
            </a:r>
            <a:endParaRPr kumimoji="0" lang="pt-B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&lt;= 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-&gt;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j = xi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elimina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elementul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cu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numarul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de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ordine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j din L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if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suma-ponderi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+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wj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&lt;= C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-&gt;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suma-ponderi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suma-ponderi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+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wj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suma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-profit 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suma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-profit +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pj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fi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i+1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od</a:t>
            </a:r>
            <a:endParaRPr kumimoji="0" lang="en-AU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end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Variante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pentru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construieste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aleator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–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ordinea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elementelor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din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fisierul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de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intrare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care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este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aleatoare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greedy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- </a:t>
            </a:r>
            <a:r>
              <a:rPr kumimoji="0" lang="en-AU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elementele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în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ordinea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en-AU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descrescătoare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a </a:t>
            </a:r>
            <a:r>
              <a:rPr kumimoji="0" lang="en-AU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rapoartelor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p</a:t>
            </a:r>
            <a:r>
              <a:rPr kumimoji="0" lang="en-AU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/ </a:t>
            </a:r>
            <a:r>
              <a:rPr kumimoji="0" lang="en-AU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w</a:t>
            </a:r>
            <a:r>
              <a:rPr kumimoji="0" lang="en-AU" alt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</a:t>
            </a: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;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90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F9E-F0BC-46D0-873B-8C76D8D1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genetici</a:t>
            </a:r>
            <a:r>
              <a:rPr lang="en-US" dirty="0"/>
              <a:t> </a:t>
            </a:r>
            <a:r>
              <a:rPr lang="en-US" dirty="0" err="1"/>
              <a:t>paraleli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A0172D-F828-477F-943C-5D292AD1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" y="192024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Abordari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paralelizarea operatorilor genetici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distribuirea populatiei.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Paralelizarea operatorilor genetici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partitionare functionala: paralelizarea buclei care produce noua generatie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se mentine o singura populatie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operatorii genetici sunt aplicati in paralel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functia de potrivire si mutatia aplicate in paralel indivizilor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crossover la doi indivizi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mai adaptat pentru memorie partajata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3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0EB9337-4A52-4271-89AB-1BACD50F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8382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Abordarea populatie distribuita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Corespunde descompunerii domeniului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prelucrari facute in paralel pe diferite sub-populatii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exploreaza mai bine spatiul solutiilor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PGAs mentin sub-populatii separate care evolueaza independent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PGAs de granularitate fina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Asigneaza un individ fiecarui task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Fiecare task foloseste indivizi din vecinatatea sa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Ajuta migrarea indivizilor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Intrebari: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care este tolopogia de inter-conectare 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care este dimensiunea vecinatatii 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care este schema de inlocuire pentru includerea migratorilor in sub-populatia tinta 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7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39ECE1F7-6476-4D92-ADB2-A3B6B631A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" y="2286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PGAs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granularitate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mare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Fiecare sub-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populatie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contine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un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numar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mare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indivizi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AG se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executa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independent pe fiecare sub-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populatie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produce 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solutie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problemei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Rezultatul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final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obtinut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selectia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celei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mai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bune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solutii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Indivizii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migreaza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periodic de la o sub-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populatie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la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alta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Synchronous Island PGAs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migrarea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are loc dupa un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anumit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numar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generatii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Asynchronous Island PGAs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migrarea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intre doua sub-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populatii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corelata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cu restul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migrarilor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mai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aproape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migrarea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natura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mai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potrivita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algoritmi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distribuiti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Intrebari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care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topologia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proceselor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reteaua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omogena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sau nu?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care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rata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migrare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cati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migratori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sunt inter-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schimbati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cum sunt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selectati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migratorii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cum sunt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combinati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cu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populatia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tinta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24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86D2-3D9C-4CC1-9AF2-FF576E2C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Island PGAs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B8587-8BED-4E17-A6D6-3BB81BADF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1064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kern="0">
                <a:ea typeface="ＭＳ Ｐゴシック" charset="0"/>
              </a:rPr>
              <a:t>Modelul "replicated workers"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F0318-9790-46D5-802F-3B27EBE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29840"/>
            <a:ext cx="7772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574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9B8C-49DD-4CE8-BB4C-530EE86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evolutive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79C0E12-9F5E-498D-8950-239B5618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 bazează pe algoritmii genetici, dar folosesc: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un set mai bogat de structuri de 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un set extins de operatori genetici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766BD8D-643F-4D7A-AE46-4CBE5D18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" y="29660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938C8606-5F2B-4BFA-A125-C7452E1F4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64151"/>
              </p:ext>
            </p:extLst>
          </p:nvPr>
        </p:nvGraphicFramePr>
        <p:xfrm>
          <a:off x="952500" y="2589848"/>
          <a:ext cx="70104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Picture" r:id="rId3" imgW="4399788" imgH="925068" progId="Word.Picture.8">
                  <p:embed/>
                </p:oleObj>
              </mc:Choice>
              <mc:Fallback>
                <p:oleObj name="Picture" r:id="rId3" imgW="4399788" imgH="925068" progId="Word.Picture.8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938C8606-5F2B-4BFA-A125-C7452E1F4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589848"/>
                        <a:ext cx="70104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355603AE-8250-4B7E-B87F-4EE9A4D9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" y="29184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AD3060A8-3A6E-4FB7-9191-946C0EAF5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58808"/>
              </p:ext>
            </p:extLst>
          </p:nvPr>
        </p:nvGraphicFramePr>
        <p:xfrm>
          <a:off x="647700" y="4647248"/>
          <a:ext cx="7848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Picture" r:id="rId5" imgW="4491228" imgH="1016508" progId="Word.Picture.8">
                  <p:embed/>
                </p:oleObj>
              </mc:Choice>
              <mc:Fallback>
                <p:oleObj name="Picture" r:id="rId5" imgW="4491228" imgH="1016508" progId="Word.Picture.8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AD3060A8-3A6E-4FB7-9191-946C0EAF5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47248"/>
                        <a:ext cx="7848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22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016C-55B6-445D-A8AC-883F65EB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 - Problema </a:t>
            </a:r>
            <a:r>
              <a:rPr lang="en-US" dirty="0" err="1"/>
              <a:t>transportului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1A6BEE-6A50-4863-8E49-3C31857E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Enuntul problemei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se cere un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</a:rPr>
              <a:t>plan de transport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cu cost minim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un singur gen de marfa,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de la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n surse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la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k destinatari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 destinatie poate primi marfa de la mai multe surse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costul unei rute este proportional cu cantitatea transportata (problema este </a:t>
            </a: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lineara</a:t>
            </a: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Notatii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sour[i] 	cantitatea furnizata de sursa i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dest[j] 	cantitatea ceruta de destinatia j</a:t>
            </a:r>
            <a:endParaRPr kumimoji="0" lang="sv-SE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cost[i,j] 	costul unitar de transport intre i si j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x[i,j] 	cantitatea transportata intre i si j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7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FFA9-9EC3-45F2-8E17-9D6626B2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Domeniile de aplicare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10CEC-FF4C-4F66-A7AC-54C74761CF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9100" y="15240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optimizarea parametrilor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control optim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transport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optimizare combinatorială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desenare de grafuri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învăţare inductivă a regulilor de decizie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stabilirea cablajelor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planificarea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jocuri, modelarea cognitivă</a:t>
            </a:r>
            <a:endParaRPr lang="pt-BR" altLang="en-US"/>
          </a:p>
          <a:p>
            <a:pPr eaLnBrk="1" hangingPunct="1">
              <a:buFontTx/>
              <a:buChar char="•"/>
            </a:pPr>
            <a:r>
              <a:rPr lang="pt-BR" altLang="en-US"/>
              <a:t>optimizarea interogării bazelor de date.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901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B22-3640-4305-803E-35D4D1C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 - Problema </a:t>
            </a:r>
            <a:r>
              <a:rPr lang="en-US" dirty="0" err="1"/>
              <a:t>transportului</a:t>
            </a:r>
            <a:r>
              <a:rPr lang="en-US" dirty="0"/>
              <a:t>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E62EF0-BE5E-4C8A-B2CE-C2E6CCE66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56360"/>
            <a:ext cx="8839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Se cere sa se minimizeze</a:t>
            </a:r>
            <a:endParaRPr kumimoji="0" lang="en-AU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Σ Σ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cost[i,j]*x[i,j] pentru i=1,n; j=1,k</a:t>
            </a: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n surse</a:t>
            </a: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k destinatari</a:t>
            </a: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sv-SE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cu constrangerile</a:t>
            </a:r>
            <a:endParaRPr kumimoji="0" lang="en-AU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Σ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j=1,k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x[i,j] &lt;= sour[i]</a:t>
            </a:r>
            <a:endParaRPr kumimoji="0" lang="en-AU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Σ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i=1,n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x[i,j] &gt;= dest[j]</a:t>
            </a:r>
          </a:p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x[i][j] &gt;= 0 pentru i=1,n; j=1,k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58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CF12A6-C86D-4B60-ABEE-7AD06EBB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434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AU" altLang="en-US" sz="2000" b="1" kern="0"/>
              <a:t>Exemplu</a:t>
            </a:r>
            <a:endParaRPr lang="en-AU" altLang="en-US" sz="2000" kern="0"/>
          </a:p>
          <a:p>
            <a:pPr marL="0" indent="0" eaLnBrk="1" hangingPunct="1">
              <a:lnSpc>
                <a:spcPct val="90000"/>
              </a:lnSpc>
            </a:pPr>
            <a:r>
              <a:rPr lang="en-AU" altLang="en-US" sz="2000" kern="0"/>
              <a:t>	n = 3; sour = [15,25,5]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AU" altLang="en-US" sz="2000" kern="0"/>
              <a:t>	k = 4; dest = [5,15,15,10]</a:t>
            </a:r>
          </a:p>
          <a:p>
            <a:pPr marL="0" indent="0" eaLnBrk="1" hangingPunct="1">
              <a:lnSpc>
                <a:spcPct val="90000"/>
              </a:lnSpc>
            </a:pPr>
            <a:endParaRPr lang="en-AU" altLang="en-US" sz="2000" kern="0"/>
          </a:p>
          <a:p>
            <a:pPr marL="0" indent="0" algn="r" eaLnBrk="1" hangingPunct="1">
              <a:lnSpc>
                <a:spcPct val="90000"/>
              </a:lnSpc>
            </a:pPr>
            <a:r>
              <a:rPr lang="en-AU" altLang="en-US" sz="2000" kern="0">
                <a:solidFill>
                  <a:schemeClr val="accent2"/>
                </a:solidFill>
              </a:rPr>
              <a:t>Matricea de cost </a:t>
            </a:r>
            <a:r>
              <a:rPr lang="en-AU" altLang="en-US" sz="2000" ker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en-AU" altLang="en-US" sz="2000" kern="0"/>
              <a:t> </a:t>
            </a:r>
          </a:p>
          <a:p>
            <a:pPr marL="0" indent="0" eaLnBrk="1" hangingPunct="1">
              <a:lnSpc>
                <a:spcPct val="90000"/>
              </a:lnSpc>
            </a:pPr>
            <a:endParaRPr lang="en-AU" altLang="en-US" sz="2000" kern="0"/>
          </a:p>
          <a:p>
            <a:pPr marL="0" indent="0" eaLnBrk="1" hangingPunct="1">
              <a:lnSpc>
                <a:spcPct val="90000"/>
              </a:lnSpc>
            </a:pPr>
            <a:r>
              <a:rPr lang="en-AU" altLang="en-US" sz="2000" kern="0"/>
              <a:t>Matricea X corespunzatoare planului optim </a:t>
            </a:r>
            <a:r>
              <a:rPr lang="en-AU" altLang="en-US" sz="2000" kern="0">
                <a:sym typeface="Wingdings" panose="05000000000000000000" pitchFamily="2" charset="2"/>
              </a:rPr>
              <a:t> </a:t>
            </a:r>
            <a:r>
              <a:rPr lang="en-AU" altLang="en-US" sz="2000" kern="0">
                <a:solidFill>
                  <a:schemeClr val="accent2"/>
                </a:solidFill>
                <a:sym typeface="Wingdings" panose="05000000000000000000" pitchFamily="2" charset="2"/>
              </a:rPr>
              <a:t>cost total = 315</a:t>
            </a:r>
            <a:endParaRPr lang="en-AU" altLang="en-US" sz="2000" kern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AU" altLang="en-US" sz="2000" kern="0"/>
              <a:t>		</a:t>
            </a:r>
            <a:r>
              <a:rPr lang="en-AU" altLang="en-US" sz="3600" b="1" kern="0"/>
              <a:t>↓</a:t>
            </a:r>
          </a:p>
        </p:txBody>
      </p:sp>
      <p:graphicFrame>
        <p:nvGraphicFramePr>
          <p:cNvPr id="5" name="Group 79">
            <a:extLst>
              <a:ext uri="{FF2B5EF4-FFF2-40B4-BE49-F238E27FC236}">
                <a16:creationId xmlns:a16="http://schemas.microsoft.com/office/drawing/2014/main" id="{FA74E938-4E5D-4217-B73C-EDE010DBD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081405"/>
              </p:ext>
            </p:extLst>
          </p:nvPr>
        </p:nvGraphicFramePr>
        <p:xfrm>
          <a:off x="4800600" y="838200"/>
          <a:ext cx="4343400" cy="21336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10">
            <a:extLst>
              <a:ext uri="{FF2B5EF4-FFF2-40B4-BE49-F238E27FC236}">
                <a16:creationId xmlns:a16="http://schemas.microsoft.com/office/drawing/2014/main" id="{7899A10F-948C-4416-BDBB-27D2A3BA7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425138"/>
              </p:ext>
            </p:extLst>
          </p:nvPr>
        </p:nvGraphicFramePr>
        <p:xfrm>
          <a:off x="685800" y="4114800"/>
          <a:ext cx="8001000" cy="2438401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sour \ dest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4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DF4A-B297-435B-A532-3EBA8AB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</a:t>
            </a:r>
            <a:r>
              <a:rPr lang="en-US" dirty="0" err="1"/>
              <a:t>clasic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50F519-DC05-488B-B2A3-7666C5FD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Fiecare solutie reprezentata ca un </a:t>
            </a:r>
            <a:r>
              <a:rPr kumimoji="0" lang="fr-F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sir agregat</a:t>
            </a:r>
            <a:r>
              <a:rPr kumimoji="0" lang="fr-F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de biti</a:t>
            </a:r>
            <a:endParaRPr kumimoji="0" lang="en-AU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v</a:t>
            </a:r>
            <a:r>
              <a:rPr kumimoji="0" lang="en-AU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1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,v</a:t>
            </a:r>
            <a:r>
              <a:rPr kumimoji="0" lang="en-AU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2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,…,v</a:t>
            </a:r>
            <a:r>
              <a:rPr kumimoji="0" lang="en-AU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</a:t>
            </a:r>
            <a:endParaRPr kumimoji="0" lang="sv-SE" altLang="en-US" sz="24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unde p = n*k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si v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sir binar de forma v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= w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sv-SE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0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,…,w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sv-SE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v</a:t>
            </a:r>
            <a:r>
              <a:rPr kumimoji="0" lang="sv-SE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reprezinta un element x[j,m] asociat cu linia </a:t>
            </a:r>
            <a:r>
              <a:rPr kumimoji="0" lang="sv-SE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j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coloana </a:t>
            </a:r>
            <a:r>
              <a:rPr kumimoji="0" lang="sv-SE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ale matricei X, adica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j = inf [(i-1)/k+1]</a:t>
            </a:r>
            <a:endParaRPr kumimoji="0" lang="pt-B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m = (i-1) mod k +1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</a:t>
            </a: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calculat pentru a putea reprezenta intregul maxim din problema = </a:t>
            </a: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2</a:t>
            </a:r>
            <a:r>
              <a:rPr kumimoji="0" lang="pt-BR" altLang="en-US" sz="2400" b="1" i="0" u="none" strike="noStrike" kern="0" cap="none" spc="0" normalizeH="0" baseline="3000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s+1</a:t>
            </a: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-1</a:t>
            </a: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Obs.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nu exista o definitie simpla si naturala a operatorilor genetici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producerea unor solutii care sa satisfaca constrangerile necesita corectii complicate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B9C5-A697-434F-9EF8-C3000AEB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vectoriala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EDBBBD-7C2D-4EBF-BDA6-2C6A48C0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120"/>
            <a:ext cx="899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O solutie a problemei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reprezentata ca un sir de </a:t>
            </a:r>
            <a:r>
              <a:rPr kumimoji="0" lang="pt-BR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p=n*k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numere intregi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cu valori in domeniul 1..p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interpretata ca o 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strategie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de a incorpora elemente în soluţie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Prima operatie pentru sirul {7,....}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este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91F8C06-2397-4D13-B2B4-EE9CD607F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2158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GB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aphicFrame>
        <p:nvGraphicFramePr>
          <p:cNvPr id="9" name="Group 135">
            <a:extLst>
              <a:ext uri="{FF2B5EF4-FFF2-40B4-BE49-F238E27FC236}">
                <a16:creationId xmlns:a16="http://schemas.microsoft.com/office/drawing/2014/main" id="{F9404864-8BF8-4D8B-A80E-D26636601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48242"/>
              </p:ext>
            </p:extLst>
          </p:nvPr>
        </p:nvGraphicFramePr>
        <p:xfrm>
          <a:off x="838200" y="4389120"/>
          <a:ext cx="7467600" cy="1981200"/>
        </p:xfrm>
        <a:graphic>
          <a:graphicData uri="http://schemas.openxmlformats.org/drawingml/2006/table">
            <a:tbl>
              <a:tblPr/>
              <a:tblGrid>
                <a:gridCol w="176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sour \ dest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 (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-15=0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 (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-15=10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EE6-0935-47D4-8B56-37036DC4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Procedura de decodificare a unei solutii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915752-52C9-4C48-AF49-D113DEF8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6492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procedure</a:t>
            </a: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initialization;</a:t>
            </a:r>
            <a:endParaRPr kumimoji="0" lang="pt-B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begin</a:t>
            </a:r>
            <a:endParaRPr kumimoji="0" lang="pt-B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es-E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seteaza ca nevizitate elem. din lista cu valori de la 1 la p;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en-AU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do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AU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not</a:t>
            </a: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toate nodurile vizitate -&gt;</a:t>
            </a:r>
            <a:endParaRPr kumimoji="0" lang="en-AU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select urmatorul numar </a:t>
            </a: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q</a:t>
            </a: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si marcheaza vizitat;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fr-F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{calc nr linie </a:t>
            </a:r>
            <a:r>
              <a:rPr kumimoji="0" lang="fr-F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</a:t>
            </a:r>
            <a:r>
              <a:rPr kumimoji="0" lang="fr-F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si coloana </a:t>
            </a:r>
            <a:r>
              <a:rPr kumimoji="0" lang="fr-F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j</a:t>
            </a:r>
            <a:r>
              <a:rPr kumimoji="0" lang="fr-F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 corespunzatoare}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</a:t>
            </a: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i = (q-1)/k+1; j=(q-1) mod k +1;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val = min(sour[i], dest[j]);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v[i][j] = val;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sour[i] = sour[i] – val;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	dest[j] = dest[j] – val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	</a:t>
            </a: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od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end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80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61BF6-304C-4496-9B6F-6D3AC1807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2212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AU" kern="0"/>
              <a:t>Solutia </a:t>
            </a:r>
            <a:r>
              <a:rPr lang="en-AU" kern="0">
                <a:solidFill>
                  <a:schemeClr val="accent2"/>
                </a:solidFill>
              </a:rPr>
              <a:t>optima</a:t>
            </a:r>
            <a:r>
              <a:rPr lang="en-AU" kern="0"/>
              <a:t> pentru problema de transport</a:t>
            </a:r>
          </a:p>
          <a:p>
            <a:pPr algn="ctr" eaLnBrk="1" hangingPunct="1">
              <a:defRPr/>
            </a:pPr>
            <a:r>
              <a:rPr lang="en-AU" kern="0"/>
              <a:t>{7,9,4,2,6, *,*,*,*,*,*,*}.</a:t>
            </a:r>
            <a:endParaRPr lang="en-US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40F55-6AF2-448B-9955-22F364D7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3320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Group 139">
            <a:extLst>
              <a:ext uri="{FF2B5EF4-FFF2-40B4-BE49-F238E27FC236}">
                <a16:creationId xmlns:a16="http://schemas.microsoft.com/office/drawing/2014/main" id="{7A376E05-F3ED-40D3-821D-8EC41CBB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3214"/>
              </p:ext>
            </p:extLst>
          </p:nvPr>
        </p:nvGraphicFramePr>
        <p:xfrm>
          <a:off x="914400" y="2865120"/>
          <a:ext cx="6477000" cy="18288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sour \ dest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09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10B3825-D58D-4DCA-B691-7CE031982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Observatii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orice permutare de numere cu valori intre 1 si p produce o solutie ce satisface constrangerile;</a:t>
            </a:r>
            <a:endParaRPr kumimoji="0" lang="en-AU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operatorii genetici</a:t>
            </a:r>
            <a:r>
              <a: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sunt simplu de realizat.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Mutatia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se face prin interschimbarea a doua numere din sir.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Incrucisare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Ex. incrucisare: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Pentru perechea		{1,2,3,</a:t>
            </a:r>
            <a:r>
              <a:rPr kumimoji="0" lang="es-E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4,5,6,7</a:t>
            </a: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,8,9,10,11,12}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					{7,3,1,11,4,12,5,2,10,9,6,8}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se alege un tipar din primul parinte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restul elementelor se pun in ordinea din al doilea parinte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rezulta			{3,1,11,</a:t>
            </a:r>
            <a:r>
              <a:rPr kumimoji="0" lang="es-E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4,5,6,7</a:t>
            </a: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,12,2,10,9,8}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2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175B-FB70-4C54-B1F0-F39EDE4A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matriceala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CA01818-8B5D-4C02-A5BF-6951B499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3962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 solutie reprezentata in 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forma originala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a problemei: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X = (x[i][j]) pentru i=1,k; j=1,n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Mutatia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- selecteaza o submatrice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- inlocuieste cu alta submatrice avand aceleasi sume pe linii si pe coloane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include in matricea originara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0" name="Group 541">
            <a:extLst>
              <a:ext uri="{FF2B5EF4-FFF2-40B4-BE49-F238E27FC236}">
                <a16:creationId xmlns:a16="http://schemas.microsoft.com/office/drawing/2014/main" id="{D339502A-EDEE-43D8-BE03-5CCA6AAEB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628734"/>
              </p:ext>
            </p:extLst>
          </p:nvPr>
        </p:nvGraphicFramePr>
        <p:xfrm>
          <a:off x="4648200" y="1066800"/>
          <a:ext cx="4343400" cy="1584424"/>
        </p:xfrm>
        <a:graphic>
          <a:graphicData uri="http://schemas.openxmlformats.org/drawingml/2006/table">
            <a:tbl>
              <a:tblPr/>
              <a:tblGrid>
                <a:gridCol w="86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540">
            <a:extLst>
              <a:ext uri="{FF2B5EF4-FFF2-40B4-BE49-F238E27FC236}">
                <a16:creationId xmlns:a16="http://schemas.microsoft.com/office/drawing/2014/main" id="{1E0E8E58-E362-47A3-899D-16BB491DDC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45637"/>
              </p:ext>
            </p:extLst>
          </p:nvPr>
        </p:nvGraphicFramePr>
        <p:xfrm>
          <a:off x="5486400" y="2971800"/>
          <a:ext cx="2362200" cy="792212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542">
            <a:extLst>
              <a:ext uri="{FF2B5EF4-FFF2-40B4-BE49-F238E27FC236}">
                <a16:creationId xmlns:a16="http://schemas.microsoft.com/office/drawing/2014/main" id="{ACE66FD6-DDC0-4B8F-842E-F13DC6FAF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6801"/>
              </p:ext>
            </p:extLst>
          </p:nvPr>
        </p:nvGraphicFramePr>
        <p:xfrm>
          <a:off x="5562600" y="4038600"/>
          <a:ext cx="2286000" cy="7922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538">
            <a:extLst>
              <a:ext uri="{FF2B5EF4-FFF2-40B4-BE49-F238E27FC236}">
                <a16:creationId xmlns:a16="http://schemas.microsoft.com/office/drawing/2014/main" id="{7F295A03-8A77-4670-8AFE-FFFA20E45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45902"/>
              </p:ext>
            </p:extLst>
          </p:nvPr>
        </p:nvGraphicFramePr>
        <p:xfrm>
          <a:off x="5029200" y="5105400"/>
          <a:ext cx="3787775" cy="1584424"/>
        </p:xfrm>
        <a:graphic>
          <a:graphicData uri="http://schemas.openxmlformats.org/drawingml/2006/table">
            <a:tbl>
              <a:tblPr/>
              <a:tblGrid>
                <a:gridCol w="75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F92D715A-8E8E-4CEA-9666-4F69EA6B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41960"/>
            <a:ext cx="2438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Incrucisarea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X1 si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X2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DIV (media lor)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si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REM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(restul)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 imparte REM in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REM1 si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REM2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(suma lor esteREM)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V3 = DIV+REM1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si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V4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= DIV+REM2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4" name="Group 1063">
            <a:extLst>
              <a:ext uri="{FF2B5EF4-FFF2-40B4-BE49-F238E27FC236}">
                <a16:creationId xmlns:a16="http://schemas.microsoft.com/office/drawing/2014/main" id="{A5DD5A1F-3B5F-4485-9CAA-388E17000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64176"/>
              </p:ext>
            </p:extLst>
          </p:nvPr>
        </p:nvGraphicFramePr>
        <p:xfrm>
          <a:off x="2917825" y="594360"/>
          <a:ext cx="2819400" cy="1463676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1055">
            <a:extLst>
              <a:ext uri="{FF2B5EF4-FFF2-40B4-BE49-F238E27FC236}">
                <a16:creationId xmlns:a16="http://schemas.microsoft.com/office/drawing/2014/main" id="{AFB9C854-938C-4AB6-8E72-667D9E8DD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165384"/>
              </p:ext>
            </p:extLst>
          </p:nvPr>
        </p:nvGraphicFramePr>
        <p:xfrm>
          <a:off x="6118225" y="518160"/>
          <a:ext cx="2971800" cy="1509719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1061">
            <a:extLst>
              <a:ext uri="{FF2B5EF4-FFF2-40B4-BE49-F238E27FC236}">
                <a16:creationId xmlns:a16="http://schemas.microsoft.com/office/drawing/2014/main" id="{867592E2-B628-47F2-A10D-FF2A68E40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86227"/>
              </p:ext>
            </p:extLst>
          </p:nvPr>
        </p:nvGraphicFramePr>
        <p:xfrm>
          <a:off x="2994025" y="2194560"/>
          <a:ext cx="2743200" cy="1533533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roup 1050">
            <a:extLst>
              <a:ext uri="{FF2B5EF4-FFF2-40B4-BE49-F238E27FC236}">
                <a16:creationId xmlns:a16="http://schemas.microsoft.com/office/drawing/2014/main" id="{E6ECD2DD-1B0F-4CE3-A435-3EDF212D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13311"/>
              </p:ext>
            </p:extLst>
          </p:nvPr>
        </p:nvGraphicFramePr>
        <p:xfrm>
          <a:off x="6118225" y="2194560"/>
          <a:ext cx="2971800" cy="1463676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oup 1062">
            <a:extLst>
              <a:ext uri="{FF2B5EF4-FFF2-40B4-BE49-F238E27FC236}">
                <a16:creationId xmlns:a16="http://schemas.microsoft.com/office/drawing/2014/main" id="{FAB2E6B9-FAF0-422D-B7BC-DDCBB0D8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04051"/>
              </p:ext>
            </p:extLst>
          </p:nvPr>
        </p:nvGraphicFramePr>
        <p:xfrm>
          <a:off x="2917825" y="3870960"/>
          <a:ext cx="2797175" cy="1463676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1048">
            <a:extLst>
              <a:ext uri="{FF2B5EF4-FFF2-40B4-BE49-F238E27FC236}">
                <a16:creationId xmlns:a16="http://schemas.microsoft.com/office/drawing/2014/main" id="{15A1D41E-8B5F-4F9C-B131-53D09A533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91252"/>
              </p:ext>
            </p:extLst>
          </p:nvPr>
        </p:nvGraphicFramePr>
        <p:xfrm>
          <a:off x="6194425" y="3794760"/>
          <a:ext cx="2949575" cy="1463676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1047">
            <a:extLst>
              <a:ext uri="{FF2B5EF4-FFF2-40B4-BE49-F238E27FC236}">
                <a16:creationId xmlns:a16="http://schemas.microsoft.com/office/drawing/2014/main" id="{B37837E5-FD05-4414-B9D3-BBD0E70E3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9789"/>
              </p:ext>
            </p:extLst>
          </p:nvPr>
        </p:nvGraphicFramePr>
        <p:xfrm>
          <a:off x="2917825" y="5471160"/>
          <a:ext cx="2797175" cy="1463676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1057">
            <a:extLst>
              <a:ext uri="{FF2B5EF4-FFF2-40B4-BE49-F238E27FC236}">
                <a16:creationId xmlns:a16="http://schemas.microsoft.com/office/drawing/2014/main" id="{235311E7-2DDE-4F79-ACB4-E6620B51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4288"/>
              </p:ext>
            </p:extLst>
          </p:nvPr>
        </p:nvGraphicFramePr>
        <p:xfrm>
          <a:off x="6194425" y="5471160"/>
          <a:ext cx="2949575" cy="1463676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B2AD-ABF4-4614-9E00-7F598DBA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Dilema</a:t>
            </a:r>
            <a:r>
              <a:rPr lang="en-US" dirty="0"/>
              <a:t> </a:t>
            </a:r>
            <a:r>
              <a:rPr lang="en-US" dirty="0" err="1"/>
              <a:t>prizonierului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958770-AC82-476E-8BA1-0011ED6CD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Doi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hlinkClick r:id="rId2" tooltip="Suspect"/>
              </a:rPr>
              <a:t>suspecti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sunt arestati de politie. Politia nu are suficiente probe pentru condamnare si separa prizonierii, vizitandu-i si facandu-le aceeasi propunere.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Daca unul depune marturie pentru pedepsirea celuilalt (tradeaza) si celalalt tace, tradatorul este eliberat si cel care tace ia 10 ani de puscarie.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Daca amandoi tac, ambii sunt condamnati la 2 ani pentru o vina minora.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Daca fiecare il tradeaza pe celalalt, fiecare primeste o sentinta de 5 ani.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Fiecare prizonier trebuie sa aleaga intre tradare si tacere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Fiecare este asigurat ca celalalt nu va sti despre tradarea lui inaintea terminarii investigatiei.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Cum trebuie sa actioneze prizonierii?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8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0A2A-DD29-488E-9901-6B991E9A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clasice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7BBF1-1DFE-47BE-92A2-0A146DFF09D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187452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/>
              <a:t>Problema: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cautarea intr-un spatiu de siruri binare de 30 de biti, cu functia obiectiv </a:t>
            </a:r>
          </a:p>
          <a:p>
            <a:pPr lvl="1" algn="ctr" eaLnBrk="1" hangingPunct="1">
              <a:buFontTx/>
              <a:buNone/>
            </a:pPr>
            <a:r>
              <a:rPr lang="en-US" altLang="en-US">
                <a:ea typeface="Arial" panose="020B0604020202020204" pitchFamily="34" charset="0"/>
              </a:rPr>
              <a:t>f(v) = | 11*one(v)-150|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unde </a:t>
            </a:r>
            <a:r>
              <a:rPr lang="en-US" altLang="en-US" b="1">
                <a:ea typeface="Arial" panose="020B0604020202020204" pitchFamily="34" charset="0"/>
              </a:rPr>
              <a:t>one(v)</a:t>
            </a:r>
            <a:r>
              <a:rPr lang="en-US" altLang="en-US">
                <a:ea typeface="Arial" panose="020B0604020202020204" pitchFamily="34" charset="0"/>
              </a:rPr>
              <a:t> este numarul de unitati din vectorul binar v.</a:t>
            </a:r>
            <a:endParaRPr lang="en-AU" altLang="en-US">
              <a:ea typeface="Arial" panose="020B0604020202020204" pitchFamily="34" charset="0"/>
            </a:endParaRPr>
          </a:p>
          <a:p>
            <a:pPr lvl="1" eaLnBrk="1" hangingPunct="1"/>
            <a:r>
              <a:rPr lang="en-AU" altLang="en-US">
                <a:ea typeface="Arial" panose="020B0604020202020204" pitchFamily="34" charset="0"/>
              </a:rPr>
              <a:t>Functia f(v) are </a:t>
            </a:r>
          </a:p>
          <a:p>
            <a:pPr lvl="2" eaLnBrk="1" hangingPunct="1">
              <a:spcAft>
                <a:spcPct val="20000"/>
              </a:spcAft>
            </a:pPr>
            <a:r>
              <a:rPr lang="en-AU" altLang="en-US">
                <a:ea typeface="Arial" panose="020B0604020202020204" pitchFamily="34" charset="0"/>
              </a:rPr>
              <a:t>un maxim global pentru v</a:t>
            </a:r>
            <a:r>
              <a:rPr lang="en-AU" altLang="en-US" baseline="-25000">
                <a:ea typeface="Arial" panose="020B0604020202020204" pitchFamily="34" charset="0"/>
              </a:rPr>
              <a:t>g</a:t>
            </a:r>
            <a:r>
              <a:rPr lang="en-AU" altLang="en-US">
                <a:ea typeface="Arial" panose="020B0604020202020204" pitchFamily="34" charset="0"/>
              </a:rPr>
              <a:t> = (1 1 1 1 …1), pentru care f(v</a:t>
            </a:r>
            <a:r>
              <a:rPr lang="en-AU" altLang="en-US" baseline="-25000">
                <a:ea typeface="Arial" panose="020B0604020202020204" pitchFamily="34" charset="0"/>
              </a:rPr>
              <a:t>g</a:t>
            </a:r>
            <a:r>
              <a:rPr lang="en-AU" altLang="en-US">
                <a:ea typeface="Arial" panose="020B0604020202020204" pitchFamily="34" charset="0"/>
              </a:rPr>
              <a:t>) = 180 si </a:t>
            </a:r>
          </a:p>
          <a:p>
            <a:pPr lvl="2" eaLnBrk="1" hangingPunct="1">
              <a:spcAft>
                <a:spcPct val="20000"/>
              </a:spcAft>
            </a:pPr>
            <a:r>
              <a:rPr lang="en-AU" altLang="en-US">
                <a:ea typeface="Arial" panose="020B0604020202020204" pitchFamily="34" charset="0"/>
              </a:rPr>
              <a:t>un maxim local pentru v</a:t>
            </a:r>
            <a:r>
              <a:rPr lang="en-AU" altLang="en-US" baseline="-25000">
                <a:ea typeface="Arial" panose="020B0604020202020204" pitchFamily="34" charset="0"/>
              </a:rPr>
              <a:t>l</a:t>
            </a:r>
            <a:r>
              <a:rPr lang="en-AU" altLang="en-US">
                <a:ea typeface="Arial" panose="020B0604020202020204" pitchFamily="34" charset="0"/>
              </a:rPr>
              <a:t> = (0 0 0 …0), pentru care f(v</a:t>
            </a:r>
            <a:r>
              <a:rPr lang="en-AU" altLang="en-US" baseline="-25000">
                <a:ea typeface="Arial" panose="020B0604020202020204" pitchFamily="34" charset="0"/>
              </a:rPr>
              <a:t>l</a:t>
            </a:r>
            <a:r>
              <a:rPr lang="en-AU" altLang="en-US">
                <a:ea typeface="Arial" panose="020B0604020202020204" pitchFamily="34" charset="0"/>
              </a:rPr>
              <a:t>) = 150.</a:t>
            </a:r>
            <a:r>
              <a:rPr lang="en-US" altLang="en-US">
                <a:ea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7407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152F-1BF2-41DA-8AC8-04D8F84E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Dilema</a:t>
            </a:r>
            <a:r>
              <a:rPr lang="en-US" dirty="0"/>
              <a:t> </a:t>
            </a:r>
            <a:r>
              <a:rPr lang="en-US" dirty="0" err="1"/>
              <a:t>prizonierului</a:t>
            </a:r>
            <a:endParaRPr lang="en-US" dirty="0"/>
          </a:p>
        </p:txBody>
      </p:sp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84412BDA-BDEE-43F0-88BA-05E91D2D9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44485"/>
              </p:ext>
            </p:extLst>
          </p:nvPr>
        </p:nvGraphicFramePr>
        <p:xfrm>
          <a:off x="152400" y="1185862"/>
          <a:ext cx="8839200" cy="2057400"/>
        </p:xfrm>
        <a:graphic>
          <a:graphicData uri="http://schemas.openxmlformats.org/drawingml/2006/table">
            <a:tbl>
              <a:tblPr/>
              <a:tblGrid>
                <a:gridCol w="168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Jucatorul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Jucatorul 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Comentariu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Tradeaza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Tradeaza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Tace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Tradeaza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Tace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Tradeaza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pedeapsa pentru tradare simultana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rasplata tradarii / pedeapsa tacerii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pedeapsa tacerii / rasplata tradarii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rasplata tacerii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70">
            <a:extLst>
              <a:ext uri="{FF2B5EF4-FFF2-40B4-BE49-F238E27FC236}">
                <a16:creationId xmlns:a16="http://schemas.microsoft.com/office/drawing/2014/main" id="{9C2D231F-20D5-4D71-BF9A-9E69A4E5D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95662"/>
            <a:ext cx="8763000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Gasirea strategiei optime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Din teoria jocurilor: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- jucatorii prefera sa tradeze (fiecare presupune ca si celalalt tradeaza si pedeapsa este mica)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- pentru un joc iterativ (doi jucatori repeta de mai multe ori jocul), cooperarea devine posibila, fiecare gandindu-se la un castig mai mare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- se cauta strategia optima de castig bazata pe ultimele trei runde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- se compara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o strategie clasica cu una obtinuta prin algoritmi genetici sau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ct val="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doua strategii obtinute genetic</a:t>
            </a:r>
          </a:p>
        </p:txBody>
      </p:sp>
    </p:spTree>
    <p:extLst>
      <p:ext uri="{BB962C8B-B14F-4D97-AF65-F5344CB8AC3E}">
        <p14:creationId xmlns:p14="http://schemas.microsoft.com/office/powerpoint/2010/main" val="2668203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4D6F-837E-4EB7-ADB3-D1ED31F8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Proiectarea algoritmului genetic 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3252CA-4404-461A-8A3A-8697C065F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Reprezentarea solutiei: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trei mutari anterioare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 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4</a:t>
            </a:r>
            <a:r>
              <a:rPr kumimoji="0" lang="pt-BR" sz="2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3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 = 64 cazuri posibile  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6 biti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pentru fiecare caz se alege o decizie de tradare sau tacere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o decizie = 1 bit  64 cazuri posibile = 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64 biti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Total 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70 biti</a:t>
            </a:r>
            <a:r>
              <a:rPr kumimoji="0" lang="pt-B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charset="0"/>
              </a:rPr>
              <a:t> / cromozom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Obtinerea strategiei optime: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 considera o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populatie initiala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fiecare jucator reprezentat de 70 de biti generati aleator.</a:t>
            </a:r>
            <a:endParaRPr kumimoji="0" lang="es-E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 </a:t>
            </a: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evalueaza</a:t>
            </a: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strategia fiecarui jucator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prin calculul scorului mediu obtinut intr-un numar de jocuri stabilit</a:t>
            </a:r>
            <a:endParaRPr kumimoji="0" lang="pt-B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 face </a:t>
            </a: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selectia</a:t>
            </a: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jucatorilor pentru inmultire.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 face imperecherea cu </a:t>
            </a: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incrucisare</a:t>
            </a: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si </a:t>
            </a: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mutatie</a:t>
            </a: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Obtine o noua  populatie si reia ciclul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64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6947-05EA-4600-8493-7C50003C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hill climbing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2BABE-5107-4072-9F62-CD083D34807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1081088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procedure</a:t>
            </a:r>
            <a:r>
              <a:rPr lang="en-US" sz="2000">
                <a:ea typeface="ＭＳ Ｐゴシック" charset="0"/>
              </a:rPr>
              <a:t> hillclimber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begin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</a:t>
            </a:r>
            <a:r>
              <a:rPr lang="en-US" sz="2000">
                <a:ea typeface="ＭＳ Ｐゴシック" charset="0"/>
              </a:rPr>
              <a:t>t := 0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do</a:t>
            </a:r>
            <a:r>
              <a:rPr lang="en-US" sz="2000">
                <a:ea typeface="ＭＳ Ｐゴシック" charset="0"/>
              </a:rPr>
              <a:t> t &lt; MAX -&gt;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</a:t>
            </a:r>
            <a:r>
              <a:rPr lang="en-US" sz="2000">
                <a:ea typeface="ＭＳ Ｐゴシック" charset="0"/>
              </a:rPr>
              <a:t>local := false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>
                <a:ea typeface="ＭＳ Ｐゴシック" charset="0"/>
              </a:rPr>
              <a:t>		selectează aleator sirul curent Vc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>
                <a:ea typeface="ＭＳ Ｐゴシック" charset="0"/>
              </a:rPr>
              <a:t>		evalueaza Vc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do</a:t>
            </a:r>
            <a:r>
              <a:rPr lang="en-US" sz="2000">
                <a:ea typeface="ＭＳ Ｐゴシック" charset="0"/>
              </a:rPr>
              <a:t> </a:t>
            </a:r>
            <a:r>
              <a:rPr lang="en-US" sz="2000" b="1">
                <a:ea typeface="ＭＳ Ｐゴシック" charset="0"/>
              </a:rPr>
              <a:t>not</a:t>
            </a:r>
            <a:r>
              <a:rPr lang="en-US" sz="2000">
                <a:ea typeface="ＭＳ Ｐゴシック" charset="0"/>
              </a:rPr>
              <a:t> local -&gt;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	</a:t>
            </a:r>
            <a:r>
              <a:rPr lang="en-US" sz="2000">
                <a:ea typeface="ＭＳ Ｐゴシック" charset="0"/>
              </a:rPr>
              <a:t>gaseste Vn dintre vecinii cu cea mai mare valoare 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>
                <a:ea typeface="ＭＳ Ｐゴシック" charset="0"/>
              </a:rPr>
              <a:t>					functiei obiectiv F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	if </a:t>
            </a:r>
            <a:r>
              <a:rPr lang="en-US" sz="2000">
                <a:ea typeface="ＭＳ Ｐゴシック" charset="0"/>
              </a:rPr>
              <a:t>F(Vc) &lt; F(Vn)</a:t>
            </a:r>
            <a:r>
              <a:rPr lang="en-US" sz="2000" b="1">
                <a:ea typeface="ＭＳ Ｐゴシック" charset="0"/>
              </a:rPr>
              <a:t> -&gt;	</a:t>
            </a:r>
            <a:r>
              <a:rPr lang="en-US" sz="2000">
                <a:ea typeface="ＭＳ Ｐゴシック" charset="0"/>
              </a:rPr>
              <a:t>Vc := Vn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	</a:t>
            </a:r>
            <a:r>
              <a:rPr lang="en-US" sz="2000">
                <a:ea typeface="ＭＳ Ｐゴシック" charset="0"/>
              </a:rPr>
              <a:t>[] F(Vc) &gt;= F(Vn)</a:t>
            </a:r>
            <a:r>
              <a:rPr lang="en-US" sz="2000" b="1">
                <a:ea typeface="ＭＳ Ｐゴシック" charset="0"/>
              </a:rPr>
              <a:t> -&gt; </a:t>
            </a:r>
            <a:r>
              <a:rPr lang="en-US" sz="2000">
                <a:ea typeface="ＭＳ Ｐゴシック" charset="0"/>
              </a:rPr>
              <a:t>local := true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	fi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	od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</a:t>
            </a:r>
            <a:r>
              <a:rPr lang="en-US" sz="2000">
                <a:ea typeface="ＭＳ Ｐゴシック" charset="0"/>
              </a:rPr>
              <a:t>	t := t+1</a:t>
            </a:r>
            <a:endParaRPr lang="en-US" sz="2000" b="1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	od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ea typeface="ＭＳ Ｐゴシック" charset="0"/>
              </a:rPr>
              <a:t>end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solidFill>
                  <a:schemeClr val="accent2"/>
                </a:solidFill>
                <a:ea typeface="ＭＳ Ｐゴシック" charset="0"/>
              </a:rPr>
              <a:t>Obs</a:t>
            </a:r>
            <a:r>
              <a:rPr lang="en-US" sz="2000">
                <a:solidFill>
                  <a:schemeClr val="accent2"/>
                </a:solidFill>
                <a:ea typeface="ＭＳ Ｐゴシック" charset="0"/>
              </a:rPr>
              <a:t>: </a:t>
            </a:r>
            <a:r>
              <a:rPr lang="pt-BR" sz="2000">
                <a:solidFill>
                  <a:schemeClr val="accent2"/>
                </a:solidFill>
                <a:ea typeface="ＭＳ Ｐゴシック" charset="0"/>
              </a:rPr>
              <a:t>daca sirul de pornire are &lt;= 13 unitati atunci se gaseste intotdeauna maximul local</a:t>
            </a:r>
            <a:r>
              <a:rPr lang="en-US" sz="2000"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D537-9388-45F7-A09F-5B1C9624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annealing</a:t>
            </a:r>
            <a:r>
              <a:rPr lang="en-US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3F7B52-3F15-4F27-A17E-3608D5E79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procedure </a:t>
            </a:r>
            <a:r>
              <a:rPr lang="en-US" sz="1800" kern="0" dirty="0">
                <a:ea typeface="ＭＳ Ｐゴシック" charset="0"/>
              </a:rPr>
              <a:t>simulated-annealing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begin</a:t>
            </a:r>
            <a:endParaRPr lang="en-US" sz="1800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kern="0" dirty="0">
                <a:ea typeface="ＭＳ Ｐゴシック" charset="0"/>
              </a:rPr>
              <a:t>	t := 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kern="0" dirty="0">
                <a:ea typeface="ＭＳ Ｐゴシック" charset="0"/>
              </a:rPr>
              <a:t>	</a:t>
            </a:r>
            <a:r>
              <a:rPr lang="en-US" sz="1800" kern="0" dirty="0" err="1">
                <a:ea typeface="ＭＳ Ｐゴシック" charset="0"/>
              </a:rPr>
              <a:t>initializeaza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temperatura</a:t>
            </a:r>
            <a:r>
              <a:rPr lang="en-US" sz="1800" kern="0" dirty="0">
                <a:ea typeface="ＭＳ Ｐゴシック" charset="0"/>
              </a:rPr>
              <a:t> 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kern="0" dirty="0">
                <a:ea typeface="ＭＳ Ｐゴシック" charset="0"/>
              </a:rPr>
              <a:t>	</a:t>
            </a:r>
            <a:r>
              <a:rPr lang="en-US" sz="1800" kern="0" dirty="0" err="1">
                <a:ea typeface="ＭＳ Ｐゴシック" charset="0"/>
              </a:rPr>
              <a:t>selecteaza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aleator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sirul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curent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Vc</a:t>
            </a:r>
            <a:endParaRPr lang="en-US" sz="1800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kern="0" dirty="0">
                <a:ea typeface="ＭＳ Ｐゴシック" charset="0"/>
              </a:rPr>
              <a:t>	</a:t>
            </a:r>
            <a:r>
              <a:rPr lang="en-US" sz="1800" kern="0" dirty="0" err="1">
                <a:ea typeface="ＭＳ Ｐゴシック" charset="0"/>
              </a:rPr>
              <a:t>evalueaza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Vc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do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b="1" kern="0" dirty="0">
                <a:ea typeface="ＭＳ Ｐゴシック" charset="0"/>
              </a:rPr>
              <a:t>not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cond</a:t>
            </a:r>
            <a:r>
              <a:rPr lang="en-US" sz="1800" kern="0" dirty="0">
                <a:ea typeface="ＭＳ Ｐゴシック" charset="0"/>
              </a:rPr>
              <a:t>-stop -&gt;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do not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cond-terminare</a:t>
            </a:r>
            <a:r>
              <a:rPr lang="en-US" sz="1800" kern="0" dirty="0">
                <a:ea typeface="ＭＳ Ｐゴシック" charset="0"/>
              </a:rPr>
              <a:t> -&gt;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	</a:t>
            </a:r>
            <a:r>
              <a:rPr lang="en-US" sz="1800" kern="0" dirty="0" err="1">
                <a:ea typeface="ＭＳ Ｐゴシック" charset="0"/>
              </a:rPr>
              <a:t>selecteaza</a:t>
            </a:r>
            <a:r>
              <a:rPr lang="en-US" sz="1800" kern="0" dirty="0">
                <a:ea typeface="ＭＳ Ｐゴシック" charset="0"/>
              </a:rPr>
              <a:t> un </a:t>
            </a:r>
            <a:r>
              <a:rPr lang="en-US" sz="1800" kern="0" dirty="0" err="1">
                <a:ea typeface="ＭＳ Ｐゴシック" charset="0"/>
              </a:rPr>
              <a:t>nou</a:t>
            </a:r>
            <a:r>
              <a:rPr lang="en-US" sz="1800" kern="0" dirty="0">
                <a:ea typeface="ＭＳ Ｐゴシック" charset="0"/>
              </a:rPr>
              <a:t> sir </a:t>
            </a:r>
            <a:r>
              <a:rPr lang="en-US" sz="1800" kern="0" dirty="0" err="1">
                <a:ea typeface="ＭＳ Ｐゴシック" charset="0"/>
              </a:rPr>
              <a:t>Vn</a:t>
            </a:r>
            <a:r>
              <a:rPr lang="en-US" sz="1800" kern="0" dirty="0">
                <a:ea typeface="ＭＳ Ｐゴシック" charset="0"/>
              </a:rPr>
              <a:t> </a:t>
            </a:r>
            <a:r>
              <a:rPr lang="en-US" sz="1800" kern="0" dirty="0" err="1">
                <a:ea typeface="ＭＳ Ｐゴシック" charset="0"/>
              </a:rPr>
              <a:t>vecin</a:t>
            </a:r>
            <a:r>
              <a:rPr lang="en-US" sz="1800" kern="0" dirty="0">
                <a:ea typeface="ＭＳ Ｐゴシック" charset="0"/>
              </a:rPr>
              <a:t> cu </a:t>
            </a:r>
            <a:r>
              <a:rPr lang="en-US" sz="1800" kern="0" dirty="0" err="1">
                <a:ea typeface="ＭＳ Ｐゴシック" charset="0"/>
              </a:rPr>
              <a:t>Vc</a:t>
            </a:r>
            <a:r>
              <a:rPr lang="en-US" sz="1800" kern="0" dirty="0">
                <a:ea typeface="ＭＳ Ｐゴシック" charset="0"/>
              </a:rPr>
              <a:t> 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	if </a:t>
            </a:r>
            <a:r>
              <a:rPr lang="en-US" sz="1800" kern="0" dirty="0">
                <a:ea typeface="ＭＳ Ｐゴシック" charset="0"/>
              </a:rPr>
              <a:t>F(</a:t>
            </a:r>
            <a:r>
              <a:rPr lang="en-US" sz="1800" kern="0" dirty="0" err="1">
                <a:ea typeface="ＭＳ Ｐゴシック" charset="0"/>
              </a:rPr>
              <a:t>Vc</a:t>
            </a:r>
            <a:r>
              <a:rPr lang="en-US" sz="1800" kern="0" dirty="0">
                <a:ea typeface="ＭＳ Ｐゴシック" charset="0"/>
              </a:rPr>
              <a:t>) &lt; F(</a:t>
            </a:r>
            <a:r>
              <a:rPr lang="en-US" sz="1800" kern="0" dirty="0" err="1">
                <a:ea typeface="ＭＳ Ｐゴシック" charset="0"/>
              </a:rPr>
              <a:t>Vn</a:t>
            </a:r>
            <a:r>
              <a:rPr lang="en-US" sz="1800" kern="0" dirty="0">
                <a:ea typeface="ＭＳ Ｐゴシック" charset="0"/>
              </a:rPr>
              <a:t>)</a:t>
            </a:r>
            <a:r>
              <a:rPr lang="en-US" sz="1800" b="1" kern="0" dirty="0">
                <a:ea typeface="ＭＳ Ｐゴシック" charset="0"/>
              </a:rPr>
              <a:t>   -&gt; </a:t>
            </a:r>
            <a:r>
              <a:rPr lang="en-US" sz="1800" kern="0" dirty="0" err="1">
                <a:ea typeface="ＭＳ Ｐゴシック" charset="0"/>
              </a:rPr>
              <a:t>Vc</a:t>
            </a:r>
            <a:r>
              <a:rPr lang="en-US" sz="1800" kern="0" dirty="0">
                <a:ea typeface="ＭＳ Ｐゴシック" charset="0"/>
              </a:rPr>
              <a:t> = </a:t>
            </a:r>
            <a:r>
              <a:rPr lang="en-US" sz="1800" kern="0" dirty="0" err="1">
                <a:ea typeface="ＭＳ Ｐゴシック" charset="0"/>
              </a:rPr>
              <a:t>Vn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	</a:t>
            </a:r>
            <a:r>
              <a:rPr lang="en-US" sz="1800" kern="0" dirty="0">
                <a:ea typeface="ＭＳ Ｐゴシック" charset="0"/>
              </a:rPr>
              <a:t>[] F(</a:t>
            </a:r>
            <a:r>
              <a:rPr lang="en-US" sz="1800" kern="0" dirty="0" err="1">
                <a:ea typeface="ＭＳ Ｐゴシック" charset="0"/>
              </a:rPr>
              <a:t>Vc</a:t>
            </a:r>
            <a:r>
              <a:rPr lang="en-US" sz="1800" kern="0" dirty="0">
                <a:ea typeface="ＭＳ Ｐゴシック" charset="0"/>
              </a:rPr>
              <a:t>) &gt;= F(</a:t>
            </a:r>
            <a:r>
              <a:rPr lang="en-US" sz="1800" kern="0" dirty="0" err="1">
                <a:ea typeface="ＭＳ Ｐゴシック" charset="0"/>
              </a:rPr>
              <a:t>Vn</a:t>
            </a:r>
            <a:r>
              <a:rPr lang="en-US" sz="1800" kern="0" dirty="0">
                <a:ea typeface="ＭＳ Ｐゴシック" charset="0"/>
              </a:rPr>
              <a:t>)</a:t>
            </a:r>
            <a:r>
              <a:rPr lang="en-US" sz="1800" b="1" kern="0" dirty="0">
                <a:ea typeface="ＭＳ Ｐゴシック" charset="0"/>
              </a:rPr>
              <a:t> -&gt;</a:t>
            </a:r>
            <a:endParaRPr lang="en-US" sz="1800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kern="0" dirty="0">
                <a:ea typeface="ＭＳ Ｐゴシック" charset="0"/>
              </a:rPr>
              <a:t>			</a:t>
            </a:r>
            <a:r>
              <a:rPr lang="en-US" sz="1800" b="1" kern="0" dirty="0">
                <a:ea typeface="ＭＳ Ｐゴシック" charset="0"/>
              </a:rPr>
              <a:t>	if </a:t>
            </a:r>
            <a:r>
              <a:rPr lang="en-US" sz="1800" kern="0" dirty="0">
                <a:ea typeface="ＭＳ Ｐゴシック" charset="0"/>
              </a:rPr>
              <a:t>random[0,1) &lt; exp((F(</a:t>
            </a:r>
            <a:r>
              <a:rPr lang="en-US" sz="1800" kern="0" dirty="0" err="1">
                <a:ea typeface="ＭＳ Ｐゴシック" charset="0"/>
              </a:rPr>
              <a:t>Vn</a:t>
            </a:r>
            <a:r>
              <a:rPr lang="en-US" sz="1800" kern="0" dirty="0">
                <a:ea typeface="ＭＳ Ｐゴシック" charset="0"/>
              </a:rPr>
              <a:t>)-F(</a:t>
            </a:r>
            <a:r>
              <a:rPr lang="en-US" sz="1800" kern="0" dirty="0" err="1">
                <a:ea typeface="ＭＳ Ｐゴシック" charset="0"/>
              </a:rPr>
              <a:t>Vc</a:t>
            </a:r>
            <a:r>
              <a:rPr lang="en-US" sz="1800" kern="0" dirty="0">
                <a:ea typeface="ＭＳ Ｐゴシック" charset="0"/>
              </a:rPr>
              <a:t>))/T)</a:t>
            </a:r>
            <a:r>
              <a:rPr lang="en-US" sz="1800" b="1" kern="0" dirty="0">
                <a:ea typeface="ＭＳ Ｐゴシック" charset="0"/>
              </a:rPr>
              <a:t> -&gt;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		</a:t>
            </a:r>
            <a:r>
              <a:rPr lang="en-US" sz="1800" kern="0" dirty="0">
                <a:ea typeface="ＭＳ Ｐゴシック" charset="0"/>
              </a:rPr>
              <a:t>	</a:t>
            </a:r>
            <a:r>
              <a:rPr lang="en-US" sz="1800" kern="0" dirty="0" err="1">
                <a:ea typeface="ＭＳ Ｐゴシック" charset="0"/>
              </a:rPr>
              <a:t>Vc</a:t>
            </a:r>
            <a:r>
              <a:rPr lang="en-US" sz="1800" kern="0" dirty="0">
                <a:ea typeface="ＭＳ Ｐゴシック" charset="0"/>
              </a:rPr>
              <a:t> = </a:t>
            </a:r>
            <a:r>
              <a:rPr lang="en-US" sz="1800" kern="0" dirty="0" err="1">
                <a:ea typeface="ＭＳ Ｐゴシック" charset="0"/>
              </a:rPr>
              <a:t>Vn</a:t>
            </a:r>
            <a:endParaRPr lang="en-US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	  	fi			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	fi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od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kern="0" dirty="0">
                <a:ea typeface="ＭＳ Ｐゴシック" charset="0"/>
              </a:rPr>
              <a:t>		</a:t>
            </a:r>
            <a:r>
              <a:rPr lang="fr-FR" sz="1800" kern="0" dirty="0" err="1">
                <a:ea typeface="ＭＳ Ｐゴシック" charset="0"/>
              </a:rPr>
              <a:t>T</a:t>
            </a:r>
            <a:r>
              <a:rPr lang="fr-FR" sz="1800" kern="0" dirty="0">
                <a:ea typeface="ＭＳ Ｐゴシック" charset="0"/>
              </a:rPr>
              <a:t> = g(</a:t>
            </a:r>
            <a:r>
              <a:rPr lang="fr-FR" sz="1800" kern="0" dirty="0" err="1">
                <a:ea typeface="ＭＳ Ｐゴシック" charset="0"/>
              </a:rPr>
              <a:t>T,t</a:t>
            </a:r>
            <a:r>
              <a:rPr lang="fr-FR" sz="1800" kern="0" dirty="0">
                <a:ea typeface="ＭＳ Ｐゴシック" charset="0"/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kern="0" dirty="0">
                <a:ea typeface="ＭＳ Ｐゴシック" charset="0"/>
              </a:rPr>
              <a:t>		</a:t>
            </a:r>
            <a:r>
              <a:rPr lang="fr-FR" sz="1800" kern="0" dirty="0" err="1">
                <a:ea typeface="ＭＳ Ｐゴシック" charset="0"/>
              </a:rPr>
              <a:t>t</a:t>
            </a:r>
            <a:r>
              <a:rPr lang="fr-FR" sz="1800" kern="0" dirty="0">
                <a:ea typeface="ＭＳ Ｐゴシック" charset="0"/>
              </a:rPr>
              <a:t> = t+1</a:t>
            </a:r>
            <a:endParaRPr lang="fr-FR" sz="1800" b="1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kern="0" dirty="0">
                <a:ea typeface="ＭＳ Ｐゴシック" charset="0"/>
              </a:rPr>
              <a:t>	</a:t>
            </a:r>
            <a:r>
              <a:rPr lang="fr-FR" sz="1800" b="1" kern="0" dirty="0" err="1">
                <a:ea typeface="ＭＳ Ｐゴシック" charset="0"/>
              </a:rPr>
              <a:t>od</a:t>
            </a:r>
            <a:r>
              <a:rPr lang="fr-FR" sz="1800" b="1" kern="0" dirty="0">
                <a:ea typeface="ＭＳ Ｐゴシック" charset="0"/>
              </a:rPr>
              <a:t> </a:t>
            </a:r>
            <a:endParaRPr lang="fr-FR" sz="1800" kern="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sz="1800" b="1" kern="0" dirty="0">
                <a:ea typeface="ＭＳ Ｐゴシック" charset="0"/>
              </a:rPr>
              <a:t>end</a:t>
            </a:r>
            <a:r>
              <a:rPr lang="en-US" sz="1800" kern="0" dirty="0">
                <a:ea typeface="ＭＳ Ｐゴシック" charset="0"/>
              </a:rPr>
              <a:t> 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853AA004-A148-4842-8EE5-3DBF7C194B03}"/>
              </a:ext>
            </a:extLst>
          </p:cNvPr>
          <p:cNvSpPr>
            <a:spLocks/>
          </p:cNvSpPr>
          <p:nvPr/>
        </p:nvSpPr>
        <p:spPr bwMode="auto">
          <a:xfrm>
            <a:off x="5105400" y="1997076"/>
            <a:ext cx="4038600" cy="836612"/>
          </a:xfrm>
          <a:prstGeom prst="borderCallout2">
            <a:avLst>
              <a:gd name="adj1" fmla="val 13662"/>
              <a:gd name="adj2" fmla="val -1889"/>
              <a:gd name="adj3" fmla="val 13662"/>
              <a:gd name="adj4" fmla="val -1889"/>
              <a:gd name="adj5" fmla="val 130741"/>
              <a:gd name="adj6" fmla="val -31056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verifică atingerea unui </a:t>
            </a:r>
            <a:r>
              <a:rPr kumimoji="0" lang="fr-FR" altLang="en-GB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“</a:t>
            </a:r>
            <a:r>
              <a:rPr kumimoji="0" lang="fr-F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echilibru termic</a:t>
            </a:r>
            <a:r>
              <a:rPr kumimoji="0" lang="fr-FR" altLang="en-GB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”</a:t>
            </a:r>
            <a:r>
              <a:rPr kumimoji="0" lang="fr-F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 de ex cand distribuţia probabilităţilor noilor şiruri selectate se apropie de Bolzmann. </a:t>
            </a: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AC416162-CBE9-4CE7-B9BF-0270FC2B87BB}"/>
              </a:ext>
            </a:extLst>
          </p:cNvPr>
          <p:cNvSpPr>
            <a:spLocks/>
          </p:cNvSpPr>
          <p:nvPr/>
        </p:nvSpPr>
        <p:spPr bwMode="auto">
          <a:xfrm>
            <a:off x="4876800" y="1157288"/>
            <a:ext cx="4114800" cy="381000"/>
          </a:xfrm>
          <a:prstGeom prst="borderCallout1">
            <a:avLst>
              <a:gd name="adj1" fmla="val 30000"/>
              <a:gd name="adj2" fmla="val -1852"/>
              <a:gd name="adj3" fmla="val 443750"/>
              <a:gd name="adj4" fmla="val -52199"/>
            </a:avLst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cand T atinge o anumita limită inferioară.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8D5206-71F6-4625-875E-B13C4D09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" y="1341120"/>
            <a:ext cx="8839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en-US" kern="0" dirty="0" err="1"/>
              <a:t>Pentru</a:t>
            </a:r>
            <a:r>
              <a:rPr lang="fr-FR" altLang="en-US" kern="0" dirty="0"/>
              <a:t> </a:t>
            </a:r>
            <a:r>
              <a:rPr lang="fr-FR" altLang="en-US" kern="0" dirty="0" err="1"/>
              <a:t>problema</a:t>
            </a:r>
            <a:r>
              <a:rPr lang="fr-FR" altLang="en-US" kern="0" dirty="0"/>
              <a:t> </a:t>
            </a:r>
            <a:r>
              <a:rPr lang="fr-FR" altLang="en-US" kern="0" dirty="0" err="1"/>
              <a:t>sirurilor</a:t>
            </a:r>
            <a:r>
              <a:rPr lang="fr-FR" altLang="en-US" kern="0" dirty="0"/>
              <a:t> </a:t>
            </a:r>
            <a:r>
              <a:rPr lang="fr-FR" altLang="en-US" kern="0" dirty="0" err="1"/>
              <a:t>binare</a:t>
            </a:r>
            <a:r>
              <a:rPr lang="fr-FR" altLang="en-US" kern="0" dirty="0"/>
              <a:t>:</a:t>
            </a:r>
          </a:p>
          <a:p>
            <a:pPr eaLnBrk="1" hangingPunct="1"/>
            <a:r>
              <a:rPr lang="fr-FR" altLang="en-US" kern="0" dirty="0" err="1"/>
              <a:t>daca</a:t>
            </a:r>
            <a:r>
              <a:rPr lang="fr-FR" altLang="en-US" kern="0" dirty="0"/>
              <a:t> v12 are 12 </a:t>
            </a:r>
            <a:r>
              <a:rPr lang="fr-FR" altLang="en-US" kern="0" dirty="0" err="1"/>
              <a:t>unitati</a:t>
            </a:r>
            <a:r>
              <a:rPr lang="fr-FR" altLang="en-US" kern="0" dirty="0"/>
              <a:t>:</a:t>
            </a:r>
          </a:p>
          <a:p>
            <a:pPr algn="ctr" eaLnBrk="1" hangingPunct="1"/>
            <a:r>
              <a:rPr lang="fr-FR" altLang="en-US" kern="0" dirty="0"/>
              <a:t>f(v12) = |11*12 – 150| = 18</a:t>
            </a:r>
          </a:p>
          <a:p>
            <a:pPr algn="ctr" eaLnBrk="1" hangingPunct="1"/>
            <a:r>
              <a:rPr lang="fr-FR" altLang="en-US" kern="0" dirty="0"/>
              <a:t>f(v13) = |11*13 – 150| = 7</a:t>
            </a:r>
          </a:p>
          <a:p>
            <a:pPr eaLnBrk="1" hangingPunct="1"/>
            <a:endParaRPr lang="fr-FR" altLang="en-US" kern="0" dirty="0"/>
          </a:p>
          <a:p>
            <a:pPr eaLnBrk="1" hangingPunct="1"/>
            <a:r>
              <a:rPr lang="fr-FR" altLang="en-US" kern="0" dirty="0" err="1"/>
              <a:t>Algoritmul</a:t>
            </a:r>
            <a:r>
              <a:rPr lang="fr-FR" altLang="en-US" kern="0" dirty="0"/>
              <a:t> accepta o </a:t>
            </a:r>
            <a:r>
              <a:rPr lang="fr-FR" altLang="en-US" kern="0" dirty="0" err="1"/>
              <a:t>solutie</a:t>
            </a:r>
            <a:r>
              <a:rPr lang="fr-FR" altLang="en-US" kern="0" dirty="0"/>
              <a:t> </a:t>
            </a:r>
            <a:r>
              <a:rPr lang="fr-FR" altLang="en-US" kern="0" dirty="0" err="1"/>
              <a:t>cu</a:t>
            </a:r>
            <a:r>
              <a:rPr lang="fr-FR" altLang="en-US" kern="0" dirty="0"/>
              <a:t> 13 </a:t>
            </a:r>
            <a:r>
              <a:rPr lang="fr-FR" altLang="en-US" kern="0" dirty="0" err="1"/>
              <a:t>unitati</a:t>
            </a:r>
            <a:r>
              <a:rPr lang="fr-FR" altLang="en-US" kern="0" dirty="0"/>
              <a:t> </a:t>
            </a:r>
            <a:r>
              <a:rPr lang="fr-FR" altLang="en-US" kern="0" dirty="0" err="1"/>
              <a:t>cu</a:t>
            </a:r>
            <a:r>
              <a:rPr lang="fr-FR" altLang="en-US" kern="0" dirty="0"/>
              <a:t> </a:t>
            </a:r>
            <a:r>
              <a:rPr lang="fr-FR" altLang="en-US" kern="0" dirty="0" err="1"/>
              <a:t>probabilitatea</a:t>
            </a:r>
            <a:endParaRPr lang="fr-FR" altLang="en-US" kern="0" dirty="0"/>
          </a:p>
          <a:p>
            <a:pPr algn="ctr" eaLnBrk="1" hangingPunct="1"/>
            <a:r>
              <a:rPr lang="fr-FR" altLang="en-US" kern="0" dirty="0"/>
              <a:t>p = </a:t>
            </a:r>
            <a:r>
              <a:rPr lang="fr-FR" altLang="en-US" kern="0" dirty="0" err="1"/>
              <a:t>exp</a:t>
            </a:r>
            <a:r>
              <a:rPr lang="fr-FR" altLang="en-US" kern="0" dirty="0"/>
              <a:t>((f(</a:t>
            </a:r>
            <a:r>
              <a:rPr lang="fr-FR" altLang="en-US" kern="0" dirty="0" err="1"/>
              <a:t>Vn</a:t>
            </a:r>
            <a:r>
              <a:rPr lang="fr-FR" altLang="en-US" kern="0" dirty="0"/>
              <a:t>)-f(</a:t>
            </a:r>
            <a:r>
              <a:rPr lang="fr-FR" altLang="en-US" kern="0" dirty="0" err="1"/>
              <a:t>Vc</a:t>
            </a:r>
            <a:r>
              <a:rPr lang="fr-FR" altLang="en-US" kern="0" dirty="0"/>
              <a:t>))/T) = </a:t>
            </a:r>
            <a:r>
              <a:rPr lang="fr-FR" altLang="en-US" kern="0" dirty="0" err="1"/>
              <a:t>exp</a:t>
            </a:r>
            <a:r>
              <a:rPr lang="fr-FR" altLang="en-US" kern="0" dirty="0"/>
              <a:t>((7-18)/T)</a:t>
            </a:r>
          </a:p>
          <a:p>
            <a:pPr eaLnBrk="1" hangingPunct="1"/>
            <a:r>
              <a:rPr lang="fr-FR" altLang="en-US" kern="0" dirty="0" err="1"/>
              <a:t>pentru</a:t>
            </a:r>
            <a:r>
              <a:rPr lang="fr-FR" altLang="en-US" kern="0" dirty="0"/>
              <a:t> T=20:</a:t>
            </a:r>
          </a:p>
          <a:p>
            <a:pPr algn="ctr" eaLnBrk="1" hangingPunct="1"/>
            <a:r>
              <a:rPr lang="fr-FR" altLang="en-US" kern="0" dirty="0"/>
              <a:t>p = 0.576 &gt; 0.5</a:t>
            </a:r>
          </a:p>
          <a:p>
            <a:pPr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09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1CCF-8B2A-456B-A420-8AC6EFDF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genetici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7C2DCF-9664-49FF-8F84-4C18DAF95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1088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b="1" kern="0">
                <a:ea typeface="ＭＳ Ｐゴシック" charset="0"/>
              </a:rPr>
              <a:t>procedure </a:t>
            </a:r>
            <a:r>
              <a:rPr lang="pt-BR" kern="0">
                <a:ea typeface="ＭＳ Ｐゴシック" charset="0"/>
              </a:rPr>
              <a:t>algoritm_genetic</a:t>
            </a:r>
          </a:p>
          <a:p>
            <a:pPr eaLnBrk="1" hangingPunct="1">
              <a:defRPr/>
            </a:pPr>
            <a:r>
              <a:rPr lang="pt-BR" b="1" kern="0">
                <a:ea typeface="ＭＳ Ｐゴシック" charset="0"/>
              </a:rPr>
              <a:t>begin</a:t>
            </a:r>
            <a:endParaRPr lang="pt-BR" kern="0">
              <a:ea typeface="ＭＳ Ｐゴシック" charset="0"/>
            </a:endParaRPr>
          </a:p>
          <a:p>
            <a:pPr eaLnBrk="1" hangingPunct="1">
              <a:defRPr/>
            </a:pPr>
            <a:r>
              <a:rPr lang="pt-BR" kern="0">
                <a:ea typeface="ＭＳ Ｐゴシック" charset="0"/>
              </a:rPr>
              <a:t>	</a:t>
            </a:r>
            <a:r>
              <a:rPr lang="fr-FR" kern="0">
                <a:ea typeface="ＭＳ Ｐゴシック" charset="0"/>
              </a:rPr>
              <a:t>t := 0;</a:t>
            </a:r>
          </a:p>
          <a:p>
            <a:pPr eaLnBrk="1" hangingPunct="1">
              <a:defRPr/>
            </a:pPr>
            <a:r>
              <a:rPr lang="fr-FR" kern="0">
                <a:ea typeface="ＭＳ Ｐゴシック" charset="0"/>
              </a:rPr>
              <a:t>	creaza o populatie initiala de cromozomi P(t);</a:t>
            </a:r>
          </a:p>
          <a:p>
            <a:pPr eaLnBrk="1" hangingPunct="1">
              <a:defRPr/>
            </a:pPr>
            <a:r>
              <a:rPr lang="fr-FR" kern="0">
                <a:ea typeface="ＭＳ Ｐゴシック" charset="0"/>
              </a:rPr>
              <a:t>	</a:t>
            </a:r>
            <a:r>
              <a:rPr lang="en-US" kern="0">
                <a:ea typeface="ＭＳ Ｐゴシック" charset="0"/>
              </a:rPr>
              <a:t>evalueaza fiecare cromozom al populatiei initiale.</a:t>
            </a:r>
          </a:p>
          <a:p>
            <a:pPr eaLnBrk="1" hangingPunct="1">
              <a:defRPr/>
            </a:pPr>
            <a:r>
              <a:rPr lang="en-US" kern="0">
                <a:ea typeface="ＭＳ Ｐゴシック" charset="0"/>
              </a:rPr>
              <a:t>	</a:t>
            </a:r>
            <a:r>
              <a:rPr lang="en-US" b="1" kern="0">
                <a:ea typeface="ＭＳ Ｐゴシック" charset="0"/>
              </a:rPr>
              <a:t>do</a:t>
            </a:r>
            <a:r>
              <a:rPr lang="en-US" kern="0">
                <a:ea typeface="ＭＳ Ｐゴシック" charset="0"/>
              </a:rPr>
              <a:t> t &lt; </a:t>
            </a:r>
            <a:r>
              <a:rPr lang="en-US" b="1" kern="0">
                <a:ea typeface="ＭＳ Ｐゴシック" charset="0"/>
              </a:rPr>
              <a:t>not</a:t>
            </a:r>
            <a:r>
              <a:rPr lang="en-US" kern="0">
                <a:ea typeface="ＭＳ Ｐゴシック" charset="0"/>
              </a:rPr>
              <a:t> conditie de terminare -&gt;</a:t>
            </a:r>
            <a:endParaRPr lang="pt-BR" kern="0">
              <a:ea typeface="ＭＳ Ｐゴシック" charset="0"/>
            </a:endParaRPr>
          </a:p>
          <a:p>
            <a:pPr eaLnBrk="1" hangingPunct="1">
              <a:defRPr/>
            </a:pPr>
            <a:r>
              <a:rPr lang="pt-BR" kern="0">
                <a:ea typeface="ＭＳ Ｐゴシック" charset="0"/>
              </a:rPr>
              <a:t>		</a:t>
            </a:r>
            <a:r>
              <a:rPr lang="fr-FR" kern="0">
                <a:ea typeface="ＭＳ Ｐゴシック" charset="0"/>
              </a:rPr>
              <a:t>t := t+1;</a:t>
            </a:r>
          </a:p>
          <a:p>
            <a:pPr eaLnBrk="1" hangingPunct="1">
              <a:defRPr/>
            </a:pPr>
            <a:r>
              <a:rPr lang="fr-FR" kern="0">
                <a:ea typeface="ＭＳ Ｐゴシック" charset="0"/>
              </a:rPr>
              <a:t>		selecteaza parintii pentru reproducere;</a:t>
            </a:r>
          </a:p>
          <a:p>
            <a:pPr eaLnBrk="1" hangingPunct="1">
              <a:defRPr/>
            </a:pPr>
            <a:r>
              <a:rPr lang="fr-FR" kern="0">
                <a:ea typeface="ＭＳ Ｐゴシック" charset="0"/>
              </a:rPr>
              <a:t>		</a:t>
            </a:r>
            <a:r>
              <a:rPr lang="pt-BR" kern="0">
                <a:ea typeface="ＭＳ Ｐゴシック" charset="0"/>
              </a:rPr>
              <a:t>creaza noi cromozomi prin imperechere si mutatie;</a:t>
            </a:r>
          </a:p>
          <a:p>
            <a:pPr eaLnBrk="1" hangingPunct="1">
              <a:defRPr/>
            </a:pPr>
            <a:r>
              <a:rPr lang="pt-BR" kern="0">
                <a:ea typeface="ＭＳ Ｐゴシック" charset="0"/>
              </a:rPr>
              <a:t>		inlocuieste anumiti membri ai populatiei cu cei noi;</a:t>
            </a:r>
          </a:p>
          <a:p>
            <a:pPr eaLnBrk="1" hangingPunct="1">
              <a:defRPr/>
            </a:pPr>
            <a:r>
              <a:rPr lang="pt-BR" kern="0">
                <a:ea typeface="ＭＳ Ｐゴシック" charset="0"/>
              </a:rPr>
              <a:t>		evalueaza cromozomii din noua populatie</a:t>
            </a:r>
          </a:p>
          <a:p>
            <a:pPr eaLnBrk="1" hangingPunct="1">
              <a:defRPr/>
            </a:pPr>
            <a:r>
              <a:rPr lang="pt-BR" kern="0">
                <a:ea typeface="ＭＳ Ｐゴシック" charset="0"/>
              </a:rPr>
              <a:t>	</a:t>
            </a:r>
            <a:r>
              <a:rPr lang="pt-BR" b="1" kern="0">
                <a:ea typeface="ＭＳ Ｐゴシック" charset="0"/>
              </a:rPr>
              <a:t>od</a:t>
            </a:r>
          </a:p>
          <a:p>
            <a:pPr eaLnBrk="1" hangingPunct="1">
              <a:defRPr/>
            </a:pPr>
            <a:r>
              <a:rPr lang="pt-BR" b="1" kern="0">
                <a:ea typeface="ＭＳ Ｐゴシック" charset="0"/>
              </a:rPr>
              <a:t>end</a:t>
            </a:r>
            <a:endParaRPr lang="en-US" b="1" kern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3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64A66CD-2A1A-40FA-AEE3-C223FF282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" y="41148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Problema: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Dat fiind graful G = (V, E) să se găsească o partiţionare a sa în două subgrafuri având acelaşi număr de noduri, prin eliminarea unui număr minim de muchii.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Problema este NP completă.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Rezolvare cu alg genetici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kumimoji="0" lang="pt-B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soluţie reprezentată ca un vector cu elemente binare, de dimensiune egală cu numărul nodurilor din graf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 gena corespunde unui nod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1 = nod in prima partitie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0 = nod in a doua partitie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Evaluare solutie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AU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eval(x) = cutsize(x)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t>Generare populatie initiala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aleator cu corectii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rPr>
              <a:t>orice cromozom sa aiba acelasi numar de 0 si 1 (±1)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7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3947</Words>
  <Application>Microsoft Macintosh PowerPoint</Application>
  <PresentationFormat>On-screen Show (4:3)</PresentationFormat>
  <Paragraphs>975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Courier New</vt:lpstr>
      <vt:lpstr>Wingdings</vt:lpstr>
      <vt:lpstr>Standarddesign</vt:lpstr>
      <vt:lpstr>Equation</vt:lpstr>
      <vt:lpstr>Picture</vt:lpstr>
      <vt:lpstr>Algoritmi Paraleli și Distribuiți  Algoritmi genetici paraleli - optional</vt:lpstr>
      <vt:lpstr>Introducere</vt:lpstr>
      <vt:lpstr>Domeniile de aplicare </vt:lpstr>
      <vt:lpstr>Metode clasice de optimizare</vt:lpstr>
      <vt:lpstr>Algoritmul hill climbing</vt:lpstr>
      <vt:lpstr>Simulated annealing </vt:lpstr>
      <vt:lpstr>PowerPoint Presentation</vt:lpstr>
      <vt:lpstr>Algoritmi genetici</vt:lpstr>
      <vt:lpstr>PowerPoint Presentation</vt:lpstr>
      <vt:lpstr>PowerPoint Presentation</vt:lpstr>
      <vt:lpstr>PowerPoint Presentation</vt:lpstr>
      <vt:lpstr>PowerPoint Presentation</vt:lpstr>
      <vt:lpstr>Justificarea funcţionării algoritmilor genetici</vt:lpstr>
      <vt:lpstr>Evoluţia schemelor - selectia</vt:lpstr>
      <vt:lpstr>PowerPoint Presentation</vt:lpstr>
      <vt:lpstr>Încrucişarea</vt:lpstr>
      <vt:lpstr>PowerPoint Presentation</vt:lpstr>
      <vt:lpstr>Mutaţia</vt:lpstr>
      <vt:lpstr>Considerarea constrângerilor în algoritmii genetici</vt:lpstr>
      <vt:lpstr>Algoritmul bazat pe corecţia soluţiei </vt:lpstr>
      <vt:lpstr>Algoritmul bazat pe decodificatori</vt:lpstr>
      <vt:lpstr>Algoritmul bazat pe decodificatori</vt:lpstr>
      <vt:lpstr>PowerPoint Presentation</vt:lpstr>
      <vt:lpstr>Algoritmi genetici paraleli</vt:lpstr>
      <vt:lpstr>PowerPoint Presentation</vt:lpstr>
      <vt:lpstr>PowerPoint Presentation</vt:lpstr>
      <vt:lpstr>Asynchronous Island PGAs</vt:lpstr>
      <vt:lpstr>Programe evolutive</vt:lpstr>
      <vt:lpstr>Un exemplu - Problema transportului</vt:lpstr>
      <vt:lpstr>Un exemplu - Problema transportului (2)</vt:lpstr>
      <vt:lpstr>PowerPoint Presentation</vt:lpstr>
      <vt:lpstr>AG clasic</vt:lpstr>
      <vt:lpstr>Reprezentare vectoriala</vt:lpstr>
      <vt:lpstr>Procedura de decodificare a unei solutii</vt:lpstr>
      <vt:lpstr>PowerPoint Presentation</vt:lpstr>
      <vt:lpstr>PowerPoint Presentation</vt:lpstr>
      <vt:lpstr>Reprezentarea matriceala</vt:lpstr>
      <vt:lpstr>PowerPoint Presentation</vt:lpstr>
      <vt:lpstr>Dilema prizonierului</vt:lpstr>
      <vt:lpstr>Dilema prizonierului</vt:lpstr>
      <vt:lpstr>Proiectarea algoritmului genetic </vt:lpstr>
    </vt:vector>
  </TitlesOfParts>
  <Manager/>
  <Company>PresentationPoint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- Curs 06</dc:title>
  <dc:subject/>
  <dc:creator>Ciprian Dobre</dc:creator>
  <cp:keywords/>
  <dc:description/>
  <cp:lastModifiedBy>Ciprian Mihai DOBRE (24408)</cp:lastModifiedBy>
  <cp:revision>830</cp:revision>
  <cp:lastPrinted>2019-09-24T17:29:59Z</cp:lastPrinted>
  <dcterms:created xsi:type="dcterms:W3CDTF">2004-11-16T16:03:16Z</dcterms:created>
  <dcterms:modified xsi:type="dcterms:W3CDTF">2020-01-02T09:19:48Z</dcterms:modified>
  <cp:category/>
</cp:coreProperties>
</file>