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53"/>
  </p:notesMasterIdLst>
  <p:handoutMasterIdLst>
    <p:handoutMasterId r:id="rId54"/>
  </p:handoutMasterIdLst>
  <p:sldIdLst>
    <p:sldId id="485" r:id="rId2"/>
    <p:sldId id="486" r:id="rId3"/>
    <p:sldId id="48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532" r:id="rId16"/>
    <p:sldId id="499" r:id="rId17"/>
    <p:sldId id="500" r:id="rId18"/>
    <p:sldId id="533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34" r:id="rId27"/>
    <p:sldId id="508" r:id="rId28"/>
    <p:sldId id="509" r:id="rId29"/>
    <p:sldId id="510" r:id="rId30"/>
    <p:sldId id="511" r:id="rId31"/>
    <p:sldId id="535" r:id="rId32"/>
    <p:sldId id="512" r:id="rId33"/>
    <p:sldId id="513" r:id="rId34"/>
    <p:sldId id="514" r:id="rId35"/>
    <p:sldId id="515" r:id="rId36"/>
    <p:sldId id="516" r:id="rId37"/>
    <p:sldId id="517" r:id="rId38"/>
    <p:sldId id="518" r:id="rId39"/>
    <p:sldId id="519" r:id="rId40"/>
    <p:sldId id="520" r:id="rId41"/>
    <p:sldId id="521" r:id="rId42"/>
    <p:sldId id="536" r:id="rId43"/>
    <p:sldId id="522" r:id="rId44"/>
    <p:sldId id="523" r:id="rId45"/>
    <p:sldId id="524" r:id="rId46"/>
    <p:sldId id="525" r:id="rId47"/>
    <p:sldId id="526" r:id="rId48"/>
    <p:sldId id="527" r:id="rId49"/>
    <p:sldId id="528" r:id="rId50"/>
    <p:sldId id="529" r:id="rId51"/>
    <p:sldId id="530" r:id="rId52"/>
  </p:sldIdLst>
  <p:sldSz cx="9144000" cy="6858000" type="screen4x3"/>
  <p:notesSz cx="6699250" cy="9836150"/>
  <p:custDataLst>
    <p:tags r:id="rId55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BEF934-810D-41A3-A375-7A8A0B6193E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532"/>
            <p14:sldId id="499"/>
            <p14:sldId id="500"/>
            <p14:sldId id="533"/>
            <p14:sldId id="501"/>
            <p14:sldId id="502"/>
            <p14:sldId id="503"/>
            <p14:sldId id="504"/>
            <p14:sldId id="505"/>
            <p14:sldId id="506"/>
            <p14:sldId id="507"/>
            <p14:sldId id="534"/>
            <p14:sldId id="508"/>
            <p14:sldId id="509"/>
            <p14:sldId id="510"/>
            <p14:sldId id="511"/>
            <p14:sldId id="535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36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9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DC964-B470-42A9-AA52-9F1F849BFB76}" v="367" dt="2019-10-13T10:20:53.316"/>
    <p1510:client id="{7840C37D-FDDB-4314-A31E-446F31402874}" v="345" dt="2019-10-13T10:50:16.214"/>
    <p1510:client id="{DFE5141E-F98E-42EA-B1E4-556BAE62F36F}" v="178" dt="2019-10-13T10:31:41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551" autoAdjust="0"/>
  </p:normalViewPr>
  <p:slideViewPr>
    <p:cSldViewPr snapToGrid="0">
      <p:cViewPr varScale="1">
        <p:scale>
          <a:sx n="111" d="100"/>
          <a:sy n="111" d="100"/>
        </p:scale>
        <p:origin x="2224" y="200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4T13:40:33.919" v="1743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456688437" sldId="497"/>
        </pc:sldMkLst>
        <pc:spChg chg="mod">
          <ac:chgData name="Cristian Chilipirea" userId="34ab170da5908fc4" providerId="LiveId" clId="{40ACB1C5-0B6B-4C4B-B64C-8C91579DB1E1}" dt="2018-09-26T21:50:16.454" v="543" actId="14100"/>
          <ac:spMkLst>
            <pc:docMk/>
            <pc:sldMk cId="1456688437" sldId="497"/>
            <ac:spMk id="3" creationId="{DD15A386-FC8D-4F0D-8903-89C7729CE66F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2850693201" sldId="498"/>
        </pc:sldMkLst>
        <pc:spChg chg="mod">
          <ac:chgData name="Cristian Chilipirea" userId="34ab170da5908fc4" providerId="LiveId" clId="{40ACB1C5-0B6B-4C4B-B64C-8C91579DB1E1}" dt="2018-10-02T20:52:21.350" v="767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593157976" sldId="499"/>
        </pc:sldMkLst>
        <pc:spChg chg="mod">
          <ac:chgData name="Cristian Chilipirea" userId="34ab170da5908fc4" providerId="LiveId" clId="{40ACB1C5-0B6B-4C4B-B64C-8C91579DB1E1}" dt="2018-10-02T20:52:04.358" v="76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805068390" sldId="500"/>
        </pc:sldMkLst>
        <pc:spChg chg="mod">
          <ac:chgData name="Cristian Chilipirea" userId="34ab170da5908fc4" providerId="LiveId" clId="{40ACB1C5-0B6B-4C4B-B64C-8C91579DB1E1}" dt="2018-09-26T21:35:15.009" v="116" actId="20577"/>
          <ac:spMkLst>
            <pc:docMk/>
            <pc:sldMk cId="3805068390" sldId="500"/>
            <ac:spMk id="2" creationId="{F7D617E4-B2DF-4202-A942-D5B426391336}"/>
          </ac:spMkLst>
        </pc:spChg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240204320" sldId="501"/>
        </pc:sldMkLst>
        <pc:spChg chg="mod">
          <ac:chgData name="Cristian Chilipirea" userId="34ab170da5908fc4" providerId="LiveId" clId="{40ACB1C5-0B6B-4C4B-B64C-8C91579DB1E1}" dt="2018-09-26T21:31:21.813" v="0" actId="20577"/>
          <ac:spMkLst>
            <pc:docMk/>
            <pc:sldMk cId="2240204320" sldId="501"/>
            <ac:spMk id="3" creationId="{E14C7BB2-BB62-446D-B1A6-1BD2A93F9721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057009429" sldId="502"/>
        </pc:sldMkLst>
        <pc:spChg chg="mod">
          <ac:chgData name="Cristian Chilipirea" userId="34ab170da5908fc4" providerId="LiveId" clId="{40ACB1C5-0B6B-4C4B-B64C-8C91579DB1E1}" dt="2018-09-26T21:32:42.613" v="18" actId="20577"/>
          <ac:spMkLst>
            <pc:docMk/>
            <pc:sldMk cId="3057009429" sldId="502"/>
            <ac:spMk id="2" creationId="{312021EE-843E-490F-B841-399562B662B4}"/>
          </ac:spMkLst>
        </pc:spChg>
        <pc:spChg chg="mod">
          <ac:chgData name="Cristian Chilipirea" userId="34ab170da5908fc4" providerId="LiveId" clId="{40ACB1C5-0B6B-4C4B-B64C-8C91579DB1E1}" dt="2018-09-26T21:36:39.910" v="168" actId="1076"/>
          <ac:spMkLst>
            <pc:docMk/>
            <pc:sldMk cId="3057009429" sldId="502"/>
            <ac:spMk id="3" creationId="{C6AC5461-4988-4C29-BC47-C5E3192A3CAC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1013673347" sldId="503"/>
        </pc:sldMkLst>
        <pc:spChg chg="mod">
          <ac:chgData name="Cristian Chilipirea" userId="34ab170da5908fc4" providerId="LiveId" clId="{40ACB1C5-0B6B-4C4B-B64C-8C91579DB1E1}" dt="2018-09-26T21:36:46.857" v="169" actId="1076"/>
          <ac:spMkLst>
            <pc:docMk/>
            <pc:sldMk cId="1013673347" sldId="503"/>
            <ac:spMk id="3" creationId="{5457F2E0-B4AC-46BD-A6FA-D02AEEE1F279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3381332427" sldId="506"/>
        </pc:sldMkLst>
        <pc:spChg chg="mod">
          <ac:chgData name="Cristian Chilipirea" userId="34ab170da5908fc4" providerId="LiveId" clId="{40ACB1C5-0B6B-4C4B-B64C-8C91579DB1E1}" dt="2018-10-02T21:21:49.144" v="980" actId="20577"/>
          <ac:spMkLst>
            <pc:docMk/>
            <pc:sldMk cId="3381332427" sldId="506"/>
            <ac:spMk id="3" creationId="{FCDE4CD7-E561-43E9-9969-94440D0AF3A2}"/>
          </ac:spMkLst>
        </pc:spChg>
      </pc:sldChg>
      <pc:sldChg chg="addSp delSp modSp modTransition">
        <pc:chgData name="Cristian Chilipirea" userId="34ab170da5908fc4" providerId="LiveId" clId="{40ACB1C5-0B6B-4C4B-B64C-8C91579DB1E1}" dt="2018-10-02T21:52:58.527" v="1095"/>
        <pc:sldMkLst>
          <pc:docMk/>
          <pc:sldMk cId="3162047561" sldId="508"/>
        </pc:sldMkLst>
        <pc:spChg chg="del">
          <ac:chgData name="Cristian Chilipirea" userId="34ab170da5908fc4" providerId="LiveId" clId="{40ACB1C5-0B6B-4C4B-B64C-8C91579DB1E1}" dt="2018-10-02T21:39:14.200" v="1024" actId="478"/>
          <ac:spMkLst>
            <pc:docMk/>
            <pc:sldMk cId="3162047561" sldId="508"/>
            <ac:spMk id="3" creationId="{D8E55A74-EA14-488A-A45A-25C1A867A44B}"/>
          </ac:spMkLst>
        </pc:spChg>
        <pc:spChg chg="add del mod">
          <ac:chgData name="Cristian Chilipirea" userId="34ab170da5908fc4" providerId="LiveId" clId="{40ACB1C5-0B6B-4C4B-B64C-8C91579DB1E1}" dt="2018-10-02T21:39:17.069" v="1025" actId="478"/>
          <ac:spMkLst>
            <pc:docMk/>
            <pc:sldMk cId="3162047561" sldId="508"/>
            <ac:spMk id="6" creationId="{D2E848F9-FA82-4508-AC55-4682E58C500D}"/>
          </ac:spMkLst>
        </pc:spChg>
        <pc:picChg chg="add mod">
          <ac:chgData name="Cristian Chilipirea" userId="34ab170da5908fc4" providerId="LiveId" clId="{40ACB1C5-0B6B-4C4B-B64C-8C91579DB1E1}" dt="2018-10-02T21:39:44.238" v="1027" actId="1076"/>
          <ac:picMkLst>
            <pc:docMk/>
            <pc:sldMk cId="3162047561" sldId="508"/>
            <ac:picMk id="8" creationId="{FC200EB4-8492-4863-94A7-6A3F416561DF}"/>
          </ac:picMkLst>
        </pc:picChg>
        <pc:picChg chg="add mod">
          <ac:chgData name="Cristian Chilipirea" userId="34ab170da5908fc4" providerId="LiveId" clId="{40ACB1C5-0B6B-4C4B-B64C-8C91579DB1E1}" dt="2018-10-02T21:40:47.046" v="1032" actId="1076"/>
          <ac:picMkLst>
            <pc:docMk/>
            <pc:sldMk cId="3162047561" sldId="508"/>
            <ac:picMk id="10" creationId="{160F303D-0064-4924-8700-C9270B3DBF0B}"/>
          </ac:picMkLst>
        </pc:picChg>
      </pc:sldChg>
      <pc:sldChg chg="addSp delSp modSp modTransition delAnim">
        <pc:chgData name="Cristian Chilipirea" userId="34ab170da5908fc4" providerId="LiveId" clId="{40ACB1C5-0B6B-4C4B-B64C-8C91579DB1E1}" dt="2018-10-02T21:52:58.527" v="1095"/>
        <pc:sldMkLst>
          <pc:docMk/>
          <pc:sldMk cId="1653909499" sldId="509"/>
        </pc:sldMkLst>
        <pc:spChg chg="mod">
          <ac:chgData name="Cristian Chilipirea" userId="34ab170da5908fc4" providerId="LiveId" clId="{40ACB1C5-0B6B-4C4B-B64C-8C91579DB1E1}" dt="2018-10-02T21:35:00.513" v="1022" actId="20577"/>
          <ac:spMkLst>
            <pc:docMk/>
            <pc:sldMk cId="1653909499" sldId="509"/>
            <ac:spMk id="3" creationId="{625E152B-87E2-429C-9420-5FD6B44063FE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6" creationId="{7EA1E09F-19A7-48B1-9E1B-30860187FB25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7" creationId="{E6215701-7D46-42BC-BBE7-8BEE9FC929A2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8" creationId="{DB4E325C-A10C-4B67-80D4-CAA5163EA6BC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9" creationId="{CBB00072-C1DD-47FA-9AC3-FF570ACD8158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0" creationId="{984CB7F1-3A41-4766-A415-4F5E11B8A81B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1" creationId="{F9B6C442-07F9-4F0A-B43D-9458D1BD6731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2" creationId="{D30575D3-B1A9-4A14-90E6-7DEB43E9B646}"/>
          </ac:spMkLst>
        </pc:spChg>
        <pc:picChg chg="del">
          <ac:chgData name="Cristian Chilipirea" userId="34ab170da5908fc4" providerId="LiveId" clId="{40ACB1C5-0B6B-4C4B-B64C-8C91579DB1E1}" dt="2018-10-02T21:42:47.223" v="1045" actId="478"/>
          <ac:picMkLst>
            <pc:docMk/>
            <pc:sldMk cId="1653909499" sldId="509"/>
            <ac:picMk id="5" creationId="{F01E146E-8F81-48AB-BAD5-3328CBD56D76}"/>
          </ac:picMkLst>
        </pc:picChg>
        <pc:picChg chg="add mod ord">
          <ac:chgData name="Cristian Chilipirea" userId="34ab170da5908fc4" providerId="LiveId" clId="{40ACB1C5-0B6B-4C4B-B64C-8C91579DB1E1}" dt="2018-10-02T21:43:15.938" v="1050" actId="166"/>
          <ac:picMkLst>
            <pc:docMk/>
            <pc:sldMk cId="1653909499" sldId="509"/>
            <ac:picMk id="14" creationId="{B6C59429-8DA0-4492-9391-49E81E30B229}"/>
          </ac:picMkLst>
        </pc:picChg>
        <pc:picChg chg="add mod">
          <ac:chgData name="Cristian Chilipirea" userId="34ab170da5908fc4" providerId="LiveId" clId="{40ACB1C5-0B6B-4C4B-B64C-8C91579DB1E1}" dt="2018-10-02T21:43:18.523" v="1051" actId="1076"/>
          <ac:picMkLst>
            <pc:docMk/>
            <pc:sldMk cId="1653909499" sldId="509"/>
            <ac:picMk id="16" creationId="{785E2578-1CFF-4EFD-8B0B-0DE874BCE252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608127337" sldId="510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4042985229" sldId="511"/>
        </pc:sldMkLst>
      </pc:sldChg>
      <pc:sldChg chg="addSp modSp modTransition">
        <pc:chgData name="Cristian Chilipirea" userId="34ab170da5908fc4" providerId="LiveId" clId="{40ACB1C5-0B6B-4C4B-B64C-8C91579DB1E1}" dt="2018-10-02T21:52:58.527" v="1095"/>
        <pc:sldMkLst>
          <pc:docMk/>
          <pc:sldMk cId="2727535347" sldId="512"/>
        </pc:sldMkLst>
        <pc:picChg chg="add mod">
          <ac:chgData name="Cristian Chilipirea" userId="34ab170da5908fc4" providerId="LiveId" clId="{40ACB1C5-0B6B-4C4B-B64C-8C91579DB1E1}" dt="2018-10-02T21:44:36.866" v="1055" actId="1076"/>
          <ac:picMkLst>
            <pc:docMk/>
            <pc:sldMk cId="2727535347" sldId="512"/>
            <ac:picMk id="6" creationId="{4F321475-A005-4095-93F5-F86DB149356C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285445849" sldId="513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650840403" sldId="514"/>
        </pc:sldMkLst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095946675" sldId="515"/>
        </pc:sldMkLst>
        <pc:spChg chg="mod">
          <ac:chgData name="Cristian Chilipirea" userId="34ab170da5908fc4" providerId="LiveId" clId="{40ACB1C5-0B6B-4C4B-B64C-8C91579DB1E1}" dt="2018-10-02T21:46:30.867" v="1056"/>
          <ac:spMkLst>
            <pc:docMk/>
            <pc:sldMk cId="2095946675" sldId="515"/>
            <ac:spMk id="3" creationId="{0601EB07-DC04-4FFE-8550-35F1572DD968}"/>
          </ac:spMkLst>
        </pc:spChg>
        <pc:picChg chg="mod">
          <ac:chgData name="Cristian Chilipirea" userId="34ab170da5908fc4" providerId="LiveId" clId="{40ACB1C5-0B6B-4C4B-B64C-8C91579DB1E1}" dt="2018-09-26T21:39:13.846" v="250" actId="1076"/>
          <ac:picMkLst>
            <pc:docMk/>
            <pc:sldMk cId="2095946675" sldId="515"/>
            <ac:picMk id="6" creationId="{1BBA67C4-B158-4AF5-B879-1D84106A0846}"/>
          </ac:picMkLst>
        </pc:pic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633443332" sldId="516"/>
        </pc:sldMkLst>
        <pc:spChg chg="mod">
          <ac:chgData name="Cristian Chilipirea" userId="34ab170da5908fc4" providerId="LiveId" clId="{40ACB1C5-0B6B-4C4B-B64C-8C91579DB1E1}" dt="2018-10-02T21:46:35.001" v="1058"/>
          <ac:spMkLst>
            <pc:docMk/>
            <pc:sldMk cId="1633443332" sldId="516"/>
            <ac:spMk id="3" creationId="{33B8F6FA-EE0A-476D-8AB6-4D4F1DB8E52E}"/>
          </ac:spMkLst>
        </pc:sp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100481663" sldId="517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859228379" sldId="518"/>
        </pc:sldMkLst>
      </pc:sldChg>
      <pc:sldChg chg="modSp add del modTransition">
        <pc:chgData name="Cristian Chilipirea" userId="34ab170da5908fc4" providerId="LiveId" clId="{40ACB1C5-0B6B-4C4B-B64C-8C91579DB1E1}" dt="2018-10-04T13:40:33.089" v="1742" actId="2696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93191226" sldId="523"/>
        </pc:sldMkLst>
        <pc:spChg chg="mod">
          <ac:chgData name="Cristian Chilipirea" userId="34ab170da5908fc4" providerId="LiveId" clId="{40ACB1C5-0B6B-4C4B-B64C-8C91579DB1E1}" dt="2018-09-26T21:43:09.022" v="359" actId="20577"/>
          <ac:spMkLst>
            <pc:docMk/>
            <pc:sldMk cId="193191226" sldId="523"/>
            <ac:spMk id="3" creationId="{FCDE4CD7-E561-43E9-9969-94440D0AF3A2}"/>
          </ac:spMkLst>
        </pc:spChg>
        <pc:picChg chg="del">
          <ac:chgData name="Cristian Chilipirea" userId="34ab170da5908fc4" providerId="LiveId" clId="{40ACB1C5-0B6B-4C4B-B64C-8C91579DB1E1}" dt="2018-09-26T21:43:11.485" v="360" actId="478"/>
          <ac:picMkLst>
            <pc:docMk/>
            <pc:sldMk cId="193191226" sldId="523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09-26T21:43:33.753" v="362" actId="1076"/>
          <ac:picMkLst>
            <pc:docMk/>
            <pc:sldMk cId="193191226" sldId="523"/>
            <ac:picMk id="7" creationId="{AA963A70-8229-4B7C-9EEC-90FAE8A92B1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61323086" sldId="524"/>
        </pc:sldMkLst>
        <pc:spChg chg="del">
          <ac:chgData name="Cristian Chilipirea" userId="34ab170da5908fc4" providerId="LiveId" clId="{40ACB1C5-0B6B-4C4B-B64C-8C91579DB1E1}" dt="2018-09-26T21:47:47.285" v="369" actId="478"/>
          <ac:spMkLst>
            <pc:docMk/>
            <pc:sldMk cId="761323086" sldId="524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09-26T21:50:36.827" v="544" actId="478"/>
          <ac:spMkLst>
            <pc:docMk/>
            <pc:sldMk cId="761323086" sldId="524"/>
            <ac:spMk id="9" creationId="{E5520662-5D6B-412B-8578-8883BBBCA1E6}"/>
          </ac:spMkLst>
        </pc:spChg>
        <pc:picChg chg="add del mod">
          <ac:chgData name="Cristian Chilipirea" userId="34ab170da5908fc4" providerId="LiveId" clId="{40ACB1C5-0B6B-4C4B-B64C-8C91579DB1E1}" dt="2018-09-26T21:47:53.777" v="372" actId="1076"/>
          <ac:picMkLst>
            <pc:docMk/>
            <pc:sldMk cId="761323086" sldId="524"/>
            <ac:picMk id="6" creationId="{727FF584-710C-4516-B493-245D2DE7EA4A}"/>
          </ac:picMkLst>
        </pc:picChg>
        <pc:picChg chg="del">
          <ac:chgData name="Cristian Chilipirea" userId="34ab170da5908fc4" providerId="LiveId" clId="{40ACB1C5-0B6B-4C4B-B64C-8C91579DB1E1}" dt="2018-09-26T21:47:26.866" v="366" actId="478"/>
          <ac:picMkLst>
            <pc:docMk/>
            <pc:sldMk cId="761323086" sldId="524"/>
            <ac:picMk id="7" creationId="{AA963A70-8229-4B7C-9EEC-90FAE8A92B16}"/>
          </ac:picMkLst>
        </pc:picChg>
      </pc:sldChg>
      <pc:sldChg chg="modSp add del modTransition">
        <pc:chgData name="Cristian Chilipirea" userId="34ab170da5908fc4" providerId="LiveId" clId="{40ACB1C5-0B6B-4C4B-B64C-8C91579DB1E1}" dt="2018-10-04T13:40:33.919" v="1743" actId="2696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addSp delSp modSp modTransition">
        <pc:chgData name="Cristian Chilipirea" userId="34ab170da5908fc4" providerId="LiveId" clId="{40ACB1C5-0B6B-4C4B-B64C-8C91579DB1E1}" dt="2018-10-02T22:13:50.166" v="1240" actId="1076"/>
        <pc:sldMkLst>
          <pc:docMk/>
          <pc:sldMk cId="384922801" sldId="526"/>
        </pc:sldMkLst>
        <pc:spChg chg="del">
          <ac:chgData name="Cristian Chilipirea" userId="34ab170da5908fc4" providerId="LiveId" clId="{40ACB1C5-0B6B-4C4B-B64C-8C91579DB1E1}" dt="2018-10-02T21:59:48.319" v="1131" actId="478"/>
          <ac:spMkLst>
            <pc:docMk/>
            <pc:sldMk cId="384922801" sldId="526"/>
            <ac:spMk id="3" creationId="{E12372FD-F9E9-4C57-9468-A55072E57CED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7" creationId="{DDA6CC93-4993-4C38-9E1F-0D03B2968980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8" creationId="{E1F18549-8E73-42D7-98F4-CDA4ED1CFEAF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9" creationId="{91C2F5E7-EF63-4980-B893-A50585749711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0" creationId="{A53CC8A8-B1AB-4FF9-8B22-709B8B84696E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1" creationId="{32FC8523-198F-42FE-9D23-0D76AB12BE8A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2" creationId="{BC105830-3C09-43B4-94CA-6C69E4B34116}"/>
          </ac:spMkLst>
        </pc:spChg>
        <pc:picChg chg="add del mod">
          <ac:chgData name="Cristian Chilipirea" userId="34ab170da5908fc4" providerId="LiveId" clId="{40ACB1C5-0B6B-4C4B-B64C-8C91579DB1E1}" dt="2018-10-02T22:01:36.582" v="1135"/>
          <ac:picMkLst>
            <pc:docMk/>
            <pc:sldMk cId="384922801" sldId="526"/>
            <ac:picMk id="6" creationId="{A6F9BFFE-9241-495F-BEED-C1AABDEA7414}"/>
          </ac:picMkLst>
        </pc:picChg>
        <pc:picChg chg="add mod">
          <ac:chgData name="Cristian Chilipirea" userId="34ab170da5908fc4" providerId="LiveId" clId="{40ACB1C5-0B6B-4C4B-B64C-8C91579DB1E1}" dt="2018-10-02T22:02:52.948" v="1140" actId="1076"/>
          <ac:picMkLst>
            <pc:docMk/>
            <pc:sldMk cId="384922801" sldId="526"/>
            <ac:picMk id="8" creationId="{C8C51A14-EFBA-4F31-81EE-FDF18B27AEE8}"/>
          </ac:picMkLst>
        </pc:picChg>
        <pc:picChg chg="add del">
          <ac:chgData name="Cristian Chilipirea" userId="34ab170da5908fc4" providerId="LiveId" clId="{40ACB1C5-0B6B-4C4B-B64C-8C91579DB1E1}" dt="2018-10-02T22:12:08.950" v="1220"/>
          <ac:picMkLst>
            <pc:docMk/>
            <pc:sldMk cId="384922801" sldId="526"/>
            <ac:picMk id="124" creationId="{86F4D3BC-C1A3-407A-9842-37DE851C6073}"/>
          </ac:picMkLst>
        </pc:picChg>
        <pc:picChg chg="add mod">
          <ac:chgData name="Cristian Chilipirea" userId="34ab170da5908fc4" providerId="LiveId" clId="{40ACB1C5-0B6B-4C4B-B64C-8C91579DB1E1}" dt="2018-10-02T22:13:50.166" v="1240" actId="1076"/>
          <ac:picMkLst>
            <pc:docMk/>
            <pc:sldMk cId="384922801" sldId="526"/>
            <ac:picMk id="125" creationId="{4B1DFDE9-B8DF-4351-8D1F-A49F96620E9A}"/>
          </ac:picMkLst>
        </pc:pic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9" creationId="{3E9446E0-35BB-48DE-8D1A-8B27116C3556}"/>
          </ac:cxnSpMkLst>
        </pc:cxnChg>
        <pc:cxnChg chg="add del mod">
          <ac:chgData name="Cristian Chilipirea" userId="34ab170da5908fc4" providerId="LiveId" clId="{40ACB1C5-0B6B-4C4B-B64C-8C91579DB1E1}" dt="2018-10-02T22:08:24.711" v="1161" actId="478"/>
          <ac:cxnSpMkLst>
            <pc:docMk/>
            <pc:sldMk cId="384922801" sldId="526"/>
            <ac:cxnSpMk id="10" creationId="{2CAB4C20-F2E8-455D-AC5A-A4779C7B1FEC}"/>
          </ac:cxnSpMkLst>
        </pc:cxnChg>
        <pc:cxnChg chg="add del mod">
          <ac:chgData name="Cristian Chilipirea" userId="34ab170da5908fc4" providerId="LiveId" clId="{40ACB1C5-0B6B-4C4B-B64C-8C91579DB1E1}" dt="2018-10-02T22:08:24.229" v="1160" actId="478"/>
          <ac:cxnSpMkLst>
            <pc:docMk/>
            <pc:sldMk cId="384922801" sldId="526"/>
            <ac:cxnSpMk id="11" creationId="{91A75581-1F06-463A-A0A4-424DA3612521}"/>
          </ac:cxnSpMkLst>
        </pc:cxnChg>
        <pc:cxnChg chg="add del mod">
          <ac:chgData name="Cristian Chilipirea" userId="34ab170da5908fc4" providerId="LiveId" clId="{40ACB1C5-0B6B-4C4B-B64C-8C91579DB1E1}" dt="2018-10-02T22:08:25.260" v="1162" actId="478"/>
          <ac:cxnSpMkLst>
            <pc:docMk/>
            <pc:sldMk cId="384922801" sldId="526"/>
            <ac:cxnSpMk id="12" creationId="{7E81E413-CD51-4D35-BE6E-B9C80F8AAD8D}"/>
          </ac:cxnSpMkLst>
        </pc:cxnChg>
        <pc:cxnChg chg="add del mod">
          <ac:chgData name="Cristian Chilipirea" userId="34ab170da5908fc4" providerId="LiveId" clId="{40ACB1C5-0B6B-4C4B-B64C-8C91579DB1E1}" dt="2018-10-02T22:08:23.783" v="1159" actId="478"/>
          <ac:cxnSpMkLst>
            <pc:docMk/>
            <pc:sldMk cId="384922801" sldId="526"/>
            <ac:cxnSpMk id="13" creationId="{715918A0-B3FC-4EA2-84DD-3F00DACACD7B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4" creationId="{F6F4090B-5E44-4BCF-B540-9FBFA80A9FF2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5" creationId="{2B7F39A7-2032-4419-920A-9FBA9247E9D7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6" creationId="{ED4416BA-7E66-41AB-A52F-24DBF8348DFC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7" creationId="{2A0D8417-9C6F-47A2-9C0F-63D41BCE1E84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8" creationId="{081AA1A2-0EA2-4B8E-A69A-5AA70916137C}"/>
          </ac:cxnSpMkLst>
        </pc:cxnChg>
        <pc:cxnChg chg="add del mod">
          <ac:chgData name="Cristian Chilipirea" userId="34ab170da5908fc4" providerId="LiveId" clId="{40ACB1C5-0B6B-4C4B-B64C-8C91579DB1E1}" dt="2018-10-02T22:08:19.596" v="1156" actId="478"/>
          <ac:cxnSpMkLst>
            <pc:docMk/>
            <pc:sldMk cId="384922801" sldId="526"/>
            <ac:cxnSpMk id="19" creationId="{98C72F2C-3100-4A73-8D3D-BE901CB56DC7}"/>
          </ac:cxnSpMkLst>
        </pc:cxnChg>
        <pc:cxnChg chg="add del mod">
          <ac:chgData name="Cristian Chilipirea" userId="34ab170da5908fc4" providerId="LiveId" clId="{40ACB1C5-0B6B-4C4B-B64C-8C91579DB1E1}" dt="2018-10-02T22:08:19.911" v="1157" actId="478"/>
          <ac:cxnSpMkLst>
            <pc:docMk/>
            <pc:sldMk cId="384922801" sldId="526"/>
            <ac:cxnSpMk id="20" creationId="{D2064BE4-E680-436F-8F1D-2E161F77FB27}"/>
          </ac:cxnSpMkLst>
        </pc:cxnChg>
        <pc:cxnChg chg="add del mod">
          <ac:chgData name="Cristian Chilipirea" userId="34ab170da5908fc4" providerId="LiveId" clId="{40ACB1C5-0B6B-4C4B-B64C-8C91579DB1E1}" dt="2018-10-02T22:08:20.574" v="1158" actId="478"/>
          <ac:cxnSpMkLst>
            <pc:docMk/>
            <pc:sldMk cId="384922801" sldId="526"/>
            <ac:cxnSpMk id="21" creationId="{93068AAD-8AA5-49E0-B987-56A8BD3212A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22" creationId="{97831242-E168-46A7-AE69-B68DE9374E99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3" creationId="{B0B810A5-2C4B-4F82-92E7-2C0FCB5D925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6" creationId="{31C4A6CF-3245-4593-911E-2F65E97582AA}"/>
          </ac:cxnSpMkLst>
        </pc:cxnChg>
        <pc:cxnChg chg="add del mod">
          <ac:chgData name="Cristian Chilipirea" userId="34ab170da5908fc4" providerId="LiveId" clId="{40ACB1C5-0B6B-4C4B-B64C-8C91579DB1E1}" dt="2018-10-02T22:10:23.691" v="1216"/>
          <ac:cxnSpMkLst>
            <pc:docMk/>
            <pc:sldMk cId="384922801" sldId="526"/>
            <ac:cxnSpMk id="79" creationId="{0B726260-3413-4A2D-8DF7-5AF3F65207B4}"/>
          </ac:cxnSpMkLst>
        </pc:cxnChg>
        <pc:cxnChg chg="add del mod">
          <ac:chgData name="Cristian Chilipirea" userId="34ab170da5908fc4" providerId="LiveId" clId="{40ACB1C5-0B6B-4C4B-B64C-8C91579DB1E1}" dt="2018-10-02T22:10:22.987" v="1213"/>
          <ac:cxnSpMkLst>
            <pc:docMk/>
            <pc:sldMk cId="384922801" sldId="526"/>
            <ac:cxnSpMk id="82" creationId="{F1FAC071-41A3-400A-B615-F5E1D6D038E8}"/>
          </ac:cxnSpMkLst>
        </pc:cxnChg>
        <pc:cxnChg chg="add del">
          <ac:chgData name="Cristian Chilipirea" userId="34ab170da5908fc4" providerId="LiveId" clId="{40ACB1C5-0B6B-4C4B-B64C-8C91579DB1E1}" dt="2018-10-02T22:09:25.343" v="1184"/>
          <ac:cxnSpMkLst>
            <pc:docMk/>
            <pc:sldMk cId="384922801" sldId="526"/>
            <ac:cxnSpMk id="85" creationId="{A1E3EF43-25E5-4275-A250-ED2878DDAC4F}"/>
          </ac:cxnSpMkLst>
        </pc:cxnChg>
        <pc:cxnChg chg="add del mod">
          <ac:chgData name="Cristian Chilipirea" userId="34ab170da5908fc4" providerId="LiveId" clId="{40ACB1C5-0B6B-4C4B-B64C-8C91579DB1E1}" dt="2018-10-02T22:10:21.779" v="1208"/>
          <ac:cxnSpMkLst>
            <pc:docMk/>
            <pc:sldMk cId="384922801" sldId="526"/>
            <ac:cxnSpMk id="86" creationId="{A0962620-25D6-4A91-A8E0-14E39876E2F2}"/>
          </ac:cxnSpMkLst>
        </pc:cxnChg>
        <pc:cxnChg chg="add del mod">
          <ac:chgData name="Cristian Chilipirea" userId="34ab170da5908fc4" providerId="LiveId" clId="{40ACB1C5-0B6B-4C4B-B64C-8C91579DB1E1}" dt="2018-10-02T22:10:20.996" v="1205"/>
          <ac:cxnSpMkLst>
            <pc:docMk/>
            <pc:sldMk cId="384922801" sldId="526"/>
            <ac:cxnSpMk id="89" creationId="{493591F9-B6F5-42CD-A18F-CD866803E5E9}"/>
          </ac:cxnSpMkLst>
        </pc:cxnChg>
        <pc:cxnChg chg="add del mod">
          <ac:chgData name="Cristian Chilipirea" userId="34ab170da5908fc4" providerId="LiveId" clId="{40ACB1C5-0B6B-4C4B-B64C-8C91579DB1E1}" dt="2018-10-02T22:10:20.059" v="1202"/>
          <ac:cxnSpMkLst>
            <pc:docMk/>
            <pc:sldMk cId="384922801" sldId="526"/>
            <ac:cxnSpMk id="92" creationId="{555B25E9-57FA-4D32-964E-CB596CE6EB5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3" creationId="{D392E46A-DCCD-4F5B-A2E0-45EDC7DDAE6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4" creationId="{63994B29-5EA2-4AD6-B726-8C02260B63AB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5" creationId="{83E0743B-8E46-4E9E-8EE0-8EF377BE8EC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6" creationId="{2989896A-B0D5-44F1-8692-33D7D2D1DDA3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7" creationId="{4ECD2801-380A-4763-8A6B-35ECE87AF14D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8" creationId="{AC0B0DAF-40B3-45A1-818D-0506CDBDEB6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9" creationId="{BB3A3492-CD91-4D4C-8055-3C66E23BAA9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0" creationId="{29E53B55-F284-4CC6-BC7E-8840BF3C2276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1" creationId="{8F30AB96-1F8F-4C0D-BF5C-80D139CAB698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2" creationId="{556D623C-E36F-4F54-A593-5ADC36003AB9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3" creationId="{B55B725F-0DAD-4CD1-8998-9953BFD450D0}"/>
          </ac:cxnSpMkLst>
        </pc:cxnChg>
      </pc:sldChg>
      <pc:sldChg chg="addSp delSp modSp modTransition">
        <pc:chgData name="Cristian Chilipirea" userId="34ab170da5908fc4" providerId="LiveId" clId="{40ACB1C5-0B6B-4C4B-B64C-8C91579DB1E1}" dt="2018-10-02T22:23:57.219" v="1322" actId="1076"/>
        <pc:sldMkLst>
          <pc:docMk/>
          <pc:sldMk cId="2918988431" sldId="527"/>
        </pc:sldMkLst>
        <pc:spChg chg="mod">
          <ac:chgData name="Cristian Chilipirea" userId="34ab170da5908fc4" providerId="LiveId" clId="{40ACB1C5-0B6B-4C4B-B64C-8C91579DB1E1}" dt="2018-10-02T22:23:44.121" v="1319" actId="20577"/>
          <ac:spMkLst>
            <pc:docMk/>
            <pc:sldMk cId="2918988431" sldId="527"/>
            <ac:spMk id="2" creationId="{C3E94133-1880-4417-AA41-BF0388D21CA5}"/>
          </ac:spMkLst>
        </pc:spChg>
        <pc:spChg chg="del">
          <ac:chgData name="Cristian Chilipirea" userId="34ab170da5908fc4" providerId="LiveId" clId="{40ACB1C5-0B6B-4C4B-B64C-8C91579DB1E1}" dt="2018-10-02T22:21:11.413" v="1266" actId="478"/>
          <ac:spMkLst>
            <pc:docMk/>
            <pc:sldMk cId="2918988431" sldId="527"/>
            <ac:spMk id="3" creationId="{2D332206-0096-45B2-99F2-503923055BF0}"/>
          </ac:spMkLst>
        </pc:spChg>
        <pc:spChg chg="add del mod">
          <ac:chgData name="Cristian Chilipirea" userId="34ab170da5908fc4" providerId="LiveId" clId="{40ACB1C5-0B6B-4C4B-B64C-8C91579DB1E1}" dt="2018-10-02T22:23:32.796" v="1312" actId="478"/>
          <ac:spMkLst>
            <pc:docMk/>
            <pc:sldMk cId="2918988431" sldId="527"/>
            <ac:spMk id="7" creationId="{58A3689F-587B-4641-8375-4A623366C697}"/>
          </ac:spMkLst>
        </pc:spChg>
        <pc:spChg chg="add del mod">
          <ac:chgData name="Cristian Chilipirea" userId="34ab170da5908fc4" providerId="LiveId" clId="{40ACB1C5-0B6B-4C4B-B64C-8C91579DB1E1}" dt="2018-10-02T22:23:33.913" v="1313" actId="478"/>
          <ac:spMkLst>
            <pc:docMk/>
            <pc:sldMk cId="2918988431" sldId="527"/>
            <ac:spMk id="8" creationId="{63E25340-93D7-48FE-9F1E-B48A2024D976}"/>
          </ac:spMkLst>
        </pc:spChg>
        <pc:picChg chg="add mod">
          <ac:chgData name="Cristian Chilipirea" userId="34ab170da5908fc4" providerId="LiveId" clId="{40ACB1C5-0B6B-4C4B-B64C-8C91579DB1E1}" dt="2018-10-02T22:21:36.212" v="1278" actId="1076"/>
          <ac:picMkLst>
            <pc:docMk/>
            <pc:sldMk cId="2918988431" sldId="527"/>
            <ac:picMk id="6" creationId="{5E4F8245-E006-4689-91C3-C6DA9BAF38C4}"/>
          </ac:picMkLst>
        </pc:picChg>
        <pc:picChg chg="add mod">
          <ac:chgData name="Cristian Chilipirea" userId="34ab170da5908fc4" providerId="LiveId" clId="{40ACB1C5-0B6B-4C4B-B64C-8C91579DB1E1}" dt="2018-10-02T22:23:57.219" v="1322" actId="1076"/>
          <ac:picMkLst>
            <pc:docMk/>
            <pc:sldMk cId="2918988431" sldId="527"/>
            <ac:picMk id="9" creationId="{B7F921F1-4454-4E6F-B39A-5AF94E4C7D58}"/>
          </ac:picMkLst>
        </pc:picChg>
      </pc:sldChg>
      <pc:sldChg chg="addSp delSp modSp modTransition">
        <pc:chgData name="Cristian Chilipirea" userId="34ab170da5908fc4" providerId="LiveId" clId="{40ACB1C5-0B6B-4C4B-B64C-8C91579DB1E1}" dt="2018-10-02T22:14:19.247" v="1245" actId="478"/>
        <pc:sldMkLst>
          <pc:docMk/>
          <pc:sldMk cId="371541737" sldId="528"/>
        </pc:sldMkLst>
        <pc:spChg chg="mod">
          <ac:chgData name="Cristian Chilipirea" userId="34ab170da5908fc4" providerId="LiveId" clId="{40ACB1C5-0B6B-4C4B-B64C-8C91579DB1E1}" dt="2018-10-02T21:59:34.153" v="1130" actId="1076"/>
          <ac:spMkLst>
            <pc:docMk/>
            <pc:sldMk cId="371541737" sldId="528"/>
            <ac:spMk id="3" creationId="{127CADF5-96D9-47DE-B862-63D1EFEC97C5}"/>
          </ac:spMkLst>
        </pc:spChg>
        <pc:picChg chg="add mod">
          <ac:chgData name="Cristian Chilipirea" userId="34ab170da5908fc4" providerId="LiveId" clId="{40ACB1C5-0B6B-4C4B-B64C-8C91579DB1E1}" dt="2018-10-02T21:59:34.153" v="1130" actId="1076"/>
          <ac:picMkLst>
            <pc:docMk/>
            <pc:sldMk cId="371541737" sldId="528"/>
            <ac:picMk id="5" creationId="{D9ABCB1B-926D-4390-A273-141960A9F497}"/>
          </ac:picMkLst>
        </pc:picChg>
        <pc:picChg chg="add del">
          <ac:chgData name="Cristian Chilipirea" userId="34ab170da5908fc4" providerId="LiveId" clId="{40ACB1C5-0B6B-4C4B-B64C-8C91579DB1E1}" dt="2018-10-02T22:14:08.219" v="1243"/>
          <ac:picMkLst>
            <pc:docMk/>
            <pc:sldMk cId="371541737" sldId="528"/>
            <ac:picMk id="6" creationId="{99B3D6D9-E0CC-49E0-B577-B671A974DB60}"/>
          </ac:picMkLst>
        </pc:picChg>
        <pc:picChg chg="add del">
          <ac:chgData name="Cristian Chilipirea" userId="34ab170da5908fc4" providerId="LiveId" clId="{40ACB1C5-0B6B-4C4B-B64C-8C91579DB1E1}" dt="2018-10-02T22:14:19.247" v="1245" actId="478"/>
          <ac:picMkLst>
            <pc:docMk/>
            <pc:sldMk cId="371541737" sldId="528"/>
            <ac:picMk id="7" creationId="{352FC7DD-8855-4C4C-B625-3C0021BCF7DC}"/>
          </ac:picMkLst>
        </pc:picChg>
      </pc:sldChg>
      <pc:sldChg chg="addSp delSp modSp add ord modTransition modNotesTx">
        <pc:chgData name="Cristian Chilipirea" userId="34ab170da5908fc4" providerId="LiveId" clId="{40ACB1C5-0B6B-4C4B-B64C-8C91579DB1E1}" dt="2018-10-02T21:52:58.527" v="1095"/>
        <pc:sldMkLst>
          <pc:docMk/>
          <pc:sldMk cId="617174008" sldId="529"/>
        </pc:sldMkLst>
        <pc:spChg chg="mod">
          <ac:chgData name="Cristian Chilipirea" userId="34ab170da5908fc4" providerId="LiveId" clId="{40ACB1C5-0B6B-4C4B-B64C-8C91579DB1E1}" dt="2018-10-02T21:01:25.518" v="772" actId="20577"/>
          <ac:spMkLst>
            <pc:docMk/>
            <pc:sldMk cId="617174008" sldId="529"/>
            <ac:spMk id="2" creationId="{3EFA92BB-C69E-43F3-9DE0-27787169A731}"/>
          </ac:spMkLst>
        </pc:spChg>
        <pc:spChg chg="del">
          <ac:chgData name="Cristian Chilipirea" userId="34ab170da5908fc4" providerId="LiveId" clId="{40ACB1C5-0B6B-4C4B-B64C-8C91579DB1E1}" dt="2018-10-02T21:01:23.438" v="771" actId="478"/>
          <ac:spMkLst>
            <pc:docMk/>
            <pc:sldMk cId="617174008" sldId="529"/>
            <ac:spMk id="3" creationId="{8FAD3AE2-E64A-41BB-8C8E-FD96C9BAB6EE}"/>
          </ac:spMkLst>
        </pc:spChg>
        <pc:picChg chg="add mod ord">
          <ac:chgData name="Cristian Chilipirea" userId="34ab170da5908fc4" providerId="LiveId" clId="{40ACB1C5-0B6B-4C4B-B64C-8C91579DB1E1}" dt="2018-10-02T21:02:45.117" v="789" actId="1076"/>
          <ac:picMkLst>
            <pc:docMk/>
            <pc:sldMk cId="617174008" sldId="529"/>
            <ac:picMk id="6" creationId="{188E1FE5-018B-4410-8256-E76FDFAFEB3F}"/>
          </ac:picMkLst>
        </pc:picChg>
        <pc:picChg chg="add del mod">
          <ac:chgData name="Cristian Chilipirea" userId="34ab170da5908fc4" providerId="LiveId" clId="{40ACB1C5-0B6B-4C4B-B64C-8C91579DB1E1}" dt="2018-10-02T21:02:13.218" v="782" actId="478"/>
          <ac:picMkLst>
            <pc:docMk/>
            <pc:sldMk cId="617174008" sldId="529"/>
            <ac:picMk id="8" creationId="{5CE7B77A-B8D0-4FAF-8757-45D5257BF30A}"/>
          </ac:picMkLst>
        </pc:picChg>
        <pc:picChg chg="add mod">
          <ac:chgData name="Cristian Chilipirea" userId="34ab170da5908fc4" providerId="LiveId" clId="{40ACB1C5-0B6B-4C4B-B64C-8C91579DB1E1}" dt="2018-10-02T21:02:38.772" v="788" actId="14100"/>
          <ac:picMkLst>
            <pc:docMk/>
            <pc:sldMk cId="617174008" sldId="529"/>
            <ac:picMk id="10" creationId="{33299685-3374-4045-846A-C90A76CF455A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42774632" sldId="530"/>
        </pc:sldMkLst>
        <pc:spChg chg="add del mod">
          <ac:chgData name="Cristian Chilipirea" userId="34ab170da5908fc4" providerId="LiveId" clId="{40ACB1C5-0B6B-4C4B-B64C-8C91579DB1E1}" dt="2018-10-02T21:03:50.546" v="800"/>
          <ac:spMkLst>
            <pc:docMk/>
            <pc:sldMk cId="742774632" sldId="530"/>
            <ac:spMk id="7" creationId="{0190C311-3B2F-4627-88C3-F121C2C83C6E}"/>
          </ac:spMkLst>
        </pc:spChg>
        <pc:spChg chg="add mod">
          <ac:chgData name="Cristian Chilipirea" userId="34ab170da5908fc4" providerId="LiveId" clId="{40ACB1C5-0B6B-4C4B-B64C-8C91579DB1E1}" dt="2018-10-02T21:04:10.354" v="809" actId="1076"/>
          <ac:spMkLst>
            <pc:docMk/>
            <pc:sldMk cId="742774632" sldId="530"/>
            <ac:spMk id="8" creationId="{490075C4-9B98-4BA2-87B7-51A5F50D0ED9}"/>
          </ac:spMkLst>
        </pc:spChg>
        <pc:picChg chg="add mod">
          <ac:chgData name="Cristian Chilipirea" userId="34ab170da5908fc4" providerId="LiveId" clId="{40ACB1C5-0B6B-4C4B-B64C-8C91579DB1E1}" dt="2018-10-02T21:03:28.821" v="797" actId="1076"/>
          <ac:picMkLst>
            <pc:docMk/>
            <pc:sldMk cId="742774632" sldId="530"/>
            <ac:picMk id="5" creationId="{862C8273-DD18-4042-B4F2-9090CDCF7B4A}"/>
          </ac:picMkLst>
        </pc:picChg>
        <pc:picChg chg="del">
          <ac:chgData name="Cristian Chilipirea" userId="34ab170da5908fc4" providerId="LiveId" clId="{40ACB1C5-0B6B-4C4B-B64C-8C91579DB1E1}" dt="2018-10-02T21:02:59.022" v="791" actId="478"/>
          <ac:picMkLst>
            <pc:docMk/>
            <pc:sldMk cId="742774632" sldId="530"/>
            <ac:picMk id="10" creationId="{33299685-3374-4045-846A-C90A76CF455A}"/>
          </ac:picMkLst>
        </pc:picChg>
        <pc:picChg chg="add mod">
          <ac:chgData name="Cristian Chilipirea" userId="34ab170da5908fc4" providerId="LiveId" clId="{40ACB1C5-0B6B-4C4B-B64C-8C91579DB1E1}" dt="2018-10-02T21:04:32.036" v="813" actId="1076"/>
          <ac:picMkLst>
            <pc:docMk/>
            <pc:sldMk cId="742774632" sldId="530"/>
            <ac:picMk id="11" creationId="{A8EBA5D8-2749-4956-AA62-DA0C6403B5D5}"/>
          </ac:picMkLst>
        </pc:picChg>
      </pc:sldChg>
      <pc:sldChg chg="addSp modSp add modTransition">
        <pc:chgData name="Cristian Chilipirea" userId="34ab170da5908fc4" providerId="LiveId" clId="{40ACB1C5-0B6B-4C4B-B64C-8C91579DB1E1}" dt="2018-10-02T21:52:58.527" v="1095"/>
        <pc:sldMkLst>
          <pc:docMk/>
          <pc:sldMk cId="2619967694" sldId="531"/>
        </pc:sldMkLst>
        <pc:spChg chg="mod">
          <ac:chgData name="Cristian Chilipirea" userId="34ab170da5908fc4" providerId="LiveId" clId="{40ACB1C5-0B6B-4C4B-B64C-8C91579DB1E1}" dt="2018-10-02T21:08:28.278" v="834" actId="20577"/>
          <ac:spMkLst>
            <pc:docMk/>
            <pc:sldMk cId="2619967694" sldId="531"/>
            <ac:spMk id="3" creationId="{5457F2E0-B4AC-46BD-A6FA-D02AEEE1F279}"/>
          </ac:spMkLst>
        </pc:spChg>
        <pc:picChg chg="add mod">
          <ac:chgData name="Cristian Chilipirea" userId="34ab170da5908fc4" providerId="LiveId" clId="{40ACB1C5-0B6B-4C4B-B64C-8C91579DB1E1}" dt="2018-10-02T21:09:12.788" v="874" actId="1076"/>
          <ac:picMkLst>
            <pc:docMk/>
            <pc:sldMk cId="2619967694" sldId="531"/>
            <ac:picMk id="6" creationId="{6E8F7F56-1D1C-489A-8F73-B975F0BA21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290587018" sldId="532"/>
        </pc:sldMkLst>
        <pc:spChg chg="del">
          <ac:chgData name="Cristian Chilipirea" userId="34ab170da5908fc4" providerId="LiveId" clId="{40ACB1C5-0B6B-4C4B-B64C-8C91579DB1E1}" dt="2018-10-02T21:14:22.598" v="878" actId="478"/>
          <ac:spMkLst>
            <pc:docMk/>
            <pc:sldMk cId="1290587018" sldId="532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10-02T21:14:24.746" v="879" actId="478"/>
          <ac:spMkLst>
            <pc:docMk/>
            <pc:sldMk cId="1290587018" sldId="532"/>
            <ac:spMk id="7" creationId="{09823597-5F7B-42BE-A639-206C5F61FF05}"/>
          </ac:spMkLst>
        </pc:spChg>
        <pc:picChg chg="del">
          <ac:chgData name="Cristian Chilipirea" userId="34ab170da5908fc4" providerId="LiveId" clId="{40ACB1C5-0B6B-4C4B-B64C-8C91579DB1E1}" dt="2018-10-02T21:14:25.282" v="880" actId="478"/>
          <ac:picMkLst>
            <pc:docMk/>
            <pc:sldMk cId="1290587018" sldId="532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10-02T21:14:54.683" v="883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delSp modSp add modTransition modNotesTx">
        <pc:chgData name="Cristian Chilipirea" userId="34ab170da5908fc4" providerId="LiveId" clId="{40ACB1C5-0B6B-4C4B-B64C-8C91579DB1E1}" dt="2018-10-02T21:52:58.527" v="1095"/>
        <pc:sldMkLst>
          <pc:docMk/>
          <pc:sldMk cId="238918458" sldId="533"/>
        </pc:sldMkLst>
        <pc:spChg chg="mod">
          <ac:chgData name="Cristian Chilipirea" userId="34ab170da5908fc4" providerId="LiveId" clId="{40ACB1C5-0B6B-4C4B-B64C-8C91579DB1E1}" dt="2018-10-02T21:16:05.539" v="900" actId="20577"/>
          <ac:spMkLst>
            <pc:docMk/>
            <pc:sldMk cId="238918458" sldId="533"/>
            <ac:spMk id="2" creationId="{5256A4F4-68E4-4C78-829F-2A3B141F6320}"/>
          </ac:spMkLst>
        </pc:spChg>
        <pc:spChg chg="del">
          <ac:chgData name="Cristian Chilipirea" userId="34ab170da5908fc4" providerId="LiveId" clId="{40ACB1C5-0B6B-4C4B-B64C-8C91579DB1E1}" dt="2018-10-02T21:16:08.869" v="901" actId="478"/>
          <ac:spMkLst>
            <pc:docMk/>
            <pc:sldMk cId="238918458" sldId="533"/>
            <ac:spMk id="3" creationId="{E14C7BB2-BB62-446D-B1A6-1BD2A93F9721}"/>
          </ac:spMkLst>
        </pc:spChg>
        <pc:spChg chg="add del mod">
          <ac:chgData name="Cristian Chilipirea" userId="34ab170da5908fc4" providerId="LiveId" clId="{40ACB1C5-0B6B-4C4B-B64C-8C91579DB1E1}" dt="2018-10-02T21:16:11.843" v="902" actId="478"/>
          <ac:spMkLst>
            <pc:docMk/>
            <pc:sldMk cId="238918458" sldId="533"/>
            <ac:spMk id="6" creationId="{93F7AD6F-0A1B-414E-A97F-0C91276CB83C}"/>
          </ac:spMkLst>
        </pc:spChg>
        <pc:picChg chg="add del mod">
          <ac:chgData name="Cristian Chilipirea" userId="34ab170da5908fc4" providerId="LiveId" clId="{40ACB1C5-0B6B-4C4B-B64C-8C91579DB1E1}" dt="2018-10-02T21:16:27.167" v="907" actId="931"/>
          <ac:picMkLst>
            <pc:docMk/>
            <pc:sldMk cId="238918458" sldId="533"/>
            <ac:picMk id="8" creationId="{66FD00AE-C5F6-40C3-AA11-CB9A8CCC7BAE}"/>
          </ac:picMkLst>
        </pc:picChg>
        <pc:picChg chg="del">
          <ac:chgData name="Cristian Chilipirea" userId="34ab170da5908fc4" providerId="LiveId" clId="{40ACB1C5-0B6B-4C4B-B64C-8C91579DB1E1}" dt="2018-10-02T21:16:12.607" v="903" actId="478"/>
          <ac:picMkLst>
            <pc:docMk/>
            <pc:sldMk cId="238918458" sldId="533"/>
            <ac:picMk id="10" creationId="{86D35E25-F6D5-4B35-9B87-2D9C38D13CDE}"/>
          </ac:picMkLst>
        </pc:picChg>
        <pc:picChg chg="add mod">
          <ac:chgData name="Cristian Chilipirea" userId="34ab170da5908fc4" providerId="LiveId" clId="{40ACB1C5-0B6B-4C4B-B64C-8C91579DB1E1}" dt="2018-10-02T21:16:47.202" v="912" actId="1076"/>
          <ac:picMkLst>
            <pc:docMk/>
            <pc:sldMk cId="238918458" sldId="533"/>
            <ac:picMk id="11" creationId="{7187F0D2-EF9C-462D-B613-36E59D176009}"/>
          </ac:picMkLst>
        </pc:picChg>
        <pc:picChg chg="del">
          <ac:chgData name="Cristian Chilipirea" userId="34ab170da5908fc4" providerId="LiveId" clId="{40ACB1C5-0B6B-4C4B-B64C-8C91579DB1E1}" dt="2018-10-02T21:16:13.035" v="904" actId="478"/>
          <ac:picMkLst>
            <pc:docMk/>
            <pc:sldMk cId="238918458" sldId="533"/>
            <ac:picMk id="12" creationId="{E5E88EC3-921B-4FE2-AAE0-2096E7EF6101}"/>
          </ac:picMkLst>
        </pc:picChg>
        <pc:picChg chg="del">
          <ac:chgData name="Cristian Chilipirea" userId="34ab170da5908fc4" providerId="LiveId" clId="{40ACB1C5-0B6B-4C4B-B64C-8C91579DB1E1}" dt="2018-10-02T21:16:13.547" v="905" actId="478"/>
          <ac:picMkLst>
            <pc:docMk/>
            <pc:sldMk cId="238918458" sldId="533"/>
            <ac:picMk id="13" creationId="{879BF611-D25E-4292-AD76-02A4FE864C98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62901516" sldId="534"/>
        </pc:sldMkLst>
        <pc:spChg chg="mod">
          <ac:chgData name="Cristian Chilipirea" userId="34ab170da5908fc4" providerId="LiveId" clId="{40ACB1C5-0B6B-4C4B-B64C-8C91579DB1E1}" dt="2018-10-02T21:17:43.371" v="921" actId="20577"/>
          <ac:spMkLst>
            <pc:docMk/>
            <pc:sldMk cId="162901516" sldId="534"/>
            <ac:spMk id="2" creationId="{F0E10AA8-D063-4FA6-95F8-4024B4CC6F0E}"/>
          </ac:spMkLst>
        </pc:spChg>
        <pc:spChg chg="del">
          <ac:chgData name="Cristian Chilipirea" userId="34ab170da5908fc4" providerId="LiveId" clId="{40ACB1C5-0B6B-4C4B-B64C-8C91579DB1E1}" dt="2018-10-02T21:17:50.747" v="924" actId="478"/>
          <ac:spMkLst>
            <pc:docMk/>
            <pc:sldMk cId="162901516" sldId="534"/>
            <ac:spMk id="3" creationId="{80A99524-A9C8-4D05-B03D-D7D61DCC4ADA}"/>
          </ac:spMkLst>
        </pc:spChg>
        <pc:spChg chg="add del">
          <ac:chgData name="Cristian Chilipirea" userId="34ab170da5908fc4" providerId="LiveId" clId="{40ACB1C5-0B6B-4C4B-B64C-8C91579DB1E1}" dt="2018-10-02T21:17:45.829" v="923"/>
          <ac:spMkLst>
            <pc:docMk/>
            <pc:sldMk cId="162901516" sldId="534"/>
            <ac:spMk id="5" creationId="{04703FEF-979A-41CF-94A7-99C1551212E9}"/>
          </ac:spMkLst>
        </pc:spChg>
        <pc:picChg chg="add mod">
          <ac:chgData name="Cristian Chilipirea" userId="34ab170da5908fc4" providerId="LiveId" clId="{40ACB1C5-0B6B-4C4B-B64C-8C91579DB1E1}" dt="2018-10-02T21:17:53.748" v="926" actId="1076"/>
          <ac:picMkLst>
            <pc:docMk/>
            <pc:sldMk cId="162901516" sldId="534"/>
            <ac:picMk id="7" creationId="{C9F94140-5116-4753-86D3-117EB09854C7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632471956" sldId="535"/>
        </pc:sldMkLst>
        <pc:spChg chg="mod">
          <ac:chgData name="Cristian Chilipirea" userId="34ab170da5908fc4" providerId="LiveId" clId="{40ACB1C5-0B6B-4C4B-B64C-8C91579DB1E1}" dt="2018-10-02T21:18:34.015" v="946" actId="20577"/>
          <ac:spMkLst>
            <pc:docMk/>
            <pc:sldMk cId="2632471956" sldId="535"/>
            <ac:spMk id="2" creationId="{36DA95D2-76E5-416E-A7A2-C343803F5F91}"/>
          </ac:spMkLst>
        </pc:spChg>
        <pc:spChg chg="del">
          <ac:chgData name="Cristian Chilipirea" userId="34ab170da5908fc4" providerId="LiveId" clId="{40ACB1C5-0B6B-4C4B-B64C-8C91579DB1E1}" dt="2018-10-02T21:18:36.863" v="947" actId="478"/>
          <ac:spMkLst>
            <pc:docMk/>
            <pc:sldMk cId="2632471956" sldId="535"/>
            <ac:spMk id="3" creationId="{522A6478-05AC-4139-A5E7-782EBCD255D4}"/>
          </ac:spMkLst>
        </pc:spChg>
        <pc:picChg chg="add mod">
          <ac:chgData name="Cristian Chilipirea" userId="34ab170da5908fc4" providerId="LiveId" clId="{40ACB1C5-0B6B-4C4B-B64C-8C91579DB1E1}" dt="2018-10-02T21:18:38.172" v="948"/>
          <ac:picMkLst>
            <pc:docMk/>
            <pc:sldMk cId="2632471956" sldId="535"/>
            <ac:picMk id="6" creationId="{CDA6154C-A091-4595-9A07-8526FBA4B695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927050837" sldId="536"/>
        </pc:sldMkLst>
        <pc:spChg chg="mod">
          <ac:chgData name="Cristian Chilipirea" userId="34ab170da5908fc4" providerId="LiveId" clId="{40ACB1C5-0B6B-4C4B-B64C-8C91579DB1E1}" dt="2018-10-02T21:19:23.035" v="955" actId="20577"/>
          <ac:spMkLst>
            <pc:docMk/>
            <pc:sldMk cId="2927050837" sldId="536"/>
            <ac:spMk id="2" creationId="{3F3BEEF4-2CD0-4BD5-B27B-F2CC22C6A6CF}"/>
          </ac:spMkLst>
        </pc:spChg>
        <pc:spChg chg="del">
          <ac:chgData name="Cristian Chilipirea" userId="34ab170da5908fc4" providerId="LiveId" clId="{40ACB1C5-0B6B-4C4B-B64C-8C91579DB1E1}" dt="2018-10-02T21:19:25.339" v="956" actId="478"/>
          <ac:spMkLst>
            <pc:docMk/>
            <pc:sldMk cId="2927050837" sldId="536"/>
            <ac:spMk id="3" creationId="{495172FA-4A32-4972-86FD-0B723B25A54D}"/>
          </ac:spMkLst>
        </pc:spChg>
        <pc:picChg chg="add mod">
          <ac:chgData name="Cristian Chilipirea" userId="34ab170da5908fc4" providerId="LiveId" clId="{40ACB1C5-0B6B-4C4B-B64C-8C91579DB1E1}" dt="2018-10-02T21:20:32.018" v="971" actId="1076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625462843" sldId="537"/>
        </pc:sldMkLst>
        <pc:spChg chg="mod">
          <ac:chgData name="Cristian Chilipirea" userId="34ab170da5908fc4" providerId="LiveId" clId="{40ACB1C5-0B6B-4C4B-B64C-8C91579DB1E1}" dt="2018-10-02T21:20:22.275" v="967" actId="20577"/>
          <ac:spMkLst>
            <pc:docMk/>
            <pc:sldMk cId="625462843" sldId="537"/>
            <ac:spMk id="2" creationId="{3AB47608-D492-43E1-AFB5-C77AB80D72B2}"/>
          </ac:spMkLst>
        </pc:spChg>
        <pc:spChg chg="del">
          <ac:chgData name="Cristian Chilipirea" userId="34ab170da5908fc4" providerId="LiveId" clId="{40ACB1C5-0B6B-4C4B-B64C-8C91579DB1E1}" dt="2018-10-02T21:20:24.339" v="968" actId="478"/>
          <ac:spMkLst>
            <pc:docMk/>
            <pc:sldMk cId="625462843" sldId="537"/>
            <ac:spMk id="3" creationId="{5C7BA4E7-64B9-455B-B516-CEED914516BB}"/>
          </ac:spMkLst>
        </pc:spChg>
        <pc:picChg chg="add mod">
          <ac:chgData name="Cristian Chilipirea" userId="34ab170da5908fc4" providerId="LiveId" clId="{40ACB1C5-0B6B-4C4B-B64C-8C91579DB1E1}" dt="2018-10-02T21:20:28.336" v="970" actId="1076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741540215" sldId="538"/>
        </pc:sldMkLst>
        <pc:spChg chg="del">
          <ac:chgData name="Cristian Chilipirea" userId="34ab170da5908fc4" providerId="LiveId" clId="{40ACB1C5-0B6B-4C4B-B64C-8C91579DB1E1}" dt="2018-10-02T21:25:39.464" v="993" actId="478"/>
          <ac:spMkLst>
            <pc:docMk/>
            <pc:sldMk cId="1741540215" sldId="538"/>
            <ac:spMk id="2" creationId="{6532A0EE-BB06-494F-9238-19451277E1DB}"/>
          </ac:spMkLst>
        </pc:spChg>
        <pc:spChg chg="del">
          <ac:chgData name="Cristian Chilipirea" userId="34ab170da5908fc4" providerId="LiveId" clId="{40ACB1C5-0B6B-4C4B-B64C-8C91579DB1E1}" dt="2018-10-02T21:24:54.483" v="982" actId="931"/>
          <ac:spMkLst>
            <pc:docMk/>
            <pc:sldMk cId="1741540215" sldId="538"/>
            <ac:spMk id="3" creationId="{F698C45B-C988-4DE0-A3AA-606C6D43C242}"/>
          </ac:spMkLst>
        </pc:spChg>
        <pc:spChg chg="add del mod">
          <ac:chgData name="Cristian Chilipirea" userId="34ab170da5908fc4" providerId="LiveId" clId="{40ACB1C5-0B6B-4C4B-B64C-8C91579DB1E1}" dt="2018-10-02T21:25:17.905" v="987" actId="931"/>
          <ac:spMkLst>
            <pc:docMk/>
            <pc:sldMk cId="1741540215" sldId="538"/>
            <ac:spMk id="8" creationId="{71B439AB-3866-4EF7-8E82-FA185B0E8CCE}"/>
          </ac:spMkLst>
        </pc:spChg>
        <pc:picChg chg="add del mod">
          <ac:chgData name="Cristian Chilipirea" userId="34ab170da5908fc4" providerId="LiveId" clId="{40ACB1C5-0B6B-4C4B-B64C-8C91579DB1E1}" dt="2018-10-02T21:25:03.422" v="986" actId="478"/>
          <ac:picMkLst>
            <pc:docMk/>
            <pc:sldMk cId="1741540215" sldId="538"/>
            <ac:picMk id="6" creationId="{7495D35F-94F1-4F29-8E3E-9A1DFCA1F972}"/>
          </ac:picMkLst>
        </pc:picChg>
        <pc:picChg chg="add mod">
          <ac:chgData name="Cristian Chilipirea" userId="34ab170da5908fc4" providerId="LiveId" clId="{40ACB1C5-0B6B-4C4B-B64C-8C91579DB1E1}" dt="2018-10-02T21:25:23.380" v="990" actId="1076"/>
          <ac:picMkLst>
            <pc:docMk/>
            <pc:sldMk cId="1741540215" sldId="538"/>
            <ac:picMk id="10" creationId="{3F38ED30-6807-4C93-B632-3C556619CC34}"/>
          </ac:picMkLst>
        </pc:picChg>
        <pc:picChg chg="add mod">
          <ac:chgData name="Cristian Chilipirea" userId="34ab170da5908fc4" providerId="LiveId" clId="{40ACB1C5-0B6B-4C4B-B64C-8C91579DB1E1}" dt="2018-10-02T21:25:42.773" v="995" actId="1076"/>
          <ac:picMkLst>
            <pc:docMk/>
            <pc:sldMk cId="1741540215" sldId="538"/>
            <ac:picMk id="12" creationId="{252330A2-4EB2-44E2-BD79-6C28F5F5348C}"/>
          </ac:picMkLst>
        </pc:picChg>
      </pc:sldChg>
      <pc:sldChg chg="delSp modSp add ord modTransition">
        <pc:chgData name="Cristian Chilipirea" userId="34ab170da5908fc4" providerId="LiveId" clId="{40ACB1C5-0B6B-4C4B-B64C-8C91579DB1E1}" dt="2018-10-02T21:52:58.527" v="1095"/>
        <pc:sldMkLst>
          <pc:docMk/>
          <pc:sldMk cId="1544035050" sldId="539"/>
        </pc:sldMkLst>
        <pc:spChg chg="mod">
          <ac:chgData name="Cristian Chilipirea" userId="34ab170da5908fc4" providerId="LiveId" clId="{40ACB1C5-0B6B-4C4B-B64C-8C91579DB1E1}" dt="2018-10-02T21:41:36.406" v="1044" actId="20577"/>
          <ac:spMkLst>
            <pc:docMk/>
            <pc:sldMk cId="1544035050" sldId="539"/>
            <ac:spMk id="3" creationId="{625E152B-87E2-429C-9420-5FD6B44063FE}"/>
          </ac:spMkLst>
        </pc:spChg>
        <pc:picChg chg="del">
          <ac:chgData name="Cristian Chilipirea" userId="34ab170da5908fc4" providerId="LiveId" clId="{40ACB1C5-0B6B-4C4B-B64C-8C91579DB1E1}" dt="2018-10-02T21:34:43" v="1006" actId="478"/>
          <ac:picMkLst>
            <pc:docMk/>
            <pc:sldMk cId="1544035050" sldId="539"/>
            <ac:picMk id="14" creationId="{B6C59429-8DA0-4492-9391-49E81E30B229}"/>
          </ac:picMkLst>
        </pc:picChg>
      </pc:sldChg>
      <pc:sldChg chg="add modTransition">
        <pc:chgData name="Cristian Chilipirea" userId="34ab170da5908fc4" providerId="LiveId" clId="{40ACB1C5-0B6B-4C4B-B64C-8C91579DB1E1}" dt="2018-10-02T21:52:58.527" v="1095"/>
        <pc:sldMkLst>
          <pc:docMk/>
          <pc:sldMk cId="2002666867" sldId="540"/>
        </pc:sldMkLst>
      </pc:sldChg>
      <pc:sldChg chg="addSp delSp modSp add ord">
        <pc:chgData name="Cristian Chilipirea" userId="34ab170da5908fc4" providerId="LiveId" clId="{40ACB1C5-0B6B-4C4B-B64C-8C91579DB1E1}" dt="2018-10-02T22:16:11.889" v="1265" actId="1076"/>
        <pc:sldMkLst>
          <pc:docMk/>
          <pc:sldMk cId="1888411994" sldId="541"/>
        </pc:sldMkLst>
        <pc:spChg chg="mod">
          <ac:chgData name="Cristian Chilipirea" userId="34ab170da5908fc4" providerId="LiveId" clId="{40ACB1C5-0B6B-4C4B-B64C-8C91579DB1E1}" dt="2018-10-02T22:14:31.327" v="1248"/>
          <ac:spMkLst>
            <pc:docMk/>
            <pc:sldMk cId="1888411994" sldId="541"/>
            <ac:spMk id="2" creationId="{C246B18D-21B3-4B24-B48E-7496160B3CF6}"/>
          </ac:spMkLst>
        </pc:spChg>
        <pc:picChg chg="add del mod">
          <ac:chgData name="Cristian Chilipirea" userId="34ab170da5908fc4" providerId="LiveId" clId="{40ACB1C5-0B6B-4C4B-B64C-8C91579DB1E1}" dt="2018-10-02T22:15:27.215" v="1250" actId="478"/>
          <ac:picMkLst>
            <pc:docMk/>
            <pc:sldMk cId="1888411994" sldId="541"/>
            <ac:picMk id="5" creationId="{8EB89E2F-FB93-43C1-A35F-1210F4AD81A4}"/>
          </ac:picMkLst>
        </pc:picChg>
        <pc:picChg chg="add del mod">
          <ac:chgData name="Cristian Chilipirea" userId="34ab170da5908fc4" providerId="LiveId" clId="{40ACB1C5-0B6B-4C4B-B64C-8C91579DB1E1}" dt="2018-10-02T22:15:35.895" v="1254"/>
          <ac:picMkLst>
            <pc:docMk/>
            <pc:sldMk cId="1888411994" sldId="541"/>
            <ac:picMk id="7" creationId="{C92A7783-639D-461B-9903-314514A82071}"/>
          </ac:picMkLst>
        </pc:picChg>
        <pc:picChg chg="add mod">
          <ac:chgData name="Cristian Chilipirea" userId="34ab170da5908fc4" providerId="LiveId" clId="{40ACB1C5-0B6B-4C4B-B64C-8C91579DB1E1}" dt="2018-10-02T22:16:11.889" v="1265" actId="1076"/>
          <ac:picMkLst>
            <pc:docMk/>
            <pc:sldMk cId="1888411994" sldId="541"/>
            <ac:picMk id="10" creationId="{6E1EEAAC-15B7-4B1C-BE55-B912E8AF4150}"/>
          </ac:picMkLst>
        </pc:picChg>
      </pc:sldChg>
      <pc:sldChg chg="addSp delSp modSp add">
        <pc:chgData name="Cristian Chilipirea" userId="34ab170da5908fc4" providerId="LiveId" clId="{40ACB1C5-0B6B-4C4B-B64C-8C91579DB1E1}" dt="2018-10-02T22:23:20.914" v="1309" actId="1076"/>
        <pc:sldMkLst>
          <pc:docMk/>
          <pc:sldMk cId="3728125730" sldId="542"/>
        </pc:sldMkLst>
        <pc:spChg chg="mod">
          <ac:chgData name="Cristian Chilipirea" userId="34ab170da5908fc4" providerId="LiveId" clId="{40ACB1C5-0B6B-4C4B-B64C-8C91579DB1E1}" dt="2018-10-02T22:22:46.905" v="1302" actId="6549"/>
          <ac:spMkLst>
            <pc:docMk/>
            <pc:sldMk cId="3728125730" sldId="542"/>
            <ac:spMk id="2" creationId="{C3E94133-1880-4417-AA41-BF0388D21CA5}"/>
          </ac:spMkLst>
        </pc:spChg>
        <pc:picChg chg="add mod">
          <ac:chgData name="Cristian Chilipirea" userId="34ab170da5908fc4" providerId="LiveId" clId="{40ACB1C5-0B6B-4C4B-B64C-8C91579DB1E1}" dt="2018-10-02T22:23:20.914" v="1309" actId="1076"/>
          <ac:picMkLst>
            <pc:docMk/>
            <pc:sldMk cId="3728125730" sldId="542"/>
            <ac:picMk id="5" creationId="{16E6390D-3CF4-4876-AFA9-3778A06DEA8D}"/>
          </ac:picMkLst>
        </pc:picChg>
        <pc:picChg chg="del">
          <ac:chgData name="Cristian Chilipirea" userId="34ab170da5908fc4" providerId="LiveId" clId="{40ACB1C5-0B6B-4C4B-B64C-8C91579DB1E1}" dt="2018-10-02T22:23:13.308" v="1304" actId="478"/>
          <ac:picMkLst>
            <pc:docMk/>
            <pc:sldMk cId="3728125730" sldId="542"/>
            <ac:picMk id="6" creationId="{5E4F8245-E006-4689-91C3-C6DA9BAF38C4}"/>
          </ac:picMkLst>
        </pc:picChg>
      </pc:sldChg>
      <pc:sldChg chg="addSp modSp add ord">
        <pc:chgData name="Cristian Chilipirea" userId="34ab170da5908fc4" providerId="LiveId" clId="{40ACB1C5-0B6B-4C4B-B64C-8C91579DB1E1}" dt="2018-10-02T22:26:36.245" v="1354" actId="1076"/>
        <pc:sldMkLst>
          <pc:docMk/>
          <pc:sldMk cId="1289218972" sldId="543"/>
        </pc:sldMkLst>
        <pc:spChg chg="mod">
          <ac:chgData name="Cristian Chilipirea" userId="34ab170da5908fc4" providerId="LiveId" clId="{40ACB1C5-0B6B-4C4B-B64C-8C91579DB1E1}" dt="2018-10-02T22:24:41.064" v="1331" actId="20577"/>
          <ac:spMkLst>
            <pc:docMk/>
            <pc:sldMk cId="1289218972" sldId="543"/>
            <ac:spMk id="2" creationId="{C3E94133-1880-4417-AA41-BF0388D21CA5}"/>
          </ac:spMkLst>
        </pc:spChg>
        <pc:spChg chg="mod">
          <ac:chgData name="Cristian Chilipirea" userId="34ab170da5908fc4" providerId="LiveId" clId="{40ACB1C5-0B6B-4C4B-B64C-8C91579DB1E1}" dt="2018-10-02T22:26:36.245" v="1354" actId="1076"/>
          <ac:spMkLst>
            <pc:docMk/>
            <pc:sldMk cId="1289218972" sldId="543"/>
            <ac:spMk id="7" creationId="{58A3689F-587B-4641-8375-4A623366C697}"/>
          </ac:spMkLst>
        </pc:spChg>
        <pc:spChg chg="mod">
          <ac:chgData name="Cristian Chilipirea" userId="34ab170da5908fc4" providerId="LiveId" clId="{40ACB1C5-0B6B-4C4B-B64C-8C91579DB1E1}" dt="2018-10-02T22:25:43.464" v="1341" actId="20577"/>
          <ac:spMkLst>
            <pc:docMk/>
            <pc:sldMk cId="1289218972" sldId="543"/>
            <ac:spMk id="8" creationId="{63E25340-93D7-48FE-9F1E-B48A2024D976}"/>
          </ac:spMkLst>
        </pc:spChg>
        <pc:spChg chg="add mod">
          <ac:chgData name="Cristian Chilipirea" userId="34ab170da5908fc4" providerId="LiveId" clId="{40ACB1C5-0B6B-4C4B-B64C-8C91579DB1E1}" dt="2018-10-02T22:25:53.291" v="1345" actId="13926"/>
          <ac:spMkLst>
            <pc:docMk/>
            <pc:sldMk cId="1289218972" sldId="543"/>
            <ac:spMk id="9" creationId="{CA70642D-F1F4-4092-B66D-2F16805C9DA1}"/>
          </ac:spMkLst>
        </pc:spChg>
        <pc:spChg chg="add mod">
          <ac:chgData name="Cristian Chilipirea" userId="34ab170da5908fc4" providerId="LiveId" clId="{40ACB1C5-0B6B-4C4B-B64C-8C91579DB1E1}" dt="2018-10-02T22:26:07.581" v="1349" actId="13926"/>
          <ac:spMkLst>
            <pc:docMk/>
            <pc:sldMk cId="1289218972" sldId="543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4:13.026" v="1326" actId="1076"/>
        <pc:sldMkLst>
          <pc:docMk/>
          <pc:sldMk cId="2126027227" sldId="544"/>
        </pc:sldMkLst>
        <pc:spChg chg="mod">
          <ac:chgData name="Cristian Chilipirea" userId="34ab170da5908fc4" providerId="LiveId" clId="{40ACB1C5-0B6B-4C4B-B64C-8C91579DB1E1}" dt="2018-10-02T22:24:13.026" v="1326" actId="1076"/>
          <ac:spMkLst>
            <pc:docMk/>
            <pc:sldMk cId="2126027227" sldId="544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4:20.180" v="1327" actId="1076"/>
        <pc:sldMkLst>
          <pc:docMk/>
          <pc:sldMk cId="3144370955" sldId="545"/>
        </pc:sldMkLst>
        <pc:spChg chg="mod">
          <ac:chgData name="Cristian Chilipirea" userId="34ab170da5908fc4" providerId="LiveId" clId="{40ACB1C5-0B6B-4C4B-B64C-8C91579DB1E1}" dt="2018-10-02T22:24:20.180" v="1327" actId="1076"/>
          <ac:spMkLst>
            <pc:docMk/>
            <pc:sldMk cId="3144370955" sldId="545"/>
            <ac:spMk id="8" creationId="{63E25340-93D7-48FE-9F1E-B48A2024D976}"/>
          </ac:spMkLst>
        </pc:spChg>
      </pc:sldChg>
      <pc:sldChg chg="modSp add">
        <pc:chgData name="Cristian Chilipirea" userId="34ab170da5908fc4" providerId="LiveId" clId="{40ACB1C5-0B6B-4C4B-B64C-8C91579DB1E1}" dt="2018-10-02T22:24:26.579" v="1328" actId="1076"/>
        <pc:sldMkLst>
          <pc:docMk/>
          <pc:sldMk cId="1882107523" sldId="546"/>
        </pc:sldMkLst>
        <pc:spChg chg="mod">
          <ac:chgData name="Cristian Chilipirea" userId="34ab170da5908fc4" providerId="LiveId" clId="{40ACB1C5-0B6B-4C4B-B64C-8C91579DB1E1}" dt="2018-10-02T22:24:26.579" v="1328" actId="1076"/>
          <ac:spMkLst>
            <pc:docMk/>
            <pc:sldMk cId="1882107523" sldId="546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6:42.414" v="1355" actId="1076"/>
        <pc:sldMkLst>
          <pc:docMk/>
          <pc:sldMk cId="558091035" sldId="547"/>
        </pc:sldMkLst>
        <pc:spChg chg="mod">
          <ac:chgData name="Cristian Chilipirea" userId="34ab170da5908fc4" providerId="LiveId" clId="{40ACB1C5-0B6B-4C4B-B64C-8C91579DB1E1}" dt="2018-10-02T22:26:42.414" v="1355" actId="1076"/>
          <ac:spMkLst>
            <pc:docMk/>
            <pc:sldMk cId="558091035" sldId="547"/>
            <ac:spMk id="9" creationId="{CA70642D-F1F4-4092-B66D-2F16805C9DA1}"/>
          </ac:spMkLst>
        </pc:spChg>
      </pc:sldChg>
      <pc:sldChg chg="modSp add">
        <pc:chgData name="Cristian Chilipirea" userId="34ab170da5908fc4" providerId="LiveId" clId="{40ACB1C5-0B6B-4C4B-B64C-8C91579DB1E1}" dt="2018-10-02T22:27:59.961" v="1400" actId="1076"/>
        <pc:sldMkLst>
          <pc:docMk/>
          <pc:sldMk cId="3034493033" sldId="548"/>
        </pc:sldMkLst>
        <pc:spChg chg="mod">
          <ac:chgData name="Cristian Chilipirea" userId="34ab170da5908fc4" providerId="LiveId" clId="{40ACB1C5-0B6B-4C4B-B64C-8C91579DB1E1}" dt="2018-10-02T22:27:59.961" v="1400" actId="1076"/>
          <ac:spMkLst>
            <pc:docMk/>
            <pc:sldMk cId="3034493033" sldId="548"/>
            <ac:spMk id="9" creationId="{CA70642D-F1F4-4092-B66D-2F16805C9DA1}"/>
          </ac:spMkLst>
        </pc:spChg>
        <pc:spChg chg="mod">
          <ac:chgData name="Cristian Chilipirea" userId="34ab170da5908fc4" providerId="LiveId" clId="{40ACB1C5-0B6B-4C4B-B64C-8C91579DB1E1}" dt="2018-10-02T22:26:48.190" v="1356" actId="1076"/>
          <ac:spMkLst>
            <pc:docMk/>
            <pc:sldMk cId="3034493033" sldId="548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6:52.128" v="1357" actId="1076"/>
        <pc:sldMkLst>
          <pc:docMk/>
          <pc:sldMk cId="2448597296" sldId="549"/>
        </pc:sldMkLst>
        <pc:spChg chg="mod">
          <ac:chgData name="Cristian Chilipirea" userId="34ab170da5908fc4" providerId="LiveId" clId="{40ACB1C5-0B6B-4C4B-B64C-8C91579DB1E1}" dt="2018-10-02T22:26:52.128" v="1357" actId="1076"/>
          <ac:spMkLst>
            <pc:docMk/>
            <pc:sldMk cId="2448597296" sldId="549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8:09.778" v="1401" actId="1076"/>
        <pc:sldMkLst>
          <pc:docMk/>
          <pc:sldMk cId="3128890427" sldId="550"/>
        </pc:sldMkLst>
        <pc:spChg chg="mod">
          <ac:chgData name="Cristian Chilipirea" userId="34ab170da5908fc4" providerId="LiveId" clId="{40ACB1C5-0B6B-4C4B-B64C-8C91579DB1E1}" dt="2018-10-02T22:28:09.778" v="1401" actId="1076"/>
          <ac:spMkLst>
            <pc:docMk/>
            <pc:sldMk cId="3128890427" sldId="550"/>
            <ac:spMk id="8" creationId="{63E25340-93D7-48FE-9F1E-B48A2024D976}"/>
          </ac:spMkLst>
        </pc:spChg>
        <pc:spChg chg="mod">
          <ac:chgData name="Cristian Chilipirea" userId="34ab170da5908fc4" providerId="LiveId" clId="{40ACB1C5-0B6B-4C4B-B64C-8C91579DB1E1}" dt="2018-10-02T22:26:58.864" v="1358" actId="1076"/>
          <ac:spMkLst>
            <pc:docMk/>
            <pc:sldMk cId="3128890427" sldId="550"/>
            <ac:spMk id="9" creationId="{CA70642D-F1F4-4092-B66D-2F16805C9DA1}"/>
          </ac:spMkLst>
        </pc:spChg>
      </pc:sldChg>
      <pc:sldChg chg="addSp modSp add ord">
        <pc:chgData name="Cristian Chilipirea" userId="34ab170da5908fc4" providerId="LiveId" clId="{40ACB1C5-0B6B-4C4B-B64C-8C91579DB1E1}" dt="2018-10-02T22:28:56.393" v="1402" actId="1076"/>
        <pc:sldMkLst>
          <pc:docMk/>
          <pc:sldMk cId="447635862" sldId="551"/>
        </pc:sldMkLst>
        <pc:spChg chg="add mod">
          <ac:chgData name="Cristian Chilipirea" userId="34ab170da5908fc4" providerId="LiveId" clId="{40ACB1C5-0B6B-4C4B-B64C-8C91579DB1E1}" dt="2018-10-02T22:28:56.393" v="1402" actId="1076"/>
          <ac:spMkLst>
            <pc:docMk/>
            <pc:sldMk cId="447635862" sldId="551"/>
            <ac:spMk id="3" creationId="{6634E7C2-E6C2-465A-8B72-4336D89C5A7C}"/>
          </ac:spMkLst>
        </pc:spChg>
        <pc:picChg chg="mod">
          <ac:chgData name="Cristian Chilipirea" userId="34ab170da5908fc4" providerId="LiveId" clId="{40ACB1C5-0B6B-4C4B-B64C-8C91579DB1E1}" dt="2018-10-02T22:27:21.203" v="1361" actId="1076"/>
          <ac:picMkLst>
            <pc:docMk/>
            <pc:sldMk cId="447635862" sldId="551"/>
            <ac:picMk id="9" creationId="{B7F921F1-4454-4E6F-B39A-5AF94E4C7D58}"/>
          </ac:picMkLst>
        </pc:picChg>
      </pc:sldChg>
      <pc:sldChg chg="modSp add">
        <pc:chgData name="Cristian Chilipirea" userId="34ab170da5908fc4" providerId="LiveId" clId="{40ACB1C5-0B6B-4C4B-B64C-8C91579DB1E1}" dt="2018-10-02T22:29:32.098" v="1524" actId="20577"/>
        <pc:sldMkLst>
          <pc:docMk/>
          <pc:sldMk cId="1483517246" sldId="552"/>
        </pc:sldMkLst>
        <pc:spChg chg="mod">
          <ac:chgData name="Cristian Chilipirea" userId="34ab170da5908fc4" providerId="LiveId" clId="{40ACB1C5-0B6B-4C4B-B64C-8C91579DB1E1}" dt="2018-10-02T22:29:32.098" v="1524" actId="20577"/>
          <ac:spMkLst>
            <pc:docMk/>
            <pc:sldMk cId="1483517246" sldId="552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29.977" v="1677" actId="20577"/>
        <pc:sldMkLst>
          <pc:docMk/>
          <pc:sldMk cId="901537233" sldId="553"/>
        </pc:sldMkLst>
        <pc:spChg chg="mod">
          <ac:chgData name="Cristian Chilipirea" userId="34ab170da5908fc4" providerId="LiveId" clId="{40ACB1C5-0B6B-4C4B-B64C-8C91579DB1E1}" dt="2018-10-02T22:30:29.977" v="1677" actId="20577"/>
          <ac:spMkLst>
            <pc:docMk/>
            <pc:sldMk cId="901537233" sldId="553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50.814" v="1688" actId="113"/>
        <pc:sldMkLst>
          <pc:docMk/>
          <pc:sldMk cId="1544456519" sldId="554"/>
        </pc:sldMkLst>
        <pc:spChg chg="mod">
          <ac:chgData name="Cristian Chilipirea" userId="34ab170da5908fc4" providerId="LiveId" clId="{40ACB1C5-0B6B-4C4B-B64C-8C91579DB1E1}" dt="2018-10-02T22:30:50.814" v="1688" actId="113"/>
          <ac:spMkLst>
            <pc:docMk/>
            <pc:sldMk cId="1544456519" sldId="554"/>
            <ac:spMk id="3" creationId="{6634E7C2-E6C2-465A-8B72-4336D89C5A7C}"/>
          </ac:spMkLst>
        </pc:spChg>
      </pc:sldChg>
      <pc:sldChg chg="modSp add del">
        <pc:chgData name="Cristian Chilipirea" userId="34ab170da5908fc4" providerId="LiveId" clId="{40ACB1C5-0B6B-4C4B-B64C-8C91579DB1E1}" dt="2018-10-04T13:40:32.059" v="1740" actId="2696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 del">
        <pc:chgData name="Cristian Chilipirea" userId="34ab170da5908fc4" providerId="LiveId" clId="{40ACB1C5-0B6B-4C4B-B64C-8C91579DB1E1}" dt="2018-10-04T13:40:32.650" v="1741" actId="2696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7840C37D-FDDB-4314-A31E-446F31402874}"/>
    <pc:docChg chg="undo addSld delSld modSld modSection">
      <pc:chgData name="Cristian Chilipirea" userId="34ab170da5908fc4" providerId="LiveId" clId="{7840C37D-FDDB-4314-A31E-446F31402874}" dt="2019-10-13T10:50:16.213" v="381"/>
      <pc:docMkLst>
        <pc:docMk/>
      </pc:docMkLst>
      <pc:sldChg chg="modSp">
        <pc:chgData name="Cristian Chilipirea" userId="34ab170da5908fc4" providerId="LiveId" clId="{7840C37D-FDDB-4314-A31E-446F31402874}" dt="2019-10-13T10:35:49.864" v="23"/>
        <pc:sldMkLst>
          <pc:docMk/>
          <pc:sldMk cId="0" sldId="485"/>
        </pc:sldMkLst>
        <pc:spChg chg="mod">
          <ac:chgData name="Cristian Chilipirea" userId="34ab170da5908fc4" providerId="LiveId" clId="{7840C37D-FDDB-4314-A31E-446F31402874}" dt="2019-10-13T10:35:49.864" v="23"/>
          <ac:spMkLst>
            <pc:docMk/>
            <pc:sldMk cId="0" sldId="485"/>
            <ac:spMk id="15361" creationId="{B7373C27-AE51-474E-BA1F-0C5F0233AACE}"/>
          </ac:spMkLst>
        </pc:spChg>
      </pc:sldChg>
      <pc:sldChg chg="del">
        <pc:chgData name="Cristian Chilipirea" userId="34ab170da5908fc4" providerId="LiveId" clId="{7840C37D-FDDB-4314-A31E-446F31402874}" dt="2019-10-13T10:35:41.888" v="0" actId="2696"/>
        <pc:sldMkLst>
          <pc:docMk/>
          <pc:sldMk cId="82765791" sldId="486"/>
        </pc:sldMkLst>
      </pc:sldChg>
      <pc:sldChg chg="addSp delSp modSp add">
        <pc:chgData name="Cristian Chilipirea" userId="34ab170da5908fc4" providerId="LiveId" clId="{7840C37D-FDDB-4314-A31E-446F31402874}" dt="2019-10-13T10:36:32.873" v="29"/>
        <pc:sldMkLst>
          <pc:docMk/>
          <pc:sldMk cId="2338593371" sldId="486"/>
        </pc:sldMkLst>
        <pc:spChg chg="mod">
          <ac:chgData name="Cristian Chilipirea" userId="34ab170da5908fc4" providerId="LiveId" clId="{7840C37D-FDDB-4314-A31E-446F31402874}" dt="2019-10-13T10:35:57.638" v="25"/>
          <ac:spMkLst>
            <pc:docMk/>
            <pc:sldMk cId="2338593371" sldId="486"/>
            <ac:spMk id="2" creationId="{B9808585-3E9A-482E-9979-16C4C9043B58}"/>
          </ac:spMkLst>
        </pc:spChg>
        <pc:spChg chg="del">
          <ac:chgData name="Cristian Chilipirea" userId="34ab170da5908fc4" providerId="LiveId" clId="{7840C37D-FDDB-4314-A31E-446F31402874}" dt="2019-10-13T10:36:30.722" v="26" actId="478"/>
          <ac:spMkLst>
            <pc:docMk/>
            <pc:sldMk cId="2338593371" sldId="486"/>
            <ac:spMk id="3" creationId="{A5F3EE3C-A748-4CA7-AEFA-BC8891A272D3}"/>
          </ac:spMkLst>
        </pc:spChg>
        <pc:spChg chg="add del">
          <ac:chgData name="Cristian Chilipirea" userId="34ab170da5908fc4" providerId="LiveId" clId="{7840C37D-FDDB-4314-A31E-446F31402874}" dt="2019-10-13T10:36:32.862" v="28"/>
          <ac:spMkLst>
            <pc:docMk/>
            <pc:sldMk cId="2338593371" sldId="486"/>
            <ac:spMk id="4" creationId="{2B18BB36-4791-436C-8A83-074CA4A416D2}"/>
          </ac:spMkLst>
        </pc:spChg>
        <pc:spChg chg="add">
          <ac:chgData name="Cristian Chilipirea" userId="34ab170da5908fc4" providerId="LiveId" clId="{7840C37D-FDDB-4314-A31E-446F31402874}" dt="2019-10-13T10:36:32.873" v="29"/>
          <ac:spMkLst>
            <pc:docMk/>
            <pc:sldMk cId="2338593371" sldId="486"/>
            <ac:spMk id="5" creationId="{8BB290BD-77F4-41B0-8050-C3F38A40DA7A}"/>
          </ac:spMkLst>
        </pc:spChg>
      </pc:sldChg>
      <pc:sldChg chg="del">
        <pc:chgData name="Cristian Chilipirea" userId="34ab170da5908fc4" providerId="LiveId" clId="{7840C37D-FDDB-4314-A31E-446F31402874}" dt="2019-10-13T10:35:42.383" v="1" actId="2696"/>
        <pc:sldMkLst>
          <pc:docMk/>
          <pc:sldMk cId="3808378620" sldId="487"/>
        </pc:sldMkLst>
      </pc:sldChg>
      <pc:sldChg chg="addSp delSp modSp add modAnim">
        <pc:chgData name="Cristian Chilipirea" userId="34ab170da5908fc4" providerId="LiveId" clId="{7840C37D-FDDB-4314-A31E-446F31402874}" dt="2019-10-13T10:36:46.748" v="36"/>
        <pc:sldMkLst>
          <pc:docMk/>
          <pc:sldMk cId="4290695015" sldId="487"/>
        </pc:sldMkLst>
        <pc:spChg chg="mod">
          <ac:chgData name="Cristian Chilipirea" userId="34ab170da5908fc4" providerId="LiveId" clId="{7840C37D-FDDB-4314-A31E-446F31402874}" dt="2019-10-13T10:36:39.008" v="31"/>
          <ac:spMkLst>
            <pc:docMk/>
            <pc:sldMk cId="4290695015" sldId="487"/>
            <ac:spMk id="2" creationId="{A0E56962-24FF-4D6A-BD4B-7211168095C3}"/>
          </ac:spMkLst>
        </pc:spChg>
        <pc:spChg chg="del">
          <ac:chgData name="Cristian Chilipirea" userId="34ab170da5908fc4" providerId="LiveId" clId="{7840C37D-FDDB-4314-A31E-446F31402874}" dt="2019-10-13T10:36:41.439" v="32" actId="478"/>
          <ac:spMkLst>
            <pc:docMk/>
            <pc:sldMk cId="4290695015" sldId="487"/>
            <ac:spMk id="3" creationId="{A083F2C7-8904-4A79-BDD2-3046405D4041}"/>
          </ac:spMkLst>
        </pc:spChg>
        <pc:spChg chg="add del mod">
          <ac:chgData name="Cristian Chilipirea" userId="34ab170da5908fc4" providerId="LiveId" clId="{7840C37D-FDDB-4314-A31E-446F31402874}" dt="2019-10-13T10:36:46.736" v="35"/>
          <ac:spMkLst>
            <pc:docMk/>
            <pc:sldMk cId="4290695015" sldId="487"/>
            <ac:spMk id="4" creationId="{C1A8B81B-218F-40C8-AA13-5DFDBC9C3F3D}"/>
          </ac:spMkLst>
        </pc:spChg>
        <pc:spChg chg="add">
          <ac:chgData name="Cristian Chilipirea" userId="34ab170da5908fc4" providerId="LiveId" clId="{7840C37D-FDDB-4314-A31E-446F31402874}" dt="2019-10-13T10:36:46.748" v="36"/>
          <ac:spMkLst>
            <pc:docMk/>
            <pc:sldMk cId="4290695015" sldId="487"/>
            <ac:spMk id="5" creationId="{7FBE6F44-C4FC-4B81-B15C-C6919665ED8B}"/>
          </ac:spMkLst>
        </pc:spChg>
      </pc:sldChg>
      <pc:sldChg chg="del">
        <pc:chgData name="Cristian Chilipirea" userId="34ab170da5908fc4" providerId="LiveId" clId="{7840C37D-FDDB-4314-A31E-446F31402874}" dt="2019-10-13T10:35:42.438" v="2" actId="2696"/>
        <pc:sldMkLst>
          <pc:docMk/>
          <pc:sldMk cId="2485176181" sldId="488"/>
        </pc:sldMkLst>
      </pc:sldChg>
      <pc:sldChg chg="addSp delSp modSp add">
        <pc:chgData name="Cristian Chilipirea" userId="34ab170da5908fc4" providerId="LiveId" clId="{7840C37D-FDDB-4314-A31E-446F31402874}" dt="2019-10-13T10:37:02.767" v="43" actId="1076"/>
        <pc:sldMkLst>
          <pc:docMk/>
          <pc:sldMk cId="3485697799" sldId="488"/>
        </pc:sldMkLst>
        <pc:spChg chg="mod">
          <ac:chgData name="Cristian Chilipirea" userId="34ab170da5908fc4" providerId="LiveId" clId="{7840C37D-FDDB-4314-A31E-446F31402874}" dt="2019-10-13T10:36:53.062" v="38"/>
          <ac:spMkLst>
            <pc:docMk/>
            <pc:sldMk cId="3485697799" sldId="488"/>
            <ac:spMk id="2" creationId="{992E9F12-ADC8-42C4-9670-C0F1CC638971}"/>
          </ac:spMkLst>
        </pc:spChg>
        <pc:spChg chg="del">
          <ac:chgData name="Cristian Chilipirea" userId="34ab170da5908fc4" providerId="LiveId" clId="{7840C37D-FDDB-4314-A31E-446F31402874}" dt="2019-10-13T10:36:55.326" v="39" actId="478"/>
          <ac:spMkLst>
            <pc:docMk/>
            <pc:sldMk cId="3485697799" sldId="488"/>
            <ac:spMk id="3" creationId="{84CD5C51-800A-4456-A248-3A30CA5F2F4A}"/>
          </ac:spMkLst>
        </pc:spChg>
        <pc:spChg chg="add del">
          <ac:chgData name="Cristian Chilipirea" userId="34ab170da5908fc4" providerId="LiveId" clId="{7840C37D-FDDB-4314-A31E-446F31402874}" dt="2019-10-13T10:37:00.665" v="41"/>
          <ac:spMkLst>
            <pc:docMk/>
            <pc:sldMk cId="3485697799" sldId="488"/>
            <ac:spMk id="4" creationId="{350FD90D-6501-46ED-90E7-ABDFE7D0179C}"/>
          </ac:spMkLst>
        </pc:spChg>
        <pc:spChg chg="add mod">
          <ac:chgData name="Cristian Chilipirea" userId="34ab170da5908fc4" providerId="LiveId" clId="{7840C37D-FDDB-4314-A31E-446F31402874}" dt="2019-10-13T10:37:02.767" v="43" actId="1076"/>
          <ac:spMkLst>
            <pc:docMk/>
            <pc:sldMk cId="3485697799" sldId="488"/>
            <ac:spMk id="5" creationId="{5E6E2C07-456B-45FC-BF37-15B265DAA3F5}"/>
          </ac:spMkLst>
        </pc:spChg>
      </pc:sldChg>
      <pc:sldChg chg="del">
        <pc:chgData name="Cristian Chilipirea" userId="34ab170da5908fc4" providerId="LiveId" clId="{7840C37D-FDDB-4314-A31E-446F31402874}" dt="2019-10-13T10:35:42.495" v="3" actId="2696"/>
        <pc:sldMkLst>
          <pc:docMk/>
          <pc:sldMk cId="153538803" sldId="489"/>
        </pc:sldMkLst>
      </pc:sldChg>
      <pc:sldChg chg="addSp delSp modSp add">
        <pc:chgData name="Cristian Chilipirea" userId="34ab170da5908fc4" providerId="LiveId" clId="{7840C37D-FDDB-4314-A31E-446F31402874}" dt="2019-10-13T10:37:19.241" v="50" actId="1076"/>
        <pc:sldMkLst>
          <pc:docMk/>
          <pc:sldMk cId="3198136285" sldId="489"/>
        </pc:sldMkLst>
        <pc:spChg chg="mod">
          <ac:chgData name="Cristian Chilipirea" userId="34ab170da5908fc4" providerId="LiveId" clId="{7840C37D-FDDB-4314-A31E-446F31402874}" dt="2019-10-13T10:37:09.628" v="45"/>
          <ac:spMkLst>
            <pc:docMk/>
            <pc:sldMk cId="3198136285" sldId="489"/>
            <ac:spMk id="2" creationId="{0756F962-085C-4450-B3F4-A28FE1E7D9C7}"/>
          </ac:spMkLst>
        </pc:spChg>
        <pc:spChg chg="del">
          <ac:chgData name="Cristian Chilipirea" userId="34ab170da5908fc4" providerId="LiveId" clId="{7840C37D-FDDB-4314-A31E-446F31402874}" dt="2019-10-13T10:37:11.859" v="46" actId="478"/>
          <ac:spMkLst>
            <pc:docMk/>
            <pc:sldMk cId="3198136285" sldId="489"/>
            <ac:spMk id="3" creationId="{FD4AFBD4-E0BA-4E02-9F1C-BF7A7281A907}"/>
          </ac:spMkLst>
        </pc:spChg>
        <pc:spChg chg="add del">
          <ac:chgData name="Cristian Chilipirea" userId="34ab170da5908fc4" providerId="LiveId" clId="{7840C37D-FDDB-4314-A31E-446F31402874}" dt="2019-10-13T10:37:17.336" v="48"/>
          <ac:spMkLst>
            <pc:docMk/>
            <pc:sldMk cId="3198136285" sldId="489"/>
            <ac:spMk id="4" creationId="{A24B5529-596D-4C4B-A1F0-FA311930D820}"/>
          </ac:spMkLst>
        </pc:spChg>
        <pc:spChg chg="add mod">
          <ac:chgData name="Cristian Chilipirea" userId="34ab170da5908fc4" providerId="LiveId" clId="{7840C37D-FDDB-4314-A31E-446F31402874}" dt="2019-10-13T10:37:19.241" v="50" actId="1076"/>
          <ac:spMkLst>
            <pc:docMk/>
            <pc:sldMk cId="3198136285" sldId="489"/>
            <ac:spMk id="5" creationId="{B56D60DB-6879-47B2-9A9D-58C280166BF2}"/>
          </ac:spMkLst>
        </pc:spChg>
      </pc:sldChg>
      <pc:sldChg chg="addSp delSp modSp add">
        <pc:chgData name="Cristian Chilipirea" userId="34ab170da5908fc4" providerId="LiveId" clId="{7840C37D-FDDB-4314-A31E-446F31402874}" dt="2019-10-13T10:37:34.146" v="57" actId="1076"/>
        <pc:sldMkLst>
          <pc:docMk/>
          <pc:sldMk cId="1494177774" sldId="490"/>
        </pc:sldMkLst>
        <pc:spChg chg="mod">
          <ac:chgData name="Cristian Chilipirea" userId="34ab170da5908fc4" providerId="LiveId" clId="{7840C37D-FDDB-4314-A31E-446F31402874}" dt="2019-10-13T10:37:25.231" v="52"/>
          <ac:spMkLst>
            <pc:docMk/>
            <pc:sldMk cId="1494177774" sldId="490"/>
            <ac:spMk id="2" creationId="{F069374C-B1F3-4B6E-B5D5-14D7C137A2BF}"/>
          </ac:spMkLst>
        </pc:spChg>
        <pc:spChg chg="del">
          <ac:chgData name="Cristian Chilipirea" userId="34ab170da5908fc4" providerId="LiveId" clId="{7840C37D-FDDB-4314-A31E-446F31402874}" dt="2019-10-13T10:37:26.894" v="53" actId="478"/>
          <ac:spMkLst>
            <pc:docMk/>
            <pc:sldMk cId="1494177774" sldId="490"/>
            <ac:spMk id="3" creationId="{5E9CC154-E823-4D26-B288-229A773D8A5F}"/>
          </ac:spMkLst>
        </pc:spChg>
        <pc:spChg chg="add del">
          <ac:chgData name="Cristian Chilipirea" userId="34ab170da5908fc4" providerId="LiveId" clId="{7840C37D-FDDB-4314-A31E-446F31402874}" dt="2019-10-13T10:37:32.155" v="55"/>
          <ac:spMkLst>
            <pc:docMk/>
            <pc:sldMk cId="1494177774" sldId="490"/>
            <ac:spMk id="4" creationId="{6909C5D7-AACB-40F6-9CAC-B23EDEA766DA}"/>
          </ac:spMkLst>
        </pc:spChg>
        <pc:spChg chg="add mod">
          <ac:chgData name="Cristian Chilipirea" userId="34ab170da5908fc4" providerId="LiveId" clId="{7840C37D-FDDB-4314-A31E-446F31402874}" dt="2019-10-13T10:37:34.146" v="57" actId="1076"/>
          <ac:spMkLst>
            <pc:docMk/>
            <pc:sldMk cId="1494177774" sldId="490"/>
            <ac:spMk id="5" creationId="{C451349E-F407-4642-9D52-9B2510FEFE3F}"/>
          </ac:spMkLst>
        </pc:spChg>
      </pc:sldChg>
      <pc:sldChg chg="del">
        <pc:chgData name="Cristian Chilipirea" userId="34ab170da5908fc4" providerId="LiveId" clId="{7840C37D-FDDB-4314-A31E-446F31402874}" dt="2019-10-13T10:35:42.555" v="4" actId="2696"/>
        <pc:sldMkLst>
          <pc:docMk/>
          <pc:sldMk cId="4285981982" sldId="490"/>
        </pc:sldMkLst>
      </pc:sldChg>
      <pc:sldChg chg="addSp delSp modSp add">
        <pc:chgData name="Cristian Chilipirea" userId="34ab170da5908fc4" providerId="LiveId" clId="{7840C37D-FDDB-4314-A31E-446F31402874}" dt="2019-10-13T10:37:50.852" v="64" actId="1076"/>
        <pc:sldMkLst>
          <pc:docMk/>
          <pc:sldMk cId="504263197" sldId="491"/>
        </pc:sldMkLst>
        <pc:spChg chg="mod">
          <ac:chgData name="Cristian Chilipirea" userId="34ab170da5908fc4" providerId="LiveId" clId="{7840C37D-FDDB-4314-A31E-446F31402874}" dt="2019-10-13T10:37:40.299" v="59"/>
          <ac:spMkLst>
            <pc:docMk/>
            <pc:sldMk cId="504263197" sldId="491"/>
            <ac:spMk id="2" creationId="{8DD6C092-F0CB-4029-82ED-0C3298402A05}"/>
          </ac:spMkLst>
        </pc:spChg>
        <pc:spChg chg="del">
          <ac:chgData name="Cristian Chilipirea" userId="34ab170da5908fc4" providerId="LiveId" clId="{7840C37D-FDDB-4314-A31E-446F31402874}" dt="2019-10-13T10:37:42.235" v="60" actId="478"/>
          <ac:spMkLst>
            <pc:docMk/>
            <pc:sldMk cId="504263197" sldId="491"/>
            <ac:spMk id="3" creationId="{BBAEB694-7238-44AF-8379-6E3F9F621A2E}"/>
          </ac:spMkLst>
        </pc:spChg>
        <pc:spChg chg="add del">
          <ac:chgData name="Cristian Chilipirea" userId="34ab170da5908fc4" providerId="LiveId" clId="{7840C37D-FDDB-4314-A31E-446F31402874}" dt="2019-10-13T10:37:47.055" v="62"/>
          <ac:spMkLst>
            <pc:docMk/>
            <pc:sldMk cId="504263197" sldId="491"/>
            <ac:spMk id="4" creationId="{57EA311B-2E1A-4AC8-B0EC-DB1DD276F9DC}"/>
          </ac:spMkLst>
        </pc:spChg>
        <pc:spChg chg="add mod">
          <ac:chgData name="Cristian Chilipirea" userId="34ab170da5908fc4" providerId="LiveId" clId="{7840C37D-FDDB-4314-A31E-446F31402874}" dt="2019-10-13T10:37:50.852" v="64" actId="1076"/>
          <ac:spMkLst>
            <pc:docMk/>
            <pc:sldMk cId="504263197" sldId="491"/>
            <ac:spMk id="5" creationId="{7BA8441A-59DE-48FB-87E5-8DA7FA2C1129}"/>
          </ac:spMkLst>
        </pc:spChg>
      </pc:sldChg>
      <pc:sldChg chg="del">
        <pc:chgData name="Cristian Chilipirea" userId="34ab170da5908fc4" providerId="LiveId" clId="{7840C37D-FDDB-4314-A31E-446F31402874}" dt="2019-10-13T10:35:42.581" v="5" actId="2696"/>
        <pc:sldMkLst>
          <pc:docMk/>
          <pc:sldMk cId="568663443" sldId="491"/>
        </pc:sldMkLst>
      </pc:sldChg>
      <pc:sldChg chg="addSp delSp modSp add">
        <pc:chgData name="Cristian Chilipirea" userId="34ab170da5908fc4" providerId="LiveId" clId="{7840C37D-FDDB-4314-A31E-446F31402874}" dt="2019-10-13T10:38:04.998" v="71" actId="1076"/>
        <pc:sldMkLst>
          <pc:docMk/>
          <pc:sldMk cId="3412107781" sldId="492"/>
        </pc:sldMkLst>
        <pc:spChg chg="mod">
          <ac:chgData name="Cristian Chilipirea" userId="34ab170da5908fc4" providerId="LiveId" clId="{7840C37D-FDDB-4314-A31E-446F31402874}" dt="2019-10-13T10:37:56.283" v="66"/>
          <ac:spMkLst>
            <pc:docMk/>
            <pc:sldMk cId="3412107781" sldId="492"/>
            <ac:spMk id="2" creationId="{4983DA10-4C36-4C02-BA39-E8F832E166FD}"/>
          </ac:spMkLst>
        </pc:spChg>
        <pc:spChg chg="del">
          <ac:chgData name="Cristian Chilipirea" userId="34ab170da5908fc4" providerId="LiveId" clId="{7840C37D-FDDB-4314-A31E-446F31402874}" dt="2019-10-13T10:37:58.270" v="67" actId="478"/>
          <ac:spMkLst>
            <pc:docMk/>
            <pc:sldMk cId="3412107781" sldId="492"/>
            <ac:spMk id="3" creationId="{45649686-E1C1-475E-A2A6-55592DDDA63A}"/>
          </ac:spMkLst>
        </pc:spChg>
        <pc:spChg chg="add del">
          <ac:chgData name="Cristian Chilipirea" userId="34ab170da5908fc4" providerId="LiveId" clId="{7840C37D-FDDB-4314-A31E-446F31402874}" dt="2019-10-13T10:38:03.353" v="69"/>
          <ac:spMkLst>
            <pc:docMk/>
            <pc:sldMk cId="3412107781" sldId="492"/>
            <ac:spMk id="4" creationId="{3A0C54A6-1AC4-4751-862A-A0969DF80B7F}"/>
          </ac:spMkLst>
        </pc:spChg>
        <pc:spChg chg="add mod">
          <ac:chgData name="Cristian Chilipirea" userId="34ab170da5908fc4" providerId="LiveId" clId="{7840C37D-FDDB-4314-A31E-446F31402874}" dt="2019-10-13T10:38:04.998" v="71" actId="1076"/>
          <ac:spMkLst>
            <pc:docMk/>
            <pc:sldMk cId="3412107781" sldId="492"/>
            <ac:spMk id="5" creationId="{4E12F6DA-CACB-4010-92C9-84E96D247C9D}"/>
          </ac:spMkLst>
        </pc:spChg>
      </pc:sldChg>
      <pc:sldChg chg="del">
        <pc:chgData name="Cristian Chilipirea" userId="34ab170da5908fc4" providerId="LiveId" clId="{7840C37D-FDDB-4314-A31E-446F31402874}" dt="2019-10-13T10:35:42.617" v="6" actId="2696"/>
        <pc:sldMkLst>
          <pc:docMk/>
          <pc:sldMk cId="3792123901" sldId="492"/>
        </pc:sldMkLst>
      </pc:sldChg>
      <pc:sldChg chg="del">
        <pc:chgData name="Cristian Chilipirea" userId="34ab170da5908fc4" providerId="LiveId" clId="{7840C37D-FDDB-4314-A31E-446F31402874}" dt="2019-10-13T10:35:42.634" v="7" actId="2696"/>
        <pc:sldMkLst>
          <pc:docMk/>
          <pc:sldMk cId="1273241336" sldId="493"/>
        </pc:sldMkLst>
      </pc:sldChg>
      <pc:sldChg chg="addSp delSp modSp add">
        <pc:chgData name="Cristian Chilipirea" userId="34ab170da5908fc4" providerId="LiveId" clId="{7840C37D-FDDB-4314-A31E-446F31402874}" dt="2019-10-13T10:38:22.705" v="79" actId="1076"/>
        <pc:sldMkLst>
          <pc:docMk/>
          <pc:sldMk cId="1656319771" sldId="493"/>
        </pc:sldMkLst>
        <pc:spChg chg="mod">
          <ac:chgData name="Cristian Chilipirea" userId="34ab170da5908fc4" providerId="LiveId" clId="{7840C37D-FDDB-4314-A31E-446F31402874}" dt="2019-10-13T10:38:11.916" v="73"/>
          <ac:spMkLst>
            <pc:docMk/>
            <pc:sldMk cId="1656319771" sldId="493"/>
            <ac:spMk id="2" creationId="{1ABA2D4A-C3C8-44C9-8F5E-F9FD5EE2469E}"/>
          </ac:spMkLst>
        </pc:spChg>
        <pc:spChg chg="del">
          <ac:chgData name="Cristian Chilipirea" userId="34ab170da5908fc4" providerId="LiveId" clId="{7840C37D-FDDB-4314-A31E-446F31402874}" dt="2019-10-13T10:38:14.306" v="74" actId="478"/>
          <ac:spMkLst>
            <pc:docMk/>
            <pc:sldMk cId="1656319771" sldId="493"/>
            <ac:spMk id="3" creationId="{5F8A318E-453C-421B-949C-5F5D40B341A5}"/>
          </ac:spMkLst>
        </pc:spChg>
        <pc:spChg chg="add del">
          <ac:chgData name="Cristian Chilipirea" userId="34ab170da5908fc4" providerId="LiveId" clId="{7840C37D-FDDB-4314-A31E-446F31402874}" dt="2019-10-13T10:38:19.450" v="76"/>
          <ac:spMkLst>
            <pc:docMk/>
            <pc:sldMk cId="1656319771" sldId="493"/>
            <ac:spMk id="4" creationId="{92177670-26E8-486D-B048-57708FE16804}"/>
          </ac:spMkLst>
        </pc:spChg>
        <pc:spChg chg="add mod">
          <ac:chgData name="Cristian Chilipirea" userId="34ab170da5908fc4" providerId="LiveId" clId="{7840C37D-FDDB-4314-A31E-446F31402874}" dt="2019-10-13T10:38:22.705" v="79" actId="1076"/>
          <ac:spMkLst>
            <pc:docMk/>
            <pc:sldMk cId="1656319771" sldId="493"/>
            <ac:spMk id="5" creationId="{D0D67A6C-51AD-4E9E-8133-5DCC38B52A1E}"/>
          </ac:spMkLst>
        </pc:spChg>
      </pc:sldChg>
      <pc:sldChg chg="del">
        <pc:chgData name="Cristian Chilipirea" userId="34ab170da5908fc4" providerId="LiveId" clId="{7840C37D-FDDB-4314-A31E-446F31402874}" dt="2019-10-13T10:35:42.658" v="8" actId="2696"/>
        <pc:sldMkLst>
          <pc:docMk/>
          <pc:sldMk cId="3442169" sldId="494"/>
        </pc:sldMkLst>
      </pc:sldChg>
      <pc:sldChg chg="addSp delSp modSp add">
        <pc:chgData name="Cristian Chilipirea" userId="34ab170da5908fc4" providerId="LiveId" clId="{7840C37D-FDDB-4314-A31E-446F31402874}" dt="2019-10-13T10:38:38.457" v="85"/>
        <pc:sldMkLst>
          <pc:docMk/>
          <pc:sldMk cId="795707886" sldId="494"/>
        </pc:sldMkLst>
        <pc:spChg chg="mod">
          <ac:chgData name="Cristian Chilipirea" userId="34ab170da5908fc4" providerId="LiveId" clId="{7840C37D-FDDB-4314-A31E-446F31402874}" dt="2019-10-13T10:38:30.411" v="81"/>
          <ac:spMkLst>
            <pc:docMk/>
            <pc:sldMk cId="795707886" sldId="494"/>
            <ac:spMk id="2" creationId="{25231550-A2AE-4D2A-AEEF-F9162BD4F508}"/>
          </ac:spMkLst>
        </pc:spChg>
        <pc:spChg chg="del">
          <ac:chgData name="Cristian Chilipirea" userId="34ab170da5908fc4" providerId="LiveId" clId="{7840C37D-FDDB-4314-A31E-446F31402874}" dt="2019-10-13T10:38:32.666" v="82" actId="478"/>
          <ac:spMkLst>
            <pc:docMk/>
            <pc:sldMk cId="795707886" sldId="494"/>
            <ac:spMk id="3" creationId="{591CBCBE-C566-431F-B31B-4BFEB718761C}"/>
          </ac:spMkLst>
        </pc:spChg>
        <pc:spChg chg="add del">
          <ac:chgData name="Cristian Chilipirea" userId="34ab170da5908fc4" providerId="LiveId" clId="{7840C37D-FDDB-4314-A31E-446F31402874}" dt="2019-10-13T10:38:38.446" v="84"/>
          <ac:spMkLst>
            <pc:docMk/>
            <pc:sldMk cId="795707886" sldId="494"/>
            <ac:spMk id="4" creationId="{5B8AEF1F-A38C-4776-9736-0A158180F19C}"/>
          </ac:spMkLst>
        </pc:spChg>
        <pc:spChg chg="add">
          <ac:chgData name="Cristian Chilipirea" userId="34ab170da5908fc4" providerId="LiveId" clId="{7840C37D-FDDB-4314-A31E-446F31402874}" dt="2019-10-13T10:38:38.457" v="85"/>
          <ac:spMkLst>
            <pc:docMk/>
            <pc:sldMk cId="795707886" sldId="494"/>
            <ac:spMk id="5" creationId="{F57A2641-542F-4BB7-BC24-23965B96327A}"/>
          </ac:spMkLst>
        </pc:spChg>
      </pc:sldChg>
      <pc:sldChg chg="del">
        <pc:chgData name="Cristian Chilipirea" userId="34ab170da5908fc4" providerId="LiveId" clId="{7840C37D-FDDB-4314-A31E-446F31402874}" dt="2019-10-13T10:35:42.795" v="9" actId="2696"/>
        <pc:sldMkLst>
          <pc:docMk/>
          <pc:sldMk cId="83170459" sldId="495"/>
        </pc:sldMkLst>
      </pc:sldChg>
      <pc:sldChg chg="addSp delSp modSp add">
        <pc:chgData name="Cristian Chilipirea" userId="34ab170da5908fc4" providerId="LiveId" clId="{7840C37D-FDDB-4314-A31E-446F31402874}" dt="2019-10-13T10:38:54.340" v="91"/>
        <pc:sldMkLst>
          <pc:docMk/>
          <pc:sldMk cId="749517494" sldId="495"/>
        </pc:sldMkLst>
        <pc:spChg chg="mod">
          <ac:chgData name="Cristian Chilipirea" userId="34ab170da5908fc4" providerId="LiveId" clId="{7840C37D-FDDB-4314-A31E-446F31402874}" dt="2019-10-13T10:38:46.956" v="87"/>
          <ac:spMkLst>
            <pc:docMk/>
            <pc:sldMk cId="749517494" sldId="495"/>
            <ac:spMk id="2" creationId="{236A4D13-C8DF-42FE-B962-47411C924062}"/>
          </ac:spMkLst>
        </pc:spChg>
        <pc:spChg chg="del">
          <ac:chgData name="Cristian Chilipirea" userId="34ab170da5908fc4" providerId="LiveId" clId="{7840C37D-FDDB-4314-A31E-446F31402874}" dt="2019-10-13T10:38:48.922" v="88" actId="478"/>
          <ac:spMkLst>
            <pc:docMk/>
            <pc:sldMk cId="749517494" sldId="495"/>
            <ac:spMk id="3" creationId="{981CF91F-01D2-42EF-A2BC-01812B7F30F3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4" creationId="{5DC2F815-7C4D-4DCC-867E-7FAD9122AD91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5" creationId="{0B45776B-D3A1-4313-84A3-343D15DBA9CD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7" creationId="{06266510-DFF6-4E90-A271-DBE4B7526BF1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8" creationId="{34172BD6-503F-461A-A282-7A5A39DC39E9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9" creationId="{A74806F9-8D8D-4C71-9F6A-2E576665FC57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0" creationId="{56D8C2E8-1CF0-4BD4-B107-FCDF939E639E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6" creationId="{6F167C53-959B-429F-A555-BA31FA5AF2EE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7" creationId="{69134C06-C0FF-44FA-B629-495FDD55A219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8" creationId="{F9AE13F8-4B4D-4AE8-B1AA-F7617D71E167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9" creationId="{DFB64739-6320-4DC8-BB65-F6FA30B1D30C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20" creationId="{08297447-4EE4-4C20-B17A-BEB908C4DD8B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1" creationId="{9EE33095-A6B5-438E-A81F-19906765626C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2" creationId="{075DBDDF-F510-40F4-96EC-8E566D1182D9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4" creationId="{BC702D62-AF4C-4D53-9719-1DAF7153C159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5" creationId="{5E415570-E7E4-4191-88D1-300ADDA577B6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6" creationId="{B5AE4EB9-65F2-40C7-8559-EA0CEB22B89E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7" creationId="{1ADCFC61-29A6-449A-A722-571824B8C6CC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3" creationId="{D734C4D0-188F-403E-8BAE-1EFEBD1C58C7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4" creationId="{1D86F3E4-5409-4960-9591-F858B9DC4F5A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5" creationId="{3671ED7E-6274-4050-9B53-97F4B92110D5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6" creationId="{3BACB218-D8BB-4150-A426-B19DFC20C7D6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7" creationId="{870825C0-3B06-405D-9484-032B54FBB2B2}"/>
          </ac:spMkLst>
        </pc:sp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6" creationId="{FAECB82A-E57A-4DE5-9DE4-F1D076987457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1" creationId="{3845C756-EDD7-4BDD-916D-DC099735B8B8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2" creationId="{DFA5A400-4B5E-481F-B9B6-15F9CC20ABC0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3" creationId="{9C582B8B-229B-4AFC-BCF6-1BD4B7DFFEDD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4" creationId="{CD5CC683-1EAA-491D-A081-599314CB7493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5" creationId="{FBCE4B8D-E6A2-4F39-BA3D-8BEE5A2D3EED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23" creationId="{43817789-E127-41C7-8B95-7F5425ED1F70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28" creationId="{344A531C-09BF-404C-A495-B1C453F11122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29" creationId="{DBF24BED-6BA1-4D43-B037-E5D5BD9EF08E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30" creationId="{C53C69BC-F46B-4723-A7F8-8DAA2D67AFBC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31" creationId="{603BAA6B-7240-4965-9AD1-3C942EA7C414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32" creationId="{FA6A0BAB-D7BC-42E5-B52D-380D85A31487}"/>
          </ac:cxnSpMkLst>
        </pc:cxnChg>
      </pc:sldChg>
      <pc:sldChg chg="del">
        <pc:chgData name="Cristian Chilipirea" userId="34ab170da5908fc4" providerId="LiveId" clId="{7840C37D-FDDB-4314-A31E-446F31402874}" dt="2019-10-13T10:35:42.851" v="10" actId="2696"/>
        <pc:sldMkLst>
          <pc:docMk/>
          <pc:sldMk cId="1630810243" sldId="496"/>
        </pc:sldMkLst>
      </pc:sldChg>
      <pc:sldChg chg="addSp delSp modSp add">
        <pc:chgData name="Cristian Chilipirea" userId="34ab170da5908fc4" providerId="LiveId" clId="{7840C37D-FDDB-4314-A31E-446F31402874}" dt="2019-10-13T10:40:32.427" v="123" actId="14100"/>
        <pc:sldMkLst>
          <pc:docMk/>
          <pc:sldMk cId="3721453940" sldId="496"/>
        </pc:sldMkLst>
        <pc:spChg chg="mod">
          <ac:chgData name="Cristian Chilipirea" userId="34ab170da5908fc4" providerId="LiveId" clId="{7840C37D-FDDB-4314-A31E-446F31402874}" dt="2019-10-13T10:38:59.968" v="93"/>
          <ac:spMkLst>
            <pc:docMk/>
            <pc:sldMk cId="3721453940" sldId="496"/>
            <ac:spMk id="2" creationId="{936A426B-680E-4B12-A181-3C5866398B75}"/>
          </ac:spMkLst>
        </pc:spChg>
        <pc:spChg chg="del">
          <ac:chgData name="Cristian Chilipirea" userId="34ab170da5908fc4" providerId="LiveId" clId="{7840C37D-FDDB-4314-A31E-446F31402874}" dt="2019-10-13T10:39:01.983" v="94" actId="478"/>
          <ac:spMkLst>
            <pc:docMk/>
            <pc:sldMk cId="3721453940" sldId="496"/>
            <ac:spMk id="3" creationId="{BE0F95DB-0D16-4829-A666-A909AA919F3C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19" creationId="{EA3271A5-B28D-45C6-AE1F-55EC23E0DC4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0" creationId="{F4E98286-B0D3-4177-BD34-8BE714CAF691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1" creationId="{AAFCD839-7B2A-4683-BED9-BD0FC63C6C8F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2" creationId="{FE4DE6C4-7F6C-4A52-8F36-1A42F6961935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3" creationId="{A861C047-3F94-4F91-83FF-492B3CC823B1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4" creationId="{2E18CB15-1975-4D3D-8C52-C2B89F9D59D9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5" creationId="{7FEE96AB-501C-4903-A8A8-EE56F361BFBC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6" creationId="{3EF05F3D-5282-4E70-8AD5-B7F6785DF40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7" creationId="{98532E44-45CF-42D7-A9CF-31356F801D5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8" creationId="{3C754473-1969-4F57-8838-A4A5735CC886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9" creationId="{936C5C68-853C-4891-ACF5-13C400C57296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0" creationId="{C957512D-D179-4CA7-81CE-F0F8C7EDD93A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1" creationId="{82246BF2-2FFE-4130-AC07-9826D9C18E4A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2" creationId="{652955F8-B336-4D5A-8FB7-6A43A12E909A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3" creationId="{5E89BE69-761F-4E26-97C3-9BC2557FC25C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4" creationId="{675EDC26-5046-4172-A153-94BDB1DC5FE7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5" creationId="{99D7830D-30BC-493A-926D-E554A5723AFF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6" creationId="{26B15C54-0397-4259-9D20-B88C613D23B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7" creationId="{993B682F-9FE6-4346-8AE5-9A17E19DA5DE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8" creationId="{B1B09177-2D6E-47AA-BD3E-EC7BEE662C08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9" creationId="{6575E4B6-1AC0-47C7-8C8F-48145516CB20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0" creationId="{8CB4F762-E014-453A-9EAD-9F802F3AD10C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1" creationId="{34CDD7C8-2FA9-4B77-9402-101174D4AA15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2" creationId="{3E104B94-1046-4DE0-91B4-8D9D78AC1784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3" creationId="{C2CB256B-9676-4629-A737-07EAD2275680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4" creationId="{BF6B5B46-079F-4414-9750-A40E155A1A56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5" creationId="{FCA9281B-F29F-41DA-A7AB-545F22D56C4B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6" creationId="{C9529D11-54A2-4050-8A0A-F3B90BA277F9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7" creationId="{B6AFEBB2-B6C4-434F-B5A1-B608B6A40E69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8" creationId="{B6287254-3659-4EEE-B131-AA18EC40022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9" creationId="{A7CECAEE-B0A3-49E1-BB5D-B262C043B44E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50" creationId="{039C7F73-89C3-47CF-9B4A-066D22449C34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51" creationId="{D33DA36D-313C-4AA4-849E-9C1A2A214EFE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67" creationId="{7E0B9644-F9B8-4051-8C44-77D120EC6A1F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68" creationId="{53E2F7A3-D859-4FF5-A201-FB642D14FE0C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69" creationId="{8D537317-C6E2-43C2-883F-E95D3F6279FD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0" creationId="{1350307C-82D9-4C50-A880-D18AA00685D8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1" creationId="{ACE45BA8-DFFF-44EB-AAD5-2ABE3DCC3F38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2" creationId="{6BC3DF19-F918-4D5E-9CDC-4C3F38ED6639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3" creationId="{109CD476-D29D-4A13-AB7A-46AA3AE9587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4" creationId="{34077488-9EC5-4225-B602-D946B22891C6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5" creationId="{D03DAFB7-B2FB-409B-9A96-069DE2CEACF5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6" creationId="{D0B528DF-14AC-45DB-9970-3434652E0D19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7" creationId="{98EDC578-C83F-406C-82F5-ED7DF197A139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8" creationId="{0B85ED3E-DC8A-4E30-A86A-C5E250DED684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9" creationId="{078FA66E-D00C-410E-B228-B0312C1A09E6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0" creationId="{2D370626-75B1-4C72-9453-3A6BE7E06F9E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1" creationId="{8BD23938-D941-4494-9A3C-35E633D553BE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2" creationId="{BB7F4513-4156-495D-BB1D-2AB430C84D55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3" creationId="{98C92547-E5AE-4D7B-9D64-32BFBD08714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4" creationId="{16D84B81-B8B5-4EDF-88D3-30CF4AB3D838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5" creationId="{EE995609-A2B3-47F8-98B5-6D0A9D920966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6" creationId="{B49BDFB4-E3A0-4470-BCDC-84E5A696211D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7" creationId="{ECAC7F64-FADE-4F0D-B210-72E6602F9191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8" creationId="{BF63C7FF-C9E1-4992-B63C-4997EA4674F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9" creationId="{FA8EFF2C-81C5-4E61-B2A2-8F6062CC888C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0" creationId="{52A77362-65FF-4206-9FCE-4AB0E63BF4CB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1" creationId="{F3828FF5-610C-435A-969C-AE892356FA7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2" creationId="{FC246976-1893-4D25-B090-CDD8E4556168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3" creationId="{F668F3CB-EC4C-408C-9C3B-B220A2048C4C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4" creationId="{1C6E5228-AD87-41F2-9AD3-FFB350CA217F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5" creationId="{2AFFDF47-3115-40C2-A370-75E27FB5054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6" creationId="{A5B4CD34-A461-4A24-9726-499339CA8550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7" creationId="{09BBBC47-3EF8-4514-B923-817A9E1B62C1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8" creationId="{413737D7-02A1-4D15-BE38-626DD261C17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9" creationId="{0617EF0E-315B-4D28-9DB8-1F5DFC29CFEF}"/>
          </ac:spMkLst>
        </pc:spChg>
        <pc:spChg chg="add del">
          <ac:chgData name="Cristian Chilipirea" userId="34ab170da5908fc4" providerId="LiveId" clId="{7840C37D-FDDB-4314-A31E-446F31402874}" dt="2019-10-13T10:39:26.746" v="102"/>
          <ac:spMkLst>
            <pc:docMk/>
            <pc:sldMk cId="3721453940" sldId="496"/>
            <ac:spMk id="100" creationId="{8B88FE8B-1E62-4BBB-A07A-3122BB839A8C}"/>
          </ac:spMkLst>
        </pc:spChg>
        <pc:spChg chg="add mod">
          <ac:chgData name="Cristian Chilipirea" userId="34ab170da5908fc4" providerId="LiveId" clId="{7840C37D-FDDB-4314-A31E-446F31402874}" dt="2019-10-13T10:39:28.658" v="104" actId="1076"/>
          <ac:spMkLst>
            <pc:docMk/>
            <pc:sldMk cId="3721453940" sldId="496"/>
            <ac:spMk id="101" creationId="{C13A43DA-1734-4315-A91C-B1F4344721B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17" creationId="{6EAC2950-BB3C-4119-95FC-A84041EE9678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18" creationId="{C3E2ABC4-E1CA-4C68-8A38-16CC5DB2219A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19" creationId="{976113ED-8340-4C0C-99F5-428031A005A7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0" creationId="{3F77BF76-CE63-4459-AA52-4199C5BE8EA6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1" creationId="{206AC448-5AF6-48CA-9AC1-0379FB0E0247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2" creationId="{1AC17CF0-A2FE-4231-8B5A-177D7D513780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3" creationId="{A40EC460-7640-4C5B-AE91-A06D1002E376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4" creationId="{0F464EA2-42D7-411A-88EC-1C80A4713779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5" creationId="{5F474A0D-5381-4355-83B1-3ED24B7E5621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6" creationId="{324A0D4C-5497-4F4C-B778-6BC8852B250C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7" creationId="{3905AEA6-2381-42F9-88A0-76F9B5708DD6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8" creationId="{8BA23C8C-6445-4581-8A0A-96E66A44705F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9" creationId="{7ACD031F-3A11-4FF2-9220-7A74E778C00E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0" creationId="{72F62E1F-5B00-419F-8688-9D793F82BF51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1" creationId="{5D301A31-76B1-4CC2-ADEF-4B743CC60DE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2" creationId="{46EFA18F-A46B-4815-816F-CCFAE0B678E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3" creationId="{557889DC-56C4-4E43-B1A1-3A40F4E37B74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4" creationId="{AEE1B100-BC73-46AC-B7F4-BB7E756C707F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5" creationId="{F2D16860-E7F8-4AB7-8536-BF3EBAF990DC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6" creationId="{2EF48C7A-F654-4E84-BBAC-36D059EF4A4D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7" creationId="{87EC8C3E-AD20-4327-9B62-5CDEC81E558F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8" creationId="{88A45067-D0FC-46B3-A282-F55303514B9B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9" creationId="{25568BE0-14FB-419E-B20E-6D02C16A61C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0" creationId="{204B86B3-6AA0-49C3-8DFF-756D52A48341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1" creationId="{897D764E-FD69-4AFA-8935-61B4A3E28F74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2" creationId="{174245D5-32CE-40C8-90B0-0A12A61979D5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3" creationId="{92DDAD38-B14D-4EA4-925C-7E8890286905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4" creationId="{D1E8AD14-2B78-441F-80B0-E352D1240FF7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5" creationId="{93A93858-58A3-4F05-9213-C71F5F356AA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6" creationId="{32D9B905-3976-4813-AB93-930D30473B5B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7" creationId="{4FED5577-595B-4C5B-9E86-130D6A666265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8" creationId="{42A8DC26-3E69-487E-AD83-36BDC9C01236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4" creationId="{4925446B-4576-4571-8E91-042EEC928D50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5" creationId="{9EE5D242-983F-460D-9D16-317836D8FB0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6" creationId="{38F3163C-8172-42B1-B6DF-14577C03FAF6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7" creationId="{A293593D-704E-4776-A3B1-CEBA1A1FA20A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8" creationId="{C5781D0C-E7D0-4759-99CD-18A6D1A01BB3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9" creationId="{E90DB490-82C4-45B9-B67C-750816C35C74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0" creationId="{67E12F95-DCA8-4C24-A127-8820F0B3C1AA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1" creationId="{EC9C1506-A313-4EE8-89D7-5E787D49BDAC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2" creationId="{FAFA8AE3-DC3E-4188-9EB2-80FAF9EA8D24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3" creationId="{B7BD52BC-2C60-404D-BF5D-25A09666A4A9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4" creationId="{9F1C95E9-8F57-47CB-B7C3-AC04915037B6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5" creationId="{EDE04925-0507-4986-AE72-040B5B925E3D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6" creationId="{DF0CF097-D72B-47E3-9CD6-DE3C602E066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7" creationId="{07A2C5C8-4CA2-4A2F-8F6D-654367091B9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8" creationId="{A64237D1-7AAC-40F3-9A54-56082A5609D4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9" creationId="{2054D4EE-FCB4-4B97-A34D-4D75A512CA77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0" creationId="{1417691C-9165-47AC-B0A9-D582EC941B57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1" creationId="{661760ED-88BE-4373-A039-5472CE3F7B88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2" creationId="{7F9D570D-E9FF-49FA-AA40-1D947509122D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3" creationId="{9631E5D6-4582-4BB4-A599-EB33BFCAF6EB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4" creationId="{011C1C22-8A34-4588-B169-8C046895484D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5" creationId="{7A86914A-E71B-49AE-8AE3-5EE5798390A7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6" creationId="{1FF95990-3019-4FE9-B59E-F432881D9905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7" creationId="{6A40ACC1-5350-4918-93AD-4CC5E7C3CB3A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8" creationId="{5BB46A71-854E-4282-BA96-2D5DC3B3961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9" creationId="{52D60978-C690-4C6F-BE36-A5E773693356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0" creationId="{E25BAA9B-9CA2-426F-B566-BF30F78120A9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1" creationId="{2B27941E-1E41-40D8-980A-64982D2D248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2" creationId="{E76FA27E-1AEE-4B2D-AFC1-C54DFEA2EA32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3" creationId="{3F274CA6-AA7C-46BE-9780-C2424CAAAA2E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4" creationId="{89FD82F6-F1B8-4B4F-A55D-60C0FFB3D3DB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5" creationId="{611C0649-2CEC-4855-8EE5-20F4D67688EC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1" creationId="{D26E2B15-7FDD-44C5-BDB1-68C09E61B016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2" creationId="{1B4EBB5A-3678-4ED1-B775-6AA2ED834956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3" creationId="{48D439A9-45F0-4269-9E63-B6680531FB39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4" creationId="{3B9F1129-B3D8-4568-A572-479772508F17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5" creationId="{9786D1B4-2C45-4D7E-8492-41614439AFD8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6" creationId="{A9E389F5-9A34-4B8A-86CB-2692A7663DC0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7" creationId="{4E1D54E1-9986-4F11-A1D9-8DCA8ED35289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8" creationId="{2C694C46-6154-4093-B9C5-1E514726F337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9" creationId="{0BC18EFD-85CC-4429-8C20-2AECF0571936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0" creationId="{BB525ED3-0422-4094-A0F3-66DE7126CBAD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1" creationId="{49EA8DE5-C0B0-44A2-9D7D-3BF25E12DCCA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2" creationId="{A0A3DCD9-819A-4532-8B1D-7A72023FF7DA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3" creationId="{9B06E13E-403E-4147-B8C0-73E73D536D89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4" creationId="{3749EC38-640A-4B4F-B1AA-97544F247E01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5" creationId="{59E52A24-798C-4A59-A8ED-ECE3AD3953F3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6" creationId="{C3B50E74-2433-433B-9BAA-B8F760D936D0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7" creationId="{0470FDB1-93A0-475E-9F98-1AF3CD04CBC0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8" creationId="{AC61042F-116C-4679-8E7E-A5A4FA91006E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9" creationId="{809EB148-4A3A-4520-9AF9-CA38765A9DA1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0" creationId="{A5416141-C56F-4C15-BBA8-0CA36C97605B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1" creationId="{F69321E0-DF0C-4AAB-88DD-0DBA315E9426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2" creationId="{0458FB88-4655-43FD-83BB-38BCA21BF794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3" creationId="{8B3046C3-E80B-4B5A-8731-083553F4E261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4" creationId="{56F6B5D7-B63F-4D0A-847E-9CEBAD299384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5" creationId="{90E363C7-B74B-4EEF-9DBF-7E1CC7A64ACB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6" creationId="{3E074107-31CD-4EE7-9CE5-C91305A6408B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7" creationId="{C149A054-9849-4496-B2C2-C026252E4BBE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8" creationId="{453C07A8-A8B7-4EEF-9713-CEB816ADA59E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9" creationId="{DCF226D4-C3DA-4AF4-AA34-8C01D80EC515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40" creationId="{B4AE48F3-904E-4E2B-A7E2-7F831D68C00C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41" creationId="{4FABB613-50E5-40F1-9C50-0846168C36C8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42" creationId="{B0025002-75D0-4257-84DE-E1BCFDF8604D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49" creationId="{B74F7EAC-DF39-46C2-8B55-AD5C71CE4D1B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0" creationId="{DFCC6203-ECF1-4A07-AF39-3C9A48CFE996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1" creationId="{BFD74609-FE1C-43EC-9FF7-9A47309DB91B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2" creationId="{4C810E71-9BE6-4493-BC4A-E8A2C91A68B6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3" creationId="{625191A1-D60D-471D-81F1-DE8FF3B6DA91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4" creationId="{082BFB48-533E-442A-931D-15DE64ED91EE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5" creationId="{859A4DE9-8B75-43AE-9ABB-479BE322DB8B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6" creationId="{20F73F92-5237-4CB3-92F5-60F7F9E49DB2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7" creationId="{11E15B19-A558-45BD-AAB1-987DEE105758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8" creationId="{0A6D7E05-5526-4BB5-8B9D-922E72C3D93D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9" creationId="{75BACB52-59F8-46DC-9515-FFEA26080566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0" creationId="{35F7D3E3-6099-4B3B-8D57-171BD58F5FDF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1" creationId="{ED25EEBA-C634-426A-86CB-72589FCFA8DB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2" creationId="{25964C65-FEC7-4A30-ADCF-FB4DF68D30DC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3" creationId="{0A8959CD-76FF-4C93-B45B-BA0805F6B5E7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4" creationId="{C709225B-B22C-4FD4-8EFB-B77542D27FDF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5" creationId="{EB0B7F20-E752-4C61-B313-921EA0350492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6" creationId="{62A7614C-16A7-4EC6-BF49-74A58BC3EB59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7" creationId="{B0540401-91F9-4DA7-9FBB-47AACBB72161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8" creationId="{4E4EA786-AF16-4671-AEE7-C358B1ECB1AC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9" creationId="{73B2F7D1-3820-46A7-A8F1-7D5149CACD9A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0" creationId="{E8F04833-DFA7-4E3A-8A87-7D21D7B1CD17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1" creationId="{A6CF4EA9-AA8C-4069-ABC8-D9F9F298CC88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2" creationId="{694E6AE5-28C4-4AE6-9E79-7B726E9324DF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3" creationId="{54C141A2-F3B4-44D4-B054-2720265C3DB6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4" creationId="{F08616E2-B22B-4EC6-906B-959BF95D9807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0" creationId="{496E7F73-29BE-4744-9B5B-2CB6875FF5D9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1" creationId="{36D4CB45-B581-4FD4-B295-5BF4B07912E9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2" creationId="{08FF2DAB-FC4D-4578-A573-B5094F36D4BE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3" creationId="{C39F9163-7BCB-498E-90B5-B9FE8E510EB7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4" creationId="{F0310B07-C0E8-4359-9944-262D967C6D29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5" creationId="{D0454316-8C73-456F-94D9-07C23E225CE1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6" creationId="{B5B11F10-DA10-4CD1-82F1-4DCF0DEF8DC9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7" creationId="{234AD0DA-B5CD-4CC5-83E4-84043D6D1751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8" creationId="{B1CDDC4C-8108-4728-97E4-E6A5EFE1714D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9" creationId="{ECADD4C1-59B7-4334-822F-C0D955B95B23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0" creationId="{655BEF0C-3933-4000-9639-130069116C42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1" creationId="{FB803923-AE07-4956-9762-5E19E2D51730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2" creationId="{71417C89-2FD4-4079-9A4B-8B3C04B9CBFE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3" creationId="{D9B402F7-7FCB-4F2F-A8FB-851B83F2864A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4" creationId="{8BE97BC1-BEB5-4098-8822-E50CF2D37957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5" creationId="{4797B6AA-DE02-499B-8FC2-E4E9CB38FEB6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6" creationId="{61DA3869-9DDC-4421-B1D2-EBE347F0A8C4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7" creationId="{46F83F36-D40B-4AD9-B811-667F6E939B63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8" creationId="{AA120A81-513C-48ED-AE8A-7B9668B8A410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9" creationId="{9A25B34B-CAAC-48E6-933A-AD1C6237C08F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0" creationId="{894F6F22-A469-40D9-A5D5-393E3A258A68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1" creationId="{D373A849-ECC8-459E-ABD2-137E95007468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2" creationId="{8CC0B279-48E3-419E-AC1F-16132BD48528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3" creationId="{A75F6737-46AF-4A6A-8E68-0B70E316BECB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4" creationId="{77859769-A8A7-4240-A4C1-C732AAA93CC6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5" creationId="{6CB2507A-AF3B-4898-940B-4C4BCB0BBD6B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6" creationId="{7EE2BAFB-9054-4708-8A0E-2016088B3B2F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7" creationId="{1AD170A9-C666-4FB3-9CD7-C0665A30A9FB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8" creationId="{2BD8F9CF-EE68-4660-B0EB-C7F2D0B779EF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9" creationId="{9ADE167B-A6DB-45CE-AB34-C802980354FF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20" creationId="{EB384F37-5462-4B0E-B005-50247E49E587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21" creationId="{1F7C92B2-FD17-4BC7-BA1C-3B86A89000AA}"/>
          </ac:spMkLst>
        </pc:spChg>
        <pc:picChg chg="add mod">
          <ac:chgData name="Cristian Chilipirea" userId="34ab170da5908fc4" providerId="LiveId" clId="{7840C37D-FDDB-4314-A31E-446F31402874}" dt="2019-10-13T10:40:32.427" v="123" actId="14100"/>
          <ac:picMkLst>
            <pc:docMk/>
            <pc:sldMk cId="3721453940" sldId="496"/>
            <ac:picMk id="323" creationId="{96C69CB7-60E6-48AE-A8DF-281C95CA74C6}"/>
          </ac:picMkLst>
        </pc:pic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4" creationId="{186666B7-1355-463B-9E32-4DB2930CC442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5" creationId="{365D922F-F8B8-4B80-A45F-8AAEF131DE75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6" creationId="{D8F0D1BC-5DEF-44C2-A2A9-D4D66B6A54D8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7" creationId="{7B05C855-0BA8-44B1-A189-40599D302CFC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8" creationId="{05332599-200F-4583-9C2E-31A68F76CC88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9" creationId="{67292DB6-E970-452C-BAAB-9B502383B0F0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0" creationId="{05E7CBA1-13BA-4815-84A6-9DFDEDB695A1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1" creationId="{4C3AE525-44BB-4834-ABED-E57F520C7C1B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2" creationId="{3B41F9B3-8D89-4A61-9570-200960CE820E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3" creationId="{FEF315D8-4502-4B2B-AA8E-597583BAC210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4" creationId="{AEA1AB04-9A8C-4122-968D-7B45443C8206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5" creationId="{9381DC22-B5B3-4230-BEF5-25892047A029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6" creationId="{FF5A11DA-9C90-4912-88EA-F8553FA14AC9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7" creationId="{4B462168-C621-470F-801D-2EE6AFEB554D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8" creationId="{362DB53B-C632-4CDF-BFC4-BB5A26B480CD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2" creationId="{EB1373DC-F236-4212-9197-006167BC6DEA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3" creationId="{37F36749-F4C6-4702-8035-32A13633A773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4" creationId="{AC679754-CCF3-4083-9998-9792E5CB20F3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5" creationId="{5BD612EC-DBFB-46B3-B50B-ACEE0C9A6BB3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6" creationId="{B3B032F6-064A-40FB-A0B7-276EACE000F9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7" creationId="{8681C562-DDD6-4BF3-A89F-F12C05BE0971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8" creationId="{A1D595F0-0F47-4229-A811-37851684498E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9" creationId="{27710C32-8480-4ED8-8B44-AB25059BB53C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0" creationId="{37E29519-13A5-4D98-9C4F-53E59E0555ED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1" creationId="{DE39A383-67B6-4953-8B5C-C9FF07383804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2" creationId="{3C9B96D3-9901-4F36-B644-D70292E6AF2D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3" creationId="{9D326CBD-AC87-4802-B01C-F96FC2A5F715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4" creationId="{5E960BDB-FA88-4114-B419-DDF4DE4B776C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5" creationId="{F7D3B591-DBD8-47F8-AB79-A9916696E8A6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6" creationId="{44E85118-9A53-44EF-AFDF-4B6F24889153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2" creationId="{4A1F8DCC-4D20-403E-8925-AEBA134496BD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3" creationId="{3AB52728-3C0F-4DAC-8DE6-3C2165FFD5DB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4" creationId="{D543F112-492E-433C-A2B8-223F6BCA68EE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5" creationId="{419A28C1-F17A-4CD1-8680-8AF20F8F6E40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6" creationId="{615627CA-2901-4AF2-A0E7-81F03D911D40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7" creationId="{8130D1F6-5143-4713-BFC7-0E21EF12C79C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8" creationId="{0B7C1E60-A247-4DCD-ABA8-22138AC7E167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9" creationId="{BD9C7A55-7DF3-46CF-A422-5C7F7B263ACB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0" creationId="{BE0BDF53-7950-420B-869E-792F08C79502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1" creationId="{7159BA59-4BB3-4B48-8F69-57864DAC6A81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2" creationId="{9637EC30-8C2E-46B9-9FC7-8F6149A7078D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3" creationId="{B6D046DD-3E68-456D-A74E-13F7838CDC6B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4" creationId="{D56349B7-A75A-41E5-9935-9A4A252DA990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5" creationId="{245AE009-AD55-4946-878B-10D767716C97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6" creationId="{0E156053-062A-4224-B844-64A046D36F7C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49" creationId="{81C67DC5-59EB-45DF-944B-8B1B9BD52928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0" creationId="{BAD58DB8-CD11-47EC-8B52-341EE0B32E2B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1" creationId="{41154EC7-9734-43D4-BC56-F1A09F4FE5B8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2" creationId="{48E8F8A7-4BCF-4DC1-8E7D-C303E0E5E69E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3" creationId="{797D38CF-F211-429E-A37A-18BF5782DC55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4" creationId="{2E7FC920-9BAF-4353-9432-8C1219BC4503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5" creationId="{2036DDD4-6ABD-4830-8156-4A260BB48CF6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6" creationId="{712E2ECA-9EA6-4C4E-BA27-A36AB939AEA8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7" creationId="{B65B916A-1F72-43A4-990F-F6BE1FF7062B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8" creationId="{3CD7E4B0-6C97-4B67-9F19-1DD43F89FCE0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9" creationId="{C2ED8BD3-7780-4803-B39B-08270F70CB7D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60" creationId="{8775ADB8-E1F8-4DBA-8E62-671C6D0206CE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61" creationId="{61DB9113-DFFD-4605-A63D-0DEF7AD46284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62" creationId="{326AED14-C1CC-4B59-BFA7-9561DD8EB0A6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63" creationId="{917EA1AC-7152-4EEB-81DD-AB9B9F07B261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196" creationId="{E845DE0D-6D82-42F4-91DC-29DB11864DEA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197" creationId="{1A541924-3712-4A33-BA7E-BD2561DEE574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198" creationId="{BB3F0310-A30C-44FB-85F8-0248B0275ADF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199" creationId="{92A0A86F-1D05-4F1F-BE82-9C49F6F24441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0" creationId="{366BDB27-9A52-4BEA-970C-EDB3F9B57757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1" creationId="{B3933475-056A-4FDE-98A8-8305C87605A3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2" creationId="{6D10F4CF-5459-40D9-AB9F-F1158F8F0C31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3" creationId="{F3011EC3-7B8B-4CC3-A0B3-870787CCD91F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4" creationId="{E4C44301-66D2-457C-B94E-E342CA4D3F7D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5" creationId="{CF2D9592-506F-4BDC-8664-01642D6979BA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6" creationId="{E6D27C02-434C-42DF-A7AD-65C653D907B3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7" creationId="{F5F2D056-FDDF-423B-8020-BB727E426754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8" creationId="{BCFECD99-8108-4298-86D4-BE1802AE4535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9" creationId="{67D08597-0089-4B39-B3C6-ADE147BB9738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10" creationId="{CA66E0DC-DFE2-4AF8-8FF3-E4A0DAC2FA4D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3" creationId="{EE83F078-4B86-4932-A518-63A7DBAEBE8D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4" creationId="{687DBE70-0BE0-489E-80FD-0607D8CBD71A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5" creationId="{24BE3941-4F2C-49CE-9F2E-696E3335B277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6" creationId="{CB2AE414-F0AB-4564-B736-C75C37FFA4D1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7" creationId="{EFBE9FF8-DC62-4D8A-A464-1E99F7E2AE11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8" creationId="{4AE4AB36-44DC-49C8-824A-55451CAAA615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5" creationId="{8B826282-F360-4202-9B15-8096C5D566E0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6" creationId="{EEABC89E-F562-4F77-9C4E-CB14D7854095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7" creationId="{A2ADC268-1240-429B-857D-6C692343484C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8" creationId="{47D896A9-907A-4747-BBF8-B67E4BD3D593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9" creationId="{27525821-FEB5-42AA-B939-720A23A22095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0" creationId="{9B8C1571-C977-4DE5-8F4E-48927F3A469C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1" creationId="{334D8535-56ED-40AB-929C-A544B79B05DD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2" creationId="{2BE73F37-7A74-46D0-B3DB-56A7C6565AB8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3" creationId="{F74A5FBB-4838-46F1-AC0A-8E15E7F03BD8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4" creationId="{EDA415ED-C327-46E7-96F7-0FC333D06A79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5" creationId="{09193217-5D09-44EB-A313-3A4EAC37D3DE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6" creationId="{14146E96-C39D-4162-8D1D-CB64E6677460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7" creationId="{65ADC29D-4837-4124-82C2-AC29B2A9C856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8" creationId="{6909D523-9B3D-48D0-9F62-315B16B1E50E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9" creationId="{4573557D-C4A9-464C-809C-C927A12508DB}"/>
          </ac:cxnSpMkLst>
        </pc:cxnChg>
      </pc:sldChg>
      <pc:sldChg chg="del">
        <pc:chgData name="Cristian Chilipirea" userId="34ab170da5908fc4" providerId="LiveId" clId="{7840C37D-FDDB-4314-A31E-446F31402874}" dt="2019-10-13T10:35:43.326" v="11" actId="2696"/>
        <pc:sldMkLst>
          <pc:docMk/>
          <pc:sldMk cId="1486881486" sldId="497"/>
        </pc:sldMkLst>
      </pc:sldChg>
      <pc:sldChg chg="addSp delSp modSp add">
        <pc:chgData name="Cristian Chilipirea" userId="34ab170da5908fc4" providerId="LiveId" clId="{7840C37D-FDDB-4314-A31E-446F31402874}" dt="2019-10-13T10:40:54.692" v="130" actId="1076"/>
        <pc:sldMkLst>
          <pc:docMk/>
          <pc:sldMk cId="3219915166" sldId="497"/>
        </pc:sldMkLst>
        <pc:spChg chg="mod">
          <ac:chgData name="Cristian Chilipirea" userId="34ab170da5908fc4" providerId="LiveId" clId="{7840C37D-FDDB-4314-A31E-446F31402874}" dt="2019-10-13T10:40:42.019" v="125"/>
          <ac:spMkLst>
            <pc:docMk/>
            <pc:sldMk cId="3219915166" sldId="497"/>
            <ac:spMk id="2" creationId="{07F100E1-E127-44F3-B73F-CDB20A862E95}"/>
          </ac:spMkLst>
        </pc:spChg>
        <pc:spChg chg="del">
          <ac:chgData name="Cristian Chilipirea" userId="34ab170da5908fc4" providerId="LiveId" clId="{7840C37D-FDDB-4314-A31E-446F31402874}" dt="2019-10-13T10:40:43.786" v="126" actId="478"/>
          <ac:spMkLst>
            <pc:docMk/>
            <pc:sldMk cId="3219915166" sldId="497"/>
            <ac:spMk id="3" creationId="{97761BD7-6EC6-4794-B582-8E9739B85272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4" creationId="{3AE65DC9-66F8-4856-B2FD-0F72B183F023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" creationId="{18D5110A-FD2A-48B8-8631-F323097C0553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6" creationId="{839E8424-C3B2-4876-A099-64CCFF70F821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8" creationId="{20F79559-5F76-46F8-B1E7-02BAF7D3F4EC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9" creationId="{14244A59-239A-4625-993B-06526AB66A18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11" creationId="{E806889E-3BC9-4AC2-A130-C833BDF4AE32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12" creationId="{423FBEB3-11CA-44C3-8019-6DF94AAF10C1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17" creationId="{2E2E7C86-7753-4416-BDFB-A014C9F23CFB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19" creationId="{4735EAAA-6898-41A1-8A2D-045D5CB4C67A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22" creationId="{E5FCFD5E-F184-4904-AE75-69DB3FC765E1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27" creationId="{691A615C-7EB9-4E54-AAA4-40BC04E6ABFB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31" creationId="{4819E81B-BDB7-4B66-A7C6-E4D200AED538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38" creationId="{18ECFD92-9A56-46C5-910C-2B161C175354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39" creationId="{62EA717B-4158-42A1-98B9-516B54AB00D1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40" creationId="{60D700AB-7E17-49BA-92FD-B65A2C6FD88F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42" creationId="{51723D75-D952-4D3A-8D81-B87F1D17594F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44" creationId="{1A1F3CF6-A0F7-4B17-9EB6-BB231A271A6D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2" creationId="{46949D58-1E0C-4E18-9BCD-1A5FBE33239B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3" creationId="{6D851551-9ABE-4779-A907-5D4DF592C82E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4" creationId="{3CCB1AD1-AEE8-4DFA-96CB-39CD936F6B10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5" creationId="{9314B97F-6E2D-4C81-BE85-A218639A31CF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6" creationId="{DAE496C1-6069-42F4-820D-423A2C1B91A5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7" creationId="{09AC928B-846B-4DCC-9A87-FB312529114E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8" creationId="{E43FB05D-EE9D-4F09-A264-22F0B7675116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9" creationId="{0686B47C-2533-4071-8BE9-B8C2E5FD2D29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1" creationId="{73FEA4F5-BC27-4B12-A98B-8D9FDB08FB7F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2" creationId="{AC52B874-89D7-4AF6-A70C-5876D9D49873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3" creationId="{5DFC1F13-DD20-429A-8C21-397DEF4E170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5" creationId="{00303D1B-69B1-48C8-AE91-E01DD743141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6" creationId="{41A30147-D3CF-416A-B939-1C0AD2D706D9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8" creationId="{38A07B37-A7D3-42E6-B344-F318C4D9F8F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9" creationId="{E339754A-6FBF-468A-95C5-6548DDBC9B2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74" creationId="{A56EECC8-926E-4EF9-AC25-7C69BA1D5D2C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76" creationId="{0DBB744D-0497-4129-967F-1DF292E39DA5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79" creationId="{13B67B0F-B430-4729-94ED-C615897506AC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84" creationId="{5B990458-0724-49B2-9C2F-2ADEC44717DD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88" creationId="{5619F937-58CA-408F-8E14-991E0926C31B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95" creationId="{84FE8E34-FF86-419A-B9B1-723912657131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96" creationId="{7001B46C-DF11-40C6-B574-F14612A13CEB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97" creationId="{E6F355B9-3A05-43F2-A79D-DE54EDE43951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99" creationId="{4BE17BD6-C5E5-4A78-ABC0-21BC729A1BE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01" creationId="{B285A08B-4974-43FF-BF71-AB01A1A62301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09" creationId="{B1F7A69C-5438-46E8-AFC3-A37F4045D734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0" creationId="{B9E48B8C-D1D0-4E30-B3A2-6EBFBF4EC4FE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1" creationId="{7F7A844F-BA16-49EF-A9AE-E0A62159F500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2" creationId="{1F013A47-FBD4-4258-9826-476D39DF06EC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3" creationId="{BE0A7FC6-9CF6-423B-AADF-7B276C807A5F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4" creationId="{55743828-9609-467F-B356-0C819314103F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5" creationId="{5ADF65A1-77FD-404B-9A95-D6C2E2734EC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6" creationId="{E9ADE4A7-06BB-4F03-BD88-6594ED5A098C}"/>
          </ac:spMkLst>
        </pc:sp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7" creationId="{8F780F77-D737-421E-B0C2-558B2FB54C0B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0" creationId="{0E6F85A5-9FB0-4738-AD39-73BCA083E559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3" creationId="{1AD9FF76-039F-44CD-AAEE-DE975E8B223D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4" creationId="{F484753F-98DD-47EE-8441-F964CFA8F63D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5" creationId="{DD264A85-4324-4215-A2EF-FFFF5EAB9400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6" creationId="{D4372988-0EEF-4461-BC40-C15C3D56077C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8" creationId="{2A4F878C-2466-4942-AB04-C36BB7D81F52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0" creationId="{4A441468-99BC-4C21-AF44-5729B87C369C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1" creationId="{D67F1BDB-7A71-4BAD-92BF-B9D1B36D6098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3" creationId="{F734E65F-8179-4723-B779-87FC7A515BFC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4" creationId="{E3CF0D65-3A16-4AC7-B25F-DB5A7D21C6E2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5" creationId="{759575E7-E2C7-441A-8C7E-1ABEC81A28F1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6" creationId="{61F6F054-4CE9-4503-8231-0D7EF6D9E2F4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8" creationId="{50B053F6-BF04-40F2-9100-D95E4671EBF1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9" creationId="{4C4B45CA-BD06-4C54-BD55-B842BED2BBC9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0" creationId="{B972853B-42DC-4285-A8C8-E5F849685CFB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2" creationId="{4E823D3D-926F-44E6-83DC-3F514114BC31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3" creationId="{1BBF14A6-BB9E-475C-8DBE-CF62201BB97A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4" creationId="{46F991E8-70E0-415C-82A4-F7522624860F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5" creationId="{EB6083DD-23AC-4B0C-8103-D1F595BA0931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6" creationId="{577A8AF1-6456-4BA4-BC6A-0C9454A36C77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7" creationId="{406C073E-DC53-485D-B934-D50A0167DAE0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1" creationId="{C163A819-033B-42D5-B640-1B8AD4763C39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3" creationId="{F7DBF86F-07F0-4F81-A7EE-B2A4192F459E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5" creationId="{C76E5342-48DA-470C-A077-7FC2E5246193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6" creationId="{42651BC7-CE67-4FFE-858D-F7BE6CA94443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7" creationId="{5A8A27A6-39C9-40E7-A6D5-6841540236F2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8" creationId="{9E48C6D5-D625-4849-A112-6E563029A06D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9" creationId="{F884ED80-6531-4680-9FB7-FB642DE5CEF7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50" creationId="{8911A827-ADE5-4200-8941-EF5D0931DF56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51" creationId="{C628FAF4-2FC5-433C-926C-D6B71CB40036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60" creationId="{1E802924-C1B9-4FC0-8198-82298451FC58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64" creationId="{FB0AB696-C415-4F3B-88BC-7F399FD9342C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67" creationId="{99FDA816-6870-48E0-9EB5-A12C3B09E409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0" creationId="{E93FE558-8031-4178-9078-113146C90174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1" creationId="{D68E7DA3-0EF7-407F-8020-70209EF0CA0C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2" creationId="{8A6470F1-F4B1-4E48-8C66-D33B59D384E2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3" creationId="{478C811B-D1CD-408C-AA6B-799CC500B5E1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5" creationId="{79EEDE6A-FCC7-4DC7-9927-EA66C08E9B49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7" creationId="{5D7BD586-4424-4041-BABB-ED967C358F0E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8" creationId="{8C606A96-04D3-43CA-8959-022D8DD046B8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0" creationId="{4FCE8DBE-EEF0-4495-8BC5-D7FF718EEC92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1" creationId="{71FCE647-73AA-453D-9F7C-2E1DC8E73040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2" creationId="{FF481711-03E7-47E0-84CC-4C8691172621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3" creationId="{574FDBB6-8B30-4CDC-B0C5-90CA1736724E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5" creationId="{71912590-5880-4A09-A126-2708EC2A957A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6" creationId="{EEF7454C-A7EB-4358-A4A5-C97590470850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7" creationId="{43E78667-C0C2-4E50-BFA0-2F10D7D2EA84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9" creationId="{066F1129-DF8D-4F68-A59B-3711BB621655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0" creationId="{33729554-7BA3-4E5C-B3BF-21397184BC5C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1" creationId="{F6AEE321-094F-40C4-B2E4-33E7234F3368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2" creationId="{1060AA8D-58D2-41BD-89C9-70A5DF112D83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3" creationId="{C5F88A05-8F29-4449-929D-A4FDA4C06D96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4" creationId="{E245B373-4584-438E-A05C-0CD6F28E1B60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8" creationId="{81FA5F27-4E90-4B53-A572-FA0E6372924D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0" creationId="{663D3D97-BCB1-4BAE-8ECE-EC10A7DA7FB6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2" creationId="{B8E56C4A-FF6F-4C25-9F71-CD3BB39D052F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3" creationId="{C3F04908-C888-42FB-B685-BCEDA81B24E1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4" creationId="{34A455C8-8E83-4708-A0BD-86EDB02778EE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5" creationId="{A2B21416-16E6-41E7-9D60-877BCC979F2D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6" creationId="{D3BF9F11-12CD-46E0-9AF4-1E4BE9EA1213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7" creationId="{EB6DA461-8F57-4CA6-BF17-779E2625C8B3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8" creationId="{AC07CE99-9198-42B7-8BAF-619C02751320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17" creationId="{6D2DF28D-129F-4457-A1C6-713D68F30423}"/>
          </ac:cxnSpMkLst>
        </pc:cxnChg>
      </pc:sldChg>
      <pc:sldChg chg="del">
        <pc:chgData name="Cristian Chilipirea" userId="34ab170da5908fc4" providerId="LiveId" clId="{7840C37D-FDDB-4314-A31E-446F31402874}" dt="2019-10-13T10:35:43.389" v="12" actId="2696"/>
        <pc:sldMkLst>
          <pc:docMk/>
          <pc:sldMk cId="2629326266" sldId="498"/>
        </pc:sldMkLst>
      </pc:sldChg>
      <pc:sldChg chg="addSp delSp modSp add">
        <pc:chgData name="Cristian Chilipirea" userId="34ab170da5908fc4" providerId="LiveId" clId="{7840C37D-FDDB-4314-A31E-446F31402874}" dt="2019-10-13T10:41:15.061" v="137" actId="1076"/>
        <pc:sldMkLst>
          <pc:docMk/>
          <pc:sldMk cId="2852432191" sldId="498"/>
        </pc:sldMkLst>
        <pc:spChg chg="mod">
          <ac:chgData name="Cristian Chilipirea" userId="34ab170da5908fc4" providerId="LiveId" clId="{7840C37D-FDDB-4314-A31E-446F31402874}" dt="2019-10-13T10:41:02.998" v="132"/>
          <ac:spMkLst>
            <pc:docMk/>
            <pc:sldMk cId="2852432191" sldId="498"/>
            <ac:spMk id="2" creationId="{A79EBED4-027B-426A-A350-DDD5F628FAE8}"/>
          </ac:spMkLst>
        </pc:spChg>
        <pc:spChg chg="del">
          <ac:chgData name="Cristian Chilipirea" userId="34ab170da5908fc4" providerId="LiveId" clId="{7840C37D-FDDB-4314-A31E-446F31402874}" dt="2019-10-13T10:41:05.154" v="133" actId="478"/>
          <ac:spMkLst>
            <pc:docMk/>
            <pc:sldMk cId="2852432191" sldId="498"/>
            <ac:spMk id="3" creationId="{E2A79A9D-00F0-4646-A59E-669F44EA10F0}"/>
          </ac:spMkLst>
        </pc:spChg>
        <pc:spChg chg="add del">
          <ac:chgData name="Cristian Chilipirea" userId="34ab170da5908fc4" providerId="LiveId" clId="{7840C37D-FDDB-4314-A31E-446F31402874}" dt="2019-10-13T10:41:13.348" v="135"/>
          <ac:spMkLst>
            <pc:docMk/>
            <pc:sldMk cId="2852432191" sldId="498"/>
            <ac:spMk id="4" creationId="{B536550B-DD7D-4014-8B73-AD665498B70D}"/>
          </ac:spMkLst>
        </pc:spChg>
        <pc:spChg chg="add mod">
          <ac:chgData name="Cristian Chilipirea" userId="34ab170da5908fc4" providerId="LiveId" clId="{7840C37D-FDDB-4314-A31E-446F31402874}" dt="2019-10-13T10:41:15.061" v="137" actId="1076"/>
          <ac:spMkLst>
            <pc:docMk/>
            <pc:sldMk cId="2852432191" sldId="498"/>
            <ac:spMk id="5" creationId="{62C9C3BE-D554-43FA-8FC8-7F41D35A5E1D}"/>
          </ac:spMkLst>
        </pc:spChg>
      </pc:sldChg>
      <pc:sldChg chg="addSp delSp modSp add">
        <pc:chgData name="Cristian Chilipirea" userId="34ab170da5908fc4" providerId="LiveId" clId="{7840C37D-FDDB-4314-A31E-446F31402874}" dt="2019-10-13T10:41:39.046" v="143"/>
        <pc:sldMkLst>
          <pc:docMk/>
          <pc:sldMk cId="1040693409" sldId="499"/>
        </pc:sldMkLst>
        <pc:spChg chg="mod">
          <ac:chgData name="Cristian Chilipirea" userId="34ab170da5908fc4" providerId="LiveId" clId="{7840C37D-FDDB-4314-A31E-446F31402874}" dt="2019-10-13T10:41:32.465" v="139"/>
          <ac:spMkLst>
            <pc:docMk/>
            <pc:sldMk cId="1040693409" sldId="499"/>
            <ac:spMk id="2" creationId="{8EACB673-A897-4014-89BD-D6928E462804}"/>
          </ac:spMkLst>
        </pc:spChg>
        <pc:spChg chg="del">
          <ac:chgData name="Cristian Chilipirea" userId="34ab170da5908fc4" providerId="LiveId" clId="{7840C37D-FDDB-4314-A31E-446F31402874}" dt="2019-10-13T10:41:34.138" v="140" actId="478"/>
          <ac:spMkLst>
            <pc:docMk/>
            <pc:sldMk cId="1040693409" sldId="499"/>
            <ac:spMk id="3" creationId="{7A576D76-D680-4AF9-919E-45786F00146B}"/>
          </ac:spMkLst>
        </pc:spChg>
        <pc:spChg chg="add del">
          <ac:chgData name="Cristian Chilipirea" userId="34ab170da5908fc4" providerId="LiveId" clId="{7840C37D-FDDB-4314-A31E-446F31402874}" dt="2019-10-13T10:41:39.034" v="142"/>
          <ac:spMkLst>
            <pc:docMk/>
            <pc:sldMk cId="1040693409" sldId="499"/>
            <ac:spMk id="4" creationId="{1AE47C11-CC87-456B-A0A8-387A5FC68F74}"/>
          </ac:spMkLst>
        </pc:spChg>
        <pc:spChg chg="add">
          <ac:chgData name="Cristian Chilipirea" userId="34ab170da5908fc4" providerId="LiveId" clId="{7840C37D-FDDB-4314-A31E-446F31402874}" dt="2019-10-13T10:41:39.046" v="143"/>
          <ac:spMkLst>
            <pc:docMk/>
            <pc:sldMk cId="1040693409" sldId="499"/>
            <ac:spMk id="5" creationId="{AD99BD12-9D26-4D22-83A7-548F3070BAD0}"/>
          </ac:spMkLst>
        </pc:spChg>
      </pc:sldChg>
      <pc:sldChg chg="del">
        <pc:chgData name="Cristian Chilipirea" userId="34ab170da5908fc4" providerId="LiveId" clId="{7840C37D-FDDB-4314-A31E-446F31402874}" dt="2019-10-13T10:35:43.543" v="13" actId="2696"/>
        <pc:sldMkLst>
          <pc:docMk/>
          <pc:sldMk cId="1164803092" sldId="499"/>
        </pc:sldMkLst>
      </pc:sldChg>
      <pc:sldChg chg="addSp delSp modSp add modAnim">
        <pc:chgData name="Cristian Chilipirea" userId="34ab170da5908fc4" providerId="LiveId" clId="{7840C37D-FDDB-4314-A31E-446F31402874}" dt="2019-10-13T10:41:54.373" v="150" actId="1076"/>
        <pc:sldMkLst>
          <pc:docMk/>
          <pc:sldMk cId="1222057455" sldId="500"/>
        </pc:sldMkLst>
        <pc:spChg chg="mod">
          <ac:chgData name="Cristian Chilipirea" userId="34ab170da5908fc4" providerId="LiveId" clId="{7840C37D-FDDB-4314-A31E-446F31402874}" dt="2019-10-13T10:41:45.927" v="145"/>
          <ac:spMkLst>
            <pc:docMk/>
            <pc:sldMk cId="1222057455" sldId="500"/>
            <ac:spMk id="2" creationId="{65DDB337-887F-471F-8CB4-1922EBD3E43F}"/>
          </ac:spMkLst>
        </pc:spChg>
        <pc:spChg chg="del">
          <ac:chgData name="Cristian Chilipirea" userId="34ab170da5908fc4" providerId="LiveId" clId="{7840C37D-FDDB-4314-A31E-446F31402874}" dt="2019-10-13T10:41:47.499" v="146" actId="478"/>
          <ac:spMkLst>
            <pc:docMk/>
            <pc:sldMk cId="1222057455" sldId="500"/>
            <ac:spMk id="3" creationId="{D2F3CAD2-7788-4F1D-807B-2D7D41CA5F54}"/>
          </ac:spMkLst>
        </pc:spChg>
        <pc:spChg chg="add del">
          <ac:chgData name="Cristian Chilipirea" userId="34ab170da5908fc4" providerId="LiveId" clId="{7840C37D-FDDB-4314-A31E-446F31402874}" dt="2019-10-13T10:41:52.601" v="148"/>
          <ac:spMkLst>
            <pc:docMk/>
            <pc:sldMk cId="1222057455" sldId="500"/>
            <ac:spMk id="4" creationId="{6BFEFBCA-B2FD-4E2C-8EAC-32FB4060B7CE}"/>
          </ac:spMkLst>
        </pc:spChg>
        <pc:spChg chg="add del">
          <ac:chgData name="Cristian Chilipirea" userId="34ab170da5908fc4" providerId="LiveId" clId="{7840C37D-FDDB-4314-A31E-446F31402874}" dt="2019-10-13T10:41:52.601" v="148"/>
          <ac:spMkLst>
            <pc:docMk/>
            <pc:sldMk cId="1222057455" sldId="500"/>
            <ac:spMk id="5" creationId="{6A41470D-165D-4FE5-BF7D-68D9062632B1}"/>
          </ac:spMkLst>
        </pc:spChg>
        <pc:spChg chg="add del">
          <ac:chgData name="Cristian Chilipirea" userId="34ab170da5908fc4" providerId="LiveId" clId="{7840C37D-FDDB-4314-A31E-446F31402874}" dt="2019-10-13T10:41:52.601" v="148"/>
          <ac:spMkLst>
            <pc:docMk/>
            <pc:sldMk cId="1222057455" sldId="500"/>
            <ac:spMk id="6" creationId="{E2147D2F-72BD-4899-9B83-086DEE4A1C1C}"/>
          </ac:spMkLst>
        </pc:spChg>
        <pc:spChg chg="add del">
          <ac:chgData name="Cristian Chilipirea" userId="34ab170da5908fc4" providerId="LiveId" clId="{7840C37D-FDDB-4314-A31E-446F31402874}" dt="2019-10-13T10:41:52.601" v="148"/>
          <ac:spMkLst>
            <pc:docMk/>
            <pc:sldMk cId="1222057455" sldId="500"/>
            <ac:spMk id="7" creationId="{AE9824A7-C6E2-4609-A3F7-EE3F390DF83E}"/>
          </ac:spMkLst>
        </pc:spChg>
        <pc:spChg chg="add mod">
          <ac:chgData name="Cristian Chilipirea" userId="34ab170da5908fc4" providerId="LiveId" clId="{7840C37D-FDDB-4314-A31E-446F31402874}" dt="2019-10-13T10:41:54.373" v="150" actId="1076"/>
          <ac:spMkLst>
            <pc:docMk/>
            <pc:sldMk cId="1222057455" sldId="500"/>
            <ac:spMk id="8" creationId="{0D7A76AF-D71F-4C4C-9DA8-E1D44A615A06}"/>
          </ac:spMkLst>
        </pc:spChg>
        <pc:spChg chg="add mod">
          <ac:chgData name="Cristian Chilipirea" userId="34ab170da5908fc4" providerId="LiveId" clId="{7840C37D-FDDB-4314-A31E-446F31402874}" dt="2019-10-13T10:41:54.373" v="150" actId="1076"/>
          <ac:spMkLst>
            <pc:docMk/>
            <pc:sldMk cId="1222057455" sldId="500"/>
            <ac:spMk id="9" creationId="{4EA60229-8222-4779-8770-6701031868E8}"/>
          </ac:spMkLst>
        </pc:spChg>
        <pc:spChg chg="add mod">
          <ac:chgData name="Cristian Chilipirea" userId="34ab170da5908fc4" providerId="LiveId" clId="{7840C37D-FDDB-4314-A31E-446F31402874}" dt="2019-10-13T10:41:54.373" v="150" actId="1076"/>
          <ac:spMkLst>
            <pc:docMk/>
            <pc:sldMk cId="1222057455" sldId="500"/>
            <ac:spMk id="10" creationId="{D26291B3-18C2-4048-89E8-E3892F9593E0}"/>
          </ac:spMkLst>
        </pc:spChg>
        <pc:spChg chg="add mod">
          <ac:chgData name="Cristian Chilipirea" userId="34ab170da5908fc4" providerId="LiveId" clId="{7840C37D-FDDB-4314-A31E-446F31402874}" dt="2019-10-13T10:41:54.373" v="150" actId="1076"/>
          <ac:spMkLst>
            <pc:docMk/>
            <pc:sldMk cId="1222057455" sldId="500"/>
            <ac:spMk id="11" creationId="{187BDA1F-805B-4286-BFDE-E8CD39642314}"/>
          </ac:spMkLst>
        </pc:spChg>
      </pc:sldChg>
      <pc:sldChg chg="del">
        <pc:chgData name="Cristian Chilipirea" userId="34ab170da5908fc4" providerId="LiveId" clId="{7840C37D-FDDB-4314-A31E-446F31402874}" dt="2019-10-13T10:35:43.699" v="14" actId="2696"/>
        <pc:sldMkLst>
          <pc:docMk/>
          <pc:sldMk cId="3143592503" sldId="500"/>
        </pc:sldMkLst>
      </pc:sldChg>
      <pc:sldChg chg="del">
        <pc:chgData name="Cristian Chilipirea" userId="34ab170da5908fc4" providerId="LiveId" clId="{7840C37D-FDDB-4314-A31E-446F31402874}" dt="2019-10-13T10:35:43.995" v="15" actId="2696"/>
        <pc:sldMkLst>
          <pc:docMk/>
          <pc:sldMk cId="323294095" sldId="501"/>
        </pc:sldMkLst>
      </pc:sldChg>
      <pc:sldChg chg="addSp delSp modSp add">
        <pc:chgData name="Cristian Chilipirea" userId="34ab170da5908fc4" providerId="LiveId" clId="{7840C37D-FDDB-4314-A31E-446F31402874}" dt="2019-10-13T10:42:09.527" v="157" actId="1076"/>
        <pc:sldMkLst>
          <pc:docMk/>
          <pc:sldMk cId="1370954122" sldId="501"/>
        </pc:sldMkLst>
        <pc:spChg chg="mod">
          <ac:chgData name="Cristian Chilipirea" userId="34ab170da5908fc4" providerId="LiveId" clId="{7840C37D-FDDB-4314-A31E-446F31402874}" dt="2019-10-13T10:42:01.150" v="152"/>
          <ac:spMkLst>
            <pc:docMk/>
            <pc:sldMk cId="1370954122" sldId="501"/>
            <ac:spMk id="2" creationId="{FCD8D7C3-B2D4-464A-93D2-306DAEE61052}"/>
          </ac:spMkLst>
        </pc:spChg>
        <pc:spChg chg="del">
          <ac:chgData name="Cristian Chilipirea" userId="34ab170da5908fc4" providerId="LiveId" clId="{7840C37D-FDDB-4314-A31E-446F31402874}" dt="2019-10-13T10:42:02.638" v="153" actId="478"/>
          <ac:spMkLst>
            <pc:docMk/>
            <pc:sldMk cId="1370954122" sldId="501"/>
            <ac:spMk id="3" creationId="{91295558-10F1-4F35-801E-62AAE743EAE2}"/>
          </ac:spMkLst>
        </pc:spChg>
        <pc:spChg chg="add del">
          <ac:chgData name="Cristian Chilipirea" userId="34ab170da5908fc4" providerId="LiveId" clId="{7840C37D-FDDB-4314-A31E-446F31402874}" dt="2019-10-13T10:42:07.706" v="155"/>
          <ac:spMkLst>
            <pc:docMk/>
            <pc:sldMk cId="1370954122" sldId="501"/>
            <ac:spMk id="4" creationId="{525FB0BA-E52D-4436-8DD2-4EF5B6F48BBA}"/>
          </ac:spMkLst>
        </pc:spChg>
        <pc:spChg chg="add mod">
          <ac:chgData name="Cristian Chilipirea" userId="34ab170da5908fc4" providerId="LiveId" clId="{7840C37D-FDDB-4314-A31E-446F31402874}" dt="2019-10-13T10:42:09.527" v="157" actId="1076"/>
          <ac:spMkLst>
            <pc:docMk/>
            <pc:sldMk cId="1370954122" sldId="501"/>
            <ac:spMk id="5" creationId="{3CAC4DB6-2390-4792-90F0-23BFA021EB70}"/>
          </ac:spMkLst>
        </pc:spChg>
      </pc:sldChg>
      <pc:sldChg chg="del">
        <pc:chgData name="Cristian Chilipirea" userId="34ab170da5908fc4" providerId="LiveId" clId="{7840C37D-FDDB-4314-A31E-446F31402874}" dt="2019-10-13T10:35:44.437" v="16" actId="2696"/>
        <pc:sldMkLst>
          <pc:docMk/>
          <pc:sldMk cId="920455380" sldId="502"/>
        </pc:sldMkLst>
      </pc:sldChg>
      <pc:sldChg chg="addSp delSp modSp add">
        <pc:chgData name="Cristian Chilipirea" userId="34ab170da5908fc4" providerId="LiveId" clId="{7840C37D-FDDB-4314-A31E-446F31402874}" dt="2019-10-13T10:42:29.193" v="164" actId="1076"/>
        <pc:sldMkLst>
          <pc:docMk/>
          <pc:sldMk cId="3482124003" sldId="502"/>
        </pc:sldMkLst>
        <pc:spChg chg="mod">
          <ac:chgData name="Cristian Chilipirea" userId="34ab170da5908fc4" providerId="LiveId" clId="{7840C37D-FDDB-4314-A31E-446F31402874}" dt="2019-10-13T10:42:19.930" v="159"/>
          <ac:spMkLst>
            <pc:docMk/>
            <pc:sldMk cId="3482124003" sldId="502"/>
            <ac:spMk id="2" creationId="{E0DFFF9E-33CC-4D62-9F23-EFBE19AA0042}"/>
          </ac:spMkLst>
        </pc:spChg>
        <pc:spChg chg="del">
          <ac:chgData name="Cristian Chilipirea" userId="34ab170da5908fc4" providerId="LiveId" clId="{7840C37D-FDDB-4314-A31E-446F31402874}" dt="2019-10-13T10:42:21.330" v="160" actId="478"/>
          <ac:spMkLst>
            <pc:docMk/>
            <pc:sldMk cId="3482124003" sldId="502"/>
            <ac:spMk id="3" creationId="{441B2C41-B72A-4069-B6F7-8FC0F2350E85}"/>
          </ac:spMkLst>
        </pc:spChg>
        <pc:spChg chg="add del">
          <ac:chgData name="Cristian Chilipirea" userId="34ab170da5908fc4" providerId="LiveId" clId="{7840C37D-FDDB-4314-A31E-446F31402874}" dt="2019-10-13T10:42:26.745" v="162"/>
          <ac:spMkLst>
            <pc:docMk/>
            <pc:sldMk cId="3482124003" sldId="502"/>
            <ac:spMk id="4" creationId="{5CD26E6C-CAC0-44F3-90E3-D0B61511EEEE}"/>
          </ac:spMkLst>
        </pc:spChg>
        <pc:spChg chg="add mod">
          <ac:chgData name="Cristian Chilipirea" userId="34ab170da5908fc4" providerId="LiveId" clId="{7840C37D-FDDB-4314-A31E-446F31402874}" dt="2019-10-13T10:42:29.193" v="164" actId="1076"/>
          <ac:spMkLst>
            <pc:docMk/>
            <pc:sldMk cId="3482124003" sldId="502"/>
            <ac:spMk id="5" creationId="{1FF0704A-BCD1-47FF-9B9B-F96D38C8A276}"/>
          </ac:spMkLst>
        </pc:spChg>
      </pc:sldChg>
      <pc:sldChg chg="del">
        <pc:chgData name="Cristian Chilipirea" userId="34ab170da5908fc4" providerId="LiveId" clId="{7840C37D-FDDB-4314-A31E-446F31402874}" dt="2019-10-13T10:35:44.686" v="17" actId="2696"/>
        <pc:sldMkLst>
          <pc:docMk/>
          <pc:sldMk cId="632472671" sldId="503"/>
        </pc:sldMkLst>
      </pc:sldChg>
      <pc:sldChg chg="addSp delSp modSp add modAnim">
        <pc:chgData name="Cristian Chilipirea" userId="34ab170da5908fc4" providerId="LiveId" clId="{7840C37D-FDDB-4314-A31E-446F31402874}" dt="2019-10-13T10:42:43.941" v="170"/>
        <pc:sldMkLst>
          <pc:docMk/>
          <pc:sldMk cId="2685857901" sldId="503"/>
        </pc:sldMkLst>
        <pc:spChg chg="mod">
          <ac:chgData name="Cristian Chilipirea" userId="34ab170da5908fc4" providerId="LiveId" clId="{7840C37D-FDDB-4314-A31E-446F31402874}" dt="2019-10-13T10:42:36.107" v="166"/>
          <ac:spMkLst>
            <pc:docMk/>
            <pc:sldMk cId="2685857901" sldId="503"/>
            <ac:spMk id="2" creationId="{C2DDFD47-AE15-40E4-AB6A-E70B5FD241E7}"/>
          </ac:spMkLst>
        </pc:spChg>
        <pc:spChg chg="del">
          <ac:chgData name="Cristian Chilipirea" userId="34ab170da5908fc4" providerId="LiveId" clId="{7840C37D-FDDB-4314-A31E-446F31402874}" dt="2019-10-13T10:42:37.962" v="167" actId="478"/>
          <ac:spMkLst>
            <pc:docMk/>
            <pc:sldMk cId="2685857901" sldId="503"/>
            <ac:spMk id="3" creationId="{1E3F274B-8CB4-43DA-8FF3-21C9EF60AA92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4" creationId="{FC3E4AFE-E3E5-4451-AECB-FB4B2A629159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" creationId="{4B4F9221-15E0-4F2C-81BC-D33FC5F12A3E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" creationId="{46088826-6C59-45B6-BBA0-03336D0072C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" creationId="{CBAD20D2-9627-42E8-9AD7-2FBD7F35116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8" creationId="{326D6F02-2AD8-4254-9935-89E557CF5C4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" creationId="{46074464-9096-42AB-B000-534DC0399431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0" creationId="{A996CD6E-1A51-4EE7-A15F-81BAF678DF2F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1" creationId="{7E75E32F-1A34-4330-82CD-D447A2F64371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2" creationId="{F5990AFC-112A-4915-88F4-DD7589C1015B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3" creationId="{A40685E6-C7CE-4AED-BA5B-84F12C44CBDD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4" creationId="{409142D1-91A3-4DE4-9FC1-B986CAE581AA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5" creationId="{940D67C8-5C27-4E17-8FF0-C2BD9E2706F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6" creationId="{527D4EE9-C667-49C2-B77E-BB32F57192C1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7" creationId="{016A4F26-B1DA-4460-86B6-3FA8201E7C02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5" creationId="{9F8F1F24-5E06-47AC-BD25-AFE5462B283F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6" creationId="{D1B532A3-C29C-479F-9C35-E9D39ABAB83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7" creationId="{EEFE2881-0736-4DB7-9C73-1178F353CC8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8" creationId="{3878116E-B073-40CE-9E7C-8FE24DCED54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9" creationId="{EB97254A-6EF9-4A50-9CBE-C144FAD484FF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0" creationId="{68A49A2D-11F9-4409-808D-B742613E8660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1" creationId="{782FCF54-D087-4730-91B1-D46CAE0F11A7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2" creationId="{E288059F-DB16-4820-BE63-A7EAB8B701FE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3" creationId="{EB4D4C84-2532-40CE-97E0-F2CFD363A34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4" creationId="{E56CC573-3B9C-448A-9CB1-C4FF1C185CC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5" creationId="{F1119544-6ADA-462B-BEAA-75A5D63D7FB9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6" creationId="{2EA299CE-40D5-4068-A4D8-13BCB0485A3A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7" creationId="{0A925390-9818-4645-8CE0-F420EC12B1A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8" creationId="{C63262DD-04E7-4362-8E39-69733A023C5B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9" creationId="{46294F55-0F63-4F10-86D3-18342E9BA1CA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0" creationId="{27761178-EBBC-4ABC-89E5-2F8B33760B84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1" creationId="{77147EA3-1019-4460-A24D-757D565EA5A6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2" creationId="{D3259AE0-F0CF-4E2B-95E9-31DD7416196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3" creationId="{C2709F2D-13FA-417C-BA07-4DA3F65B5392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87" creationId="{EDB1E73B-3A0C-47E1-AAAE-E50DA1CC8325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88" creationId="{CE46B186-5CFF-49B1-9436-EEB32777F58A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89" creationId="{952ECF48-1FC0-4389-94E6-C60A9DBD6756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0" creationId="{DF0AA185-A213-49D8-A01D-6CCBAAF9BD69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1" creationId="{FB6AA880-6EF7-43A6-9BA4-0E90BFF8152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2" creationId="{2F933E5C-D928-4261-B842-E06DA23A8AA9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3" creationId="{B6923AC9-3588-4A17-93A3-A84434B7B9E4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4" creationId="{FBF4E3A1-13DE-44B4-9851-DECCCE02D972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5" creationId="{EC2EC09D-328E-4208-B789-C45EA5310AD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6" creationId="{9F037F91-166C-4AE0-8F92-C3268C2DA310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7" creationId="{491E315D-2B14-4E17-8728-EE548D728B86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8" creationId="{735F6AF5-941E-44B0-9528-C67733D489BE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9" creationId="{2F71DF88-F6AD-4FB4-9984-F70DE6D97C41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00" creationId="{45C716AB-37BA-4230-A5EF-C61EF07C06A6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1" creationId="{4C09669E-EB4E-44B5-AE11-A2DB34CA088A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2" creationId="{849A2F72-922F-43D9-870F-BC6AF00777A4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3" creationId="{E15F7DD8-FC66-4370-804C-B37CBE7B433C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4" creationId="{64302202-7308-428B-BB4A-8CA583E3E448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5" creationId="{7F9BBACB-AD01-4693-90A9-DE92AADFFA64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6" creationId="{95B6250E-3887-49ED-BABE-125A8C7A14B7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7" creationId="{35BC2780-E478-4F45-B8D6-AD3E054089C2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8" creationId="{5508CCA5-CBBE-4F0E-A515-0A20B4901249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9" creationId="{704C908B-9E78-4D0D-B607-FE5D5A2CB5F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0" creationId="{FB793E28-12DE-4B03-9CC8-40D56E8B1BBF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1" creationId="{5104916D-0213-4A72-A3D0-D7D71C1AA7F3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2" creationId="{999251C8-959C-4985-806E-3BD81B6073C2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3" creationId="{4DE95C82-EAA1-4DC0-8AB4-13A4D75ACA2D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4" creationId="{A7A284C3-8F4F-4286-9259-3B344D7EB4F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2" creationId="{A0063ECE-CAC8-4B75-B608-C327BA862C19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3" creationId="{DB9DA68E-07E7-4EDD-AAAB-3A4D9040ACA8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4" creationId="{A16D3F74-A3C8-48CD-8865-9C166ACE3B17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5" creationId="{546A09AD-8AA2-4184-AA7B-727CA7BA7C3C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6" creationId="{1D7FFB66-6953-4CE4-BE5F-44E5C8B7DE9D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7" creationId="{9F5FC786-37E0-4307-BE17-D2F61C8F8348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8" creationId="{340F4E94-F437-447D-8477-AF0252D39367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9" creationId="{CD9B81EE-911D-4851-8803-23126A996D36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0" creationId="{F520715C-F762-4C31-856C-D134264F71F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1" creationId="{68938723-40C7-4FB2-8B02-DE73CBF1BD1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2" creationId="{B5A32E12-B32A-403C-AD12-BB8B42D58B2A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3" creationId="{A1908F7E-5667-4DF9-895C-EDC0BF0032DC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4" creationId="{4CC73D28-CC30-45C3-A170-49B5633B236D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5" creationId="{36F59A01-2E59-4D29-8A62-9764E262BF54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6" creationId="{31E3409E-EAC1-4ABA-9F8B-135C117CCADF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7" creationId="{74FA552A-136E-430C-9470-7B1AF99A380B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8" creationId="{E3894CD2-72A4-4108-B7BC-5F81F8E27C31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9" creationId="{0FEB6469-E2D7-43CB-B998-5FB283BCF4A0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70" creationId="{637A60FC-2167-4F3D-8DF6-984DB56ACC1E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4" creationId="{941EC7EF-B9ED-4A0E-9982-4614074ADB22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5" creationId="{D85DE90E-67A6-4F24-B09E-47C6494FC5A0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6" creationId="{A48AB503-22BA-4315-B5CB-3F8CC19F82AF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7" creationId="{E12528E4-AF78-4AEB-8458-B9B7FE366B8B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8" creationId="{B96BABB2-9658-47E1-91D5-59ACC4DAF9F1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9" creationId="{A8C70746-378F-475A-B36C-29F2775673C8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0" creationId="{E427E9FE-A7DB-427B-8058-C186CBC7A9C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1" creationId="{92BD0033-C275-4ED9-A5EE-9560FE218123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2" creationId="{6C7C3E3F-DCAE-4FBD-B51A-A2D458226F59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3" creationId="{E7AA7366-60BD-4343-B9D9-254CC760765F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4" creationId="{8A144FAF-A976-4CB7-B9A1-BEEBD131C8C6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5" creationId="{42EDE23B-C9EC-4518-A358-E70D51C8901C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6" creationId="{97A7A224-053F-41A3-B72D-3059B84AE954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7" creationId="{A6EA72A9-15FE-4246-B03B-965BA98A9EAD}"/>
          </ac:spMkLst>
        </pc:sp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18" creationId="{6941185D-4F11-4271-A4ED-CF230170680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19" creationId="{DCACE4CC-8F76-4AC9-A45A-79E6C2C75F8D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0" creationId="{C8334E26-572E-45C2-B132-893DB5EF156A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1" creationId="{5C91B993-8400-421D-A04C-09CC2CB76AC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2" creationId="{37968C8A-27AE-4055-81D0-49B7854AA11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3" creationId="{FE8042A5-583F-49F6-985C-539066161B1A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4" creationId="{3F2DA0A9-2FCF-441F-BA5F-B1317DFF49BF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5" creationId="{61DDC34E-1B9C-4B93-9346-32CD7EEC1FC5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6" creationId="{488728F8-4876-4CF3-A8F9-6E2FAB8B0EA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7" creationId="{719967F8-98CD-46EE-8C63-3C8549F2C6A5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8" creationId="{D8D0B53C-2FA2-4F92-B75C-8FB87012F60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9" creationId="{AC8BD9F7-A7F4-41EE-B383-FADA548CB3EB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0" creationId="{3B3305BC-2B96-46B7-A204-CDB90BCA9AD4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1" creationId="{F0581892-AA59-4353-86D0-B89FCA2441D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2" creationId="{A11029DE-4A5A-4A0F-B5C2-23D8761A2E6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3" creationId="{3D4D39CB-C27A-4E80-8DE5-585109B1428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4" creationId="{C0BBACD8-03C5-4D7F-A1FF-54994382F04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5" creationId="{3FF3D809-1312-4212-90F9-09124D7695A9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6" creationId="{1A5879E0-CA77-4D8B-9A1D-8A3101920B9A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7" creationId="{5E0D3F2D-39E1-4300-8B75-2404A6FC704D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8" creationId="{935EE922-61D1-4C1C-BB92-56C1B37E7886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9" creationId="{26D34B13-272B-41F5-A418-E907126E6F82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0" creationId="{DB228459-F27B-4EFC-AF2B-335279E47A7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1" creationId="{35B7259B-6539-4837-B5F8-3266A603F16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2" creationId="{736FD250-6B2B-4754-AA09-DCF4D247DFAB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3" creationId="{AC83B5DD-118B-47D3-BFA3-291004CA172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4" creationId="{D8585831-BB3C-4DE6-AEB9-0B5BDEAA744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5" creationId="{513B5809-5529-4911-8D8D-C8B33AF17A0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6" creationId="{FD5AACF0-7175-4F78-884C-03440F492C5F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7" creationId="{E35069DC-4C3F-4567-B6D8-A2430BBB01F2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8" creationId="{77A60689-3546-463E-965B-C3C463F909E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9" creationId="{63E1F03A-5705-4B8C-84C4-81E8CAC46C7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0" creationId="{E72CFA8E-3DE2-4E5B-BA0B-C0EE41052B3F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1" creationId="{88DC1791-A956-4F5A-9567-6080F3FF5B0D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2" creationId="{6138845A-35B5-436F-A911-1210D91C68F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3" creationId="{7718309E-56F6-45D1-A09C-915E660788E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4" creationId="{BA2C7519-9F60-40C3-9A1E-8CC34CC3AC2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4" creationId="{1C2BFB83-580D-4A69-8B92-EDC4C464B49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5" creationId="{2484C8B3-5B68-4479-98F5-98B920819E79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6" creationId="{8D321F15-F448-4B9B-8B7E-D263C0DE3E5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7" creationId="{37B7B2BD-E17B-42D3-B65E-3253AA62AD8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8" creationId="{70CE5F4C-8E36-48E6-9D8D-47AE93CFC649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9" creationId="{C27AE595-B612-418E-A38B-B378E874223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0" creationId="{9DF2F4E8-173C-414A-A622-2AF81842002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1" creationId="{AEC9B1F1-3560-4BE9-9F81-0B18ED35CF7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2" creationId="{DC531B3C-0557-4504-94F3-B45C3BC1535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3" creationId="{01104891-453D-42AC-A0D3-6C3EABAE3474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4" creationId="{2F708E58-A06A-44A6-8268-B383651977A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5" creationId="{C7100EA0-3EB2-4965-B6B6-EF352040E54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6" creationId="{D3469892-DD73-453E-A8DA-02C9A07211A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5" creationId="{3083F452-AA26-4E38-B9A7-C7DE3B64DCB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6" creationId="{38A5995C-BEC9-4BAE-ACCB-22301D690CD6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7" creationId="{AC0E5593-A3FB-425A-9FE8-910EBFB3A038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8" creationId="{27AC9D71-EE49-4068-B3D2-99730B299FE1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9" creationId="{C496C585-E141-46C8-ACF8-5E166FA88BB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0" creationId="{58E86F25-0541-42A1-8E2C-ECE68835955B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1" creationId="{7EFA5347-B646-4915-8175-7A6BB78E5C1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2" creationId="{CE9E3B45-C7B5-411E-AE67-E1C04A3B013B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3" creationId="{6594C8A4-1183-4EBA-8E30-5F14DAC1323B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4" creationId="{6B46D3BF-E902-483A-81DA-1973CD52C14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5" creationId="{85137CFE-DDE9-491C-8A71-114838F9AF48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6" creationId="{0FDBAC67-B465-4964-8C8B-22AB105CF7DE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7" creationId="{0EFCD876-D448-4218-8233-BBD8E58A3A0B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8" creationId="{A2CA2AE7-ED00-4511-BC81-AEF90F56E77C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9" creationId="{E7D0CDE4-3E92-49A0-BBDC-7C3BC7C17CBD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0" creationId="{33F8544C-5559-4C2C-81CB-66CE6875E82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1" creationId="{3AA62F5D-DDE0-44D9-BA61-93527632989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2" creationId="{C4A7C5B3-1082-4839-8CA8-952F02D2B38D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3" creationId="{4CB4B0E7-7AD6-4711-861B-5655007221A3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4" creationId="{FBC23479-7F10-4764-8A3F-9959C06C0ACD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5" creationId="{6E8FB094-F557-4A4B-A222-D00005441DF3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6" creationId="{5D870779-5B04-4FBC-9DAB-C16EF013F58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7" creationId="{66A73E94-D2AD-4929-B845-A929228F509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8" creationId="{E35D28DC-34E0-4EA6-BC97-4B8C57403E0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9" creationId="{0F267D22-562B-4061-8D32-1126E86259C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0" creationId="{B7A2B6BC-6086-43C6-8F7F-E12FDEA1C24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1" creationId="{352C64C7-64C8-490E-8318-C325791F86D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2" creationId="{F4547B67-6713-4B8A-B158-8CA353BEDEA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3" creationId="{294DA0A3-D705-491C-8AD7-BD1F54C9868A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4" creationId="{DA151F7D-7B06-443D-AA81-696693D2954D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5" creationId="{EFBF1323-A2EF-46BB-B1F4-B825E404D125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6" creationId="{D57A8CE5-5098-4A89-999F-DB70E3DCBDA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7" creationId="{B7082FC0-1DC4-4FEC-8D07-F7DA38B4F79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8" creationId="{F5F01360-AA74-40D9-832E-704A943C0C3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9" creationId="{7AA82F90-BB47-43BD-B857-E6D80DB5B9DA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50" creationId="{5107414E-F953-47BB-A846-6AC01DCF00BE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51" creationId="{270FE286-2246-4C48-A3D1-5AE08ED70AC0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1" creationId="{667E0D63-8F8C-483F-87F0-E13D570DEEC4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2" creationId="{86499E4A-48D2-4AEA-92C5-56E489A6BE06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3" creationId="{16D014E5-C31D-4C94-AF63-7772A54F707A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4" creationId="{0BF5DC5A-4506-4EBF-B24E-C1762D43B8BA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5" creationId="{09AB7AC8-21CA-473F-BB26-3F7F8311151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6" creationId="{FC706097-A419-49FC-A590-0C4B38DEDA1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7" creationId="{29BFAEB4-5296-48D4-9C5C-EF80F783DED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8" creationId="{F30AD678-7A0E-4ED6-B348-3FBF3C832B31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9" creationId="{DA9625EB-AE92-4348-BAEB-6760744FC0E1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80" creationId="{0A9071F1-C4DA-4D94-9FB8-F5865AE737D4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81" creationId="{017324D1-14D9-4355-9E09-88BD68A499C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82" creationId="{AAFBF521-47D5-4CA4-BE50-3D095EC79DE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83" creationId="{20F2484D-719F-4E8D-B78A-F3227E48F4F6}"/>
          </ac:cxnSpMkLst>
        </pc:cxnChg>
      </pc:sldChg>
      <pc:sldChg chg="addSp delSp modSp add modAnim">
        <pc:chgData name="Cristian Chilipirea" userId="34ab170da5908fc4" providerId="LiveId" clId="{7840C37D-FDDB-4314-A31E-446F31402874}" dt="2019-10-13T10:42:58.398" v="177" actId="1076"/>
        <pc:sldMkLst>
          <pc:docMk/>
          <pc:sldMk cId="495438960" sldId="504"/>
        </pc:sldMkLst>
        <pc:spChg chg="mod">
          <ac:chgData name="Cristian Chilipirea" userId="34ab170da5908fc4" providerId="LiveId" clId="{7840C37D-FDDB-4314-A31E-446F31402874}" dt="2019-10-13T10:42:50.207" v="172"/>
          <ac:spMkLst>
            <pc:docMk/>
            <pc:sldMk cId="495438960" sldId="504"/>
            <ac:spMk id="2" creationId="{358F1F3B-A619-47BF-9564-AFDB2CC63D2D}"/>
          </ac:spMkLst>
        </pc:spChg>
        <pc:spChg chg="del">
          <ac:chgData name="Cristian Chilipirea" userId="34ab170da5908fc4" providerId="LiveId" clId="{7840C37D-FDDB-4314-A31E-446F31402874}" dt="2019-10-13T10:42:51.502" v="173" actId="478"/>
          <ac:spMkLst>
            <pc:docMk/>
            <pc:sldMk cId="495438960" sldId="504"/>
            <ac:spMk id="3" creationId="{E4C64999-E768-4831-8F39-9B0858ABDF05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" creationId="{84259C86-2DE2-4240-99CF-BC1759101506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" creationId="{3902CBD5-8FB7-494F-A4ED-1224FFB5A404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29" creationId="{D8BCFCDF-CFC3-4992-8F6B-CCAF6DDCE6E3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0" creationId="{0615CC7B-A335-4380-ADD6-BFBA4F75232B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1" creationId="{2BE6B0D6-ADE8-434E-8D2E-137C3C9B6A94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2" creationId="{7AD0C373-E8F7-43DE-ADC3-0F88FF861CBF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3" creationId="{3D348788-B9DC-48BC-AD16-2E525ABEAF80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4" creationId="{A08D2BB6-D1F1-4B10-BEEC-2FFE8441F3EF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5" creationId="{376FAACC-E85F-4009-B015-AD12A80180E3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6" creationId="{FAC77F1C-C039-49BE-B144-BE0CE9679476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7" creationId="{8FDF9473-14E2-4EA3-B2AE-60124AE17404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8" creationId="{36FE3B0A-11E2-49C5-B81A-FA70C745A9DA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9" creationId="{3272CAAD-B00E-4C00-8004-64CB38ED9F8C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0" creationId="{45C8E9D2-FB94-4BE2-84B6-53DE941A0727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1" creationId="{65588C56-23B5-43C6-B98B-E65C8C295718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2" creationId="{D12CAB50-D3CA-4224-80AA-AEF137DF3D97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3" creationId="{FFDD6F4A-8BD7-4088-A446-030A095F144A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4" creationId="{6B50A758-903F-4B51-9273-5FDE3258E168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5" creationId="{A6D42512-9FE5-4D47-B015-0E712874BFA1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6" creationId="{E291F93C-753A-4954-92EB-2C6A4C2DAF19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7" creationId="{289EDDD7-22C7-4A6F-A061-C66364FC1A20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8" creationId="{81E7AC71-0762-4A6E-9435-D5136FE82D62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9" creationId="{2B6AB412-34F3-4636-8782-9CF047CA899F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0" creationId="{FC7B9089-819A-4C3F-8176-DBF3E206AD30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1" creationId="{C8CF72EE-427F-4232-967B-E39230C5348B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2" creationId="{388ADBF7-F8BE-4332-8F2D-1E6A935B8AEE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3" creationId="{D8F878DA-9491-4612-A1AF-519B46B7F988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54" creationId="{6C93BA17-EC05-4C99-95B5-E3ECEA1E677A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55" creationId="{C08961EC-05D5-4737-85E9-FDCD7336CC9D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79" creationId="{D72BE2E7-0BA9-486E-94CD-7C9E7410929D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0" creationId="{C28DAFE9-ECFC-467B-AD11-FB049E03A1F6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1" creationId="{013A7ACB-00FE-4FA9-B7BB-FE5AA4E6DA94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2" creationId="{948B5333-B2FE-49AB-975E-F661EB7D2C8B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3" creationId="{607144D5-1336-4BAA-A50A-8079F24B91EB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4" creationId="{CF09C026-0105-4783-A1F3-FFE2A7CF8443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5" creationId="{7E0154E0-3749-44BB-A9A2-6E6D82F5CBED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6" creationId="{22366747-04F8-4143-A9AC-87FA76AE566A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7" creationId="{51848756-656C-428B-B7CB-CCDFFF6F1308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8" creationId="{FA74693A-EDD8-45C0-AB8D-0CF638BE3BB5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9" creationId="{F041BBB3-7071-4896-BCB8-404D2115BC42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0" creationId="{6BB63220-742D-492A-937C-DD267DA9CE7C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1" creationId="{28D6D9F6-1D8D-45CA-B93D-5487A8598C79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2" creationId="{C65CCFB9-9E10-4559-BA60-CDF83AA34018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3" creationId="{E86C818F-9D75-4FE4-B06F-1F03B77AF158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4" creationId="{752C1EC9-B2C1-48AD-92C7-0CC4B8AD753F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5" creationId="{98247662-BE81-4501-A81E-AB2C9915CA02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6" creationId="{6E7AD997-2ECA-4164-BF7E-927007FC3AED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7" creationId="{3F482257-785F-49B6-971B-51E889212BE4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8" creationId="{8A1CCA4F-9A8D-4F67-94F0-731EB673F485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9" creationId="{BE765AEC-4E14-4452-B566-95AAFAB7F6E5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100" creationId="{DB8B5C5E-2A3C-4311-BBC5-9A1DFAA439EA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101" creationId="{F643F57C-7A30-48A8-91CF-B96823A4C199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102" creationId="{020913AC-7EC7-45E3-B614-D2BCCD7DBA23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103" creationId="{4783DF21-22BD-48D7-AE0B-E5E15BBC6719}"/>
          </ac:spMkLst>
        </pc:sp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6" creationId="{C15E9828-77E6-42D5-98DE-74BC8FBDF445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7" creationId="{441D0F15-92E2-4177-BAD7-01CCF5DC8B2C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8" creationId="{C335BB8A-F713-49E4-B0A5-974B7BC19EB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9" creationId="{10839E64-DD80-4C18-A9E3-E49EB0954263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0" creationId="{5A3537E6-58BC-451C-9565-AADB92C8A7C7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1" creationId="{0FFF46DD-C0B4-40CF-90C8-D2F6D3BB25A6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2" creationId="{D1BC58AC-F763-4AFF-9DE6-28E88BAAC913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3" creationId="{7E998AF2-F4C1-45BB-BC71-F1108DAF6B6A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4" creationId="{3A86BC21-7B14-4E9D-B805-18AAEDEB4F93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5" creationId="{8F2ED45C-6DFD-4185-81BB-EFD3060F3C8A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6" creationId="{A32B113B-38CF-4651-AA06-1D2641CF82FE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7" creationId="{65AE982B-20B5-45BB-9048-AB143B6BF8A5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8" creationId="{62C23788-53C1-496A-BDF2-2AA736331A0E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9" creationId="{8B25A89B-F760-45CC-82A3-25E310DD1B1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0" creationId="{843A30F6-ECF3-4032-9322-E2A9497E5D5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1" creationId="{D374157B-9F6D-4FB2-8041-8EE4850CDEC6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2" creationId="{F4F014C6-0F38-4092-8494-F910482554C5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3" creationId="{8C8D6DAB-C6CB-4A06-ACA3-52ADCFDFBCFD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4" creationId="{8BE71EC4-9951-4BAB-8A7A-033E4324CC43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5" creationId="{3CAD9C96-AF66-4629-B7A7-49409FC0CE4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6" creationId="{D48DAE50-024E-49A3-8B64-4CE31E0CA8F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7" creationId="{B0E9C117-5D66-4DDE-BB41-2467AC127C1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8" creationId="{9BBE6395-3164-417E-A851-C7E518987112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56" creationId="{1689AB7F-4EE8-41FA-9199-F1CA26B6BE2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57" creationId="{F02384D7-A110-4710-A2E1-23B715130B43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58" creationId="{2EC855D9-5E9B-4998-9C9B-456E5DA20D1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59" creationId="{0AD13067-B0A1-40A8-A7BC-33828A000857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0" creationId="{652D8F24-02F1-4018-A07D-56F884F772BA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1" creationId="{FCB3CCBB-DDAB-4BFE-BF91-45321BFC0E51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2" creationId="{1D2E95B5-8007-42B7-B904-C24ED27A24AE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3" creationId="{0BDE9582-031D-4461-90E3-B74E27809D4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4" creationId="{871EE75E-86B2-482E-93DC-9BD601326BE1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5" creationId="{680524E7-E22F-481D-AB2C-43041376B644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6" creationId="{B03AA2AD-4925-49EC-97D2-A30497EA010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7" creationId="{5B7FBF46-8616-4F81-97EE-D4AD03F8FF48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8" creationId="{3EE2B313-F550-4F8E-9F24-0FD234FB8E8B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9" creationId="{9A0D607A-F2CD-4555-811A-018534D7E910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0" creationId="{113D67D1-B907-4C50-8B85-0ED397BB84B3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1" creationId="{09F54557-A9FD-4365-9A59-6FEF73CCCA48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2" creationId="{427DA6F1-9E86-463B-AEDF-8974F23BD55D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3" creationId="{37842294-271D-42BE-A23E-502F4F2A06AF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4" creationId="{8E168100-8EAE-4DBE-A637-C28EDDA8E49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5" creationId="{9BCBCCC5-8F63-480D-AA15-7D12283C1F97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6" creationId="{7DC01EB2-42BB-4318-BF8F-F7761EA73062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7" creationId="{9D5DFE99-7056-4FC7-A926-F251799432D6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8" creationId="{45B4CFB0-D3F8-4C41-8C54-7F650B193EAD}"/>
          </ac:cxnSpMkLst>
        </pc:cxnChg>
      </pc:sldChg>
      <pc:sldChg chg="del">
        <pc:chgData name="Cristian Chilipirea" userId="34ab170da5908fc4" providerId="LiveId" clId="{7840C37D-FDDB-4314-A31E-446F31402874}" dt="2019-10-13T10:35:44.951" v="18" actId="2696"/>
        <pc:sldMkLst>
          <pc:docMk/>
          <pc:sldMk cId="990531940" sldId="504"/>
        </pc:sldMkLst>
      </pc:sldChg>
      <pc:sldChg chg="addSp delSp modSp add modAnim">
        <pc:chgData name="Cristian Chilipirea" userId="34ab170da5908fc4" providerId="LiveId" clId="{7840C37D-FDDB-4314-A31E-446F31402874}" dt="2019-10-13T10:43:14.895" v="184" actId="1076"/>
        <pc:sldMkLst>
          <pc:docMk/>
          <pc:sldMk cId="321996071" sldId="505"/>
        </pc:sldMkLst>
        <pc:spChg chg="mod">
          <ac:chgData name="Cristian Chilipirea" userId="34ab170da5908fc4" providerId="LiveId" clId="{7840C37D-FDDB-4314-A31E-446F31402874}" dt="2019-10-13T10:43:04.414" v="179"/>
          <ac:spMkLst>
            <pc:docMk/>
            <pc:sldMk cId="321996071" sldId="505"/>
            <ac:spMk id="2" creationId="{E0387D05-0463-4F32-9AF9-3FCD84A5A680}"/>
          </ac:spMkLst>
        </pc:spChg>
        <pc:spChg chg="del">
          <ac:chgData name="Cristian Chilipirea" userId="34ab170da5908fc4" providerId="LiveId" clId="{7840C37D-FDDB-4314-A31E-446F31402874}" dt="2019-10-13T10:43:05.830" v="180" actId="478"/>
          <ac:spMkLst>
            <pc:docMk/>
            <pc:sldMk cId="321996071" sldId="505"/>
            <ac:spMk id="3" creationId="{48175373-FE16-4BBC-A406-31714C6CAEBD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" creationId="{26B39DA4-1BC3-44F7-B934-FC1F645289F8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" creationId="{CA37BE9D-A446-4826-8BEA-201826E7B40B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36" creationId="{D6520DF0-C864-4F37-8A12-DE7BBD373EB3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37" creationId="{9DA0A1AF-4B48-484A-B248-C92D36009F22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38" creationId="{4A477FC7-3DF6-4561-A4D0-BAA142B04DDD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39" creationId="{63123DBE-9735-4202-BFB6-61768F4CDFEF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0" creationId="{37EF3060-BAEA-4F58-A768-76BA2B8FB1C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1" creationId="{0F08EFCF-46A3-48EC-BDF1-936BD2C7BABD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2" creationId="{DFCE4C49-5EF4-4C79-B71E-EE40D30B58DF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3" creationId="{BC9B8D85-4B03-48DD-8E50-D8B437C64308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4" creationId="{3594B26A-4588-4DE4-A66A-5AC90331F51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5" creationId="{19C4C940-C2C9-4A8A-A4B9-DBD08D7D4E7A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6" creationId="{59018508-DD86-47FC-9E69-3E99121A434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7" creationId="{34E8689B-854B-4F43-8C3E-A7251BBCFBE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8" creationId="{39FDA65C-EB54-4B1F-B024-97EC2DF34A9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9" creationId="{11BD45EF-B883-4A7F-94D7-1E892085B20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0" creationId="{0382A472-CF45-472A-A0F7-C018B518254A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1" creationId="{F5172892-1245-4E7F-AD58-376274A5102B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2" creationId="{562470F5-909E-4E56-A8A5-6C687949631E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3" creationId="{33E2D150-189F-472A-8ED3-CF36AF5A31D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4" creationId="{47D8CBF8-C1BB-4ACF-8487-2BACA5939C61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5" creationId="{AD9E0D3C-4389-4A8D-A223-D8E6EE3CDA6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6" creationId="{17AECD25-F5FF-4D67-9BF6-6929524D09A6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7" creationId="{A6447C8E-B861-4EBB-9322-759F5D5A090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8" creationId="{D4BEA2D1-0AF0-43BF-8B24-2E0874611ADA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9" creationId="{F1D82F45-12DB-474D-9DD6-A8D750687F5E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0" creationId="{2141A071-0899-4309-B84D-76B8127E3B4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1" creationId="{B1F24A9F-7C27-4D4D-9099-16FC1F0FABA6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2" creationId="{4BABD37B-56A5-492B-ABFB-766B4A379511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3" creationId="{A5635EEB-FED1-4026-A482-A962156631DD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4" creationId="{5087FBF7-B77D-4E16-B0C1-4F55203AA4D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5" creationId="{CA727CDC-443D-4868-8E90-E7C9D13837F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1" creationId="{EB66B9C0-115D-421D-B150-CB1CA8C003C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2" creationId="{D1866522-15B3-460D-80C4-E40D97343FC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3" creationId="{814CD685-3723-4EC8-9669-F1C6C26B5563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4" creationId="{7609E9BD-1572-4186-81E1-6667594A7C2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5" creationId="{01251D36-7594-48A9-AFD1-9C045A1CDEE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6" creationId="{7D05D062-281F-4C65-A286-5B09897B208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7" creationId="{5F0AA580-85AB-43AF-A5B2-7811C31A9D5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8" creationId="{29E2675F-8306-4ECC-8B03-2DF2A11B563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9" creationId="{0627D7F7-1B81-426B-9BDE-02B9AE5CCAB6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0" creationId="{7354F2C5-F00F-4D3E-9B6D-AEE607CE597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1" creationId="{C7D3760F-A3B1-4792-B739-D2FE986FB3B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2" creationId="{2DF40BB7-84D0-41D8-B190-9BBC72E04E5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3" creationId="{146C61C3-99EF-4507-A1AD-6CCFE83541C1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4" creationId="{3DCDA071-62DB-4F24-8345-1D9E207ECA7F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5" creationId="{6D92017B-47FD-49CB-AEEC-7C98DB40819E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6" creationId="{B9FD1989-17F6-457D-80EE-88E38D076404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7" creationId="{15D3751D-530A-43C0-A1AD-EA8164217704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8" creationId="{D43C28A9-4E5E-47F1-AD8E-357DC6F1A05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9" creationId="{6E9A22CF-8EAD-4E1B-B80F-440CEB14922A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0" creationId="{EC918485-1A26-45BB-A19B-98658FB3BBAB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1" creationId="{8BCCD962-482E-40D8-8ECC-21C97FC9CCB8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2" creationId="{210B070A-ED45-44A0-80E1-AD4DF6DDF69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3" creationId="{34805986-584C-4C20-B017-CE2C2F634EAE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4" creationId="{338D7172-87AC-4B98-A5F1-CFB1BD34518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5" creationId="{D312F884-6520-4A63-B40A-B1D2D0F8518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6" creationId="{06C74B10-A4CA-497A-834E-62D77260EEB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7" creationId="{3893DCFF-5291-4582-BD7F-5E4D25113D2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8" creationId="{F8CCA41B-4B48-4879-8236-9E757DD5A8C6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9" creationId="{5C687E9F-745B-460E-8ECF-BB17111B281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30" creationId="{6A324966-49F1-48C7-AF5A-1424EBAC76F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31" creationId="{8D705C5E-75A1-41C3-AEE6-CA45A4B9874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32" creationId="{0930F4B3-3870-428B-9B1B-FCF43DDBEA8F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33" creationId="{DAD54CA0-47CE-4066-A103-6B1B99BF2B9E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4" creationId="{13D1DEE2-CA4A-4C65-895F-FB3859E40C5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5" creationId="{76D95C3B-C08F-41AF-A574-76A1FB940CF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6" creationId="{B24E7CF1-4756-43EE-B8C3-F565485EA4E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7" creationId="{21090815-1DD7-483E-9CF5-B7784F41751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8" creationId="{F9041880-ECAF-4618-8570-59CBE459386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9" creationId="{9624A6EB-738F-4877-89E6-6998F2351832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0" creationId="{921DB297-9A46-4C94-9D77-3AF2A57D7FD2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1" creationId="{FFDA6E12-C11C-4293-8FE0-9D1C15DCCBD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2" creationId="{6013DFD5-4D8F-4E9C-BECD-86FF6DF65311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3" creationId="{0708F77A-6D02-4ACA-AAC0-9CE8178C38A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4" creationId="{DF081D8C-8763-458B-9131-B587F2DCD60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5" creationId="{8B697B1D-1385-49AC-9200-7424E8AC44BB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6" creationId="{9AD63E1E-60E6-4083-AAB9-2961A8C0D58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7" creationId="{8CCA01E3-F12D-4D78-BDFB-72B6C9D3B64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8" creationId="{6AFF6D7D-AA39-4916-BF4C-7E12CC1F4B0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9" creationId="{BE1FAE2E-16B2-4E0E-B197-A5E0D008D671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0" creationId="{503AA6A5-1D18-4C75-90D2-D7DD52EA938B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1" creationId="{2920D1D7-7266-4C05-9F9F-0B0A527DEA5B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2" creationId="{4DC71915-78C8-4012-A6C9-69D6F74AE711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3" creationId="{B8B348EA-3CC7-4406-849D-C3B000478FE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4" creationId="{BE5CB71D-98CF-415F-85B6-5322FF83E989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5" creationId="{C661DAA2-1686-44F6-90CC-36B35EAAE9E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6" creationId="{05794AA4-9BE5-4030-AE48-65F3062B62D1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7" creationId="{97966FB8-CC04-4139-ADCE-794123B42D9A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8" creationId="{ADF808F0-3194-4640-A0CE-12AE7C2D99E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9" creationId="{0FBF024E-7BF3-4868-B65A-44298C0449CA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90" creationId="{B5274CE8-8BCD-4EE5-B671-E1C37B495467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91" creationId="{3343BC5F-ACBE-444A-9630-E0EA3ECDBA1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92" creationId="{B34107A2-B003-48AB-80D2-DDEEBA129F70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93" creationId="{49CA3FBC-82B6-4D7F-8E3A-508E7FD6F7B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29" creationId="{8E5E4DDB-8555-4075-997E-7650AB432CC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0" creationId="{6DF64013-9706-4CE3-8B43-42DF4B777D9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1" creationId="{F0DACD9E-47AE-4B82-8DCF-3E9EB9580F8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2" creationId="{4C06163B-37FF-4F7C-B6F4-0120BD2C73A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3" creationId="{E7F0DE44-6D1F-4A9E-845B-B0F01C7519B4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4" creationId="{89C06B18-4B0E-4B50-96D9-0D6BC3A5959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5" creationId="{0F59AD88-FA86-4B3B-9498-A60CD904AA6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6" creationId="{43283ACE-2D41-43C0-B23B-415D289F21D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7" creationId="{751B041C-F615-4208-B346-4C8A296D4C02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8" creationId="{F2E966D5-7473-41ED-9DAF-1AB5F9BE3A5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9" creationId="{F49E8465-90E9-4C4C-9770-9AD68377F0E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0" creationId="{4A82D165-0FCE-42F8-94C1-DFF3F1FBF9A9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1" creationId="{0FE8C013-A0D2-41F1-A32C-A095531735BF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2" creationId="{EB46A5C0-B559-4E1F-AFC1-E04C1FD3028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3" creationId="{035EC6A9-6559-4E2E-9E28-8047B6619169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4" creationId="{0C302A28-5C0B-40BD-A484-A256687B391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5" creationId="{41698E51-8BCF-48E7-865E-B88C661DF83F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6" creationId="{9D77F563-4E94-4A0E-AF27-6CFB2B489F9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7" creationId="{E73398A7-8EB0-4E00-BDEC-BECAAA8FB97E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8" creationId="{520F44CE-9054-4A57-B43D-A7208F50B95A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9" creationId="{32068F50-B621-4BDE-9184-BD8568970EA9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0" creationId="{80A1B8F8-FCDD-429B-8BA9-53989B75D33B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1" creationId="{4AD3CF83-6036-4B04-8B28-28418BCFF0B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2" creationId="{93C1C166-D7AB-43CF-B34C-DA6F789566E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3" creationId="{81944542-9B5E-466E-8A8D-CC60C8AC9ED7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4" creationId="{504B35A3-BFC0-497A-BB3C-83916C81C66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5" creationId="{AE1264F0-7917-497C-8BC4-77BAF0C94E9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6" creationId="{F920A313-78AB-4381-99D9-64A34C263FA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7" creationId="{CBB5F4BD-0C22-4E97-AAEB-F81ABD73144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8" creationId="{3B93E03C-32D7-4107-B206-3877352F240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9" creationId="{F6FEC1FE-D401-451D-8EF4-ABCD2F19F1B7}"/>
          </ac:spMkLst>
        </pc:sp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" creationId="{DBCA1849-9085-4CA7-9AF8-5049A78F41D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" creationId="{9C8BAA96-FC13-49A2-A9E6-92F8560D9EF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" creationId="{CE31BAB7-6334-4226-97E3-5C1717818F39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" creationId="{10527B24-5E5F-48A5-90F1-95EF1C38D13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0" creationId="{596B130E-9127-40B2-B630-CCEC15BC62C4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1" creationId="{404FDBF9-B608-4697-A8D1-AD3298195DF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2" creationId="{8DF71581-D061-4050-9C2B-08DD448A04D4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3" creationId="{E094BBC9-188A-473D-AFFD-726E56F15928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4" creationId="{51683D9F-6121-4A51-BDB5-2B0344DFEBBD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5" creationId="{30B02A5D-6F00-409A-95D0-C82FF652EFF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6" creationId="{9B1BAAD3-76EA-496B-8398-03EB01694FD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7" creationId="{5F1F9A56-286B-4AF4-B4BD-3D061A7815B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8" creationId="{D019153D-4581-4370-856B-B8D7EAD9C2A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9" creationId="{0DAAC59D-7F2A-4143-BC03-F1672E5DB3D8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0" creationId="{7C3E53CD-8D05-44A1-8851-8EF7E85204A5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1" creationId="{56B50DDE-647C-4441-A06B-5E9CAC0F581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2" creationId="{365C556F-CF61-437A-A86E-88BDB715C54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3" creationId="{2400A922-A8E1-48AE-8DFE-336D4C56247F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4" creationId="{117E5820-26BC-475F-BE6E-CDA276C4498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5" creationId="{7DAC8D9E-CD37-4C49-8FCF-064C082DA169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6" creationId="{8171E5DC-BCB9-4430-BA55-76664930FD9D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7" creationId="{B02A927A-BACB-4BFA-A5EE-063D5811AC6B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8" creationId="{D7B40AF9-7923-4CAE-85E0-06A425E4FED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9" creationId="{1DB92DE4-8213-4BF4-AF77-5BEFC2290E8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0" creationId="{1A3BF304-80A1-4659-B563-04EE92052DAD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1" creationId="{8236420D-75DA-41C7-ABB6-579DAFFA508A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2" creationId="{01756866-106B-4074-99EC-B24BF183C0F5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3" creationId="{4CFD1134-1681-43C5-A421-EB5F95593B8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4" creationId="{F2EACFD9-98EF-4086-A98E-07F3DC4C98C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5" creationId="{7B6F4868-9960-467B-891B-7E684F8038C9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6" creationId="{E8E9F03A-FF4E-405B-8388-49508DABEB2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7" creationId="{564D1271-A387-4032-B200-90A6E517A2C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8" creationId="{56121A2B-FD4C-4A63-BB6C-5800649B1D0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9" creationId="{4CA6D21E-73BB-4E99-8442-1BE3DDEB4342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0" creationId="{C994B867-B0BE-44E6-96DA-6FC6CA81B4B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1" creationId="{165EAAFB-D1B6-4070-9F00-1EA44E3BB98B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2" creationId="{D8E91DB8-5605-429A-825D-7C38AD78611B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3" creationId="{1D87A906-7DA6-4F10-9FD2-84F395834D2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4" creationId="{218C1D4F-0158-48E7-B8AF-86BAD454719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5" creationId="{A1452A1E-1220-49E2-B622-D0CCEA7E099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6" creationId="{D0C5482E-D1AB-459D-855B-02EB033C3EC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7" creationId="{75E702F7-B81C-4A83-A974-999DAF0D666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8" creationId="{788B50C6-BE1F-4ACC-805B-56F6988DEAD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9" creationId="{7E52C3F8-A8EC-40D1-B196-4ECDF5E03319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0" creationId="{18A764A9-87DF-4D89-B573-80D98C769A3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1" creationId="{DE599371-A70D-473C-9B62-8106E68B96E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2" creationId="{6D554BA6-4553-410F-88AD-DFAF2F056E9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3" creationId="{0BC56FB6-3A54-47DC-94B6-AA702FAA562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4" creationId="{E5E98A3A-5169-4D7C-9E2F-2355C9490F6A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5" creationId="{718FC82E-F787-4F0C-AA53-93B51DD8D9FB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6" creationId="{EEDCBF54-1027-4769-94A7-86EC3C5782D6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7" creationId="{35E6526D-5466-46D9-9636-A9AE7E57A6BA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8" creationId="{1FDED29E-2EEA-4C86-B55C-CC14A5162CCF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9" creationId="{6E0C748B-81A2-4710-8BF1-D63D3097A4B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0" creationId="{EF7818DA-EDCE-4DCF-A151-03607BF8AA06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1" creationId="{D9C92B5C-298C-425D-A46F-293995FDB35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2" creationId="{CBA8539C-273F-4A24-BEBB-9A53AB5E44D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3" creationId="{233C71A3-6AC5-495F-BA12-D0BFAE08C8E5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4" creationId="{6950A608-AB00-4B95-83D4-FB4F9D8828D6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5" creationId="{148A4918-4FB9-4DF8-812C-1C3A887AE79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6" creationId="{DA4114B6-885B-4A23-8EA7-1246927E28B2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7" creationId="{0320F66B-E5F1-4B1B-8DF5-1B24AF62AD7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8" creationId="{1C1D2F32-4A47-4B94-8083-51305F61D008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9" creationId="{3C7F261A-EF01-4635-8528-64D5C456CDA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00" creationId="{30939FCA-C056-47FD-B680-402CAC94197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4" creationId="{94F198CB-3828-4C6B-B6B9-1FE2582C1250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5" creationId="{5DF43A7D-6226-4947-AD67-D2C246006A7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6" creationId="{001B768E-FE77-4E53-910D-C96F77E460BD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7" creationId="{6FF8AF77-F00F-42A6-8620-911C63AF82D9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8" creationId="{5B56E449-9331-4067-8182-DC9A36FA9BFF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9" creationId="{F8ECC2F7-AB28-49AC-B34A-2C0E9C7A1E5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0" creationId="{28B87863-3FDB-4601-A8D9-3A8C35F9E85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1" creationId="{1B725840-1185-40C5-951C-2FBD22E6265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2" creationId="{81A0C987-B72C-403E-8187-5B12E6A99AA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3" creationId="{E4FCA885-2CB8-42F1-8220-A6784A7E33D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4" creationId="{D3F1BE00-ED2B-4C16-A0AA-82F4AE0F31A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5" creationId="{DD7FC0B6-2AF5-442A-B82A-74CE64FA098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6" creationId="{E7E4A7DA-7C9D-4E8C-A0DB-06E89D3E37C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7" creationId="{DC5EE3B6-A25C-45F4-A88C-8919DB3307A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8" creationId="{08231FE0-0365-4831-82D4-307F9C5FE83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9" creationId="{741A5CA3-FA68-4496-B027-CEFDD2CA2642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0" creationId="{D9A80109-5F00-4546-8C51-AAE5234B223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1" creationId="{B5D4C87D-9676-4939-BD20-5069D18C29C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2" creationId="{C6F370AD-A161-400E-A7EB-371E2D2B63A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3" creationId="{FAE97B18-5540-4D79-B383-ADADFCDF46F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4" creationId="{3BB7BF51-F058-4438-829B-DCBD8B7FFD8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5" creationId="{E28E4892-1516-42BA-BF57-AAC0F34DF199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6" creationId="{8A7BFD48-BAC6-460F-9F5C-1B0110B8399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7" creationId="{7C97E278-1555-4CF1-B3BC-B99D23EB54E2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8" creationId="{64512142-F4B9-4C23-9024-119FAB95D14F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9" creationId="{C851BD01-F49D-4B0C-AE71-A7891889ED8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60" creationId="{95438B07-A0E4-44EC-8C64-8E638586BED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61" creationId="{F0358A39-7FF2-4D97-B140-719EE980E8A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62" creationId="{16E3C716-5E38-4207-B5C8-1158B35D260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63" creationId="{6EA62EFD-F037-47AC-AEA9-C5B892525BF5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4" creationId="{937A3497-13B6-4F8B-9AC8-DBB66232AD24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5" creationId="{1C5FE901-A5F7-4D89-AD56-273DA93C7077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6" creationId="{64BF5019-A231-4C6D-ADDC-8B32251D4D67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7" creationId="{716DB1F5-5274-4811-A196-5E23F0622CB1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8" creationId="{9A7891C8-2189-44D7-B326-7A103578C69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9" creationId="{FE7B1AEB-F764-46FC-9866-2850AC8735D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0" creationId="{939A69F4-776B-418E-9D91-6D51B97551A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1" creationId="{4B669ACC-8017-4AEB-8F01-1B7D629254D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2" creationId="{8154C9A4-41D7-4D5D-8CB0-5ADC81C0264D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3" creationId="{8A5E1B48-EC94-4493-93BB-FD14CEB5270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4" creationId="{36583DC3-85C9-4381-9245-2CCBECBF1851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5" creationId="{AEAD4527-F641-41B8-874C-0BD23AB6D8F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6" creationId="{E59ACED4-9119-4B29-A297-303E925E3FE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7" creationId="{73C99E3D-2AA4-408F-8A7A-6F04E50C2AB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8" creationId="{83A72561-5F9C-43A5-AD6A-E71A8453905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9" creationId="{F3D05D45-B961-4A50-A91C-780682A7988D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0" creationId="{E3C4B488-1CED-4388-9D5F-F0D2A261A6B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1" creationId="{BDFF3A28-C43A-48ED-BB25-18A8216E6191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2" creationId="{9D04EA78-666D-4A0E-97CC-7D7C0AE8AFF7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3" creationId="{0AC3B1D1-A26E-4A0C-98C4-1B498CAF23F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4" creationId="{25BD8C82-11D7-4641-8B67-A114812AE3D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5" creationId="{DC4E891E-B989-4296-87E0-F9DC3F942DA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6" creationId="{537F148D-A840-45E1-9EFB-7B234E990E7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7" creationId="{7DCE724C-5617-4F9F-8053-50666BA8E75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8" creationId="{ABC8CFF9-05B7-4533-94E9-04A70CEA61E0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9" creationId="{D0F70AC0-4CEB-493A-AB18-5B8226B59342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0" creationId="{C7B377D1-09BF-4909-87FD-7556EB579E1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1" creationId="{EB097E7B-1AEB-4A83-80CF-2BE90BE51BD9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2" creationId="{A43E2882-FE0E-42E1-A72E-E3CD6ADFF6A4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3" creationId="{929F0AF4-903E-4CAA-94F5-8C47F824C84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4" creationId="{CD9EE093-5DBC-472E-83E3-B1ACB567A412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5" creationId="{38D534E8-C150-48DA-9983-FAB1FC386E67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6" creationId="{6B2BA53B-D1FD-4043-BB48-1F9948977264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7" creationId="{5B8B06F7-DA98-4E89-BF15-757500F99329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8" creationId="{7EC0C6EE-6304-4B37-87F3-AE889DA01A1A}"/>
          </ac:cxnSpMkLst>
        </pc:cxnChg>
      </pc:sldChg>
      <pc:sldChg chg="del">
        <pc:chgData name="Cristian Chilipirea" userId="34ab170da5908fc4" providerId="LiveId" clId="{7840C37D-FDDB-4314-A31E-446F31402874}" dt="2019-10-13T10:35:45.230" v="19" actId="2696"/>
        <pc:sldMkLst>
          <pc:docMk/>
          <pc:sldMk cId="376932228" sldId="505"/>
        </pc:sldMkLst>
      </pc:sldChg>
      <pc:sldChg chg="addSp delSp modSp add">
        <pc:chgData name="Cristian Chilipirea" userId="34ab170da5908fc4" providerId="LiveId" clId="{7840C37D-FDDB-4314-A31E-446F31402874}" dt="2019-10-13T10:43:34.369" v="191" actId="1076"/>
        <pc:sldMkLst>
          <pc:docMk/>
          <pc:sldMk cId="998193576" sldId="506"/>
        </pc:sldMkLst>
        <pc:spChg chg="mod">
          <ac:chgData name="Cristian Chilipirea" userId="34ab170da5908fc4" providerId="LiveId" clId="{7840C37D-FDDB-4314-A31E-446F31402874}" dt="2019-10-13T10:43:22.147" v="186"/>
          <ac:spMkLst>
            <pc:docMk/>
            <pc:sldMk cId="998193576" sldId="506"/>
            <ac:spMk id="2" creationId="{D2B1F08E-A3EE-41B0-80A3-ED3AD08FB138}"/>
          </ac:spMkLst>
        </pc:spChg>
        <pc:spChg chg="del">
          <ac:chgData name="Cristian Chilipirea" userId="34ab170da5908fc4" providerId="LiveId" clId="{7840C37D-FDDB-4314-A31E-446F31402874}" dt="2019-10-13T10:43:23.826" v="187" actId="478"/>
          <ac:spMkLst>
            <pc:docMk/>
            <pc:sldMk cId="998193576" sldId="506"/>
            <ac:spMk id="3" creationId="{5A2601E1-C0D8-412F-A338-B46B47BA47A6}"/>
          </ac:spMkLst>
        </pc:spChg>
        <pc:spChg chg="add del">
          <ac:chgData name="Cristian Chilipirea" userId="34ab170da5908fc4" providerId="LiveId" clId="{7840C37D-FDDB-4314-A31E-446F31402874}" dt="2019-10-13T10:43:30.542" v="189"/>
          <ac:spMkLst>
            <pc:docMk/>
            <pc:sldMk cId="998193576" sldId="506"/>
            <ac:spMk id="4" creationId="{4CB9547B-DF10-4441-8FBA-52C17DC6E70F}"/>
          </ac:spMkLst>
        </pc:spChg>
        <pc:spChg chg="add del">
          <ac:chgData name="Cristian Chilipirea" userId="34ab170da5908fc4" providerId="LiveId" clId="{7840C37D-FDDB-4314-A31E-446F31402874}" dt="2019-10-13T10:43:30.542" v="189"/>
          <ac:spMkLst>
            <pc:docMk/>
            <pc:sldMk cId="998193576" sldId="506"/>
            <ac:spMk id="5" creationId="{70E0B574-67D1-4AC3-AE70-07A18F7312D4}"/>
          </ac:spMkLst>
        </pc:spChg>
        <pc:spChg chg="add mod">
          <ac:chgData name="Cristian Chilipirea" userId="34ab170da5908fc4" providerId="LiveId" clId="{7840C37D-FDDB-4314-A31E-446F31402874}" dt="2019-10-13T10:43:34.369" v="191" actId="1076"/>
          <ac:spMkLst>
            <pc:docMk/>
            <pc:sldMk cId="998193576" sldId="506"/>
            <ac:spMk id="6" creationId="{0E4303DA-2D6E-4CE4-8A60-C00A3DA2F3E2}"/>
          </ac:spMkLst>
        </pc:spChg>
        <pc:spChg chg="add">
          <ac:chgData name="Cristian Chilipirea" userId="34ab170da5908fc4" providerId="LiveId" clId="{7840C37D-FDDB-4314-A31E-446F31402874}" dt="2019-10-13T10:43:30.563" v="190"/>
          <ac:spMkLst>
            <pc:docMk/>
            <pc:sldMk cId="998193576" sldId="506"/>
            <ac:spMk id="7" creationId="{00F645A3-B979-4969-B6E0-0095AE1A6AB8}"/>
          </ac:spMkLst>
        </pc:spChg>
      </pc:sldChg>
      <pc:sldChg chg="del">
        <pc:chgData name="Cristian Chilipirea" userId="34ab170da5908fc4" providerId="LiveId" clId="{7840C37D-FDDB-4314-A31E-446F31402874}" dt="2019-10-13T10:35:45.462" v="20" actId="2696"/>
        <pc:sldMkLst>
          <pc:docMk/>
          <pc:sldMk cId="2147758185" sldId="506"/>
        </pc:sldMkLst>
      </pc:sldChg>
      <pc:sldChg chg="addSp delSp modSp add">
        <pc:chgData name="Cristian Chilipirea" userId="34ab170da5908fc4" providerId="LiveId" clId="{7840C37D-FDDB-4314-A31E-446F31402874}" dt="2019-10-13T10:43:49.974" v="198" actId="1076"/>
        <pc:sldMkLst>
          <pc:docMk/>
          <pc:sldMk cId="2074400207" sldId="507"/>
        </pc:sldMkLst>
        <pc:spChg chg="mod">
          <ac:chgData name="Cristian Chilipirea" userId="34ab170da5908fc4" providerId="LiveId" clId="{7840C37D-FDDB-4314-A31E-446F31402874}" dt="2019-10-13T10:43:41.131" v="193"/>
          <ac:spMkLst>
            <pc:docMk/>
            <pc:sldMk cId="2074400207" sldId="507"/>
            <ac:spMk id="2" creationId="{07127860-0FF6-41E7-830F-6660906A5F3D}"/>
          </ac:spMkLst>
        </pc:spChg>
        <pc:spChg chg="del">
          <ac:chgData name="Cristian Chilipirea" userId="34ab170da5908fc4" providerId="LiveId" clId="{7840C37D-FDDB-4314-A31E-446F31402874}" dt="2019-10-13T10:43:42.882" v="194" actId="478"/>
          <ac:spMkLst>
            <pc:docMk/>
            <pc:sldMk cId="2074400207" sldId="507"/>
            <ac:spMk id="3" creationId="{069F663B-C7EE-40B8-B8C4-6604C9D2E119}"/>
          </ac:spMkLst>
        </pc:spChg>
        <pc:spChg chg="add del">
          <ac:chgData name="Cristian Chilipirea" userId="34ab170da5908fc4" providerId="LiveId" clId="{7840C37D-FDDB-4314-A31E-446F31402874}" dt="2019-10-13T10:43:47.797" v="196"/>
          <ac:spMkLst>
            <pc:docMk/>
            <pc:sldMk cId="2074400207" sldId="507"/>
            <ac:spMk id="4" creationId="{59D6C5E0-EC76-476C-87B0-245402A823E0}"/>
          </ac:spMkLst>
        </pc:spChg>
        <pc:spChg chg="add mod">
          <ac:chgData name="Cristian Chilipirea" userId="34ab170da5908fc4" providerId="LiveId" clId="{7840C37D-FDDB-4314-A31E-446F31402874}" dt="2019-10-13T10:43:49.974" v="198" actId="1076"/>
          <ac:spMkLst>
            <pc:docMk/>
            <pc:sldMk cId="2074400207" sldId="507"/>
            <ac:spMk id="5" creationId="{FDC62DCB-2AE5-4F48-988B-151404241936}"/>
          </ac:spMkLst>
        </pc:spChg>
      </pc:sldChg>
      <pc:sldChg chg="del">
        <pc:chgData name="Cristian Chilipirea" userId="34ab170da5908fc4" providerId="LiveId" clId="{7840C37D-FDDB-4314-A31E-446F31402874}" dt="2019-10-13T10:35:45.660" v="21" actId="2696"/>
        <pc:sldMkLst>
          <pc:docMk/>
          <pc:sldMk cId="3749414317" sldId="507"/>
        </pc:sldMkLst>
      </pc:sldChg>
      <pc:sldChg chg="del">
        <pc:chgData name="Cristian Chilipirea" userId="34ab170da5908fc4" providerId="LiveId" clId="{7840C37D-FDDB-4314-A31E-446F31402874}" dt="2019-10-13T10:35:46.366" v="22" actId="2696"/>
        <pc:sldMkLst>
          <pc:docMk/>
          <pc:sldMk cId="167631976" sldId="508"/>
        </pc:sldMkLst>
      </pc:sldChg>
      <pc:sldChg chg="addSp delSp modSp add">
        <pc:chgData name="Cristian Chilipirea" userId="34ab170da5908fc4" providerId="LiveId" clId="{7840C37D-FDDB-4314-A31E-446F31402874}" dt="2019-10-13T10:44:06.229" v="205" actId="1076"/>
        <pc:sldMkLst>
          <pc:docMk/>
          <pc:sldMk cId="489653613" sldId="508"/>
        </pc:sldMkLst>
        <pc:spChg chg="mod">
          <ac:chgData name="Cristian Chilipirea" userId="34ab170da5908fc4" providerId="LiveId" clId="{7840C37D-FDDB-4314-A31E-446F31402874}" dt="2019-10-13T10:43:55.942" v="200"/>
          <ac:spMkLst>
            <pc:docMk/>
            <pc:sldMk cId="489653613" sldId="508"/>
            <ac:spMk id="2" creationId="{264E1205-5E5C-42F6-A196-E8DA5DC0D06C}"/>
          </ac:spMkLst>
        </pc:spChg>
        <pc:spChg chg="del">
          <ac:chgData name="Cristian Chilipirea" userId="34ab170da5908fc4" providerId="LiveId" clId="{7840C37D-FDDB-4314-A31E-446F31402874}" dt="2019-10-13T10:43:57.202" v="201" actId="478"/>
          <ac:spMkLst>
            <pc:docMk/>
            <pc:sldMk cId="489653613" sldId="508"/>
            <ac:spMk id="3" creationId="{79D422A4-9D79-4F93-8E8F-E2F129D47B7A}"/>
          </ac:spMkLst>
        </pc:spChg>
        <pc:spChg chg="add del">
          <ac:chgData name="Cristian Chilipirea" userId="34ab170da5908fc4" providerId="LiveId" clId="{7840C37D-FDDB-4314-A31E-446F31402874}" dt="2019-10-13T10:44:04.673" v="203"/>
          <ac:spMkLst>
            <pc:docMk/>
            <pc:sldMk cId="489653613" sldId="508"/>
            <ac:spMk id="4" creationId="{600FC2B2-7107-4A23-98B2-614D78077024}"/>
          </ac:spMkLst>
        </pc:spChg>
        <pc:spChg chg="add mod">
          <ac:chgData name="Cristian Chilipirea" userId="34ab170da5908fc4" providerId="LiveId" clId="{7840C37D-FDDB-4314-A31E-446F31402874}" dt="2019-10-13T10:44:06.229" v="205" actId="1076"/>
          <ac:spMkLst>
            <pc:docMk/>
            <pc:sldMk cId="489653613" sldId="508"/>
            <ac:spMk id="5" creationId="{CB2CB979-241C-4F88-8D32-2C5EA17CD955}"/>
          </ac:spMkLst>
        </pc:spChg>
      </pc:sldChg>
      <pc:sldChg chg="addSp delSp modSp add">
        <pc:chgData name="Cristian Chilipirea" userId="34ab170da5908fc4" providerId="LiveId" clId="{7840C37D-FDDB-4314-A31E-446F31402874}" dt="2019-10-13T10:44:20.185" v="212" actId="1076"/>
        <pc:sldMkLst>
          <pc:docMk/>
          <pc:sldMk cId="1040071022" sldId="509"/>
        </pc:sldMkLst>
        <pc:spChg chg="mod">
          <ac:chgData name="Cristian Chilipirea" userId="34ab170da5908fc4" providerId="LiveId" clId="{7840C37D-FDDB-4314-A31E-446F31402874}" dt="2019-10-13T10:44:11.657" v="207"/>
          <ac:spMkLst>
            <pc:docMk/>
            <pc:sldMk cId="1040071022" sldId="509"/>
            <ac:spMk id="2" creationId="{431E6451-D46D-4E85-8B18-E06AA9112054}"/>
          </ac:spMkLst>
        </pc:spChg>
        <pc:spChg chg="del">
          <ac:chgData name="Cristian Chilipirea" userId="34ab170da5908fc4" providerId="LiveId" clId="{7840C37D-FDDB-4314-A31E-446F31402874}" dt="2019-10-13T10:44:12.950" v="208" actId="478"/>
          <ac:spMkLst>
            <pc:docMk/>
            <pc:sldMk cId="1040071022" sldId="509"/>
            <ac:spMk id="3" creationId="{B45A0866-C528-40D1-9D30-FA778DF0BDF3}"/>
          </ac:spMkLst>
        </pc:spChg>
        <pc:spChg chg="add del">
          <ac:chgData name="Cristian Chilipirea" userId="34ab170da5908fc4" providerId="LiveId" clId="{7840C37D-FDDB-4314-A31E-446F31402874}" dt="2019-10-13T10:44:18.270" v="210"/>
          <ac:spMkLst>
            <pc:docMk/>
            <pc:sldMk cId="1040071022" sldId="509"/>
            <ac:spMk id="4" creationId="{A08B6A35-2FDD-4418-8855-D183DD2B886A}"/>
          </ac:spMkLst>
        </pc:spChg>
        <pc:spChg chg="add mod">
          <ac:chgData name="Cristian Chilipirea" userId="34ab170da5908fc4" providerId="LiveId" clId="{7840C37D-FDDB-4314-A31E-446F31402874}" dt="2019-10-13T10:44:20.185" v="212" actId="1076"/>
          <ac:spMkLst>
            <pc:docMk/>
            <pc:sldMk cId="1040071022" sldId="509"/>
            <ac:spMk id="5" creationId="{9A788B5B-2645-43B1-A0FA-089CADE469E9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4:34.173" v="219" actId="1076"/>
        <pc:sldMkLst>
          <pc:docMk/>
          <pc:sldMk cId="539880179" sldId="510"/>
        </pc:sldMkLst>
        <pc:spChg chg="mod">
          <ac:chgData name="Cristian Chilipirea" userId="34ab170da5908fc4" providerId="LiveId" clId="{7840C37D-FDDB-4314-A31E-446F31402874}" dt="2019-10-13T10:44:25.759" v="214"/>
          <ac:spMkLst>
            <pc:docMk/>
            <pc:sldMk cId="539880179" sldId="510"/>
            <ac:spMk id="2" creationId="{9D26D23A-CAC3-4FB6-AC86-C87320562FCE}"/>
          </ac:spMkLst>
        </pc:spChg>
        <pc:spChg chg="del">
          <ac:chgData name="Cristian Chilipirea" userId="34ab170da5908fc4" providerId="LiveId" clId="{7840C37D-FDDB-4314-A31E-446F31402874}" dt="2019-10-13T10:44:27.126" v="215" actId="478"/>
          <ac:spMkLst>
            <pc:docMk/>
            <pc:sldMk cId="539880179" sldId="510"/>
            <ac:spMk id="3" creationId="{DB932153-38DE-4974-B719-0A05FAC1ABC6}"/>
          </ac:spMkLst>
        </pc:spChg>
        <pc:spChg chg="add del">
          <ac:chgData name="Cristian Chilipirea" userId="34ab170da5908fc4" providerId="LiveId" clId="{7840C37D-FDDB-4314-A31E-446F31402874}" dt="2019-10-13T10:44:32.542" v="217"/>
          <ac:spMkLst>
            <pc:docMk/>
            <pc:sldMk cId="539880179" sldId="510"/>
            <ac:spMk id="4" creationId="{37A5462B-A7FF-4A43-933F-720E0D15F8E5}"/>
          </ac:spMkLst>
        </pc:spChg>
        <pc:spChg chg="add mod">
          <ac:chgData name="Cristian Chilipirea" userId="34ab170da5908fc4" providerId="LiveId" clId="{7840C37D-FDDB-4314-A31E-446F31402874}" dt="2019-10-13T10:44:34.173" v="219" actId="1076"/>
          <ac:spMkLst>
            <pc:docMk/>
            <pc:sldMk cId="539880179" sldId="510"/>
            <ac:spMk id="5" creationId="{D0594D2B-A96E-415C-9B21-FDBAC5B125A7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4:47.858" v="225"/>
        <pc:sldMkLst>
          <pc:docMk/>
          <pc:sldMk cId="3460116972" sldId="511"/>
        </pc:sldMkLst>
        <pc:spChg chg="mod">
          <ac:chgData name="Cristian Chilipirea" userId="34ab170da5908fc4" providerId="LiveId" clId="{7840C37D-FDDB-4314-A31E-446F31402874}" dt="2019-10-13T10:44:40.034" v="221"/>
          <ac:spMkLst>
            <pc:docMk/>
            <pc:sldMk cId="3460116972" sldId="511"/>
            <ac:spMk id="2" creationId="{AFE93BAE-D83A-40BD-8EB7-3F887CA48693}"/>
          </ac:spMkLst>
        </pc:spChg>
        <pc:spChg chg="del">
          <ac:chgData name="Cristian Chilipirea" userId="34ab170da5908fc4" providerId="LiveId" clId="{7840C37D-FDDB-4314-A31E-446F31402874}" dt="2019-10-13T10:44:42.282" v="222" actId="478"/>
          <ac:spMkLst>
            <pc:docMk/>
            <pc:sldMk cId="3460116972" sldId="511"/>
            <ac:spMk id="3" creationId="{B1F5C3DF-028C-4A97-A8A3-D8EA4ADD6EFB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" creationId="{DCB5F91F-E1F2-492D-A1FF-7B3FC78B85E2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5" creationId="{67680CBC-387B-4A97-B22C-D000F1D157E5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6" creationId="{45D72E04-C99B-45BD-833B-66D30CD93884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7" creationId="{AE904A9B-2DEE-4542-A2A0-C70AE1D491C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2" creationId="{106F3B5D-9B5A-4CD6-A914-61D7C6F8D924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3" creationId="{9AD1463C-5B6E-4B69-A0EB-96AACE03CDA2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4" creationId="{C18283C7-C798-4CB0-966E-E124A85C3509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5" creationId="{6C92FF0E-383C-4DF0-8936-A98BEA44A39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6" creationId="{267AEE12-913D-48C6-AED2-98B265B7E2CB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7" creationId="{E64F3B4A-1283-425E-A142-31C4F2219389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8" creationId="{5CF21F5D-8F3D-454E-B3DD-2D3D857B9570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9" creationId="{E68BF57E-31E7-459F-90C1-B44DE69835A6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0" creationId="{07770E37-1EC2-4C66-ACC6-4A1DB05944DC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1" creationId="{44835BFC-B196-494C-8548-5EFA9D10045B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2" creationId="{59CBF24F-BE05-4ACE-B426-57181E831F38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3" creationId="{4F0BBE8F-CA67-4AEA-8A0E-C138F8254A4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4" creationId="{D1724F5C-8C2F-4FFF-A04D-B2B3499F028D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5" creationId="{3312B8BE-E744-4FB9-A6A9-3739CE939285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6" creationId="{81AEEFE8-CBE2-46D4-A958-21408169CDE4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7" creationId="{C36DB543-9827-4025-B414-BED0C2496EE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8" creationId="{7924EBD4-743F-483A-8B6A-C786D5FD7E9A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9" creationId="{AB08451A-35F9-46EF-960A-0244AF6580AC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0" creationId="{8716279C-9127-4266-8FE8-6FBB979DAAB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1" creationId="{5C29105F-4794-42EE-9007-D70F94EF2CD7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2" creationId="{CAA63D85-758C-4107-8121-B8ECEA1C7F4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3" creationId="{204FFFF0-36DD-4111-B718-4504EE663F8D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4" creationId="{0B006931-43C0-4982-8BA5-E06B9C5595B2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5" creationId="{A3629EF0-C5EF-4406-98ED-6454400FBBD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6" creationId="{EC0D9460-F46B-4DF7-A0A1-B63A9344EB60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7" creationId="{FCCF5ED3-E2BE-4278-B68E-BB07274EB619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8" creationId="{BD09A5F2-FB11-42DF-AED1-37BB55A9F860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9" creationId="{1D4FB3AC-C05F-4765-B905-11B5D736A7C6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0" creationId="{02986348-AA3E-4614-813E-F9CC2EB5243C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1" creationId="{69A4CD1D-2E60-49D3-BF6F-BF52D7C28666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2" creationId="{77147D05-1C2D-4403-BAB9-1F2976E8BA09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3" creationId="{235452BB-8594-4CD9-9B7D-CF65A102D11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4" creationId="{989126D1-4614-424E-B5FF-B3CDF4D0564D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5" creationId="{BD2F1D33-C0B4-4845-B0FA-6B5084BA1A16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6" creationId="{7E1F5CCF-4ACD-44D1-AA66-0927CEF74AA0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7" creationId="{FE183C55-E97E-44C7-A37F-46D4E7306C6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8" creationId="{097D4734-8C5D-490A-AC35-7A6EA5376018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9" creationId="{22002A97-0834-40C8-A484-073DD75E23E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50" creationId="{4EABB847-993E-4336-9D07-C51C9B7FC628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1" creationId="{73E49815-672E-461E-BF82-AA21AB7831E5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2" creationId="{F3B07CF1-5B40-4B89-8E0E-0B5F8565CC20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3" creationId="{1D34C0B1-3E11-4D64-9C7A-34F0A268C785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4" creationId="{3D9C8E6D-2307-497A-A4B3-0AC0DE990413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9" creationId="{22E471B3-B183-412C-8413-0FC0C75E4439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0" creationId="{7335A16B-472E-46B7-A1E7-6AD9D7BA6327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1" creationId="{39595A29-7323-499D-BE8B-D51B90C787F9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2" creationId="{71ACA8B3-BCAF-4CA1-A6E1-32A5549A5F3D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3" creationId="{C7D6E23A-C68B-4722-9A01-FE7788336507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4" creationId="{5C103551-D6D7-45BF-90EF-D2EB82B3AA96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5" creationId="{CABFD1BD-CA14-441D-B126-355BF5BFC6FA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6" creationId="{B6CC2FE5-3AD3-4017-9250-481B39B0E437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7" creationId="{4DD98CC3-99AD-4D71-930F-87861FEBC17A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8" creationId="{5D08075E-532C-4905-B31B-E666A0DAE8EB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9" creationId="{A4A89F5E-A6C7-4C51-A54D-8B321DCF30CB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0" creationId="{2A85AA2D-CC8C-4C9F-AD40-02D7CEBDDA39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1" creationId="{6D16EE19-D37B-4DD7-B02F-279E635A8973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2" creationId="{DA01F8F2-7AD0-4674-898C-8BE49A9F8A2B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3" creationId="{309C2BBC-ED8B-4D47-86DB-5247636C571B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4" creationId="{16BA008C-87D6-4BFE-9A30-B9B2D913582E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5" creationId="{03337DC3-E93B-4FA2-A898-E9F3E7A80C15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6" creationId="{68908990-9FE2-466B-A068-F1C5DDD1F46F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7" creationId="{29E31D48-CC08-4BA7-9690-46DA6EC95CF0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8" creationId="{C04B381A-83F2-485C-92E1-17C7A63C1BB8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9" creationId="{3C184BB4-AE28-47D0-AABF-BB5809FFD119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0" creationId="{8869CE2D-3449-46C3-A53A-A4D64EED74B4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1" creationId="{BD7A81F5-E0BC-4884-8C22-6E3C9C39A74A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2" creationId="{88773CC4-1137-4625-9FE7-CDF009F117E4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3" creationId="{C64994E4-14BC-47D3-88DD-D783F0CA374D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4" creationId="{CD20F910-D692-481C-AD0E-69FB932FCC53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5" creationId="{426C2923-55F1-4BF4-9E8F-FF5B7395AF98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6" creationId="{1146CF4F-3225-4BAC-BC86-A1A46DB20737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7" creationId="{42EECC60-F5B7-4851-B6A8-DBDE5EE1F2EA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8" creationId="{8BC58485-0ADD-4C4C-8D29-863715CAC4A5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9" creationId="{F9DE2B8F-E1AE-4524-A0BB-6FE2D87AC382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0" creationId="{ACFCA446-1814-4114-9B26-2D8B3708A8F6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1" creationId="{B9564124-856A-4D4C-A59D-D4D96BAE698F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2" creationId="{2C5C5699-DA09-4EA3-86C6-8A80F97355CC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3" creationId="{164FAD72-8C30-4CBE-8465-290D1369064F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4" creationId="{19FE772A-0ED3-475D-AE8C-139C02D90DF6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5" creationId="{21240A54-1122-4663-8FAA-63EE07F6B0AF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6" creationId="{5959970E-7825-425E-897E-538F344EDB3E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7" creationId="{9D13E11B-9554-4010-98F9-473BA9E380C3}"/>
          </ac:spMkLst>
        </pc:spChg>
        <pc:cxnChg chg="add del">
          <ac:chgData name="Cristian Chilipirea" userId="34ab170da5908fc4" providerId="LiveId" clId="{7840C37D-FDDB-4314-A31E-446F31402874}" dt="2019-10-13T10:44:47.820" v="224"/>
          <ac:cxnSpMkLst>
            <pc:docMk/>
            <pc:sldMk cId="3460116972" sldId="511"/>
            <ac:cxnSpMk id="8" creationId="{5161DA0C-2592-4475-B90E-4A3CC194EE02}"/>
          </ac:cxnSpMkLst>
        </pc:cxnChg>
        <pc:cxnChg chg="add del">
          <ac:chgData name="Cristian Chilipirea" userId="34ab170da5908fc4" providerId="LiveId" clId="{7840C37D-FDDB-4314-A31E-446F31402874}" dt="2019-10-13T10:44:47.820" v="224"/>
          <ac:cxnSpMkLst>
            <pc:docMk/>
            <pc:sldMk cId="3460116972" sldId="511"/>
            <ac:cxnSpMk id="9" creationId="{9E50602F-11FB-4017-85BE-2D86A43DD368}"/>
          </ac:cxnSpMkLst>
        </pc:cxnChg>
        <pc:cxnChg chg="add del">
          <ac:chgData name="Cristian Chilipirea" userId="34ab170da5908fc4" providerId="LiveId" clId="{7840C37D-FDDB-4314-A31E-446F31402874}" dt="2019-10-13T10:44:47.820" v="224"/>
          <ac:cxnSpMkLst>
            <pc:docMk/>
            <pc:sldMk cId="3460116972" sldId="511"/>
            <ac:cxnSpMk id="10" creationId="{DD9320BD-94CE-49B2-9027-61BCF7E5B388}"/>
          </ac:cxnSpMkLst>
        </pc:cxnChg>
        <pc:cxnChg chg="add del">
          <ac:chgData name="Cristian Chilipirea" userId="34ab170da5908fc4" providerId="LiveId" clId="{7840C37D-FDDB-4314-A31E-446F31402874}" dt="2019-10-13T10:44:47.820" v="224"/>
          <ac:cxnSpMkLst>
            <pc:docMk/>
            <pc:sldMk cId="3460116972" sldId="511"/>
            <ac:cxnSpMk id="11" creationId="{0B996191-B092-49F9-8207-C138FAB20B09}"/>
          </ac:cxnSpMkLst>
        </pc:cxnChg>
        <pc:cxnChg chg="add">
          <ac:chgData name="Cristian Chilipirea" userId="34ab170da5908fc4" providerId="LiveId" clId="{7840C37D-FDDB-4314-A31E-446F31402874}" dt="2019-10-13T10:44:47.858" v="225"/>
          <ac:cxnSpMkLst>
            <pc:docMk/>
            <pc:sldMk cId="3460116972" sldId="511"/>
            <ac:cxnSpMk id="55" creationId="{82C96EF1-BB43-409E-B3DD-D5A4CADAFDBC}"/>
          </ac:cxnSpMkLst>
        </pc:cxnChg>
        <pc:cxnChg chg="add">
          <ac:chgData name="Cristian Chilipirea" userId="34ab170da5908fc4" providerId="LiveId" clId="{7840C37D-FDDB-4314-A31E-446F31402874}" dt="2019-10-13T10:44:47.858" v="225"/>
          <ac:cxnSpMkLst>
            <pc:docMk/>
            <pc:sldMk cId="3460116972" sldId="511"/>
            <ac:cxnSpMk id="56" creationId="{B7B4DD16-D991-483A-9C87-007B18BC86E0}"/>
          </ac:cxnSpMkLst>
        </pc:cxnChg>
        <pc:cxnChg chg="add">
          <ac:chgData name="Cristian Chilipirea" userId="34ab170da5908fc4" providerId="LiveId" clId="{7840C37D-FDDB-4314-A31E-446F31402874}" dt="2019-10-13T10:44:47.858" v="225"/>
          <ac:cxnSpMkLst>
            <pc:docMk/>
            <pc:sldMk cId="3460116972" sldId="511"/>
            <ac:cxnSpMk id="57" creationId="{B1592E81-6670-482A-B318-8CBD8ABFFB9E}"/>
          </ac:cxnSpMkLst>
        </pc:cxnChg>
        <pc:cxnChg chg="add">
          <ac:chgData name="Cristian Chilipirea" userId="34ab170da5908fc4" providerId="LiveId" clId="{7840C37D-FDDB-4314-A31E-446F31402874}" dt="2019-10-13T10:44:47.858" v="225"/>
          <ac:cxnSpMkLst>
            <pc:docMk/>
            <pc:sldMk cId="3460116972" sldId="511"/>
            <ac:cxnSpMk id="58" creationId="{F9DC1BCA-2853-4569-B55A-355C777DD4AC}"/>
          </ac:cxnSpMkLst>
        </pc:cxnChg>
      </pc:sldChg>
      <pc:sldChg chg="addSp delSp modSp add">
        <pc:chgData name="Cristian Chilipirea" userId="34ab170da5908fc4" providerId="LiveId" clId="{7840C37D-FDDB-4314-A31E-446F31402874}" dt="2019-10-13T10:45:05.149" v="232" actId="1076"/>
        <pc:sldMkLst>
          <pc:docMk/>
          <pc:sldMk cId="1530826317" sldId="512"/>
        </pc:sldMkLst>
        <pc:spChg chg="mod">
          <ac:chgData name="Cristian Chilipirea" userId="34ab170da5908fc4" providerId="LiveId" clId="{7840C37D-FDDB-4314-A31E-446F31402874}" dt="2019-10-13T10:44:55.475" v="227"/>
          <ac:spMkLst>
            <pc:docMk/>
            <pc:sldMk cId="1530826317" sldId="512"/>
            <ac:spMk id="2" creationId="{ACF7FB3C-8287-4026-B421-A87D6529B471}"/>
          </ac:spMkLst>
        </pc:spChg>
        <pc:spChg chg="del">
          <ac:chgData name="Cristian Chilipirea" userId="34ab170da5908fc4" providerId="LiveId" clId="{7840C37D-FDDB-4314-A31E-446F31402874}" dt="2019-10-13T10:44:56.838" v="228" actId="478"/>
          <ac:spMkLst>
            <pc:docMk/>
            <pc:sldMk cId="1530826317" sldId="512"/>
            <ac:spMk id="3" creationId="{E995B0D7-36EA-4D0E-BB90-090DB74B7B41}"/>
          </ac:spMkLst>
        </pc:spChg>
        <pc:spChg chg="add del">
          <ac:chgData name="Cristian Chilipirea" userId="34ab170da5908fc4" providerId="LiveId" clId="{7840C37D-FDDB-4314-A31E-446F31402874}" dt="2019-10-13T10:45:03.033" v="230"/>
          <ac:spMkLst>
            <pc:docMk/>
            <pc:sldMk cId="1530826317" sldId="512"/>
            <ac:spMk id="4" creationId="{8D889811-BAD6-4B6F-BF61-45B45BFBAAB6}"/>
          </ac:spMkLst>
        </pc:spChg>
        <pc:spChg chg="add mod">
          <ac:chgData name="Cristian Chilipirea" userId="34ab170da5908fc4" providerId="LiveId" clId="{7840C37D-FDDB-4314-A31E-446F31402874}" dt="2019-10-13T10:45:05.149" v="232" actId="1076"/>
          <ac:spMkLst>
            <pc:docMk/>
            <pc:sldMk cId="1530826317" sldId="512"/>
            <ac:spMk id="5" creationId="{2975B6ED-7929-460B-B4A4-C20FA6DF33AD}"/>
          </ac:spMkLst>
        </pc:spChg>
      </pc:sldChg>
      <pc:sldChg chg="addSp delSp modSp add">
        <pc:chgData name="Cristian Chilipirea" userId="34ab170da5908fc4" providerId="LiveId" clId="{7840C37D-FDDB-4314-A31E-446F31402874}" dt="2019-10-13T10:45:17.326" v="238"/>
        <pc:sldMkLst>
          <pc:docMk/>
          <pc:sldMk cId="1466554472" sldId="513"/>
        </pc:sldMkLst>
        <pc:spChg chg="mod">
          <ac:chgData name="Cristian Chilipirea" userId="34ab170da5908fc4" providerId="LiveId" clId="{7840C37D-FDDB-4314-A31E-446F31402874}" dt="2019-10-13T10:45:11.481" v="234"/>
          <ac:spMkLst>
            <pc:docMk/>
            <pc:sldMk cId="1466554472" sldId="513"/>
            <ac:spMk id="2" creationId="{2EC396DA-FA25-4474-B3A0-51ED6CF57A4E}"/>
          </ac:spMkLst>
        </pc:spChg>
        <pc:spChg chg="del">
          <ac:chgData name="Cristian Chilipirea" userId="34ab170da5908fc4" providerId="LiveId" clId="{7840C37D-FDDB-4314-A31E-446F31402874}" dt="2019-10-13T10:45:13.034" v="235" actId="478"/>
          <ac:spMkLst>
            <pc:docMk/>
            <pc:sldMk cId="1466554472" sldId="513"/>
            <ac:spMk id="3" creationId="{99D52B92-ED21-4B9B-9ED5-506713D4D90A}"/>
          </ac:spMkLst>
        </pc:spChg>
        <pc:spChg chg="add del">
          <ac:chgData name="Cristian Chilipirea" userId="34ab170da5908fc4" providerId="LiveId" clId="{7840C37D-FDDB-4314-A31E-446F31402874}" dt="2019-10-13T10:45:17.316" v="237"/>
          <ac:spMkLst>
            <pc:docMk/>
            <pc:sldMk cId="1466554472" sldId="513"/>
            <ac:spMk id="4" creationId="{F85AC2A4-F05C-4B07-9B0F-2A3F82235324}"/>
          </ac:spMkLst>
        </pc:spChg>
        <pc:spChg chg="add">
          <ac:chgData name="Cristian Chilipirea" userId="34ab170da5908fc4" providerId="LiveId" clId="{7840C37D-FDDB-4314-A31E-446F31402874}" dt="2019-10-13T10:45:17.326" v="238"/>
          <ac:spMkLst>
            <pc:docMk/>
            <pc:sldMk cId="1466554472" sldId="513"/>
            <ac:spMk id="5" creationId="{00DF2C7F-6F3E-4ABE-82D3-895F0E1079FC}"/>
          </ac:spMkLst>
        </pc:spChg>
      </pc:sldChg>
      <pc:sldChg chg="addSp delSp modSp add">
        <pc:chgData name="Cristian Chilipirea" userId="34ab170da5908fc4" providerId="LiveId" clId="{7840C37D-FDDB-4314-A31E-446F31402874}" dt="2019-10-13T10:45:32.364" v="245" actId="1076"/>
        <pc:sldMkLst>
          <pc:docMk/>
          <pc:sldMk cId="1712040592" sldId="514"/>
        </pc:sldMkLst>
        <pc:spChg chg="mod">
          <ac:chgData name="Cristian Chilipirea" userId="34ab170da5908fc4" providerId="LiveId" clId="{7840C37D-FDDB-4314-A31E-446F31402874}" dt="2019-10-13T10:45:22.804" v="240"/>
          <ac:spMkLst>
            <pc:docMk/>
            <pc:sldMk cId="1712040592" sldId="514"/>
            <ac:spMk id="2" creationId="{0090B266-A32A-4A0C-A282-8AB4F0A6BEFD}"/>
          </ac:spMkLst>
        </pc:spChg>
        <pc:spChg chg="del">
          <ac:chgData name="Cristian Chilipirea" userId="34ab170da5908fc4" providerId="LiveId" clId="{7840C37D-FDDB-4314-A31E-446F31402874}" dt="2019-10-13T10:45:24.499" v="241" actId="478"/>
          <ac:spMkLst>
            <pc:docMk/>
            <pc:sldMk cId="1712040592" sldId="514"/>
            <ac:spMk id="3" creationId="{419B6AA1-18BE-4FDE-B9DA-33898D374B34}"/>
          </ac:spMkLst>
        </pc:spChg>
        <pc:spChg chg="add del">
          <ac:chgData name="Cristian Chilipirea" userId="34ab170da5908fc4" providerId="LiveId" clId="{7840C37D-FDDB-4314-A31E-446F31402874}" dt="2019-10-13T10:45:29.910" v="243"/>
          <ac:spMkLst>
            <pc:docMk/>
            <pc:sldMk cId="1712040592" sldId="514"/>
            <ac:spMk id="4" creationId="{C76F8581-DAFD-4360-A347-62601CFD26B7}"/>
          </ac:spMkLst>
        </pc:spChg>
        <pc:spChg chg="add mod">
          <ac:chgData name="Cristian Chilipirea" userId="34ab170da5908fc4" providerId="LiveId" clId="{7840C37D-FDDB-4314-A31E-446F31402874}" dt="2019-10-13T10:45:32.364" v="245" actId="1076"/>
          <ac:spMkLst>
            <pc:docMk/>
            <pc:sldMk cId="1712040592" sldId="514"/>
            <ac:spMk id="5" creationId="{F5D77A41-2897-4BDA-AF0B-F9776E6ABAA0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5:47.937" v="251"/>
        <pc:sldMkLst>
          <pc:docMk/>
          <pc:sldMk cId="1015974110" sldId="515"/>
        </pc:sldMkLst>
        <pc:spChg chg="mod">
          <ac:chgData name="Cristian Chilipirea" userId="34ab170da5908fc4" providerId="LiveId" clId="{7840C37D-FDDB-4314-A31E-446F31402874}" dt="2019-10-13T10:45:38.421" v="247"/>
          <ac:spMkLst>
            <pc:docMk/>
            <pc:sldMk cId="1015974110" sldId="515"/>
            <ac:spMk id="2" creationId="{C2F52F43-10F5-47F5-8E3D-118D7CAE148B}"/>
          </ac:spMkLst>
        </pc:spChg>
        <pc:spChg chg="del">
          <ac:chgData name="Cristian Chilipirea" userId="34ab170da5908fc4" providerId="LiveId" clId="{7840C37D-FDDB-4314-A31E-446F31402874}" dt="2019-10-13T10:45:45.033" v="248" actId="478"/>
          <ac:spMkLst>
            <pc:docMk/>
            <pc:sldMk cId="1015974110" sldId="515"/>
            <ac:spMk id="3" creationId="{3A5096F0-5B3D-4D06-862E-84390CE3118B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" creationId="{B50D98D2-687D-4CA6-98BC-C914013516C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" creationId="{AF0DACC5-3F4D-4D23-BA52-54D585AE856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" creationId="{79AE4AB8-311B-4C33-8C7C-C4F7FABF678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" creationId="{28687E67-535B-4B4B-A7C7-CCD4E3682C0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3" creationId="{5F1E9864-FE4E-45B5-A28F-E2FB1A662CF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4" creationId="{9A4A7840-BDFA-4207-BD47-2B5373F40E4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5" creationId="{744B8DD2-76BA-406D-91A8-6D3ECAD8CAF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6" creationId="{D9EFCEA8-3119-421B-B7BA-95A58D65AC5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7" creationId="{B51C1AFB-EFD7-493A-8F42-F3389B26A4E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8" creationId="{010ABB9B-06AF-4D3B-8CD9-386474406C8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9" creationId="{E296C92C-CCA8-4F78-9BF5-F21C52B13D2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0" creationId="{B3742E72-719D-478D-B7BD-7B1FB1A20CF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1" creationId="{65CF3D5A-47F9-47E9-994C-D88D78B7667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2" creationId="{3869D134-BD70-40CD-9033-46F906E03BE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3" creationId="{BB456D03-62A1-4BD7-B62E-4239F98F957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4" creationId="{434292CA-980D-4CE2-8851-BE21F0864683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5" creationId="{964E2F69-638B-4DA1-8213-863977DE0A5F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6" creationId="{9D4E208F-51F5-4260-9760-BD372191916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7" creationId="{663F2DCB-E997-42E7-BE5B-64F38FC6910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8" creationId="{64009D1C-D177-40A3-B084-EB5B16A5903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9" creationId="{564718FE-59EB-4C33-ADB4-E3B3163D555F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0" creationId="{4C311F32-4548-4AA9-AA41-DEBA8EB4FF2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1" creationId="{08D02D2E-7F24-4667-895A-178A6D22310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2" creationId="{3DADDB90-137C-4F35-870E-F0A90769EAC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3" creationId="{BC5AA879-ECCB-4C04-8689-D8BEB77F226D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4" creationId="{A0F5F3D2-5EBA-4995-8F7A-1047D2B4273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5" creationId="{90776D02-661F-4C38-A627-6E11184BE97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6" creationId="{79AEA1EC-89BE-417B-9E65-55D264B0FE4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7" creationId="{E652C782-B176-4B8B-89F6-1B4F1AF3D48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8" creationId="{4AD7048D-15BC-4639-A2F0-4CDAE01E9B3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9" creationId="{44C5D545-7359-4A7D-885B-65246B80407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0" creationId="{0C77A734-0B88-474F-BB9F-BF07149560C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1" creationId="{C19709C3-61B6-47DB-9599-3EF16DA1807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2" creationId="{7B58A181-C6A6-4EC9-BA92-CA8CE8AC4D8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3" creationId="{07D5AB0F-D8A0-4933-A5A3-4FB281A21473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4" creationId="{DE20C449-A68A-4027-9969-5D004911DA8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5" creationId="{7DAD4377-882C-46A9-883C-25A6301C63DF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6" creationId="{2B818195-5886-4B16-8D9C-22A90316000B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7" creationId="{5CEFCDFE-2183-48FB-BF70-49F0C39450A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8" creationId="{BA3C15BA-B9E6-42B5-8E67-358B1B23B6C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9" creationId="{790B0787-0724-44BE-9672-89B23A1E877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0" creationId="{4CEB92AA-1359-40BF-935D-E529F6DB328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1" creationId="{28922CD2-A5FE-494A-BCC7-DE5134EABCE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2" creationId="{ED45F5A2-8935-4C03-851A-9BAA55517B3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3" creationId="{CB59E7ED-4A42-4662-A9C4-23AB51455FE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4" creationId="{E5E5A233-48A1-4C29-A01D-34486D76188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5" creationId="{3B3B3E5D-709C-4329-ABB7-AB09FB19888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6" creationId="{8D5F5ECE-BFE0-4C4F-8914-7AAA81F5799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7" creationId="{6614429E-EED9-45AA-AF08-B4585441B8D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8" creationId="{4B800EF6-3EEF-4AF9-9BA1-AC66ACD136A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9" creationId="{A49C8CFA-9D8A-4757-ACC2-2F0006ED3CF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0" creationId="{E44D46F9-C8C1-4551-AF31-677AC42C3463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1" creationId="{ADC4FE7E-0816-46E1-B43D-20F64EECE78D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2" creationId="{4868FF2B-6066-4763-82B3-B61A9BBC5A9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3" creationId="{B5CC11A7-ECB5-42D2-B964-4714512BFC40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4" creationId="{EE7406CA-1D31-402C-B0F8-858582732EE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5" creationId="{E4D0AB99-A728-4916-8F6A-44D7BED504C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6" creationId="{2036536B-8F10-440A-B5A9-CBCFA8D6180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7" creationId="{0BD0BD8F-08F6-4E37-8ACD-AB94DD5053A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8" creationId="{DF25562E-B8EA-442B-AE51-9E03CCFBDA17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9" creationId="{E3ECF5BB-35CD-4335-B9C8-6C3A79797A6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0" creationId="{C2494B85-27F3-417A-BDA9-D87F65A127A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1" creationId="{4CB2348F-D8F8-4E8E-B155-BF5D880D9F2D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2" creationId="{99315A71-295C-444C-AD93-3344F37CF59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3" creationId="{80A00C7A-8C6A-4B69-8CE7-0311B3381D0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4" creationId="{C8F7205C-6E71-4887-96C0-09900FA42C1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5" creationId="{E5691781-8571-4FA3-836F-880BBA207687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6" creationId="{4B185DBD-64AB-48C9-9AD3-CDBE71FBF75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7" creationId="{A2E79C07-2FCF-4B8F-A994-56FE2C190F4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8" creationId="{5A42545A-1EE8-427E-8A9B-D3EB9E92643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9" creationId="{8CD0708C-E875-4DD6-9F38-C6ED30B8A82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0" creationId="{E7E626A3-1154-4E62-ADED-A04B83BAA75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1" creationId="{9DC87925-CDDC-4E94-B32C-6017F77BDF1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2" creationId="{AAB8D205-FB54-4958-8DED-E5043D752C7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3" creationId="{0C440B5B-2327-466F-AD90-17181B74F45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4" creationId="{437E706C-2124-42A6-87F7-2A1FAF0F5CC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5" creationId="{20F0D377-8FA5-465D-BD6A-9BEA5D66C0B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6" creationId="{A1E74FE7-0A58-40B7-805A-4813373088B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7" creationId="{4679051D-11FD-4EC2-A7BE-15E25E04EC00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8" creationId="{4A217F38-606D-4C52-B211-52049721F8A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9" creationId="{6406406E-53F9-41D4-8B30-1F2B9151519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0" creationId="{5FE98160-BF67-4212-905E-3DAF0CDA5A5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1" creationId="{FA45D1CC-528C-42DA-9E25-C4B2AC1CF9E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2" creationId="{F422AF0E-23C2-4979-920A-6D4701A59040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3" creationId="{7D1B96F4-3E64-4BB3-8845-4EFB1BBBBB2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4" creationId="{E664A076-C089-4921-9763-63985AB3B830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5" creationId="{9883FE6A-CDF3-49A6-A437-FA2E2084E98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96" creationId="{71AC9D71-5401-4A63-8378-F3231528FC5C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97" creationId="{C4E36C08-5AD9-446F-A888-BF47C61778A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98" creationId="{501CCA9B-4049-4923-BCFD-E2E485A95CC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99" creationId="{A60E56F2-6373-4B05-8C45-ED22B7D8AEF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5" creationId="{1739B95B-D449-4864-B819-71365D0946E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6" creationId="{410C2E03-E636-4D58-8634-CC3994469B4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7" creationId="{330E137F-6226-4F5D-9C79-25E5236AD8D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8" creationId="{1081A4DF-8775-45B5-B64B-EE02C1E54E39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9" creationId="{6396B368-62A8-497D-A5BD-BF389F71924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0" creationId="{6A8B2C4C-0C9A-4663-BE9D-0E69DF3258E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1" creationId="{8D69B5B4-684C-47E6-B2A6-DA0B68E01C6C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2" creationId="{F1681B69-C9D5-4D69-A38E-BCCA4136246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3" creationId="{1C319683-9776-41F4-A8A0-53EC3CD63E52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4" creationId="{01168F2A-0606-46EE-A8BD-6505F9B5990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5" creationId="{68FD5032-91D1-4EB8-9ADD-C781E73FA3C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6" creationId="{795AA61E-DCA0-4D1F-BB21-36C9CF3CD509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7" creationId="{BF08470F-13BD-4F4A-A1E9-6B1065CA0A09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8" creationId="{F760A89C-BA7E-4DAF-A9B3-03A4E6FA15F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9" creationId="{D9B82BF0-257D-4077-B6C5-56E26975AB8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0" creationId="{8AC93F5B-2AA3-4C2A-B477-1B3DED48932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1" creationId="{DA81943C-87B2-419F-A9A7-03DFC4A3A11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2" creationId="{FBD29FED-F378-4587-B772-2D0559D9FF0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3" creationId="{20690A54-DE9F-424D-BEC6-106ADFC4A87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4" creationId="{BCBC9D47-D4F4-4546-9526-EABC07A296E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5" creationId="{5E0748F3-0BAF-426B-8225-8862E8DAD61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6" creationId="{C1C721CA-22F2-44EB-9A64-E64C1BC52F3F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7" creationId="{6DD56B4B-AA27-4D48-A8E3-419D4EA8B18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8" creationId="{1452F69F-86A4-421C-8E3F-19A2C2179A3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9" creationId="{3BEB5C82-576D-4CA2-94F7-5639C4FB747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0" creationId="{AEFF3549-B622-4F4A-BFC3-FEFE868BF8DC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1" creationId="{1C2A1F32-2697-4E92-AE1B-F7B08163A56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2" creationId="{774E94EE-5E0E-4150-A7EB-A56A70B6DC6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3" creationId="{41F3D422-2D46-4804-AF04-11FEBAF53A7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4" creationId="{29684ABD-B10F-4F23-AC2E-10C6D123B67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5" creationId="{A68F1563-1DBF-48DF-8DBB-48BC7B2D6E3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6" creationId="{5643461D-8FEC-4DF1-BDFA-2E39476ABE67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7" creationId="{E7C5C9BC-A494-44E0-AB5E-DB708635D59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8" creationId="{25B54036-F418-4C2B-B264-CAEDACA3AD1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9" creationId="{0EA5F928-4870-4E44-A6CF-F956D1E97C1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0" creationId="{24A50338-CA07-4B23-8FC5-0FB5BD50E6FF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1" creationId="{A0384B8F-E15B-4B01-B9E5-88AD0081191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2" creationId="{C87BA313-06DC-4D5D-AB01-5763AEA27D8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3" creationId="{1576239F-D027-4E8C-9F18-7F9DDA7A442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4" creationId="{B687FAB4-29A1-4999-B2C3-BA21AA717E5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5" creationId="{BD2B36FC-100B-4078-A447-A47E3938E98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6" creationId="{A137FA45-486A-4380-A3A0-31D63EAAE57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7" creationId="{D91976CD-919C-44FC-8007-F8C8815B66D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8" creationId="{37FE448B-E37F-4C64-905B-5048AAC787C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9" creationId="{502CB126-D64D-45E7-9F90-1543675D3B1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0" creationId="{7B27F73C-5314-43E8-AEAC-D710A551C28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1" creationId="{98349727-0194-4709-A1E9-4AC35F36A9B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2" creationId="{E616AB76-1D6B-4AC8-9DDB-5E440C672D0C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3" creationId="{D31A189C-6EEB-4D25-9EE0-B8B020A49B0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4" creationId="{3A36A993-6A35-404C-A0E5-36D7D3FF53A9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5" creationId="{ABF6E7B9-7161-47F0-AEC2-7E1FBBC5DF0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6" creationId="{B8C01923-39FF-413E-A72C-0BC28D4B260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7" creationId="{67EE5906-BEF8-425C-91D1-18EA8B66355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8" creationId="{2FEDF371-80BE-432D-8FB9-929BBFBF219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9" creationId="{6342BD42-7719-4554-A495-32F591E98F3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0" creationId="{F941E871-5ED1-4F44-AA47-967CBC85297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1" creationId="{5C190CE7-A9B0-4CB8-9B3C-9185A34B64E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2" creationId="{A8C6C0FC-17F3-4F77-96B0-95E66C49E07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3" creationId="{3E5D84DB-1D4F-4908-A660-63305F5B03E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4" creationId="{E37BEA9D-0C9A-4163-8315-829D7A8518F2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5" creationId="{69BA486F-DC01-4D6D-A36D-B1F71D377D0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6" creationId="{FC3F03BD-0F4D-48BE-9F1D-8AACC886944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7" creationId="{9D78ABCB-C18B-411B-8B21-38922941EB5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8" creationId="{292A75DD-8AA9-40B4-9F35-3488192BDD3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9" creationId="{55D15D88-3685-428D-B478-019D4EE47C8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0" creationId="{7DDA7626-1E5E-4FBA-8D31-9820D5DD718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1" creationId="{1E3A77EA-DCB1-4461-BBD4-000D52CFDA6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2" creationId="{8579BE80-FDF5-4422-B8B3-DC15EE43108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3" creationId="{9FE120B9-FBD4-4E79-898E-D5468D34D8D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4" creationId="{8F0DCB40-68AC-473E-B602-D05D4948A98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5" creationId="{A29BF1C5-87F2-4914-8DD0-DE65B793E88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6" creationId="{71714C90-3417-49E4-9594-D9A9B892E6B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7" creationId="{D3326B09-AFC4-43F8-ADF9-69814B4473B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8" creationId="{AC1CF209-A149-4BC0-A4A5-7867A5EE5AA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9" creationId="{2463F9AC-37B1-4CB7-B9F1-9DAE84ED93C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0" creationId="{EEC6B8C8-52B7-4FFB-B3A8-24250A653C72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1" creationId="{13CAA99C-BDD9-4BA0-B97C-42E477EA9047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2" creationId="{749C6CE9-C92A-4053-8AC0-5C8C341A2C57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3" creationId="{F94DD3BD-585B-40A6-B56C-65A1A58FB12F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4" creationId="{89A66501-F0D5-44AD-B231-ED83D534807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5" creationId="{A3D568C9-EBFA-4F43-8C86-482DD0EB893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6" creationId="{167C2148-09A2-4B7A-A9B3-E3FE6E7D80CF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7" creationId="{17948068-F98E-46F2-B97E-0E25D78360D6}"/>
          </ac:spMkLst>
        </pc:sp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8" creationId="{64C345DF-4F68-473F-9ACD-A3EE74D83711}"/>
          </ac:cxnSpMkLst>
        </pc:cxn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9" creationId="{E0386B06-516D-4E15-AAAF-6C77D0EEFD41}"/>
          </ac:cxnSpMkLst>
        </pc:cxn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10" creationId="{233D2151-B692-47CD-92CA-DA2735EE2328}"/>
          </ac:cxnSpMkLst>
        </pc:cxn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11" creationId="{CF1271E7-A24A-4C2E-9C4C-33C5C251F3DC}"/>
          </ac:cxnSpMkLst>
        </pc:cxn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12" creationId="{4FE07048-7CF2-4672-A785-DFD610A2A775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0" creationId="{E21FD318-FBD7-4D4C-A2BF-F775278374AC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1" creationId="{1751CCA6-8EF8-4EE8-8E92-25206B40716C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2" creationId="{76DDBDF3-0E1F-4A22-AB49-215EAAA22714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3" creationId="{6AABFFC5-A53E-4BEB-B915-C06318453030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4" creationId="{A458F159-5964-4B1C-9E8D-51937FB42F27}"/>
          </ac:cxnSpMkLst>
        </pc:cxnChg>
      </pc:sldChg>
      <pc:sldChg chg="addSp delSp modSp add">
        <pc:chgData name="Cristian Chilipirea" userId="34ab170da5908fc4" providerId="LiveId" clId="{7840C37D-FDDB-4314-A31E-446F31402874}" dt="2019-10-13T10:46:03.271" v="258" actId="1076"/>
        <pc:sldMkLst>
          <pc:docMk/>
          <pc:sldMk cId="4167688615" sldId="516"/>
        </pc:sldMkLst>
        <pc:spChg chg="mod">
          <ac:chgData name="Cristian Chilipirea" userId="34ab170da5908fc4" providerId="LiveId" clId="{7840C37D-FDDB-4314-A31E-446F31402874}" dt="2019-10-13T10:45:54.620" v="253"/>
          <ac:spMkLst>
            <pc:docMk/>
            <pc:sldMk cId="4167688615" sldId="516"/>
            <ac:spMk id="2" creationId="{B7520186-E215-429F-A1F4-4F20457FCC09}"/>
          </ac:spMkLst>
        </pc:spChg>
        <pc:spChg chg="del">
          <ac:chgData name="Cristian Chilipirea" userId="34ab170da5908fc4" providerId="LiveId" clId="{7840C37D-FDDB-4314-A31E-446F31402874}" dt="2019-10-13T10:45:56.126" v="254" actId="478"/>
          <ac:spMkLst>
            <pc:docMk/>
            <pc:sldMk cId="4167688615" sldId="516"/>
            <ac:spMk id="3" creationId="{DE40BBD8-A0FC-420C-8B18-2B5432F30D80}"/>
          </ac:spMkLst>
        </pc:spChg>
        <pc:spChg chg="add del">
          <ac:chgData name="Cristian Chilipirea" userId="34ab170da5908fc4" providerId="LiveId" clId="{7840C37D-FDDB-4314-A31E-446F31402874}" dt="2019-10-13T10:46:00.836" v="256"/>
          <ac:spMkLst>
            <pc:docMk/>
            <pc:sldMk cId="4167688615" sldId="516"/>
            <ac:spMk id="4" creationId="{9EE56A15-5147-42F2-8637-3B63648EE708}"/>
          </ac:spMkLst>
        </pc:spChg>
        <pc:spChg chg="add mod">
          <ac:chgData name="Cristian Chilipirea" userId="34ab170da5908fc4" providerId="LiveId" clId="{7840C37D-FDDB-4314-A31E-446F31402874}" dt="2019-10-13T10:46:03.271" v="258" actId="1076"/>
          <ac:spMkLst>
            <pc:docMk/>
            <pc:sldMk cId="4167688615" sldId="516"/>
            <ac:spMk id="5" creationId="{AE6E2C02-C13C-4063-B042-56AA325B3056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6:29.326" v="274"/>
        <pc:sldMkLst>
          <pc:docMk/>
          <pc:sldMk cId="3257197160" sldId="517"/>
        </pc:sldMkLst>
        <pc:spChg chg="del">
          <ac:chgData name="Cristian Chilipirea" userId="34ab170da5908fc4" providerId="LiveId" clId="{7840C37D-FDDB-4314-A31E-446F31402874}" dt="2019-10-13T10:46:13.466" v="261" actId="478"/>
          <ac:spMkLst>
            <pc:docMk/>
            <pc:sldMk cId="3257197160" sldId="517"/>
            <ac:spMk id="2" creationId="{53B039A8-0972-452D-8179-CEC395A75DF1}"/>
          </ac:spMkLst>
        </pc:spChg>
        <pc:spChg chg="del">
          <ac:chgData name="Cristian Chilipirea" userId="34ab170da5908fc4" providerId="LiveId" clId="{7840C37D-FDDB-4314-A31E-446F31402874}" dt="2019-10-13T10:46:11.234" v="260" actId="478"/>
          <ac:spMkLst>
            <pc:docMk/>
            <pc:sldMk cId="3257197160" sldId="517"/>
            <ac:spMk id="3" creationId="{5B160A1A-4FBA-4882-B3BA-5DCE18541308}"/>
          </ac:spMkLst>
        </pc:spChg>
        <pc:spChg chg="add del mod">
          <ac:chgData name="Cristian Chilipirea" userId="34ab170da5908fc4" providerId="LiveId" clId="{7840C37D-FDDB-4314-A31E-446F31402874}" dt="2019-10-13T10:46:17.259" v="265"/>
          <ac:spMkLst>
            <pc:docMk/>
            <pc:sldMk cId="3257197160" sldId="517"/>
            <ac:spMk id="4" creationId="{23020F10-0F93-4880-A7D6-FDDF06BA4F3B}"/>
          </ac:spMkLst>
        </pc:spChg>
        <pc:spChg chg="add del">
          <ac:chgData name="Cristian Chilipirea" userId="34ab170da5908fc4" providerId="LiveId" clId="{7840C37D-FDDB-4314-A31E-446F31402874}" dt="2019-10-13T10:46:18.662" v="267"/>
          <ac:spMkLst>
            <pc:docMk/>
            <pc:sldMk cId="3257197160" sldId="517"/>
            <ac:spMk id="5" creationId="{2F3505C6-A4CC-46BD-B24A-032ED95F6A2B}"/>
          </ac:spMkLst>
        </pc:spChg>
        <pc:spChg chg="add mod">
          <ac:chgData name="Cristian Chilipirea" userId="34ab170da5908fc4" providerId="LiveId" clId="{7840C37D-FDDB-4314-A31E-446F31402874}" dt="2019-10-13T10:46:20.539" v="269" actId="1076"/>
          <ac:spMkLst>
            <pc:docMk/>
            <pc:sldMk cId="3257197160" sldId="517"/>
            <ac:spMk id="6" creationId="{0CA028E1-F57E-4368-B6A4-20CD1412F84B}"/>
          </ac:spMkLst>
        </pc:spChg>
        <pc:spChg chg="add del">
          <ac:chgData name="Cristian Chilipirea" userId="34ab170da5908fc4" providerId="LiveId" clId="{7840C37D-FDDB-4314-A31E-446F31402874}" dt="2019-10-13T10:46:29.320" v="273"/>
          <ac:spMkLst>
            <pc:docMk/>
            <pc:sldMk cId="3257197160" sldId="517"/>
            <ac:spMk id="7" creationId="{483E6145-2423-488A-89FE-D13244C9C2ED}"/>
          </ac:spMkLst>
        </pc:spChg>
        <pc:spChg chg="add">
          <ac:chgData name="Cristian Chilipirea" userId="34ab170da5908fc4" providerId="LiveId" clId="{7840C37D-FDDB-4314-A31E-446F31402874}" dt="2019-10-13T10:46:29.326" v="274"/>
          <ac:spMkLst>
            <pc:docMk/>
            <pc:sldMk cId="3257197160" sldId="517"/>
            <ac:spMk id="8" creationId="{277727DA-9F03-47C1-908A-569F1ED53321}"/>
          </ac:spMkLst>
        </pc:spChg>
      </pc:sldChg>
      <pc:sldChg chg="addSp delSp add modAnim">
        <pc:chgData name="Cristian Chilipirea" userId="34ab170da5908fc4" providerId="LiveId" clId="{7840C37D-FDDB-4314-A31E-446F31402874}" dt="2019-10-13T10:46:43.512" v="282"/>
        <pc:sldMkLst>
          <pc:docMk/>
          <pc:sldMk cId="1191600613" sldId="518"/>
        </pc:sldMkLst>
        <pc:spChg chg="del">
          <ac:chgData name="Cristian Chilipirea" userId="34ab170da5908fc4" providerId="LiveId" clId="{7840C37D-FDDB-4314-A31E-446F31402874}" dt="2019-10-13T10:46:39.986" v="276" actId="478"/>
          <ac:spMkLst>
            <pc:docMk/>
            <pc:sldMk cId="1191600613" sldId="518"/>
            <ac:spMk id="2" creationId="{3E0B13C1-D9C9-4E7E-AD98-594778D2A701}"/>
          </ac:spMkLst>
        </pc:spChg>
        <pc:spChg chg="del">
          <ac:chgData name="Cristian Chilipirea" userId="34ab170da5908fc4" providerId="LiveId" clId="{7840C37D-FDDB-4314-A31E-446F31402874}" dt="2019-10-13T10:46:40.682" v="277" actId="478"/>
          <ac:spMkLst>
            <pc:docMk/>
            <pc:sldMk cId="1191600613" sldId="518"/>
            <ac:spMk id="3" creationId="{96D7EA24-2BE2-4DAE-BAEF-9E4CD2290E11}"/>
          </ac:spMkLst>
        </pc:spChg>
        <pc:spChg chg="add del">
          <ac:chgData name="Cristian Chilipirea" userId="34ab170da5908fc4" providerId="LiveId" clId="{7840C37D-FDDB-4314-A31E-446F31402874}" dt="2019-10-13T10:46:43.492" v="281"/>
          <ac:spMkLst>
            <pc:docMk/>
            <pc:sldMk cId="1191600613" sldId="518"/>
            <ac:spMk id="4" creationId="{773475EC-0C4F-4852-A7D2-8F8243A4A67B}"/>
          </ac:spMkLst>
        </pc:spChg>
        <pc:spChg chg="add del">
          <ac:chgData name="Cristian Chilipirea" userId="34ab170da5908fc4" providerId="LiveId" clId="{7840C37D-FDDB-4314-A31E-446F31402874}" dt="2019-10-13T10:46:43.492" v="281"/>
          <ac:spMkLst>
            <pc:docMk/>
            <pc:sldMk cId="1191600613" sldId="518"/>
            <ac:spMk id="5" creationId="{4476C491-9E19-4E2D-9626-8F9BCA892FE9}"/>
          </ac:spMkLst>
        </pc:spChg>
        <pc:spChg chg="add del">
          <ac:chgData name="Cristian Chilipirea" userId="34ab170da5908fc4" providerId="LiveId" clId="{7840C37D-FDDB-4314-A31E-446F31402874}" dt="2019-10-13T10:46:43.492" v="281"/>
          <ac:spMkLst>
            <pc:docMk/>
            <pc:sldMk cId="1191600613" sldId="518"/>
            <ac:spMk id="6" creationId="{7ED258DA-F622-460F-A7C1-EEE76A3E0327}"/>
          </ac:spMkLst>
        </pc:spChg>
        <pc:spChg chg="add">
          <ac:chgData name="Cristian Chilipirea" userId="34ab170da5908fc4" providerId="LiveId" clId="{7840C37D-FDDB-4314-A31E-446F31402874}" dt="2019-10-13T10:46:43.512" v="282"/>
          <ac:spMkLst>
            <pc:docMk/>
            <pc:sldMk cId="1191600613" sldId="518"/>
            <ac:spMk id="10" creationId="{FCF0FAC6-5521-4AE9-9D6F-8FF4EDAED27A}"/>
          </ac:spMkLst>
        </pc:spChg>
        <pc:spChg chg="add">
          <ac:chgData name="Cristian Chilipirea" userId="34ab170da5908fc4" providerId="LiveId" clId="{7840C37D-FDDB-4314-A31E-446F31402874}" dt="2019-10-13T10:46:43.512" v="282"/>
          <ac:spMkLst>
            <pc:docMk/>
            <pc:sldMk cId="1191600613" sldId="518"/>
            <ac:spMk id="11" creationId="{1515574B-5138-409F-B171-250A3FF4549E}"/>
          </ac:spMkLst>
        </pc:spChg>
        <pc:spChg chg="add">
          <ac:chgData name="Cristian Chilipirea" userId="34ab170da5908fc4" providerId="LiveId" clId="{7840C37D-FDDB-4314-A31E-446F31402874}" dt="2019-10-13T10:46:43.512" v="282"/>
          <ac:spMkLst>
            <pc:docMk/>
            <pc:sldMk cId="1191600613" sldId="518"/>
            <ac:spMk id="12" creationId="{403AFF73-C977-4CAE-BD77-62A100B472C2}"/>
          </ac:spMkLst>
        </pc:spChg>
        <pc:grpChg chg="add del">
          <ac:chgData name="Cristian Chilipirea" userId="34ab170da5908fc4" providerId="LiveId" clId="{7840C37D-FDDB-4314-A31E-446F31402874}" dt="2019-10-13T10:46:43.492" v="281"/>
          <ac:grpSpMkLst>
            <pc:docMk/>
            <pc:sldMk cId="1191600613" sldId="518"/>
            <ac:grpSpMk id="7" creationId="{D28B9DC8-D547-4E04-A2F0-C0159B7B1044}"/>
          </ac:grpSpMkLst>
        </pc:grpChg>
        <pc:grpChg chg="add">
          <ac:chgData name="Cristian Chilipirea" userId="34ab170da5908fc4" providerId="LiveId" clId="{7840C37D-FDDB-4314-A31E-446F31402874}" dt="2019-10-13T10:46:43.512" v="282"/>
          <ac:grpSpMkLst>
            <pc:docMk/>
            <pc:sldMk cId="1191600613" sldId="518"/>
            <ac:grpSpMk id="13" creationId="{08348313-DE1B-449D-89A6-2BE6C67EB969}"/>
          </ac:grpSpMkLst>
        </pc:grpChg>
      </pc:sldChg>
      <pc:sldChg chg="addSp delSp add modAnim">
        <pc:chgData name="Cristian Chilipirea" userId="34ab170da5908fc4" providerId="LiveId" clId="{7840C37D-FDDB-4314-A31E-446F31402874}" dt="2019-10-13T10:47:00.658" v="288" actId="478"/>
        <pc:sldMkLst>
          <pc:docMk/>
          <pc:sldMk cId="1838014484" sldId="519"/>
        </pc:sldMkLst>
        <pc:spChg chg="del">
          <ac:chgData name="Cristian Chilipirea" userId="34ab170da5908fc4" providerId="LiveId" clId="{7840C37D-FDDB-4314-A31E-446F31402874}" dt="2019-10-13T10:47:00.658" v="288" actId="478"/>
          <ac:spMkLst>
            <pc:docMk/>
            <pc:sldMk cId="1838014484" sldId="519"/>
            <ac:spMk id="2" creationId="{94A634FD-3F04-4ACF-8D14-EFAE0E651979}"/>
          </ac:spMkLst>
        </pc:spChg>
        <pc:spChg chg="del">
          <ac:chgData name="Cristian Chilipirea" userId="34ab170da5908fc4" providerId="LiveId" clId="{7840C37D-FDDB-4314-A31E-446F31402874}" dt="2019-10-13T10:46:56.134" v="284" actId="478"/>
          <ac:spMkLst>
            <pc:docMk/>
            <pc:sldMk cId="1838014484" sldId="519"/>
            <ac:spMk id="3" creationId="{0EABDDDC-CF86-4541-9CED-AD906AC3EE12}"/>
          </ac:spMkLst>
        </pc:spChg>
        <pc:spChg chg="add del">
          <ac:chgData name="Cristian Chilipirea" userId="34ab170da5908fc4" providerId="LiveId" clId="{7840C37D-FDDB-4314-A31E-446F31402874}" dt="2019-10-13T10:46:58.201" v="286"/>
          <ac:spMkLst>
            <pc:docMk/>
            <pc:sldMk cId="1838014484" sldId="519"/>
            <ac:spMk id="6" creationId="{63E4D3A2-B33C-4222-A762-A40145C4B676}"/>
          </ac:spMkLst>
        </pc:spChg>
        <pc:spChg chg="add">
          <ac:chgData name="Cristian Chilipirea" userId="34ab170da5908fc4" providerId="LiveId" clId="{7840C37D-FDDB-4314-A31E-446F31402874}" dt="2019-10-13T10:46:58.214" v="287"/>
          <ac:spMkLst>
            <pc:docMk/>
            <pc:sldMk cId="1838014484" sldId="519"/>
            <ac:spMk id="7" creationId="{B997D82C-5ABF-4DE5-B4C3-2B05F4D4C6A8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7:16.435" v="295" actId="1076"/>
        <pc:sldMkLst>
          <pc:docMk/>
          <pc:sldMk cId="3412537942" sldId="520"/>
        </pc:sldMkLst>
        <pc:spChg chg="mod">
          <ac:chgData name="Cristian Chilipirea" userId="34ab170da5908fc4" providerId="LiveId" clId="{7840C37D-FDDB-4314-A31E-446F31402874}" dt="2019-10-13T10:47:07.922" v="290"/>
          <ac:spMkLst>
            <pc:docMk/>
            <pc:sldMk cId="3412537942" sldId="520"/>
            <ac:spMk id="2" creationId="{5FF57556-4FE8-43C6-949F-E057485AC03D}"/>
          </ac:spMkLst>
        </pc:spChg>
        <pc:spChg chg="del">
          <ac:chgData name="Cristian Chilipirea" userId="34ab170da5908fc4" providerId="LiveId" clId="{7840C37D-FDDB-4314-A31E-446F31402874}" dt="2019-10-13T10:47:09.434" v="291" actId="478"/>
          <ac:spMkLst>
            <pc:docMk/>
            <pc:sldMk cId="3412537942" sldId="520"/>
            <ac:spMk id="3" creationId="{AAD8B5E8-5891-463A-BFF2-A8C80F691426}"/>
          </ac:spMkLst>
        </pc:spChg>
        <pc:spChg chg="add del">
          <ac:chgData name="Cristian Chilipirea" userId="34ab170da5908fc4" providerId="LiveId" clId="{7840C37D-FDDB-4314-A31E-446F31402874}" dt="2019-10-13T10:47:14.518" v="293"/>
          <ac:spMkLst>
            <pc:docMk/>
            <pc:sldMk cId="3412537942" sldId="520"/>
            <ac:spMk id="4" creationId="{467C8562-A571-47D6-9B58-6BA688620E82}"/>
          </ac:spMkLst>
        </pc:spChg>
        <pc:spChg chg="add mod">
          <ac:chgData name="Cristian Chilipirea" userId="34ab170da5908fc4" providerId="LiveId" clId="{7840C37D-FDDB-4314-A31E-446F31402874}" dt="2019-10-13T10:47:16.435" v="295" actId="1076"/>
          <ac:spMkLst>
            <pc:docMk/>
            <pc:sldMk cId="3412537942" sldId="520"/>
            <ac:spMk id="5" creationId="{9620AF28-DD20-4946-9FBB-7786B269E950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7:28.534" v="301"/>
        <pc:sldMkLst>
          <pc:docMk/>
          <pc:sldMk cId="4136712767" sldId="521"/>
        </pc:sldMkLst>
        <pc:spChg chg="mod">
          <ac:chgData name="Cristian Chilipirea" userId="34ab170da5908fc4" providerId="LiveId" clId="{7840C37D-FDDB-4314-A31E-446F31402874}" dt="2019-10-13T10:47:21.643" v="297"/>
          <ac:spMkLst>
            <pc:docMk/>
            <pc:sldMk cId="4136712767" sldId="521"/>
            <ac:spMk id="2" creationId="{C4F284B7-62E8-4015-9E14-2E64A37D4121}"/>
          </ac:spMkLst>
        </pc:spChg>
        <pc:spChg chg="del">
          <ac:chgData name="Cristian Chilipirea" userId="34ab170da5908fc4" providerId="LiveId" clId="{7840C37D-FDDB-4314-A31E-446F31402874}" dt="2019-10-13T10:47:23.546" v="298" actId="478"/>
          <ac:spMkLst>
            <pc:docMk/>
            <pc:sldMk cId="4136712767" sldId="521"/>
            <ac:spMk id="3" creationId="{98ED1C3D-557B-4A20-B580-7B4FF8409D2E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" creationId="{FDD7B8A2-37D0-48CF-AFB6-80CB66138DD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" creationId="{4F0D8DE1-2274-4D2F-A481-023A3B8F1BC9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6" creationId="{DC113957-E1BF-4393-A4D3-1EB5F72A3057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7" creationId="{0DF6DF29-74FB-4616-B8CB-6668111598D9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4" creationId="{3F4CD53B-364B-4E7F-A5B5-62ACF89ABDE8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5" creationId="{E79FE035-5B66-4479-9512-C49D6929639C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6" creationId="{CC39A536-3A7F-4E0B-A5FF-9F7EFA07A92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7" creationId="{ABAAEFCA-42E4-4C96-B492-68012664A6A1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8" creationId="{B2290E3A-582F-4E39-98BD-C4FC7C28377F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9" creationId="{957D02A1-5C4B-44B1-A172-FE448896C7B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0" creationId="{F6889D18-9204-477D-9BEF-DB0F932EB3F2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1" creationId="{49D706F8-3731-4D33-86C9-48B9CE9520F4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2" creationId="{CD2F0BB5-EE2D-463E-A2E7-2913663ED5B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3" creationId="{19E081F4-9F46-49BE-A240-4E05A52149BB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4" creationId="{5D7C137A-1A40-4E92-8B9D-B1E01D7A4D7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5" creationId="{49341CB4-EE1B-48E3-A4E6-1A0C68F53DB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6" creationId="{026DAB82-6162-426B-89CD-B9DF942FADB8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7" creationId="{D316216D-E0E9-4EF8-8FA3-06D22CAF9A73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8" creationId="{356B67F2-0C2C-452C-B5A1-ED7A8C17557E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9" creationId="{09CA6E41-170A-4822-A6EB-702E2986263F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0" creationId="{DA876B95-DA47-46D3-82A5-679A68CBC5A1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1" creationId="{F4A18860-3894-4E87-9165-515EAE5F13CB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2" creationId="{BE906F0A-1EC2-4181-A098-8D9B53C0C1EA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3" creationId="{2ABFC1E8-102F-4AFB-9207-D96678D44717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4" creationId="{87BA0002-DE51-41CE-8136-B2243AD7492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5" creationId="{5BB3D601-593B-4A06-99A8-83B98A415B71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6" creationId="{3CEFF2FC-2EE7-4D07-801C-7FA4E8D3819F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7" creationId="{3031E64C-7119-46F5-8555-2628A39D9A45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8" creationId="{927CB411-4BC7-49D1-A515-BDFA23A0B84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9" creationId="{3E4ACF60-9971-4778-AB00-DA9B4870379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0" creationId="{3C5B98F9-23C0-4FCD-8BD3-3D1E7707933A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1" creationId="{9D20B7B0-8D05-4D1B-B7FE-9E552E70B7D2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2" creationId="{0D729C1B-575A-48B3-AFD8-1BE5B0B6152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3" creationId="{33364E48-36CD-4DC1-8388-98EE3A456BC8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4" creationId="{DB954D21-EDC8-4A8D-9F48-FB3518B44B8E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5" creationId="{7C668764-000D-4167-A902-0CB6AFA78205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6" creationId="{3E13B7DB-3F5E-42CE-93E7-D6EC412CD6DE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7" creationId="{7CAE5A84-362F-47DE-8EDD-63E71C5A33DC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8" creationId="{3A5A974A-679A-4563-B6DE-FF3B27A7ABE5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9" creationId="{F2B56850-D304-4624-AF46-240764E09868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0" creationId="{90C910D7-7C2C-41DA-A3A0-72BA592616AA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1" creationId="{EA861EDA-AC73-4A0F-8F8F-F9DAC9789A72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2" creationId="{04E01FF9-444F-46F3-9DC4-B78F800810D9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3" creationId="{52521E6C-EBD5-4294-89B5-3B12431ED9EA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4" creationId="{9530A655-A368-4A6D-AB72-54C168CFED5D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5" creationId="{93443756-5B5F-400C-9621-E6E902BEB38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6" creationId="{91B24E4C-DD48-4488-A564-BECC9B3C2EC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7" creationId="{D51094B9-D4C6-4261-B652-2EFF2C5EB20F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8" creationId="{1ED1E833-6273-4FB4-9ABF-0AB162E3176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9" creationId="{571A678F-C490-4C72-BD96-535848ECC6D0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60" creationId="{996E813B-5FD2-458C-9F8B-C850B1971B69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61" creationId="{B92DA966-D491-4061-AB87-C3F8C59AFF17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62" creationId="{66FBE697-CD1D-494E-ACB1-F74E3A9893BD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63" creationId="{66FE7D4E-7D74-49B1-B736-91AE0E0215A1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0" creationId="{46F6AF9A-86F6-43A0-881F-A5B6DF5EFFDF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1" creationId="{7F400989-A763-4873-B9FD-FECA4AA5561B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2" creationId="{8EEC5B4A-26E2-4680-A323-DA4249C3B5D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3" creationId="{40827FAD-74EB-48A1-B5C0-35A79BB034D4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4" creationId="{9348E228-F52C-4853-AB11-9DC89F28185A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5" creationId="{0D06214A-6594-4164-9059-DCB7AA7CDB71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6" creationId="{51FA36B0-6927-4349-A196-4DF7DAD69844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7" creationId="{BFB3EB9F-7D8E-4669-A6CA-5F011087A221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8" creationId="{ED39049B-24E0-4C83-8FEB-299B94950908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9" creationId="{EFC57ED6-8D5F-4C9D-85C6-B4CC9226537C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0" creationId="{B6D7A9C8-342E-42A0-B049-164D799E5979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1" creationId="{CD4DA168-3791-4499-9DB6-B023560F3790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2" creationId="{300818D4-2186-4DBD-A720-19ACD1A765ED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3" creationId="{EB590826-A85A-41B3-87EB-81132B11D60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4" creationId="{4A6CE124-FC8D-4649-A406-F3E3A552F3DF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5" creationId="{77675F04-517C-4539-950C-B6AF77588CFC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6" creationId="{AEF77E80-7FE6-4CCF-948E-85DF07B41A22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7" creationId="{04DD4ED8-B783-409D-BB00-71C04658DA05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8" creationId="{DDC1620C-74EF-4407-BA0E-1B6950452A9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9" creationId="{26947F4F-4AC6-4F09-B1EA-D40C6B1ADC21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0" creationId="{29A64B63-BCB0-47A7-B575-19B85027E0E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1" creationId="{FCCC4584-619F-4916-8E4A-5AF871DB09BA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2" creationId="{E7954982-8B7C-4AF9-B568-96BCF79C49A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3" creationId="{C262D2E4-5026-48EB-ACF3-D48CC0C7E9BD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4" creationId="{41A6F831-D141-451E-84E4-B3B0A9B1B469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5" creationId="{B2E9B271-8BFA-459F-9F96-6631A26DEC3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6" creationId="{7BEC05B3-B1B7-462D-A8A6-0808C2056F39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7" creationId="{7442C9E9-C676-4BFE-A329-0AD71530C810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8" creationId="{2F26D644-EA1F-4F19-936C-A56F72880585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9" creationId="{EB010C5E-A5C3-4F78-8E07-29E58EA3A3A3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0" creationId="{586FAA44-C749-4C6B-9F0B-43A07C87E79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1" creationId="{F27D0418-4A8C-4F33-8021-11108A43C0DA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2" creationId="{A0D1BA4E-4CAC-4FDC-ADBE-F209E65EE79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3" creationId="{3BC9119A-B9D3-4F56-AE5F-DE3E73273802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4" creationId="{D691494B-772E-450E-93AE-D7691C8557CD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5" creationId="{75B82E94-D673-4044-9A2C-7C7066AEB50B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6" creationId="{80AFAD67-AD13-406A-B26C-BF481B266748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7" creationId="{7B96DFEC-305C-4BF3-A2D4-61F904CB63D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8" creationId="{79BA65F6-5528-439F-89CB-44EDF9E8C24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9" creationId="{5EB8872C-F2ED-4774-A7A7-E239D4C1D8CC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0" creationId="{9DADC3AC-6797-413C-8DFA-2746FA9DF224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1" creationId="{57DB197B-1842-460E-9A65-057FAD50A6C0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2" creationId="{541883BC-404C-4999-8BA0-CDF31F2F567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3" creationId="{D0ED8324-0B4D-42F9-A3A7-69D4592C6DC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4" creationId="{FB7108CB-C848-4EF6-96B9-3808A62E2603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5" creationId="{B344021D-F580-440A-BF07-79FEE2AB7437}"/>
          </ac:spMkLst>
        </pc:sp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8" creationId="{FCBF417E-CB6F-42A8-9D47-F972098E8ECB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9" creationId="{28D0800C-0482-4780-BC5A-98205925BD29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10" creationId="{B6F9E05B-3729-4A72-90D5-C93B36E68099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11" creationId="{DE92F690-6303-4E80-A182-FC251DE3F70D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12" creationId="{CF25316B-73A6-44E6-83B6-7EF527FCC9A9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13" creationId="{E129B044-3679-4398-A96B-45B43F6C2532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4" creationId="{2A0561DE-0379-46E0-B573-61C299943EC4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5" creationId="{5055DC80-1349-4EE9-A1B1-646002A67EC1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6" creationId="{02A0D8F0-9F76-4C4A-92FD-B701CA6F0F31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7" creationId="{F70A1820-FEBD-4721-9117-6494A776F0CB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8" creationId="{9D90D533-061E-4902-8FEB-A737AF8C33A1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9" creationId="{B6C506FF-07BB-4369-A1A1-38FE0793C74D}"/>
          </ac:cxnSpMkLst>
        </pc:cxnChg>
      </pc:sldChg>
      <pc:sldChg chg="addSp delSp modSp add">
        <pc:chgData name="Cristian Chilipirea" userId="34ab170da5908fc4" providerId="LiveId" clId="{7840C37D-FDDB-4314-A31E-446F31402874}" dt="2019-10-13T10:47:42.951" v="308" actId="1076"/>
        <pc:sldMkLst>
          <pc:docMk/>
          <pc:sldMk cId="1521766123" sldId="522"/>
        </pc:sldMkLst>
        <pc:spChg chg="mod">
          <ac:chgData name="Cristian Chilipirea" userId="34ab170da5908fc4" providerId="LiveId" clId="{7840C37D-FDDB-4314-A31E-446F31402874}" dt="2019-10-13T10:47:34.454" v="303"/>
          <ac:spMkLst>
            <pc:docMk/>
            <pc:sldMk cId="1521766123" sldId="522"/>
            <ac:spMk id="2" creationId="{087583AB-EE35-4D0A-81C9-5B612E005724}"/>
          </ac:spMkLst>
        </pc:spChg>
        <pc:spChg chg="del">
          <ac:chgData name="Cristian Chilipirea" userId="34ab170da5908fc4" providerId="LiveId" clId="{7840C37D-FDDB-4314-A31E-446F31402874}" dt="2019-10-13T10:47:35.990" v="304" actId="478"/>
          <ac:spMkLst>
            <pc:docMk/>
            <pc:sldMk cId="1521766123" sldId="522"/>
            <ac:spMk id="3" creationId="{93EB761A-E291-4B7E-9C23-D19CA9EA903B}"/>
          </ac:spMkLst>
        </pc:spChg>
        <pc:spChg chg="add del">
          <ac:chgData name="Cristian Chilipirea" userId="34ab170da5908fc4" providerId="LiveId" clId="{7840C37D-FDDB-4314-A31E-446F31402874}" dt="2019-10-13T10:47:41.202" v="306"/>
          <ac:spMkLst>
            <pc:docMk/>
            <pc:sldMk cId="1521766123" sldId="522"/>
            <ac:spMk id="4" creationId="{1E84260C-069E-4F2F-AEA7-B7E5F53A7722}"/>
          </ac:spMkLst>
        </pc:spChg>
        <pc:spChg chg="add mod">
          <ac:chgData name="Cristian Chilipirea" userId="34ab170da5908fc4" providerId="LiveId" clId="{7840C37D-FDDB-4314-A31E-446F31402874}" dt="2019-10-13T10:47:42.951" v="308" actId="1076"/>
          <ac:spMkLst>
            <pc:docMk/>
            <pc:sldMk cId="1521766123" sldId="522"/>
            <ac:spMk id="5" creationId="{DC47B47B-A2A8-4FB6-BF0D-0938F44D49C3}"/>
          </ac:spMkLst>
        </pc:spChg>
      </pc:sldChg>
      <pc:sldChg chg="addSp delSp modSp add">
        <pc:chgData name="Cristian Chilipirea" userId="34ab170da5908fc4" providerId="LiveId" clId="{7840C37D-FDDB-4314-A31E-446F31402874}" dt="2019-10-13T10:48:04.162" v="321" actId="1076"/>
        <pc:sldMkLst>
          <pc:docMk/>
          <pc:sldMk cId="2856208639" sldId="523"/>
        </pc:sldMkLst>
        <pc:spChg chg="mod">
          <ac:chgData name="Cristian Chilipirea" userId="34ab170da5908fc4" providerId="LiveId" clId="{7840C37D-FDDB-4314-A31E-446F31402874}" dt="2019-10-13T10:47:55.581" v="314" actId="20577"/>
          <ac:spMkLst>
            <pc:docMk/>
            <pc:sldMk cId="2856208639" sldId="523"/>
            <ac:spMk id="2" creationId="{5ABD4010-30AB-4B32-9DB5-F7BBD4346106}"/>
          </ac:spMkLst>
        </pc:spChg>
        <pc:spChg chg="add del">
          <ac:chgData name="Cristian Chilipirea" userId="34ab170da5908fc4" providerId="LiveId" clId="{7840C37D-FDDB-4314-A31E-446F31402874}" dt="2019-10-13T10:48:00.818" v="317" actId="478"/>
          <ac:spMkLst>
            <pc:docMk/>
            <pc:sldMk cId="2856208639" sldId="523"/>
            <ac:spMk id="3" creationId="{37E0E0A0-8AA7-4B46-9225-4616B0B8FC46}"/>
          </ac:spMkLst>
        </pc:spChg>
        <pc:spChg chg="add del">
          <ac:chgData name="Cristian Chilipirea" userId="34ab170da5908fc4" providerId="LiveId" clId="{7840C37D-FDDB-4314-A31E-446F31402874}" dt="2019-10-13T10:47:59.530" v="316"/>
          <ac:spMkLst>
            <pc:docMk/>
            <pc:sldMk cId="2856208639" sldId="523"/>
            <ac:spMk id="4" creationId="{4ABD68A8-8173-4621-8C69-57285E06B9A1}"/>
          </ac:spMkLst>
        </pc:spChg>
        <pc:spChg chg="add del">
          <ac:chgData name="Cristian Chilipirea" userId="34ab170da5908fc4" providerId="LiveId" clId="{7840C37D-FDDB-4314-A31E-446F31402874}" dt="2019-10-13T10:48:02.614" v="319"/>
          <ac:spMkLst>
            <pc:docMk/>
            <pc:sldMk cId="2856208639" sldId="523"/>
            <ac:spMk id="5" creationId="{BEF2C98E-C338-4432-8D89-1016BEB623FD}"/>
          </ac:spMkLst>
        </pc:spChg>
        <pc:spChg chg="add mod">
          <ac:chgData name="Cristian Chilipirea" userId="34ab170da5908fc4" providerId="LiveId" clId="{7840C37D-FDDB-4314-A31E-446F31402874}" dt="2019-10-13T10:48:04.162" v="321" actId="1076"/>
          <ac:spMkLst>
            <pc:docMk/>
            <pc:sldMk cId="2856208639" sldId="523"/>
            <ac:spMk id="6" creationId="{FCEB5C27-C595-4472-868D-D22E5E10196A}"/>
          </ac:spMkLst>
        </pc:spChg>
      </pc:sldChg>
      <pc:sldChg chg="addSp delSp modSp add">
        <pc:chgData name="Cristian Chilipirea" userId="34ab170da5908fc4" providerId="LiveId" clId="{7840C37D-FDDB-4314-A31E-446F31402874}" dt="2019-10-13T10:48:23.878" v="329" actId="1076"/>
        <pc:sldMkLst>
          <pc:docMk/>
          <pc:sldMk cId="3044049693" sldId="524"/>
        </pc:sldMkLst>
        <pc:spChg chg="mod">
          <ac:chgData name="Cristian Chilipirea" userId="34ab170da5908fc4" providerId="LiveId" clId="{7840C37D-FDDB-4314-A31E-446F31402874}" dt="2019-10-13T10:48:14.994" v="324"/>
          <ac:spMkLst>
            <pc:docMk/>
            <pc:sldMk cId="3044049693" sldId="524"/>
            <ac:spMk id="2" creationId="{BA8B5143-6A53-4BC8-869E-34A96148FB21}"/>
          </ac:spMkLst>
        </pc:spChg>
        <pc:spChg chg="del">
          <ac:chgData name="Cristian Chilipirea" userId="34ab170da5908fc4" providerId="LiveId" clId="{7840C37D-FDDB-4314-A31E-446F31402874}" dt="2019-10-13T10:48:16.538" v="325" actId="478"/>
          <ac:spMkLst>
            <pc:docMk/>
            <pc:sldMk cId="3044049693" sldId="524"/>
            <ac:spMk id="3" creationId="{D25897CD-F3C7-40BA-AA26-D060F31EEFC2}"/>
          </ac:spMkLst>
        </pc:spChg>
        <pc:spChg chg="add del">
          <ac:chgData name="Cristian Chilipirea" userId="34ab170da5908fc4" providerId="LiveId" clId="{7840C37D-FDDB-4314-A31E-446F31402874}" dt="2019-10-13T10:48:21.722" v="327"/>
          <ac:spMkLst>
            <pc:docMk/>
            <pc:sldMk cId="3044049693" sldId="524"/>
            <ac:spMk id="4" creationId="{0785F1C4-FDB5-4450-89E7-A68C8C61A1DE}"/>
          </ac:spMkLst>
        </pc:spChg>
        <pc:spChg chg="add mod">
          <ac:chgData name="Cristian Chilipirea" userId="34ab170da5908fc4" providerId="LiveId" clId="{7840C37D-FDDB-4314-A31E-446F31402874}" dt="2019-10-13T10:48:23.878" v="329" actId="1076"/>
          <ac:spMkLst>
            <pc:docMk/>
            <pc:sldMk cId="3044049693" sldId="524"/>
            <ac:spMk id="5" creationId="{15ACF909-0E4B-4F63-B31B-29203DAE0504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8:42.726" v="334" actId="1076"/>
        <pc:sldMkLst>
          <pc:docMk/>
          <pc:sldMk cId="2776878137" sldId="525"/>
        </pc:sldMkLst>
        <pc:spChg chg="mod">
          <ac:chgData name="Cristian Chilipirea" userId="34ab170da5908fc4" providerId="LiveId" clId="{7840C37D-FDDB-4314-A31E-446F31402874}" dt="2019-10-13T10:48:29.215" v="331"/>
          <ac:spMkLst>
            <pc:docMk/>
            <pc:sldMk cId="2776878137" sldId="525"/>
            <ac:spMk id="2" creationId="{76C2AD36-DC8F-414F-8155-6A2E3A41E1B8}"/>
          </ac:spMkLst>
        </pc:spChg>
        <pc:spChg chg="del">
          <ac:chgData name="Cristian Chilipirea" userId="34ab170da5908fc4" providerId="LiveId" clId="{7840C37D-FDDB-4314-A31E-446F31402874}" dt="2019-10-13T10:48:31.485" v="332" actId="478"/>
          <ac:spMkLst>
            <pc:docMk/>
            <pc:sldMk cId="2776878137" sldId="525"/>
            <ac:spMk id="3" creationId="{D5970C0C-96E8-441B-8D4B-B53869A30BD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" creationId="{38C7907B-12CA-41CD-9B30-51ABC79AF80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" creationId="{0F877DD3-BAA7-4AE1-AE9A-791289C179EF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" creationId="{1105D914-6C26-4632-A4D7-42EA3C88EF67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" creationId="{D7CAAD16-E950-4C35-8411-873D912A1CD9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3" creationId="{1B9E306E-030F-4FD6-9179-2E535617EEE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4" creationId="{FD5409F2-F757-4147-BBCA-7941C03C8BB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5" creationId="{B475DB6A-EE79-41F2-A508-1AA3134B410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6" creationId="{40C54DE1-B86B-4F43-9252-B1AFB7B5C3C7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7" creationId="{5ADB9742-22A2-444F-869E-D1E88DB928A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8" creationId="{CAF083CA-B062-4795-8396-6BF898604167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9" creationId="{4E56696D-E50C-47CD-BE58-0850553E4EA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0" creationId="{CD7173D3-2692-45E6-AE4F-70129717BB6A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1" creationId="{40F63699-1146-43D2-BDB4-427EAF90F10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2" creationId="{41D2CF89-FCDE-4696-943C-BA73535A0A3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3" creationId="{E9032150-5B95-4B33-8D9C-3C2C78B16C3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4" creationId="{004C84DB-C454-4D70-B89C-2A184953F68F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5" creationId="{088E2F2C-B78E-4F81-BE0C-E368A6CAB53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6" creationId="{BCB2CA00-BF5E-4E54-9066-21117AB49EAA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7" creationId="{94FA6548-E5FB-4706-BC38-2FC5592253B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8" creationId="{95D2BDF3-E6CE-404A-9449-F3A140021B6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9" creationId="{3EBBC738-5B2E-4E95-91E4-05DE9A0F9AC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0" creationId="{4024097E-36FB-4DED-AFAA-42E84C6BFEA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1" creationId="{32C15D76-5D14-48BC-85FD-C6E468CD7DF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2" creationId="{3A1A1243-22F8-44A8-BA83-C167C9CFA7F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3" creationId="{EC3D5D0F-818C-43A9-9286-95576341F5D4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4" creationId="{8777B920-2641-4202-8AFB-B1E056FC695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5" creationId="{715AC5F4-6233-4F7A-A205-AFBD160C82D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6" creationId="{073A0A4A-B743-4C36-B908-9A65818F150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7" creationId="{59C1644E-3D12-4189-B149-66E118A41A5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8" creationId="{8DA6C9CC-A19B-40DB-A732-D9BA6C94E36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9" creationId="{196F35C3-9546-47D3-BD58-6A2FE20BFE8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0" creationId="{8F22925F-7CB0-473E-A232-F91A5BAB7AC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1" creationId="{B70EDDB1-C232-4936-BD22-39FC346296A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2" creationId="{62D2E133-1D65-44DC-BB65-320A423B175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3" creationId="{8C3252E1-10C2-4ABD-9F3A-7E9A7A82A65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4" creationId="{C51CEF52-F661-42BE-BFA2-C746BF805C5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5" creationId="{EF70FA6B-8240-4FDF-B988-ADCC14E126FD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6" creationId="{072DAA88-9259-4514-B805-62C7BFA600A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7" creationId="{E962DC8B-7A95-4531-A50F-033F50D81C30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8" creationId="{CEBA8E86-7ED0-40FB-A451-947B5BB98C5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9" creationId="{BAFEF17C-DC09-4CE7-8545-5C8FB9EF1C5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0" creationId="{EA1C19F8-2FAB-44C5-A353-5DC620927BD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1" creationId="{285FA30D-2364-4D98-BC6F-AFFBC4C2052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2" creationId="{E13FD87E-F9F7-4093-8B4B-D757CC07DB5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3" creationId="{D8288422-1D9D-4F94-8147-5B85499A2544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4" creationId="{57447930-D8FA-40EC-A848-169002A6719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5" creationId="{09D83A86-756C-4FC6-9390-6EB9307A362D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6" creationId="{0138EE3D-7F11-43D8-91F4-27388FE4622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7" creationId="{0A64F772-B2AD-4933-A4D4-16355D533714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8" creationId="{E840F293-D7ED-4809-8539-E3D7A561C05F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9" creationId="{8C4728BF-0E0B-451E-8EDC-3412CD6D580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0" creationId="{5F9EDCB6-7522-4D9B-810A-A30B54E088F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1" creationId="{72E6158C-46A9-4544-962C-F8B723B77D2F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2" creationId="{584199CE-ECCA-4FAE-B1BC-9BCECF9E98C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3" creationId="{7398007D-7F67-486A-AB11-4A721216ED8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4" creationId="{6839AD41-3298-43C0-B5B2-320A84420B3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5" creationId="{D1C9959A-62AF-42F9-A07F-805B92F1DF4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6" creationId="{D8224F6E-FE63-40B0-B994-807BB027E6E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7" creationId="{E6856EE3-A814-41F3-BB7D-B2E08D0042D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8" creationId="{6595A613-289F-4B73-A2D6-A026F6EE27A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9" creationId="{F84CE5DE-D087-4FAE-9497-351345CAD8E4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0" creationId="{45A8FD3E-739C-4129-B299-82F400532F4A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1" creationId="{2DBAF6BD-85F8-4CCC-83E4-E4954E34378A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2" creationId="{86F5A8F6-B0F2-40B0-8D18-3389F5A539B8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3" creationId="{EE53F5DB-063D-4A49-8036-E6F4ED4BAFBD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4" creationId="{9FC11182-2F20-4AEA-95F8-75D7AB6D959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5" creationId="{E0C997A0-5B93-499D-AD32-FB2057083F6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6" creationId="{B2AAC70F-DFF3-4B82-BC86-30D78B6660C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7" creationId="{4B51A38C-A3D1-4068-95D0-18EAC024827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8" creationId="{28508F5D-DEA1-408E-90C2-7792D737499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9" creationId="{A8350FAF-29CA-460D-AA21-3C6FAEF9E0C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0" creationId="{F6A8C90D-4357-4AB6-BF1F-49DFBE8BD82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1" creationId="{26806A4C-3061-4381-BDC4-DC6905C947B9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2" creationId="{EFF4A38F-D7FC-4A4A-8EA0-DF8EF8F0411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3" creationId="{EDF67FEC-B7AC-4D7A-9225-672350B79213}"/>
          </ac:spMkLst>
        </pc:sp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4" creationId="{42C7DE38-6389-4306-8E4C-D9B85EEEF7A4}"/>
          </ac:cxnSpMkLst>
        </pc:cxn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9" creationId="{74014110-3255-4B33-9CBD-A67198DE7AF7}"/>
          </ac:cxnSpMkLst>
        </pc:cxn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10" creationId="{A39AABF8-113C-4617-A14B-AD5284B425E5}"/>
          </ac:cxnSpMkLst>
        </pc:cxn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11" creationId="{5A435EA1-9400-4F8F-ACC5-51EF1686DDE5}"/>
          </ac:cxnSpMkLst>
        </pc:cxn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12" creationId="{81695A97-2E2C-479F-A822-DBD8374FA1F1}"/>
          </ac:cxnSpMkLst>
        </pc:cxnChg>
      </pc:sldChg>
      <pc:sldChg chg="addSp delSp modSp add">
        <pc:chgData name="Cristian Chilipirea" userId="34ab170da5908fc4" providerId="LiveId" clId="{7840C37D-FDDB-4314-A31E-446F31402874}" dt="2019-10-13T10:48:59.894" v="341" actId="1076"/>
        <pc:sldMkLst>
          <pc:docMk/>
          <pc:sldMk cId="446574509" sldId="526"/>
        </pc:sldMkLst>
        <pc:spChg chg="mod">
          <ac:chgData name="Cristian Chilipirea" userId="34ab170da5908fc4" providerId="LiveId" clId="{7840C37D-FDDB-4314-A31E-446F31402874}" dt="2019-10-13T10:48:50.086" v="336"/>
          <ac:spMkLst>
            <pc:docMk/>
            <pc:sldMk cId="446574509" sldId="526"/>
            <ac:spMk id="2" creationId="{2129A5EC-B9FF-43F5-BA0A-842723540CA9}"/>
          </ac:spMkLst>
        </pc:spChg>
        <pc:spChg chg="del">
          <ac:chgData name="Cristian Chilipirea" userId="34ab170da5908fc4" providerId="LiveId" clId="{7840C37D-FDDB-4314-A31E-446F31402874}" dt="2019-10-13T10:48:52.238" v="337" actId="478"/>
          <ac:spMkLst>
            <pc:docMk/>
            <pc:sldMk cId="446574509" sldId="526"/>
            <ac:spMk id="3" creationId="{27C828FE-3449-45CF-BA6D-E982E7DE9E69}"/>
          </ac:spMkLst>
        </pc:spChg>
        <pc:spChg chg="add del">
          <ac:chgData name="Cristian Chilipirea" userId="34ab170da5908fc4" providerId="LiveId" clId="{7840C37D-FDDB-4314-A31E-446F31402874}" dt="2019-10-13T10:48:58.067" v="339"/>
          <ac:spMkLst>
            <pc:docMk/>
            <pc:sldMk cId="446574509" sldId="526"/>
            <ac:spMk id="4" creationId="{61593F65-324F-4E9C-A54E-DC6AD5EEE374}"/>
          </ac:spMkLst>
        </pc:spChg>
        <pc:spChg chg="add mod">
          <ac:chgData name="Cristian Chilipirea" userId="34ab170da5908fc4" providerId="LiveId" clId="{7840C37D-FDDB-4314-A31E-446F31402874}" dt="2019-10-13T10:48:59.894" v="341" actId="1076"/>
          <ac:spMkLst>
            <pc:docMk/>
            <pc:sldMk cId="446574509" sldId="526"/>
            <ac:spMk id="5" creationId="{D1FCF92A-81A2-43C0-9450-2017E7B4FAAE}"/>
          </ac:spMkLst>
        </pc:spChg>
      </pc:sldChg>
      <pc:sldChg chg="addSp delSp modSp add">
        <pc:chgData name="Cristian Chilipirea" userId="34ab170da5908fc4" providerId="LiveId" clId="{7840C37D-FDDB-4314-A31E-446F31402874}" dt="2019-10-13T10:49:22.069" v="351" actId="1076"/>
        <pc:sldMkLst>
          <pc:docMk/>
          <pc:sldMk cId="3406959657" sldId="527"/>
        </pc:sldMkLst>
        <pc:spChg chg="del">
          <ac:chgData name="Cristian Chilipirea" userId="34ab170da5908fc4" providerId="LiveId" clId="{7840C37D-FDDB-4314-A31E-446F31402874}" dt="2019-10-13T10:49:19.362" v="350" actId="478"/>
          <ac:spMkLst>
            <pc:docMk/>
            <pc:sldMk cId="3406959657" sldId="527"/>
            <ac:spMk id="2" creationId="{5DE1B37E-43F2-4BB6-A3C2-CB46B383B3B3}"/>
          </ac:spMkLst>
        </pc:spChg>
        <pc:spChg chg="del">
          <ac:chgData name="Cristian Chilipirea" userId="34ab170da5908fc4" providerId="LiveId" clId="{7840C37D-FDDB-4314-A31E-446F31402874}" dt="2019-10-13T10:49:09.057" v="343" actId="478"/>
          <ac:spMkLst>
            <pc:docMk/>
            <pc:sldMk cId="3406959657" sldId="527"/>
            <ac:spMk id="3" creationId="{56852551-63AE-4F8B-9B96-5F7E55F9AF17}"/>
          </ac:spMkLst>
        </pc:spChg>
        <pc:spChg chg="add del">
          <ac:chgData name="Cristian Chilipirea" userId="34ab170da5908fc4" providerId="LiveId" clId="{7840C37D-FDDB-4314-A31E-446F31402874}" dt="2019-10-13T10:49:11.389" v="345"/>
          <ac:spMkLst>
            <pc:docMk/>
            <pc:sldMk cId="3406959657" sldId="527"/>
            <ac:spMk id="4" creationId="{988C0D74-091C-42C8-A272-FDDA88DBBD54}"/>
          </ac:spMkLst>
        </pc:spChg>
        <pc:spChg chg="add mod">
          <ac:chgData name="Cristian Chilipirea" userId="34ab170da5908fc4" providerId="LiveId" clId="{7840C37D-FDDB-4314-A31E-446F31402874}" dt="2019-10-13T10:49:22.069" v="351" actId="1076"/>
          <ac:spMkLst>
            <pc:docMk/>
            <pc:sldMk cId="3406959657" sldId="527"/>
            <ac:spMk id="5" creationId="{F7B45C96-18A3-469E-86D2-B3CF0D198F4F}"/>
          </ac:spMkLst>
        </pc:spChg>
      </pc:sldChg>
      <pc:sldChg chg="addSp delSp modSp add">
        <pc:chgData name="Cristian Chilipirea" userId="34ab170da5908fc4" providerId="LiveId" clId="{7840C37D-FDDB-4314-A31E-446F31402874}" dt="2019-10-13T10:49:41.297" v="362" actId="1076"/>
        <pc:sldMkLst>
          <pc:docMk/>
          <pc:sldMk cId="1247627106" sldId="528"/>
        </pc:sldMkLst>
        <pc:spChg chg="del">
          <ac:chgData name="Cristian Chilipirea" userId="34ab170da5908fc4" providerId="LiveId" clId="{7840C37D-FDDB-4314-A31E-446F31402874}" dt="2019-10-13T10:49:31.454" v="354" actId="478"/>
          <ac:spMkLst>
            <pc:docMk/>
            <pc:sldMk cId="1247627106" sldId="528"/>
            <ac:spMk id="2" creationId="{9C51318E-15B6-4360-B8EE-D89B4AE6E362}"/>
          </ac:spMkLst>
        </pc:spChg>
        <pc:spChg chg="del">
          <ac:chgData name="Cristian Chilipirea" userId="34ab170da5908fc4" providerId="LiveId" clId="{7840C37D-FDDB-4314-A31E-446F31402874}" dt="2019-10-13T10:49:30.342" v="353" actId="478"/>
          <ac:spMkLst>
            <pc:docMk/>
            <pc:sldMk cId="1247627106" sldId="528"/>
            <ac:spMk id="3" creationId="{F17D994C-8496-4B06-995F-EB754FEA2C48}"/>
          </ac:spMkLst>
        </pc:spChg>
        <pc:spChg chg="add del mod">
          <ac:chgData name="Cristian Chilipirea" userId="34ab170da5908fc4" providerId="LiveId" clId="{7840C37D-FDDB-4314-A31E-446F31402874}" dt="2019-10-13T10:49:37.158" v="358"/>
          <ac:spMkLst>
            <pc:docMk/>
            <pc:sldMk cId="1247627106" sldId="528"/>
            <ac:spMk id="4" creationId="{37BF4F5D-E0D5-4474-B539-6F0F1070EC22}"/>
          </ac:spMkLst>
        </pc:spChg>
        <pc:spChg chg="add del">
          <ac:chgData name="Cristian Chilipirea" userId="34ab170da5908fc4" providerId="LiveId" clId="{7840C37D-FDDB-4314-A31E-446F31402874}" dt="2019-10-13T10:49:39.234" v="360"/>
          <ac:spMkLst>
            <pc:docMk/>
            <pc:sldMk cId="1247627106" sldId="528"/>
            <ac:spMk id="5" creationId="{0E7D0C3C-17FD-4F1F-AC8D-A20E38AFE338}"/>
          </ac:spMkLst>
        </pc:spChg>
        <pc:spChg chg="add mod">
          <ac:chgData name="Cristian Chilipirea" userId="34ab170da5908fc4" providerId="LiveId" clId="{7840C37D-FDDB-4314-A31E-446F31402874}" dt="2019-10-13T10:49:41.297" v="362" actId="1076"/>
          <ac:spMkLst>
            <pc:docMk/>
            <pc:sldMk cId="1247627106" sldId="528"/>
            <ac:spMk id="6" creationId="{6B403CBD-FEF9-4518-BC20-7AAC39C999FD}"/>
          </ac:spMkLst>
        </pc:spChg>
      </pc:sldChg>
      <pc:sldChg chg="addSp delSp add">
        <pc:chgData name="Cristian Chilipirea" userId="34ab170da5908fc4" providerId="LiveId" clId="{7840C37D-FDDB-4314-A31E-446F31402874}" dt="2019-10-13T10:49:51.748" v="368"/>
        <pc:sldMkLst>
          <pc:docMk/>
          <pc:sldMk cId="1718984827" sldId="529"/>
        </pc:sldMkLst>
        <pc:spChg chg="del">
          <ac:chgData name="Cristian Chilipirea" userId="34ab170da5908fc4" providerId="LiveId" clId="{7840C37D-FDDB-4314-A31E-446F31402874}" dt="2019-10-13T10:49:48.645" v="364" actId="478"/>
          <ac:spMkLst>
            <pc:docMk/>
            <pc:sldMk cId="1718984827" sldId="529"/>
            <ac:spMk id="2" creationId="{357E70B2-C4AE-4085-8C0F-B9E0DA1D2C72}"/>
          </ac:spMkLst>
        </pc:spChg>
        <pc:spChg chg="del">
          <ac:chgData name="Cristian Chilipirea" userId="34ab170da5908fc4" providerId="LiveId" clId="{7840C37D-FDDB-4314-A31E-446F31402874}" dt="2019-10-13T10:49:49.269" v="365" actId="478"/>
          <ac:spMkLst>
            <pc:docMk/>
            <pc:sldMk cId="1718984827" sldId="529"/>
            <ac:spMk id="3" creationId="{11377053-2E24-4D90-B59F-F1DD6E2F10BB}"/>
          </ac:spMkLst>
        </pc:spChg>
        <pc:spChg chg="add del">
          <ac:chgData name="Cristian Chilipirea" userId="34ab170da5908fc4" providerId="LiveId" clId="{7840C37D-FDDB-4314-A31E-446F31402874}" dt="2019-10-13T10:49:51.736" v="367"/>
          <ac:spMkLst>
            <pc:docMk/>
            <pc:sldMk cId="1718984827" sldId="529"/>
            <ac:spMk id="4" creationId="{5757CF1A-4805-4727-A166-6C2DBBCB7131}"/>
          </ac:spMkLst>
        </pc:spChg>
        <pc:spChg chg="add">
          <ac:chgData name="Cristian Chilipirea" userId="34ab170da5908fc4" providerId="LiveId" clId="{7840C37D-FDDB-4314-A31E-446F31402874}" dt="2019-10-13T10:49:51.748" v="368"/>
          <ac:spMkLst>
            <pc:docMk/>
            <pc:sldMk cId="1718984827" sldId="529"/>
            <ac:spMk id="5" creationId="{C9499DF6-B48A-4E0A-AD15-80A87276548B}"/>
          </ac:spMkLst>
        </pc:spChg>
      </pc:sldChg>
      <pc:sldChg chg="addSp delSp modSp add">
        <pc:chgData name="Cristian Chilipirea" userId="34ab170da5908fc4" providerId="LiveId" clId="{7840C37D-FDDB-4314-A31E-446F31402874}" dt="2019-10-13T10:50:05.715" v="375" actId="1076"/>
        <pc:sldMkLst>
          <pc:docMk/>
          <pc:sldMk cId="3210230482" sldId="530"/>
        </pc:sldMkLst>
        <pc:spChg chg="mod">
          <ac:chgData name="Cristian Chilipirea" userId="34ab170da5908fc4" providerId="LiveId" clId="{7840C37D-FDDB-4314-A31E-446F31402874}" dt="2019-10-13T10:49:57.977" v="370"/>
          <ac:spMkLst>
            <pc:docMk/>
            <pc:sldMk cId="3210230482" sldId="530"/>
            <ac:spMk id="2" creationId="{8E9AAC1F-506F-4C24-A32C-4B1756823371}"/>
          </ac:spMkLst>
        </pc:spChg>
        <pc:spChg chg="del">
          <ac:chgData name="Cristian Chilipirea" userId="34ab170da5908fc4" providerId="LiveId" clId="{7840C37D-FDDB-4314-A31E-446F31402874}" dt="2019-10-13T10:49:59.234" v="371" actId="478"/>
          <ac:spMkLst>
            <pc:docMk/>
            <pc:sldMk cId="3210230482" sldId="530"/>
            <ac:spMk id="3" creationId="{47F0E3F4-5D0F-4049-899E-2AFB5912976B}"/>
          </ac:spMkLst>
        </pc:spChg>
        <pc:spChg chg="add del">
          <ac:chgData name="Cristian Chilipirea" userId="34ab170da5908fc4" providerId="LiveId" clId="{7840C37D-FDDB-4314-A31E-446F31402874}" dt="2019-10-13T10:50:04.119" v="373"/>
          <ac:spMkLst>
            <pc:docMk/>
            <pc:sldMk cId="3210230482" sldId="530"/>
            <ac:spMk id="4" creationId="{1CF41557-83B8-4C1A-A098-D9C9D4FE9B1F}"/>
          </ac:spMkLst>
        </pc:spChg>
        <pc:spChg chg="add mod">
          <ac:chgData name="Cristian Chilipirea" userId="34ab170da5908fc4" providerId="LiveId" clId="{7840C37D-FDDB-4314-A31E-446F31402874}" dt="2019-10-13T10:50:05.715" v="375" actId="1076"/>
          <ac:spMkLst>
            <pc:docMk/>
            <pc:sldMk cId="3210230482" sldId="530"/>
            <ac:spMk id="5" creationId="{DE1A1C7D-69AC-4B41-A1D0-C482DF198926}"/>
          </ac:spMkLst>
        </pc:spChg>
      </pc:sldChg>
      <pc:sldChg chg="addSp delSp add">
        <pc:chgData name="Cristian Chilipirea" userId="34ab170da5908fc4" providerId="LiveId" clId="{7840C37D-FDDB-4314-A31E-446F31402874}" dt="2019-10-13T10:50:16.213" v="381"/>
        <pc:sldMkLst>
          <pc:docMk/>
          <pc:sldMk cId="2615869572" sldId="531"/>
        </pc:sldMkLst>
        <pc:spChg chg="del">
          <ac:chgData name="Cristian Chilipirea" userId="34ab170da5908fc4" providerId="LiveId" clId="{7840C37D-FDDB-4314-A31E-446F31402874}" dt="2019-10-13T10:50:13.866" v="378" actId="478"/>
          <ac:spMkLst>
            <pc:docMk/>
            <pc:sldMk cId="2615869572" sldId="531"/>
            <ac:spMk id="2" creationId="{9391609E-F946-4B8C-82E1-FD2B37628CB4}"/>
          </ac:spMkLst>
        </pc:spChg>
        <pc:spChg chg="del">
          <ac:chgData name="Cristian Chilipirea" userId="34ab170da5908fc4" providerId="LiveId" clId="{7840C37D-FDDB-4314-A31E-446F31402874}" dt="2019-10-13T10:50:13.306" v="377" actId="478"/>
          <ac:spMkLst>
            <pc:docMk/>
            <pc:sldMk cId="2615869572" sldId="531"/>
            <ac:spMk id="3" creationId="{267D4F46-1A2B-4C70-ACD1-DB21ACADB3D9}"/>
          </ac:spMkLst>
        </pc:spChg>
        <pc:spChg chg="add del">
          <ac:chgData name="Cristian Chilipirea" userId="34ab170da5908fc4" providerId="LiveId" clId="{7840C37D-FDDB-4314-A31E-446F31402874}" dt="2019-10-13T10:50:16.208" v="380"/>
          <ac:spMkLst>
            <pc:docMk/>
            <pc:sldMk cId="2615869572" sldId="531"/>
            <ac:spMk id="4" creationId="{56999948-903E-4E1E-9C0B-94DA6F2C33B7}"/>
          </ac:spMkLst>
        </pc:spChg>
        <pc:spChg chg="add">
          <ac:chgData name="Cristian Chilipirea" userId="34ab170da5908fc4" providerId="LiveId" clId="{7840C37D-FDDB-4314-A31E-446F31402874}" dt="2019-10-13T10:50:16.213" v="381"/>
          <ac:spMkLst>
            <pc:docMk/>
            <pc:sldMk cId="2615869572" sldId="531"/>
            <ac:spMk id="5" creationId="{B85A72CE-1215-4D95-A111-A0780083E75A}"/>
          </ac:spMkLst>
        </pc:spChg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  <pc:sldChg chg="modSp">
        <pc:chgData name="Cristian Chilipirea" userId="34ab170da5908fc4" providerId="LiveId" clId="{DCEBB7B4-3170-4693-8AB6-7F4F6AAD376C}" dt="2018-10-02T10:40:18.637" v="84" actId="1076"/>
        <pc:sldMkLst>
          <pc:docMk/>
          <pc:sldMk cId="2850693201" sldId="498"/>
        </pc:sldMkLst>
        <pc:spChg chg="mod">
          <ac:chgData name="Cristian Chilipirea" userId="34ab170da5908fc4" providerId="LiveId" clId="{DCEBB7B4-3170-4693-8AB6-7F4F6AAD376C}" dt="2018-10-02T10:40:18.637" v="84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">
        <pc:chgData name="Cristian Chilipirea" userId="34ab170da5908fc4" providerId="LiveId" clId="{DCEBB7B4-3170-4693-8AB6-7F4F6AAD376C}" dt="2018-10-02T10:52:58.122" v="825" actId="20577"/>
        <pc:sldMkLst>
          <pc:docMk/>
          <pc:sldMk cId="3593157976" sldId="499"/>
        </pc:sldMkLst>
        <pc:spChg chg="mod">
          <ac:chgData name="Cristian Chilipirea" userId="34ab170da5908fc4" providerId="LiveId" clId="{DCEBB7B4-3170-4693-8AB6-7F4F6AAD376C}" dt="2018-10-02T10:50:44.221" v="550" actId="20577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DCEBB7B4-3170-4693-8AB6-7F4F6AAD376C}" dt="2018-10-02T10:52:58.122" v="82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add">
        <pc:chgData name="Cristian Chilipirea" userId="34ab170da5908fc4" providerId="LiveId" clId="{DCEBB7B4-3170-4693-8AB6-7F4F6AAD376C}" dt="2018-10-02T10:47:22.731" v="101" actId="20577"/>
        <pc:sldMkLst>
          <pc:docMk/>
          <pc:sldMk cId="384922801" sldId="526"/>
        </pc:sldMkLst>
        <pc:spChg chg="mod">
          <ac:chgData name="Cristian Chilipirea" userId="34ab170da5908fc4" providerId="LiveId" clId="{DCEBB7B4-3170-4693-8AB6-7F4F6AAD376C}" dt="2018-10-02T10:47:22.731" v="101" actId="20577"/>
          <ac:spMkLst>
            <pc:docMk/>
            <pc:sldMk cId="384922801" sldId="526"/>
            <ac:spMk id="2" creationId="{C246B18D-21B3-4B24-B48E-7496160B3CF6}"/>
          </ac:spMkLst>
        </pc:spChg>
      </pc:sldChg>
      <pc:sldChg chg="modSp add">
        <pc:chgData name="Cristian Chilipirea" userId="34ab170da5908fc4" providerId="LiveId" clId="{DCEBB7B4-3170-4693-8AB6-7F4F6AAD376C}" dt="2018-10-02T10:47:34.684" v="146" actId="20577"/>
        <pc:sldMkLst>
          <pc:docMk/>
          <pc:sldMk cId="2918988431" sldId="527"/>
        </pc:sldMkLst>
        <pc:spChg chg="mod">
          <ac:chgData name="Cristian Chilipirea" userId="34ab170da5908fc4" providerId="LiveId" clId="{DCEBB7B4-3170-4693-8AB6-7F4F6AAD376C}" dt="2018-10-02T10:47:34.684" v="146" actId="20577"/>
          <ac:spMkLst>
            <pc:docMk/>
            <pc:sldMk cId="2918988431" sldId="527"/>
            <ac:spMk id="2" creationId="{C3E94133-1880-4417-AA41-BF0388D21CA5}"/>
          </ac:spMkLst>
        </pc:spChg>
      </pc:sldChg>
      <pc:sldChg chg="modSp add">
        <pc:chgData name="Cristian Chilipirea" userId="34ab170da5908fc4" providerId="LiveId" clId="{DCEBB7B4-3170-4693-8AB6-7F4F6AAD376C}" dt="2018-10-02T10:47:59.807" v="228" actId="20577"/>
        <pc:sldMkLst>
          <pc:docMk/>
          <pc:sldMk cId="371541737" sldId="528"/>
        </pc:sldMkLst>
        <pc:spChg chg="mod">
          <ac:chgData name="Cristian Chilipirea" userId="34ab170da5908fc4" providerId="LiveId" clId="{DCEBB7B4-3170-4693-8AB6-7F4F6AAD376C}" dt="2018-10-02T10:47:59.807" v="228" actId="20577"/>
          <ac:spMkLst>
            <pc:docMk/>
            <pc:sldMk cId="371541737" sldId="528"/>
            <ac:spMk id="2" creationId="{A1D93475-2C96-4076-8427-B487F8A011F7}"/>
          </ac:spMkLst>
        </pc:spChg>
      </pc:sldChg>
    </pc:docChg>
  </pc:docChgLst>
  <pc:docChgLst>
    <pc:chgData name="Cristian Chilipirea" userId="34ab170da5908fc4" providerId="LiveId" clId="{51E1D80A-4A29-4E2A-B293-4232621C1517}"/>
    <pc:docChg chg="undo addSld delSld modSld modSection">
      <pc:chgData name="Cristian Chilipirea" userId="34ab170da5908fc4" providerId="LiveId" clId="{51E1D80A-4A29-4E2A-B293-4232621C1517}" dt="2019-10-06T18:10:02.976" v="298"/>
      <pc:docMkLst>
        <pc:docMk/>
      </pc:docMkLst>
      <pc:sldChg chg="modSp">
        <pc:chgData name="Cristian Chilipirea" userId="34ab170da5908fc4" providerId="LiveId" clId="{51E1D80A-4A29-4E2A-B293-4232621C1517}" dt="2019-10-06T17:51:08.463" v="1" actId="1076"/>
        <pc:sldMkLst>
          <pc:docMk/>
          <pc:sldMk cId="0" sldId="485"/>
        </pc:sldMkLst>
        <pc:spChg chg="mod">
          <ac:chgData name="Cristian Chilipirea" userId="34ab170da5908fc4" providerId="LiveId" clId="{51E1D80A-4A29-4E2A-B293-4232621C1517}" dt="2019-10-06T17:51:08.463" v="1" actId="1076"/>
          <ac:spMkLst>
            <pc:docMk/>
            <pc:sldMk cId="0" sldId="485"/>
            <ac:spMk id="15361" creationId="{B7373C27-AE51-474E-BA1F-0C5F0233AACE}"/>
          </ac:spMkLst>
        </pc:spChg>
      </pc:sldChg>
      <pc:sldChg chg="addSp delSp add">
        <pc:chgData name="Cristian Chilipirea" userId="34ab170da5908fc4" providerId="LiveId" clId="{51E1D80A-4A29-4E2A-B293-4232621C1517}" dt="2019-10-06T17:51:34.132" v="29" actId="478"/>
        <pc:sldMkLst>
          <pc:docMk/>
          <pc:sldMk cId="1011767499" sldId="486"/>
        </pc:sldMkLst>
        <pc:spChg chg="del">
          <ac:chgData name="Cristian Chilipirea" userId="34ab170da5908fc4" providerId="LiveId" clId="{51E1D80A-4A29-4E2A-B293-4232621C1517}" dt="2019-10-06T17:51:34.132" v="29" actId="478"/>
          <ac:spMkLst>
            <pc:docMk/>
            <pc:sldMk cId="1011767499" sldId="486"/>
            <ac:spMk id="2" creationId="{28E32F68-BB04-46C2-94FD-281E352C5007}"/>
          </ac:spMkLst>
        </pc:spChg>
        <pc:spChg chg="del">
          <ac:chgData name="Cristian Chilipirea" userId="34ab170da5908fc4" providerId="LiveId" clId="{51E1D80A-4A29-4E2A-B293-4232621C1517}" dt="2019-10-06T17:51:26.388" v="23" actId="478"/>
          <ac:spMkLst>
            <pc:docMk/>
            <pc:sldMk cId="1011767499" sldId="486"/>
            <ac:spMk id="3" creationId="{AE501617-3A3E-48A5-ADBF-80588AAF3470}"/>
          </ac:spMkLst>
        </pc:spChg>
        <pc:spChg chg="add del">
          <ac:chgData name="Cristian Chilipirea" userId="34ab170da5908fc4" providerId="LiveId" clId="{51E1D80A-4A29-4E2A-B293-4232621C1517}" dt="2019-10-06T17:51:30.945" v="27"/>
          <ac:spMkLst>
            <pc:docMk/>
            <pc:sldMk cId="1011767499" sldId="486"/>
            <ac:spMk id="4" creationId="{3DCB6BF8-07C6-4BF0-BC0B-20CDD26067AD}"/>
          </ac:spMkLst>
        </pc:spChg>
        <pc:spChg chg="add">
          <ac:chgData name="Cristian Chilipirea" userId="34ab170da5908fc4" providerId="LiveId" clId="{51E1D80A-4A29-4E2A-B293-4232621C1517}" dt="2019-10-06T17:51:30.952" v="28"/>
          <ac:spMkLst>
            <pc:docMk/>
            <pc:sldMk cId="1011767499" sldId="486"/>
            <ac:spMk id="5" creationId="{203EF41F-97F0-4B05-9808-D1ACD3534FDE}"/>
          </ac:spMkLst>
        </pc:spChg>
      </pc:sldChg>
      <pc:sldChg chg="del">
        <pc:chgData name="Cristian Chilipirea" userId="34ab170da5908fc4" providerId="LiveId" clId="{51E1D80A-4A29-4E2A-B293-4232621C1517}" dt="2019-10-06T17:51:10.704" v="2" actId="2696"/>
        <pc:sldMkLst>
          <pc:docMk/>
          <pc:sldMk cId="1027992857" sldId="486"/>
        </pc:sldMkLst>
      </pc:sldChg>
      <pc:sldChg chg="del">
        <pc:chgData name="Cristian Chilipirea" userId="34ab170da5908fc4" providerId="LiveId" clId="{51E1D80A-4A29-4E2A-B293-4232621C1517}" dt="2019-10-06T17:51:11.281" v="3" actId="2696"/>
        <pc:sldMkLst>
          <pc:docMk/>
          <pc:sldMk cId="138587081" sldId="487"/>
        </pc:sldMkLst>
      </pc:sldChg>
      <pc:sldChg chg="addSp delSp modSp add">
        <pc:chgData name="Cristian Chilipirea" userId="34ab170da5908fc4" providerId="LiveId" clId="{51E1D80A-4A29-4E2A-B293-4232621C1517}" dt="2019-10-06T17:52:43.745" v="35"/>
        <pc:sldMkLst>
          <pc:docMk/>
          <pc:sldMk cId="3224258351" sldId="487"/>
        </pc:sldMkLst>
        <pc:spChg chg="mod">
          <ac:chgData name="Cristian Chilipirea" userId="34ab170da5908fc4" providerId="LiveId" clId="{51E1D80A-4A29-4E2A-B293-4232621C1517}" dt="2019-10-06T17:52:35.964" v="31"/>
          <ac:spMkLst>
            <pc:docMk/>
            <pc:sldMk cId="3224258351" sldId="487"/>
            <ac:spMk id="2" creationId="{083F82FB-9BCD-4363-9319-3076B05262DC}"/>
          </ac:spMkLst>
        </pc:spChg>
        <pc:spChg chg="del">
          <ac:chgData name="Cristian Chilipirea" userId="34ab170da5908fc4" providerId="LiveId" clId="{51E1D80A-4A29-4E2A-B293-4232621C1517}" dt="2019-10-06T17:52:41.268" v="32" actId="478"/>
          <ac:spMkLst>
            <pc:docMk/>
            <pc:sldMk cId="3224258351" sldId="487"/>
            <ac:spMk id="3" creationId="{B0900F2A-3D5F-41FD-9CA2-0A0E8AB70FFD}"/>
          </ac:spMkLst>
        </pc:spChg>
        <pc:spChg chg="add del">
          <ac:chgData name="Cristian Chilipirea" userId="34ab170da5908fc4" providerId="LiveId" clId="{51E1D80A-4A29-4E2A-B293-4232621C1517}" dt="2019-10-06T17:52:43.736" v="34"/>
          <ac:spMkLst>
            <pc:docMk/>
            <pc:sldMk cId="3224258351" sldId="487"/>
            <ac:spMk id="4" creationId="{CD80CD29-221F-4F58-9C9F-00C27FCD37D0}"/>
          </ac:spMkLst>
        </pc:spChg>
        <pc:spChg chg="add">
          <ac:chgData name="Cristian Chilipirea" userId="34ab170da5908fc4" providerId="LiveId" clId="{51E1D80A-4A29-4E2A-B293-4232621C1517}" dt="2019-10-06T17:52:43.745" v="35"/>
          <ac:spMkLst>
            <pc:docMk/>
            <pc:sldMk cId="3224258351" sldId="487"/>
            <ac:spMk id="5" creationId="{8815B978-EF87-4F35-97BF-C35EE8F52A8F}"/>
          </ac:spMkLst>
        </pc:spChg>
      </pc:sldChg>
      <pc:sldChg chg="del">
        <pc:chgData name="Cristian Chilipirea" userId="34ab170da5908fc4" providerId="LiveId" clId="{51E1D80A-4A29-4E2A-B293-4232621C1517}" dt="2019-10-06T17:51:11.377" v="4" actId="2696"/>
        <pc:sldMkLst>
          <pc:docMk/>
          <pc:sldMk cId="1246785372" sldId="488"/>
        </pc:sldMkLst>
      </pc:sldChg>
      <pc:sldChg chg="addSp delSp modSp add modAnim">
        <pc:chgData name="Cristian Chilipirea" userId="34ab170da5908fc4" providerId="LiveId" clId="{51E1D80A-4A29-4E2A-B293-4232621C1517}" dt="2019-10-06T17:53:02.860" v="43" actId="1076"/>
        <pc:sldMkLst>
          <pc:docMk/>
          <pc:sldMk cId="2593252418" sldId="488"/>
        </pc:sldMkLst>
        <pc:spChg chg="mod">
          <ac:chgData name="Cristian Chilipirea" userId="34ab170da5908fc4" providerId="LiveId" clId="{51E1D80A-4A29-4E2A-B293-4232621C1517}" dt="2019-10-06T17:52:50.904" v="37"/>
          <ac:spMkLst>
            <pc:docMk/>
            <pc:sldMk cId="2593252418" sldId="488"/>
            <ac:spMk id="2" creationId="{CC3451E0-000E-4353-AD66-70B7D7379EA1}"/>
          </ac:spMkLst>
        </pc:spChg>
        <pc:spChg chg="del">
          <ac:chgData name="Cristian Chilipirea" userId="34ab170da5908fc4" providerId="LiveId" clId="{51E1D80A-4A29-4E2A-B293-4232621C1517}" dt="2019-10-06T17:52:58.265" v="38" actId="478"/>
          <ac:spMkLst>
            <pc:docMk/>
            <pc:sldMk cId="2593252418" sldId="488"/>
            <ac:spMk id="3" creationId="{2B8ABC55-09EA-4567-BFA2-314CBC83E683}"/>
          </ac:spMkLst>
        </pc:spChg>
        <pc:spChg chg="add del mod">
          <ac:chgData name="Cristian Chilipirea" userId="34ab170da5908fc4" providerId="LiveId" clId="{51E1D80A-4A29-4E2A-B293-4232621C1517}" dt="2019-10-06T17:53:00.421" v="41"/>
          <ac:spMkLst>
            <pc:docMk/>
            <pc:sldMk cId="2593252418" sldId="488"/>
            <ac:spMk id="4" creationId="{28EEDB18-8DB1-49F4-BC64-8EE141ED397D}"/>
          </ac:spMkLst>
        </pc:spChg>
        <pc:spChg chg="add mod">
          <ac:chgData name="Cristian Chilipirea" userId="34ab170da5908fc4" providerId="LiveId" clId="{51E1D80A-4A29-4E2A-B293-4232621C1517}" dt="2019-10-06T17:53:02.860" v="43" actId="1076"/>
          <ac:spMkLst>
            <pc:docMk/>
            <pc:sldMk cId="2593252418" sldId="488"/>
            <ac:spMk id="5" creationId="{3DF5BFF6-2442-42F3-8C82-18CF0891BE83}"/>
          </ac:spMkLst>
        </pc:spChg>
      </pc:sldChg>
      <pc:sldChg chg="del">
        <pc:chgData name="Cristian Chilipirea" userId="34ab170da5908fc4" providerId="LiveId" clId="{51E1D80A-4A29-4E2A-B293-4232621C1517}" dt="2019-10-06T17:51:11.527" v="5" actId="2696"/>
        <pc:sldMkLst>
          <pc:docMk/>
          <pc:sldMk cId="2831191411" sldId="489"/>
        </pc:sldMkLst>
      </pc:sldChg>
      <pc:sldChg chg="addSp delSp modSp add">
        <pc:chgData name="Cristian Chilipirea" userId="34ab170da5908fc4" providerId="LiveId" clId="{51E1D80A-4A29-4E2A-B293-4232621C1517}" dt="2019-10-06T17:53:27.907" v="49"/>
        <pc:sldMkLst>
          <pc:docMk/>
          <pc:sldMk cId="3875688009" sldId="489"/>
        </pc:sldMkLst>
        <pc:spChg chg="mod">
          <ac:chgData name="Cristian Chilipirea" userId="34ab170da5908fc4" providerId="LiveId" clId="{51E1D80A-4A29-4E2A-B293-4232621C1517}" dt="2019-10-06T17:53:15.700" v="45"/>
          <ac:spMkLst>
            <pc:docMk/>
            <pc:sldMk cId="3875688009" sldId="489"/>
            <ac:spMk id="2" creationId="{1163C7E7-9A71-4B15-B0EE-B27171DA57AB}"/>
          </ac:spMkLst>
        </pc:spChg>
        <pc:spChg chg="del">
          <ac:chgData name="Cristian Chilipirea" userId="34ab170da5908fc4" providerId="LiveId" clId="{51E1D80A-4A29-4E2A-B293-4232621C1517}" dt="2019-10-06T17:53:25.535" v="46" actId="478"/>
          <ac:spMkLst>
            <pc:docMk/>
            <pc:sldMk cId="3875688009" sldId="489"/>
            <ac:spMk id="3" creationId="{C6F09C53-BDE9-48B4-9FF0-DBECAFC36FDB}"/>
          </ac:spMkLst>
        </pc:spChg>
        <pc:spChg chg="add del">
          <ac:chgData name="Cristian Chilipirea" userId="34ab170da5908fc4" providerId="LiveId" clId="{51E1D80A-4A29-4E2A-B293-4232621C1517}" dt="2019-10-06T17:53:27.895" v="48"/>
          <ac:spMkLst>
            <pc:docMk/>
            <pc:sldMk cId="3875688009" sldId="489"/>
            <ac:spMk id="4" creationId="{170218D5-FCAD-4ED7-B350-DFB84F47F334}"/>
          </ac:spMkLst>
        </pc:spChg>
        <pc:spChg chg="add">
          <ac:chgData name="Cristian Chilipirea" userId="34ab170da5908fc4" providerId="LiveId" clId="{51E1D80A-4A29-4E2A-B293-4232621C1517}" dt="2019-10-06T17:53:27.907" v="49"/>
          <ac:spMkLst>
            <pc:docMk/>
            <pc:sldMk cId="3875688009" sldId="489"/>
            <ac:spMk id="5" creationId="{1DAB8A77-88C2-4E00-8CE4-349273446CED}"/>
          </ac:spMkLst>
        </pc:spChg>
      </pc:sldChg>
      <pc:sldChg chg="del">
        <pc:chgData name="Cristian Chilipirea" userId="34ab170da5908fc4" providerId="LiveId" clId="{51E1D80A-4A29-4E2A-B293-4232621C1517}" dt="2019-10-06T17:51:11.545" v="6" actId="2696"/>
        <pc:sldMkLst>
          <pc:docMk/>
          <pc:sldMk cId="4095643832" sldId="490"/>
        </pc:sldMkLst>
      </pc:sldChg>
      <pc:sldChg chg="addSp delSp modSp add modAnim">
        <pc:chgData name="Cristian Chilipirea" userId="34ab170da5908fc4" providerId="LiveId" clId="{51E1D80A-4A29-4E2A-B293-4232621C1517}" dt="2019-10-06T17:53:54.850" v="55" actId="1076"/>
        <pc:sldMkLst>
          <pc:docMk/>
          <pc:sldMk cId="4257711336" sldId="490"/>
        </pc:sldMkLst>
        <pc:spChg chg="mod">
          <ac:chgData name="Cristian Chilipirea" userId="34ab170da5908fc4" providerId="LiveId" clId="{51E1D80A-4A29-4E2A-B293-4232621C1517}" dt="2019-10-06T17:53:39.247" v="51"/>
          <ac:spMkLst>
            <pc:docMk/>
            <pc:sldMk cId="4257711336" sldId="490"/>
            <ac:spMk id="2" creationId="{3892ED03-7146-43EF-A63A-7B6EAE33634A}"/>
          </ac:spMkLst>
        </pc:spChg>
        <pc:spChg chg="del">
          <ac:chgData name="Cristian Chilipirea" userId="34ab170da5908fc4" providerId="LiveId" clId="{51E1D80A-4A29-4E2A-B293-4232621C1517}" dt="2019-10-06T17:53:41.577" v="52" actId="478"/>
          <ac:spMkLst>
            <pc:docMk/>
            <pc:sldMk cId="4257711336" sldId="490"/>
            <ac:spMk id="3" creationId="{7A7A06EE-B6B2-4003-8B85-DB2BE77CCCFE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4" creationId="{F48B5211-B16E-4AD1-9979-B269CCE14C36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5" creationId="{961545CB-392B-4C39-89F7-E95B98136963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6" creationId="{6AA0DD25-887B-46A3-832C-66EF32273F31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7" creationId="{67957DBA-FFEB-4E8C-B633-2B0BE1471CE2}"/>
          </ac:spMkLst>
        </pc:spChg>
        <pc:grpChg chg="add 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8" creationId="{2CEDD53F-9CB0-4EDE-8E3B-E38C0D55B95D}"/>
          </ac:grpSpMkLst>
        </pc:grpChg>
        <pc:grpChg chg="add 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29" creationId="{F09FB433-8BBE-433B-BF5F-3FAAD093A7DE}"/>
          </ac:grpSpMkLst>
        </pc:grpChg>
        <pc:grpChg chg="add 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43" creationId="{A0137961-8069-489C-A7AE-F5CAA87C0020}"/>
          </ac:grpSpMkLst>
        </pc:grpChg>
        <pc:grpChg chg="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46" creationId="{079B3A9D-51F5-4F7D-8687-2A5BB99A16F1}"/>
          </ac:grpSpMkLst>
        </pc:grpChg>
      </pc:sldChg>
      <pc:sldChg chg="del">
        <pc:chgData name="Cristian Chilipirea" userId="34ab170da5908fc4" providerId="LiveId" clId="{51E1D80A-4A29-4E2A-B293-4232621C1517}" dt="2019-10-06T17:51:11.677" v="7" actId="2696"/>
        <pc:sldMkLst>
          <pc:docMk/>
          <pc:sldMk cId="2192830871" sldId="491"/>
        </pc:sldMkLst>
      </pc:sldChg>
      <pc:sldChg chg="addSp delSp modSp add">
        <pc:chgData name="Cristian Chilipirea" userId="34ab170da5908fc4" providerId="LiveId" clId="{51E1D80A-4A29-4E2A-B293-4232621C1517}" dt="2019-10-06T17:55:31.910" v="60" actId="1076"/>
        <pc:sldMkLst>
          <pc:docMk/>
          <pc:sldMk cId="3240090476" sldId="491"/>
        </pc:sldMkLst>
        <pc:spChg chg="mod">
          <ac:chgData name="Cristian Chilipirea" userId="34ab170da5908fc4" providerId="LiveId" clId="{51E1D80A-4A29-4E2A-B293-4232621C1517}" dt="2019-10-06T17:55:23.740" v="57"/>
          <ac:spMkLst>
            <pc:docMk/>
            <pc:sldMk cId="3240090476" sldId="491"/>
            <ac:spMk id="2" creationId="{95E7974C-4805-45F8-AAFF-9AB6EA187E17}"/>
          </ac:spMkLst>
        </pc:spChg>
        <pc:spChg chg="del">
          <ac:chgData name="Cristian Chilipirea" userId="34ab170da5908fc4" providerId="LiveId" clId="{51E1D80A-4A29-4E2A-B293-4232621C1517}" dt="2019-10-06T17:55:29.735" v="58" actId="478"/>
          <ac:spMkLst>
            <pc:docMk/>
            <pc:sldMk cId="3240090476" sldId="491"/>
            <ac:spMk id="3" creationId="{C963F3E8-E041-45BB-958F-EBB72842D768}"/>
          </ac:spMkLst>
        </pc:spChg>
        <pc:grpChg chg="add mod">
          <ac:chgData name="Cristian Chilipirea" userId="34ab170da5908fc4" providerId="LiveId" clId="{51E1D80A-4A29-4E2A-B293-4232621C1517}" dt="2019-10-06T17:55:31.910" v="60" actId="1076"/>
          <ac:grpSpMkLst>
            <pc:docMk/>
            <pc:sldMk cId="3240090476" sldId="491"/>
            <ac:grpSpMk id="4" creationId="{43C1F2E6-8110-4512-921D-825F59E29AE7}"/>
          </ac:grpSpMkLst>
        </pc:grpChg>
      </pc:sldChg>
      <pc:sldChg chg="addSp delSp modSp add">
        <pc:chgData name="Cristian Chilipirea" userId="34ab170da5908fc4" providerId="LiveId" clId="{51E1D80A-4A29-4E2A-B293-4232621C1517}" dt="2019-10-06T17:55:50.645" v="67" actId="1076"/>
        <pc:sldMkLst>
          <pc:docMk/>
          <pc:sldMk cId="2821618671" sldId="492"/>
        </pc:sldMkLst>
        <pc:spChg chg="mod">
          <ac:chgData name="Cristian Chilipirea" userId="34ab170da5908fc4" providerId="LiveId" clId="{51E1D80A-4A29-4E2A-B293-4232621C1517}" dt="2019-10-06T17:55:40.932" v="62"/>
          <ac:spMkLst>
            <pc:docMk/>
            <pc:sldMk cId="2821618671" sldId="492"/>
            <ac:spMk id="2" creationId="{9A2E8FB6-A020-4CE3-861F-7A2DC4BA3058}"/>
          </ac:spMkLst>
        </pc:spChg>
        <pc:spChg chg="del">
          <ac:chgData name="Cristian Chilipirea" userId="34ab170da5908fc4" providerId="LiveId" clId="{51E1D80A-4A29-4E2A-B293-4232621C1517}" dt="2019-10-06T17:55:43.484" v="63" actId="478"/>
          <ac:spMkLst>
            <pc:docMk/>
            <pc:sldMk cId="2821618671" sldId="492"/>
            <ac:spMk id="3" creationId="{6B20E1F8-0EFE-4A52-9884-261CC0211FDA}"/>
          </ac:spMkLst>
        </pc:spChg>
        <pc:spChg chg="add del">
          <ac:chgData name="Cristian Chilipirea" userId="34ab170da5908fc4" providerId="LiveId" clId="{51E1D80A-4A29-4E2A-B293-4232621C1517}" dt="2019-10-06T17:55:48.821" v="65"/>
          <ac:spMkLst>
            <pc:docMk/>
            <pc:sldMk cId="2821618671" sldId="492"/>
            <ac:spMk id="4" creationId="{43BF1D93-61A1-4BC9-BC01-2913E589E8C4}"/>
          </ac:spMkLst>
        </pc:spChg>
        <pc:spChg chg="add mod">
          <ac:chgData name="Cristian Chilipirea" userId="34ab170da5908fc4" providerId="LiveId" clId="{51E1D80A-4A29-4E2A-B293-4232621C1517}" dt="2019-10-06T17:55:50.645" v="67" actId="1076"/>
          <ac:spMkLst>
            <pc:docMk/>
            <pc:sldMk cId="2821618671" sldId="492"/>
            <ac:spMk id="5" creationId="{AB7DFA0E-EE35-41EF-87C0-BFB827543EEB}"/>
          </ac:spMkLst>
        </pc:spChg>
      </pc:sldChg>
      <pc:sldChg chg="del">
        <pc:chgData name="Cristian Chilipirea" userId="34ab170da5908fc4" providerId="LiveId" clId="{51E1D80A-4A29-4E2A-B293-4232621C1517}" dt="2019-10-06T17:51:11.894" v="8" actId="2696"/>
        <pc:sldMkLst>
          <pc:docMk/>
          <pc:sldMk cId="2867972107" sldId="492"/>
        </pc:sldMkLst>
      </pc:sldChg>
      <pc:sldChg chg="del">
        <pc:chgData name="Cristian Chilipirea" userId="34ab170da5908fc4" providerId="LiveId" clId="{51E1D80A-4A29-4E2A-B293-4232621C1517}" dt="2019-10-06T17:51:12.315" v="9" actId="2696"/>
        <pc:sldMkLst>
          <pc:docMk/>
          <pc:sldMk cId="225010310" sldId="493"/>
        </pc:sldMkLst>
      </pc:sldChg>
      <pc:sldChg chg="addSp delSp modSp add">
        <pc:chgData name="Cristian Chilipirea" userId="34ab170da5908fc4" providerId="LiveId" clId="{51E1D80A-4A29-4E2A-B293-4232621C1517}" dt="2019-10-06T17:56:22.615" v="74" actId="1076"/>
        <pc:sldMkLst>
          <pc:docMk/>
          <pc:sldMk cId="2594526626" sldId="493"/>
        </pc:sldMkLst>
        <pc:spChg chg="mod">
          <ac:chgData name="Cristian Chilipirea" userId="34ab170da5908fc4" providerId="LiveId" clId="{51E1D80A-4A29-4E2A-B293-4232621C1517}" dt="2019-10-06T17:56:09.473" v="69"/>
          <ac:spMkLst>
            <pc:docMk/>
            <pc:sldMk cId="2594526626" sldId="493"/>
            <ac:spMk id="2" creationId="{71DE1D45-4265-4FBE-B312-C57AEF50C57D}"/>
          </ac:spMkLst>
        </pc:spChg>
        <pc:spChg chg="del">
          <ac:chgData name="Cristian Chilipirea" userId="34ab170da5908fc4" providerId="LiveId" clId="{51E1D80A-4A29-4E2A-B293-4232621C1517}" dt="2019-10-06T17:56:17.856" v="70" actId="478"/>
          <ac:spMkLst>
            <pc:docMk/>
            <pc:sldMk cId="2594526626" sldId="493"/>
            <ac:spMk id="3" creationId="{B6EEA3DB-8340-4756-B733-126FF3372A32}"/>
          </ac:spMkLst>
        </pc:spChg>
        <pc:spChg chg="add del">
          <ac:chgData name="Cristian Chilipirea" userId="34ab170da5908fc4" providerId="LiveId" clId="{51E1D80A-4A29-4E2A-B293-4232621C1517}" dt="2019-10-06T17:56:19.995" v="72"/>
          <ac:spMkLst>
            <pc:docMk/>
            <pc:sldMk cId="2594526626" sldId="493"/>
            <ac:spMk id="4" creationId="{E028B0D4-CBC5-4908-9470-154F066553DA}"/>
          </ac:spMkLst>
        </pc:spChg>
        <pc:spChg chg="add mod">
          <ac:chgData name="Cristian Chilipirea" userId="34ab170da5908fc4" providerId="LiveId" clId="{51E1D80A-4A29-4E2A-B293-4232621C1517}" dt="2019-10-06T17:56:22.615" v="74" actId="1076"/>
          <ac:spMkLst>
            <pc:docMk/>
            <pc:sldMk cId="2594526626" sldId="493"/>
            <ac:spMk id="5" creationId="{5A0F00E9-9F6F-4BDD-AEE1-AA7452E3C04F}"/>
          </ac:spMkLst>
        </pc:spChg>
      </pc:sldChg>
      <pc:sldChg chg="addSp delSp modSp add">
        <pc:chgData name="Cristian Chilipirea" userId="34ab170da5908fc4" providerId="LiveId" clId="{51E1D80A-4A29-4E2A-B293-4232621C1517}" dt="2019-10-06T17:56:45.503" v="85" actId="1076"/>
        <pc:sldMkLst>
          <pc:docMk/>
          <pc:sldMk cId="1937755242" sldId="494"/>
        </pc:sldMkLst>
        <pc:spChg chg="mod">
          <ac:chgData name="Cristian Chilipirea" userId="34ab170da5908fc4" providerId="LiveId" clId="{51E1D80A-4A29-4E2A-B293-4232621C1517}" dt="2019-10-06T17:56:29.904" v="76"/>
          <ac:spMkLst>
            <pc:docMk/>
            <pc:sldMk cId="1937755242" sldId="494"/>
            <ac:spMk id="2" creationId="{0BF265FC-03D0-4B79-8083-CB5F5C85E092}"/>
          </ac:spMkLst>
        </pc:spChg>
        <pc:spChg chg="del">
          <ac:chgData name="Cristian Chilipirea" userId="34ab170da5908fc4" providerId="LiveId" clId="{51E1D80A-4A29-4E2A-B293-4232621C1517}" dt="2019-10-06T17:56:31.888" v="77" actId="478"/>
          <ac:spMkLst>
            <pc:docMk/>
            <pc:sldMk cId="1937755242" sldId="494"/>
            <ac:spMk id="3" creationId="{B22BA51B-7296-4DCB-8339-B14926462470}"/>
          </ac:spMkLst>
        </pc:spChg>
        <pc:spChg chg="add del mod">
          <ac:chgData name="Cristian Chilipirea" userId="34ab170da5908fc4" providerId="LiveId" clId="{51E1D80A-4A29-4E2A-B293-4232621C1517}" dt="2019-10-06T17:56:40.945" v="81"/>
          <ac:spMkLst>
            <pc:docMk/>
            <pc:sldMk cId="1937755242" sldId="494"/>
            <ac:spMk id="4" creationId="{DB4964D3-3DFD-4D97-912C-7FE774591A96}"/>
          </ac:spMkLst>
        </pc:spChg>
        <pc:spChg chg="add del">
          <ac:chgData name="Cristian Chilipirea" userId="34ab170da5908fc4" providerId="LiveId" clId="{51E1D80A-4A29-4E2A-B293-4232621C1517}" dt="2019-10-06T17:56:42.925" v="83"/>
          <ac:spMkLst>
            <pc:docMk/>
            <pc:sldMk cId="1937755242" sldId="494"/>
            <ac:spMk id="5" creationId="{A4622B35-4818-458B-8A87-428F0F9B3CE0}"/>
          </ac:spMkLst>
        </pc:spChg>
        <pc:spChg chg="add mod">
          <ac:chgData name="Cristian Chilipirea" userId="34ab170da5908fc4" providerId="LiveId" clId="{51E1D80A-4A29-4E2A-B293-4232621C1517}" dt="2019-10-06T17:56:45.503" v="85" actId="1076"/>
          <ac:spMkLst>
            <pc:docMk/>
            <pc:sldMk cId="1937755242" sldId="494"/>
            <ac:spMk id="6" creationId="{F1C8A590-C365-45D6-839E-9FD6B6C5A7C5}"/>
          </ac:spMkLst>
        </pc:spChg>
      </pc:sldChg>
      <pc:sldChg chg="del">
        <pc:chgData name="Cristian Chilipirea" userId="34ab170da5908fc4" providerId="LiveId" clId="{51E1D80A-4A29-4E2A-B293-4232621C1517}" dt="2019-10-06T17:51:12.562" v="10" actId="2696"/>
        <pc:sldMkLst>
          <pc:docMk/>
          <pc:sldMk cId="2096246749" sldId="494"/>
        </pc:sldMkLst>
      </pc:sldChg>
      <pc:sldChg chg="addSp delSp modSp add">
        <pc:chgData name="Cristian Chilipirea" userId="34ab170da5908fc4" providerId="LiveId" clId="{51E1D80A-4A29-4E2A-B293-4232621C1517}" dt="2019-10-06T17:57:04.556" v="93" actId="1076"/>
        <pc:sldMkLst>
          <pc:docMk/>
          <pc:sldMk cId="487379393" sldId="495"/>
        </pc:sldMkLst>
        <pc:spChg chg="mod">
          <ac:chgData name="Cristian Chilipirea" userId="34ab170da5908fc4" providerId="LiveId" clId="{51E1D80A-4A29-4E2A-B293-4232621C1517}" dt="2019-10-06T17:56:55.149" v="87"/>
          <ac:spMkLst>
            <pc:docMk/>
            <pc:sldMk cId="487379393" sldId="495"/>
            <ac:spMk id="2" creationId="{CEB8EB6B-6A11-4DE7-B508-184425716A6A}"/>
          </ac:spMkLst>
        </pc:spChg>
        <pc:spChg chg="del">
          <ac:chgData name="Cristian Chilipirea" userId="34ab170da5908fc4" providerId="LiveId" clId="{51E1D80A-4A29-4E2A-B293-4232621C1517}" dt="2019-10-06T17:56:59.340" v="88" actId="478"/>
          <ac:spMkLst>
            <pc:docMk/>
            <pc:sldMk cId="487379393" sldId="495"/>
            <ac:spMk id="3" creationId="{AC30F318-096E-4D5B-9D8A-450EFFFD8A3A}"/>
          </ac:spMkLst>
        </pc:spChg>
        <pc:spChg chg="add del mod">
          <ac:chgData name="Cristian Chilipirea" userId="34ab170da5908fc4" providerId="LiveId" clId="{51E1D80A-4A29-4E2A-B293-4232621C1517}" dt="2019-10-06T17:57:02.532" v="91"/>
          <ac:spMkLst>
            <pc:docMk/>
            <pc:sldMk cId="487379393" sldId="495"/>
            <ac:spMk id="4" creationId="{936A1D15-676F-4766-B341-67415623243D}"/>
          </ac:spMkLst>
        </pc:spChg>
        <pc:spChg chg="add mod">
          <ac:chgData name="Cristian Chilipirea" userId="34ab170da5908fc4" providerId="LiveId" clId="{51E1D80A-4A29-4E2A-B293-4232621C1517}" dt="2019-10-06T17:57:04.556" v="93" actId="1076"/>
          <ac:spMkLst>
            <pc:docMk/>
            <pc:sldMk cId="487379393" sldId="495"/>
            <ac:spMk id="5" creationId="{DA18A7A6-983F-4195-A290-2BC0F09384DC}"/>
          </ac:spMkLst>
        </pc:spChg>
      </pc:sldChg>
      <pc:sldChg chg="del">
        <pc:chgData name="Cristian Chilipirea" userId="34ab170da5908fc4" providerId="LiveId" clId="{51E1D80A-4A29-4E2A-B293-4232621C1517}" dt="2019-10-06T17:51:12.819" v="11" actId="2696"/>
        <pc:sldMkLst>
          <pc:docMk/>
          <pc:sldMk cId="3714542689" sldId="495"/>
        </pc:sldMkLst>
      </pc:sldChg>
      <pc:sldChg chg="del">
        <pc:chgData name="Cristian Chilipirea" userId="34ab170da5908fc4" providerId="LiveId" clId="{51E1D80A-4A29-4E2A-B293-4232621C1517}" dt="2019-10-06T17:51:12.989" v="12" actId="2696"/>
        <pc:sldMkLst>
          <pc:docMk/>
          <pc:sldMk cId="1341029990" sldId="496"/>
        </pc:sldMkLst>
      </pc:sldChg>
      <pc:sldChg chg="addSp delSp add">
        <pc:chgData name="Cristian Chilipirea" userId="34ab170da5908fc4" providerId="LiveId" clId="{51E1D80A-4A29-4E2A-B293-4232621C1517}" dt="2019-10-06T17:57:19.320" v="99" actId="478"/>
        <pc:sldMkLst>
          <pc:docMk/>
          <pc:sldMk cId="3763663029" sldId="496"/>
        </pc:sldMkLst>
        <pc:spChg chg="del">
          <ac:chgData name="Cristian Chilipirea" userId="34ab170da5908fc4" providerId="LiveId" clId="{51E1D80A-4A29-4E2A-B293-4232621C1517}" dt="2019-10-06T17:57:19.320" v="99" actId="478"/>
          <ac:spMkLst>
            <pc:docMk/>
            <pc:sldMk cId="3763663029" sldId="496"/>
            <ac:spMk id="2" creationId="{77F4E05F-C61C-41AA-AE09-552CB237BA6B}"/>
          </ac:spMkLst>
        </pc:spChg>
        <pc:spChg chg="del">
          <ac:chgData name="Cristian Chilipirea" userId="34ab170da5908fc4" providerId="LiveId" clId="{51E1D80A-4A29-4E2A-B293-4232621C1517}" dt="2019-10-06T17:57:14.476" v="95" actId="478"/>
          <ac:spMkLst>
            <pc:docMk/>
            <pc:sldMk cId="3763663029" sldId="496"/>
            <ac:spMk id="3" creationId="{F523964C-5E9B-4738-846A-8ACF801F2C18}"/>
          </ac:spMkLst>
        </pc:spChg>
        <pc:spChg chg="add del">
          <ac:chgData name="Cristian Chilipirea" userId="34ab170da5908fc4" providerId="LiveId" clId="{51E1D80A-4A29-4E2A-B293-4232621C1517}" dt="2019-10-06T17:57:17.318" v="97"/>
          <ac:spMkLst>
            <pc:docMk/>
            <pc:sldMk cId="3763663029" sldId="496"/>
            <ac:spMk id="4" creationId="{4DB75CFE-C0D2-4D00-9F60-892885973BBB}"/>
          </ac:spMkLst>
        </pc:spChg>
        <pc:spChg chg="add">
          <ac:chgData name="Cristian Chilipirea" userId="34ab170da5908fc4" providerId="LiveId" clId="{51E1D80A-4A29-4E2A-B293-4232621C1517}" dt="2019-10-06T17:57:17.325" v="98"/>
          <ac:spMkLst>
            <pc:docMk/>
            <pc:sldMk cId="3763663029" sldId="496"/>
            <ac:spMk id="5" creationId="{39108EA8-1646-4A79-AE04-2AA7A5A6B0F1}"/>
          </ac:spMkLst>
        </pc:spChg>
      </pc:sldChg>
      <pc:sldChg chg="del">
        <pc:chgData name="Cristian Chilipirea" userId="34ab170da5908fc4" providerId="LiveId" clId="{51E1D80A-4A29-4E2A-B293-4232621C1517}" dt="2019-10-06T17:51:13.005" v="13" actId="2696"/>
        <pc:sldMkLst>
          <pc:docMk/>
          <pc:sldMk cId="152564301" sldId="497"/>
        </pc:sldMkLst>
      </pc:sldChg>
      <pc:sldChg chg="addSp delSp modSp add modAnim">
        <pc:chgData name="Cristian Chilipirea" userId="34ab170da5908fc4" providerId="LiveId" clId="{51E1D80A-4A29-4E2A-B293-4232621C1517}" dt="2019-10-06T17:57:41.281" v="106" actId="1076"/>
        <pc:sldMkLst>
          <pc:docMk/>
          <pc:sldMk cId="3065354528" sldId="497"/>
        </pc:sldMkLst>
        <pc:spChg chg="mod">
          <ac:chgData name="Cristian Chilipirea" userId="34ab170da5908fc4" providerId="LiveId" clId="{51E1D80A-4A29-4E2A-B293-4232621C1517}" dt="2019-10-06T17:57:27.064" v="101"/>
          <ac:spMkLst>
            <pc:docMk/>
            <pc:sldMk cId="3065354528" sldId="497"/>
            <ac:spMk id="2" creationId="{7C6973B9-0C39-40C2-A640-21E3682E28A0}"/>
          </ac:spMkLst>
        </pc:spChg>
        <pc:spChg chg="del">
          <ac:chgData name="Cristian Chilipirea" userId="34ab170da5908fc4" providerId="LiveId" clId="{51E1D80A-4A29-4E2A-B293-4232621C1517}" dt="2019-10-06T17:57:34.864" v="102" actId="478"/>
          <ac:spMkLst>
            <pc:docMk/>
            <pc:sldMk cId="3065354528" sldId="497"/>
            <ac:spMk id="3" creationId="{060EEC77-6F4E-4FAD-A566-938F76ED69AF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4" creationId="{9C354E9B-955C-4042-ABC4-2576B283D579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98" creationId="{35DA9236-C5C4-4391-8D28-C2D87C2E879C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99" creationId="{036BE035-B2BE-49A0-B137-5A76B0913484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0" creationId="{4EE281BB-700F-451B-A1B7-02328CBE767D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1" creationId="{092D2BD8-EEF2-4BB9-8913-70327C7A3A98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2" creationId="{0911E7F7-78DA-4C70-B2D7-A1ED7B0B5D0F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3" creationId="{733C50C6-F622-4CF1-A7A8-01482EAB5DFD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4" creationId="{C56B3C49-D2F6-4E66-B7FC-DA3144B2CE62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5" creationId="{42890D97-DA42-44D4-945D-0D89DAC7B06B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16" creationId="{0A67C0CC-F25D-4830-A1B4-F81D388CAC20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117" creationId="{63EA967E-DFC6-41BF-9F72-E042862F2C4B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1" creationId="{9205327D-C80F-4F0C-A567-706058796F70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2" creationId="{333547A5-FA62-434B-9E1E-2B6D91648847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3" creationId="{84FB0839-8F80-48F2-AE2B-7003548B316E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4" creationId="{326BA4E8-E16B-4752-A958-CE976CDCCFBE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5" creationId="{59056631-B2A2-4D52-B68A-55EBC28A26F4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6" creationId="{FCAB311D-5A4E-45E5-9905-293CED5AAEAC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7" creationId="{0CCDB21B-1F68-4D63-A3B9-845CCDF962BA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8" creationId="{447BF5C2-2868-4D08-A084-822F6F62969B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29" creationId="{35191E1F-62CA-41CD-BD27-CE6E312CBC4D}"/>
          </ac:spMkLst>
        </pc:s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5" creationId="{C7F9B02F-2871-4AF3-A3A2-2A6F411AAAA6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16" creationId="{265F48BB-10E4-4088-8FB7-B83FD6DEC900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28" creationId="{672ED01C-FC49-425D-946F-82E410596C27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38" creationId="{6A5D436B-DB96-4FAA-94BA-511F3762F918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49" creationId="{D4D3F139-EB39-49B2-A4F7-D092EEC9589E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62" creationId="{A17BB9D1-FEA1-4AA2-975C-28C9EEAE571F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71" creationId="{E6DCB373-1025-4C28-8B37-C3461B643765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86" creationId="{F23289DD-086C-4F6A-AF7C-95030B3BE8B7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106" creationId="{143E2CD5-F9E4-4731-9381-C8E96B2DB4CC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18" creationId="{74B7F877-9313-436B-B7A1-3F072FC1EA22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29" creationId="{DFCEC98D-5F8B-4D20-8483-6817C0427012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41" creationId="{729E4238-F37B-4F61-91D2-A509D4339CB9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51" creationId="{AF48D32C-08BD-435F-9FC2-A33C9D699317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62" creationId="{58B22DD1-A3F5-411D-926C-A0741521B385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75" creationId="{D37276E2-0B12-4978-84D1-0D7D918D9983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84" creationId="{43BBD4B0-6D09-43E0-B95E-B2BA324DAFF7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99" creationId="{A3435713-FC29-4D18-87D1-BADE77C261AC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19" creationId="{7910FFE1-F25A-4F49-97D5-5B8328556D3F}"/>
          </ac:grpSpMkLst>
        </pc:grpChg>
        <pc:grpChg chg="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20" creationId="{844FA837-A7DC-48C5-B246-40E39548EC7F}"/>
          </ac:grpSpMkLst>
        </pc:grpChg>
        <pc:grpChg chg="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21" creationId="{430B0ADA-3DDA-405F-A6B5-9B2D61B5EE9A}"/>
          </ac:grpSpMkLst>
        </pc:grpChg>
        <pc:grpChg chg="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22" creationId="{F8DCB053-EB2B-4E5D-AB92-0E588F6410A0}"/>
          </ac:grpSpMkLst>
        </pc:grpChg>
        <pc:cxnChg chg="add del">
          <ac:chgData name="Cristian Chilipirea" userId="34ab170da5908fc4" providerId="LiveId" clId="{51E1D80A-4A29-4E2A-B293-4232621C1517}" dt="2019-10-06T17:57:37.761" v="104"/>
          <ac:cxnSpMkLst>
            <pc:docMk/>
            <pc:sldMk cId="3065354528" sldId="497"/>
            <ac:cxnSpMk id="96" creationId="{C71F2D28-7EAF-4D08-9311-38695F67996E}"/>
          </ac:cxnSpMkLst>
        </pc:cxnChg>
        <pc:cxnChg chg="add del">
          <ac:chgData name="Cristian Chilipirea" userId="34ab170da5908fc4" providerId="LiveId" clId="{51E1D80A-4A29-4E2A-B293-4232621C1517}" dt="2019-10-06T17:57:37.761" v="104"/>
          <ac:cxnSpMkLst>
            <pc:docMk/>
            <pc:sldMk cId="3065354528" sldId="497"/>
            <ac:cxnSpMk id="97" creationId="{F2D7B149-7C4E-4818-83A6-3369C78F5D87}"/>
          </ac:cxnSpMkLst>
        </pc:cxnChg>
        <pc:cxnChg chg="add mod">
          <ac:chgData name="Cristian Chilipirea" userId="34ab170da5908fc4" providerId="LiveId" clId="{51E1D80A-4A29-4E2A-B293-4232621C1517}" dt="2019-10-06T17:57:41.281" v="106" actId="1076"/>
          <ac:cxnSpMkLst>
            <pc:docMk/>
            <pc:sldMk cId="3065354528" sldId="497"/>
            <ac:cxnSpMk id="209" creationId="{83E35F71-EB7E-4B8E-B092-0C54B7A00F6E}"/>
          </ac:cxnSpMkLst>
        </pc:cxnChg>
        <pc:cxnChg chg="add mod">
          <ac:chgData name="Cristian Chilipirea" userId="34ab170da5908fc4" providerId="LiveId" clId="{51E1D80A-4A29-4E2A-B293-4232621C1517}" dt="2019-10-06T17:57:41.281" v="106" actId="1076"/>
          <ac:cxnSpMkLst>
            <pc:docMk/>
            <pc:sldMk cId="3065354528" sldId="497"/>
            <ac:cxnSpMk id="210" creationId="{C48103D8-DF3D-410C-8B4F-C8927DABC000}"/>
          </ac:cxnSpMkLst>
        </pc:cxnChg>
      </pc:sldChg>
      <pc:sldChg chg="addSp delSp modSp add">
        <pc:chgData name="Cristian Chilipirea" userId="34ab170da5908fc4" providerId="LiveId" clId="{51E1D80A-4A29-4E2A-B293-4232621C1517}" dt="2019-10-06T17:58:15.286" v="119" actId="1076"/>
        <pc:sldMkLst>
          <pc:docMk/>
          <pc:sldMk cId="378574680" sldId="498"/>
        </pc:sldMkLst>
        <pc:spChg chg="mod">
          <ac:chgData name="Cristian Chilipirea" userId="34ab170da5908fc4" providerId="LiveId" clId="{51E1D80A-4A29-4E2A-B293-4232621C1517}" dt="2019-10-06T17:57:49.156" v="108"/>
          <ac:spMkLst>
            <pc:docMk/>
            <pc:sldMk cId="378574680" sldId="498"/>
            <ac:spMk id="2" creationId="{C3FDB324-EF68-4047-ABD3-60AB9B715477}"/>
          </ac:spMkLst>
        </pc:spChg>
        <pc:spChg chg="del">
          <ac:chgData name="Cristian Chilipirea" userId="34ab170da5908fc4" providerId="LiveId" clId="{51E1D80A-4A29-4E2A-B293-4232621C1517}" dt="2019-10-06T17:58:05.836" v="111" actId="478"/>
          <ac:spMkLst>
            <pc:docMk/>
            <pc:sldMk cId="378574680" sldId="498"/>
            <ac:spMk id="3" creationId="{7959CE95-D836-4B43-9435-6800CDF75CA8}"/>
          </ac:spMkLst>
        </pc:spChg>
        <pc:spChg chg="add del mod">
          <ac:chgData name="Cristian Chilipirea" userId="34ab170da5908fc4" providerId="LiveId" clId="{51E1D80A-4A29-4E2A-B293-4232621C1517}" dt="2019-10-06T17:58:11.324" v="115"/>
          <ac:spMkLst>
            <pc:docMk/>
            <pc:sldMk cId="378574680" sldId="498"/>
            <ac:spMk id="5" creationId="{7B2D453E-0696-4354-AB2A-E89533A60AAD}"/>
          </ac:spMkLst>
        </pc:spChg>
        <pc:spChg chg="add del">
          <ac:chgData name="Cristian Chilipirea" userId="34ab170da5908fc4" providerId="LiveId" clId="{51E1D80A-4A29-4E2A-B293-4232621C1517}" dt="2019-10-06T17:58:13.086" v="117"/>
          <ac:spMkLst>
            <pc:docMk/>
            <pc:sldMk cId="378574680" sldId="498"/>
            <ac:spMk id="6" creationId="{16BCD8D6-D9A7-49F3-8B6C-364CE604EE9C}"/>
          </ac:spMkLst>
        </pc:spChg>
        <pc:spChg chg="add mod">
          <ac:chgData name="Cristian Chilipirea" userId="34ab170da5908fc4" providerId="LiveId" clId="{51E1D80A-4A29-4E2A-B293-4232621C1517}" dt="2019-10-06T17:58:15.286" v="119" actId="1076"/>
          <ac:spMkLst>
            <pc:docMk/>
            <pc:sldMk cId="378574680" sldId="498"/>
            <ac:spMk id="7" creationId="{EDA8FD9C-91C1-4D2B-89C6-F9CC0EAB9933}"/>
          </ac:spMkLst>
        </pc:spChg>
        <pc:picChg chg="add mod">
          <ac:chgData name="Cristian Chilipirea" userId="34ab170da5908fc4" providerId="LiveId" clId="{51E1D80A-4A29-4E2A-B293-4232621C1517}" dt="2019-10-06T17:57:58.215" v="110" actId="1076"/>
          <ac:picMkLst>
            <pc:docMk/>
            <pc:sldMk cId="378574680" sldId="498"/>
            <ac:picMk id="4" creationId="{6A9A6F89-8EC5-4B2E-A3E3-5C641AF26301}"/>
          </ac:picMkLst>
        </pc:picChg>
      </pc:sldChg>
      <pc:sldChg chg="del">
        <pc:chgData name="Cristian Chilipirea" userId="34ab170da5908fc4" providerId="LiveId" clId="{51E1D80A-4A29-4E2A-B293-4232621C1517}" dt="2019-10-06T17:51:13.021" v="14" actId="2696"/>
        <pc:sldMkLst>
          <pc:docMk/>
          <pc:sldMk cId="3733676236" sldId="498"/>
        </pc:sldMkLst>
      </pc:sldChg>
      <pc:sldChg chg="addSp delSp modSp add">
        <pc:chgData name="Cristian Chilipirea" userId="34ab170da5908fc4" providerId="LiveId" clId="{51E1D80A-4A29-4E2A-B293-4232621C1517}" dt="2019-10-06T17:58:30.167" v="125"/>
        <pc:sldMkLst>
          <pc:docMk/>
          <pc:sldMk cId="586011746" sldId="499"/>
        </pc:sldMkLst>
        <pc:spChg chg="mod">
          <ac:chgData name="Cristian Chilipirea" userId="34ab170da5908fc4" providerId="LiveId" clId="{51E1D80A-4A29-4E2A-B293-4232621C1517}" dt="2019-10-06T17:58:22.407" v="121"/>
          <ac:spMkLst>
            <pc:docMk/>
            <pc:sldMk cId="586011746" sldId="499"/>
            <ac:spMk id="2" creationId="{08DFD5C1-D2FD-4399-A63B-3E1A2B89C025}"/>
          </ac:spMkLst>
        </pc:spChg>
        <pc:spChg chg="del">
          <ac:chgData name="Cristian Chilipirea" userId="34ab170da5908fc4" providerId="LiveId" clId="{51E1D80A-4A29-4E2A-B293-4232621C1517}" dt="2019-10-06T17:58:28.056" v="122" actId="478"/>
          <ac:spMkLst>
            <pc:docMk/>
            <pc:sldMk cId="586011746" sldId="499"/>
            <ac:spMk id="3" creationId="{B11EB426-20FE-4D97-8570-2C2D5C025328}"/>
          </ac:spMkLst>
        </pc:spChg>
        <pc:spChg chg="add del">
          <ac:chgData name="Cristian Chilipirea" userId="34ab170da5908fc4" providerId="LiveId" clId="{51E1D80A-4A29-4E2A-B293-4232621C1517}" dt="2019-10-06T17:58:30.157" v="124"/>
          <ac:spMkLst>
            <pc:docMk/>
            <pc:sldMk cId="586011746" sldId="499"/>
            <ac:spMk id="4" creationId="{1261F98B-0C2F-4506-91F9-4C9F3538826A}"/>
          </ac:spMkLst>
        </pc:spChg>
        <pc:spChg chg="add">
          <ac:chgData name="Cristian Chilipirea" userId="34ab170da5908fc4" providerId="LiveId" clId="{51E1D80A-4A29-4E2A-B293-4232621C1517}" dt="2019-10-06T17:58:30.167" v="125"/>
          <ac:spMkLst>
            <pc:docMk/>
            <pc:sldMk cId="586011746" sldId="499"/>
            <ac:spMk id="5" creationId="{9F67D044-B532-493E-8B8A-C8FD2279429A}"/>
          </ac:spMkLst>
        </pc:spChg>
      </pc:sldChg>
      <pc:sldChg chg="del">
        <pc:chgData name="Cristian Chilipirea" userId="34ab170da5908fc4" providerId="LiveId" clId="{51E1D80A-4A29-4E2A-B293-4232621C1517}" dt="2019-10-06T17:51:13.113" v="15" actId="2696"/>
        <pc:sldMkLst>
          <pc:docMk/>
          <pc:sldMk cId="3990504236" sldId="499"/>
        </pc:sldMkLst>
      </pc:sldChg>
      <pc:sldChg chg="addSp delSp modSp add">
        <pc:chgData name="Cristian Chilipirea" userId="34ab170da5908fc4" providerId="LiveId" clId="{51E1D80A-4A29-4E2A-B293-4232621C1517}" dt="2019-10-06T17:58:50.608" v="132" actId="1076"/>
        <pc:sldMkLst>
          <pc:docMk/>
          <pc:sldMk cId="2032635208" sldId="500"/>
        </pc:sldMkLst>
        <pc:spChg chg="mod">
          <ac:chgData name="Cristian Chilipirea" userId="34ab170da5908fc4" providerId="LiveId" clId="{51E1D80A-4A29-4E2A-B293-4232621C1517}" dt="2019-10-06T17:58:36.729" v="127"/>
          <ac:spMkLst>
            <pc:docMk/>
            <pc:sldMk cId="2032635208" sldId="500"/>
            <ac:spMk id="2" creationId="{7AA8D217-347C-409F-BFE6-7C02DE02C918}"/>
          </ac:spMkLst>
        </pc:spChg>
        <pc:spChg chg="del">
          <ac:chgData name="Cristian Chilipirea" userId="34ab170da5908fc4" providerId="LiveId" clId="{51E1D80A-4A29-4E2A-B293-4232621C1517}" dt="2019-10-06T17:58:38.972" v="128" actId="478"/>
          <ac:spMkLst>
            <pc:docMk/>
            <pc:sldMk cId="2032635208" sldId="500"/>
            <ac:spMk id="3" creationId="{B9A78669-C8E4-4AE1-A9E8-A3C47606B766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4" creationId="{3FF2D913-05DA-4D3D-BDB8-12B55153EEEC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8" creationId="{8F86E406-03F2-416B-9F71-C54069133987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0" creationId="{8C56FEBF-9352-4D48-B669-115AB055FC5F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1" creationId="{B6595CBB-2CFA-4124-9A3D-207FE9BAEDE7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4" creationId="{F9110F9B-384A-42D8-8C29-EE2F2BA1E2A0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5" creationId="{8C594866-97FC-4827-9FE4-77A131A67CA2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6" creationId="{D4342C27-6A62-4BA2-B795-70AD7E78F4AB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18" creationId="{1D1ACA0B-D72E-455C-9DFF-CFBEDA6DEFE7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2" creationId="{909D6B2A-F7D2-40FA-9397-B614B90F7FDC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4" creationId="{908793B3-0B20-4796-8A56-68E5843B0950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5" creationId="{81151DC6-391A-4340-8911-0BBCCBB360CE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8" creationId="{A47FA332-6337-4126-ACE4-42414021CDB8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9" creationId="{10201BA3-AE03-4428-877F-9BDA3DD9702E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30" creationId="{3E824F6C-0347-4394-9470-B10074EEC865}"/>
          </ac:spMkLst>
        </pc:spChg>
        <pc:grpChg chg="add del">
          <ac:chgData name="Cristian Chilipirea" userId="34ab170da5908fc4" providerId="LiveId" clId="{51E1D80A-4A29-4E2A-B293-4232621C1517}" dt="2019-10-06T17:58:46.429" v="130"/>
          <ac:grpSpMkLst>
            <pc:docMk/>
            <pc:sldMk cId="2032635208" sldId="500"/>
            <ac:grpSpMk id="5" creationId="{8FC151E5-AC77-4B4E-8398-73A897B3DAD1}"/>
          </ac:grpSpMkLst>
        </pc:grpChg>
        <pc:grpChg chg="add mod">
          <ac:chgData name="Cristian Chilipirea" userId="34ab170da5908fc4" providerId="LiveId" clId="{51E1D80A-4A29-4E2A-B293-4232621C1517}" dt="2019-10-06T17:58:50.608" v="132" actId="1076"/>
          <ac:grpSpMkLst>
            <pc:docMk/>
            <pc:sldMk cId="2032635208" sldId="500"/>
            <ac:grpSpMk id="19" creationId="{250AE118-B315-4F93-9C71-6A249C362B21}"/>
          </ac:grpSpMkLst>
        </pc:grpChg>
        <pc:graphicFrameChg chg="add del">
          <ac:chgData name="Cristian Chilipirea" userId="34ab170da5908fc4" providerId="LiveId" clId="{51E1D80A-4A29-4E2A-B293-4232621C1517}" dt="2019-10-06T17:58:46.429" v="130"/>
          <ac:graphicFrameMkLst>
            <pc:docMk/>
            <pc:sldMk cId="2032635208" sldId="500"/>
            <ac:graphicFrameMk id="17" creationId="{BA4E9A66-23DE-4B67-ACC1-D51A111B6DF0}"/>
          </ac:graphicFrameMkLst>
        </pc:graphicFrameChg>
        <pc:graphicFrameChg chg="add mod">
          <ac:chgData name="Cristian Chilipirea" userId="34ab170da5908fc4" providerId="LiveId" clId="{51E1D80A-4A29-4E2A-B293-4232621C1517}" dt="2019-10-06T17:58:50.608" v="132" actId="1076"/>
          <ac:graphicFrameMkLst>
            <pc:docMk/>
            <pc:sldMk cId="2032635208" sldId="500"/>
            <ac:graphicFrameMk id="31" creationId="{EEB91A91-4B04-4AEC-9D3E-AD51B0C1D991}"/>
          </ac:graphicFrameMkLst>
        </pc:graphicFrameChg>
        <pc:cxnChg chg="add del">
          <ac:chgData name="Cristian Chilipirea" userId="34ab170da5908fc4" providerId="LiveId" clId="{51E1D80A-4A29-4E2A-B293-4232621C1517}" dt="2019-10-06T17:58:46.429" v="130"/>
          <ac:cxnSpMkLst>
            <pc:docMk/>
            <pc:sldMk cId="2032635208" sldId="500"/>
            <ac:cxnSpMk id="9" creationId="{032C451C-0A2B-493C-8B50-0AC2669B26F8}"/>
          </ac:cxnSpMkLst>
        </pc:cxnChg>
        <pc:cxnChg chg="add del">
          <ac:chgData name="Cristian Chilipirea" userId="34ab170da5908fc4" providerId="LiveId" clId="{51E1D80A-4A29-4E2A-B293-4232621C1517}" dt="2019-10-06T17:58:46.429" v="130"/>
          <ac:cxnSpMkLst>
            <pc:docMk/>
            <pc:sldMk cId="2032635208" sldId="500"/>
            <ac:cxnSpMk id="12" creationId="{F885F1C8-8075-4BCE-9E47-29D5988DD6D9}"/>
          </ac:cxnSpMkLst>
        </pc:cxnChg>
        <pc:cxnChg chg="add del">
          <ac:chgData name="Cristian Chilipirea" userId="34ab170da5908fc4" providerId="LiveId" clId="{51E1D80A-4A29-4E2A-B293-4232621C1517}" dt="2019-10-06T17:58:46.429" v="130"/>
          <ac:cxnSpMkLst>
            <pc:docMk/>
            <pc:sldMk cId="2032635208" sldId="500"/>
            <ac:cxnSpMk id="13" creationId="{136AAF56-BF96-428C-A76F-378CE1F4E80F}"/>
          </ac:cxnSpMkLst>
        </pc:cxnChg>
        <pc:cxnChg chg="add mod">
          <ac:chgData name="Cristian Chilipirea" userId="34ab170da5908fc4" providerId="LiveId" clId="{51E1D80A-4A29-4E2A-B293-4232621C1517}" dt="2019-10-06T17:58:50.608" v="132" actId="1076"/>
          <ac:cxnSpMkLst>
            <pc:docMk/>
            <pc:sldMk cId="2032635208" sldId="500"/>
            <ac:cxnSpMk id="23" creationId="{272FB2B5-BF1F-4A34-B60E-38A78F8E5F94}"/>
          </ac:cxnSpMkLst>
        </pc:cxnChg>
        <pc:cxnChg chg="add mod">
          <ac:chgData name="Cristian Chilipirea" userId="34ab170da5908fc4" providerId="LiveId" clId="{51E1D80A-4A29-4E2A-B293-4232621C1517}" dt="2019-10-06T17:58:50.608" v="132" actId="1076"/>
          <ac:cxnSpMkLst>
            <pc:docMk/>
            <pc:sldMk cId="2032635208" sldId="500"/>
            <ac:cxnSpMk id="26" creationId="{A0E6E64F-85FB-467A-BB2A-E51AC0A56D11}"/>
          </ac:cxnSpMkLst>
        </pc:cxnChg>
        <pc:cxnChg chg="add mod">
          <ac:chgData name="Cristian Chilipirea" userId="34ab170da5908fc4" providerId="LiveId" clId="{51E1D80A-4A29-4E2A-B293-4232621C1517}" dt="2019-10-06T17:58:50.608" v="132" actId="1076"/>
          <ac:cxnSpMkLst>
            <pc:docMk/>
            <pc:sldMk cId="2032635208" sldId="500"/>
            <ac:cxnSpMk id="27" creationId="{94825116-F350-436D-BD40-027C45C28D64}"/>
          </ac:cxnSpMkLst>
        </pc:cxnChg>
      </pc:sldChg>
      <pc:sldChg chg="del">
        <pc:chgData name="Cristian Chilipirea" userId="34ab170da5908fc4" providerId="LiveId" clId="{51E1D80A-4A29-4E2A-B293-4232621C1517}" dt="2019-10-06T17:51:13.695" v="16" actId="2696"/>
        <pc:sldMkLst>
          <pc:docMk/>
          <pc:sldMk cId="4007712790" sldId="500"/>
        </pc:sldMkLst>
      </pc:sldChg>
      <pc:sldChg chg="del">
        <pc:chgData name="Cristian Chilipirea" userId="34ab170da5908fc4" providerId="LiveId" clId="{51E1D80A-4A29-4E2A-B293-4232621C1517}" dt="2019-10-06T17:51:13.938" v="17" actId="2696"/>
        <pc:sldMkLst>
          <pc:docMk/>
          <pc:sldMk cId="215342913" sldId="501"/>
        </pc:sldMkLst>
      </pc:sldChg>
      <pc:sldChg chg="addSp delSp modSp add">
        <pc:chgData name="Cristian Chilipirea" userId="34ab170da5908fc4" providerId="LiveId" clId="{51E1D80A-4A29-4E2A-B293-4232621C1517}" dt="2019-10-06T18:00:16.960" v="141" actId="1076"/>
        <pc:sldMkLst>
          <pc:docMk/>
          <pc:sldMk cId="231591143" sldId="501"/>
        </pc:sldMkLst>
        <pc:spChg chg="mod">
          <ac:chgData name="Cristian Chilipirea" userId="34ab170da5908fc4" providerId="LiveId" clId="{51E1D80A-4A29-4E2A-B293-4232621C1517}" dt="2019-10-06T18:00:05.407" v="134"/>
          <ac:spMkLst>
            <pc:docMk/>
            <pc:sldMk cId="231591143" sldId="501"/>
            <ac:spMk id="2" creationId="{3DE8457D-E736-4AAE-9C00-FA78735ECCF0}"/>
          </ac:spMkLst>
        </pc:spChg>
        <pc:spChg chg="del">
          <ac:chgData name="Cristian Chilipirea" userId="34ab170da5908fc4" providerId="LiveId" clId="{51E1D80A-4A29-4E2A-B293-4232621C1517}" dt="2019-10-06T18:00:08.793" v="135" actId="478"/>
          <ac:spMkLst>
            <pc:docMk/>
            <pc:sldMk cId="231591143" sldId="501"/>
            <ac:spMk id="3" creationId="{19D5ED2A-2AFB-4937-91E2-282D524F7EA2}"/>
          </ac:spMkLst>
        </pc:spChg>
        <pc:spChg chg="add del">
          <ac:chgData name="Cristian Chilipirea" userId="34ab170da5908fc4" providerId="LiveId" clId="{51E1D80A-4A29-4E2A-B293-4232621C1517}" dt="2019-10-06T18:00:15.050" v="139"/>
          <ac:spMkLst>
            <pc:docMk/>
            <pc:sldMk cId="231591143" sldId="501"/>
            <ac:spMk id="4" creationId="{A9CD85A9-0291-4891-8161-B8A508BAC2B4}"/>
          </ac:spMkLst>
        </pc:spChg>
        <pc:spChg chg="add del">
          <ac:chgData name="Cristian Chilipirea" userId="34ab170da5908fc4" providerId="LiveId" clId="{51E1D80A-4A29-4E2A-B293-4232621C1517}" dt="2019-10-06T18:00:15.050" v="139"/>
          <ac:spMkLst>
            <pc:docMk/>
            <pc:sldMk cId="231591143" sldId="501"/>
            <ac:spMk id="5" creationId="{5086BF25-4599-47B7-9202-704F024A77CD}"/>
          </ac:spMkLst>
        </pc:spChg>
        <pc:spChg chg="add mod">
          <ac:chgData name="Cristian Chilipirea" userId="34ab170da5908fc4" providerId="LiveId" clId="{51E1D80A-4A29-4E2A-B293-4232621C1517}" dt="2019-10-06T18:00:16.960" v="141" actId="1076"/>
          <ac:spMkLst>
            <pc:docMk/>
            <pc:sldMk cId="231591143" sldId="501"/>
            <ac:spMk id="51" creationId="{1D6768BD-74C3-4252-91B9-ABEBDF54F300}"/>
          </ac:spMkLst>
        </pc:spChg>
        <pc:spChg chg="add mod">
          <ac:chgData name="Cristian Chilipirea" userId="34ab170da5908fc4" providerId="LiveId" clId="{51E1D80A-4A29-4E2A-B293-4232621C1517}" dt="2019-10-06T18:00:16.960" v="141" actId="1076"/>
          <ac:spMkLst>
            <pc:docMk/>
            <pc:sldMk cId="231591143" sldId="501"/>
            <ac:spMk id="52" creationId="{7208AE88-19AE-44CB-8D4B-B347B384383E}"/>
          </ac:spMkLst>
        </pc:spChg>
        <pc:grpChg chg="add del">
          <ac:chgData name="Cristian Chilipirea" userId="34ab170da5908fc4" providerId="LiveId" clId="{51E1D80A-4A29-4E2A-B293-4232621C1517}" dt="2019-10-06T18:00:15.050" v="139"/>
          <ac:grpSpMkLst>
            <pc:docMk/>
            <pc:sldMk cId="231591143" sldId="501"/>
            <ac:grpSpMk id="6" creationId="{F9A368E9-80D1-402E-8F31-21E4AC8CFB1A}"/>
          </ac:grpSpMkLst>
        </pc:grpChg>
        <pc:grpChg chg="add mod">
          <ac:chgData name="Cristian Chilipirea" userId="34ab170da5908fc4" providerId="LiveId" clId="{51E1D80A-4A29-4E2A-B293-4232621C1517}" dt="2019-10-06T18:00:16.960" v="141" actId="1076"/>
          <ac:grpSpMkLst>
            <pc:docMk/>
            <pc:sldMk cId="231591143" sldId="501"/>
            <ac:grpSpMk id="53" creationId="{4282F7C7-D4C0-46A8-8FDF-D41789F47929}"/>
          </ac:grpSpMkLst>
        </pc:grpChg>
        <pc:grpChg chg="mod">
          <ac:chgData name="Cristian Chilipirea" userId="34ab170da5908fc4" providerId="LiveId" clId="{51E1D80A-4A29-4E2A-B293-4232621C1517}" dt="2019-10-06T18:00:16.960" v="141" actId="1076"/>
          <ac:grpSpMkLst>
            <pc:docMk/>
            <pc:sldMk cId="231591143" sldId="501"/>
            <ac:grpSpMk id="54" creationId="{1722A8D3-7A32-4190-8D98-2BAD558093CF}"/>
          </ac:grpSpMkLst>
        </pc:grpChg>
        <pc:grpChg chg="mod">
          <ac:chgData name="Cristian Chilipirea" userId="34ab170da5908fc4" providerId="LiveId" clId="{51E1D80A-4A29-4E2A-B293-4232621C1517}" dt="2019-10-06T18:00:16.960" v="141" actId="1076"/>
          <ac:grpSpMkLst>
            <pc:docMk/>
            <pc:sldMk cId="231591143" sldId="501"/>
            <ac:grpSpMk id="72" creationId="{B58BD2A6-8A87-460D-B5F5-5F1F1E3766F8}"/>
          </ac:grpSpMkLst>
        </pc:grpChg>
      </pc:sldChg>
      <pc:sldChg chg="addSp delSp modSp add">
        <pc:chgData name="Cristian Chilipirea" userId="34ab170da5908fc4" providerId="LiveId" clId="{51E1D80A-4A29-4E2A-B293-4232621C1517}" dt="2019-10-06T18:00:34.568" v="147"/>
        <pc:sldMkLst>
          <pc:docMk/>
          <pc:sldMk cId="3589621216" sldId="502"/>
        </pc:sldMkLst>
        <pc:spChg chg="mod">
          <ac:chgData name="Cristian Chilipirea" userId="34ab170da5908fc4" providerId="LiveId" clId="{51E1D80A-4A29-4E2A-B293-4232621C1517}" dt="2019-10-06T18:00:24.810" v="143"/>
          <ac:spMkLst>
            <pc:docMk/>
            <pc:sldMk cId="3589621216" sldId="502"/>
            <ac:spMk id="2" creationId="{EE314078-BF8E-41AB-B8C2-7CA0CEED8E9A}"/>
          </ac:spMkLst>
        </pc:spChg>
        <pc:spChg chg="del">
          <ac:chgData name="Cristian Chilipirea" userId="34ab170da5908fc4" providerId="LiveId" clId="{51E1D80A-4A29-4E2A-B293-4232621C1517}" dt="2019-10-06T18:00:27.140" v="144" actId="478"/>
          <ac:spMkLst>
            <pc:docMk/>
            <pc:sldMk cId="3589621216" sldId="502"/>
            <ac:spMk id="3" creationId="{60292671-A154-4F5B-9DCB-C089896ED0F9}"/>
          </ac:spMkLst>
        </pc:spChg>
        <pc:spChg chg="add del">
          <ac:chgData name="Cristian Chilipirea" userId="34ab170da5908fc4" providerId="LiveId" clId="{51E1D80A-4A29-4E2A-B293-4232621C1517}" dt="2019-10-06T18:00:34.557" v="146"/>
          <ac:spMkLst>
            <pc:docMk/>
            <pc:sldMk cId="3589621216" sldId="502"/>
            <ac:spMk id="4" creationId="{C16FEAE5-8BB4-4785-B01A-848435D6E060}"/>
          </ac:spMkLst>
        </pc:spChg>
        <pc:spChg chg="add">
          <ac:chgData name="Cristian Chilipirea" userId="34ab170da5908fc4" providerId="LiveId" clId="{51E1D80A-4A29-4E2A-B293-4232621C1517}" dt="2019-10-06T18:00:34.568" v="147"/>
          <ac:spMkLst>
            <pc:docMk/>
            <pc:sldMk cId="3589621216" sldId="502"/>
            <ac:spMk id="46" creationId="{FE5E358D-4095-46F0-8EB5-2404D9DACF5E}"/>
          </ac:spMkLst>
        </pc:spChg>
        <pc:grpChg chg="add del">
          <ac:chgData name="Cristian Chilipirea" userId="34ab170da5908fc4" providerId="LiveId" clId="{51E1D80A-4A29-4E2A-B293-4232621C1517}" dt="2019-10-06T18:00:34.557" v="146"/>
          <ac:grpSpMkLst>
            <pc:docMk/>
            <pc:sldMk cId="3589621216" sldId="502"/>
            <ac:grpSpMk id="5" creationId="{2D02910F-3E36-4E8C-B81A-303D2A0206CD}"/>
          </ac:grpSpMkLst>
        </pc:grpChg>
        <pc:grpChg chg="add">
          <ac:chgData name="Cristian Chilipirea" userId="34ab170da5908fc4" providerId="LiveId" clId="{51E1D80A-4A29-4E2A-B293-4232621C1517}" dt="2019-10-06T18:00:34.568" v="147"/>
          <ac:grpSpMkLst>
            <pc:docMk/>
            <pc:sldMk cId="3589621216" sldId="502"/>
            <ac:grpSpMk id="47" creationId="{89B5453E-0AC2-4DC1-BC88-BC343A42DBBC}"/>
          </ac:grpSpMkLst>
        </pc:grpChg>
      </pc:sldChg>
      <pc:sldChg chg="del">
        <pc:chgData name="Cristian Chilipirea" userId="34ab170da5908fc4" providerId="LiveId" clId="{51E1D80A-4A29-4E2A-B293-4232621C1517}" dt="2019-10-06T17:51:14.429" v="18" actId="2696"/>
        <pc:sldMkLst>
          <pc:docMk/>
          <pc:sldMk cId="4086428221" sldId="502"/>
        </pc:sldMkLst>
      </pc:sldChg>
      <pc:sldChg chg="addSp delSp modSp add modAnim">
        <pc:chgData name="Cristian Chilipirea" userId="34ab170da5908fc4" providerId="LiveId" clId="{51E1D80A-4A29-4E2A-B293-4232621C1517}" dt="2019-10-06T18:03:49.853" v="162" actId="1076"/>
        <pc:sldMkLst>
          <pc:docMk/>
          <pc:sldMk cId="2217378888" sldId="503"/>
        </pc:sldMkLst>
        <pc:spChg chg="mod">
          <ac:chgData name="Cristian Chilipirea" userId="34ab170da5908fc4" providerId="LiveId" clId="{51E1D80A-4A29-4E2A-B293-4232621C1517}" dt="2019-10-06T18:01:11.540" v="149"/>
          <ac:spMkLst>
            <pc:docMk/>
            <pc:sldMk cId="2217378888" sldId="503"/>
            <ac:spMk id="2" creationId="{0BF4D2D0-DC8E-4A3D-BE4D-E71D9B659C6D}"/>
          </ac:spMkLst>
        </pc:spChg>
        <pc:spChg chg="del">
          <ac:chgData name="Cristian Chilipirea" userId="34ab170da5908fc4" providerId="LiveId" clId="{51E1D80A-4A29-4E2A-B293-4232621C1517}" dt="2019-10-06T18:01:20.676" v="150" actId="478"/>
          <ac:spMkLst>
            <pc:docMk/>
            <pc:sldMk cId="2217378888" sldId="503"/>
            <ac:spMk id="3" creationId="{D5399BB0-66C2-4D55-B4ED-7317A2C73573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8" creationId="{368E7836-7E43-45D3-929C-0267B89EF790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9" creationId="{9AB9CB9F-1ED3-4B65-B7C2-2710170C7D6F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10" creationId="{D5AB0CFB-0012-4FAB-9C0F-6555CE16560C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43" creationId="{13B8C755-192B-43A2-BB14-A18DAEC4BD05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48" creationId="{23240492-6D7A-4E84-AEBC-2FFE6520ACE7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49" creationId="{2A468E85-470B-46A0-B640-E98B3B0CE925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50" creationId="{1CF8DCD4-06D4-4B19-843A-CF07BFE87C26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83" creationId="{1CDC16D2-DF64-4435-9CAB-06EED5358251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88" creationId="{D0769491-C0CA-4845-B568-A9C9DA7BF4E1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89" creationId="{3DEFF6B3-597E-478B-8CA9-4AC41B04980D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90" creationId="{7E8AC842-8B98-4E1E-B601-00B3B1BDC723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123" creationId="{E472B4FC-3D13-452C-A2BE-DF4253D5879F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28" creationId="{D09E992C-66AD-4642-85FF-D91EC8D42CB3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29" creationId="{BDB773B0-3D30-4C7B-BD88-24AB5AA8A8A3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30" creationId="{7009B616-AF18-4A34-98B3-4EA5E1F85AD1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63" creationId="{686486D6-F019-49F3-8DAF-49EE43B66EC7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168" creationId="{8D663150-2809-4B86-A902-585A2AF9FC39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169" creationId="{1F4FE9C7-B097-4AE0-A587-BBC26EABE642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170" creationId="{1C08E9B6-AAE1-46E5-ACD4-3EF349CD184D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203" creationId="{51AA6BEC-987F-47D0-9842-DEC8BBDAE8C3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08" creationId="{98E0FCF5-E924-42F3-A185-8C5D04ECDE9D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09" creationId="{9105335A-1356-4830-A76A-D8D32E974768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10" creationId="{CCD77360-786D-476B-9334-4B45D1ACB7D8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43" creationId="{16793AE4-8A47-4A6A-AF2C-DAC130592842}"/>
          </ac:spMkLst>
        </pc:spChg>
        <pc:grpChg chg="add del">
          <ac:chgData name="Cristian Chilipirea" userId="34ab170da5908fc4" providerId="LiveId" clId="{51E1D80A-4A29-4E2A-B293-4232621C1517}" dt="2019-10-06T18:02:59.894" v="152"/>
          <ac:grpSpMkLst>
            <pc:docMk/>
            <pc:sldMk cId="2217378888" sldId="503"/>
            <ac:grpSpMk id="11" creationId="{F254FB2C-0B3A-4D90-B59A-D58B11E49297}"/>
          </ac:grpSpMkLst>
        </pc:grpChg>
        <pc:grpChg chg="add del">
          <ac:chgData name="Cristian Chilipirea" userId="34ab170da5908fc4" providerId="LiveId" clId="{51E1D80A-4A29-4E2A-B293-4232621C1517}" dt="2019-10-06T18:02:59.894" v="152"/>
          <ac:grpSpMkLst>
            <pc:docMk/>
            <pc:sldMk cId="2217378888" sldId="503"/>
            <ac:grpSpMk id="19" creationId="{160484FE-E920-4E51-84CC-C46D91868E29}"/>
          </ac:grpSpMkLst>
        </pc:grpChg>
        <pc:grpChg chg="add del">
          <ac:chgData name="Cristian Chilipirea" userId="34ab170da5908fc4" providerId="LiveId" clId="{51E1D80A-4A29-4E2A-B293-4232621C1517}" dt="2019-10-06T18:02:59.894" v="152"/>
          <ac:grpSpMkLst>
            <pc:docMk/>
            <pc:sldMk cId="2217378888" sldId="503"/>
            <ac:grpSpMk id="27" creationId="{16476BAE-B42E-4B8E-A955-2FEA6A13335D}"/>
          </ac:grpSpMkLst>
        </pc:grpChg>
        <pc:grpChg chg="add del">
          <ac:chgData name="Cristian Chilipirea" userId="34ab170da5908fc4" providerId="LiveId" clId="{51E1D80A-4A29-4E2A-B293-4232621C1517}" dt="2019-10-06T18:03:08.539" v="154" actId="478"/>
          <ac:grpSpMkLst>
            <pc:docMk/>
            <pc:sldMk cId="2217378888" sldId="503"/>
            <ac:grpSpMk id="51" creationId="{F6C12079-10BD-4E56-8815-B9B453C76799}"/>
          </ac:grpSpMkLst>
        </pc:grpChg>
        <pc:grpChg chg="add del">
          <ac:chgData name="Cristian Chilipirea" userId="34ab170da5908fc4" providerId="LiveId" clId="{51E1D80A-4A29-4E2A-B293-4232621C1517}" dt="2019-10-06T18:03:08.539" v="154" actId="478"/>
          <ac:grpSpMkLst>
            <pc:docMk/>
            <pc:sldMk cId="2217378888" sldId="503"/>
            <ac:grpSpMk id="59" creationId="{E4432CA4-CC63-49DA-B4C6-1E124640015A}"/>
          </ac:grpSpMkLst>
        </pc:grpChg>
        <pc:grpChg chg="add del">
          <ac:chgData name="Cristian Chilipirea" userId="34ab170da5908fc4" providerId="LiveId" clId="{51E1D80A-4A29-4E2A-B293-4232621C1517}" dt="2019-10-06T18:03:08.539" v="154" actId="478"/>
          <ac:grpSpMkLst>
            <pc:docMk/>
            <pc:sldMk cId="2217378888" sldId="503"/>
            <ac:grpSpMk id="67" creationId="{F006C705-0E98-4182-A8B5-D61D8DD9B07D}"/>
          </ac:grpSpMkLst>
        </pc:grpChg>
        <pc:grpChg chg="add del">
          <ac:chgData name="Cristian Chilipirea" userId="34ab170da5908fc4" providerId="LiveId" clId="{51E1D80A-4A29-4E2A-B293-4232621C1517}" dt="2019-10-06T18:03:30.462" v="156"/>
          <ac:grpSpMkLst>
            <pc:docMk/>
            <pc:sldMk cId="2217378888" sldId="503"/>
            <ac:grpSpMk id="91" creationId="{460D50D5-88A9-44D8-9CC1-ACED3AD7275F}"/>
          </ac:grpSpMkLst>
        </pc:grpChg>
        <pc:grpChg chg="add del">
          <ac:chgData name="Cristian Chilipirea" userId="34ab170da5908fc4" providerId="LiveId" clId="{51E1D80A-4A29-4E2A-B293-4232621C1517}" dt="2019-10-06T18:03:30.462" v="156"/>
          <ac:grpSpMkLst>
            <pc:docMk/>
            <pc:sldMk cId="2217378888" sldId="503"/>
            <ac:grpSpMk id="99" creationId="{690731AE-3871-4FE6-BE95-488A9B9525E9}"/>
          </ac:grpSpMkLst>
        </pc:grpChg>
        <pc:grpChg chg="add del">
          <ac:chgData name="Cristian Chilipirea" userId="34ab170da5908fc4" providerId="LiveId" clId="{51E1D80A-4A29-4E2A-B293-4232621C1517}" dt="2019-10-06T18:03:30.462" v="156"/>
          <ac:grpSpMkLst>
            <pc:docMk/>
            <pc:sldMk cId="2217378888" sldId="503"/>
            <ac:grpSpMk id="107" creationId="{121DAAEA-F9A0-47E3-8DF3-46185CEC66BD}"/>
          </ac:grpSpMkLst>
        </pc:grpChg>
        <pc:grpChg chg="add del">
          <ac:chgData name="Cristian Chilipirea" userId="34ab170da5908fc4" providerId="LiveId" clId="{51E1D80A-4A29-4E2A-B293-4232621C1517}" dt="2019-10-06T18:03:43.486" v="160"/>
          <ac:grpSpMkLst>
            <pc:docMk/>
            <pc:sldMk cId="2217378888" sldId="503"/>
            <ac:grpSpMk id="131" creationId="{D19A162F-FB3D-41A0-AE1E-454881E0ACF3}"/>
          </ac:grpSpMkLst>
        </pc:grpChg>
        <pc:grpChg chg="add del">
          <ac:chgData name="Cristian Chilipirea" userId="34ab170da5908fc4" providerId="LiveId" clId="{51E1D80A-4A29-4E2A-B293-4232621C1517}" dt="2019-10-06T18:03:43.486" v="160"/>
          <ac:grpSpMkLst>
            <pc:docMk/>
            <pc:sldMk cId="2217378888" sldId="503"/>
            <ac:grpSpMk id="139" creationId="{2C7BB0B4-F642-492C-A230-D67CEAE63BE1}"/>
          </ac:grpSpMkLst>
        </pc:grpChg>
        <pc:grpChg chg="add del">
          <ac:chgData name="Cristian Chilipirea" userId="34ab170da5908fc4" providerId="LiveId" clId="{51E1D80A-4A29-4E2A-B293-4232621C1517}" dt="2019-10-06T18:03:43.486" v="160"/>
          <ac:grpSpMkLst>
            <pc:docMk/>
            <pc:sldMk cId="2217378888" sldId="503"/>
            <ac:grpSpMk id="147" creationId="{26298A21-1DE5-4116-BC4C-9FE2376F175C}"/>
          </ac:grpSpMkLst>
        </pc:grpChg>
        <pc:grpChg chg="add del mod">
          <ac:chgData name="Cristian Chilipirea" userId="34ab170da5908fc4" providerId="LiveId" clId="{51E1D80A-4A29-4E2A-B293-4232621C1517}" dt="2019-10-06T18:03:42.919" v="159"/>
          <ac:grpSpMkLst>
            <pc:docMk/>
            <pc:sldMk cId="2217378888" sldId="503"/>
            <ac:grpSpMk id="171" creationId="{EEB6C71D-A259-497D-B5DE-D516DF7F95F7}"/>
          </ac:grpSpMkLst>
        </pc:grpChg>
        <pc:grpChg chg="add del mod">
          <ac:chgData name="Cristian Chilipirea" userId="34ab170da5908fc4" providerId="LiveId" clId="{51E1D80A-4A29-4E2A-B293-4232621C1517}" dt="2019-10-06T18:03:42.919" v="159"/>
          <ac:grpSpMkLst>
            <pc:docMk/>
            <pc:sldMk cId="2217378888" sldId="503"/>
            <ac:grpSpMk id="179" creationId="{45DB6D8B-CED9-4A90-9A45-FC22019F6E27}"/>
          </ac:grpSpMkLst>
        </pc:grpChg>
        <pc:grpChg chg="add del mod">
          <ac:chgData name="Cristian Chilipirea" userId="34ab170da5908fc4" providerId="LiveId" clId="{51E1D80A-4A29-4E2A-B293-4232621C1517}" dt="2019-10-06T18:03:42.919" v="159"/>
          <ac:grpSpMkLst>
            <pc:docMk/>
            <pc:sldMk cId="2217378888" sldId="503"/>
            <ac:grpSpMk id="187" creationId="{7AE70C6C-C604-4BAA-BC8D-2C89283EDB59}"/>
          </ac:grpSpMkLst>
        </pc:grpChg>
        <pc:grpChg chg="add mod">
          <ac:chgData name="Cristian Chilipirea" userId="34ab170da5908fc4" providerId="LiveId" clId="{51E1D80A-4A29-4E2A-B293-4232621C1517}" dt="2019-10-06T18:03:49.853" v="162" actId="1076"/>
          <ac:grpSpMkLst>
            <pc:docMk/>
            <pc:sldMk cId="2217378888" sldId="503"/>
            <ac:grpSpMk id="211" creationId="{4AFC6305-3868-4E35-BDB4-4653CCB5D365}"/>
          </ac:grpSpMkLst>
        </pc:grpChg>
        <pc:grpChg chg="add mod">
          <ac:chgData name="Cristian Chilipirea" userId="34ab170da5908fc4" providerId="LiveId" clId="{51E1D80A-4A29-4E2A-B293-4232621C1517}" dt="2019-10-06T18:03:49.853" v="162" actId="1076"/>
          <ac:grpSpMkLst>
            <pc:docMk/>
            <pc:sldMk cId="2217378888" sldId="503"/>
            <ac:grpSpMk id="219" creationId="{B65553EF-09A4-4F76-A6CF-C6C6EE397434}"/>
          </ac:grpSpMkLst>
        </pc:grpChg>
        <pc:grpChg chg="add mod">
          <ac:chgData name="Cristian Chilipirea" userId="34ab170da5908fc4" providerId="LiveId" clId="{51E1D80A-4A29-4E2A-B293-4232621C1517}" dt="2019-10-06T18:03:49.853" v="162" actId="1076"/>
          <ac:grpSpMkLst>
            <pc:docMk/>
            <pc:sldMk cId="2217378888" sldId="503"/>
            <ac:grpSpMk id="227" creationId="{628DE4BE-DB6B-45F6-A4F4-2AEDFE354F44}"/>
          </ac:grpSpMkLst>
        </pc:grp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37" creationId="{1DAE7790-5D02-4FB1-9071-AF1331C5D32D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38" creationId="{1F19E40D-A1AB-4BC5-A005-8908411FC3E9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39" creationId="{25A6C2F8-0C68-435F-91B2-4DF8C931BE3A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40" creationId="{D68CA2DE-E3A4-435F-9A03-4C874ECD9ED0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41" creationId="{F875E265-7B3E-4C93-B532-A0E12A9D9F73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42" creationId="{D3279570-CE1F-4A42-A62F-47966FF021F6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77" creationId="{4E9721B0-0BD9-466F-AB23-2B7383691692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78" creationId="{21AA6DD9-F063-47CE-B4B5-99EDEAA61486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79" creationId="{DC688DBA-EC1A-4736-B734-65313E710680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80" creationId="{5F4AC015-E4C8-4F50-9C03-85C5E19D4596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81" creationId="{739BB3D8-048D-494D-9A7E-DAE064742EDB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82" creationId="{0B2393BD-F51A-4F99-9F08-3327706F19A7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17" creationId="{146818AB-7F5A-4C1B-A1D6-6DA6911C4D72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18" creationId="{D071CDB1-7B07-4F65-8B36-2DF458E4637C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19" creationId="{EB34F951-78C1-454B-96BD-ED4300CA0AEA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20" creationId="{9A917ED3-7578-4DDA-9E39-D9B8C62F146C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21" creationId="{563CB33B-DC8B-4FA9-87A1-81AEBCA7253A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22" creationId="{7A76D542-1322-404F-AE65-4F447E717700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57" creationId="{2DD7384F-E19B-42A9-BB25-0DF521EF33CC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58" creationId="{B2ED9921-80F5-4300-8B3A-937C47D5859C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59" creationId="{0EB7B4E6-FAA7-4A23-B516-E41745365A78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60" creationId="{A97890CB-5630-4E6A-9A1E-FBE075A95D67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61" creationId="{9847CE03-6514-49AC-B7E2-76C5A4F467C6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62" creationId="{FC5B814E-5527-4D32-8148-50E6EA3AF81E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197" creationId="{59D8B96A-8562-4612-8887-1EB209E71FF4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198" creationId="{7A91D37A-9A18-4B92-9728-3763C326C1A0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199" creationId="{01BA2E52-AA27-4A5F-9001-C6085D6910A5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200" creationId="{FD43BFB6-F785-46F8-B677-AC4A197F4F27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201" creationId="{99D987CD-DEA5-4346-837A-00D34062818A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202" creationId="{FCD56FEA-2BF6-4D87-B996-683F674C915B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37" creationId="{97818D7A-D93D-4CD6-9292-00050C7A31D3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38" creationId="{D10628C1-F4B3-4B15-8852-48C6A452BA34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39" creationId="{CE4DB7EE-097C-4647-ABF2-85D6BCB189AF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40" creationId="{40F27BEB-D969-47EB-93D4-B52956FD8A70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41" creationId="{88C2E8DA-1F56-49CB-9B31-879B10C964A6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42" creationId="{846A52A5-C9F6-4809-93A4-270D3B140F90}"/>
          </ac:picMkLst>
        </pc:pic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4" creationId="{7A3AAF52-8CC5-43A7-A362-BB76C70951B2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5" creationId="{85193A96-00AD-4600-A79E-06D9E01047CB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6" creationId="{58DAA6C7-61A1-4A07-96B1-75D5C38DA77F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7" creationId="{98C6289B-5320-46E3-8001-2EB2DB44B7EC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35" creationId="{65C92C47-EC56-4FCC-9970-C2916301C7E2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36" creationId="{4C03B21B-106D-4325-B6DE-3BE9B7113B59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4" creationId="{B2C2DD13-9823-47FD-B7D7-E94B3C7601D1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5" creationId="{4FA9B5B2-86F6-4322-8FB9-51B100C72F69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6" creationId="{1C937C18-9276-4F17-B09E-A1D3055BB8B9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7" creationId="{AED40983-53D9-4F66-9884-EB3691D462C5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75" creationId="{A4B81B0F-EA09-4993-95AE-DF604C6EAF98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76" creationId="{7889EBCE-14A6-434F-BE22-5FB6760A4361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4" creationId="{5C558CF1-8FFA-4DD8-A115-C017C95E4C3A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5" creationId="{4821BBFF-D4C4-45C0-9B07-6660050EADAA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6" creationId="{FE86E1C3-6479-4EDE-B3F4-86F6E55FB6A6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7" creationId="{464F83B2-6555-4D49-8FB0-22C75931EE17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115" creationId="{CE135E75-E57C-4B1B-AA34-3B2E8422DF71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116" creationId="{BD961C4E-2CCC-4763-A88B-B0B348A3F785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4" creationId="{651601CA-FE8A-4414-93E6-CA1A3C239A67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5" creationId="{08623BD0-5101-4F1B-87A0-58417DBBFF82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6" creationId="{D92058C4-E26F-48F6-8CE7-F5177E528200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7" creationId="{C246DACF-FAF7-4035-A024-23CE9B6474CE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55" creationId="{FB193494-9A90-4CA4-A923-8F6716799997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56" creationId="{92223D00-4FA9-4BDA-9D55-92E5D7A15A2C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4" creationId="{F2348E28-1C00-479B-844F-4A4469B6CBB3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5" creationId="{72A8DE24-902E-4DB8-A1E5-28726EBEEA15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6" creationId="{3E42DC21-72D0-47F7-A37C-281D2916F8DF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7" creationId="{D16740B3-E071-41C7-ACE9-DAC5BD36958C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95" creationId="{E5C02F8E-DA9C-4509-A7D6-6E9842B6CCAD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96" creationId="{DCF8F014-6396-47F6-8119-2D5CC65F831C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4" creationId="{6A2FDE91-C147-4B7E-8C07-8154AC94E258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5" creationId="{04516623-A67C-468A-AD2B-1181224F47E9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6" creationId="{545AEF44-A90A-47D7-B37A-AFB8C816700E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7" creationId="{FDE16FDF-AA87-42E2-BCF9-68D38B58DF39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35" creationId="{68EC61B8-CEE4-4CAA-96B0-7977BBC53C66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36" creationId="{4EF5F95F-7D2A-4D56-990F-748A0EA4DAC2}"/>
          </ac:cxnSpMkLst>
        </pc:cxnChg>
      </pc:sldChg>
      <pc:sldChg chg="del">
        <pc:chgData name="Cristian Chilipirea" userId="34ab170da5908fc4" providerId="LiveId" clId="{51E1D80A-4A29-4E2A-B293-4232621C1517}" dt="2019-10-06T17:51:14.973" v="19" actId="2696"/>
        <pc:sldMkLst>
          <pc:docMk/>
          <pc:sldMk cId="2561944996" sldId="503"/>
        </pc:sldMkLst>
      </pc:sldChg>
      <pc:sldChg chg="del">
        <pc:chgData name="Cristian Chilipirea" userId="34ab170da5908fc4" providerId="LiveId" clId="{51E1D80A-4A29-4E2A-B293-4232621C1517}" dt="2019-10-06T17:51:15.501" v="20" actId="2696"/>
        <pc:sldMkLst>
          <pc:docMk/>
          <pc:sldMk cId="3155671206" sldId="504"/>
        </pc:sldMkLst>
      </pc:sldChg>
      <pc:sldChg chg="addSp delSp modSp add">
        <pc:chgData name="Cristian Chilipirea" userId="34ab170da5908fc4" providerId="LiveId" clId="{51E1D80A-4A29-4E2A-B293-4232621C1517}" dt="2019-10-06T18:04:11.723" v="171" actId="1076"/>
        <pc:sldMkLst>
          <pc:docMk/>
          <pc:sldMk cId="3307072845" sldId="504"/>
        </pc:sldMkLst>
        <pc:spChg chg="mod">
          <ac:chgData name="Cristian Chilipirea" userId="34ab170da5908fc4" providerId="LiveId" clId="{51E1D80A-4A29-4E2A-B293-4232621C1517}" dt="2019-10-06T18:03:57.045" v="164"/>
          <ac:spMkLst>
            <pc:docMk/>
            <pc:sldMk cId="3307072845" sldId="504"/>
            <ac:spMk id="2" creationId="{1685609D-1F9A-46E4-8604-2D5BF565BB5A}"/>
          </ac:spMkLst>
        </pc:spChg>
        <pc:spChg chg="del">
          <ac:chgData name="Cristian Chilipirea" userId="34ab170da5908fc4" providerId="LiveId" clId="{51E1D80A-4A29-4E2A-B293-4232621C1517}" dt="2019-10-06T18:04:02.485" v="165" actId="478"/>
          <ac:spMkLst>
            <pc:docMk/>
            <pc:sldMk cId="3307072845" sldId="504"/>
            <ac:spMk id="3" creationId="{F074870F-1232-462D-905C-E434111934CF}"/>
          </ac:spMkLst>
        </pc:spChg>
        <pc:spChg chg="add del">
          <ac:chgData name="Cristian Chilipirea" userId="34ab170da5908fc4" providerId="LiveId" clId="{51E1D80A-4A29-4E2A-B293-4232621C1517}" dt="2019-10-06T18:04:03.694" v="167"/>
          <ac:spMkLst>
            <pc:docMk/>
            <pc:sldMk cId="3307072845" sldId="504"/>
            <ac:spMk id="4" creationId="{3784FAF5-3F7C-4500-BA5A-7F9D38D0923F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5" creationId="{0C619769-660C-4A26-8DE5-D7E36A555D4C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6" creationId="{9B4145FC-7452-48A7-9C0A-1DB60E60606E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7" creationId="{E0DE6183-9C90-4387-9400-1717A833713B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8" creationId="{ACC7A137-43F1-477E-921D-2E14704898F9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9" creationId="{22732378-2673-4A77-946F-29F4E230878C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10" creationId="{93CB0C61-E2B3-4426-A420-E232D0B2CCB2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11" creationId="{300F8344-7D48-479F-8FAA-9DC4B1115892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12" creationId="{A5ACEF14-82E9-41A9-AF0D-5BEDCAF5BF41}"/>
          </ac:spMkLst>
        </pc:spChg>
      </pc:sldChg>
      <pc:sldChg chg="del">
        <pc:chgData name="Cristian Chilipirea" userId="34ab170da5908fc4" providerId="LiveId" clId="{51E1D80A-4A29-4E2A-B293-4232621C1517}" dt="2019-10-06T17:51:16.749" v="21" actId="2696"/>
        <pc:sldMkLst>
          <pc:docMk/>
          <pc:sldMk cId="2699375114" sldId="505"/>
        </pc:sldMkLst>
      </pc:sldChg>
      <pc:sldChg chg="addSp delSp modSp add modAnim">
        <pc:chgData name="Cristian Chilipirea" userId="34ab170da5908fc4" providerId="LiveId" clId="{51E1D80A-4A29-4E2A-B293-4232621C1517}" dt="2019-10-06T18:04:30.448" v="178" actId="1076"/>
        <pc:sldMkLst>
          <pc:docMk/>
          <pc:sldMk cId="3110428701" sldId="505"/>
        </pc:sldMkLst>
        <pc:spChg chg="mod">
          <ac:chgData name="Cristian Chilipirea" userId="34ab170da5908fc4" providerId="LiveId" clId="{51E1D80A-4A29-4E2A-B293-4232621C1517}" dt="2019-10-06T18:04:20.280" v="173"/>
          <ac:spMkLst>
            <pc:docMk/>
            <pc:sldMk cId="3110428701" sldId="505"/>
            <ac:spMk id="2" creationId="{C0A795EB-3460-45AA-9D1D-2EC6CC9B203F}"/>
          </ac:spMkLst>
        </pc:spChg>
        <pc:spChg chg="del">
          <ac:chgData name="Cristian Chilipirea" userId="34ab170da5908fc4" providerId="LiveId" clId="{51E1D80A-4A29-4E2A-B293-4232621C1517}" dt="2019-10-06T18:04:25.984" v="174" actId="478"/>
          <ac:spMkLst>
            <pc:docMk/>
            <pc:sldMk cId="3110428701" sldId="505"/>
            <ac:spMk id="3" creationId="{32247455-2FBE-4250-9C36-FC1EBAB9A665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4" creationId="{703E616B-CFBF-470B-BD28-84BEC10017C9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5" creationId="{6C93E854-89D5-47D8-8619-EBEA6718EA51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6" creationId="{60227F41-52BC-4E6B-BB91-87F2DB39EE57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7" creationId="{38D9332D-9215-4FEA-8D1F-E6530E704D5F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8" creationId="{D1CB7AC1-6C1F-48C4-A753-00C2DC5AB9B9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9" creationId="{AE0EF1E1-7A9A-49C4-9291-AF773C53A32F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1" creationId="{646D0E9D-A13A-4B04-A546-1CB5139807B9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2" creationId="{F6DD9C0E-8080-4E23-8013-E6A734242E3F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3" creationId="{21B4BC77-E1D8-442F-BF35-48170F497404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4" creationId="{C294F259-E73F-4656-87A4-0E03CBFE2AB4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5" creationId="{945BD313-BA0E-44F4-86FC-93B28F94599A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6" creationId="{7A8A7A34-78CF-4EEC-94EB-07AA98F364C9}"/>
          </ac:spMkLst>
        </pc:spChg>
        <pc:picChg chg="add del">
          <ac:chgData name="Cristian Chilipirea" userId="34ab170da5908fc4" providerId="LiveId" clId="{51E1D80A-4A29-4E2A-B293-4232621C1517}" dt="2019-10-06T18:04:28.454" v="176"/>
          <ac:picMkLst>
            <pc:docMk/>
            <pc:sldMk cId="3110428701" sldId="505"/>
            <ac:picMk id="10" creationId="{686429FC-41C8-480A-A6BB-BA842BCF7AA2}"/>
          </ac:picMkLst>
        </pc:picChg>
        <pc:picChg chg="add mod">
          <ac:chgData name="Cristian Chilipirea" userId="34ab170da5908fc4" providerId="LiveId" clId="{51E1D80A-4A29-4E2A-B293-4232621C1517}" dt="2019-10-06T18:04:30.448" v="178" actId="1076"/>
          <ac:picMkLst>
            <pc:docMk/>
            <pc:sldMk cId="3110428701" sldId="505"/>
            <ac:picMk id="17" creationId="{37A2C15A-647D-4ABD-9602-D6A927C60C8E}"/>
          </ac:picMkLst>
        </pc:picChg>
      </pc:sldChg>
      <pc:sldChg chg="addSp delSp modSp add">
        <pc:chgData name="Cristian Chilipirea" userId="34ab170da5908fc4" providerId="LiveId" clId="{51E1D80A-4A29-4E2A-B293-4232621C1517}" dt="2019-10-06T18:04:51.464" v="185" actId="1076"/>
        <pc:sldMkLst>
          <pc:docMk/>
          <pc:sldMk cId="877778477" sldId="506"/>
        </pc:sldMkLst>
        <pc:spChg chg="mod">
          <ac:chgData name="Cristian Chilipirea" userId="34ab170da5908fc4" providerId="LiveId" clId="{51E1D80A-4A29-4E2A-B293-4232621C1517}" dt="2019-10-06T18:04:37.457" v="180"/>
          <ac:spMkLst>
            <pc:docMk/>
            <pc:sldMk cId="877778477" sldId="506"/>
            <ac:spMk id="2" creationId="{59538123-E1BA-4095-B683-FC2DA67E8779}"/>
          </ac:spMkLst>
        </pc:spChg>
        <pc:spChg chg="del">
          <ac:chgData name="Cristian Chilipirea" userId="34ab170da5908fc4" providerId="LiveId" clId="{51E1D80A-4A29-4E2A-B293-4232621C1517}" dt="2019-10-06T18:04:45.805" v="181" actId="478"/>
          <ac:spMkLst>
            <pc:docMk/>
            <pc:sldMk cId="877778477" sldId="506"/>
            <ac:spMk id="3" creationId="{3C1240A8-1F05-412C-BE84-93D824A91B4B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4" creationId="{A7587888-4293-46E9-ADB8-46D306AC1980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14" creationId="{65A45CC5-FB35-41C2-ABD8-5EA5A199C835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15" creationId="{8BDDDECD-2CFB-4CD5-A73C-53D78769FCDF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16" creationId="{F5275633-96E2-47DA-BFD2-1C075634BC8A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17" creationId="{0F8BAF01-A82B-4168-B07C-2C191CA837DD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27" creationId="{2ABC3859-644C-4FC5-AF89-DEB85DD1FF80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28" creationId="{B1B67014-FA73-472E-981B-F07F974086E9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29" creationId="{0D3753EF-D0E0-4C4D-8ADE-F24CFD2F729E}"/>
          </ac:spMkLst>
        </pc:spChg>
        <pc:grpChg chg="add del">
          <ac:chgData name="Cristian Chilipirea" userId="34ab170da5908fc4" providerId="LiveId" clId="{51E1D80A-4A29-4E2A-B293-4232621C1517}" dt="2019-10-06T18:04:47.973" v="183"/>
          <ac:grpSpMkLst>
            <pc:docMk/>
            <pc:sldMk cId="877778477" sldId="506"/>
            <ac:grpSpMk id="5" creationId="{B8610F89-1587-456A-8D7E-17AE1931A7F9}"/>
          </ac:grpSpMkLst>
        </pc:grpChg>
        <pc:grpChg chg="add del">
          <ac:chgData name="Cristian Chilipirea" userId="34ab170da5908fc4" providerId="LiveId" clId="{51E1D80A-4A29-4E2A-B293-4232621C1517}" dt="2019-10-06T18:04:47.973" v="183"/>
          <ac:grpSpMkLst>
            <pc:docMk/>
            <pc:sldMk cId="877778477" sldId="506"/>
            <ac:grpSpMk id="9" creationId="{2CE9C39D-E457-437B-A02A-50D6E609EA48}"/>
          </ac:grpSpMkLst>
        </pc:grpChg>
        <pc:grpChg chg="add mod">
          <ac:chgData name="Cristian Chilipirea" userId="34ab170da5908fc4" providerId="LiveId" clId="{51E1D80A-4A29-4E2A-B293-4232621C1517}" dt="2019-10-06T18:04:51.464" v="185" actId="1076"/>
          <ac:grpSpMkLst>
            <pc:docMk/>
            <pc:sldMk cId="877778477" sldId="506"/>
            <ac:grpSpMk id="18" creationId="{ED908454-1594-404D-95EE-CB79B2150824}"/>
          </ac:grpSpMkLst>
        </pc:grpChg>
        <pc:grpChg chg="add mod">
          <ac:chgData name="Cristian Chilipirea" userId="34ab170da5908fc4" providerId="LiveId" clId="{51E1D80A-4A29-4E2A-B293-4232621C1517}" dt="2019-10-06T18:04:51.464" v="185" actId="1076"/>
          <ac:grpSpMkLst>
            <pc:docMk/>
            <pc:sldMk cId="877778477" sldId="506"/>
            <ac:grpSpMk id="22" creationId="{F940DF6F-24B5-447D-9FF2-9AC85A380625}"/>
          </ac:grpSpMkLst>
        </pc:grpChg>
      </pc:sldChg>
      <pc:sldChg chg="addSp delSp modSp add">
        <pc:chgData name="Cristian Chilipirea" userId="34ab170da5908fc4" providerId="LiveId" clId="{51E1D80A-4A29-4E2A-B293-4232621C1517}" dt="2019-10-06T18:05:17.807" v="193"/>
        <pc:sldMkLst>
          <pc:docMk/>
          <pc:sldMk cId="3007868837" sldId="507"/>
        </pc:sldMkLst>
        <pc:spChg chg="mod">
          <ac:chgData name="Cristian Chilipirea" userId="34ab170da5908fc4" providerId="LiveId" clId="{51E1D80A-4A29-4E2A-B293-4232621C1517}" dt="2019-10-06T18:04:58.884" v="187"/>
          <ac:spMkLst>
            <pc:docMk/>
            <pc:sldMk cId="3007868837" sldId="507"/>
            <ac:spMk id="2" creationId="{1A71AC15-32FB-4883-989D-82D3F18738BE}"/>
          </ac:spMkLst>
        </pc:spChg>
        <pc:spChg chg="del">
          <ac:chgData name="Cristian Chilipirea" userId="34ab170da5908fc4" providerId="LiveId" clId="{51E1D80A-4A29-4E2A-B293-4232621C1517}" dt="2019-10-06T18:05:11.425" v="190" actId="478"/>
          <ac:spMkLst>
            <pc:docMk/>
            <pc:sldMk cId="3007868837" sldId="507"/>
            <ac:spMk id="3" creationId="{C8995EEC-6F50-4CEE-A420-634C4053B27C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5" creationId="{0D15DEA5-4A6D-4AE2-BB97-2366CD69A093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6" creationId="{06DDF20D-20DF-4807-855C-01DD47CDA796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7" creationId="{1F3A1B19-1A55-4044-8ACC-8182FC03B670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8" creationId="{24032FD8-4652-41A5-BABF-C9394F9818F0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9" creationId="{006873A5-51DE-48B0-AC62-161C6789E4E4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10" creationId="{6227DEC9-C4A6-4156-B89B-49C772AEBB8F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11" creationId="{E7427AAA-F0C0-495E-92BF-8FA607C7B6B7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2" creationId="{6A9AAEE6-066E-4CD3-B7FF-171D278767A1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3" creationId="{4442ED64-72FE-4A1D-873B-FE419038F5AE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4" creationId="{2B5066BB-71E2-4129-AC9C-B9174609BA06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5" creationId="{7FB796F5-AF06-4D6A-941F-3AEF4A10C8D4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6" creationId="{3CAB46FF-4AE2-4A1E-BD6F-FAC929599742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7" creationId="{76C4F07F-B0D1-4E9A-A8D6-8700AB136AF9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8" creationId="{6BD28BDE-62F9-4615-BE14-5B63346F282D}"/>
          </ac:spMkLst>
        </pc:spChg>
        <pc:picChg chg="add mod">
          <ac:chgData name="Cristian Chilipirea" userId="34ab170da5908fc4" providerId="LiveId" clId="{51E1D80A-4A29-4E2A-B293-4232621C1517}" dt="2019-10-06T18:05:08.603" v="189" actId="1076"/>
          <ac:picMkLst>
            <pc:docMk/>
            <pc:sldMk cId="3007868837" sldId="507"/>
            <ac:picMk id="4" creationId="{B1A1B0E3-C580-48EF-A034-2779C50A772F}"/>
          </ac:picMkLst>
        </pc:picChg>
      </pc:sldChg>
      <pc:sldChg chg="addSp delSp modSp add">
        <pc:chgData name="Cristian Chilipirea" userId="34ab170da5908fc4" providerId="LiveId" clId="{51E1D80A-4A29-4E2A-B293-4232621C1517}" dt="2019-10-06T18:05:58.656" v="210" actId="1076"/>
        <pc:sldMkLst>
          <pc:docMk/>
          <pc:sldMk cId="974009073" sldId="508"/>
        </pc:sldMkLst>
        <pc:spChg chg="mod">
          <ac:chgData name="Cristian Chilipirea" userId="34ab170da5908fc4" providerId="LiveId" clId="{51E1D80A-4A29-4E2A-B293-4232621C1517}" dt="2019-10-06T18:05:26.145" v="195"/>
          <ac:spMkLst>
            <pc:docMk/>
            <pc:sldMk cId="974009073" sldId="508"/>
            <ac:spMk id="2" creationId="{6A3EC8ED-69AE-4259-AB8C-87DAB1939928}"/>
          </ac:spMkLst>
        </pc:spChg>
        <pc:spChg chg="del">
          <ac:chgData name="Cristian Chilipirea" userId="34ab170da5908fc4" providerId="LiveId" clId="{51E1D80A-4A29-4E2A-B293-4232621C1517}" dt="2019-10-06T18:05:28.825" v="196" actId="478"/>
          <ac:spMkLst>
            <pc:docMk/>
            <pc:sldMk cId="974009073" sldId="508"/>
            <ac:spMk id="3" creationId="{014C54A7-6137-4457-83D5-8F1119F39CD9}"/>
          </ac:spMkLst>
        </pc:spChg>
        <pc:spChg chg="add del mod">
          <ac:chgData name="Cristian Chilipirea" userId="34ab170da5908fc4" providerId="LiveId" clId="{51E1D80A-4A29-4E2A-B293-4232621C1517}" dt="2019-10-06T18:05:52.185" v="206"/>
          <ac:spMkLst>
            <pc:docMk/>
            <pc:sldMk cId="974009073" sldId="508"/>
            <ac:spMk id="4" creationId="{B7067E27-70F9-42F7-98B4-E3DC36A1874A}"/>
          </ac:spMkLst>
        </pc:spChg>
        <pc:spChg chg="add del mod">
          <ac:chgData name="Cristian Chilipirea" userId="34ab170da5908fc4" providerId="LiveId" clId="{51E1D80A-4A29-4E2A-B293-4232621C1517}" dt="2019-10-06T18:05:52.185" v="206"/>
          <ac:spMkLst>
            <pc:docMk/>
            <pc:sldMk cId="974009073" sldId="508"/>
            <ac:spMk id="6" creationId="{86338CC3-2D06-4BF7-BFB4-8AB49CBE2771}"/>
          </ac:spMkLst>
        </pc:spChg>
        <pc:spChg chg="add del">
          <ac:chgData name="Cristian Chilipirea" userId="34ab170da5908fc4" providerId="LiveId" clId="{51E1D80A-4A29-4E2A-B293-4232621C1517}" dt="2019-10-06T18:05:54.400" v="208"/>
          <ac:spMkLst>
            <pc:docMk/>
            <pc:sldMk cId="974009073" sldId="508"/>
            <ac:spMk id="7" creationId="{A54D0586-A6EF-49AC-A81D-08D0944CD826}"/>
          </ac:spMkLst>
        </pc:spChg>
        <pc:spChg chg="add del">
          <ac:chgData name="Cristian Chilipirea" userId="34ab170da5908fc4" providerId="LiveId" clId="{51E1D80A-4A29-4E2A-B293-4232621C1517}" dt="2019-10-06T18:05:54.400" v="208"/>
          <ac:spMkLst>
            <pc:docMk/>
            <pc:sldMk cId="974009073" sldId="508"/>
            <ac:spMk id="9" creationId="{1D6C2BA2-14B0-4DB5-A15C-C8A2C371F407}"/>
          </ac:spMkLst>
        </pc:spChg>
        <pc:spChg chg="add mod">
          <ac:chgData name="Cristian Chilipirea" userId="34ab170da5908fc4" providerId="LiveId" clId="{51E1D80A-4A29-4E2A-B293-4232621C1517}" dt="2019-10-06T18:05:58.656" v="210" actId="1076"/>
          <ac:spMkLst>
            <pc:docMk/>
            <pc:sldMk cId="974009073" sldId="508"/>
            <ac:spMk id="10" creationId="{C93FE59E-96ED-461E-BCE9-33C38187E1B8}"/>
          </ac:spMkLst>
        </pc:spChg>
        <pc:spChg chg="add mod">
          <ac:chgData name="Cristian Chilipirea" userId="34ab170da5908fc4" providerId="LiveId" clId="{51E1D80A-4A29-4E2A-B293-4232621C1517}" dt="2019-10-06T18:05:58.656" v="210" actId="1076"/>
          <ac:spMkLst>
            <pc:docMk/>
            <pc:sldMk cId="974009073" sldId="508"/>
            <ac:spMk id="12" creationId="{3747DA78-6DD9-4C5F-A3E5-71D52E6805F8}"/>
          </ac:spMkLst>
        </pc:spChg>
        <pc:picChg chg="add del mod">
          <ac:chgData name="Cristian Chilipirea" userId="34ab170da5908fc4" providerId="LiveId" clId="{51E1D80A-4A29-4E2A-B293-4232621C1517}" dt="2019-10-06T18:05:52.185" v="206"/>
          <ac:picMkLst>
            <pc:docMk/>
            <pc:sldMk cId="974009073" sldId="508"/>
            <ac:picMk id="5" creationId="{E935F399-E19D-4D40-844A-43B9F1B938FA}"/>
          </ac:picMkLst>
        </pc:picChg>
        <pc:picChg chg="add del">
          <ac:chgData name="Cristian Chilipirea" userId="34ab170da5908fc4" providerId="LiveId" clId="{51E1D80A-4A29-4E2A-B293-4232621C1517}" dt="2019-10-06T18:05:54.400" v="208"/>
          <ac:picMkLst>
            <pc:docMk/>
            <pc:sldMk cId="974009073" sldId="508"/>
            <ac:picMk id="8" creationId="{30871E29-4C33-4578-872D-C2F50ACE8AEB}"/>
          </ac:picMkLst>
        </pc:picChg>
        <pc:picChg chg="add mod">
          <ac:chgData name="Cristian Chilipirea" userId="34ab170da5908fc4" providerId="LiveId" clId="{51E1D80A-4A29-4E2A-B293-4232621C1517}" dt="2019-10-06T18:05:58.656" v="210" actId="1076"/>
          <ac:picMkLst>
            <pc:docMk/>
            <pc:sldMk cId="974009073" sldId="508"/>
            <ac:picMk id="11" creationId="{F6ACB447-98B2-4CFA-9315-400C26BE288B}"/>
          </ac:picMkLst>
        </pc:picChg>
      </pc:sldChg>
      <pc:sldChg chg="addSp delSp modSp add">
        <pc:chgData name="Cristian Chilipirea" userId="34ab170da5908fc4" providerId="LiveId" clId="{51E1D80A-4A29-4E2A-B293-4232621C1517}" dt="2019-10-06T18:06:33.381" v="219" actId="1076"/>
        <pc:sldMkLst>
          <pc:docMk/>
          <pc:sldMk cId="3472430641" sldId="509"/>
        </pc:sldMkLst>
        <pc:spChg chg="mod">
          <ac:chgData name="Cristian Chilipirea" userId="34ab170da5908fc4" providerId="LiveId" clId="{51E1D80A-4A29-4E2A-B293-4232621C1517}" dt="2019-10-06T18:06:24.939" v="218" actId="1076"/>
          <ac:spMkLst>
            <pc:docMk/>
            <pc:sldMk cId="3472430641" sldId="509"/>
            <ac:spMk id="2" creationId="{9191400A-86C0-4E30-86F1-69336B1A7285}"/>
          </ac:spMkLst>
        </pc:spChg>
        <pc:spChg chg="del">
          <ac:chgData name="Cristian Chilipirea" userId="34ab170da5908fc4" providerId="LiveId" clId="{51E1D80A-4A29-4E2A-B293-4232621C1517}" dt="2019-10-06T18:06:07.121" v="213" actId="478"/>
          <ac:spMkLst>
            <pc:docMk/>
            <pc:sldMk cId="3472430641" sldId="509"/>
            <ac:spMk id="3" creationId="{5116AA25-F504-4316-83C0-637064941A64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4" creationId="{1FADA52C-CC22-46E0-964C-1A91AD25DCE8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" creationId="{BCF571EE-1C16-415C-813B-AA89A5E4D19C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6" creationId="{86C01BFF-C40C-4EC8-A8BB-1048824209A2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7" creationId="{EB5FC57D-ABE4-4584-92CC-C2E5F9B77EEB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8" creationId="{D91732B6-196B-4AED-9270-3A4C3DED4880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9" creationId="{9363174A-B5A7-4C11-85C0-91990E86E17D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10" creationId="{AE4C7B73-9334-4C32-A08F-C82F3C06D328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11" creationId="{9DA4B199-1E50-491D-855B-E0B6197734C6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12" creationId="{37C68D8D-269B-4A88-AA4B-73DECC222711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5" creationId="{F22D5686-B118-4B96-94A3-9F2DD88E7167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6" creationId="{C26F5BA9-C65B-4460-AF8E-A4C6CF41EB32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7" creationId="{EAF6E8E2-8E61-4B61-B274-ECDBACFD77A5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58" creationId="{3CAE5A5C-1943-4EB7-8365-8F4BD514FAA0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59" creationId="{9E7E26EB-3981-4654-8D63-48065B081332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0" creationId="{53C4075A-2E02-4EBB-9F35-D57EB5B1EFA4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1" creationId="{4FE4F692-AAD9-48A9-BA26-326385F067F7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2" creationId="{F85B246F-4CCC-4C4F-8B99-D5FBD067C19B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3" creationId="{59AC6A3E-DB15-4CF7-BBAD-938DE7CE7DCE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4" creationId="{ED387E6D-BCDD-41C1-A0C7-4D13416E7816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5" creationId="{1E95474F-895F-4502-B1EC-41C49ABB1FAF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6" creationId="{94010584-37EB-4661-8349-9CE7464FCAAA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109" creationId="{F3B39687-25C8-47F7-8DFD-BC5A33FBCF8A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110" creationId="{5669C123-D6FB-4960-8748-25DEBA1FE6B1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111" creationId="{22163853-F751-440F-9D96-095B2F75A096}"/>
          </ac:spMkLst>
        </pc:spChg>
        <pc:grpChg chg="add del">
          <ac:chgData name="Cristian Chilipirea" userId="34ab170da5908fc4" providerId="LiveId" clId="{51E1D80A-4A29-4E2A-B293-4232621C1517}" dt="2019-10-06T18:06:14.476" v="215"/>
          <ac:grpSpMkLst>
            <pc:docMk/>
            <pc:sldMk cId="3472430641" sldId="509"/>
            <ac:grpSpMk id="13" creationId="{6F058D37-C9EB-405F-8E3F-6636083A6524}"/>
          </ac:grpSpMkLst>
        </pc:grpChg>
        <pc:grpChg chg="add del">
          <ac:chgData name="Cristian Chilipirea" userId="34ab170da5908fc4" providerId="LiveId" clId="{51E1D80A-4A29-4E2A-B293-4232621C1517}" dt="2019-10-06T18:06:14.476" v="215"/>
          <ac:grpSpMkLst>
            <pc:docMk/>
            <pc:sldMk cId="3472430641" sldId="509"/>
            <ac:grpSpMk id="34" creationId="{EEE66921-1F55-41E8-9555-6E8FFEEA9DA2}"/>
          </ac:grpSpMkLst>
        </pc:grpChg>
        <pc:grpChg chg="add 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67" creationId="{321C567F-49E8-44E6-8200-EB8BE1319E75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68" creationId="{4B861DBB-5818-4BB2-9B83-9737F09C0E6B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69" creationId="{4F6FC41B-E607-417C-8E2E-E47FC5857172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70" creationId="{C53A97AA-8DFF-47B2-8FE6-1124DB7F6856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71" creationId="{9E0B91C4-BCE8-40E4-8234-BAFF6CCBBD94}"/>
          </ac:grpSpMkLst>
        </pc:grpChg>
        <pc:grpChg chg="add 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88" creationId="{A7F84794-8D5D-488F-A9F2-72C0C7D73A93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89" creationId="{78197F9B-58AE-4351-B3D8-74CDA422559A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90" creationId="{6B0C1674-06DF-4BA1-A75A-675277BD578B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91" creationId="{CE928D10-6184-4AB3-B8D7-6AF192AD2521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92" creationId="{7EA0FF43-79F6-4E9D-88BD-61788D3D34C7}"/>
          </ac:grpSpMkLst>
        </pc:grpChg>
      </pc:sldChg>
      <pc:sldChg chg="addSp delSp modSp add">
        <pc:chgData name="Cristian Chilipirea" userId="34ab170da5908fc4" providerId="LiveId" clId="{51E1D80A-4A29-4E2A-B293-4232621C1517}" dt="2019-10-06T18:06:59.375" v="226" actId="1076"/>
        <pc:sldMkLst>
          <pc:docMk/>
          <pc:sldMk cId="3879735215" sldId="510"/>
        </pc:sldMkLst>
        <pc:spChg chg="mod">
          <ac:chgData name="Cristian Chilipirea" userId="34ab170da5908fc4" providerId="LiveId" clId="{51E1D80A-4A29-4E2A-B293-4232621C1517}" dt="2019-10-06T18:06:42.422" v="221"/>
          <ac:spMkLst>
            <pc:docMk/>
            <pc:sldMk cId="3879735215" sldId="510"/>
            <ac:spMk id="2" creationId="{3FF6A1CC-98C2-4151-BE35-EEA25611C7A9}"/>
          </ac:spMkLst>
        </pc:spChg>
        <pc:spChg chg="del">
          <ac:chgData name="Cristian Chilipirea" userId="34ab170da5908fc4" providerId="LiveId" clId="{51E1D80A-4A29-4E2A-B293-4232621C1517}" dt="2019-10-06T18:06:50.589" v="222" actId="478"/>
          <ac:spMkLst>
            <pc:docMk/>
            <pc:sldMk cId="3879735215" sldId="510"/>
            <ac:spMk id="3" creationId="{3F5C6C54-B273-4AE5-8512-6649CEC2C27D}"/>
          </ac:spMkLst>
        </pc:spChg>
        <pc:spChg chg="add mod">
          <ac:chgData name="Cristian Chilipirea" userId="34ab170da5908fc4" providerId="LiveId" clId="{51E1D80A-4A29-4E2A-B293-4232621C1517}" dt="2019-10-06T18:06:52.847" v="224" actId="1076"/>
          <ac:spMkLst>
            <pc:docMk/>
            <pc:sldMk cId="3879735215" sldId="510"/>
            <ac:spMk id="4" creationId="{9EE44B47-BAEE-471E-837D-F93A039DA88A}"/>
          </ac:spMkLst>
        </pc:spChg>
        <pc:picChg chg="add mod">
          <ac:chgData name="Cristian Chilipirea" userId="34ab170da5908fc4" providerId="LiveId" clId="{51E1D80A-4A29-4E2A-B293-4232621C1517}" dt="2019-10-06T18:06:59.375" v="226" actId="1076"/>
          <ac:picMkLst>
            <pc:docMk/>
            <pc:sldMk cId="3879735215" sldId="510"/>
            <ac:picMk id="5" creationId="{A47E0258-B1A3-4968-873D-DE214117F572}"/>
          </ac:picMkLst>
        </pc:picChg>
      </pc:sldChg>
      <pc:sldChg chg="addSp delSp modSp add modAnim">
        <pc:chgData name="Cristian Chilipirea" userId="34ab170da5908fc4" providerId="LiveId" clId="{51E1D80A-4A29-4E2A-B293-4232621C1517}" dt="2019-10-06T18:07:20.731" v="233" actId="1076"/>
        <pc:sldMkLst>
          <pc:docMk/>
          <pc:sldMk cId="1746393774" sldId="511"/>
        </pc:sldMkLst>
        <pc:spChg chg="mod">
          <ac:chgData name="Cristian Chilipirea" userId="34ab170da5908fc4" providerId="LiveId" clId="{51E1D80A-4A29-4E2A-B293-4232621C1517}" dt="2019-10-06T18:07:07.425" v="228"/>
          <ac:spMkLst>
            <pc:docMk/>
            <pc:sldMk cId="1746393774" sldId="511"/>
            <ac:spMk id="2" creationId="{71FAC8B9-76E2-437B-93C2-987A0A254E95}"/>
          </ac:spMkLst>
        </pc:spChg>
        <pc:spChg chg="del">
          <ac:chgData name="Cristian Chilipirea" userId="34ab170da5908fc4" providerId="LiveId" clId="{51E1D80A-4A29-4E2A-B293-4232621C1517}" dt="2019-10-06T18:07:09.521" v="229" actId="478"/>
          <ac:spMkLst>
            <pc:docMk/>
            <pc:sldMk cId="1746393774" sldId="511"/>
            <ac:spMk id="3" creationId="{850C03C8-62F1-4555-A665-BCD8D939765B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4" creationId="{2F844793-31A6-485F-BECB-EAA05F2173B7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5" creationId="{924378DF-1BFC-41EF-9375-4DA947A70AAD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6" creationId="{6D870BC6-8D59-4D8E-83D5-3FA5FBCB9B76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7" creationId="{6D0FA720-8AB1-458D-A7BC-19F7B5BB18BC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12" creationId="{E46C49F8-7FC4-4F2E-9E44-C754A20739D0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18" creationId="{73D4E764-B52B-4B18-BA84-CAEE063C0F54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0" creationId="{7DC85EA8-5A71-4151-9AC5-36EA477E9A64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1" creationId="{6C64A6F9-1853-430E-8298-A40623786ADF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2" creationId="{94CE4478-4EF6-4E98-9B38-B7DBFAAAB141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3" creationId="{A718326F-27B6-4661-AAFA-B53DE7D8C64F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8" creationId="{0C98AB21-374A-480C-BC0A-CF925F3D4789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34" creationId="{0B660D83-EFEE-49B6-8073-5EA43673E0D4}"/>
          </ac:spMkLst>
        </pc:spChg>
        <pc:grpChg chg="add del">
          <ac:chgData name="Cristian Chilipirea" userId="34ab170da5908fc4" providerId="LiveId" clId="{51E1D80A-4A29-4E2A-B293-4232621C1517}" dt="2019-10-06T18:07:16.071" v="231"/>
          <ac:grpSpMkLst>
            <pc:docMk/>
            <pc:sldMk cId="1746393774" sldId="511"/>
            <ac:grpSpMk id="8" creationId="{BA99BE0F-014E-40ED-AC46-1D726E8B5579}"/>
          </ac:grpSpMkLst>
        </pc:grpChg>
        <pc:grpChg chg="add mod">
          <ac:chgData name="Cristian Chilipirea" userId="34ab170da5908fc4" providerId="LiveId" clId="{51E1D80A-4A29-4E2A-B293-4232621C1517}" dt="2019-10-06T18:07:20.731" v="233" actId="1076"/>
          <ac:grpSpMkLst>
            <pc:docMk/>
            <pc:sldMk cId="1746393774" sldId="511"/>
            <ac:grpSpMk id="24" creationId="{133657B5-5E5F-436B-923C-7F4609A82A28}"/>
          </ac:grpSpMkLst>
        </pc:grp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3" creationId="{13E9D594-BB64-449E-B1CB-29C1E4A9D9AB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4" creationId="{876688D9-0036-4A11-82E9-01DD232A8B90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5" creationId="{5C4F9918-6643-4B4C-B16E-917A38ED3C60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6" creationId="{2491BE76-CD55-4F99-BCC5-4BED45EF42B3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7" creationId="{1203F71C-76A3-4EE8-8852-B059BC162351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9" creationId="{94D3625A-EEB4-4203-AFCA-0BFA7E286759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29" creationId="{511A6D6F-1E99-411A-8127-D6E0CA64B58D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0" creationId="{51B37CED-FF33-43BB-910E-7D08CA4119DD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1" creationId="{043CB4E2-6325-49C0-98DA-A589347C2019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2" creationId="{69D7A293-9CF0-41F7-8BB9-AF65859834B6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3" creationId="{22657970-C2A5-401B-AB47-26832D380C05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5" creationId="{A79C34FA-B21A-441C-B348-E2868C8AC98B}"/>
          </ac:picMkLst>
        </pc:picChg>
      </pc:sldChg>
      <pc:sldChg chg="addSp delSp modSp add">
        <pc:chgData name="Cristian Chilipirea" userId="34ab170da5908fc4" providerId="LiveId" clId="{51E1D80A-4A29-4E2A-B293-4232621C1517}" dt="2019-10-06T18:07:40.533" v="240" actId="1076"/>
        <pc:sldMkLst>
          <pc:docMk/>
          <pc:sldMk cId="618357871" sldId="512"/>
        </pc:sldMkLst>
        <pc:spChg chg="mod">
          <ac:chgData name="Cristian Chilipirea" userId="34ab170da5908fc4" providerId="LiveId" clId="{51E1D80A-4A29-4E2A-B293-4232621C1517}" dt="2019-10-06T18:07:27.169" v="235"/>
          <ac:spMkLst>
            <pc:docMk/>
            <pc:sldMk cId="618357871" sldId="512"/>
            <ac:spMk id="2" creationId="{31076D31-2F41-4EC6-B97C-1FDD4382BDC9}"/>
          </ac:spMkLst>
        </pc:spChg>
        <pc:spChg chg="del">
          <ac:chgData name="Cristian Chilipirea" userId="34ab170da5908fc4" providerId="LiveId" clId="{51E1D80A-4A29-4E2A-B293-4232621C1517}" dt="2019-10-06T18:07:31.564" v="236" actId="478"/>
          <ac:spMkLst>
            <pc:docMk/>
            <pc:sldMk cId="618357871" sldId="512"/>
            <ac:spMk id="3" creationId="{A5163A1C-992E-4B42-B552-71FDA4ABC9D8}"/>
          </ac:spMkLst>
        </pc:spChg>
        <pc:spChg chg="add del">
          <ac:chgData name="Cristian Chilipirea" userId="34ab170da5908fc4" providerId="LiveId" clId="{51E1D80A-4A29-4E2A-B293-4232621C1517}" dt="2019-10-06T18:07:37.828" v="238"/>
          <ac:spMkLst>
            <pc:docMk/>
            <pc:sldMk cId="618357871" sldId="512"/>
            <ac:spMk id="27" creationId="{3048CD23-A411-4A61-80C4-C42C34D23B91}"/>
          </ac:spMkLst>
        </pc:spChg>
        <pc:spChg chg="add mod">
          <ac:chgData name="Cristian Chilipirea" userId="34ab170da5908fc4" providerId="LiveId" clId="{51E1D80A-4A29-4E2A-B293-4232621C1517}" dt="2019-10-06T18:07:40.533" v="240" actId="1076"/>
          <ac:spMkLst>
            <pc:docMk/>
            <pc:sldMk cId="618357871" sldId="512"/>
            <ac:spMk id="51" creationId="{A3890947-2776-40B0-96B0-A6A42FAC8936}"/>
          </ac:spMkLst>
        </pc:spChg>
        <pc:grpChg chg="add del">
          <ac:chgData name="Cristian Chilipirea" userId="34ab170da5908fc4" providerId="LiveId" clId="{51E1D80A-4A29-4E2A-B293-4232621C1517}" dt="2019-10-06T18:07:37.828" v="238"/>
          <ac:grpSpMkLst>
            <pc:docMk/>
            <pc:sldMk cId="618357871" sldId="512"/>
            <ac:grpSpMk id="4" creationId="{83FD4BD6-ABC3-4FCF-99D2-F217FB40976A}"/>
          </ac:grpSpMkLst>
        </pc:grpChg>
        <pc:grpChg chg="add 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28" creationId="{E17A3589-3506-4D28-B25C-ACC9836FEB1F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29" creationId="{3CADB62B-40D9-4012-AA2E-F068011D0204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31" creationId="{4BA37AC2-3785-4944-9B2C-D21FFE0E44A5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32" creationId="{C08EF33E-99ED-426B-8EF0-58B61927867E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33" creationId="{795D7784-7BC7-4032-8796-407D409131D7}"/>
          </ac:grpSpMkLst>
        </pc:grpChg>
      </pc:sldChg>
      <pc:sldChg chg="addSp delSp modSp add">
        <pc:chgData name="Cristian Chilipirea" userId="34ab170da5908fc4" providerId="LiveId" clId="{51E1D80A-4A29-4E2A-B293-4232621C1517}" dt="2019-10-06T18:07:59.424" v="247" actId="1076"/>
        <pc:sldMkLst>
          <pc:docMk/>
          <pc:sldMk cId="1643747738" sldId="513"/>
        </pc:sldMkLst>
        <pc:spChg chg="mod">
          <ac:chgData name="Cristian Chilipirea" userId="34ab170da5908fc4" providerId="LiveId" clId="{51E1D80A-4A29-4E2A-B293-4232621C1517}" dt="2019-10-06T18:07:48.540" v="242"/>
          <ac:spMkLst>
            <pc:docMk/>
            <pc:sldMk cId="1643747738" sldId="513"/>
            <ac:spMk id="2" creationId="{C67CBF01-A559-4FAA-AFF8-41DB40B8F4A1}"/>
          </ac:spMkLst>
        </pc:spChg>
        <pc:spChg chg="del">
          <ac:chgData name="Cristian Chilipirea" userId="34ab170da5908fc4" providerId="LiveId" clId="{51E1D80A-4A29-4E2A-B293-4232621C1517}" dt="2019-10-06T18:07:50.486" v="243" actId="478"/>
          <ac:spMkLst>
            <pc:docMk/>
            <pc:sldMk cId="1643747738" sldId="513"/>
            <ac:spMk id="3" creationId="{1045F463-35A1-4A3E-BC92-770B697ED3FD}"/>
          </ac:spMkLst>
        </pc:spChg>
        <pc:spChg chg="add del">
          <ac:chgData name="Cristian Chilipirea" userId="34ab170da5908fc4" providerId="LiveId" clId="{51E1D80A-4A29-4E2A-B293-4232621C1517}" dt="2019-10-06T18:07:57.788" v="245"/>
          <ac:spMkLst>
            <pc:docMk/>
            <pc:sldMk cId="1643747738" sldId="513"/>
            <ac:spMk id="4" creationId="{527FE592-D8F8-4450-B1DA-10B322177DF6}"/>
          </ac:spMkLst>
        </pc:spChg>
        <pc:spChg chg="add mod">
          <ac:chgData name="Cristian Chilipirea" userId="34ab170da5908fc4" providerId="LiveId" clId="{51E1D80A-4A29-4E2A-B293-4232621C1517}" dt="2019-10-06T18:07:59.424" v="247" actId="1076"/>
          <ac:spMkLst>
            <pc:docMk/>
            <pc:sldMk cId="1643747738" sldId="513"/>
            <ac:spMk id="5" creationId="{36D9A0F9-E0D6-44B2-965F-41A8834B8EC8}"/>
          </ac:spMkLst>
        </pc:spChg>
      </pc:sldChg>
      <pc:sldChg chg="addSp delSp modSp add modAnim">
        <pc:chgData name="Cristian Chilipirea" userId="34ab170da5908fc4" providerId="LiveId" clId="{51E1D80A-4A29-4E2A-B293-4232621C1517}" dt="2019-10-06T18:08:25.883" v="254" actId="1076"/>
        <pc:sldMkLst>
          <pc:docMk/>
          <pc:sldMk cId="3181653658" sldId="514"/>
        </pc:sldMkLst>
        <pc:spChg chg="del">
          <ac:chgData name="Cristian Chilipirea" userId="34ab170da5908fc4" providerId="LiveId" clId="{51E1D80A-4A29-4E2A-B293-4232621C1517}" dt="2019-10-06T18:08:12.280" v="250" actId="478"/>
          <ac:spMkLst>
            <pc:docMk/>
            <pc:sldMk cId="3181653658" sldId="514"/>
            <ac:spMk id="2" creationId="{8E7757CC-E7B0-45B8-A463-A6C27EBDF74C}"/>
          </ac:spMkLst>
        </pc:spChg>
        <pc:spChg chg="del">
          <ac:chgData name="Cristian Chilipirea" userId="34ab170da5908fc4" providerId="LiveId" clId="{51E1D80A-4A29-4E2A-B293-4232621C1517}" dt="2019-10-06T18:08:11.072" v="249" actId="478"/>
          <ac:spMkLst>
            <pc:docMk/>
            <pc:sldMk cId="3181653658" sldId="514"/>
            <ac:spMk id="3" creationId="{F437BDD8-2D74-49A3-BE65-5C0F3654C36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" creationId="{2F629111-E7A4-4003-B0F4-FCAF2274F5F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" creationId="{E09CE1D2-1888-4CA9-BF8F-6A7B46B983F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" creationId="{FA41EDCA-E881-407C-BFD4-650BD0D1F2B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" creationId="{7EFD2A05-F7CD-42AB-A20B-37386A2A27D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" creationId="{E15CB4E4-2988-4FF8-9030-09DA88D8B13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" creationId="{41184F57-75A7-41D8-B397-8C4E6FA4031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" creationId="{AED60E46-DC5F-40C1-B3C9-A00A45046E5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" creationId="{4A0AF57C-1528-4903-A20B-BEF50EBE125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" creationId="{E2661160-3709-4E71-A59E-A58379C5AB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" creationId="{04A5EEA0-633C-4BF1-A642-B4AFA44024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" creationId="{1825BA8D-E304-45F6-96B4-59C55529184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" creationId="{CE300EEE-7AD0-4D2D-A7A6-18429BBE59D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" creationId="{0F2CB0BA-22B0-479F-9A8F-BBE0DCDBA5F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" creationId="{92F7EB1C-6417-4DF4-8D29-E66FA4EFFD4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" creationId="{72F10931-7433-4FA5-8EC9-6AB14CB0926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" creationId="{15860DFF-8F43-49F4-9706-A7C0782C507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" creationId="{011EE6DF-932B-4E23-B780-3BCF082F3B0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" creationId="{B5772446-6E33-4AA4-A456-5001115C803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" creationId="{68D0C2AB-3567-422C-B5C7-ED7E950B1F6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" creationId="{0D41D99E-65EB-4251-999C-A34C522E26B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" creationId="{9DA959E0-40A0-454A-B4AF-8B1F6B969F0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" creationId="{674EF183-B205-4402-88D1-FA3D4CB080D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" creationId="{B3C394C7-AF95-4B6F-8B83-B18DC13C1F3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" creationId="{24B328FE-DAA1-4F63-9091-81C56D8A952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" creationId="{5B32886D-1EA3-4B9C-B3A0-674A308D895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" creationId="{18C00A18-A641-4D92-8695-55161D0A179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0" creationId="{FEAA0A65-83FA-40A4-947F-03621069A2E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1" creationId="{D7E4D054-A4B4-4E14-8417-6C073E5B575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2" creationId="{8B6C027A-FB6B-4E4D-A10C-2BE5D964709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3" creationId="{8DD175EF-19BF-456C-95C9-79BE00A01D0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4" creationId="{7C05D0FC-2817-4160-93C3-7164275729B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5" creationId="{64FEFE1F-6580-4931-B212-6F7270E05D2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6" creationId="{47C5467B-5D2D-4EA6-B672-B57DDD49D33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7" creationId="{A916CA76-5FA1-423E-A799-384B6DBAECB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8" creationId="{ACB573DB-0663-48EC-B90D-8964C52923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9" creationId="{FA6F1868-D647-4477-A6A9-10128DD29B2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0" creationId="{F874B612-F9E4-4A06-8590-4B9F519D6A2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1" creationId="{4AAC1CFB-7497-433F-9915-DD69B2F7484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2" creationId="{2C6616A6-B89B-40A9-BC37-32DFAB6693B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3" creationId="{714F1283-C07F-4E74-B72D-C142FA9659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4" creationId="{8A5F50A7-4FE1-4E33-8990-149D50375B0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5" creationId="{77794AC2-0899-4CB0-9E97-90CB7A6E5A4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6" creationId="{20904303-BBD6-499C-86FC-145235E4996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7" creationId="{C2E7F05C-1D0C-47F6-BD3E-F494D453F16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8" creationId="{8D97C980-AB7E-4A4D-A3C3-944F12101B4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9" creationId="{3AE35944-C4A3-49F5-9F46-035B9DE0CFF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0" creationId="{D8F412EF-3FB2-4D0B-9485-57952C560C3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1" creationId="{EC382042-4EF6-4344-8882-73C5ED7EA9E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2" creationId="{BF0EE371-CDE7-441B-8BD5-A984C6EDE89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3" creationId="{D8992905-7290-4202-8532-C8D1D50BD4C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4" creationId="{FDDCCD51-6858-4D3A-BAB5-1D99529D0F9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5" creationId="{74CFB4D5-FB44-4F77-973E-7E13A486C98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6" creationId="{29920ACF-22C2-4750-BF12-CE42530B0A6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7" creationId="{985B4A17-8CC4-422B-831A-05BED1B194F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8" creationId="{0AF42141-4CD9-4FA7-9183-E94E3A477D5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9" creationId="{C52534BF-2EF1-435E-BF2B-083BF4948BC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0" creationId="{B51BD7C1-9C59-4EE4-97BD-A8F89F57FB6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1" creationId="{1919AF5D-38B4-495D-A013-1B0D17D2922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2" creationId="{345903A2-21C8-43A5-843B-8B97583CE69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3" creationId="{00686B20-6F3B-468A-BA4A-DFDA754CBDF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4" creationId="{9F08BBD2-CAEF-4CC4-B99A-6AAA850A86B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5" creationId="{278C8EC1-CE24-4501-9BD9-26A70B47072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6" creationId="{39DEAC31-FBEE-41DF-9256-3FC820290B2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7" creationId="{B3D91899-2E46-403F-964D-6FAD67DA9A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8" creationId="{83181B4A-5AC4-4486-A212-FC7947C82EC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9" creationId="{4210A389-6C58-4A81-B609-58E73A96DE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0" creationId="{EF6625DE-8CF1-4152-AB97-56EF6BECAEE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1" creationId="{69234508-2B50-461A-9996-C40BE9E72CC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2" creationId="{3D6F024E-98BD-4F52-AFDE-51D4472A1B2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3" creationId="{91DFD773-742D-4364-96EC-7F5E0592C2E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4" creationId="{B180C7EF-3C9A-4B7F-927B-986E1BD83D4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5" creationId="{09058D5B-815A-4B18-8D58-66343BD0C46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6" creationId="{8E11452E-97A3-435B-8AD4-4E4C9A4E944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7" creationId="{3C459FB5-1E16-4025-83FF-A8BFE873100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8" creationId="{079F7F95-F74A-4083-8B0E-2DB5B34B0BA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9" creationId="{CD056DBE-2E2F-4207-B9BE-ED8197AE704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0" creationId="{5D57DBB3-E0E9-4323-82A3-22CE8E180DB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1" creationId="{6D24A40F-D182-458E-A4D1-3C6C28D3D50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2" creationId="{25875BC8-6BD9-48DF-9DE2-278CE886647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3" creationId="{0711013D-8D80-48FA-A5D7-3D518A19BE7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4" creationId="{4769C411-C9B6-4B1E-A1CC-D6944EAF424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5" creationId="{6E9BA056-459D-409B-998B-D5C6BA47D5E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6" creationId="{6CB03F39-FC5B-4BAB-92C9-CAD0BC9D1CC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7" creationId="{29D1DDE7-FC93-4B9A-9FCE-63BF8BA478C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8" creationId="{FF06086A-8D70-4CF9-A360-3557E6F1FEA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9" creationId="{DA4CB97A-3E75-48AF-B246-702B01C6BB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0" creationId="{9B228C85-31DF-4D78-97CA-1C9D0914F3C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1" creationId="{413E9D48-7998-49D0-8C2E-71FFDE9BC85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2" creationId="{282E3ADF-DF0B-4AE3-B934-4BF0B15F3B7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3" creationId="{B39F0DD6-A8D8-4807-A516-AC825ACFB6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4" creationId="{95954D33-DD23-4F36-8A01-2EB9688C533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5" creationId="{520AED1D-B188-44A7-9528-DE15FFDAE66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6" creationId="{DF088397-88CB-4529-9ADD-3A95B7CD9F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7" creationId="{11D6E9CD-C6E7-456F-9C4B-1D94D6FDF3F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8" creationId="{1BD12AE1-4B2E-439B-86AD-A4C322BFB72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9" creationId="{769C5D93-E26E-4F74-944F-E9CEDFF92E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0" creationId="{4EA3536C-2510-4C60-8530-90B23A083C7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1" creationId="{B4D91410-2464-4716-B433-DFCC045DBA2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2" creationId="{D50063CF-FFF9-4E19-8BD8-CC08150483E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3" creationId="{632239F4-E197-45E8-A82C-318AC1AC996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4" creationId="{B01A500E-391B-4D42-996A-0EFE2458266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5" creationId="{CF82A52A-1911-418D-9C53-9117FC6E6C8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6" creationId="{129DDC50-E59F-489D-A03F-EA1FC7164A4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7" creationId="{171FF709-034E-4F61-90B5-6C272F66E51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8" creationId="{A6CEB9E3-3406-48EB-B8DC-74910DAC080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9" creationId="{1EF423A9-6F4F-49BE-9537-459E23FF867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0" creationId="{555876DD-183E-4144-A696-AEC938EF4C3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1" creationId="{47ABACF6-3CBF-471A-B698-E4CEB94268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2" creationId="{22A03704-97D4-436B-8BE5-EEF4916F939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3" creationId="{1D0A6E16-882F-4A0D-BB9D-72C1FFCD43C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4" creationId="{C8C822D5-9A21-4093-B140-9D553C1BE12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5" creationId="{AB8AB1E5-15A2-4F3F-851B-E270F84C4C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6" creationId="{8183132B-98A7-422D-B9B8-67D1C364251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7" creationId="{9A638644-5C0B-43D9-8C6C-D8415E4C958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8" creationId="{5DD3C310-A539-4761-BD9F-70ED0593FB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9" creationId="{2CC0066C-E3DD-4D20-8C88-8C19305530F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0" creationId="{5B15D184-3F70-4C35-B8E6-C8209B8C864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1" creationId="{29438F05-F92C-4CD2-AB29-4FB40D08B5F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2" creationId="{6BA98ED0-CA3A-47ED-A742-6A27F97DBD4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3" creationId="{DA7DAD1E-667A-48A4-8C4B-B004F0F3F71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4" creationId="{04D1C18A-9DE6-4521-9106-D32B9C365F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5" creationId="{5DB9057E-FBBF-4890-99D6-15B3CFB8075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6" creationId="{5294435A-9810-4E3D-AEA5-21DE069D10D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7" creationId="{10B9EA51-6B28-4876-8A99-681C0EC3C2E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8" creationId="{1628C893-0DC8-46ED-9FC5-F134BDC616D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9" creationId="{7455B2F1-F9D0-4B37-A6F1-242BDFA6353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0" creationId="{4C240C2F-F5CD-4A81-AB58-0CD9A0CA7CC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1" creationId="{A5655036-CFA5-4437-A8B4-D1CB1359D2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2" creationId="{813545DE-CEB6-4B4D-BC0F-B155A69C8CC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3" creationId="{D0FFECC7-8BD8-4C22-9393-E713C4BC310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4" creationId="{3E113F90-8A0F-4123-BBDF-9A1C0AA28D4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5" creationId="{927FAD3D-FA88-4270-A534-2D6D8575DEE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6" creationId="{B9673BC7-B503-4682-A8A1-186131F95CF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7" creationId="{ACE36550-4345-49D1-B800-22DBB341881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8" creationId="{8EF5150E-B769-4F54-9068-295961422A2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9" creationId="{39EBB8C8-5B25-4050-AE81-C1ED9134F16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0" creationId="{068B3D8C-FB54-4FE4-A918-3A74434EB05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1" creationId="{3655A546-920A-46F0-8B15-48380C1838F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2" creationId="{1A9460B1-B28B-4DAA-9535-F13630CAA6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3" creationId="{A903A97A-FDB8-4E89-8577-D39BB012493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4" creationId="{688E683C-B545-445D-BA51-08BFCCD95E0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5" creationId="{B705AEC2-0BB2-412B-A070-FAEDF775677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6" creationId="{59DCFAA9-EB87-46AD-9A03-6D077979DC6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7" creationId="{831F84E3-E988-4AFB-AAAF-EE304738264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8" creationId="{C8834918-5FCC-4000-8E23-2164BC88541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9" creationId="{BD96DAC2-F1DF-49FB-807A-6D474FAA06E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0" creationId="{A3A32A77-171A-4793-AD2A-A55958DE353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1" creationId="{6AF1F809-30C4-44E6-9DCD-5E171D652E1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2" creationId="{651451DD-8237-41CE-AB76-15ACDF9A67A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3" creationId="{9B8731FF-A645-439A-A612-0B24FA4C8CE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4" creationId="{0A53F422-8E1E-4B47-8E73-F622082A5B7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5" creationId="{7131D8CD-1A06-4DA4-91A5-229E85F3D6C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6" creationId="{A289D8B8-1E05-4091-AC4D-85F042B2C50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7" creationId="{6BA14F2A-D7A5-46B2-A34D-E0D27537010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8" creationId="{EA114A35-DF9A-4C36-9198-0B4CCA6261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9" creationId="{0F538830-5F96-48F2-B504-95343D9B012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0" creationId="{236A60F7-6309-4A81-AE1F-D5254CC3B53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1" creationId="{A99CB1E4-9206-465F-8702-F886048B23A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2" creationId="{2577B298-9B5C-4110-A68D-5832E86F5F3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3" creationId="{9ED65B47-F724-41E5-8BA7-D2275A8FB2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4" creationId="{CDD3E39E-7390-44C7-A049-444A113841E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5" creationId="{98A190B3-209B-4238-9921-1797CF68E70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6" creationId="{8A80DCF8-2E98-4D54-BE74-F403429A817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7" creationId="{B14F330B-4A11-4C49-8A6B-79895A73477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8" creationId="{28B5F02B-9C44-4460-AAD6-0D18DA7B41D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9" creationId="{784327E4-EED4-4EF1-AFA1-C2D9BCE39FE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0" creationId="{72C74B44-437C-43B0-8954-23B2200A34F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1" creationId="{D0F9DBC4-E2B4-4D17-A997-81D29E2752C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2" creationId="{D3040E78-CFC0-4B42-B71E-18A9D2BBCE8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3" creationId="{EDFA158A-4995-40AC-8DB5-34E0E1095E0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4" creationId="{EB8BB3F8-2CE2-4A80-9FC3-A2BEFD090ED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5" creationId="{C3F90E1A-4C83-472B-BBC1-64D144D3258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6" creationId="{2639A8FA-BA3F-44B0-9793-B50B297C11B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7" creationId="{EE90743C-2C3D-4843-9612-0610A36F869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8" creationId="{9655E35D-7277-4188-A97F-8884ADAA529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9" creationId="{FBF5C5CF-C348-4892-A344-DEF32B17558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0" creationId="{092A3CA4-7498-4622-A8AD-552FDDEC5DB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1" creationId="{8330FD34-D38D-441E-8CCF-4E461C7E74F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2" creationId="{5A400097-3848-4B75-80EB-5439C56013C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3" creationId="{A0C0BB96-CE0D-4450-935A-6C8566C5D23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4" creationId="{58EAA937-BEB0-4D16-9E23-EE4BA280E40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5" creationId="{14E21523-98AB-4FCD-8449-F866FB23AF8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6" creationId="{DCFE2AC1-50ED-4221-96CB-26C8020EA1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7" creationId="{4AF4D547-CBF1-4F0B-A423-6F99C2E3FC6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8" creationId="{F35BE470-3F65-4327-A011-6F5157B45F6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9" creationId="{2F2CA41D-5E4A-4820-8E65-19F703133B8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0" creationId="{6C1B0A45-30D6-4454-97E3-AF26D3C5B0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1" creationId="{37E8732F-7756-4985-8018-FF7B7FEC286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2" creationId="{F44BE1FF-AAC0-4DD5-A5C7-232C05FD5AD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3" creationId="{813F4F2B-9ACC-4FF9-9D6F-88366673B48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4" creationId="{433BBD13-5949-4D79-9338-588666861C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5" creationId="{6A69A43E-B4FF-4476-A5AE-8ECC0955B13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6" creationId="{79B0538A-DC78-47C0-8E2F-082161B6DB5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7" creationId="{002A5FAB-2671-4AF3-B4E2-DBC4CA91897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8" creationId="{1D812A4D-CF2A-4017-B9CA-9C666EF5A3C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9" creationId="{99FA606F-3B1D-4836-9B3D-BE061E5E245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0" creationId="{F59A56AB-9A6E-4B69-9CE1-4ABBF3402FE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1" creationId="{B1F8BA34-E902-4312-B895-D7D3DCA25F8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2" creationId="{55578C3E-CC1E-49E9-BEF4-4956FF176CA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3" creationId="{EFE8E1D2-E898-463C-AF7E-0FBA64B42D8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4" creationId="{B53111C5-752C-4EF1-8EBF-10288BF8C9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5" creationId="{39B03DF2-E6BC-44DE-A198-7934ABF352E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6" creationId="{97A3748A-C9BE-4876-BF28-835F41EF2B2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7" creationId="{6D7D9424-A6DA-46C0-B4E6-60E9FD1AF07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8" creationId="{FCF455ED-BB86-47C8-A1EC-E83E4461DA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9" creationId="{6F384165-A6CC-45BB-BB46-F6BC53D2FAA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0" creationId="{DAAE7D29-973C-4DF6-8E6C-342F14BF587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1" creationId="{72ED41E0-E3BB-4E71-9AC3-024BACF8E1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2" creationId="{966447EB-1A32-455D-B710-A12C9E467F0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3" creationId="{88B13C3C-985B-417D-B4B5-94CC3AD35D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4" creationId="{00720DB0-449D-4BF6-9B34-769E8E1ADBE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5" creationId="{A9DBB7C5-ECB8-43A4-A328-D66FE0B45DF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6" creationId="{C57B27C0-262C-4BB0-A2F3-7481ADC7631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7" creationId="{5F1CECD0-791E-44CD-A214-160AB894934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8" creationId="{2D7B16AA-28DE-4BAB-8140-DD7DD3D6E24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9" creationId="{8C18D19A-0C54-456A-9B59-28EA2616B0C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0" creationId="{BF8A3BDE-EE02-4FAA-976D-B4D9852437D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1" creationId="{F79DF493-5F7D-408D-972A-B04A2D13173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2" creationId="{E2982A97-023B-47F6-9669-D3180239BD6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3" creationId="{D5F99C0E-DE28-40FF-B6E2-453924CE3F6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4" creationId="{28654B03-9B70-4BCC-B913-FFC6312E80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5" creationId="{0F9D8024-5540-4E5B-A27B-8A4820E6AD3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6" creationId="{AC5308A8-7B5F-49D0-B77E-D784D0956F3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7" creationId="{9E6DAB81-1680-46E3-849B-1C29D57721B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8" creationId="{2580C516-10FD-4856-A37E-1D67C71B737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9" creationId="{8F421053-AC68-4DEE-870A-909100982C3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0" creationId="{C0378BE5-23AE-454F-8C8E-79DA8C718CF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1" creationId="{FF49068F-9A0B-4705-91F5-6825BA44224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2" creationId="{5D62CDA2-9C12-4E13-B6AE-AF3B4BC991F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3" creationId="{6DDF3EEE-567A-4698-BE2D-E2B0FB95A6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4" creationId="{DBA7F591-E017-40AC-BFF0-79BD4FAAED1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5" creationId="{AD3BA435-A115-4E2E-AEDD-98688346F0B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6" creationId="{9056FE9C-93DD-41ED-A5EF-3478803CFB5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7" creationId="{1C29B306-8D55-4797-8B6E-59E66076ABC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8" creationId="{9EFBF529-5947-421C-8F2E-54D262D6B86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9" creationId="{193050C0-6DA8-4FE1-BC19-16396D6337E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0" creationId="{66696BFA-4D17-42BC-9026-4ACCCF57096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1" creationId="{F3A75C27-EAED-45AA-B80E-0187C2CA5ED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2" creationId="{9C3628C9-650E-40C3-B3A4-E6BA0538089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3" creationId="{26ADA60F-E258-4579-839F-1BB133003B9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4" creationId="{070054B4-891D-4EB9-A2DD-EA91DBCAC39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5" creationId="{2E006A3B-B33F-4A38-9670-EB52EA52C0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6" creationId="{81A66544-3BEA-4B61-A062-6AEE4B91BB1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7" creationId="{21323D0D-2B5C-4717-836A-AE08AEC301A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8" creationId="{1F98F66F-F609-4C6A-885D-DC7D79620B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9" creationId="{E315D3D9-5D5C-4AE1-BC88-202D941CF22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0" creationId="{3CB602D6-7BFE-493D-9C3C-3C6BDFF7678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1" creationId="{8CD7A0DD-7677-4F8D-BF41-D4D49D4A02E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2" creationId="{A22F2165-6298-4D0A-8BCD-3F7ABB64F01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3" creationId="{879AE20F-FA76-4791-87E8-FBF8501D91A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4" creationId="{79109723-B7C5-4B24-833C-B839278D6BD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5" creationId="{952C87D3-BAF8-48CB-8701-D23CC7BB8CD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6" creationId="{CB9C82BF-9E1F-490F-A7B8-FE8FB332E9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7" creationId="{7925B2C9-58DB-43B0-8451-AD948F9F748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8" creationId="{48D04FA0-9CF7-400D-A39F-259404CBF85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9" creationId="{B342EB97-52FA-48B8-BCBB-968140DE6F0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0" creationId="{48216972-5715-4E1C-B3F5-04491C4AE78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1" creationId="{E322E659-1995-4D51-BF2E-C1FE0815C3E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2" creationId="{6175FA3A-2BD8-4E6C-BBA0-44D96D4E67D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3" creationId="{D62918DE-C692-4F54-AA91-B3A6236B297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4" creationId="{206F0381-7AEC-496E-B916-6B6EDFF75BB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5" creationId="{20A4D87C-D132-4515-82AE-426E2E78BB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6" creationId="{6A209E7F-0CA5-45D4-B688-5F1E7C2EF2E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7" creationId="{5113CFC3-A5E9-4609-9E5C-200A8C64B07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8" creationId="{7428FD5A-6F39-4DBA-830A-9C8E77815EF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9" creationId="{85E66CF9-2475-478C-8109-4CB9A6F27FB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0" creationId="{EE4D8AA2-750C-4961-9BF7-19BC6CB128C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1" creationId="{90FC1810-39E2-4322-B575-CB2CC591C33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2" creationId="{37664DAA-8CCE-4B25-A566-A21C1EA687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3" creationId="{3770C8FE-0542-42CF-BA06-6A0DBF2097E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4" creationId="{BCDE12CD-0090-4BD2-B86A-B6A100DB1A6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5" creationId="{CFDFCB99-D6ED-435A-AD77-0DE2E33F4C5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6" creationId="{7DAF3E15-BC6B-4E3B-AB49-033DEEA6B03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7" creationId="{45767352-AF08-4033-A06E-26DA494D0E6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8" creationId="{66B03E3C-45A7-4EC9-857F-D21E23B26A3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9" creationId="{1ACFE49C-D201-431E-AE48-5C3976792E8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0" creationId="{8977E187-F097-40AB-8054-0408116A700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1" creationId="{89746A3C-4CAF-439E-92D0-FA722F8B32C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2" creationId="{7BFE9F7E-76A2-4F4B-A623-509E37DF8BD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3" creationId="{2EFBF1F6-8C7B-4604-AA0C-8DD05C5415C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4" creationId="{88CC5ED5-D60F-4C1A-B046-D7D0A844D1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9" creationId="{689DFA84-EE8E-45CC-A927-CAA84A4C86A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0" creationId="{D4711CD9-126F-4C30-BBEC-3F93A57182A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1" creationId="{3A50F040-F471-4E94-9850-F5B66C2506B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2" creationId="{4B13305A-BA86-43FC-9ED1-12FD41F4D2E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1" creationId="{7A4E5C02-6156-4027-888E-DBF47F3B490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2" creationId="{22FA61D9-64F3-48B5-9262-69A3253A159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3" creationId="{AA076818-C1DC-444D-9E24-21566A957D8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4" creationId="{B1FCE1A5-166C-4093-A2D6-243FDE2ABE4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5" creationId="{E5D16BE3-0A98-4933-92FA-2DFAE4FB250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6" creationId="{7D72C9CA-17CA-4B8E-A754-48DA6A63D7C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7" creationId="{DD710358-B4D9-44A4-8C42-E652EA4F1BF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8" creationId="{DF7E530D-F83B-4E24-930B-C05248F7C8F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9" creationId="{A0FADF45-03AE-4061-8B1A-1BB79A7C71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0" creationId="{C91390D9-71E9-4D40-9CDC-1630160A33E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1" creationId="{3BC5F6C6-D607-4EEC-ADBF-A2F59203999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2" creationId="{7C40B5DE-C0D5-435B-90EC-3553191E609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3" creationId="{8135D727-AC40-45BA-8170-335F1C986B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4" creationId="{27FE25ED-52FE-44C4-A460-CB86DA8CEAB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5" creationId="{CC698BA2-BFDC-4BA2-B1C7-6257A09F571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6" creationId="{74907FD1-0E0C-43CF-9B83-A3249849E66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7" creationId="{04B0CBA7-B6E0-4AE5-957B-E16D90A30FD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8" creationId="{BCEB60EF-38FE-420A-A57E-A4B1E456CEA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9" creationId="{39FC3412-5CFC-4C96-ADD8-4D52F8E5699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0" creationId="{D448FE87-9694-4813-9629-0EE12A96F23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1" creationId="{130ECDC6-91CF-40D3-B946-459A4AE24BC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2" creationId="{33D78813-CD01-4584-BCC8-B94F29CBCED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3" creationId="{8B88D5FD-223D-4E32-9870-086663BC214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4" creationId="{3F1E2037-0EDF-4F24-95E2-3CF288A76C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5" creationId="{636FE78C-57C6-4E9D-BC82-D9903FA3E3E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6" creationId="{2E605984-3FF1-4CDC-9515-DF6B3A9D56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7" creationId="{0A5A674A-3C10-4C91-A9A3-34C9BCE7AD1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8" creationId="{3B2E3582-12E5-4DD4-B000-25F5C502C5C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9" creationId="{21A05F4F-B692-4A91-AE80-9D4DEDEBBC7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0" creationId="{01351F3E-4DDB-48E3-9A8C-20453919239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1" creationId="{59674229-1EB7-4EDC-BC24-DAA6194CC03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2" creationId="{9942D803-D7D9-482E-A5C8-BBE478D60FB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3" creationId="{FE09FB33-1893-4E4C-A418-36CB50C6D94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4" creationId="{E8CD7DE8-00D7-4935-8E65-07B1F04A288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5" creationId="{4E2A240B-69EE-4E63-BF0C-83741B0B65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6" creationId="{63656B8C-C3EA-4E76-980D-4CBF36C2860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7" creationId="{735370F3-7AC2-436E-8967-EB1795FD3EE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8" creationId="{2C0D967B-CA46-487E-AEB3-207624326F8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9" creationId="{27E8287E-C43E-48CB-909C-00FD0173452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0" creationId="{FCD0A996-9E77-4F45-B064-867BA958680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1" creationId="{6DCEF82D-874A-415C-BFF9-C7BAD299227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2" creationId="{7CCBDB44-F52B-445F-A948-4107CF404DF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3" creationId="{9CD71700-9E43-4FB4-800D-18FCE21C6C5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4" creationId="{DAAEF012-12EC-48A3-9EF1-B28731DF784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5" creationId="{14FD1AC4-61C4-4ADC-A198-087DF258103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6" creationId="{8D4DE9B7-CEF1-4FE4-B0D0-3920D08FA1D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7" creationId="{89B0F2C5-4B49-4C51-B95C-C7FBE487579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8" creationId="{76E57E73-F5F3-43AC-BEFD-ACD3383C218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9" creationId="{A1967FAE-4195-4EAD-90A7-7D57D4D7281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0" creationId="{DAF34DC4-6D01-4C6B-9B56-4DB02C3A032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1" creationId="{67D2D88D-A336-46DD-B548-36BC58005C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2" creationId="{B2188A9C-4AF0-4828-BA4F-0021BE068BC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3" creationId="{B069FDA4-C063-4C56-B0DF-B407E06A38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4" creationId="{E210E63F-B520-47D5-B041-F1AACAA4E29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5" creationId="{7FB01B8B-6C3D-4FBC-99CE-E4102E604F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6" creationId="{1B0832DB-D1D0-42E2-B99D-2119657D76B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7" creationId="{18302126-8A8E-4572-B347-A8E8E3A2BFE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8" creationId="{E183B44A-DB4B-43FB-A162-D3ED48F77EC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9" creationId="{A13534FB-87EE-444F-A098-FA4A76440E6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0" creationId="{58510368-4C49-4161-9338-7A541B8ED80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1" creationId="{F4034F90-6ABD-4ED2-AF44-4F0171BEB87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2" creationId="{36533006-AF13-4037-AA19-0192B9282FC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3" creationId="{20ECD912-2914-473D-9FE7-7F7B945E213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4" creationId="{1D12A967-4C9E-4152-B942-FD8D38B672B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5" creationId="{B8DC2273-C80B-434A-AAFE-265860C4C90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6" creationId="{DF925ACC-5EFB-4F3A-96B9-F02206CC20B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7" creationId="{FE942D1C-F75B-4B04-BDCC-BF20B1EAA62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8" creationId="{93A816A6-A59B-46DB-BCDC-6CE8F623C7E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9" creationId="{8680E931-E31D-4E83-BEBE-9FC2AFED1DD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0" creationId="{F10F4EBA-22AB-4DAF-A978-D3162FED52B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1" creationId="{B222DB99-74DB-460D-9C2D-400D1BF3B57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2" creationId="{74EC53DD-302B-4AA2-8BDE-0EC54228563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3" creationId="{DF5CE4FE-95BD-43D5-9764-6B80490D432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4" creationId="{FEEB58F6-242E-4D4A-9DA6-6662A8096C4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5" creationId="{10D395BE-2CA2-4D64-B93D-904651AA503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6" creationId="{C22440FE-9E81-4373-A238-86C24B68CBE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7" creationId="{B3ABE09E-2A83-4A09-9F9B-C02BF35A4DB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8" creationId="{B6CC6D74-8BBA-464E-AAE6-0BD1081AC71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9" creationId="{8931EC84-0BCC-46CA-8E4C-9AD89C6D099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0" creationId="{81FE65A6-AFA2-4A83-B52A-844077C629E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1" creationId="{3285D8C2-FD6F-48FD-837B-26F817844AB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2" creationId="{A05E0653-8A92-4709-9DD0-29AD3EC0D09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3" creationId="{B0BFFFDA-9D6D-4374-80DD-8815CF6D7B1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4" creationId="{692EE5CB-5FB9-42E5-80B5-2A3D11FBCED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5" creationId="{8FEEF005-8EBA-4EDA-A110-414A0B7D73E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6" creationId="{07BBA4BB-A2B4-4DF0-9280-498BDF9ACD5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7" creationId="{821C5718-982A-4D48-BF70-04A25AE213B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8" creationId="{9EC7A53E-EE28-48F2-B874-9C6575EC0D1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9" creationId="{BBE6937D-9065-4675-8E53-AB97336BDD6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0" creationId="{8E02DE19-AF7F-46FC-ACC8-631257C6156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1" creationId="{2620A07E-D437-41F9-A605-504D946CED0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2" creationId="{00744926-7E6B-4257-A015-4761E03C451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3" creationId="{E45560D4-4997-4315-BE26-3DC17D78FE7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4" creationId="{74861CC1-BF57-4EC3-98E5-550C2CFFE85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5" creationId="{55311127-923E-4449-A98B-F68E76C86FA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6" creationId="{3B614018-24A4-4252-820B-F6379F921D6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7" creationId="{BC208379-95C2-40C4-8E1B-CAF054687A8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8" creationId="{26AD58FF-D82A-4921-A706-4246FF130C4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9" creationId="{A1A62ADC-27B2-42CC-AD41-ACD15878494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0" creationId="{3AF410FE-7644-4F72-8934-0B6C8F2DE42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1" creationId="{4D3F341C-8324-44C5-A687-805FEFE1448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2" creationId="{731AE8C6-F864-4148-B858-783CB499816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3" creationId="{E27CB52F-B234-4D4D-80CE-A5A3D77D434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4" creationId="{2E2C63E0-788D-4F4E-BAC5-9D292F2D781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5" creationId="{F527C628-97A6-4A45-8DC7-A187329E13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6" creationId="{D9FEA384-4198-449B-BBE7-5D2D0A9FE03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7" creationId="{35EA70DE-CDB9-439F-8289-8FCC7230BDA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8" creationId="{B8D5B4FA-BB3B-4DEC-93E9-4481CAA52D6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9" creationId="{C751C3F7-C0E3-4820-BCC6-7B472F32DA4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0" creationId="{B0DB95D2-C78C-411F-A262-C9111583946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1" creationId="{676668D9-5F89-430D-B108-2E28D2E53F3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2" creationId="{D3649476-7F88-4BCD-B2A0-D0AA5F89D74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3" creationId="{A586029E-596D-4252-9BED-B7E260593C8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4" creationId="{A18072FE-D677-482C-87A6-29154BE1EDD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5" creationId="{56B5D6E8-E66F-4C4B-BD6B-EEC0091D78B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6" creationId="{FBDC4341-DEA4-47AD-961D-C3E8428A1DE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7" creationId="{EF174D8E-71B7-4EEE-9198-38C0E7A6E6C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8" creationId="{3F8400CE-3D3E-49A3-A2A3-15E64E3109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9" creationId="{C84DF80C-EADD-4C19-BB0B-B8C423DF4B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0" creationId="{A6619732-0575-465E-9CE3-1F29DB23252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1" creationId="{1F3B33F5-EB8E-41F8-A35B-27689DBED68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2" creationId="{B4E07012-C54F-40BD-BD0D-F3408F0A449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3" creationId="{BB0719B6-C287-4461-8F9C-68D705F7054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4" creationId="{626832E2-BC95-47E5-9A0A-68B7AC23073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5" creationId="{1A5BD796-BBB8-46F2-82DE-9B8B7A20B45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6" creationId="{1F460BA7-9A4F-427B-BD6A-5EE318A1F0E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7" creationId="{11F39620-567A-4086-9F9E-12FD3D025DC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8" creationId="{E2FF2080-B42F-4C87-BA67-0C0ACB1F81D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9" creationId="{2A5D3748-3A63-4976-954B-E3460F027D5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0" creationId="{280F6109-DE64-47AF-BF78-B1FA7D7AAA4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1" creationId="{02ABC600-31B0-4002-9B7F-A811701FE15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2" creationId="{A03EEBCF-29AB-496B-82A2-FBD53582AFA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3" creationId="{88A37782-E6CE-46CA-B11D-333943E4ED8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4" creationId="{1D76D825-2B33-4432-9FDC-524FB86B424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5" creationId="{24D1BDFA-1603-42FA-8AF5-AE31ECC04F8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6" creationId="{066881C4-FBDB-411B-9CB6-ECFB6282C98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7" creationId="{241DF173-18FA-4331-B863-3B91F6F79C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8" creationId="{605CFAC7-426B-474D-9A31-DF355611FAA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9" creationId="{6C9CEA8C-AD85-40CC-A94E-4F82B3BD652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0" creationId="{FE7F340D-D895-496E-BD84-DBCD34B0E17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1" creationId="{221924A5-A4D7-456E-B5F7-3D1640E3382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2" creationId="{080DEBFD-BC43-4B4A-A320-09725F93976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3" creationId="{7039D7C3-508C-4F2A-9503-B987B1BE393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4" creationId="{2A16FAF2-E98A-4595-9D84-69517A50D84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5" creationId="{B24723E2-4AE5-4A25-81C5-E78887DFB57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6" creationId="{A6B16966-AC2C-49AF-A85E-0B8C7AD7CD1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7" creationId="{BE8A56AE-3114-4F7A-9629-21C70090E68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8" creationId="{8C3AA0C3-A727-4900-A557-A17ED07DC62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9" creationId="{1BEE0C50-3F33-499A-A681-DCFE961FCFC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0" creationId="{211A1713-6893-46BF-9491-DD9A2AB1995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1" creationId="{528550DF-DD95-4726-B7E2-497DFA18957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2" creationId="{83348F84-B3F9-42A0-80C2-F2937A25EC5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3" creationId="{B35384A0-FF78-4C90-B5C4-6706F3B354C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4" creationId="{1BBA757E-B32B-4384-99B6-EF26759BB09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5" creationId="{0A43BAA8-44CE-459F-8774-7D378354CA1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6" creationId="{1E056112-FA10-4EBE-A668-5FCC5C301E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7" creationId="{C36148EF-E1FE-4EE5-87F9-128323C4AB0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8" creationId="{3F0DD73C-A100-43E2-96EA-A200536F597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9" creationId="{8600F84A-D6A1-465D-83B2-600A54B892C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0" creationId="{22C69E79-50F1-4E70-9E23-1C3DC2C7EA1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1" creationId="{2D0B0190-0941-4931-999A-4B56EA1C570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2" creationId="{083E538D-5536-44C0-A4C0-B799F6BD0F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3" creationId="{03F73C04-9041-488D-AB1D-8AE999BEE3C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4" creationId="{38E5CE0E-0D5B-4750-A9D4-12175DEF259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5" creationId="{F2496754-956C-483B-B78C-3B81B98BA6C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6" creationId="{A481C66C-195C-4671-8147-BF7C01C3C1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7" creationId="{3051840A-AF31-4713-8B47-00C4209D02E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8" creationId="{9A5E0D0A-9373-4497-BEF4-E5DD9BAEB42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9" creationId="{95B3F701-38F7-4CEC-998E-EF57AEA5483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0" creationId="{4C3D39CC-B7CF-43D5-B533-5D99754DF62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1" creationId="{AC7A694D-19EC-441B-BEC8-2BD3E440159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2" creationId="{AA9CCF43-AB40-4CC9-BA49-5A4F00F9F3A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3" creationId="{DD879FCB-1821-44E2-871D-0F4889C019C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4" creationId="{D0128353-CEE7-4DBE-9622-3514024D9A0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5" creationId="{E83057E4-4C6E-4EC4-AA6E-3A14F89C06C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6" creationId="{F5DD81E7-6D51-4471-9C8F-52357E18F20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7" creationId="{E35EEB82-726D-4D6F-AB88-1C5BC27AB8B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8" creationId="{8D589E75-7A3D-4398-8AE0-3FBF7D3357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9" creationId="{DC7D031D-E83D-4278-BEFC-B18503D8143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0" creationId="{C8E347FE-B665-4FAA-9CBF-2ED2B2F6886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1" creationId="{FF1FDCC9-BAD6-4603-B68B-1277A0317D7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2" creationId="{FD13A0CC-5DBD-4C01-923D-258285BA779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3" creationId="{0CA32094-8B01-4917-91C2-6484B5717E8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4" creationId="{B779D4E7-05C9-4486-AFC4-99935F1D05C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5" creationId="{863A6161-414B-4725-8D38-DB38B05C4A8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6" creationId="{5B47B450-9EB2-4CDE-9CBA-EE69D4B7E53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7" creationId="{CA3ED1B2-8BEA-4404-BBE2-51BCF5C127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8" creationId="{7EA008E9-5A0E-4207-9FF7-D551214327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9" creationId="{B9631E26-EAF7-4DF2-BE41-A25AF2040CD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0" creationId="{08388760-A1FB-44F2-8489-B9F0F8B11F0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1" creationId="{DC526EE5-6337-4CB0-B4FA-8563E9808A8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2" creationId="{2AD3448F-56BF-4261-8E6D-F5AA9BE6789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3" creationId="{84D41E70-7BA5-4B8D-A33A-A2E9D62C74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4" creationId="{906DB155-264A-42DE-AE4B-23A78F14AF5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5" creationId="{2D56E250-D5FE-41B2-9CDD-8F2971E2EDE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6" creationId="{230D6BD2-57CC-491A-95CE-95805C04BC4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7" creationId="{F87C8CDF-A850-4B46-810B-BE543477FD1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8" creationId="{56D1A00F-CA8A-4CAC-AD48-B4D05678F12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9" creationId="{A92F84DA-6BA7-4E5F-8275-AF063966B6E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0" creationId="{153BF036-A328-4903-939A-B720D1BE008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1" creationId="{6F27CB72-EF36-416A-B255-2CB16F51226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2" creationId="{12C97198-6158-40B9-90F1-0F0F9B5505D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3" creationId="{5C7BADF9-CCBE-4C1F-AB23-4BCA5155C5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4" creationId="{D49973D8-537B-4C74-B2B1-5405849179D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5" creationId="{6B74914C-2ACA-47C7-B013-B09F102236C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6" creationId="{003489D7-5C94-425B-9282-5B09583942B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7" creationId="{83345C2B-D4CC-42C7-9FA4-27A312C1253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8" creationId="{AFF7C4AC-D4EC-49DE-8B10-328FE116486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9" creationId="{7A034FF5-0338-44F7-8199-5E2D13B7173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0" creationId="{C468B9EB-210C-47CC-B2AE-0B63171B503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1" creationId="{B8E19A6A-BBD2-473A-9633-ACCA43BC899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2" creationId="{944F31D6-C953-4BB3-A062-0EFDD4C57C6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3" creationId="{453BF36D-1743-469B-BBAE-19737877BDB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4" creationId="{7EEE210B-3163-4E92-80B4-7B7294F9162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5" creationId="{711418C2-CB97-4D4D-9707-CFD86968112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6" creationId="{DF911D9E-53FB-4EA6-B996-0554591BF0A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7" creationId="{B865AF6A-2408-43A2-928A-30B7B6F3B2E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8" creationId="{629F2544-5607-4F3B-9AF1-891EBBAD418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9" creationId="{C65047F6-AA84-4ECF-937F-CC8E11D8F5F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0" creationId="{519E99C5-E985-483B-9274-B939C29D301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1" creationId="{164DCC7E-2128-4869-8358-A98B685FD0F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2" creationId="{17830576-B4D4-4DB6-9E27-82681ACD1F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3" creationId="{D4A5BFF5-C2F7-4597-BD20-A74AD9C773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4" creationId="{A99AB12D-498C-4577-90DE-9208B314A4F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5" creationId="{BD6B8221-47F3-4723-87BD-B4882207281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6" creationId="{08A94B96-F85E-454C-A92E-CC0F6F27EEA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7" creationId="{53696935-C62C-4B3E-AF18-CF34294A26E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8" creationId="{4FF56CB6-4542-4C27-8A40-0DAE2D977F2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9" creationId="{8664E249-BE3F-4BC6-BB79-11FB1D9EE79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0" creationId="{5C103ECD-B780-4051-8C84-8A26E39BEA6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1" creationId="{D9AA84DF-E271-46AE-B498-AE556A06BEB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2" creationId="{FB1C73CC-D479-4139-839A-FCD12389C36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3" creationId="{5E83CC1E-4BE8-47B1-A30C-3DE6010B362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4" creationId="{EC1FC33C-DCB2-4FDA-93CB-B20F49CCB3B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5" creationId="{F91AA816-EBEA-4641-AE26-AFD86AA5A73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6" creationId="{496D8848-459D-43F4-A26B-6BB62D67F9B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7" creationId="{F2F1BC25-24C0-4FEC-AD8D-7645E269D73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8" creationId="{BF11D1E3-E72E-429B-855E-3ADEED4545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9" creationId="{420D9E39-F430-4C36-AB2D-93A52919028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0" creationId="{42F140EE-B6D8-4402-BC54-860413B5B86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1" creationId="{E2FD9EFA-1B18-48CE-A29F-3E151EC2E68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2" creationId="{49FF6FA8-86A7-4EC5-B69D-40F11DB27A8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3" creationId="{CA6DAD2B-AE06-4CE1-8848-23A8535F67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4" creationId="{AEEBF3F1-7D22-4E32-B50B-0326295CA57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5" creationId="{F20ACCB2-FD23-434D-ACDE-FE124274B48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6" creationId="{81AAAC26-93A2-405D-BF46-CABF54900EE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7" creationId="{51649EAA-4BCD-48D5-9485-C8B4E96A2B0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8" creationId="{1878A040-AA8C-4600-A21E-2EA27BB0797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9" creationId="{A35C5B15-0DEB-446B-BAF1-0CE045DF264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0" creationId="{B226938A-4790-4AA1-A190-C25818CE448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1" creationId="{5D05D01D-F259-4666-9D94-95794B6A40B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2" creationId="{F4C389B5-FEEB-4B93-BB5C-94A56442C7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3" creationId="{F192A84A-C9CA-4A42-86A9-5B61F88E762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4" creationId="{2611C941-A1D0-4A31-925E-7555E4E1CF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5" creationId="{82303D61-B91A-46D7-A319-EB6E5AE8C5E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6" creationId="{EFCD06F2-AEE5-45C8-9FD5-AB5675B9DB3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7" creationId="{A10248EC-3C70-4899-9661-0651487875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8" creationId="{16896CE6-AC38-4D5E-B154-C080324B9A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9" creationId="{C11DE987-50D5-47DA-86FC-4F6EC46A99A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0" creationId="{4C745DA8-4AB0-42E7-A234-2E386C359E5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1" creationId="{26136E15-50DC-4AF2-86E0-9408F068344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2" creationId="{D482A3C8-63F4-4A3E-86D2-22E100FB482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3" creationId="{1D1C21FA-00CE-444E-8F64-CAD2D0D59A0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4" creationId="{DB090843-36D5-4A23-B7DF-BEBEFEA66C2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5" creationId="{4A368EA0-8D09-46BF-980C-3A55B1B77C9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6" creationId="{5F937900-98C3-4E5E-97F5-5BF3D7D97C3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7" creationId="{720505D1-58E1-41FE-8974-8C87BFF473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8" creationId="{87B4C229-A4D4-42C8-8506-6B542ECAD57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9" creationId="{B79B9961-90A3-443C-85E0-5FB28164037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0" creationId="{A9632813-1BC2-47B6-92FD-9E48101C18D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1" creationId="{2ECE6972-4404-41E9-9437-A84929F73CC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2" creationId="{1C496E97-2989-4C94-BAC1-F8E365FF295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3" creationId="{E0676AA1-A6C6-48D5-9951-4986825F855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4" creationId="{676A2F5D-62F4-402A-A6F0-16CE7A7350E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5" creationId="{676420C8-EB68-47C0-BF5C-E640BC63F0F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6" creationId="{C09DC062-54D7-4D1D-85AC-73AE57E3B58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7" creationId="{C3241462-EEB1-4498-BC93-D845B6D4D81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8" creationId="{7D5F2910-C1BD-46B2-8CA1-FF75FE9916D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9" creationId="{EAB64258-B2B1-44DB-8B5B-B2EEE2E3EA5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0" creationId="{498DE22A-05F2-47E2-91CD-38D4F1B1D0D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1" creationId="{136CAC99-3FE0-4CE2-B78A-66F40C9C42D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6" creationId="{E8BF52BD-7469-4C08-AE90-BA9BA06B25B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7" creationId="{62E267DB-6F2F-4E13-9BE4-75806ADE201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8" creationId="{CE041633-DBD6-46BF-92E3-1185EEE088D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9" creationId="{75FF4F42-010F-455A-8BC5-5333036D69DE}"/>
          </ac:spMkLst>
        </pc:sp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5" creationId="{204BAA91-9CF4-43B1-9A7B-E1755B7B8E7A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6" creationId="{CEDDA7A1-2FEA-4F4E-A1C1-F4E0964BAA39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7" creationId="{BD65A193-A360-406B-810B-F121386E684F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8" creationId="{9496BF87-E884-495D-A00C-AD5961EE77A8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3" creationId="{6BF8D03E-F347-4D55-85AF-02CF2BF6C02C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4" creationId="{E071584E-A4B9-4D73-9B66-C060FECD15B4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5" creationId="{589110BC-5703-4310-8F22-4E1B7D9D5D2E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6" creationId="{26FC06F9-EDAF-414B-A4C3-A4C573778FC9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7" creationId="{8A41EA91-FAFB-47EA-BFA2-E018E7A58099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8" creationId="{163C7C29-54D4-4D07-A0B3-08B4DA9AD52A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9" creationId="{AB3FFB5D-8C65-4D7C-A05A-42AAFA4A32FF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300" creationId="{F69D2372-86EC-4181-B5BC-8301E55627F9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2" creationId="{7D44E634-764D-4B49-9850-D827D049DBE6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3" creationId="{5E168DBD-15F6-4A69-865F-C0991FF55077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4" creationId="{678DC146-C9D3-40A3-9867-4AABFA5A3728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5" creationId="{F6F24C9C-D02D-43EE-8EA4-FA9FEEA9B81C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0" creationId="{3038AF0F-39FD-48F1-9C4A-9674F12F446C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1" creationId="{716AE1D9-48AB-4667-80B7-42BE5AF6D0A2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2" creationId="{60433564-A1DF-436B-9494-C549931D68EF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3" creationId="{98924820-A203-4FF8-9B02-F0ABDD89A4F1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4" creationId="{4D9B2F99-6788-4F5E-AEEB-75D94497EB7F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5" creationId="{C4BB01AB-B8AB-4020-8DFA-072B072DF861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6" creationId="{1A2FB1C8-5445-4F23-A54A-D7ADEDD8AD3D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7" creationId="{EBCF90F9-3DB1-4303-867A-A7EE30B09C15}"/>
          </ac:cxnSpMkLst>
        </pc:cxnChg>
      </pc:sldChg>
      <pc:sldChg chg="addSp delSp modSp add modAnim">
        <pc:chgData name="Cristian Chilipirea" userId="34ab170da5908fc4" providerId="LiveId" clId="{51E1D80A-4A29-4E2A-B293-4232621C1517}" dt="2019-10-06T18:08:52.976" v="263" actId="1076"/>
        <pc:sldMkLst>
          <pc:docMk/>
          <pc:sldMk cId="2957820623" sldId="515"/>
        </pc:sldMkLst>
        <pc:spChg chg="mod">
          <ac:chgData name="Cristian Chilipirea" userId="34ab170da5908fc4" providerId="LiveId" clId="{51E1D80A-4A29-4E2A-B293-4232621C1517}" dt="2019-10-06T18:08:35.109" v="256"/>
          <ac:spMkLst>
            <pc:docMk/>
            <pc:sldMk cId="2957820623" sldId="515"/>
            <ac:spMk id="2" creationId="{0B1478FA-519B-40CC-87CB-59FEED7049A5}"/>
          </ac:spMkLst>
        </pc:spChg>
        <pc:spChg chg="del">
          <ac:chgData name="Cristian Chilipirea" userId="34ab170da5908fc4" providerId="LiveId" clId="{51E1D80A-4A29-4E2A-B293-4232621C1517}" dt="2019-10-06T18:08:43.508" v="259" actId="478"/>
          <ac:spMkLst>
            <pc:docMk/>
            <pc:sldMk cId="2957820623" sldId="515"/>
            <ac:spMk id="3" creationId="{F16E676B-BCB6-478D-9AD7-3FCCA4E4B8B8}"/>
          </ac:spMkLst>
        </pc:spChg>
        <pc:spChg chg="add del">
          <ac:chgData name="Cristian Chilipirea" userId="34ab170da5908fc4" providerId="LiveId" clId="{51E1D80A-4A29-4E2A-B293-4232621C1517}" dt="2019-10-06T18:08:50.724" v="261"/>
          <ac:spMkLst>
            <pc:docMk/>
            <pc:sldMk cId="2957820623" sldId="515"/>
            <ac:spMk id="5" creationId="{BD8024DB-5E44-4805-80FE-A7C5616CFC30}"/>
          </ac:spMkLst>
        </pc:spChg>
        <pc:spChg chg="add del">
          <ac:chgData name="Cristian Chilipirea" userId="34ab170da5908fc4" providerId="LiveId" clId="{51E1D80A-4A29-4E2A-B293-4232621C1517}" dt="2019-10-06T18:08:50.724" v="261"/>
          <ac:spMkLst>
            <pc:docMk/>
            <pc:sldMk cId="2957820623" sldId="515"/>
            <ac:spMk id="53" creationId="{2E03899D-A8A6-4A4A-8512-009383EF70A4}"/>
          </ac:spMkLst>
        </pc:spChg>
        <pc:spChg chg="add mod">
          <ac:chgData name="Cristian Chilipirea" userId="34ab170da5908fc4" providerId="LiveId" clId="{51E1D80A-4A29-4E2A-B293-4232621C1517}" dt="2019-10-06T18:08:52.976" v="263" actId="1076"/>
          <ac:spMkLst>
            <pc:docMk/>
            <pc:sldMk cId="2957820623" sldId="515"/>
            <ac:spMk id="54" creationId="{0BB1FB4A-D25B-421A-AB36-0E83234C635B}"/>
          </ac:spMkLst>
        </pc:spChg>
        <pc:spChg chg="add mod">
          <ac:chgData name="Cristian Chilipirea" userId="34ab170da5908fc4" providerId="LiveId" clId="{51E1D80A-4A29-4E2A-B293-4232621C1517}" dt="2019-10-06T18:08:52.976" v="263" actId="1076"/>
          <ac:spMkLst>
            <pc:docMk/>
            <pc:sldMk cId="2957820623" sldId="515"/>
            <ac:spMk id="102" creationId="{ADFF8D05-A87E-40F0-A919-BAF7F5B12225}"/>
          </ac:spMkLst>
        </pc:s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6" creationId="{244782BA-854A-42E3-B970-B28C56EAC061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9" creationId="{F5CD1FAA-1150-43A4-BB65-63CCFBFDCB65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12" creationId="{DAD83DA1-0D6B-411C-A88B-5BE0C4C8FF0A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18" creationId="{6A9C5E5A-0BC5-4CA6-8428-48DE3FAC9191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24" creationId="{F68E58BA-D8FE-47A9-99BB-9B7DB838F91D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30" creationId="{530128D0-2FF3-4AD5-B0FA-7A4E78B90F0B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36" creationId="{D520E8BB-3BDA-400C-91DC-C4E7C1E4B054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42" creationId="{DA38C3D1-4FB5-4044-8F93-00FBB56858E7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55" creationId="{902F4D9D-F3C8-4DA4-BE6E-DA6A4FF6304D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58" creationId="{CD406165-8E4E-4F5D-8B29-EC318B8303A5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1" creationId="{983DD69D-8A56-401C-B269-E96C4A58A971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3" creationId="{0F1B2DDD-8FE7-4BD3-8159-54DE061A6F5E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7" creationId="{93CED286-1D28-443A-967F-5A4CB54B2A06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9" creationId="{29307B48-1AC5-4C85-8891-D8EAF14E28EA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73" creationId="{BCF1F1B2-DFF6-487D-8E11-24EC0347277B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74" creationId="{E6116226-73B7-4445-B56E-AF143D24BC4B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79" creationId="{2569070E-DF02-4047-B20C-FA4FDE1F2210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80" creationId="{527F909E-8EC8-4991-B108-15E08E585730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85" creationId="{51C11E5D-6B4E-46A7-BBFA-077C60DB3AF7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87" creationId="{41474432-F698-4FAA-B09D-A69F0211848B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91" creationId="{20593A8F-51D5-4219-B842-686205897C93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93" creationId="{C65AF434-9181-4425-AC8A-316FBD40CFCE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94" creationId="{159A2341-BC0E-4440-9D5C-0002012CD88B}"/>
          </ac:grpSpMkLst>
        </pc:grpChg>
        <pc:picChg chg="add mod">
          <ac:chgData name="Cristian Chilipirea" userId="34ab170da5908fc4" providerId="LiveId" clId="{51E1D80A-4A29-4E2A-B293-4232621C1517}" dt="2019-10-06T18:08:40.613" v="258" actId="1076"/>
          <ac:picMkLst>
            <pc:docMk/>
            <pc:sldMk cId="2957820623" sldId="515"/>
            <ac:picMk id="4" creationId="{4F62176D-0D7B-43A4-AE44-10ADC67C3365}"/>
          </ac:picMkLst>
        </pc:pic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62" creationId="{F0FB9614-A580-4670-9AE0-DF5D113C2611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68" creationId="{5379FA84-7E16-4562-A232-431647656839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75" creationId="{A0D43198-D5A6-42EE-926C-EA747E79E843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81" creationId="{0BDCD842-AA87-433D-903D-F1CB0064BE63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86" creationId="{B1AE178D-03E4-4B7C-BA53-985756DA4340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92" creationId="{6BBB431F-6127-4BC6-86C3-DC0BAE019177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95" creationId="{23632047-63D0-41DE-A530-65C3F97E75C2}"/>
          </ac:cxnSpMkLst>
        </pc:cxnChg>
      </pc:sldChg>
      <pc:sldChg chg="addSp delSp modSp add modAnim">
        <pc:chgData name="Cristian Chilipirea" userId="34ab170da5908fc4" providerId="LiveId" clId="{51E1D80A-4A29-4E2A-B293-4232621C1517}" dt="2019-10-06T18:09:14.083" v="271" actId="1076"/>
        <pc:sldMkLst>
          <pc:docMk/>
          <pc:sldMk cId="3525947301" sldId="516"/>
        </pc:sldMkLst>
        <pc:spChg chg="del">
          <ac:chgData name="Cristian Chilipirea" userId="34ab170da5908fc4" providerId="LiveId" clId="{51E1D80A-4A29-4E2A-B293-4232621C1517}" dt="2019-10-06T18:09:03.361" v="266" actId="478"/>
          <ac:spMkLst>
            <pc:docMk/>
            <pc:sldMk cId="3525947301" sldId="516"/>
            <ac:spMk id="2" creationId="{2A748F6C-576E-4EEF-A077-246D1B6B0B9A}"/>
          </ac:spMkLst>
        </pc:spChg>
        <pc:spChg chg="del">
          <ac:chgData name="Cristian Chilipirea" userId="34ab170da5908fc4" providerId="LiveId" clId="{51E1D80A-4A29-4E2A-B293-4232621C1517}" dt="2019-10-06T18:09:02.121" v="265" actId="478"/>
          <ac:spMkLst>
            <pc:docMk/>
            <pc:sldMk cId="3525947301" sldId="516"/>
            <ac:spMk id="3" creationId="{99AF0EFF-2275-4E10-AB64-A20FEA22FCF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" creationId="{81A48CF7-BA94-427D-A032-3611E82C682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" creationId="{A9238502-D450-4D2C-B6BD-5B962814265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" creationId="{4A6ACC1B-0D43-49C4-98EF-8336007E4A6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" creationId="{E1648C15-5CFA-4120-96C1-4C4748DFC2E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" creationId="{7F446975-7F26-4E74-AF64-4331CA5545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" creationId="{35BE88DE-7157-404D-8D42-68CCF60839A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" creationId="{9CD0BF56-358C-4C2B-B4D6-92ED014EF67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" creationId="{A9C0C7D5-2D86-499B-930B-D13E3159E0E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" creationId="{9E2B0E80-1DAB-4115-B992-0264E4D0C65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" creationId="{75EFB6C8-8F67-4B10-8D98-4178A26F10E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" creationId="{F8ED2A50-9310-4B3A-BF6B-BD5DF0076B4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" creationId="{A0C5BCD3-0A0D-4B0B-94F9-C8929B08796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" creationId="{39CE95CC-3E49-4D3E-9BC5-6939E9D5409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" creationId="{FAD6A5B4-CE13-49A8-85D8-C3B48FCD1A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" creationId="{8B36F362-91C8-4DA2-8336-0E6DF1C3034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" creationId="{A19FD7FA-628A-44B4-BBD3-B4E41BBBE84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" creationId="{7AEFBE68-DE84-494F-8EC8-F0BC133FB2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" creationId="{41DAB0D9-474B-4D63-B4DF-74B54663809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" creationId="{B133FF0A-2E5E-4246-9E61-BD059168BC9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" creationId="{834900FD-8E26-483A-8DFA-E8C8FFB95D7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" creationId="{C7845CDB-4F91-4193-8652-FF777DABC3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" creationId="{5E3610C1-55BA-430F-B3D2-242208E1DD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" creationId="{DD9AA4AB-AE85-40FF-B39F-21F4F886E62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7" creationId="{CE5D681C-CDEC-46E1-BAC6-6A00ADB7985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8" creationId="{40E7ABEA-41B1-489E-9D2D-88ED6477B42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9" creationId="{F8B6E25F-C61D-4A77-97A1-22A1B228CD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0" creationId="{762FAA30-073A-4097-B6E5-303D1746147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1" creationId="{6FBEA0E9-F32D-4829-9866-4DDB31CC0DD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2" creationId="{6C8CEC95-700E-4171-B2E0-8A855EB82F8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3" creationId="{6AD2E2EB-4331-4F75-A29D-B0DDDABAAA1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4" creationId="{A5F1E574-7BDE-455A-AA18-35D106715DA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5" creationId="{F099494A-0D6E-4683-A1A8-6B090B266BA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6" creationId="{FCBD196E-845B-4A52-AACE-C3401F0CC7C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7" creationId="{6DDDEB95-6C55-47D5-9BA1-BAFDE6EFB7E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8" creationId="{4D97FAB9-2289-4EDB-BEFC-006888FE9BA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9" creationId="{BA4FA422-2FCA-4423-A78B-F9C409B9CAA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0" creationId="{6038DC38-9FCE-40E6-9DDD-0B8EF820750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1" creationId="{4350D071-DFAB-4EC7-BAA0-313F2BAA62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2" creationId="{ABD5B84E-9A21-40B0-ABB6-AEACC9DDC57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3" creationId="{FB03953E-3C4E-4A84-A40E-F152C9803F9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4" creationId="{5841423F-7E82-458F-B0C7-4554DB5D4B4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5" creationId="{DA6C51E1-F59B-452C-B080-7429516F42A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6" creationId="{878A2B50-2C63-4008-B986-1C158EBF12C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7" creationId="{40EE6972-165F-43CB-AF3D-0CCC5AD0017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8" creationId="{0F6782FC-F983-4D0F-B9C1-746FA92917D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9" creationId="{AA8D9A28-D03D-429E-83D7-AF6889E3FE6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0" creationId="{82412677-596B-49A8-B315-94A3E9A9A86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1" creationId="{A8EA4D11-FD5A-48AB-8A2C-A769887365F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2" creationId="{22007F73-1A50-4E67-BA21-987BDA0AEE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3" creationId="{9083B12B-381E-457F-9467-E09EA9101C5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4" creationId="{798CC410-152B-403C-9EF1-471B21CE9FD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5" creationId="{0BA31093-3255-4C41-BDBA-B4C622318FB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6" creationId="{B15BC17E-F166-4C82-A3E4-AD226F52EFC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7" creationId="{6AF37779-C286-4220-83A2-DEE61FB8617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8" creationId="{6DE4AF7C-0220-47DC-93CF-EFC51EB470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9" creationId="{0425E2DD-FA57-40CF-833D-A89949F6E0A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0" creationId="{7F5FF2C2-CEAC-445D-8AE1-111FB4733EE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1" creationId="{B7F2B193-0349-44E2-A7C3-662955E8A1F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2" creationId="{AD644220-2469-4AFF-B02C-E6618DDE99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3" creationId="{F08E5167-DB0C-4AB3-8F1E-4FC1172BB82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4" creationId="{38C2ABFD-751E-44AC-A69D-BC4466E366D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5" creationId="{DAE2D47F-6E2E-4FFA-87E8-4D2C444105A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6" creationId="{DA0AD413-31BE-4793-9CEB-633CF510303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7" creationId="{4D123D2A-30F1-4A28-AB4C-267C3541DCE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8" creationId="{C584816D-DC72-4E3C-9A40-B5A31A5B86F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9" creationId="{725C15D0-C86F-465A-A646-632D6E727DD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0" creationId="{52688DDE-4306-4FD6-9F72-F303453D75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1" creationId="{74FE7690-065A-43AF-8372-D1E5C3DBEF8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2" creationId="{23D33980-6E50-4E9F-BDB4-D6164AE1AB1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3" creationId="{AF72E7E4-557A-4303-93ED-A2156E08FFB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4" creationId="{861DDEF8-8BCE-437B-A01C-86C16AC5B4B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5" creationId="{AB8B637D-681B-4D7A-800F-668BD1617B5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6" creationId="{E449C947-564A-4D1C-B572-308A0B45382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7" creationId="{EFB8EB0C-78BC-4A67-9F3B-9F7987DE7E8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8" creationId="{1EBAD14B-AF4B-4B2B-A2F0-729A4B5A96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9" creationId="{28CE7862-5867-4BC6-852D-719D45CF3AC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0" creationId="{0AB615EF-217D-4508-A6DE-9E7E5B8D23F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1" creationId="{3E6B8720-1EB5-4634-8815-AD663B6AC29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2" creationId="{D9AC005D-6AB4-4737-827C-E71DF78A4D1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3" creationId="{93B8C0BE-86F8-497D-96D7-D8DA393A53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4" creationId="{FE4ADDEB-A928-44BB-8202-303A3B55B9F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5" creationId="{5E0F9BA6-A17C-4A40-B43A-78F9E51B321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6" creationId="{95700E3C-6E19-4B4A-86C4-976BE1DF412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7" creationId="{83E58426-C614-408A-AAD9-6857DA9B90E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8" creationId="{2EF6F767-EF4C-436E-9D36-29846AAE544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9" creationId="{961D7BA2-149B-41DF-AE4F-84226B31D38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0" creationId="{866BE810-73E8-47AC-B540-FEDB03E107F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1" creationId="{FC1C9537-25E8-42D3-B24D-EF6C23F7B5D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2" creationId="{1F6D6307-0161-4B5E-ACC8-BC5E237841D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3" creationId="{943B8CB6-61C8-48F9-97F8-4428E31AD2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4" creationId="{77D5C087-A9FA-4070-A30A-68B50A2322C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5" creationId="{EFAA5BF2-4A32-45B9-B47E-932627189D9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6" creationId="{10DB065D-2C22-4147-BDBC-8BFF26F03CD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7" creationId="{D6ADD4EE-F068-4E33-B802-72C5940CC91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8" creationId="{82FB27AD-452E-4FDF-BF19-D96BB9AB148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9" creationId="{ABACE598-AC16-49F3-B126-C4B4AE8637E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0" creationId="{720B29E4-1E57-4D85-BDEF-005800AA919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1" creationId="{64FFC63C-EAF3-4948-8A6C-B5F1E8F58C9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2" creationId="{A0C981B0-5BA2-484F-B9DC-02023BFAB6A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3" creationId="{59BF895C-1885-4FF6-AF30-86D90062413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4" creationId="{25C8366F-0FD7-41C6-BDE0-2840851825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5" creationId="{78724964-8F6E-44DE-9869-90CD04BD38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6" creationId="{B60B6127-A15F-4993-9A9B-7BC117ACCB0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7" creationId="{32F8982B-6C49-4E5A-9851-AB60E3AC6AF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8" creationId="{5C8D1857-2D3A-45F2-ACC6-4D9EA0D750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9" creationId="{AB31751C-7EDF-4451-8D04-6CCFC2AE2C4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0" creationId="{13D9E67E-D473-4927-B16D-5ACAFAA8DEA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1" creationId="{8CC3911D-523F-45E8-A6BF-E4E2952C167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2" creationId="{E98E5713-6C79-40B0-8C30-743DE475B26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3" creationId="{0E11F2B7-97EA-4238-B9D7-A70FA3AF7D2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4" creationId="{54E48675-4449-4E51-BB2E-26FC5E6DD76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5" creationId="{C6DDE6E8-EA87-414A-928B-F7FD89D71E9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6" creationId="{D177A783-609A-4FFF-B5F6-9D9BCED04C6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7" creationId="{7EA910D5-9509-4DB1-A728-BAFF49C37C0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8" creationId="{98E52453-9570-4D88-A1F8-3A94507C9B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9" creationId="{A16AE2A3-CC0D-41A7-924E-9B598552FF4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0" creationId="{17E9E778-A417-4850-8318-61E84787EA1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1" creationId="{873855A0-69EF-4B58-9133-DE27AEE9AF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2" creationId="{1C52FBCB-AA60-4EF4-A995-4B29FFB8E92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3" creationId="{81ECCF7B-23B9-4412-8E64-7D080D4843F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4" creationId="{8C0203B4-FE51-4C13-B395-F834B24FA48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5" creationId="{AF9448D8-3AD9-4070-B2DF-BD0BBA2201E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6" creationId="{1D47D114-923C-4786-8889-BFE5C702C8E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7" creationId="{4E55EF62-649C-4711-9727-B7CA5B9529C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8" creationId="{8E7C89BD-527D-4BBD-8B6E-633F0CB3226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9" creationId="{B0461DAA-B3F0-48AC-A832-7CF3D5F9CAB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0" creationId="{45829A2A-10D2-4D68-8072-7E4CA74BA73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1" creationId="{2483B2C8-2AF0-4A2F-8B1D-EA2BB6A02FA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2" creationId="{1A327CC3-251E-4740-A19D-9051DD4C0FC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3" creationId="{7B80C8E5-D5D4-4C0D-AB65-10437059426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4" creationId="{DB61C84A-B497-4276-BB1E-392F59C3A59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5" creationId="{45778B5E-00D1-4C36-BC79-486FDAF4812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6" creationId="{621C3011-1436-4A35-A1FD-3E62B42CD25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7" creationId="{3FAD86C1-663F-40EC-BB9F-F3DAEC7C69D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8" creationId="{85282E73-8F89-42C4-991D-F9A7E172965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9" creationId="{F2962331-DA28-4005-A232-925B3931EF4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0" creationId="{FBDB3DD9-B3C1-4077-B32D-E6BA68FA6B8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1" creationId="{9F55D5AA-284B-4AF6-9919-43070B99841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2" creationId="{4B144694-D3F8-4A32-973E-1631476CEBA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3" creationId="{458A36B6-E535-49F9-8BF6-438E36B7A40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4" creationId="{F9405AFD-262D-492D-B21F-4B71AE202C3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5" creationId="{184896E7-7000-4C6C-BBA6-2102C5E5A7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6" creationId="{7E652A70-539C-4121-AE0B-8F9F2DFA439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7" creationId="{698DBA92-A5E0-41D5-8BD6-A1900C913DE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8" creationId="{70B0D057-B7D8-49B5-930E-28DB51BC2F7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9" creationId="{C0502EE0-A3FC-469E-9CC5-CC5E738E63C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0" creationId="{EEC247DD-27A9-4888-8B01-B4DCF1EBCD0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1" creationId="{4B69BAB3-9033-4948-9BE5-1281FEAFBB0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2" creationId="{67534385-4359-41E1-90CC-1547DD2DA75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3" creationId="{F12481CE-5976-41F7-8107-4728B0019C6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4" creationId="{5F1FDCEE-3BAB-41B7-8EDE-4D49A5EA823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5" creationId="{C9CE92FF-2148-4B7F-B74D-F54EAC20DD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6" creationId="{87316CF7-3609-43B9-B158-B4A3992223D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7" creationId="{4C2A7B3E-5BE8-489D-905A-1E15C1CCD2B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8" creationId="{711F4555-C236-4A58-8FFC-58087468854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9" creationId="{7816D3AC-A5C4-456C-9B73-2681EEF64BF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0" creationId="{232CEE18-53A7-4FE1-8452-7265E46F254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1" creationId="{24A32EEB-080C-4828-9E85-D7CDA3B0292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2" creationId="{898F5362-DE0D-4B62-8D2B-9459F6D897B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3" creationId="{C47F7FE5-4D07-4940-9316-3A3EA9DD911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4" creationId="{454CC8D2-4347-4E51-8CBF-3ED6C982167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5" creationId="{090CE0F3-5270-4173-84DB-41D97E52D2A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6" creationId="{B22ACCB6-3981-43DF-BB6D-DD93F48D92E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7" creationId="{A09D1A9C-9C80-437C-8DB0-181460DF61C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8" creationId="{BBA3DC2A-E309-4663-8D89-A4D4A2D6E50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9" creationId="{E4028849-81F6-44F9-93CF-3FB95CEAE4A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0" creationId="{C22FBD1F-73B6-44A0-A960-9716CA3DCEA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1" creationId="{BAEC08BA-D848-47D0-9994-F6933FD3B3A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2" creationId="{B6F50CDD-9392-4290-94C9-C81F86F3C2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3" creationId="{603EF574-1DD6-48D6-B33F-C75108D0804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4" creationId="{7CCF4671-FB19-4766-845B-4F0A3A7CD98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5" creationId="{862BBD6F-2DAE-42ED-BC71-82ACA16DF56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6" creationId="{3F081821-827A-414E-97B5-EEA73012FD4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7" creationId="{2C7653D8-11D2-46F2-BD04-3151CC55B10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8" creationId="{8F6E4D88-4672-4C9D-A655-E6A3487AA58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9" creationId="{628886E6-83A4-4F45-88A4-A7A8EDAB91D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0" creationId="{FBDE10EC-7F27-4DB1-8FB2-00D2B1AF691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1" creationId="{6001140F-252F-4CC2-8642-ED4F40E2F50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2" creationId="{C28F83D0-47E0-4A44-9771-4CFF5A63E69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3" creationId="{45029169-04BC-4667-B578-148AE6D5345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4" creationId="{EF9C57C2-5A09-438F-9D26-D64D4743FB5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5" creationId="{3AB1C0E5-84F0-4E96-9D6C-1EEC9AC3540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6" creationId="{4DC7E910-7C51-46D8-AFA2-F9DD0587665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7" creationId="{920D58C6-E672-4B36-9CE0-8793B0D071F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8" creationId="{07CEC326-F1CB-4F4A-A244-852093FE189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9" creationId="{3E82EEF0-894E-489A-A512-779F574F812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0" creationId="{17A505C7-7724-4B63-99A4-1463CC003FF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1" creationId="{3F11C3B1-910B-4EB3-8070-1DBC2B0B46B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2" creationId="{1999D326-8F0E-4FD6-89FF-1C342AC7ACC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3" creationId="{88DE643E-2EEE-4441-9151-48120F3D9B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4" creationId="{7B733A88-8F9C-4122-85A1-DA0046C7A95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5" creationId="{831E323C-3929-410F-9B63-8A6D5435BC9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6" creationId="{8330C72B-ED08-46DA-8673-CCF89F63E06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7" creationId="{4613D1CE-ECEF-4839-AA54-06AD17FC0E0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8" creationId="{9F4750EE-A3DE-467C-8F8E-5D19B53AB0E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9" creationId="{4463CC68-97DE-4537-98E6-C65FF11F203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0" creationId="{C6A858AB-D5A0-4253-BF67-3E6A2FEA04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1" creationId="{DA6AD364-CC0A-457D-A676-636929BF4FE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2" creationId="{D3D5BD0F-6EB2-49BA-A194-92757BA43E7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3" creationId="{79CC2A87-8D30-45AE-9AEA-1FABC111D3D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4" creationId="{79E910F4-F930-4321-BC04-E1EEC84EAB7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5" creationId="{8DFF64B0-F439-4584-A789-70DA59AA900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6" creationId="{DEC0BA5B-18EC-4927-95B7-BAB86A00E76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7" creationId="{9230E7E9-4183-427B-9356-12DF8330579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8" creationId="{1A2C90FB-51FB-4C3D-8A32-29BAD87CA29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9" creationId="{6CD76310-B0F0-4E71-80AC-AEB0ACC8522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0" creationId="{73473965-351E-4329-9EFC-69E6E23060D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1" creationId="{4F3ECC05-B96A-4DA9-A75E-705BF57C898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2" creationId="{D0DDD6C2-4EEE-45F9-B434-79E3EE5D98F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3" creationId="{59D391A4-5A80-4F1A-B85A-AFF06C94C3F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4" creationId="{7B1EF564-488C-4E1C-8E76-1DA9C44EBAC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5" creationId="{CB996DA9-3DA9-4EC0-A2EA-069D6358EF9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6" creationId="{87731CD6-245E-4A1F-A382-4648552B023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7" creationId="{443B7559-D259-4B39-9BF0-60B480EB2C2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8" creationId="{9567EB7B-A563-4D0B-AAE1-BB058ABD88A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9" creationId="{107A4304-47BD-48D0-B4AB-995BC3C5A86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0" creationId="{A0FDB02B-BDBC-44EA-BBE8-976AA1AE067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1" creationId="{594B9448-28C6-4415-BA25-47AC53E5D78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2" creationId="{DDBA99F9-CED5-434D-939E-D02B75C7A5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3" creationId="{E7F67EE9-AF1A-49EA-8BF6-CB2F1A9315A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4" creationId="{F6400533-EE3A-41A5-A831-54C59143604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5" creationId="{A05C6BD3-19A9-4FE6-B41B-4041852FE7A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6" creationId="{5ADA1507-54FB-4858-B34A-8823AAACCA0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7" creationId="{1071154D-DE08-40A2-8E2C-EA54393FF9D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8" creationId="{75383E84-A893-488B-944C-F7E442CB4F8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9" creationId="{F1D89715-1CCC-4CA1-B8E3-A1E342799F4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0" creationId="{80C453BF-B0E7-4A73-BCCC-D7F1121FCE1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1" creationId="{6C3B78AD-AEF0-4483-B9BE-CE303C5A182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2" creationId="{235C5158-FAD5-4C36-B646-F40FBB2A5A4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3" creationId="{85F84444-350E-4F64-9544-905B7A0623C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4" creationId="{217188DB-1589-41B6-845C-A5B578949DF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5" creationId="{501B9ABF-EF46-422C-8967-C0C1AB81BFC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6" creationId="{C9A39D04-34ED-4094-A7C2-3AD141DEE5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7" creationId="{BBBF9217-5B90-4909-9025-9141BC489C3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8" creationId="{E0C6C855-2189-4FED-AADB-CAC180C00F5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9" creationId="{064C3C11-99A3-413D-886C-2AB43596E2D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0" creationId="{CBAD9CFF-A991-4BE5-B327-D752DB445FA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1" creationId="{A69817C5-1817-45EE-BEA6-2152FFC5B6C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2" creationId="{F33B8298-D0E8-4429-AF2A-A5551E4BC97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3" creationId="{FADF9D40-F684-4DDB-A48F-54439DD21A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4" creationId="{A4537FF7-BCAE-446F-BD8E-699FB16AA51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5" creationId="{2F73FA0E-8068-4487-8544-AC265F86BA2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6" creationId="{8E3710D6-7933-4183-85F9-51FEAD1CD9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7" creationId="{0C767098-E44D-4EE8-998A-0D32AE1A8D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8" creationId="{D7E45FF7-DE4A-4D9B-BB68-90B503EFF39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9" creationId="{2D8D03E9-AB0B-4997-AF69-F3B816111CB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0" creationId="{338EC33D-018F-4AEC-94FB-DFF799975A2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1" creationId="{8E85E32D-CE41-489A-8DAC-3E699B00F2F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2" creationId="{927E7E21-A30B-4979-8E89-85A2519C1A4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3" creationId="{19531482-7D84-4366-AF6D-C05C016F8D8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4" creationId="{816CCA29-A3F4-4B6B-BD93-87C62CECEAE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5" creationId="{8A478ACE-DE44-408B-AD2D-BAECB4A168B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6" creationId="{B49FE86E-2298-494C-B6DB-610ECD23896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7" creationId="{101A2438-A8F3-4BA2-AAB0-ECC36A0DC4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8" creationId="{7B875E37-32A4-48CD-B09B-F91F35A6F00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9" creationId="{6012F3C7-1DCA-4D8C-9D5D-6BF0EB03B4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0" creationId="{3311D094-79A2-4ABD-9100-CBB3BE7455D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1" creationId="{C3B0CF39-A4C4-432C-ACE2-CE12D366F18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2" creationId="{F74F4336-1AAB-4D03-9695-2BB884E2E18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3" creationId="{60F13C6B-D6E2-4742-8E76-C9919D45D3D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4" creationId="{6D7AD568-3976-46FB-95C5-E1EFCBE63E4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5" creationId="{2A9DB968-7AB1-4D52-AC6D-17EDAFDBE72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6" creationId="{7CE655D3-B098-4B7B-BB93-3ECB63FFC85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7" creationId="{21AB9914-76F7-4F8E-B23F-51F015E714A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84" creationId="{C255FD57-0E2C-4979-9587-4F8AA3A6240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85" creationId="{3FC03159-66AD-4E60-AE4B-DBA5C57321A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3" creationId="{D3ABCD70-B52B-4438-B773-6C30B8ED37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4" creationId="{C9562B8C-1758-481A-B980-95C5F1BA3E4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5" creationId="{531B7E1D-5FE3-4E8B-AA1E-182DFB12128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6" creationId="{BD2479D2-7A53-4D08-9AE5-EFD5C8CB14F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7" creationId="{50B494AC-C8B1-403D-B19E-40A9BD21EA9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8" creationId="{766027D2-ACC3-4F69-9AB0-3626CBAC373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9" creationId="{FD243E9F-380C-46F6-BA6E-43516CF6D65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0" creationId="{BAE50188-DE5C-4765-9DD1-BA40DE4A6A6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1" creationId="{4A2700F3-D804-489F-8890-BC610FE0644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2" creationId="{986F1E9D-CF78-4B06-9E38-C0943C52327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3" creationId="{0CADB311-D8B2-42A7-853C-1CDF7E561E9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4" creationId="{ABE2C825-8E78-405A-AC34-7DDBFBF81B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5" creationId="{30E976E7-CA71-4159-9C36-22D6225A964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6" creationId="{1497C852-4818-4613-95FE-10D99994625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7" creationId="{D8D49D3C-6279-42DB-95FA-F722721A5E1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8" creationId="{16E799F7-07B5-4CA3-975F-C7BE75F504B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9" creationId="{91E0EACE-5AA6-4BF3-BC65-247A387274B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0" creationId="{BF279A61-2B66-4C43-957B-81687967852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1" creationId="{769F18BC-FE97-43E5-9C95-93F3FEB4AB3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2" creationId="{A02AC055-D6CA-4556-9BB9-BA97035617E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3" creationId="{F1049ED6-BD98-429C-9B1B-1CB74A607A1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4" creationId="{EA29B457-E526-4FA4-8C11-2256669D47B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5" creationId="{48538280-9EED-45C8-A661-54320B43CE6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6" creationId="{872AB9F1-5E36-46DF-BA73-604362D8E2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7" creationId="{647F9789-77CB-432B-A3B6-6CF4F8A771D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8" creationId="{E4E092D1-2F35-4C62-8C23-085013F0C6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9" creationId="{43EB5D7B-C143-4B4F-A122-1852623FD0E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0" creationId="{EE7B42E7-96C0-4A93-AA59-5510C63CCC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1" creationId="{6900023D-187C-4E62-94A7-C4A026DF63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2" creationId="{F195A0C0-7B68-4F8E-9ECA-D40F7AA7F95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3" creationId="{AD40EAC7-DF7D-4054-A006-2BC1C258437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4" creationId="{97908BA1-0115-4789-AEDA-D49A1DD10C7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5" creationId="{824A1EDB-3CBE-4C5B-A235-099661C528D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6" creationId="{50905CDD-84A0-460D-BDC6-66856BD6FAA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7" creationId="{84F03CED-8927-4A02-8C8B-92703E7EABD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8" creationId="{D6441353-5743-4F81-BAD0-5A680915F32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9" creationId="{91BE08C7-2C2E-41E7-91DB-3FBF67E9BA1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0" creationId="{90752B01-E7AD-4C0E-B90A-3592B8D5552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1" creationId="{DA9E2792-8E91-495C-848A-7E57B3F54EC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2" creationId="{79E1E981-CE75-498C-8C62-452E77482FA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3" creationId="{1566CA56-42B9-48A3-B489-4DCAFFADD87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4" creationId="{0D1A67CD-88D9-47D4-9FA7-17C25484AA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5" creationId="{E87450D9-9340-4FFC-BC2A-51063FEAE83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6" creationId="{0266D525-A2A0-478E-80E0-EA447482B06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7" creationId="{AF9669BC-3251-4743-880B-589469DCF2B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8" creationId="{6C7B6BFA-F569-4B17-9032-27FB37016DD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9" creationId="{9B8BBE96-CAC5-4F64-BAC1-7FA5C69DE87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0" creationId="{1882EED7-8217-45A6-8D16-0591A8B0657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1" creationId="{CFF66DF4-E6A5-42B4-A251-F976C5C174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2" creationId="{B45B9585-B34D-476F-9A70-D172E920A7C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3" creationId="{ACCA2E0F-75A7-4D0F-B92F-D5ECA38D20B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4" creationId="{04612F36-C31E-4DF9-B837-19211E4F4C2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5" creationId="{12E93DDC-70E6-42EE-B459-E072EF7EB26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6" creationId="{42251CF2-248C-46A7-84D5-32C5F20A055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7" creationId="{84CB6185-271F-4429-8C25-7A501711907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8" creationId="{CBB4A82B-9D83-42BC-A203-901D778CDE2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9" creationId="{DE7651EA-0792-4AE2-B798-8ECE4F6EEB0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0" creationId="{57BB4E06-C071-43C3-A66A-3393C170374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1" creationId="{F09DE2AF-84C9-48BB-A5DB-E561C50FBD6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2" creationId="{475C0C76-712E-478C-A805-AFE9A1CB743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3" creationId="{952D462C-F8D9-4A3A-BB40-AB1EA7434FC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4" creationId="{079E3815-C59A-4ECC-877E-FDDD8ED531E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5" creationId="{B0C078AC-99DB-4024-A4F2-746455E77D6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6" creationId="{D9D80C56-A286-4AB1-85FF-AC8F041FCAA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7" creationId="{37634065-89F4-43CC-898E-D00EC440C5C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8" creationId="{BE392BB6-6B2E-4885-AA4A-6EB0EA2536C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9" creationId="{7641DD30-ABA7-4088-88B0-AF6BC9748CE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0" creationId="{CEAA486A-104C-41E4-8672-BDA9A57F18C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1" creationId="{4F7B2FB4-65B2-45D8-84AE-013A611AA4E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2" creationId="{2775F469-8C50-448D-9FCC-87DB59CBE05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3" creationId="{66A9261B-BC49-402B-8E9D-C71F9AC3D5D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4" creationId="{87A7D1F2-1F88-4DCA-9EE2-F4987DC6C1E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5" creationId="{92F031E6-E094-4544-A086-C1A7CBFDFBB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6" creationId="{923E3D4B-BF46-40C3-820B-3C5C9D020F7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7" creationId="{3CB18ACC-BDE9-4E8D-B9E5-8FBD8B3D4C7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8" creationId="{94AC22DD-C342-4C3F-9DAE-25BF0375768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9" creationId="{9D65080E-15D8-4E3C-AEC6-9B8522ADD74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0" creationId="{D3C1DC97-EE95-4D87-AF8E-A6363F5C47A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1" creationId="{6AC39C8F-7457-44BB-B9CE-14A8C1C6CF9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2" creationId="{3660D8A5-C965-4FAC-9C63-AA102DE4B2B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3" creationId="{C4001725-28DA-476B-BD6B-E6334EF5FA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4" creationId="{9F4B013A-6BB4-4015-9066-F54928D85E6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5" creationId="{939536A0-4E4D-4671-819B-347544A6274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6" creationId="{73C7F6E0-EF16-4923-9339-71397AFF810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7" creationId="{D2B18B18-D3B1-4927-BD59-13725512264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8" creationId="{302E7747-D5FA-4A38-BFDE-2A6B030FF6C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9" creationId="{A77E5496-F4DE-486B-AC81-37641077E52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0" creationId="{7EA7CD67-8865-4C46-80F1-A5864FBF93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1" creationId="{0F25C129-DF83-4F59-A418-398621FEDC2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2" creationId="{2EE2D5B5-7261-4563-9A72-DA6092D472A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3" creationId="{A0541395-F44F-4745-8AAD-E63F116BD35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4" creationId="{53D736D1-1E9D-4FC5-842F-FEF572BFD23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5" creationId="{8B52B910-DFBF-4024-ACB3-CCB79EFA9C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6" creationId="{B3BDA6CC-7223-4F69-807C-09CC0781344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7" creationId="{99716744-C7CE-4718-93C7-65D71AF937D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8" creationId="{C973A68F-77DD-4B97-A642-C304FD1B46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9" creationId="{5FF94D23-701B-484F-B82E-7FE718EBE1F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0" creationId="{B89C1665-D029-4B01-9408-44170557C3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1" creationId="{E41BBD4B-EEA3-4E6B-93EE-C8037F046C5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2" creationId="{4BBC8F6C-281E-45A7-9D12-20516521605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3" creationId="{3A477688-102F-4131-A1E5-1001C718C67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4" creationId="{23E2AB37-70B6-4EBC-912E-496313DC142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5" creationId="{EC3939B8-0536-424A-ACAD-C6654F8C00A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6" creationId="{C182B545-D4A4-4726-BB5F-D448564665C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7" creationId="{2B028849-F02D-43F4-BB8C-1C89D796AD0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8" creationId="{81CB8298-44CE-46FD-A753-7E838BAD89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9" creationId="{7FA1C522-F3B3-4B27-8A39-26FBB5702E5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0" creationId="{A0159010-B016-44C8-B5DF-2B63EE866F3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1" creationId="{B76F06C8-14C3-4EA2-82F6-0B5F429AC3E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2" creationId="{D3BE6DE5-C539-4775-9361-C4CEF8686AB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3" creationId="{2FA6C427-EC9C-4BB0-9565-749C3811E41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4" creationId="{90ACFEA6-B597-4DA1-B0E6-DC41953C4C7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5" creationId="{7FAB46F4-10A1-4CB7-BD47-0E05671577F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6" creationId="{6043DC8A-B904-4468-BFC7-CEA26AF166E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7" creationId="{F51DF309-C7CD-4636-BFB0-804EFE8890A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8" creationId="{CD1FFD28-9D93-419B-974F-63DF8226827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9" creationId="{CD2C7A81-BAC4-4CD8-A76E-9D79273D7CB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0" creationId="{0E806EB1-B447-484B-89EB-F2BABBD21B1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1" creationId="{B830357E-F22C-4F02-9BBB-AC28CCADE3A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2" creationId="{8783D9FB-CD32-4F0B-A5ED-D16C51436B8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3" creationId="{2C5565B0-E58B-422E-9757-EFFF5A2C0BD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4" creationId="{BC8622ED-7C7C-49D9-9834-A00999AB668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5" creationId="{C099CE6D-7F61-4E1B-8379-DEB76AAA0C3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6" creationId="{F9DD69CB-C535-467B-8B9D-5B0A5BBA3C6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7" creationId="{05962FAF-7D8D-4628-A0AC-69E56FFB118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8" creationId="{6CA27E85-8F93-4723-9538-0976A579712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9" creationId="{38FC0875-2FC5-4227-9BE1-62A7762341D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0" creationId="{D16B5D00-5AF1-4176-BE7D-A7210628048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1" creationId="{F2A4A9CA-888F-4B96-A1DB-8D13AC72631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2" creationId="{6C125D9B-1A4D-4BA0-9B2F-453B157EF99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3" creationId="{171D76BB-AD94-42BD-9A8B-E96955D9DC0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4" creationId="{41568C42-FAED-4B7A-899D-B464FF5E9B3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5" creationId="{B5D4DD2E-75F4-4D0F-87AE-F2271409512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6" creationId="{44BAF615-715F-4875-9B16-E20851B0743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7" creationId="{DBCE81CC-23E6-423E-A973-EBFA37CD7F4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8" creationId="{16936C4A-6E02-4367-A92E-62B62221D33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9" creationId="{81AEB018-5243-4908-B611-FD7FB70D49B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0" creationId="{F16EB7B4-4CFC-4B12-8577-443916E3F01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1" creationId="{4D347F11-29DE-41F7-873C-48EE4717339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2" creationId="{3910CB63-EF71-4A52-ACD8-CFEB68B0585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3" creationId="{73E52E6A-FD56-4482-9B13-56309DD5ACF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4" creationId="{C2ACEF03-0955-4676-A9BD-A5E35FE875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5" creationId="{1FD9E56D-1209-49A9-8D7F-B99B6549E4F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6" creationId="{EA8050F3-A2D2-41B8-9849-38CB1C98D05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7" creationId="{50237815-5987-492D-881E-EBCA7B1B52E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8" creationId="{11901605-264E-4B09-9E23-2C88698163E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9" creationId="{219D412A-3DA9-48EA-A2B2-B1487677909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0" creationId="{45DD43DF-CD31-4E04-ACFE-60EBD2432C8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1" creationId="{DDB51E4C-42FE-4361-8919-85BFAE6720D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2" creationId="{322FB403-3B95-4F0B-913E-911E566D56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3" creationId="{A02CD37A-005E-4A53-80E6-DA9503DD3DC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4" creationId="{A0FD4544-9125-4E29-B4CA-917C1A76769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5" creationId="{864C57ED-2D12-4F16-9DD6-4E0160AF54C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6" creationId="{B56F61A1-EE12-4ED0-B603-37E411ED2CD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7" creationId="{7D162ED6-46F0-4447-A4E4-2170B9948ED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8" creationId="{BB006F4C-4127-4D61-BCA0-2BD9FD83AC4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9" creationId="{96F2008B-0260-47F2-82D0-D5EB0CCA92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0" creationId="{EEE141D4-B608-475C-BE47-AEC2BF841A6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1" creationId="{E8DD020B-36C8-4E16-B1B6-9CF7FD53C59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2" creationId="{FCB97F8C-3A85-4ED4-8CF4-3E2439459AA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3" creationId="{C6C06913-EB99-431C-9DDD-3188E1374A9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4" creationId="{49744BF4-A8C4-479C-AF25-2A84A06B216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5" creationId="{64E51593-A9AE-43A2-93D6-58E51CB3EBE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6" creationId="{27B047D8-1222-433F-A325-E6C5C40ABC3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7" creationId="{B0D0EB24-AB7B-4569-894A-E9DE743629A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8" creationId="{DB2A0C95-7433-4184-87C8-7DDD84FC3C3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9" creationId="{B38AFD13-6EE1-427C-AD21-51EA201F7F7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0" creationId="{93771527-AB57-487F-92ED-6756178576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1" creationId="{402C24F9-D131-408C-9229-09D3E1593A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2" creationId="{41B8D37A-0490-4975-BE4E-9BEBDE24914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3" creationId="{3E7650F4-2014-49FB-997F-FB1E9AD4722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4" creationId="{EA696696-4E93-4107-8288-0946BD318B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5" creationId="{2202DA91-FE9A-422B-AAFC-4B1EA8D5AD5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6" creationId="{A9BD438C-FCF4-4B2E-9364-BB6FE284201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7" creationId="{1CC451A0-6D5E-4DCE-946F-A8FC404F82B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8" creationId="{E724292E-3C95-4B4B-BA61-86EE57DCD74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9" creationId="{4742A3CA-9E17-440C-A933-554AAD6BB39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0" creationId="{35F127D0-F7A3-4CAE-B72B-289645314AB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1" creationId="{05F65279-75FE-48B9-8E15-01EA0A0FB13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2" creationId="{29EB5432-66FD-47B4-87FA-154F37BABC2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3" creationId="{593B988A-C6D7-4212-A88B-7D2C3EC4E10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4" creationId="{8A24CAE1-EE15-42D1-B92E-D55ABA6C10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5" creationId="{99CCB40F-981C-4647-B5A1-57563FAF9C5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6" creationId="{7AA8F60B-2F6D-4415-BB63-1F455638B02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7" creationId="{9691332B-C779-415E-B816-98EE8FAF6F8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8" creationId="{DD1F1C2D-038E-49B5-826E-D680726F92E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9" creationId="{240B9D2A-7D5E-43D3-B669-F8011C1F5FB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0" creationId="{AF8A3C34-83A0-4B90-9D9E-507AF554F86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1" creationId="{9A29AA31-4D80-4863-9408-7007FAF763D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2" creationId="{B7BAFB52-1573-4936-9BBC-97F69CA866E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3" creationId="{164C2F22-98B7-4345-B25F-382B9CF45BC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4" creationId="{728FF347-852F-4170-A530-FF87AF46780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5" creationId="{6CB2DD02-3628-4EB3-A67E-694F1528664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6" creationId="{DBF3DFE8-CDEC-4A42-86B2-161821BE329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7" creationId="{D5F52CC3-3D3D-4F9B-A718-C84AB05A3CC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8" creationId="{3153CDC7-0598-4C91-9B7B-60CD2B6D784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9" creationId="{E3B9B2CF-3836-4E2C-A4D9-13A13B19973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0" creationId="{D80E21B9-8176-4D10-985B-E98EB2EF212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1" creationId="{B2961191-CE3B-40EF-9632-0419013C308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2" creationId="{E6AA2199-05B4-4055-A4E4-F4D244D604B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3" creationId="{3E896D8C-C9B4-4128-9B14-6BD353A94CC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4" creationId="{64A6BE74-0666-4A36-84CF-BA0313DD301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5" creationId="{D6E88477-5CCE-46B9-954F-FE14DE58DF2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6" creationId="{383377BF-5175-4E5A-83E9-23BC8A99964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7" creationId="{68FB2183-084B-4E5F-A2B8-9B402B700DB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8" creationId="{E7263649-38F9-4322-8EFB-6C0CA1BE04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9" creationId="{E69AFAB4-9584-4427-923A-267905A637B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0" creationId="{E1FD9B73-156B-4E2D-BCF0-4B8D9D6D267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1" creationId="{6AB9B7A4-2C26-4007-BA6C-EB599F610B1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2" creationId="{6E5C20E8-C249-4BDB-A72E-4ED4CDC02F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3" creationId="{78746AE8-04CD-4C06-8529-B0DAB40394A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4" creationId="{D177804A-71BA-4075-93F5-36109B95A79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5" creationId="{3E99D5F6-CBE4-4532-A730-8687CA76049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6" creationId="{92BEA31F-CBDE-49FD-9EEE-48CE6C465E8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7" creationId="{42446DA6-8470-4978-AD79-1153B4BCB66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8" creationId="{D19AC6BC-7DFA-4B80-91CD-90FB15F3E15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9" creationId="{B0E265D5-B610-41CD-B543-C9F1E1575CA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0" creationId="{4F7216C8-1033-4D9D-A5D7-A5007A5586E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1" creationId="{AE66C02E-2609-44E2-9C64-4902172B45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2" creationId="{70E195BC-1CD8-4E95-94D6-1A13699C8E4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3" creationId="{2B5C7EE8-E43E-4E3C-B7ED-D7B34600282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4" creationId="{0B7983C8-CF60-4DE5-9818-22D61B904CC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5" creationId="{64F0091A-685E-44F3-BE1A-FD278BD1335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6" creationId="{0BACD15E-05C4-40DF-8703-3F3E3EAF6F5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7" creationId="{7875BC2A-DDA1-4A62-B77E-9646E004D0F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8" creationId="{3BF0F7E8-CD39-45D2-987F-DAC6A2C21E8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9" creationId="{172CAC41-3FA5-41A1-8FA8-2D9721ACEBD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0" creationId="{05DFBC21-8023-457D-9BC7-D1CFB3EF63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1" creationId="{2F15D3A6-BF76-44FE-B44E-BC695E7B0D7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2" creationId="{3252D6FE-4E7F-41BC-A5B0-A7A7413919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3" creationId="{9955AACB-3F49-4888-B5FC-F1A2AA010E0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4" creationId="{0B7E28AB-DA0F-4A99-A1CF-910764340AE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5" creationId="{AA477570-D59D-4F7D-A3F9-036D35A2925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6" creationId="{3D0F6AA9-24ED-4360-9780-7FAF56DA491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7" creationId="{C72CC24F-3FE9-468B-B8FE-C6275FFCFAB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8" creationId="{8F1774C4-7F10-477B-9C6A-E93777632FC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9" creationId="{F4B6B72A-0E5E-4D75-9394-4BAD255825A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0" creationId="{BDA25E02-475A-4BDF-9085-DD42CE14643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1" creationId="{9F827AA1-5C9F-47C0-968C-FFDC8675DD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2" creationId="{FB3CFEE6-300E-4A24-AD52-EF8A7A7D8AA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3" creationId="{4EA292C4-950D-45E1-B6D3-B8623480F5A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4" creationId="{6089425E-3F88-4330-B7D7-C218EF9E3D1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5" creationId="{09B0E2EE-9065-4BF3-A870-B3AE0BBCEB3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6" creationId="{AEBB5A84-8E94-41A3-89BF-D507CD8CDB0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7" creationId="{7A03BC5E-8746-4A91-BFE8-44E62001216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8" creationId="{1B175EE0-EDBB-4820-B84F-16A858FFB54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9" creationId="{DCE5D99A-32F1-4CDB-8617-42C89E3E48D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0" creationId="{146E3017-A24A-46DA-82F1-2A6A5582333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1" creationId="{A2C471BC-2655-4231-A8B3-8C203263E40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2" creationId="{2C1AEA95-D6ED-4A94-B958-DAA0023A02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3" creationId="{DE8B337A-5C5C-4458-85ED-CACDD5A5E3F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4" creationId="{3EE417A8-78C7-4E4C-956D-35198B1E1FB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5" creationId="{6265D105-D133-425F-A7AF-86DEF78524F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6" creationId="{4CC90568-D015-410F-B4D7-65271154A29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7" creationId="{3B21F211-8468-4EA1-B560-3991C6B4932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8" creationId="{BB020C43-4A26-456F-BB76-96CF435348E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9" creationId="{6E39D126-89D9-49BE-B731-CCF61861DB7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0" creationId="{57F646E5-1874-4666-8881-3C1426C95D5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1" creationId="{0D5C350C-25C4-429F-B2E7-B12CC81B89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2" creationId="{45015285-AF72-43DF-86D8-75D01001600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3" creationId="{4ACF2F3F-3728-46E7-B5D3-669D36BBF96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4" creationId="{755C129A-F80E-47DA-B5AA-4A78C835309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5" creationId="{633A81B6-BB39-4A66-8F88-29509340578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6" creationId="{A6FE7302-1BA7-47A4-9F74-0B6E364BF6A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73" creationId="{B72993DF-0A1C-42E6-BDAA-557E4701F14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74" creationId="{BEA74B96-25B0-471A-B16A-7E6DB8C24013}"/>
          </ac:spMkLst>
        </pc:spChg>
        <pc:grpChg chg="add del">
          <ac:chgData name="Cristian Chilipirea" userId="34ab170da5908fc4" providerId="LiveId" clId="{51E1D80A-4A29-4E2A-B293-4232621C1517}" dt="2019-10-06T18:09:07.189" v="268"/>
          <ac:grpSpMkLst>
            <pc:docMk/>
            <pc:sldMk cId="3525947301" sldId="516"/>
            <ac:grpSpMk id="268" creationId="{D00DFDDD-049D-4250-963C-DBFC08849DCD}"/>
          </ac:grpSpMkLst>
        </pc:grpChg>
        <pc:grpChg chg="add mod">
          <ac:chgData name="Cristian Chilipirea" userId="34ab170da5908fc4" providerId="LiveId" clId="{51E1D80A-4A29-4E2A-B293-4232621C1517}" dt="2019-10-06T18:09:14.083" v="271" actId="1076"/>
          <ac:grpSpMkLst>
            <pc:docMk/>
            <pc:sldMk cId="3525947301" sldId="516"/>
            <ac:grpSpMk id="557" creationId="{7B0C5AE9-CB14-4789-B11E-FF4AC5602AAD}"/>
          </ac:grpSpMkLst>
        </pc:grp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6" creationId="{28E14B44-6E94-4C3C-9295-4DA4BAE647E5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7" creationId="{7AA0C3B6-5CEE-4772-A60C-A3F2A63D3486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8" creationId="{FB76EF07-0A79-4595-8714-1459BE6CDD22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9" creationId="{8E44D7B7-A278-4117-B26B-B4B616B6CA05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90" creationId="{A74C25C7-25CE-40B9-972A-C6BA97A5E48D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91" creationId="{A78C8405-AD45-4F59-A004-2EE229513280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92" creationId="{ADAF7D6D-7A70-4BA8-8B71-E1A00F92DAC1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5" creationId="{BD78F0A0-9B1B-46E0-85AF-3610592B6C7F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6" creationId="{0D86ED25-962A-4A04-A271-352F1D4F9D68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7" creationId="{E78EF31D-C7E4-447F-A182-95CA3C0B42C6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8" creationId="{AB89E442-3279-440A-9B31-4C01F4E69A2B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9" creationId="{7364D469-211E-4778-A2C5-A345D110216F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80" creationId="{CFB2BC37-125E-4CB0-B428-DE28DC0D36ED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81" creationId="{3D90298C-2DD7-4B38-8815-02FDA539D73D}"/>
          </ac:cxnSpMkLst>
        </pc:cxnChg>
      </pc:sldChg>
      <pc:sldChg chg="addSp delSp modSp add">
        <pc:chgData name="Cristian Chilipirea" userId="34ab170da5908fc4" providerId="LiveId" clId="{51E1D80A-4A29-4E2A-B293-4232621C1517}" dt="2019-10-06T18:09:34.509" v="280" actId="1076"/>
        <pc:sldMkLst>
          <pc:docMk/>
          <pc:sldMk cId="1868093676" sldId="517"/>
        </pc:sldMkLst>
        <pc:spChg chg="mod">
          <ac:chgData name="Cristian Chilipirea" userId="34ab170da5908fc4" providerId="LiveId" clId="{51E1D80A-4A29-4E2A-B293-4232621C1517}" dt="2019-10-06T18:09:22.768" v="273"/>
          <ac:spMkLst>
            <pc:docMk/>
            <pc:sldMk cId="1868093676" sldId="517"/>
            <ac:spMk id="2" creationId="{96033B46-9798-4349-9E17-6A866B13D6C4}"/>
          </ac:spMkLst>
        </pc:spChg>
        <pc:spChg chg="del">
          <ac:chgData name="Cristian Chilipirea" userId="34ab170da5908fc4" providerId="LiveId" clId="{51E1D80A-4A29-4E2A-B293-4232621C1517}" dt="2019-10-06T18:09:24.621" v="274" actId="478"/>
          <ac:spMkLst>
            <pc:docMk/>
            <pc:sldMk cId="1868093676" sldId="517"/>
            <ac:spMk id="3" creationId="{97E26102-8B1C-4BAA-8D91-8B418C2FAFBF}"/>
          </ac:spMkLst>
        </pc:spChg>
        <pc:spChg chg="add del">
          <ac:chgData name="Cristian Chilipirea" userId="34ab170da5908fc4" providerId="LiveId" clId="{51E1D80A-4A29-4E2A-B293-4232621C1517}" dt="2019-10-06T18:09:32.334" v="278"/>
          <ac:spMkLst>
            <pc:docMk/>
            <pc:sldMk cId="1868093676" sldId="517"/>
            <ac:spMk id="4" creationId="{05641C5C-6C6D-4F68-BB62-1B0516C45C7C}"/>
          </ac:spMkLst>
        </pc:spChg>
        <pc:spChg chg="add mod">
          <ac:chgData name="Cristian Chilipirea" userId="34ab170da5908fc4" providerId="LiveId" clId="{51E1D80A-4A29-4E2A-B293-4232621C1517}" dt="2019-10-06T18:09:34.509" v="280" actId="1076"/>
          <ac:spMkLst>
            <pc:docMk/>
            <pc:sldMk cId="1868093676" sldId="517"/>
            <ac:spMk id="5" creationId="{87B05274-156A-4BF3-93AD-8C0C1E29DC4D}"/>
          </ac:spMkLst>
        </pc:spChg>
      </pc:sldChg>
      <pc:sldChg chg="addSp delSp modSp add">
        <pc:chgData name="Cristian Chilipirea" userId="34ab170da5908fc4" providerId="LiveId" clId="{51E1D80A-4A29-4E2A-B293-4232621C1517}" dt="2019-10-06T18:10:02.976" v="298"/>
        <pc:sldMkLst>
          <pc:docMk/>
          <pc:sldMk cId="937818870" sldId="518"/>
        </pc:sldMkLst>
        <pc:spChg chg="del">
          <ac:chgData name="Cristian Chilipirea" userId="34ab170da5908fc4" providerId="LiveId" clId="{51E1D80A-4A29-4E2A-B293-4232621C1517}" dt="2019-10-06T18:09:44.020" v="283" actId="478"/>
          <ac:spMkLst>
            <pc:docMk/>
            <pc:sldMk cId="937818870" sldId="518"/>
            <ac:spMk id="2" creationId="{F256CAB4-28C6-4171-95DA-60A1A14FC6C7}"/>
          </ac:spMkLst>
        </pc:spChg>
        <pc:spChg chg="del">
          <ac:chgData name="Cristian Chilipirea" userId="34ab170da5908fc4" providerId="LiveId" clId="{51E1D80A-4A29-4E2A-B293-4232621C1517}" dt="2019-10-06T18:09:42.789" v="282" actId="478"/>
          <ac:spMkLst>
            <pc:docMk/>
            <pc:sldMk cId="937818870" sldId="518"/>
            <ac:spMk id="3" creationId="{056A6B26-8080-49A5-9C92-DD75DF5E4BF6}"/>
          </ac:spMkLst>
        </pc:spChg>
        <pc:spChg chg="add del mod">
          <ac:chgData name="Cristian Chilipirea" userId="34ab170da5908fc4" providerId="LiveId" clId="{51E1D80A-4A29-4E2A-B293-4232621C1517}" dt="2019-10-06T18:09:51.022" v="289"/>
          <ac:spMkLst>
            <pc:docMk/>
            <pc:sldMk cId="937818870" sldId="518"/>
            <ac:spMk id="4" creationId="{8A8A297B-336B-40EC-B7D8-CFFF272DE8B7}"/>
          </ac:spMkLst>
        </pc:spChg>
        <pc:spChg chg="add del">
          <ac:chgData name="Cristian Chilipirea" userId="34ab170da5908fc4" providerId="LiveId" clId="{51E1D80A-4A29-4E2A-B293-4232621C1517}" dt="2019-10-06T18:09:57.297" v="295"/>
          <ac:spMkLst>
            <pc:docMk/>
            <pc:sldMk cId="937818870" sldId="518"/>
            <ac:spMk id="5" creationId="{37ED4CBF-7902-4358-9595-C9130EE7F63F}"/>
          </ac:spMkLst>
        </pc:spChg>
        <pc:spChg chg="add del">
          <ac:chgData name="Cristian Chilipirea" userId="34ab170da5908fc4" providerId="LiveId" clId="{51E1D80A-4A29-4E2A-B293-4232621C1517}" dt="2019-10-06T18:09:56.929" v="294"/>
          <ac:spMkLst>
            <pc:docMk/>
            <pc:sldMk cId="937818870" sldId="518"/>
            <ac:spMk id="6" creationId="{49057253-2B19-47F6-8A46-645AE7CF8DF4}"/>
          </ac:spMkLst>
        </pc:spChg>
        <pc:spChg chg="add del">
          <ac:chgData name="Cristian Chilipirea" userId="34ab170da5908fc4" providerId="LiveId" clId="{51E1D80A-4A29-4E2A-B293-4232621C1517}" dt="2019-10-06T18:09:56.737" v="293"/>
          <ac:spMkLst>
            <pc:docMk/>
            <pc:sldMk cId="937818870" sldId="518"/>
            <ac:spMk id="7" creationId="{466CBC0F-FD9E-4C3E-A568-4A5ACC10A1C9}"/>
          </ac:spMkLst>
        </pc:spChg>
        <pc:spChg chg="add del">
          <ac:chgData name="Cristian Chilipirea" userId="34ab170da5908fc4" providerId="LiveId" clId="{51E1D80A-4A29-4E2A-B293-4232621C1517}" dt="2019-10-06T18:10:02.970" v="297"/>
          <ac:spMkLst>
            <pc:docMk/>
            <pc:sldMk cId="937818870" sldId="518"/>
            <ac:spMk id="8" creationId="{CB135D61-F01C-4F9F-B59C-F00B00238C3B}"/>
          </ac:spMkLst>
        </pc:spChg>
        <pc:spChg chg="add">
          <ac:chgData name="Cristian Chilipirea" userId="34ab170da5908fc4" providerId="LiveId" clId="{51E1D80A-4A29-4E2A-B293-4232621C1517}" dt="2019-10-06T18:10:02.976" v="298"/>
          <ac:spMkLst>
            <pc:docMk/>
            <pc:sldMk cId="937818870" sldId="518"/>
            <ac:spMk id="9" creationId="{FCBB37AF-495E-46F0-9774-99A0A813B930}"/>
          </ac:spMkLst>
        </pc:spChg>
      </pc:sldChg>
    </pc:docChg>
  </pc:docChgLst>
  <pc:docChgLst>
    <pc:chgData name="Cristian Chilipirea" userId="34ab170da5908fc4" providerId="LiveId" clId="{DFE5141E-F98E-42EA-B1E4-556BAE62F36F}"/>
    <pc:docChg chg="custSel addSld delSld modSld modSection">
      <pc:chgData name="Cristian Chilipirea" userId="34ab170da5908fc4" providerId="LiveId" clId="{DFE5141E-F98E-42EA-B1E4-556BAE62F36F}" dt="2019-10-13T10:31:28.075" v="263"/>
      <pc:docMkLst>
        <pc:docMk/>
      </pc:docMkLst>
      <pc:sldChg chg="modSp">
        <pc:chgData name="Cristian Chilipirea" userId="34ab170da5908fc4" providerId="LiveId" clId="{DFE5141E-F98E-42EA-B1E4-556BAE62F36F}" dt="2019-10-13T10:23:58.702" v="91" actId="20577"/>
        <pc:sldMkLst>
          <pc:docMk/>
          <pc:sldMk cId="0" sldId="485"/>
        </pc:sldMkLst>
        <pc:spChg chg="mod">
          <ac:chgData name="Cristian Chilipirea" userId="34ab170da5908fc4" providerId="LiveId" clId="{DFE5141E-F98E-42EA-B1E4-556BAE62F36F}" dt="2019-10-13T10:23:58.702" v="91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 add">
        <pc:chgData name="Cristian Chilipirea" userId="34ab170da5908fc4" providerId="LiveId" clId="{DFE5141E-F98E-42EA-B1E4-556BAE62F36F}" dt="2019-10-13T10:24:27.796" v="98" actId="1076"/>
        <pc:sldMkLst>
          <pc:docMk/>
          <pc:sldMk cId="82765791" sldId="486"/>
        </pc:sldMkLst>
        <pc:spChg chg="mod">
          <ac:chgData name="Cristian Chilipirea" userId="34ab170da5908fc4" providerId="LiveId" clId="{DFE5141E-F98E-42EA-B1E4-556BAE62F36F}" dt="2019-10-13T10:24:18.859" v="93"/>
          <ac:spMkLst>
            <pc:docMk/>
            <pc:sldMk cId="82765791" sldId="486"/>
            <ac:spMk id="2" creationId="{11416816-F3F8-424D-82DE-3DFECE7C98CA}"/>
          </ac:spMkLst>
        </pc:spChg>
        <pc:spChg chg="del">
          <ac:chgData name="Cristian Chilipirea" userId="34ab170da5908fc4" providerId="LiveId" clId="{DFE5141E-F98E-42EA-B1E4-556BAE62F36F}" dt="2019-10-13T10:24:20.803" v="94" actId="478"/>
          <ac:spMkLst>
            <pc:docMk/>
            <pc:sldMk cId="82765791" sldId="486"/>
            <ac:spMk id="3" creationId="{65158ABA-7A89-4FD2-8D33-7467F3EBF555}"/>
          </ac:spMkLst>
        </pc:spChg>
        <pc:spChg chg="add del">
          <ac:chgData name="Cristian Chilipirea" userId="34ab170da5908fc4" providerId="LiveId" clId="{DFE5141E-F98E-42EA-B1E4-556BAE62F36F}" dt="2019-10-13T10:24:26.055" v="96"/>
          <ac:spMkLst>
            <pc:docMk/>
            <pc:sldMk cId="82765791" sldId="486"/>
            <ac:spMk id="4" creationId="{881FFC41-C164-40C4-9EF8-521D0F6458E6}"/>
          </ac:spMkLst>
        </pc:spChg>
        <pc:spChg chg="add mod">
          <ac:chgData name="Cristian Chilipirea" userId="34ab170da5908fc4" providerId="LiveId" clId="{DFE5141E-F98E-42EA-B1E4-556BAE62F36F}" dt="2019-10-13T10:24:27.796" v="98" actId="1076"/>
          <ac:spMkLst>
            <pc:docMk/>
            <pc:sldMk cId="82765791" sldId="486"/>
            <ac:spMk id="5" creationId="{7CE00BC2-ED1E-49EC-B741-046D0AB914E5}"/>
          </ac:spMkLst>
        </pc:spChg>
      </pc:sldChg>
      <pc:sldChg chg="del">
        <pc:chgData name="Cristian Chilipirea" userId="34ab170da5908fc4" providerId="LiveId" clId="{DFE5141E-F98E-42EA-B1E4-556BAE62F36F}" dt="2019-10-13T10:23:37.122" v="0" actId="2696"/>
        <pc:sldMkLst>
          <pc:docMk/>
          <pc:sldMk cId="888006219" sldId="486"/>
        </pc:sldMkLst>
      </pc:sldChg>
      <pc:sldChg chg="del">
        <pc:chgData name="Cristian Chilipirea" userId="34ab170da5908fc4" providerId="LiveId" clId="{DFE5141E-F98E-42EA-B1E4-556BAE62F36F}" dt="2019-10-13T10:23:37.615" v="1" actId="2696"/>
        <pc:sldMkLst>
          <pc:docMk/>
          <pc:sldMk cId="2528767456" sldId="487"/>
        </pc:sldMkLst>
      </pc:sldChg>
      <pc:sldChg chg="addSp delSp modSp add">
        <pc:chgData name="Cristian Chilipirea" userId="34ab170da5908fc4" providerId="LiveId" clId="{DFE5141E-F98E-42EA-B1E4-556BAE62F36F}" dt="2019-10-13T10:24:40.528" v="104"/>
        <pc:sldMkLst>
          <pc:docMk/>
          <pc:sldMk cId="3808378620" sldId="487"/>
        </pc:sldMkLst>
        <pc:spChg chg="mod">
          <ac:chgData name="Cristian Chilipirea" userId="34ab170da5908fc4" providerId="LiveId" clId="{DFE5141E-F98E-42EA-B1E4-556BAE62F36F}" dt="2019-10-13T10:24:33.555" v="100"/>
          <ac:spMkLst>
            <pc:docMk/>
            <pc:sldMk cId="3808378620" sldId="487"/>
            <ac:spMk id="2" creationId="{FFAB6AD0-B6B4-434F-B82D-4ED63A4A3B08}"/>
          </ac:spMkLst>
        </pc:spChg>
        <pc:spChg chg="del">
          <ac:chgData name="Cristian Chilipirea" userId="34ab170da5908fc4" providerId="LiveId" clId="{DFE5141E-F98E-42EA-B1E4-556BAE62F36F}" dt="2019-10-13T10:24:38.422" v="101" actId="478"/>
          <ac:spMkLst>
            <pc:docMk/>
            <pc:sldMk cId="3808378620" sldId="487"/>
            <ac:spMk id="3" creationId="{E3F7CAF9-E427-4CE1-8CDE-D1DF07E731F8}"/>
          </ac:spMkLst>
        </pc:spChg>
        <pc:spChg chg="add del">
          <ac:chgData name="Cristian Chilipirea" userId="34ab170da5908fc4" providerId="LiveId" clId="{DFE5141E-F98E-42EA-B1E4-556BAE62F36F}" dt="2019-10-13T10:24:40.520" v="103"/>
          <ac:spMkLst>
            <pc:docMk/>
            <pc:sldMk cId="3808378620" sldId="487"/>
            <ac:spMk id="4" creationId="{9FC5CA0C-768C-49D7-AFE2-22564BD864DA}"/>
          </ac:spMkLst>
        </pc:spChg>
        <pc:spChg chg="add">
          <ac:chgData name="Cristian Chilipirea" userId="34ab170da5908fc4" providerId="LiveId" clId="{DFE5141E-F98E-42EA-B1E4-556BAE62F36F}" dt="2019-10-13T10:24:40.528" v="104"/>
          <ac:spMkLst>
            <pc:docMk/>
            <pc:sldMk cId="3808378620" sldId="487"/>
            <ac:spMk id="5" creationId="{49054887-C3DD-4394-A855-C5173CD0BD2C}"/>
          </ac:spMkLst>
        </pc:spChg>
      </pc:sldChg>
      <pc:sldChg chg="addSp delSp modSp add">
        <pc:chgData name="Cristian Chilipirea" userId="34ab170da5908fc4" providerId="LiveId" clId="{DFE5141E-F98E-42EA-B1E4-556BAE62F36F}" dt="2019-10-13T10:24:54.557" v="110"/>
        <pc:sldMkLst>
          <pc:docMk/>
          <pc:sldMk cId="2485176181" sldId="488"/>
        </pc:sldMkLst>
        <pc:spChg chg="mod">
          <ac:chgData name="Cristian Chilipirea" userId="34ab170da5908fc4" providerId="LiveId" clId="{DFE5141E-F98E-42EA-B1E4-556BAE62F36F}" dt="2019-10-13T10:24:46.208" v="106"/>
          <ac:spMkLst>
            <pc:docMk/>
            <pc:sldMk cId="2485176181" sldId="488"/>
            <ac:spMk id="2" creationId="{05E937C2-C932-46A2-B93B-492E17E50E68}"/>
          </ac:spMkLst>
        </pc:spChg>
        <pc:spChg chg="del">
          <ac:chgData name="Cristian Chilipirea" userId="34ab170da5908fc4" providerId="LiveId" clId="{DFE5141E-F98E-42EA-B1E4-556BAE62F36F}" dt="2019-10-13T10:24:52.414" v="107" actId="478"/>
          <ac:spMkLst>
            <pc:docMk/>
            <pc:sldMk cId="2485176181" sldId="488"/>
            <ac:spMk id="3" creationId="{35D18CAA-D400-4B58-812E-E412A87DD4C8}"/>
          </ac:spMkLst>
        </pc:spChg>
        <pc:spChg chg="add del">
          <ac:chgData name="Cristian Chilipirea" userId="34ab170da5908fc4" providerId="LiveId" clId="{DFE5141E-F98E-42EA-B1E4-556BAE62F36F}" dt="2019-10-13T10:24:54.546" v="109"/>
          <ac:spMkLst>
            <pc:docMk/>
            <pc:sldMk cId="2485176181" sldId="488"/>
            <ac:spMk id="4" creationId="{5994F374-79EA-4196-ABB8-3E5CD370FD49}"/>
          </ac:spMkLst>
        </pc:spChg>
        <pc:spChg chg="add">
          <ac:chgData name="Cristian Chilipirea" userId="34ab170da5908fc4" providerId="LiveId" clId="{DFE5141E-F98E-42EA-B1E4-556BAE62F36F}" dt="2019-10-13T10:24:54.557" v="110"/>
          <ac:spMkLst>
            <pc:docMk/>
            <pc:sldMk cId="2485176181" sldId="488"/>
            <ac:spMk id="40" creationId="{2EF96A35-178C-4B61-B42D-1DCBFF984B52}"/>
          </ac:spMkLst>
        </pc:spChg>
        <pc:grpChg chg="add del">
          <ac:chgData name="Cristian Chilipirea" userId="34ab170da5908fc4" providerId="LiveId" clId="{DFE5141E-F98E-42EA-B1E4-556BAE62F36F}" dt="2019-10-13T10:24:54.546" v="109"/>
          <ac:grpSpMkLst>
            <pc:docMk/>
            <pc:sldMk cId="2485176181" sldId="488"/>
            <ac:grpSpMk id="5" creationId="{9A119605-7426-4444-B330-7C2458CEBFAF}"/>
          </ac:grpSpMkLst>
        </pc:grpChg>
        <pc:grpChg chg="add">
          <ac:chgData name="Cristian Chilipirea" userId="34ab170da5908fc4" providerId="LiveId" clId="{DFE5141E-F98E-42EA-B1E4-556BAE62F36F}" dt="2019-10-13T10:24:54.557" v="110"/>
          <ac:grpSpMkLst>
            <pc:docMk/>
            <pc:sldMk cId="2485176181" sldId="488"/>
            <ac:grpSpMk id="41" creationId="{88B00FAB-7B34-4DA0-9CD5-C344F04BBD6E}"/>
          </ac:grpSpMkLst>
        </pc:grpChg>
      </pc:sldChg>
      <pc:sldChg chg="del">
        <pc:chgData name="Cristian Chilipirea" userId="34ab170da5908fc4" providerId="LiveId" clId="{DFE5141E-F98E-42EA-B1E4-556BAE62F36F}" dt="2019-10-13T10:23:37.657" v="2" actId="2696"/>
        <pc:sldMkLst>
          <pc:docMk/>
          <pc:sldMk cId="3588683514" sldId="488"/>
        </pc:sldMkLst>
      </pc:sldChg>
      <pc:sldChg chg="addSp delSp modSp add modAnim">
        <pc:chgData name="Cristian Chilipirea" userId="34ab170da5908fc4" providerId="LiveId" clId="{DFE5141E-F98E-42EA-B1E4-556BAE62F36F}" dt="2019-10-13T10:25:07.764" v="116"/>
        <pc:sldMkLst>
          <pc:docMk/>
          <pc:sldMk cId="153538803" sldId="489"/>
        </pc:sldMkLst>
        <pc:spChg chg="mod">
          <ac:chgData name="Cristian Chilipirea" userId="34ab170da5908fc4" providerId="LiveId" clId="{DFE5141E-F98E-42EA-B1E4-556BAE62F36F}" dt="2019-10-13T10:25:00.902" v="112"/>
          <ac:spMkLst>
            <pc:docMk/>
            <pc:sldMk cId="153538803" sldId="489"/>
            <ac:spMk id="2" creationId="{ECCC51BA-C2AA-4B7C-A59B-B4C296554003}"/>
          </ac:spMkLst>
        </pc:spChg>
        <pc:spChg chg="del">
          <ac:chgData name="Cristian Chilipirea" userId="34ab170da5908fc4" providerId="LiveId" clId="{DFE5141E-F98E-42EA-B1E4-556BAE62F36F}" dt="2019-10-13T10:25:02.502" v="113" actId="478"/>
          <ac:spMkLst>
            <pc:docMk/>
            <pc:sldMk cId="153538803" sldId="489"/>
            <ac:spMk id="3" creationId="{060B2BEF-3EDB-48ED-BB2E-D15A76663D12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4" creationId="{CC33B0FC-952E-49E4-9FCD-7C32A1E84807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0" creationId="{1F8C8832-150B-4B14-804E-E4C8FBB14913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1" creationId="{758FA3BE-A7DB-4364-B8CB-2E2A23079F25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2" creationId="{457AC18D-9DFC-45BC-85C0-373ADDA8CA08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3" creationId="{8D2C2B09-A76C-4229-BCCF-3DCC0F873B1A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4" creationId="{BC1401E5-AE9D-4BFE-9E83-914050C0DCDF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5" creationId="{E58AF6DB-2E91-412C-A29B-AC63E640C1EF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6" creationId="{2C59F816-E939-4C3C-9680-259185A610BE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7" creationId="{A49E3053-574B-4B9C-AD5E-980A7890D99E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18" creationId="{3FE1A59B-4AF7-4F64-BFBB-1009318F755A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4" creationId="{5A5160AD-0AF3-4669-A0F6-3FC16CFB67DA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5" creationId="{27F9D283-4E2B-4031-B006-BC30FD087DEF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6" creationId="{6E306DD1-D163-48AD-BBE9-D911B91229E0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7" creationId="{577B3011-B52B-46F3-8142-13D9FD4C3DD7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8" creationId="{1999091C-6793-470B-A097-6596F6E9771D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9" creationId="{0266AFFD-D620-4E78-9A73-1C61E968F0C3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30" creationId="{DB4D12BF-3A13-4DAB-AA5E-C7AB005BEC6A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31" creationId="{654135EF-154B-468F-BB5C-14706DF19117}"/>
          </ac:spMkLst>
        </pc:sp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5" creationId="{3EA584C2-21F3-4AED-A231-324D49911CBC}"/>
          </ac:cxnSpMkLst>
        </pc:cxn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6" creationId="{B1D580BB-E39D-41C0-80E0-91ABFDB61F77}"/>
          </ac:cxnSpMkLst>
        </pc:cxn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7" creationId="{5B9CB8D7-9466-43DF-B957-31F849C9BEBE}"/>
          </ac:cxnSpMkLst>
        </pc:cxn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8" creationId="{6FCDE2DE-0938-4429-85FD-E5651CDE5BA1}"/>
          </ac:cxnSpMkLst>
        </pc:cxn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9" creationId="{09BD8C5C-AAF4-418E-A49C-348F1D211AD8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19" creationId="{11CC321D-53EB-41D6-84AC-51DEED98C922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20" creationId="{10AB0608-E2BD-447B-905C-FCBE10E1E504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21" creationId="{E9DB0262-D07B-42C9-8FC7-7FE763508BDE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22" creationId="{83D0030E-849E-4263-AB40-DEC018EC0B5F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23" creationId="{6A260F96-783D-43B0-83F0-E6A600D74D8D}"/>
          </ac:cxnSpMkLst>
        </pc:cxnChg>
      </pc:sldChg>
      <pc:sldChg chg="del">
        <pc:chgData name="Cristian Chilipirea" userId="34ab170da5908fc4" providerId="LiveId" clId="{DFE5141E-F98E-42EA-B1E4-556BAE62F36F}" dt="2019-10-13T10:23:37.685" v="3" actId="2696"/>
        <pc:sldMkLst>
          <pc:docMk/>
          <pc:sldMk cId="1042344470" sldId="489"/>
        </pc:sldMkLst>
      </pc:sldChg>
      <pc:sldChg chg="del">
        <pc:chgData name="Cristian Chilipirea" userId="34ab170da5908fc4" providerId="LiveId" clId="{DFE5141E-F98E-42EA-B1E4-556BAE62F36F}" dt="2019-10-13T10:23:37.729" v="4" actId="2696"/>
        <pc:sldMkLst>
          <pc:docMk/>
          <pc:sldMk cId="3615780848" sldId="490"/>
        </pc:sldMkLst>
      </pc:sldChg>
      <pc:sldChg chg="addSp delSp modSp add modAnim">
        <pc:chgData name="Cristian Chilipirea" userId="34ab170da5908fc4" providerId="LiveId" clId="{DFE5141E-F98E-42EA-B1E4-556BAE62F36F}" dt="2019-10-13T10:25:50.406" v="123" actId="1076"/>
        <pc:sldMkLst>
          <pc:docMk/>
          <pc:sldMk cId="4285981982" sldId="490"/>
        </pc:sldMkLst>
        <pc:spChg chg="mod">
          <ac:chgData name="Cristian Chilipirea" userId="34ab170da5908fc4" providerId="LiveId" clId="{DFE5141E-F98E-42EA-B1E4-556BAE62F36F}" dt="2019-10-13T10:25:37.527" v="118"/>
          <ac:spMkLst>
            <pc:docMk/>
            <pc:sldMk cId="4285981982" sldId="490"/>
            <ac:spMk id="2" creationId="{1D712282-8BB2-44E5-8E6C-EF1031A84986}"/>
          </ac:spMkLst>
        </pc:spChg>
        <pc:spChg chg="del">
          <ac:chgData name="Cristian Chilipirea" userId="34ab170da5908fc4" providerId="LiveId" clId="{DFE5141E-F98E-42EA-B1E4-556BAE62F36F}" dt="2019-10-13T10:25:39.127" v="119" actId="478"/>
          <ac:spMkLst>
            <pc:docMk/>
            <pc:sldMk cId="4285981982" sldId="490"/>
            <ac:spMk id="3" creationId="{53161AF4-BBF6-49F2-8D85-9A430FEB415C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4" creationId="{C973A657-56CA-4339-9A6B-6BDCAE0AFCEE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3" creationId="{DC43CA10-810C-4205-81DA-DA243D32ED1C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4" creationId="{6225D415-18C9-4D82-9FAF-65C7563BFE7E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5" creationId="{42B28CE6-948E-4DC6-A68F-685684578AC0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6" creationId="{70233A84-2EE3-4DF3-AE4D-395715B64F46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7" creationId="{B861533C-D479-4EC1-813D-AB8BC6A647FA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8" creationId="{C18820F5-AD01-42A1-A45D-972395640428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9" creationId="{4FC23F1C-CBB6-4D4A-BF10-52F97E242962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20" creationId="{E1D777A5-E43C-4767-9476-2A25D1A2BB8D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21" creationId="{26E94B1C-A175-436B-AE36-94430F05FCF8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0" creationId="{AEB23449-5CF4-467E-BC70-6CBB7DF3B393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1" creationId="{2739CC86-6DBC-4173-88CA-5F6F22DB91EF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2" creationId="{41B20980-538C-4A7E-B56A-C8FE48CEE86A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3" creationId="{0F7AAE87-E93D-4915-B905-3B7AD34F54E7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4" creationId="{DE48FD56-56C6-43BF-B179-2FDBD4D73C27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5" creationId="{2B33A2CB-8532-4ED7-A78E-3F7763619FE7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6" creationId="{FC2C1647-CB1E-406A-9993-C99F72933501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7" creationId="{9A9F601B-2888-4196-8663-38DBCD1E6AFC}"/>
          </ac:spMkLst>
        </pc:sp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5" creationId="{A647E1C1-61AE-4264-8FCF-B0AB9BB4ED15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6" creationId="{EF8E79DB-4BB1-494E-BA10-BF08332C2A3C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7" creationId="{D86A009A-D174-4B6A-B3AD-82D84D40CA2B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8" creationId="{76AD5936-9E9F-4AA6-B28D-BA679639C3DE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9" creationId="{8BE91592-C6BB-4758-9690-C646D522B014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10" creationId="{15DABEB2-5DEE-4D6E-8011-DDBFCC0CAA9D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11" creationId="{F97D4CE5-C87A-40D0-B2C8-ED3C93105C38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12" creationId="{B2E6CD2B-A391-455D-AE9D-807247E8A480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2" creationId="{494656C8-C331-4A3D-B215-E9BDCA661F44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3" creationId="{573403A8-C64E-4491-BF0F-29387DCE993C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4" creationId="{EC8463F1-B55E-4529-8CCA-5B12C8B64554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5" creationId="{FCCC0866-EBCF-4680-B745-69CCB322D12F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6" creationId="{9E75F131-9F43-4ECC-97AD-AB47260D44C9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7" creationId="{0CD9F236-1A82-48DC-B18E-70D29589E5E1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8" creationId="{1410B7CF-2A76-4486-B71E-4576E895BEC5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9" creationId="{9FB4D010-A5AE-4309-9B3D-4513784CF334}"/>
          </ac:cxnSpMkLst>
        </pc:cxnChg>
      </pc:sldChg>
      <pc:sldChg chg="addSp delSp modSp add">
        <pc:chgData name="Cristian Chilipirea" userId="34ab170da5908fc4" providerId="LiveId" clId="{DFE5141E-F98E-42EA-B1E4-556BAE62F36F}" dt="2019-10-13T10:26:12.890" v="130" actId="1076"/>
        <pc:sldMkLst>
          <pc:docMk/>
          <pc:sldMk cId="568663443" sldId="491"/>
        </pc:sldMkLst>
        <pc:spChg chg="mod">
          <ac:chgData name="Cristian Chilipirea" userId="34ab170da5908fc4" providerId="LiveId" clId="{DFE5141E-F98E-42EA-B1E4-556BAE62F36F}" dt="2019-10-13T10:26:02.303" v="125"/>
          <ac:spMkLst>
            <pc:docMk/>
            <pc:sldMk cId="568663443" sldId="491"/>
            <ac:spMk id="2" creationId="{EB2087D5-3B90-467F-8128-1B9C901C8563}"/>
          </ac:spMkLst>
        </pc:spChg>
        <pc:spChg chg="del">
          <ac:chgData name="Cristian Chilipirea" userId="34ab170da5908fc4" providerId="LiveId" clId="{DFE5141E-F98E-42EA-B1E4-556BAE62F36F}" dt="2019-10-13T10:26:03.989" v="126" actId="478"/>
          <ac:spMkLst>
            <pc:docMk/>
            <pc:sldMk cId="568663443" sldId="491"/>
            <ac:spMk id="3" creationId="{525E4C54-9C07-4AC9-82D4-2B566A679E82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4" creationId="{6B17255D-73F2-44E0-8794-74A8214AA639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5" creationId="{4450DF14-1135-48BA-B751-D9C11F3A4043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6" creationId="{72284777-8359-477D-ACA9-F0FF74DFF96D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87" creationId="{4E44C354-EC85-4E2A-8637-8F504B822ED8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88" creationId="{FC12EF51-325D-48C3-B8E5-6FFF1AAC450B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89" creationId="{7AAF3B43-A4A2-478F-952D-7F1F1BFD590F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0" creationId="{52BB587C-6757-411D-B6CA-99CFB91E05A9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1" creationId="{334F8C88-245E-4399-A4A3-3F281119C734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2" creationId="{F207B7D8-0273-4FD7-825D-F9F22E897B28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3" creationId="{62A2C491-CEB9-4122-A849-598B4A1E49C8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4" creationId="{B1AD9931-1713-49BE-A4A4-AB6D24F5013A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138" creationId="{1937E753-B7F9-4A69-A854-E2EB4EB407BC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139" creationId="{ED4E46BE-F3A6-47FA-9344-B75246B7104D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140" creationId="{362830F8-97FF-4BDE-8AE6-8747C257F7FF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141" creationId="{DEFA41FD-82A6-41D7-9DA2-CC1A110335B6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142" creationId="{08E2C053-43B5-4412-8C0C-06DA5065FCF1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143" creationId="{32196EA8-62B8-4B11-A60D-D61E05A62656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144" creationId="{A3848A59-3562-4047-AC42-96BB68BBFEBB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5" creationId="{526813ED-7881-4EE2-A29E-1865B6367073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6" creationId="{5F6B6344-0BD0-465F-A59E-C236DC44CF1C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7" creationId="{650B1E44-EE36-4194-8F7F-56305A8A54AC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8" creationId="{A4D38CBB-4DEE-4459-B6CB-7638C7323965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9" creationId="{E1961374-C0B6-4ED2-AC3F-774E99B1DC36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30" creationId="{CE8719BF-8E9F-407A-A950-1C24EB88D305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31" creationId="{3EDD44CA-4600-4262-A105-AB3706DB71F3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32" creationId="{EFBDF15B-A9CD-4C5D-8805-85A833E4E18F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76" creationId="{0CD376F0-906A-420A-B6F2-F145A210FA90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77" creationId="{5DC59037-669B-402B-9B9C-87079857D4CC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78" creationId="{DA5F81AE-9305-48D7-8418-096DF96E837F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79" creationId="{5E48568B-47D2-43C1-8CE6-FF10F078D4CB}"/>
          </ac:spMkLst>
        </pc:s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7" creationId="{66CAE91A-FD91-420A-B945-5DA954271027}"/>
          </ac:grpSpMkLst>
        </pc:gr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53" creationId="{473427C0-3BA0-46FA-90F0-53454A049DCE}"/>
          </ac:grpSpMkLst>
        </pc:gr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67" creationId="{B7F7261A-2B22-4560-821B-2DA97EBC236E}"/>
          </ac:grpSpMkLst>
        </pc:gr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77" creationId="{4DEEF369-DF4D-409A-AE72-A70DD7596CE6}"/>
          </ac:grpSpMkLst>
        </pc:gr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95" creationId="{8C8D8FA9-2332-47A6-9B4E-E04B77D049B8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45" creationId="{6FC44104-A5F3-4EF4-93BB-E8D41FCA71A5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46" creationId="{9D4742F6-A6AB-4B98-BD4A-0D17991962F4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51" creationId="{E1748621-6DBD-4B63-91AD-F406757E8347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52" creationId="{F930FE9B-4B64-4104-A69D-7764AFFB35E2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70" creationId="{E69BEC41-3289-4635-A177-087776E53E94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79" creationId="{1B473C35-A8DC-45AC-9D80-27B435D41D32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88" creationId="{492CF745-9771-40A1-B867-64CD0EBB4769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91" creationId="{09584877-32E5-4BE8-973C-2FF35AAB49DD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98" creationId="{A9F97EB2-673D-4D4E-9B3F-079BC6880318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05" creationId="{B6E002DD-6358-48ED-A7CE-5519130FDCE3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12" creationId="{3D38C211-DEB2-49AB-83C6-02FA45BA7667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15" creationId="{C82D118C-7EE1-4AEA-8713-2EF31C15957F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22" creationId="{A04F24C5-BBC4-4C21-AC43-CCD92EB5B91A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33" creationId="{0843C9DB-6585-410A-8F38-F0FCE5D841A3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34" creationId="{6277F8F9-E650-4A90-A529-F56DBCDE5F89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39" creationId="{0DB54165-15EB-4AC1-967B-55E6AC58C80D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40" creationId="{ECD6D8D4-B562-4E51-A517-6D7A6BA8E683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55" creationId="{82DA8295-5B20-4652-B420-022C0AA62D16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64" creationId="{2D4BF284-BFE8-4981-853C-4C9E44881FD0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73" creationId="{D4ED8B65-41F6-41FC-A49E-21A6FE00D348}"/>
          </ac:grpSpMkLst>
        </pc:grpChg>
        <pc:cxnChg chg="add del">
          <ac:chgData name="Cristian Chilipirea" userId="34ab170da5908fc4" providerId="LiveId" clId="{DFE5141E-F98E-42EA-B1E4-556BAE62F36F}" dt="2019-10-13T10:26:10.229" v="128"/>
          <ac:cxnSpMkLst>
            <pc:docMk/>
            <pc:sldMk cId="568663443" sldId="491"/>
            <ac:cxnSpMk id="63" creationId="{E1776A04-593F-40C5-B6FB-ADEE90ABCAAF}"/>
          </ac:cxnSpMkLst>
        </pc:cxnChg>
        <pc:cxnChg chg="add del">
          <ac:chgData name="Cristian Chilipirea" userId="34ab170da5908fc4" providerId="LiveId" clId="{DFE5141E-F98E-42EA-B1E4-556BAE62F36F}" dt="2019-10-13T10:26:10.229" v="128"/>
          <ac:cxnSpMkLst>
            <pc:docMk/>
            <pc:sldMk cId="568663443" sldId="491"/>
            <ac:cxnSpMk id="64" creationId="{B1D0D899-520D-4832-8E4B-62114690AD04}"/>
          </ac:cxnSpMkLst>
        </pc:cxnChg>
        <pc:cxnChg chg="add del">
          <ac:chgData name="Cristian Chilipirea" userId="34ab170da5908fc4" providerId="LiveId" clId="{DFE5141E-F98E-42EA-B1E4-556BAE62F36F}" dt="2019-10-13T10:26:10.229" v="128"/>
          <ac:cxnSpMkLst>
            <pc:docMk/>
            <pc:sldMk cId="568663443" sldId="491"/>
            <ac:cxnSpMk id="65" creationId="{456F48C2-B868-4EF4-BB48-C4E83DA5BB52}"/>
          </ac:cxnSpMkLst>
        </pc:cxnChg>
        <pc:cxnChg chg="add del">
          <ac:chgData name="Cristian Chilipirea" userId="34ab170da5908fc4" providerId="LiveId" clId="{DFE5141E-F98E-42EA-B1E4-556BAE62F36F}" dt="2019-10-13T10:26:10.229" v="128"/>
          <ac:cxnSpMkLst>
            <pc:docMk/>
            <pc:sldMk cId="568663443" sldId="491"/>
            <ac:cxnSpMk id="66" creationId="{22B4E8D3-F8E7-4858-BFD4-2FE4AFE2F644}"/>
          </ac:cxnSpMkLst>
        </pc:cxnChg>
        <pc:cxnChg chg="add mod">
          <ac:chgData name="Cristian Chilipirea" userId="34ab170da5908fc4" providerId="LiveId" clId="{DFE5141E-F98E-42EA-B1E4-556BAE62F36F}" dt="2019-10-13T10:26:12.890" v="130" actId="1076"/>
          <ac:cxnSpMkLst>
            <pc:docMk/>
            <pc:sldMk cId="568663443" sldId="491"/>
            <ac:cxnSpMk id="201" creationId="{C1587EA8-6392-4F6A-963E-EDB422FB7FB3}"/>
          </ac:cxnSpMkLst>
        </pc:cxnChg>
        <pc:cxnChg chg="add mod">
          <ac:chgData name="Cristian Chilipirea" userId="34ab170da5908fc4" providerId="LiveId" clId="{DFE5141E-F98E-42EA-B1E4-556BAE62F36F}" dt="2019-10-13T10:26:12.890" v="130" actId="1076"/>
          <ac:cxnSpMkLst>
            <pc:docMk/>
            <pc:sldMk cId="568663443" sldId="491"/>
            <ac:cxnSpMk id="202" creationId="{BD666681-0D57-4C95-963F-F259A79D117E}"/>
          </ac:cxnSpMkLst>
        </pc:cxnChg>
        <pc:cxnChg chg="add mod">
          <ac:chgData name="Cristian Chilipirea" userId="34ab170da5908fc4" providerId="LiveId" clId="{DFE5141E-F98E-42EA-B1E4-556BAE62F36F}" dt="2019-10-13T10:26:12.890" v="130" actId="1076"/>
          <ac:cxnSpMkLst>
            <pc:docMk/>
            <pc:sldMk cId="568663443" sldId="491"/>
            <ac:cxnSpMk id="203" creationId="{8FF419A3-1D65-427A-BAC9-FB22932EAB2E}"/>
          </ac:cxnSpMkLst>
        </pc:cxnChg>
        <pc:cxnChg chg="add mod">
          <ac:chgData name="Cristian Chilipirea" userId="34ab170da5908fc4" providerId="LiveId" clId="{DFE5141E-F98E-42EA-B1E4-556BAE62F36F}" dt="2019-10-13T10:26:12.890" v="130" actId="1076"/>
          <ac:cxnSpMkLst>
            <pc:docMk/>
            <pc:sldMk cId="568663443" sldId="491"/>
            <ac:cxnSpMk id="204" creationId="{CECF2008-8812-4011-B88C-2ACA6D5905B2}"/>
          </ac:cxnSpMkLst>
        </pc:cxnChg>
      </pc:sldChg>
      <pc:sldChg chg="del">
        <pc:chgData name="Cristian Chilipirea" userId="34ab170da5908fc4" providerId="LiveId" clId="{DFE5141E-F98E-42EA-B1E4-556BAE62F36F}" dt="2019-10-13T10:23:38.754" v="5" actId="2696"/>
        <pc:sldMkLst>
          <pc:docMk/>
          <pc:sldMk cId="2896181746" sldId="491"/>
        </pc:sldMkLst>
      </pc:sldChg>
      <pc:sldChg chg="del">
        <pc:chgData name="Cristian Chilipirea" userId="34ab170da5908fc4" providerId="LiveId" clId="{DFE5141E-F98E-42EA-B1E4-556BAE62F36F}" dt="2019-10-13T10:23:38.765" v="6" actId="2696"/>
        <pc:sldMkLst>
          <pc:docMk/>
          <pc:sldMk cId="2589180824" sldId="492"/>
        </pc:sldMkLst>
      </pc:sldChg>
      <pc:sldChg chg="addSp delSp modSp add">
        <pc:chgData name="Cristian Chilipirea" userId="34ab170da5908fc4" providerId="LiveId" clId="{DFE5141E-F98E-42EA-B1E4-556BAE62F36F}" dt="2019-10-13T10:26:33.781" v="137" actId="1076"/>
        <pc:sldMkLst>
          <pc:docMk/>
          <pc:sldMk cId="3792123901" sldId="492"/>
        </pc:sldMkLst>
        <pc:spChg chg="mod">
          <ac:chgData name="Cristian Chilipirea" userId="34ab170da5908fc4" providerId="LiveId" clId="{DFE5141E-F98E-42EA-B1E4-556BAE62F36F}" dt="2019-10-13T10:26:24.374" v="132"/>
          <ac:spMkLst>
            <pc:docMk/>
            <pc:sldMk cId="3792123901" sldId="492"/>
            <ac:spMk id="2" creationId="{F726DE59-0F97-4A61-A493-1BDABF1E32EE}"/>
          </ac:spMkLst>
        </pc:spChg>
        <pc:spChg chg="del">
          <ac:chgData name="Cristian Chilipirea" userId="34ab170da5908fc4" providerId="LiveId" clId="{DFE5141E-F98E-42EA-B1E4-556BAE62F36F}" dt="2019-10-13T10:26:25.991" v="133" actId="478"/>
          <ac:spMkLst>
            <pc:docMk/>
            <pc:sldMk cId="3792123901" sldId="492"/>
            <ac:spMk id="3" creationId="{AE9C4DD4-49B3-4D0B-8DA6-6A1AE6AEBF67}"/>
          </ac:spMkLst>
        </pc:spChg>
        <pc:spChg chg="add del">
          <ac:chgData name="Cristian Chilipirea" userId="34ab170da5908fc4" providerId="LiveId" clId="{DFE5141E-F98E-42EA-B1E4-556BAE62F36F}" dt="2019-10-13T10:26:31.566" v="135"/>
          <ac:spMkLst>
            <pc:docMk/>
            <pc:sldMk cId="3792123901" sldId="492"/>
            <ac:spMk id="4" creationId="{CAF34FB8-06DF-41AE-B848-8EF610825797}"/>
          </ac:spMkLst>
        </pc:spChg>
        <pc:spChg chg="add mod">
          <ac:chgData name="Cristian Chilipirea" userId="34ab170da5908fc4" providerId="LiveId" clId="{DFE5141E-F98E-42EA-B1E4-556BAE62F36F}" dt="2019-10-13T10:26:33.781" v="137" actId="1076"/>
          <ac:spMkLst>
            <pc:docMk/>
            <pc:sldMk cId="3792123901" sldId="492"/>
            <ac:spMk id="5" creationId="{D6AD37BA-FC42-49FA-8285-E6ED3D757876}"/>
          </ac:spMkLst>
        </pc:spChg>
      </pc:sldChg>
      <pc:sldChg chg="addSp delSp modSp add">
        <pc:chgData name="Cristian Chilipirea" userId="34ab170da5908fc4" providerId="LiveId" clId="{DFE5141E-F98E-42EA-B1E4-556BAE62F36F}" dt="2019-10-13T10:26:56.322" v="144" actId="1076"/>
        <pc:sldMkLst>
          <pc:docMk/>
          <pc:sldMk cId="1273241336" sldId="493"/>
        </pc:sldMkLst>
        <pc:spChg chg="mod">
          <ac:chgData name="Cristian Chilipirea" userId="34ab170da5908fc4" providerId="LiveId" clId="{DFE5141E-F98E-42EA-B1E4-556BAE62F36F}" dt="2019-10-13T10:26:45.579" v="139"/>
          <ac:spMkLst>
            <pc:docMk/>
            <pc:sldMk cId="1273241336" sldId="493"/>
            <ac:spMk id="2" creationId="{53AC4F7B-234F-4959-9954-874AA7372798}"/>
          </ac:spMkLst>
        </pc:spChg>
        <pc:spChg chg="del">
          <ac:chgData name="Cristian Chilipirea" userId="34ab170da5908fc4" providerId="LiveId" clId="{DFE5141E-F98E-42EA-B1E4-556BAE62F36F}" dt="2019-10-13T10:26:48.938" v="140" actId="478"/>
          <ac:spMkLst>
            <pc:docMk/>
            <pc:sldMk cId="1273241336" sldId="493"/>
            <ac:spMk id="3" creationId="{4C9F1AC7-723D-45FA-99B5-F12967C55B66}"/>
          </ac:spMkLst>
        </pc:spChg>
        <pc:spChg chg="add del">
          <ac:chgData name="Cristian Chilipirea" userId="34ab170da5908fc4" providerId="LiveId" clId="{DFE5141E-F98E-42EA-B1E4-556BAE62F36F}" dt="2019-10-13T10:26:54.242" v="142"/>
          <ac:spMkLst>
            <pc:docMk/>
            <pc:sldMk cId="1273241336" sldId="493"/>
            <ac:spMk id="4" creationId="{4CDB19C1-4318-4149-8F55-B61B8AE02A21}"/>
          </ac:spMkLst>
        </pc:spChg>
        <pc:spChg chg="add mod">
          <ac:chgData name="Cristian Chilipirea" userId="34ab170da5908fc4" providerId="LiveId" clId="{DFE5141E-F98E-42EA-B1E4-556BAE62F36F}" dt="2019-10-13T10:26:56.322" v="144" actId="1076"/>
          <ac:spMkLst>
            <pc:docMk/>
            <pc:sldMk cId="1273241336" sldId="493"/>
            <ac:spMk id="5" creationId="{430095F0-03E3-4259-92C2-9EACC9480B7F}"/>
          </ac:spMkLst>
        </pc:spChg>
      </pc:sldChg>
      <pc:sldChg chg="del">
        <pc:chgData name="Cristian Chilipirea" userId="34ab170da5908fc4" providerId="LiveId" clId="{DFE5141E-F98E-42EA-B1E4-556BAE62F36F}" dt="2019-10-13T10:23:38.802" v="7" actId="2696"/>
        <pc:sldMkLst>
          <pc:docMk/>
          <pc:sldMk cId="1487525830" sldId="493"/>
        </pc:sldMkLst>
      </pc:sldChg>
      <pc:sldChg chg="addSp delSp modSp add modAnim">
        <pc:chgData name="Cristian Chilipirea" userId="34ab170da5908fc4" providerId="LiveId" clId="{DFE5141E-F98E-42EA-B1E4-556BAE62F36F}" dt="2019-10-13T10:27:23.509" v="154" actId="1076"/>
        <pc:sldMkLst>
          <pc:docMk/>
          <pc:sldMk cId="3442169" sldId="494"/>
        </pc:sldMkLst>
        <pc:spChg chg="mod">
          <ac:chgData name="Cristian Chilipirea" userId="34ab170da5908fc4" providerId="LiveId" clId="{DFE5141E-F98E-42EA-B1E4-556BAE62F36F}" dt="2019-10-13T10:27:06.054" v="146"/>
          <ac:spMkLst>
            <pc:docMk/>
            <pc:sldMk cId="3442169" sldId="494"/>
            <ac:spMk id="2" creationId="{51B31077-22DB-4003-AF49-09433F9E5483}"/>
          </ac:spMkLst>
        </pc:spChg>
        <pc:spChg chg="del">
          <ac:chgData name="Cristian Chilipirea" userId="34ab170da5908fc4" providerId="LiveId" clId="{DFE5141E-F98E-42EA-B1E4-556BAE62F36F}" dt="2019-10-13T10:27:08.378" v="147" actId="478"/>
          <ac:spMkLst>
            <pc:docMk/>
            <pc:sldMk cId="3442169" sldId="494"/>
            <ac:spMk id="3" creationId="{58459DEC-633D-41DD-B5A7-B0BB9E1F463E}"/>
          </ac:spMkLst>
        </pc:spChg>
        <pc:spChg chg="add del">
          <ac:chgData name="Cristian Chilipirea" userId="34ab170da5908fc4" providerId="LiveId" clId="{DFE5141E-F98E-42EA-B1E4-556BAE62F36F}" dt="2019-10-13T10:27:15.243" v="149" actId="478"/>
          <ac:spMkLst>
            <pc:docMk/>
            <pc:sldMk cId="3442169" sldId="494"/>
            <ac:spMk id="5" creationId="{4D6B443D-1237-4F74-83E9-49CCB10BD097}"/>
          </ac:spMkLst>
        </pc:spChg>
        <pc:spChg chg="add del">
          <ac:chgData name="Cristian Chilipirea" userId="34ab170da5908fc4" providerId="LiveId" clId="{DFE5141E-F98E-42EA-B1E4-556BAE62F36F}" dt="2019-10-13T10:27:15.243" v="149" actId="478"/>
          <ac:spMkLst>
            <pc:docMk/>
            <pc:sldMk cId="3442169" sldId="494"/>
            <ac:spMk id="6" creationId="{6ECAFE86-B2F6-40D3-989A-A8A01026910F}"/>
          </ac:spMkLst>
        </pc:spChg>
        <pc:spChg chg="add del">
          <ac:chgData name="Cristian Chilipirea" userId="34ab170da5908fc4" providerId="LiveId" clId="{DFE5141E-F98E-42EA-B1E4-556BAE62F36F}" dt="2019-10-13T10:27:18.221" v="151"/>
          <ac:spMkLst>
            <pc:docMk/>
            <pc:sldMk cId="3442169" sldId="494"/>
            <ac:spMk id="8" creationId="{AFAD9669-E1FA-462C-813B-E71C537E1C7F}"/>
          </ac:spMkLst>
        </pc:spChg>
        <pc:spChg chg="add del">
          <ac:chgData name="Cristian Chilipirea" userId="34ab170da5908fc4" providerId="LiveId" clId="{DFE5141E-F98E-42EA-B1E4-556BAE62F36F}" dt="2019-10-13T10:27:18.221" v="151"/>
          <ac:spMkLst>
            <pc:docMk/>
            <pc:sldMk cId="3442169" sldId="494"/>
            <ac:spMk id="9" creationId="{6D033E9A-2F42-4261-AC20-CA065819FB5C}"/>
          </ac:spMkLst>
        </pc:spChg>
        <pc:spChg chg="add mod">
          <ac:chgData name="Cristian Chilipirea" userId="34ab170da5908fc4" providerId="LiveId" clId="{DFE5141E-F98E-42EA-B1E4-556BAE62F36F}" dt="2019-10-13T10:27:23.509" v="154" actId="1076"/>
          <ac:spMkLst>
            <pc:docMk/>
            <pc:sldMk cId="3442169" sldId="494"/>
            <ac:spMk id="11" creationId="{F0D416F7-8CC9-4429-906F-58E78C79DFFB}"/>
          </ac:spMkLst>
        </pc:spChg>
        <pc:spChg chg="add del">
          <ac:chgData name="Cristian Chilipirea" userId="34ab170da5908fc4" providerId="LiveId" clId="{DFE5141E-F98E-42EA-B1E4-556BAE62F36F}" dt="2019-10-13T10:27:20.198" v="153" actId="478"/>
          <ac:spMkLst>
            <pc:docMk/>
            <pc:sldMk cId="3442169" sldId="494"/>
            <ac:spMk id="12" creationId="{09DF73DC-E64D-4A82-8E80-340D6B960116}"/>
          </ac:spMkLst>
        </pc:spChg>
        <pc:picChg chg="add del">
          <ac:chgData name="Cristian Chilipirea" userId="34ab170da5908fc4" providerId="LiveId" clId="{DFE5141E-F98E-42EA-B1E4-556BAE62F36F}" dt="2019-10-13T10:27:15.243" v="149" actId="478"/>
          <ac:picMkLst>
            <pc:docMk/>
            <pc:sldMk cId="3442169" sldId="494"/>
            <ac:picMk id="4" creationId="{6B71A5E4-C510-4A77-83BF-DE90DBDE4A05}"/>
          </ac:picMkLst>
        </pc:picChg>
        <pc:picChg chg="add del">
          <ac:chgData name="Cristian Chilipirea" userId="34ab170da5908fc4" providerId="LiveId" clId="{DFE5141E-F98E-42EA-B1E4-556BAE62F36F}" dt="2019-10-13T10:27:18.221" v="151"/>
          <ac:picMkLst>
            <pc:docMk/>
            <pc:sldMk cId="3442169" sldId="494"/>
            <ac:picMk id="7" creationId="{57D8C17E-1B2B-441D-870C-ECF72AD200EE}"/>
          </ac:picMkLst>
        </pc:picChg>
        <pc:picChg chg="add mod">
          <ac:chgData name="Cristian Chilipirea" userId="34ab170da5908fc4" providerId="LiveId" clId="{DFE5141E-F98E-42EA-B1E4-556BAE62F36F}" dt="2019-10-13T10:27:23.509" v="154" actId="1076"/>
          <ac:picMkLst>
            <pc:docMk/>
            <pc:sldMk cId="3442169" sldId="494"/>
            <ac:picMk id="10" creationId="{34F409F3-D4F4-46D1-BF7A-411232F22343}"/>
          </ac:picMkLst>
        </pc:picChg>
      </pc:sldChg>
      <pc:sldChg chg="del">
        <pc:chgData name="Cristian Chilipirea" userId="34ab170da5908fc4" providerId="LiveId" clId="{DFE5141E-F98E-42EA-B1E4-556BAE62F36F}" dt="2019-10-13T10:23:38.821" v="8" actId="2696"/>
        <pc:sldMkLst>
          <pc:docMk/>
          <pc:sldMk cId="1914018507" sldId="494"/>
        </pc:sldMkLst>
      </pc:sldChg>
      <pc:sldChg chg="addSp delSp modSp add">
        <pc:chgData name="Cristian Chilipirea" userId="34ab170da5908fc4" providerId="LiveId" clId="{DFE5141E-F98E-42EA-B1E4-556BAE62F36F}" dt="2019-10-13T10:27:38.884" v="162" actId="1076"/>
        <pc:sldMkLst>
          <pc:docMk/>
          <pc:sldMk cId="83170459" sldId="495"/>
        </pc:sldMkLst>
        <pc:spChg chg="mod">
          <ac:chgData name="Cristian Chilipirea" userId="34ab170da5908fc4" providerId="LiveId" clId="{DFE5141E-F98E-42EA-B1E4-556BAE62F36F}" dt="2019-10-13T10:27:30.227" v="156"/>
          <ac:spMkLst>
            <pc:docMk/>
            <pc:sldMk cId="83170459" sldId="495"/>
            <ac:spMk id="2" creationId="{0C919ECE-6785-4BD3-8F7F-776F2886F318}"/>
          </ac:spMkLst>
        </pc:spChg>
        <pc:spChg chg="del">
          <ac:chgData name="Cristian Chilipirea" userId="34ab170da5908fc4" providerId="LiveId" clId="{DFE5141E-F98E-42EA-B1E4-556BAE62F36F}" dt="2019-10-13T10:27:32.015" v="157" actId="478"/>
          <ac:spMkLst>
            <pc:docMk/>
            <pc:sldMk cId="83170459" sldId="495"/>
            <ac:spMk id="3" creationId="{90585261-FCB7-4B99-911D-1A72DBB95E09}"/>
          </ac:spMkLst>
        </pc:spChg>
        <pc:spChg chg="add del mod">
          <ac:chgData name="Cristian Chilipirea" userId="34ab170da5908fc4" providerId="LiveId" clId="{DFE5141E-F98E-42EA-B1E4-556BAE62F36F}" dt="2019-10-13T10:27:37.064" v="160"/>
          <ac:spMkLst>
            <pc:docMk/>
            <pc:sldMk cId="83170459" sldId="495"/>
            <ac:spMk id="4" creationId="{B11CC675-A1CB-4754-8FC1-C73CAC430197}"/>
          </ac:spMkLst>
        </pc:spChg>
        <pc:spChg chg="add mod">
          <ac:chgData name="Cristian Chilipirea" userId="34ab170da5908fc4" providerId="LiveId" clId="{DFE5141E-F98E-42EA-B1E4-556BAE62F36F}" dt="2019-10-13T10:27:38.884" v="162" actId="1076"/>
          <ac:spMkLst>
            <pc:docMk/>
            <pc:sldMk cId="83170459" sldId="495"/>
            <ac:spMk id="5" creationId="{289D398E-9914-466B-BDB7-CE17F9915A88}"/>
          </ac:spMkLst>
        </pc:spChg>
      </pc:sldChg>
      <pc:sldChg chg="del">
        <pc:chgData name="Cristian Chilipirea" userId="34ab170da5908fc4" providerId="LiveId" clId="{DFE5141E-F98E-42EA-B1E4-556BAE62F36F}" dt="2019-10-13T10:23:38.847" v="9" actId="2696"/>
        <pc:sldMkLst>
          <pc:docMk/>
          <pc:sldMk cId="4207083548" sldId="495"/>
        </pc:sldMkLst>
      </pc:sldChg>
      <pc:sldChg chg="addSp delSp modSp add modAnim">
        <pc:chgData name="Cristian Chilipirea" userId="34ab170da5908fc4" providerId="LiveId" clId="{DFE5141E-F98E-42EA-B1E4-556BAE62F36F}" dt="2019-10-13T10:27:57.587" v="169" actId="1076"/>
        <pc:sldMkLst>
          <pc:docMk/>
          <pc:sldMk cId="1630810243" sldId="496"/>
        </pc:sldMkLst>
        <pc:spChg chg="mod">
          <ac:chgData name="Cristian Chilipirea" userId="34ab170da5908fc4" providerId="LiveId" clId="{DFE5141E-F98E-42EA-B1E4-556BAE62F36F}" dt="2019-10-13T10:27:47.659" v="164"/>
          <ac:spMkLst>
            <pc:docMk/>
            <pc:sldMk cId="1630810243" sldId="496"/>
            <ac:spMk id="2" creationId="{89B2906F-17BD-4A14-81D7-21B2DE3F0828}"/>
          </ac:spMkLst>
        </pc:spChg>
        <pc:spChg chg="del">
          <ac:chgData name="Cristian Chilipirea" userId="34ab170da5908fc4" providerId="LiveId" clId="{DFE5141E-F98E-42EA-B1E4-556BAE62F36F}" dt="2019-10-13T10:27:49.251" v="165" actId="478"/>
          <ac:spMkLst>
            <pc:docMk/>
            <pc:sldMk cId="1630810243" sldId="496"/>
            <ac:spMk id="3" creationId="{E12B7BA7-4F5A-463D-9E6C-54FED62E9721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4" creationId="{7327BFE4-57CD-4D15-9669-0BFD7B452B8A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9" creationId="{F45AD7FF-FDDB-4A60-981D-806E8DD1204D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0" creationId="{82ADB599-A3AA-4C55-A669-26B4641C819F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1" creationId="{ACC333FE-076C-4134-91F5-CB35AB5E820F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2" creationId="{64930056-E538-4C15-8AFA-F69FE9767CAC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3" creationId="{5D7F6FD6-B1D8-4064-B6CC-C48501123B1C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4" creationId="{911074EF-E4D8-4B55-BB6D-174E15D49C81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5" creationId="{51A3016C-7841-4F31-8FA1-0E773C98CAA2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6" creationId="{4C0D2EE6-C208-450A-A23B-BCE7D15AB690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7" creationId="{D8D78C2B-AAE0-47EC-B4BD-35DC4A951909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8" creationId="{75BA681B-0CE6-4936-ABEB-58A88FE8C79B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9" creationId="{71653887-138D-4138-BFC0-FD114391008E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0" creationId="{951C232A-51CC-4D00-A041-DC277FD164DD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1" creationId="{82FEFF32-B82C-4E23-B4E9-5597233D256F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2" creationId="{4F9343DF-5311-421B-A86A-02B63C0E6A56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3" creationId="{F7C11D6C-BF46-4F12-B47B-DCA9F01CF074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4" creationId="{729C2057-1FAD-42E3-BA8E-5371FCADD50E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7" creationId="{538EA6A7-1F7D-46B2-B198-292471C9D851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8" creationId="{130D10C0-DE1C-4411-8B24-B3487B597A58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9" creationId="{84D3384A-7FF0-4E44-8975-A42FAE32107F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30" creationId="{4EDAAC68-E5EE-4268-9289-F35AA3E1914E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31" creationId="{BFEE4B12-B9D2-4C3C-A74E-88900614A2F6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32" creationId="{723E644F-F1AC-4066-9104-8F6EA51DE902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33" creationId="{B5CDFBCC-EE15-4AA8-AC86-A81652E1083D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34" creationId="{F1213F9E-DCE1-4653-9340-B4A3CED46C18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39" creationId="{65B93C8B-AD65-4B51-8EAF-958ADA3E4A0A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0" creationId="{0414AE12-66F5-40C8-89D6-EFB5456D39F2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1" creationId="{CB319788-0AA6-4B0C-91D9-43A3E31CBD90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2" creationId="{431CA54B-5C14-49C0-AFC1-BC7FC8EFD8C5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3" creationId="{E822D3F5-2B70-43D1-8696-3474E2B20770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4" creationId="{C8F4B4B0-CD4A-4F2B-A486-DB21E0F19C41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5" creationId="{553900ED-8A10-4771-AF02-E7D783828E46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6" creationId="{CBF22903-1F65-41AE-9D0F-77EDE62222FD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7" creationId="{63FA3A66-403E-4F0A-A3F9-3A5945738A5F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8" creationId="{94387AFA-FC5A-4722-85BC-E13D850B6CE0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9" creationId="{807455E8-20FC-4AAE-96B3-FC07868A34D1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0" creationId="{8B977918-07C9-4594-96DD-5A75EC6CC0E2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1" creationId="{F138C0BD-9A95-4795-B772-17C0C2E0C13A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2" creationId="{0680E8E7-9AC8-48A8-9A12-09EB7C6B9930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3" creationId="{01C2C9D7-C557-4E96-8DFF-E6AB852DBCF2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4" creationId="{56EBC777-AF88-454C-9E9D-137AC3778D47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7" creationId="{61442EB3-19C8-4A25-8D22-AB369B810EE1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8" creationId="{010414FC-CA11-4BE1-9990-02285FCE9635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9" creationId="{5D47573D-F1DC-497F-9017-6E95489F7B9C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60" creationId="{79D21D68-303B-4DD4-8B35-FD6B3424E7C2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61" creationId="{F8B6824A-4F65-4C12-A31B-215620717D5E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62" creationId="{16CBFD29-7799-468F-A29E-DEEC9791712A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63" creationId="{42AB9806-92B6-40F6-AACC-485F90C87DDD}"/>
          </ac:spMkLst>
        </pc:sp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5" creationId="{AC1CC48F-C9C6-452B-ACD5-65CD0A5FE5CD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6" creationId="{EF585B67-CAF1-4DB0-9CC2-76B7ABFD283D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7" creationId="{80220FB2-C384-45FD-8121-AB05991D0406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8" creationId="{0B0BA812-84A9-45C7-980C-9A7EE8212551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25" creationId="{509656D8-023A-43BE-926E-6D27FEB0EEF6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26" creationId="{B3BE0307-D443-4C92-A744-D24B3AAE5F3A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35" creationId="{51162729-22EB-49F1-96ED-9E0BBC6E6735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36" creationId="{8CD6492F-3C60-4EB4-B83A-06AA06770AAE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37" creationId="{C74C354C-7CAB-4BBF-B94A-5D7994B1F22B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38" creationId="{9B53DAF8-4119-4D60-998C-F6EBBD4DC143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55" creationId="{2B5C6F80-E0FB-4560-8FD5-1E78031C694D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56" creationId="{34E0BAC3-8860-4922-B076-0D416448B6A3}"/>
          </ac:cxnSpMkLst>
        </pc:cxnChg>
      </pc:sldChg>
      <pc:sldChg chg="del">
        <pc:chgData name="Cristian Chilipirea" userId="34ab170da5908fc4" providerId="LiveId" clId="{DFE5141E-F98E-42EA-B1E4-556BAE62F36F}" dt="2019-10-13T10:23:38.874" v="10" actId="2696"/>
        <pc:sldMkLst>
          <pc:docMk/>
          <pc:sldMk cId="3066028781" sldId="496"/>
        </pc:sldMkLst>
      </pc:sldChg>
      <pc:sldChg chg="addSp delSp modSp add">
        <pc:chgData name="Cristian Chilipirea" userId="34ab170da5908fc4" providerId="LiveId" clId="{DFE5141E-F98E-42EA-B1E4-556BAE62F36F}" dt="2019-10-13T10:28:13.933" v="176" actId="1076"/>
        <pc:sldMkLst>
          <pc:docMk/>
          <pc:sldMk cId="1486881486" sldId="497"/>
        </pc:sldMkLst>
        <pc:spChg chg="mod">
          <ac:chgData name="Cristian Chilipirea" userId="34ab170da5908fc4" providerId="LiveId" clId="{DFE5141E-F98E-42EA-B1E4-556BAE62F36F}" dt="2019-10-13T10:28:04.454" v="171"/>
          <ac:spMkLst>
            <pc:docMk/>
            <pc:sldMk cId="1486881486" sldId="497"/>
            <ac:spMk id="2" creationId="{5E45A31C-A474-4240-9371-97BAC45AE045}"/>
          </ac:spMkLst>
        </pc:spChg>
        <pc:spChg chg="del">
          <ac:chgData name="Cristian Chilipirea" userId="34ab170da5908fc4" providerId="LiveId" clId="{DFE5141E-F98E-42EA-B1E4-556BAE62F36F}" dt="2019-10-13T10:28:07.215" v="172" actId="478"/>
          <ac:spMkLst>
            <pc:docMk/>
            <pc:sldMk cId="1486881486" sldId="497"/>
            <ac:spMk id="3" creationId="{5CE3FC33-CB00-49A2-84CD-3913E0694A31}"/>
          </ac:spMkLst>
        </pc:spChg>
        <pc:spChg chg="add del">
          <ac:chgData name="Cristian Chilipirea" userId="34ab170da5908fc4" providerId="LiveId" clId="{DFE5141E-F98E-42EA-B1E4-556BAE62F36F}" dt="2019-10-13T10:28:12.276" v="174"/>
          <ac:spMkLst>
            <pc:docMk/>
            <pc:sldMk cId="1486881486" sldId="497"/>
            <ac:spMk id="4" creationId="{90B8FC75-0EEA-43A6-900F-741A68473684}"/>
          </ac:spMkLst>
        </pc:spChg>
        <pc:spChg chg="add mod">
          <ac:chgData name="Cristian Chilipirea" userId="34ab170da5908fc4" providerId="LiveId" clId="{DFE5141E-F98E-42EA-B1E4-556BAE62F36F}" dt="2019-10-13T10:28:13.933" v="176" actId="1076"/>
          <ac:spMkLst>
            <pc:docMk/>
            <pc:sldMk cId="1486881486" sldId="497"/>
            <ac:spMk id="5" creationId="{8E030392-B8BC-43AA-9347-0E6C00B5A612}"/>
          </ac:spMkLst>
        </pc:spChg>
      </pc:sldChg>
      <pc:sldChg chg="del">
        <pc:chgData name="Cristian Chilipirea" userId="34ab170da5908fc4" providerId="LiveId" clId="{DFE5141E-F98E-42EA-B1E4-556BAE62F36F}" dt="2019-10-13T10:23:38.886" v="11" actId="2696"/>
        <pc:sldMkLst>
          <pc:docMk/>
          <pc:sldMk cId="4098173307" sldId="497"/>
        </pc:sldMkLst>
      </pc:sldChg>
      <pc:sldChg chg="addSp delSp modSp add">
        <pc:chgData name="Cristian Chilipirea" userId="34ab170da5908fc4" providerId="LiveId" clId="{DFE5141E-F98E-42EA-B1E4-556BAE62F36F}" dt="2019-10-13T10:28:34.022" v="186"/>
        <pc:sldMkLst>
          <pc:docMk/>
          <pc:sldMk cId="2629326266" sldId="498"/>
        </pc:sldMkLst>
        <pc:spChg chg="mod">
          <ac:chgData name="Cristian Chilipirea" userId="34ab170da5908fc4" providerId="LiveId" clId="{DFE5141E-F98E-42EA-B1E4-556BAE62F36F}" dt="2019-10-13T10:28:20.119" v="178"/>
          <ac:spMkLst>
            <pc:docMk/>
            <pc:sldMk cId="2629326266" sldId="498"/>
            <ac:spMk id="2" creationId="{AAE7123C-11DF-42DA-AEA7-FAFFFB1A29D4}"/>
          </ac:spMkLst>
        </pc:spChg>
        <pc:spChg chg="del">
          <ac:chgData name="Cristian Chilipirea" userId="34ab170da5908fc4" providerId="LiveId" clId="{DFE5141E-F98E-42EA-B1E4-556BAE62F36F}" dt="2019-10-13T10:28:23.182" v="179" actId="478"/>
          <ac:spMkLst>
            <pc:docMk/>
            <pc:sldMk cId="2629326266" sldId="498"/>
            <ac:spMk id="3" creationId="{1A0D2660-9E09-4EF0-83A2-13B457ED09B2}"/>
          </ac:spMkLst>
        </pc:spChg>
        <pc:spChg chg="add del">
          <ac:chgData name="Cristian Chilipirea" userId="34ab170da5908fc4" providerId="LiveId" clId="{DFE5141E-F98E-42EA-B1E4-556BAE62F36F}" dt="2019-10-13T10:28:29.231" v="181"/>
          <ac:spMkLst>
            <pc:docMk/>
            <pc:sldMk cId="2629326266" sldId="498"/>
            <ac:spMk id="4" creationId="{9A23F952-28B9-4967-A00C-D04DD90819F6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5" creationId="{C3BE2D1F-6207-4DA0-A3FD-558E9FD4D037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6" creationId="{026EF972-B920-457E-8BC6-557CF3B563C6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7" creationId="{C0242D7E-8062-4CAD-9252-9E7BE8297B7B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8" creationId="{950DDD88-7FBA-47FB-B26C-9BFAA0A20F09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9" creationId="{B83415F3-F76A-4781-8E55-D68FF5CEE2FC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10" creationId="{5FBD0887-59F3-41AD-9522-34E9A2500691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11" creationId="{74578CE7-001D-4B64-A924-17A24916A8ED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16" creationId="{A6BACB83-C4D6-462C-93ED-8C73E5DAB045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18" creationId="{3DA3394C-688E-4318-B9F8-C65F3259968A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19" creationId="{EC91FB91-E04B-4B7E-9759-6F45FD65ACD9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0" creationId="{14C8C1E9-A28C-466A-B1C1-7201750D8E1C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1" creationId="{18CCA0C5-60AF-4C04-8E01-6DD1D7B997C1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2" creationId="{5E71B793-CA60-49E1-AF0D-0EE1423AD68D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3" creationId="{D5500221-9C88-452D-B8F1-3084A722094B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4" creationId="{68BCAE92-F490-4F61-A122-59E4DC6BEAF3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9" creationId="{88D4E187-6B9B-4169-A3B8-0D4AEDEC7927}"/>
          </ac:spMkLst>
        </pc:sp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2" creationId="{15ABC223-EB82-45AE-8E19-8AE08B4B5131}"/>
          </ac:cxnSpMkLst>
        </pc:cxn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3" creationId="{56E9CEFB-6ADC-4141-B28C-DA467E6C6B05}"/>
          </ac:cxnSpMkLst>
        </pc:cxn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4" creationId="{606F354D-8F56-4985-9039-A1133D520E76}"/>
          </ac:cxnSpMkLst>
        </pc:cxn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5" creationId="{3C05CBC9-D0FD-46BD-BB40-1FB935E0430A}"/>
          </ac:cxnSpMkLst>
        </pc:cxn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7" creationId="{B20F90A5-EDEB-4A2B-8AB0-1BA954354FA1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25" creationId="{8B517026-36A6-4309-B11B-B8DC2BB8ED10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26" creationId="{DE4EE115-0E8F-43E6-AA3D-18DEE4CF1616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27" creationId="{ECF0CB4E-93CF-4E95-811C-C042810A3B2A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28" creationId="{7D33E52F-E501-4286-8042-692B1C7B332C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30" creationId="{E0EAE269-313C-44C8-84C9-0450E9B9AA92}"/>
          </ac:cxnSpMkLst>
        </pc:cxnChg>
      </pc:sldChg>
      <pc:sldChg chg="del">
        <pc:chgData name="Cristian Chilipirea" userId="34ab170da5908fc4" providerId="LiveId" clId="{DFE5141E-F98E-42EA-B1E4-556BAE62F36F}" dt="2019-10-13T10:23:38.962" v="12" actId="2696"/>
        <pc:sldMkLst>
          <pc:docMk/>
          <pc:sldMk cId="4024201569" sldId="498"/>
        </pc:sldMkLst>
      </pc:sldChg>
      <pc:sldChg chg="del">
        <pc:chgData name="Cristian Chilipirea" userId="34ab170da5908fc4" providerId="LiveId" clId="{DFE5141E-F98E-42EA-B1E4-556BAE62F36F}" dt="2019-10-13T10:23:38.988" v="13" actId="2696"/>
        <pc:sldMkLst>
          <pc:docMk/>
          <pc:sldMk cId="842792041" sldId="499"/>
        </pc:sldMkLst>
      </pc:sldChg>
      <pc:sldChg chg="addSp delSp modSp add">
        <pc:chgData name="Cristian Chilipirea" userId="34ab170da5908fc4" providerId="LiveId" clId="{DFE5141E-F98E-42EA-B1E4-556BAE62F36F}" dt="2019-10-13T10:28:49.159" v="193" actId="1076"/>
        <pc:sldMkLst>
          <pc:docMk/>
          <pc:sldMk cId="1164803092" sldId="499"/>
        </pc:sldMkLst>
        <pc:spChg chg="mod">
          <ac:chgData name="Cristian Chilipirea" userId="34ab170da5908fc4" providerId="LiveId" clId="{DFE5141E-F98E-42EA-B1E4-556BAE62F36F}" dt="2019-10-13T10:28:39.727" v="188"/>
          <ac:spMkLst>
            <pc:docMk/>
            <pc:sldMk cId="1164803092" sldId="499"/>
            <ac:spMk id="2" creationId="{F1FD68AE-A817-4099-B941-E37A89ABA0F5}"/>
          </ac:spMkLst>
        </pc:spChg>
        <pc:spChg chg="del">
          <ac:chgData name="Cristian Chilipirea" userId="34ab170da5908fc4" providerId="LiveId" clId="{DFE5141E-F98E-42EA-B1E4-556BAE62F36F}" dt="2019-10-13T10:28:41.975" v="189" actId="478"/>
          <ac:spMkLst>
            <pc:docMk/>
            <pc:sldMk cId="1164803092" sldId="499"/>
            <ac:spMk id="3" creationId="{208A82EC-AA62-4E37-B6AC-602EA85CB754}"/>
          </ac:spMkLst>
        </pc:spChg>
        <pc:spChg chg="add del">
          <ac:chgData name="Cristian Chilipirea" userId="34ab170da5908fc4" providerId="LiveId" clId="{DFE5141E-F98E-42EA-B1E4-556BAE62F36F}" dt="2019-10-13T10:28:46.791" v="191"/>
          <ac:spMkLst>
            <pc:docMk/>
            <pc:sldMk cId="1164803092" sldId="499"/>
            <ac:spMk id="4" creationId="{7BF342C7-CFFE-469B-B225-03578E0CC067}"/>
          </ac:spMkLst>
        </pc:spChg>
        <pc:spChg chg="add mod">
          <ac:chgData name="Cristian Chilipirea" userId="34ab170da5908fc4" providerId="LiveId" clId="{DFE5141E-F98E-42EA-B1E4-556BAE62F36F}" dt="2019-10-13T10:28:49.159" v="193" actId="1076"/>
          <ac:spMkLst>
            <pc:docMk/>
            <pc:sldMk cId="1164803092" sldId="499"/>
            <ac:spMk id="5" creationId="{31AD5518-DE2B-42A6-8512-4B99CBD803D6}"/>
          </ac:spMkLst>
        </pc:spChg>
      </pc:sldChg>
      <pc:sldChg chg="del">
        <pc:chgData name="Cristian Chilipirea" userId="34ab170da5908fc4" providerId="LiveId" clId="{DFE5141E-F98E-42EA-B1E4-556BAE62F36F}" dt="2019-10-13T10:23:39.019" v="14" actId="2696"/>
        <pc:sldMkLst>
          <pc:docMk/>
          <pc:sldMk cId="2705758714" sldId="500"/>
        </pc:sldMkLst>
      </pc:sldChg>
      <pc:sldChg chg="addSp delSp modSp add">
        <pc:chgData name="Cristian Chilipirea" userId="34ab170da5908fc4" providerId="LiveId" clId="{DFE5141E-F98E-42EA-B1E4-556BAE62F36F}" dt="2019-10-13T10:29:20.194" v="207" actId="1076"/>
        <pc:sldMkLst>
          <pc:docMk/>
          <pc:sldMk cId="3143592503" sldId="500"/>
        </pc:sldMkLst>
        <pc:spChg chg="mod">
          <ac:chgData name="Cristian Chilipirea" userId="34ab170da5908fc4" providerId="LiveId" clId="{DFE5141E-F98E-42EA-B1E4-556BAE62F36F}" dt="2019-10-13T10:29:20.194" v="207" actId="1076"/>
          <ac:spMkLst>
            <pc:docMk/>
            <pc:sldMk cId="3143592503" sldId="500"/>
            <ac:spMk id="2" creationId="{43FF6C61-7850-4A31-91F3-4708EA2852A2}"/>
          </ac:spMkLst>
        </pc:spChg>
        <pc:spChg chg="del">
          <ac:chgData name="Cristian Chilipirea" userId="34ab170da5908fc4" providerId="LiveId" clId="{DFE5141E-F98E-42EA-B1E4-556BAE62F36F}" dt="2019-10-13T10:28:57.719" v="196" actId="478"/>
          <ac:spMkLst>
            <pc:docMk/>
            <pc:sldMk cId="3143592503" sldId="500"/>
            <ac:spMk id="3" creationId="{FEEED583-3489-43EE-A27E-DF45B95A2E49}"/>
          </ac:spMkLst>
        </pc:spChg>
        <pc:spChg chg="add del">
          <ac:chgData name="Cristian Chilipirea" userId="34ab170da5908fc4" providerId="LiveId" clId="{DFE5141E-F98E-42EA-B1E4-556BAE62F36F}" dt="2019-10-13T10:29:03.364" v="198"/>
          <ac:spMkLst>
            <pc:docMk/>
            <pc:sldMk cId="3143592503" sldId="500"/>
            <ac:spMk id="4" creationId="{1B6563F1-4461-455C-BE0B-E3466925661D}"/>
          </ac:spMkLst>
        </pc:spChg>
        <pc:spChg chg="add del mod">
          <ac:chgData name="Cristian Chilipirea" userId="34ab170da5908fc4" providerId="LiveId" clId="{DFE5141E-F98E-42EA-B1E4-556BAE62F36F}" dt="2019-10-13T10:29:07.707" v="202"/>
          <ac:spMkLst>
            <pc:docMk/>
            <pc:sldMk cId="3143592503" sldId="500"/>
            <ac:spMk id="5" creationId="{CF21F983-FAFD-404C-BCBE-A54D6209CBCA}"/>
          </ac:spMkLst>
        </pc:spChg>
        <pc:spChg chg="add del">
          <ac:chgData name="Cristian Chilipirea" userId="34ab170da5908fc4" providerId="LiveId" clId="{DFE5141E-F98E-42EA-B1E4-556BAE62F36F}" dt="2019-10-13T10:29:12.639" v="204"/>
          <ac:spMkLst>
            <pc:docMk/>
            <pc:sldMk cId="3143592503" sldId="500"/>
            <ac:spMk id="6" creationId="{BA86191D-723A-44FB-A675-C2E5474BF7BD}"/>
          </ac:spMkLst>
        </pc:spChg>
        <pc:spChg chg="add mod">
          <ac:chgData name="Cristian Chilipirea" userId="34ab170da5908fc4" providerId="LiveId" clId="{DFE5141E-F98E-42EA-B1E4-556BAE62F36F}" dt="2019-10-13T10:29:17.366" v="206" actId="1076"/>
          <ac:spMkLst>
            <pc:docMk/>
            <pc:sldMk cId="3143592503" sldId="500"/>
            <ac:spMk id="7" creationId="{B6B324EB-EE9C-497C-A362-434FF6020CC2}"/>
          </ac:spMkLst>
        </pc:spChg>
      </pc:sldChg>
      <pc:sldChg chg="addSp delSp modSp add">
        <pc:chgData name="Cristian Chilipirea" userId="34ab170da5908fc4" providerId="LiveId" clId="{DFE5141E-F98E-42EA-B1E4-556BAE62F36F}" dt="2019-10-13T10:29:35.974" v="214" actId="1076"/>
        <pc:sldMkLst>
          <pc:docMk/>
          <pc:sldMk cId="323294095" sldId="501"/>
        </pc:sldMkLst>
        <pc:spChg chg="mod">
          <ac:chgData name="Cristian Chilipirea" userId="34ab170da5908fc4" providerId="LiveId" clId="{DFE5141E-F98E-42EA-B1E4-556BAE62F36F}" dt="2019-10-13T10:29:27.393" v="209"/>
          <ac:spMkLst>
            <pc:docMk/>
            <pc:sldMk cId="323294095" sldId="501"/>
            <ac:spMk id="2" creationId="{FCA28799-9726-4F8D-A547-BB3440B38A81}"/>
          </ac:spMkLst>
        </pc:spChg>
        <pc:spChg chg="del">
          <ac:chgData name="Cristian Chilipirea" userId="34ab170da5908fc4" providerId="LiveId" clId="{DFE5141E-F98E-42EA-B1E4-556BAE62F36F}" dt="2019-10-13T10:29:29.131" v="210" actId="478"/>
          <ac:spMkLst>
            <pc:docMk/>
            <pc:sldMk cId="323294095" sldId="501"/>
            <ac:spMk id="3" creationId="{1168FD15-559F-4EA7-8EE9-C6F0BCB711AD}"/>
          </ac:spMkLst>
        </pc:spChg>
        <pc:spChg chg="add del">
          <ac:chgData name="Cristian Chilipirea" userId="34ab170da5908fc4" providerId="LiveId" clId="{DFE5141E-F98E-42EA-B1E4-556BAE62F36F}" dt="2019-10-13T10:29:34.249" v="212"/>
          <ac:spMkLst>
            <pc:docMk/>
            <pc:sldMk cId="323294095" sldId="501"/>
            <ac:spMk id="4" creationId="{1E5B8B1B-3A10-4EE0-BD33-B2C292BE72E0}"/>
          </ac:spMkLst>
        </pc:spChg>
        <pc:spChg chg="add mod">
          <ac:chgData name="Cristian Chilipirea" userId="34ab170da5908fc4" providerId="LiveId" clId="{DFE5141E-F98E-42EA-B1E4-556BAE62F36F}" dt="2019-10-13T10:29:35.974" v="214" actId="1076"/>
          <ac:spMkLst>
            <pc:docMk/>
            <pc:sldMk cId="323294095" sldId="501"/>
            <ac:spMk id="38" creationId="{E5846FDE-FF80-42B2-8ADF-F5AFE4D8F5B3}"/>
          </ac:spMkLst>
        </pc:spChg>
        <pc:grpChg chg="add del">
          <ac:chgData name="Cristian Chilipirea" userId="34ab170da5908fc4" providerId="LiveId" clId="{DFE5141E-F98E-42EA-B1E4-556BAE62F36F}" dt="2019-10-13T10:29:34.249" v="212"/>
          <ac:grpSpMkLst>
            <pc:docMk/>
            <pc:sldMk cId="323294095" sldId="501"/>
            <ac:grpSpMk id="5" creationId="{1F6A18E7-0706-44D6-BD64-FC388715F2C2}"/>
          </ac:grpSpMkLst>
        </pc:grpChg>
        <pc:grpChg chg="add mod">
          <ac:chgData name="Cristian Chilipirea" userId="34ab170da5908fc4" providerId="LiveId" clId="{DFE5141E-F98E-42EA-B1E4-556BAE62F36F}" dt="2019-10-13T10:29:35.974" v="214" actId="1076"/>
          <ac:grpSpMkLst>
            <pc:docMk/>
            <pc:sldMk cId="323294095" sldId="501"/>
            <ac:grpSpMk id="39" creationId="{F1D507AB-C17C-4181-A1A3-C8983592C378}"/>
          </ac:grpSpMkLst>
        </pc:grpChg>
        <pc:grpChg chg="mod">
          <ac:chgData name="Cristian Chilipirea" userId="34ab170da5908fc4" providerId="LiveId" clId="{DFE5141E-F98E-42EA-B1E4-556BAE62F36F}" dt="2019-10-13T10:29:35.974" v="214" actId="1076"/>
          <ac:grpSpMkLst>
            <pc:docMk/>
            <pc:sldMk cId="323294095" sldId="501"/>
            <ac:grpSpMk id="40" creationId="{82B0D872-69DF-4936-ABDB-B80C1C6B296A}"/>
          </ac:grpSpMkLst>
        </pc:grpChg>
      </pc:sldChg>
      <pc:sldChg chg="del">
        <pc:chgData name="Cristian Chilipirea" userId="34ab170da5908fc4" providerId="LiveId" clId="{DFE5141E-F98E-42EA-B1E4-556BAE62F36F}" dt="2019-10-13T10:23:39.031" v="15" actId="2696"/>
        <pc:sldMkLst>
          <pc:docMk/>
          <pc:sldMk cId="3947385770" sldId="501"/>
        </pc:sldMkLst>
      </pc:sldChg>
      <pc:sldChg chg="addSp delSp modSp add">
        <pc:chgData name="Cristian Chilipirea" userId="34ab170da5908fc4" providerId="LiveId" clId="{DFE5141E-F98E-42EA-B1E4-556BAE62F36F}" dt="2019-10-13T10:29:50.840" v="221" actId="1076"/>
        <pc:sldMkLst>
          <pc:docMk/>
          <pc:sldMk cId="920455380" sldId="502"/>
        </pc:sldMkLst>
        <pc:spChg chg="mod">
          <ac:chgData name="Cristian Chilipirea" userId="34ab170da5908fc4" providerId="LiveId" clId="{DFE5141E-F98E-42EA-B1E4-556BAE62F36F}" dt="2019-10-13T10:29:41.578" v="216"/>
          <ac:spMkLst>
            <pc:docMk/>
            <pc:sldMk cId="920455380" sldId="502"/>
            <ac:spMk id="2" creationId="{2DA98B28-FCF4-43D3-AA84-66C69425D856}"/>
          </ac:spMkLst>
        </pc:spChg>
        <pc:spChg chg="del">
          <ac:chgData name="Cristian Chilipirea" userId="34ab170da5908fc4" providerId="LiveId" clId="{DFE5141E-F98E-42EA-B1E4-556BAE62F36F}" dt="2019-10-13T10:29:43.659" v="217" actId="478"/>
          <ac:spMkLst>
            <pc:docMk/>
            <pc:sldMk cId="920455380" sldId="502"/>
            <ac:spMk id="3" creationId="{F9F4BA08-8372-4276-8D37-E152DA100D3E}"/>
          </ac:spMkLst>
        </pc:spChg>
        <pc:spChg chg="add del">
          <ac:chgData name="Cristian Chilipirea" userId="34ab170da5908fc4" providerId="LiveId" clId="{DFE5141E-F98E-42EA-B1E4-556BAE62F36F}" dt="2019-10-13T10:29:49.001" v="219"/>
          <ac:spMkLst>
            <pc:docMk/>
            <pc:sldMk cId="920455380" sldId="502"/>
            <ac:spMk id="4" creationId="{3924CB4A-BB66-4C6B-B038-442447BDDCF2}"/>
          </ac:spMkLst>
        </pc:spChg>
        <pc:spChg chg="add mod">
          <ac:chgData name="Cristian Chilipirea" userId="34ab170da5908fc4" providerId="LiveId" clId="{DFE5141E-F98E-42EA-B1E4-556BAE62F36F}" dt="2019-10-13T10:29:50.840" v="221" actId="1076"/>
          <ac:spMkLst>
            <pc:docMk/>
            <pc:sldMk cId="920455380" sldId="502"/>
            <ac:spMk id="5" creationId="{03C64F42-A6A3-49AE-92F2-516F59DD2098}"/>
          </ac:spMkLst>
        </pc:spChg>
      </pc:sldChg>
      <pc:sldChg chg="del">
        <pc:chgData name="Cristian Chilipirea" userId="34ab170da5908fc4" providerId="LiveId" clId="{DFE5141E-F98E-42EA-B1E4-556BAE62F36F}" dt="2019-10-13T10:23:39.069" v="16" actId="2696"/>
        <pc:sldMkLst>
          <pc:docMk/>
          <pc:sldMk cId="4168258613" sldId="502"/>
        </pc:sldMkLst>
      </pc:sldChg>
      <pc:sldChg chg="addSp delSp modSp add">
        <pc:chgData name="Cristian Chilipirea" userId="34ab170da5908fc4" providerId="LiveId" clId="{DFE5141E-F98E-42EA-B1E4-556BAE62F36F}" dt="2019-10-13T10:30:07.743" v="228" actId="1076"/>
        <pc:sldMkLst>
          <pc:docMk/>
          <pc:sldMk cId="632472671" sldId="503"/>
        </pc:sldMkLst>
        <pc:spChg chg="mod">
          <ac:chgData name="Cristian Chilipirea" userId="34ab170da5908fc4" providerId="LiveId" clId="{DFE5141E-F98E-42EA-B1E4-556BAE62F36F}" dt="2019-10-13T10:29:58.050" v="223"/>
          <ac:spMkLst>
            <pc:docMk/>
            <pc:sldMk cId="632472671" sldId="503"/>
            <ac:spMk id="2" creationId="{A8188666-8820-4B3C-AEEF-71DFF421132D}"/>
          </ac:spMkLst>
        </pc:spChg>
        <pc:spChg chg="del">
          <ac:chgData name="Cristian Chilipirea" userId="34ab170da5908fc4" providerId="LiveId" clId="{DFE5141E-F98E-42EA-B1E4-556BAE62F36F}" dt="2019-10-13T10:29:59.795" v="224" actId="478"/>
          <ac:spMkLst>
            <pc:docMk/>
            <pc:sldMk cId="632472671" sldId="503"/>
            <ac:spMk id="3" creationId="{DAE85C53-CD7B-42F7-9874-EADC46B237E8}"/>
          </ac:spMkLst>
        </pc:spChg>
        <pc:spChg chg="add del">
          <ac:chgData name="Cristian Chilipirea" userId="34ab170da5908fc4" providerId="LiveId" clId="{DFE5141E-F98E-42EA-B1E4-556BAE62F36F}" dt="2019-10-13T10:30:04.788" v="226"/>
          <ac:spMkLst>
            <pc:docMk/>
            <pc:sldMk cId="632472671" sldId="503"/>
            <ac:spMk id="4" creationId="{47591B49-808D-4F55-A729-CA07ED93D54E}"/>
          </ac:spMkLst>
        </pc:spChg>
        <pc:spChg chg="add mod">
          <ac:chgData name="Cristian Chilipirea" userId="34ab170da5908fc4" providerId="LiveId" clId="{DFE5141E-F98E-42EA-B1E4-556BAE62F36F}" dt="2019-10-13T10:30:07.743" v="228" actId="1076"/>
          <ac:spMkLst>
            <pc:docMk/>
            <pc:sldMk cId="632472671" sldId="503"/>
            <ac:spMk id="38" creationId="{B425CCD1-E5F4-4AEC-A3B0-89A5ECC2568D}"/>
          </ac:spMkLst>
        </pc:spChg>
        <pc:grpChg chg="add del">
          <ac:chgData name="Cristian Chilipirea" userId="34ab170da5908fc4" providerId="LiveId" clId="{DFE5141E-F98E-42EA-B1E4-556BAE62F36F}" dt="2019-10-13T10:30:04.788" v="226"/>
          <ac:grpSpMkLst>
            <pc:docMk/>
            <pc:sldMk cId="632472671" sldId="503"/>
            <ac:grpSpMk id="5" creationId="{0DDCFFEF-2800-4767-AFF7-89C0767C9B0D}"/>
          </ac:grpSpMkLst>
        </pc:grpChg>
        <pc:grpChg chg="add mod">
          <ac:chgData name="Cristian Chilipirea" userId="34ab170da5908fc4" providerId="LiveId" clId="{DFE5141E-F98E-42EA-B1E4-556BAE62F36F}" dt="2019-10-13T10:30:07.743" v="228" actId="1076"/>
          <ac:grpSpMkLst>
            <pc:docMk/>
            <pc:sldMk cId="632472671" sldId="503"/>
            <ac:grpSpMk id="39" creationId="{D71C0C34-10DF-4B7D-B079-D0A2CB23D484}"/>
          </ac:grpSpMkLst>
        </pc:grpChg>
        <pc:grpChg chg="mod">
          <ac:chgData name="Cristian Chilipirea" userId="34ab170da5908fc4" providerId="LiveId" clId="{DFE5141E-F98E-42EA-B1E4-556BAE62F36F}" dt="2019-10-13T10:30:07.743" v="228" actId="1076"/>
          <ac:grpSpMkLst>
            <pc:docMk/>
            <pc:sldMk cId="632472671" sldId="503"/>
            <ac:grpSpMk id="40" creationId="{C4E44256-AB16-4B63-B985-184DB0A24EE4}"/>
          </ac:grpSpMkLst>
        </pc:grpChg>
        <pc:grpChg chg="mod">
          <ac:chgData name="Cristian Chilipirea" userId="34ab170da5908fc4" providerId="LiveId" clId="{DFE5141E-F98E-42EA-B1E4-556BAE62F36F}" dt="2019-10-13T10:30:07.743" v="228" actId="1076"/>
          <ac:grpSpMkLst>
            <pc:docMk/>
            <pc:sldMk cId="632472671" sldId="503"/>
            <ac:grpSpMk id="41" creationId="{7B3B10D9-2E94-4592-91E2-41B4C51DFA8A}"/>
          </ac:grpSpMkLst>
        </pc:grpChg>
      </pc:sldChg>
      <pc:sldChg chg="del">
        <pc:chgData name="Cristian Chilipirea" userId="34ab170da5908fc4" providerId="LiveId" clId="{DFE5141E-F98E-42EA-B1E4-556BAE62F36F}" dt="2019-10-13T10:23:39.100" v="17" actId="2696"/>
        <pc:sldMkLst>
          <pc:docMk/>
          <pc:sldMk cId="869789185" sldId="503"/>
        </pc:sldMkLst>
      </pc:sldChg>
      <pc:sldChg chg="addSp delSp modSp add">
        <pc:chgData name="Cristian Chilipirea" userId="34ab170da5908fc4" providerId="LiveId" clId="{DFE5141E-F98E-42EA-B1E4-556BAE62F36F}" dt="2019-10-13T10:30:24.011" v="235" actId="1076"/>
        <pc:sldMkLst>
          <pc:docMk/>
          <pc:sldMk cId="990531940" sldId="504"/>
        </pc:sldMkLst>
        <pc:spChg chg="mod">
          <ac:chgData name="Cristian Chilipirea" userId="34ab170da5908fc4" providerId="LiveId" clId="{DFE5141E-F98E-42EA-B1E4-556BAE62F36F}" dt="2019-10-13T10:30:15.779" v="230"/>
          <ac:spMkLst>
            <pc:docMk/>
            <pc:sldMk cId="990531940" sldId="504"/>
            <ac:spMk id="2" creationId="{0DBDA194-9F67-42A9-A741-90A57162F98C}"/>
          </ac:spMkLst>
        </pc:spChg>
        <pc:spChg chg="del">
          <ac:chgData name="Cristian Chilipirea" userId="34ab170da5908fc4" providerId="LiveId" clId="{DFE5141E-F98E-42EA-B1E4-556BAE62F36F}" dt="2019-10-13T10:30:17.123" v="231" actId="478"/>
          <ac:spMkLst>
            <pc:docMk/>
            <pc:sldMk cId="990531940" sldId="504"/>
            <ac:spMk id="3" creationId="{D73E6EFE-DFAB-4311-AA04-6228019223AE}"/>
          </ac:spMkLst>
        </pc:spChg>
        <pc:spChg chg="add del">
          <ac:chgData name="Cristian Chilipirea" userId="34ab170da5908fc4" providerId="LiveId" clId="{DFE5141E-F98E-42EA-B1E4-556BAE62F36F}" dt="2019-10-13T10:30:21.971" v="233"/>
          <ac:spMkLst>
            <pc:docMk/>
            <pc:sldMk cId="990531940" sldId="504"/>
            <ac:spMk id="4" creationId="{9A3C844D-9ED9-435C-A008-FBC3AECAE541}"/>
          </ac:spMkLst>
        </pc:spChg>
        <pc:spChg chg="add mod">
          <ac:chgData name="Cristian Chilipirea" userId="34ab170da5908fc4" providerId="LiveId" clId="{DFE5141E-F98E-42EA-B1E4-556BAE62F36F}" dt="2019-10-13T10:30:24.011" v="235" actId="1076"/>
          <ac:spMkLst>
            <pc:docMk/>
            <pc:sldMk cId="990531940" sldId="504"/>
            <ac:spMk id="5" creationId="{3416AC49-492E-412D-B4CF-DA49D0BCA179}"/>
          </ac:spMkLst>
        </pc:spChg>
      </pc:sldChg>
      <pc:sldChg chg="del">
        <pc:chgData name="Cristian Chilipirea" userId="34ab170da5908fc4" providerId="LiveId" clId="{DFE5141E-F98E-42EA-B1E4-556BAE62F36F}" dt="2019-10-13T10:23:39.145" v="18" actId="2696"/>
        <pc:sldMkLst>
          <pc:docMk/>
          <pc:sldMk cId="1043207232" sldId="504"/>
        </pc:sldMkLst>
      </pc:sldChg>
      <pc:sldChg chg="addSp delSp modSp add">
        <pc:chgData name="Cristian Chilipirea" userId="34ab170da5908fc4" providerId="LiveId" clId="{DFE5141E-F98E-42EA-B1E4-556BAE62F36F}" dt="2019-10-13T10:30:40.265" v="242" actId="1076"/>
        <pc:sldMkLst>
          <pc:docMk/>
          <pc:sldMk cId="376932228" sldId="505"/>
        </pc:sldMkLst>
        <pc:spChg chg="mod">
          <ac:chgData name="Cristian Chilipirea" userId="34ab170da5908fc4" providerId="LiveId" clId="{DFE5141E-F98E-42EA-B1E4-556BAE62F36F}" dt="2019-10-13T10:30:29.603" v="237"/>
          <ac:spMkLst>
            <pc:docMk/>
            <pc:sldMk cId="376932228" sldId="505"/>
            <ac:spMk id="2" creationId="{D98F2BD6-7F68-4B80-8386-4E3BB85CCCF1}"/>
          </ac:spMkLst>
        </pc:spChg>
        <pc:spChg chg="del">
          <ac:chgData name="Cristian Chilipirea" userId="34ab170da5908fc4" providerId="LiveId" clId="{DFE5141E-F98E-42EA-B1E4-556BAE62F36F}" dt="2019-10-13T10:30:31.866" v="238" actId="478"/>
          <ac:spMkLst>
            <pc:docMk/>
            <pc:sldMk cId="376932228" sldId="505"/>
            <ac:spMk id="3" creationId="{229064D9-34F3-4FC8-8854-67124A42B0E1}"/>
          </ac:spMkLst>
        </pc:spChg>
        <pc:spChg chg="add del">
          <ac:chgData name="Cristian Chilipirea" userId="34ab170da5908fc4" providerId="LiveId" clId="{DFE5141E-F98E-42EA-B1E4-556BAE62F36F}" dt="2019-10-13T10:30:37.724" v="240"/>
          <ac:spMkLst>
            <pc:docMk/>
            <pc:sldMk cId="376932228" sldId="505"/>
            <ac:spMk id="4" creationId="{D3C4E5DD-456C-4A4A-AC57-FE9CFC21E862}"/>
          </ac:spMkLst>
        </pc:spChg>
        <pc:spChg chg="add mod">
          <ac:chgData name="Cristian Chilipirea" userId="34ab170da5908fc4" providerId="LiveId" clId="{DFE5141E-F98E-42EA-B1E4-556BAE62F36F}" dt="2019-10-13T10:30:40.265" v="242" actId="1076"/>
          <ac:spMkLst>
            <pc:docMk/>
            <pc:sldMk cId="376932228" sldId="505"/>
            <ac:spMk id="5" creationId="{811956A4-5553-4B87-88A0-053009647898}"/>
          </ac:spMkLst>
        </pc:spChg>
      </pc:sldChg>
      <pc:sldChg chg="del">
        <pc:chgData name="Cristian Chilipirea" userId="34ab170da5908fc4" providerId="LiveId" clId="{DFE5141E-F98E-42EA-B1E4-556BAE62F36F}" dt="2019-10-13T10:23:39.160" v="19" actId="2696"/>
        <pc:sldMkLst>
          <pc:docMk/>
          <pc:sldMk cId="3765374340" sldId="505"/>
        </pc:sldMkLst>
      </pc:sldChg>
      <pc:sldChg chg="addSp delSp modSp add">
        <pc:chgData name="Cristian Chilipirea" userId="34ab170da5908fc4" providerId="LiveId" clId="{DFE5141E-F98E-42EA-B1E4-556BAE62F36F}" dt="2019-10-13T10:31:03.727" v="249" actId="1076"/>
        <pc:sldMkLst>
          <pc:docMk/>
          <pc:sldMk cId="2147758185" sldId="506"/>
        </pc:sldMkLst>
        <pc:spChg chg="mod">
          <ac:chgData name="Cristian Chilipirea" userId="34ab170da5908fc4" providerId="LiveId" clId="{DFE5141E-F98E-42EA-B1E4-556BAE62F36F}" dt="2019-10-13T10:30:53.076" v="244"/>
          <ac:spMkLst>
            <pc:docMk/>
            <pc:sldMk cId="2147758185" sldId="506"/>
            <ac:spMk id="2" creationId="{0C14981F-5051-4E6D-BE37-F7B02F5CF723}"/>
          </ac:spMkLst>
        </pc:spChg>
        <pc:spChg chg="del">
          <ac:chgData name="Cristian Chilipirea" userId="34ab170da5908fc4" providerId="LiveId" clId="{DFE5141E-F98E-42EA-B1E4-556BAE62F36F}" dt="2019-10-13T10:30:55.179" v="245" actId="478"/>
          <ac:spMkLst>
            <pc:docMk/>
            <pc:sldMk cId="2147758185" sldId="506"/>
            <ac:spMk id="3" creationId="{7759144D-7D88-41F8-AA1A-19C9789AD931}"/>
          </ac:spMkLst>
        </pc:spChg>
        <pc:spChg chg="add del">
          <ac:chgData name="Cristian Chilipirea" userId="34ab170da5908fc4" providerId="LiveId" clId="{DFE5141E-F98E-42EA-B1E4-556BAE62F36F}" dt="2019-10-13T10:31:00.689" v="247"/>
          <ac:spMkLst>
            <pc:docMk/>
            <pc:sldMk cId="2147758185" sldId="506"/>
            <ac:spMk id="4" creationId="{C1FBE294-19E6-4874-B893-866C2EFBD3DD}"/>
          </ac:spMkLst>
        </pc:spChg>
        <pc:spChg chg="add mod">
          <ac:chgData name="Cristian Chilipirea" userId="34ab170da5908fc4" providerId="LiveId" clId="{DFE5141E-F98E-42EA-B1E4-556BAE62F36F}" dt="2019-10-13T10:31:03.727" v="249" actId="1076"/>
          <ac:spMkLst>
            <pc:docMk/>
            <pc:sldMk cId="2147758185" sldId="506"/>
            <ac:spMk id="21" creationId="{27303EEB-7C5F-4382-A9ED-5273F80F8163}"/>
          </ac:spMkLst>
        </pc:spChg>
        <pc:grpChg chg="add del">
          <ac:chgData name="Cristian Chilipirea" userId="34ab170da5908fc4" providerId="LiveId" clId="{DFE5141E-F98E-42EA-B1E4-556BAE62F36F}" dt="2019-10-13T10:31:00.689" v="247"/>
          <ac:grpSpMkLst>
            <pc:docMk/>
            <pc:sldMk cId="2147758185" sldId="506"/>
            <ac:grpSpMk id="5" creationId="{1423AE58-CA32-4608-932A-A7B668BCAF7A}"/>
          </ac:grpSpMkLst>
        </pc:grpChg>
        <pc:grpChg chg="add mod">
          <ac:chgData name="Cristian Chilipirea" userId="34ab170da5908fc4" providerId="LiveId" clId="{DFE5141E-F98E-42EA-B1E4-556BAE62F36F}" dt="2019-10-13T10:31:03.727" v="249" actId="1076"/>
          <ac:grpSpMkLst>
            <pc:docMk/>
            <pc:sldMk cId="2147758185" sldId="506"/>
            <ac:grpSpMk id="22" creationId="{2CDBCEB4-708D-4D37-A552-8F3BC2662A92}"/>
          </ac:grpSpMkLst>
        </pc:grpChg>
      </pc:sldChg>
      <pc:sldChg chg="del">
        <pc:chgData name="Cristian Chilipirea" userId="34ab170da5908fc4" providerId="LiveId" clId="{DFE5141E-F98E-42EA-B1E4-556BAE62F36F}" dt="2019-10-13T10:23:39.192" v="20" actId="2696"/>
        <pc:sldMkLst>
          <pc:docMk/>
          <pc:sldMk cId="3220167743" sldId="506"/>
        </pc:sldMkLst>
      </pc:sldChg>
      <pc:sldChg chg="addSp delSp modSp add">
        <pc:chgData name="Cristian Chilipirea" userId="34ab170da5908fc4" providerId="LiveId" clId="{DFE5141E-F98E-42EA-B1E4-556BAE62F36F}" dt="2019-10-13T10:31:15.081" v="255"/>
        <pc:sldMkLst>
          <pc:docMk/>
          <pc:sldMk cId="3749414317" sldId="507"/>
        </pc:sldMkLst>
        <pc:spChg chg="mod">
          <ac:chgData name="Cristian Chilipirea" userId="34ab170da5908fc4" providerId="LiveId" clId="{DFE5141E-F98E-42EA-B1E4-556BAE62F36F}" dt="2019-10-13T10:31:09.098" v="251"/>
          <ac:spMkLst>
            <pc:docMk/>
            <pc:sldMk cId="3749414317" sldId="507"/>
            <ac:spMk id="2" creationId="{5C8C90A7-972C-4DA5-AF11-0A14E2A2E163}"/>
          </ac:spMkLst>
        </pc:spChg>
        <pc:spChg chg="del">
          <ac:chgData name="Cristian Chilipirea" userId="34ab170da5908fc4" providerId="LiveId" clId="{DFE5141E-F98E-42EA-B1E4-556BAE62F36F}" dt="2019-10-13T10:31:10.699" v="252" actId="478"/>
          <ac:spMkLst>
            <pc:docMk/>
            <pc:sldMk cId="3749414317" sldId="507"/>
            <ac:spMk id="3" creationId="{806C8C08-7F3C-432E-8021-6DC7260E8769}"/>
          </ac:spMkLst>
        </pc:spChg>
        <pc:spChg chg="add del">
          <ac:chgData name="Cristian Chilipirea" userId="34ab170da5908fc4" providerId="LiveId" clId="{DFE5141E-F98E-42EA-B1E4-556BAE62F36F}" dt="2019-10-13T10:31:15.073" v="254"/>
          <ac:spMkLst>
            <pc:docMk/>
            <pc:sldMk cId="3749414317" sldId="507"/>
            <ac:spMk id="4" creationId="{98C8BD62-A956-4C8B-83EA-97EE8FE3B2E7}"/>
          </ac:spMkLst>
        </pc:spChg>
        <pc:spChg chg="add">
          <ac:chgData name="Cristian Chilipirea" userId="34ab170da5908fc4" providerId="LiveId" clId="{DFE5141E-F98E-42EA-B1E4-556BAE62F36F}" dt="2019-10-13T10:31:15.081" v="255"/>
          <ac:spMkLst>
            <pc:docMk/>
            <pc:sldMk cId="3749414317" sldId="507"/>
            <ac:spMk id="5" creationId="{5D316576-5D21-49A8-A3A1-32FE7FEBA2A8}"/>
          </ac:spMkLst>
        </pc:spChg>
      </pc:sldChg>
      <pc:sldChg chg="del">
        <pc:chgData name="Cristian Chilipirea" userId="34ab170da5908fc4" providerId="LiveId" clId="{DFE5141E-F98E-42EA-B1E4-556BAE62F36F}" dt="2019-10-13T10:23:39.233" v="21" actId="2696"/>
        <pc:sldMkLst>
          <pc:docMk/>
          <pc:sldMk cId="4274709343" sldId="507"/>
        </pc:sldMkLst>
      </pc:sldChg>
      <pc:sldChg chg="addSp delSp add">
        <pc:chgData name="Cristian Chilipirea" userId="34ab170da5908fc4" providerId="LiveId" clId="{DFE5141E-F98E-42EA-B1E4-556BAE62F36F}" dt="2019-10-13T10:31:28.075" v="263"/>
        <pc:sldMkLst>
          <pc:docMk/>
          <pc:sldMk cId="167631976" sldId="508"/>
        </pc:sldMkLst>
        <pc:spChg chg="del">
          <ac:chgData name="Cristian Chilipirea" userId="34ab170da5908fc4" providerId="LiveId" clId="{DFE5141E-F98E-42EA-B1E4-556BAE62F36F}" dt="2019-10-13T10:31:25.214" v="260" actId="478"/>
          <ac:spMkLst>
            <pc:docMk/>
            <pc:sldMk cId="167631976" sldId="508"/>
            <ac:spMk id="2" creationId="{6037248B-6DCD-452C-89C7-3153215156E2}"/>
          </ac:spMkLst>
        </pc:spChg>
        <pc:spChg chg="add del">
          <ac:chgData name="Cristian Chilipirea" userId="34ab170da5908fc4" providerId="LiveId" clId="{DFE5141E-F98E-42EA-B1E4-556BAE62F36F}" dt="2019-10-13T10:31:23.782" v="259" actId="478"/>
          <ac:spMkLst>
            <pc:docMk/>
            <pc:sldMk cId="167631976" sldId="508"/>
            <ac:spMk id="3" creationId="{A43AF927-837F-4AA6-88B5-8766D6E8E362}"/>
          </ac:spMkLst>
        </pc:spChg>
        <pc:spChg chg="add del">
          <ac:chgData name="Cristian Chilipirea" userId="34ab170da5908fc4" providerId="LiveId" clId="{DFE5141E-F98E-42EA-B1E4-556BAE62F36F}" dt="2019-10-13T10:31:22.543" v="258"/>
          <ac:spMkLst>
            <pc:docMk/>
            <pc:sldMk cId="167631976" sldId="508"/>
            <ac:spMk id="4" creationId="{1ECD8B36-2A22-457A-B5F6-EE138D85D4A9}"/>
          </ac:spMkLst>
        </pc:spChg>
        <pc:spChg chg="add del">
          <ac:chgData name="Cristian Chilipirea" userId="34ab170da5908fc4" providerId="LiveId" clId="{DFE5141E-F98E-42EA-B1E4-556BAE62F36F}" dt="2019-10-13T10:31:28.068" v="262"/>
          <ac:spMkLst>
            <pc:docMk/>
            <pc:sldMk cId="167631976" sldId="508"/>
            <ac:spMk id="5" creationId="{21F7180F-FC41-4D10-B34D-7FECF6734FC7}"/>
          </ac:spMkLst>
        </pc:spChg>
        <pc:spChg chg="add">
          <ac:chgData name="Cristian Chilipirea" userId="34ab170da5908fc4" providerId="LiveId" clId="{DFE5141E-F98E-42EA-B1E4-556BAE62F36F}" dt="2019-10-13T10:31:28.075" v="263"/>
          <ac:spMkLst>
            <pc:docMk/>
            <pc:sldMk cId="167631976" sldId="508"/>
            <ac:spMk id="6" creationId="{0C0BEB09-7728-4028-B36F-A1A16589ED18}"/>
          </ac:spMkLst>
        </pc:spChg>
      </pc:sldChg>
      <pc:sldChg chg="del">
        <pc:chgData name="Cristian Chilipirea" userId="34ab170da5908fc4" providerId="LiveId" clId="{DFE5141E-F98E-42EA-B1E4-556BAE62F36F}" dt="2019-10-13T10:23:39.836" v="22" actId="2696"/>
        <pc:sldMkLst>
          <pc:docMk/>
          <pc:sldMk cId="359974745" sldId="508"/>
        </pc:sldMkLst>
      </pc:sldChg>
      <pc:sldChg chg="del">
        <pc:chgData name="Cristian Chilipirea" userId="34ab170da5908fc4" providerId="LiveId" clId="{DFE5141E-F98E-42EA-B1E4-556BAE62F36F}" dt="2019-10-13T10:23:40.456" v="23" actId="2696"/>
        <pc:sldMkLst>
          <pc:docMk/>
          <pc:sldMk cId="2579471092" sldId="509"/>
        </pc:sldMkLst>
      </pc:sldChg>
      <pc:sldChg chg="del">
        <pc:chgData name="Cristian Chilipirea" userId="34ab170da5908fc4" providerId="LiveId" clId="{DFE5141E-F98E-42EA-B1E4-556BAE62F36F}" dt="2019-10-13T10:23:40.476" v="24" actId="2696"/>
        <pc:sldMkLst>
          <pc:docMk/>
          <pc:sldMk cId="3318546952" sldId="510"/>
        </pc:sldMkLst>
      </pc:sldChg>
      <pc:sldChg chg="del">
        <pc:chgData name="Cristian Chilipirea" userId="34ab170da5908fc4" providerId="LiveId" clId="{DFE5141E-F98E-42EA-B1E4-556BAE62F36F}" dt="2019-10-13T10:23:40.501" v="25" actId="2696"/>
        <pc:sldMkLst>
          <pc:docMk/>
          <pc:sldMk cId="3843192485" sldId="511"/>
        </pc:sldMkLst>
      </pc:sldChg>
      <pc:sldChg chg="del">
        <pc:chgData name="Cristian Chilipirea" userId="34ab170da5908fc4" providerId="LiveId" clId="{DFE5141E-F98E-42EA-B1E4-556BAE62F36F}" dt="2019-10-13T10:23:40.522" v="26" actId="2696"/>
        <pc:sldMkLst>
          <pc:docMk/>
          <pc:sldMk cId="771270071" sldId="512"/>
        </pc:sldMkLst>
      </pc:sldChg>
      <pc:sldChg chg="del">
        <pc:chgData name="Cristian Chilipirea" userId="34ab170da5908fc4" providerId="LiveId" clId="{DFE5141E-F98E-42EA-B1E4-556BAE62F36F}" dt="2019-10-13T10:23:40.562" v="27" actId="2696"/>
        <pc:sldMkLst>
          <pc:docMk/>
          <pc:sldMk cId="3576737988" sldId="513"/>
        </pc:sldMkLst>
      </pc:sldChg>
      <pc:sldChg chg="del">
        <pc:chgData name="Cristian Chilipirea" userId="34ab170da5908fc4" providerId="LiveId" clId="{DFE5141E-F98E-42EA-B1E4-556BAE62F36F}" dt="2019-10-13T10:23:40.611" v="28" actId="2696"/>
        <pc:sldMkLst>
          <pc:docMk/>
          <pc:sldMk cId="3658999622" sldId="514"/>
        </pc:sldMkLst>
      </pc:sldChg>
      <pc:sldChg chg="del">
        <pc:chgData name="Cristian Chilipirea" userId="34ab170da5908fc4" providerId="LiveId" clId="{DFE5141E-F98E-42EA-B1E4-556BAE62F36F}" dt="2019-10-13T10:23:40.653" v="29" actId="2696"/>
        <pc:sldMkLst>
          <pc:docMk/>
          <pc:sldMk cId="3052788892" sldId="515"/>
        </pc:sldMkLst>
      </pc:sldChg>
      <pc:sldChg chg="del">
        <pc:chgData name="Cristian Chilipirea" userId="34ab170da5908fc4" providerId="LiveId" clId="{DFE5141E-F98E-42EA-B1E4-556BAE62F36F}" dt="2019-10-13T10:23:40.671" v="30" actId="2696"/>
        <pc:sldMkLst>
          <pc:docMk/>
          <pc:sldMk cId="428624982" sldId="516"/>
        </pc:sldMkLst>
      </pc:sldChg>
      <pc:sldChg chg="del">
        <pc:chgData name="Cristian Chilipirea" userId="34ab170da5908fc4" providerId="LiveId" clId="{DFE5141E-F98E-42EA-B1E4-556BAE62F36F}" dt="2019-10-13T10:23:40.692" v="31" actId="2696"/>
        <pc:sldMkLst>
          <pc:docMk/>
          <pc:sldMk cId="1708359677" sldId="517"/>
        </pc:sldMkLst>
      </pc:sldChg>
      <pc:sldChg chg="del">
        <pc:chgData name="Cristian Chilipirea" userId="34ab170da5908fc4" providerId="LiveId" clId="{DFE5141E-F98E-42EA-B1E4-556BAE62F36F}" dt="2019-10-13T10:23:40.778" v="32" actId="2696"/>
        <pc:sldMkLst>
          <pc:docMk/>
          <pc:sldMk cId="515006025" sldId="518"/>
        </pc:sldMkLst>
      </pc:sldChg>
      <pc:sldChg chg="del">
        <pc:chgData name="Cristian Chilipirea" userId="34ab170da5908fc4" providerId="LiveId" clId="{DFE5141E-F98E-42EA-B1E4-556BAE62F36F}" dt="2019-10-13T10:23:40.807" v="33" actId="2696"/>
        <pc:sldMkLst>
          <pc:docMk/>
          <pc:sldMk cId="4258076731" sldId="519"/>
        </pc:sldMkLst>
      </pc:sldChg>
      <pc:sldChg chg="del">
        <pc:chgData name="Cristian Chilipirea" userId="34ab170da5908fc4" providerId="LiveId" clId="{DFE5141E-F98E-42EA-B1E4-556BAE62F36F}" dt="2019-10-13T10:23:40.835" v="34" actId="2696"/>
        <pc:sldMkLst>
          <pc:docMk/>
          <pc:sldMk cId="1530226798" sldId="520"/>
        </pc:sldMkLst>
      </pc:sldChg>
      <pc:sldChg chg="del">
        <pc:chgData name="Cristian Chilipirea" userId="34ab170da5908fc4" providerId="LiveId" clId="{DFE5141E-F98E-42EA-B1E4-556BAE62F36F}" dt="2019-10-13T10:23:40.870" v="35" actId="2696"/>
        <pc:sldMkLst>
          <pc:docMk/>
          <pc:sldMk cId="103493448" sldId="521"/>
        </pc:sldMkLst>
      </pc:sldChg>
      <pc:sldChg chg="del">
        <pc:chgData name="Cristian Chilipirea" userId="34ab170da5908fc4" providerId="LiveId" clId="{DFE5141E-F98E-42EA-B1E4-556BAE62F36F}" dt="2019-10-13T10:23:40.885" v="36" actId="2696"/>
        <pc:sldMkLst>
          <pc:docMk/>
          <pc:sldMk cId="2419727947" sldId="522"/>
        </pc:sldMkLst>
      </pc:sldChg>
      <pc:sldChg chg="del">
        <pc:chgData name="Cristian Chilipirea" userId="34ab170da5908fc4" providerId="LiveId" clId="{DFE5141E-F98E-42EA-B1E4-556BAE62F36F}" dt="2019-10-13T10:23:40.962" v="37" actId="2696"/>
        <pc:sldMkLst>
          <pc:docMk/>
          <pc:sldMk cId="568674813" sldId="523"/>
        </pc:sldMkLst>
      </pc:sldChg>
      <pc:sldChg chg="del">
        <pc:chgData name="Cristian Chilipirea" userId="34ab170da5908fc4" providerId="LiveId" clId="{DFE5141E-F98E-42EA-B1E4-556BAE62F36F}" dt="2019-10-13T10:23:41.501" v="38" actId="2696"/>
        <pc:sldMkLst>
          <pc:docMk/>
          <pc:sldMk cId="1987589617" sldId="524"/>
        </pc:sldMkLst>
      </pc:sldChg>
      <pc:sldChg chg="del">
        <pc:chgData name="Cristian Chilipirea" userId="34ab170da5908fc4" providerId="LiveId" clId="{DFE5141E-F98E-42EA-B1E4-556BAE62F36F}" dt="2019-10-13T10:23:41.983" v="39" actId="2696"/>
        <pc:sldMkLst>
          <pc:docMk/>
          <pc:sldMk cId="674383854" sldId="525"/>
        </pc:sldMkLst>
      </pc:sldChg>
      <pc:sldChg chg="del">
        <pc:chgData name="Cristian Chilipirea" userId="34ab170da5908fc4" providerId="LiveId" clId="{DFE5141E-F98E-42EA-B1E4-556BAE62F36F}" dt="2019-10-13T10:23:42.022" v="40" actId="2696"/>
        <pc:sldMkLst>
          <pc:docMk/>
          <pc:sldMk cId="3106075938" sldId="526"/>
        </pc:sldMkLst>
      </pc:sldChg>
      <pc:sldChg chg="del">
        <pc:chgData name="Cristian Chilipirea" userId="34ab170da5908fc4" providerId="LiveId" clId="{DFE5141E-F98E-42EA-B1E4-556BAE62F36F}" dt="2019-10-13T10:23:42.109" v="41" actId="2696"/>
        <pc:sldMkLst>
          <pc:docMk/>
          <pc:sldMk cId="2086232142" sldId="527"/>
        </pc:sldMkLst>
      </pc:sldChg>
      <pc:sldChg chg="del">
        <pc:chgData name="Cristian Chilipirea" userId="34ab170da5908fc4" providerId="LiveId" clId="{DFE5141E-F98E-42EA-B1E4-556BAE62F36F}" dt="2019-10-13T10:23:42.316" v="42" actId="2696"/>
        <pc:sldMkLst>
          <pc:docMk/>
          <pc:sldMk cId="724292230" sldId="528"/>
        </pc:sldMkLst>
      </pc:sldChg>
      <pc:sldChg chg="del">
        <pc:chgData name="Cristian Chilipirea" userId="34ab170da5908fc4" providerId="LiveId" clId="{DFE5141E-F98E-42EA-B1E4-556BAE62F36F}" dt="2019-10-13T10:23:42.658" v="43" actId="2696"/>
        <pc:sldMkLst>
          <pc:docMk/>
          <pc:sldMk cId="443805341" sldId="529"/>
        </pc:sldMkLst>
      </pc:sldChg>
      <pc:sldChg chg="del">
        <pc:chgData name="Cristian Chilipirea" userId="34ab170da5908fc4" providerId="LiveId" clId="{DFE5141E-F98E-42EA-B1E4-556BAE62F36F}" dt="2019-10-13T10:23:42.933" v="44" actId="2696"/>
        <pc:sldMkLst>
          <pc:docMk/>
          <pc:sldMk cId="1533201253" sldId="530"/>
        </pc:sldMkLst>
      </pc:sldChg>
      <pc:sldChg chg="del">
        <pc:chgData name="Cristian Chilipirea" userId="34ab170da5908fc4" providerId="LiveId" clId="{DFE5141E-F98E-42EA-B1E4-556BAE62F36F}" dt="2019-10-13T10:23:43.046" v="45" actId="2696"/>
        <pc:sldMkLst>
          <pc:docMk/>
          <pc:sldMk cId="3758586578" sldId="531"/>
        </pc:sldMkLst>
      </pc:sldChg>
      <pc:sldChg chg="del">
        <pc:chgData name="Cristian Chilipirea" userId="34ab170da5908fc4" providerId="LiveId" clId="{DFE5141E-F98E-42EA-B1E4-556BAE62F36F}" dt="2019-10-13T10:23:43.088" v="46" actId="2696"/>
        <pc:sldMkLst>
          <pc:docMk/>
          <pc:sldMk cId="2994853658" sldId="532"/>
        </pc:sldMkLst>
      </pc:sldChg>
      <pc:sldChg chg="del">
        <pc:chgData name="Cristian Chilipirea" userId="34ab170da5908fc4" providerId="LiveId" clId="{DFE5141E-F98E-42EA-B1E4-556BAE62F36F}" dt="2019-10-13T10:23:43.164" v="47" actId="2696"/>
        <pc:sldMkLst>
          <pc:docMk/>
          <pc:sldMk cId="186630438" sldId="533"/>
        </pc:sldMkLst>
      </pc:sldChg>
      <pc:sldChg chg="del">
        <pc:chgData name="Cristian Chilipirea" userId="34ab170da5908fc4" providerId="LiveId" clId="{DFE5141E-F98E-42EA-B1E4-556BAE62F36F}" dt="2019-10-13T10:23:43.318" v="48" actId="2696"/>
        <pc:sldMkLst>
          <pc:docMk/>
          <pc:sldMk cId="174604596" sldId="534"/>
        </pc:sldMkLst>
      </pc:sldChg>
    </pc:docChg>
  </pc:docChgLst>
  <pc:docChgLst>
    <pc:chgData name="Cristian Chilipirea" userId="34ab170da5908fc4" providerId="LiveId" clId="{3FC1AD1A-0CD5-4685-A3F8-1E28A16C15C9}"/>
    <pc:docChg chg="undo custSel addSld delSld modSld sldOrd modSection modNotesMaster modHandout">
      <pc:chgData name="Cristian Chilipirea" userId="34ab170da5908fc4" providerId="LiveId" clId="{3FC1AD1A-0CD5-4685-A3F8-1E28A16C15C9}" dt="2019-09-30T13:16:17.198" v="8831"/>
      <pc:docMkLst>
        <pc:docMk/>
      </pc:docMkLst>
      <pc:sldChg chg="modNotes">
        <pc:chgData name="Cristian Chilipirea" userId="34ab170da5908fc4" providerId="LiveId" clId="{3FC1AD1A-0CD5-4685-A3F8-1E28A16C15C9}" dt="2019-09-24T17:19:27.629" v="8540"/>
        <pc:sldMkLst>
          <pc:docMk/>
          <pc:sldMk cId="0" sldId="485"/>
        </pc:sldMkLst>
      </pc:sldChg>
      <pc:sldChg chg="modSp">
        <pc:chgData name="Cristian Chilipirea" userId="34ab170da5908fc4" providerId="LiveId" clId="{3FC1AD1A-0CD5-4685-A3F8-1E28A16C15C9}" dt="2019-09-30T13:16:17.198" v="8831"/>
        <pc:sldMkLst>
          <pc:docMk/>
          <pc:sldMk cId="2850693201" sldId="498"/>
        </pc:sldMkLst>
        <pc:spChg chg="mod">
          <ac:chgData name="Cristian Chilipirea" userId="34ab170da5908fc4" providerId="LiveId" clId="{3FC1AD1A-0CD5-4685-A3F8-1E28A16C15C9}" dt="2019-09-24T15:40:02.507" v="8" actId="6549"/>
          <ac:spMkLst>
            <pc:docMk/>
            <pc:sldMk cId="2850693201" sldId="498"/>
            <ac:spMk id="2" creationId="{A2E1C21B-F1D3-4170-A890-B8691890E8EF}"/>
          </ac:spMkLst>
        </pc:spChg>
        <pc:spChg chg="mod">
          <ac:chgData name="Cristian Chilipirea" userId="34ab170da5908fc4" providerId="LiveId" clId="{3FC1AD1A-0CD5-4685-A3F8-1E28A16C15C9}" dt="2019-09-30T13:16:17.198" v="8831"/>
          <ac:spMkLst>
            <pc:docMk/>
            <pc:sldMk cId="2850693201" sldId="498"/>
            <ac:spMk id="6" creationId="{2C5AF5A1-152F-40ED-B651-F253C2928CAA}"/>
          </ac:spMkLst>
        </pc:spChg>
      </pc:sldChg>
      <pc:sldChg chg="add ord">
        <pc:chgData name="Cristian Chilipirea" userId="34ab170da5908fc4" providerId="LiveId" clId="{3FC1AD1A-0CD5-4685-A3F8-1E28A16C15C9}" dt="2019-09-30T12:47:17.747" v="8823"/>
        <pc:sldMkLst>
          <pc:docMk/>
          <pc:sldMk cId="1523895393" sldId="500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3294659851" sldId="500"/>
        </pc:sldMkLst>
      </pc:sldChg>
      <pc:sldChg chg="del">
        <pc:chgData name="Cristian Chilipirea" userId="34ab170da5908fc4" providerId="LiveId" clId="{3FC1AD1A-0CD5-4685-A3F8-1E28A16C15C9}" dt="2019-09-30T12:46:49.772" v="8814" actId="2696"/>
        <pc:sldMkLst>
          <pc:docMk/>
          <pc:sldMk cId="3805068390" sldId="500"/>
        </pc:sldMkLst>
      </pc:sldChg>
      <pc:sldChg chg="add ord">
        <pc:chgData name="Cristian Chilipirea" userId="34ab170da5908fc4" providerId="LiveId" clId="{3FC1AD1A-0CD5-4685-A3F8-1E28A16C15C9}" dt="2019-09-30T12:47:17.747" v="8823"/>
        <pc:sldMkLst>
          <pc:docMk/>
          <pc:sldMk cId="1501301851" sldId="501"/>
        </pc:sldMkLst>
      </pc:sldChg>
      <pc:sldChg chg="del modNotes">
        <pc:chgData name="Cristian Chilipirea" userId="34ab170da5908fc4" providerId="LiveId" clId="{3FC1AD1A-0CD5-4685-A3F8-1E28A16C15C9}" dt="2019-09-30T12:46:49.784" v="8815" actId="2696"/>
        <pc:sldMkLst>
          <pc:docMk/>
          <pc:sldMk cId="2240204320" sldId="501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3472965487" sldId="501"/>
        </pc:sldMkLst>
      </pc:sldChg>
      <pc:sldChg chg="modSp">
        <pc:chgData name="Cristian Chilipirea" userId="34ab170da5908fc4" providerId="LiveId" clId="{3FC1AD1A-0CD5-4685-A3F8-1E28A16C15C9}" dt="2019-09-24T15:41:53.126" v="18" actId="20577"/>
        <pc:sldMkLst>
          <pc:docMk/>
          <pc:sldMk cId="3057009429" sldId="502"/>
        </pc:sldMkLst>
        <pc:spChg chg="mod">
          <ac:chgData name="Cristian Chilipirea" userId="34ab170da5908fc4" providerId="LiveId" clId="{3FC1AD1A-0CD5-4685-A3F8-1E28A16C15C9}" dt="2019-09-24T15:41:53.126" v="18" actId="20577"/>
          <ac:spMkLst>
            <pc:docMk/>
            <pc:sldMk cId="3057009429" sldId="502"/>
            <ac:spMk id="3" creationId="{C6AC5461-4988-4C29-BC47-C5E3192A3CAC}"/>
          </ac:spMkLst>
        </pc:spChg>
      </pc:sldChg>
      <pc:sldChg chg="modNotesTx">
        <pc:chgData name="Cristian Chilipirea" userId="34ab170da5908fc4" providerId="LiveId" clId="{3FC1AD1A-0CD5-4685-A3F8-1E28A16C15C9}" dt="2019-09-24T15:53:28.079" v="673" actId="6549"/>
        <pc:sldMkLst>
          <pc:docMk/>
          <pc:sldMk cId="3381332427" sldId="506"/>
        </pc:sldMkLst>
      </pc:sldChg>
      <pc:sldChg chg="modNotes modNotesTx">
        <pc:chgData name="Cristian Chilipirea" userId="34ab170da5908fc4" providerId="LiveId" clId="{3FC1AD1A-0CD5-4685-A3F8-1E28A16C15C9}" dt="2019-09-24T17:27:27.663" v="8645" actId="403"/>
        <pc:sldMkLst>
          <pc:docMk/>
          <pc:sldMk cId="3608127337" sldId="510"/>
        </pc:sldMkLst>
      </pc:sldChg>
      <pc:sldChg chg="modSp ord">
        <pc:chgData name="Cristian Chilipirea" userId="34ab170da5908fc4" providerId="LiveId" clId="{3FC1AD1A-0CD5-4685-A3F8-1E28A16C15C9}" dt="2019-09-30T12:48:55.131" v="8828" actId="6549"/>
        <pc:sldMkLst>
          <pc:docMk/>
          <pc:sldMk cId="4042985229" sldId="511"/>
        </pc:sldMkLst>
        <pc:spChg chg="mod">
          <ac:chgData name="Cristian Chilipirea" userId="34ab170da5908fc4" providerId="LiveId" clId="{3FC1AD1A-0CD5-4685-A3F8-1E28A16C15C9}" dt="2019-09-30T12:48:55.131" v="8828" actId="6549"/>
          <ac:spMkLst>
            <pc:docMk/>
            <pc:sldMk cId="4042985229" sldId="511"/>
            <ac:spMk id="2" creationId="{2AC95419-3022-427B-A37A-0984E7167BD1}"/>
          </ac:spMkLst>
        </pc:spChg>
      </pc:sldChg>
      <pc:sldChg chg="ord">
        <pc:chgData name="Cristian Chilipirea" userId="34ab170da5908fc4" providerId="LiveId" clId="{3FC1AD1A-0CD5-4685-A3F8-1E28A16C15C9}" dt="2019-09-30T12:49:24.346" v="8830"/>
        <pc:sldMkLst>
          <pc:docMk/>
          <pc:sldMk cId="2727535347" sldId="512"/>
        </pc:sldMkLst>
      </pc:sldChg>
      <pc:sldChg chg="modNotesTx">
        <pc:chgData name="Cristian Chilipirea" userId="34ab170da5908fc4" providerId="LiveId" clId="{3FC1AD1A-0CD5-4685-A3F8-1E28A16C15C9}" dt="2019-09-24T16:12:34.159" v="1296" actId="20577"/>
        <pc:sldMkLst>
          <pc:docMk/>
          <pc:sldMk cId="3285445849" sldId="513"/>
        </pc:sldMkLst>
      </pc:sldChg>
      <pc:sldChg chg="modNotes modNotesTx">
        <pc:chgData name="Cristian Chilipirea" userId="34ab170da5908fc4" providerId="LiveId" clId="{3FC1AD1A-0CD5-4685-A3F8-1E28A16C15C9}" dt="2019-09-24T17:36:34.741" v="8774" actId="403"/>
        <pc:sldMkLst>
          <pc:docMk/>
          <pc:sldMk cId="650840403" sldId="514"/>
        </pc:sldMkLst>
      </pc:sldChg>
      <pc:sldChg chg="modNotes modNotesTx">
        <pc:chgData name="Cristian Chilipirea" userId="34ab170da5908fc4" providerId="LiveId" clId="{3FC1AD1A-0CD5-4685-A3F8-1E28A16C15C9}" dt="2019-09-24T17:38:22.281" v="8789" actId="403"/>
        <pc:sldMkLst>
          <pc:docMk/>
          <pc:sldMk cId="2095946675" sldId="515"/>
        </pc:sldMkLst>
      </pc:sldChg>
      <pc:sldChg chg="modNotes modNotesTx">
        <pc:chgData name="Cristian Chilipirea" userId="34ab170da5908fc4" providerId="LiveId" clId="{3FC1AD1A-0CD5-4685-A3F8-1E28A16C15C9}" dt="2019-09-24T17:38:29.637" v="8793" actId="403"/>
        <pc:sldMkLst>
          <pc:docMk/>
          <pc:sldMk cId="1633443332" sldId="516"/>
        </pc:sldMkLst>
      </pc:sldChg>
      <pc:sldChg chg="modNotesTx">
        <pc:chgData name="Cristian Chilipirea" userId="34ab170da5908fc4" providerId="LiveId" clId="{3FC1AD1A-0CD5-4685-A3F8-1E28A16C15C9}" dt="2019-09-24T16:24:32.296" v="2353" actId="6549"/>
        <pc:sldMkLst>
          <pc:docMk/>
          <pc:sldMk cId="3859228379" sldId="518"/>
        </pc:sldMkLst>
      </pc:sldChg>
      <pc:sldChg chg="modNotes modNotesTx">
        <pc:chgData name="Cristian Chilipirea" userId="34ab170da5908fc4" providerId="LiveId" clId="{3FC1AD1A-0CD5-4685-A3F8-1E28A16C15C9}" dt="2019-09-24T17:24:06.722" v="8561" actId="108"/>
        <pc:sldMkLst>
          <pc:docMk/>
          <pc:sldMk cId="1223463397" sldId="520"/>
        </pc:sldMkLst>
      </pc:sldChg>
      <pc:sldChg chg="modNotesTx">
        <pc:chgData name="Cristian Chilipirea" userId="34ab170da5908fc4" providerId="LiveId" clId="{3FC1AD1A-0CD5-4685-A3F8-1E28A16C15C9}" dt="2019-09-24T15:53:35.019" v="674" actId="6549"/>
        <pc:sldMkLst>
          <pc:docMk/>
          <pc:sldMk cId="193191226" sldId="523"/>
        </pc:sldMkLst>
      </pc:sldChg>
      <pc:sldChg chg="modNotesTx">
        <pc:chgData name="Cristian Chilipirea" userId="34ab170da5908fc4" providerId="LiveId" clId="{3FC1AD1A-0CD5-4685-A3F8-1E28A16C15C9}" dt="2019-09-24T15:54:05.167" v="675" actId="6549"/>
        <pc:sldMkLst>
          <pc:docMk/>
          <pc:sldMk cId="761323086" sldId="524"/>
        </pc:sldMkLst>
      </pc:sldChg>
      <pc:sldChg chg="modNotes modNotesTx">
        <pc:chgData name="Cristian Chilipirea" userId="34ab170da5908fc4" providerId="LiveId" clId="{3FC1AD1A-0CD5-4685-A3F8-1E28A16C15C9}" dt="2019-09-24T17:24:15.162" v="8563" actId="403"/>
        <pc:sldMkLst>
          <pc:docMk/>
          <pc:sldMk cId="2128174877" sldId="525"/>
        </pc:sldMkLst>
      </pc:sldChg>
      <pc:sldChg chg="modNotes modNotesTx">
        <pc:chgData name="Cristian Chilipirea" userId="34ab170da5908fc4" providerId="LiveId" clId="{3FC1AD1A-0CD5-4685-A3F8-1E28A16C15C9}" dt="2019-09-24T17:38:59.517" v="8797" actId="1076"/>
        <pc:sldMkLst>
          <pc:docMk/>
          <pc:sldMk cId="384922801" sldId="526"/>
        </pc:sldMkLst>
      </pc:sldChg>
      <pc:sldChg chg="modNotes modNotesTx">
        <pc:chgData name="Cristian Chilipirea" userId="34ab170da5908fc4" providerId="LiveId" clId="{3FC1AD1A-0CD5-4685-A3F8-1E28A16C15C9}" dt="2019-09-24T17:25:03.603" v="8576" actId="403"/>
        <pc:sldMkLst>
          <pc:docMk/>
          <pc:sldMk cId="3314915467" sldId="527"/>
        </pc:sldMkLst>
      </pc:sldChg>
      <pc:sldChg chg="modNotes modNotesTx">
        <pc:chgData name="Cristian Chilipirea" userId="34ab170da5908fc4" providerId="LiveId" clId="{3FC1AD1A-0CD5-4685-A3F8-1E28A16C15C9}" dt="2019-09-24T17:24:44.100" v="8570" actId="113"/>
        <pc:sldMkLst>
          <pc:docMk/>
          <pc:sldMk cId="2683223940" sldId="528"/>
        </pc:sldMkLst>
      </pc:sldChg>
      <pc:sldChg chg="modNotesTx">
        <pc:chgData name="Cristian Chilipirea" userId="34ab170da5908fc4" providerId="LiveId" clId="{3FC1AD1A-0CD5-4685-A3F8-1E28A16C15C9}" dt="2019-09-24T17:18:03.944" v="8538" actId="6549"/>
        <pc:sldMkLst>
          <pc:docMk/>
          <pc:sldMk cId="617174008" sldId="529"/>
        </pc:sldMkLst>
      </pc:sldChg>
      <pc:sldChg chg="modNotes modNotesTx">
        <pc:chgData name="Cristian Chilipirea" userId="34ab170da5908fc4" providerId="LiveId" clId="{3FC1AD1A-0CD5-4685-A3F8-1E28A16C15C9}" dt="2019-09-24T17:27:38.931" v="8647" actId="403"/>
        <pc:sldMkLst>
          <pc:docMk/>
          <pc:sldMk cId="2619967694" sldId="531"/>
        </pc:sldMkLst>
      </pc:sldChg>
      <pc:sldChg chg="del">
        <pc:chgData name="Cristian Chilipirea" userId="34ab170da5908fc4" providerId="LiveId" clId="{3FC1AD1A-0CD5-4685-A3F8-1E28A16C15C9}" dt="2019-09-30T12:46:49.793" v="8816" actId="2696"/>
        <pc:sldMkLst>
          <pc:docMk/>
          <pc:sldMk cId="238918458" sldId="533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2286012924" sldId="533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3026372988" sldId="533"/>
        </pc:sldMkLst>
      </pc:sldChg>
      <pc:sldChg chg="del">
        <pc:chgData name="Cristian Chilipirea" userId="34ab170da5908fc4" providerId="LiveId" clId="{3FC1AD1A-0CD5-4685-A3F8-1E28A16C15C9}" dt="2019-09-30T12:46:49.801" v="8817" actId="2696"/>
        <pc:sldMkLst>
          <pc:docMk/>
          <pc:sldMk cId="162901516" sldId="534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733346778" sldId="534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2232483699" sldId="534"/>
        </pc:sldMkLst>
      </pc:sldChg>
      <pc:sldChg chg="del">
        <pc:chgData name="Cristian Chilipirea" userId="34ab170da5908fc4" providerId="LiveId" clId="{3FC1AD1A-0CD5-4685-A3F8-1E28A16C15C9}" dt="2019-09-30T12:46:49.825" v="8819" actId="2696"/>
        <pc:sldMkLst>
          <pc:docMk/>
          <pc:sldMk cId="2632471956" sldId="535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2997100639" sldId="535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3424030094" sldId="535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863235364" sldId="536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1635445270" sldId="536"/>
        </pc:sldMkLst>
      </pc:sldChg>
      <pc:sldChg chg="del">
        <pc:chgData name="Cristian Chilipirea" userId="34ab170da5908fc4" providerId="LiveId" clId="{3FC1AD1A-0CD5-4685-A3F8-1E28A16C15C9}" dt="2019-09-30T12:46:49.812" v="8818" actId="2696"/>
        <pc:sldMkLst>
          <pc:docMk/>
          <pc:sldMk cId="2927050837" sldId="536"/>
        </pc:sldMkLst>
      </pc:sldChg>
      <pc:sldChg chg="addSp delSp modSp ord">
        <pc:chgData name="Cristian Chilipirea" userId="34ab170da5908fc4" providerId="LiveId" clId="{3FC1AD1A-0CD5-4685-A3F8-1E28A16C15C9}" dt="2019-09-30T12:47:41.092" v="8824"/>
        <pc:sldMkLst>
          <pc:docMk/>
          <pc:sldMk cId="1741540215" sldId="538"/>
        </pc:sldMkLst>
        <pc:spChg chg="add mod">
          <ac:chgData name="Cristian Chilipirea" userId="34ab170da5908fc4" providerId="LiveId" clId="{3FC1AD1A-0CD5-4685-A3F8-1E28A16C15C9}" dt="2019-09-24T15:53:09.996" v="667" actId="207"/>
          <ac:spMkLst>
            <pc:docMk/>
            <pc:sldMk cId="1741540215" sldId="538"/>
            <ac:spMk id="7" creationId="{99E00E50-CBD8-46EF-809B-D92379B3BFB9}"/>
          </ac:spMkLst>
        </pc:spChg>
        <pc:spChg chg="add mod">
          <ac:chgData name="Cristian Chilipirea" userId="34ab170da5908fc4" providerId="LiveId" clId="{3FC1AD1A-0CD5-4685-A3F8-1E28A16C15C9}" dt="2019-09-24T15:53:19.151" v="671" actId="20577"/>
          <ac:spMkLst>
            <pc:docMk/>
            <pc:sldMk cId="1741540215" sldId="538"/>
            <ac:spMk id="11" creationId="{360056B9-6E5E-4906-AA34-0757C0313507}"/>
          </ac:spMkLst>
        </pc:spChg>
        <pc:picChg chg="add del mod">
          <ac:chgData name="Cristian Chilipirea" userId="34ab170da5908fc4" providerId="LiveId" clId="{3FC1AD1A-0CD5-4685-A3F8-1E28A16C15C9}" dt="2019-09-24T15:52:11.286" v="644" actId="478"/>
          <ac:picMkLst>
            <pc:docMk/>
            <pc:sldMk cId="1741540215" sldId="538"/>
            <ac:picMk id="3" creationId="{C1690EC4-54BF-43AD-A358-45B619E4A916}"/>
          </ac:picMkLst>
        </pc:picChg>
        <pc:picChg chg="add mod">
          <ac:chgData name="Cristian Chilipirea" userId="34ab170da5908fc4" providerId="LiveId" clId="{3FC1AD1A-0CD5-4685-A3F8-1E28A16C15C9}" dt="2019-09-24T15:52:38.235" v="652" actId="1076"/>
          <ac:picMkLst>
            <pc:docMk/>
            <pc:sldMk cId="1741540215" sldId="538"/>
            <ac:picMk id="6" creationId="{EF5F908D-6009-4DEE-B529-81B9E7D722C7}"/>
          </ac:picMkLst>
        </pc:picChg>
        <pc:picChg chg="mod">
          <ac:chgData name="Cristian Chilipirea" userId="34ab170da5908fc4" providerId="LiveId" clId="{3FC1AD1A-0CD5-4685-A3F8-1E28A16C15C9}" dt="2019-09-24T15:52:48.441" v="656" actId="1076"/>
          <ac:picMkLst>
            <pc:docMk/>
            <pc:sldMk cId="1741540215" sldId="538"/>
            <ac:picMk id="10" creationId="{3F38ED30-6807-4C93-B632-3C556619CC34}"/>
          </ac:picMkLst>
        </pc:picChg>
      </pc:sldChg>
      <pc:sldChg chg="modSp">
        <pc:chgData name="Cristian Chilipirea" userId="34ab170da5908fc4" providerId="LiveId" clId="{3FC1AD1A-0CD5-4685-A3F8-1E28A16C15C9}" dt="2019-09-30T12:48:16.761" v="8826" actId="6549"/>
        <pc:sldMkLst>
          <pc:docMk/>
          <pc:sldMk cId="2002666867" sldId="540"/>
        </pc:sldMkLst>
        <pc:spChg chg="mod">
          <ac:chgData name="Cristian Chilipirea" userId="34ab170da5908fc4" providerId="LiveId" clId="{3FC1AD1A-0CD5-4685-A3F8-1E28A16C15C9}" dt="2019-09-30T12:48:16.761" v="8826" actId="6549"/>
          <ac:spMkLst>
            <pc:docMk/>
            <pc:sldMk cId="2002666867" sldId="540"/>
            <ac:spMk id="3" creationId="{D8E55A74-EA14-488A-A45A-25C1A867A44B}"/>
          </ac:spMkLst>
        </pc:spChg>
      </pc:sldChg>
      <pc:sldChg chg="modNotes modNotesTx">
        <pc:chgData name="Cristian Chilipirea" userId="34ab170da5908fc4" providerId="LiveId" clId="{3FC1AD1A-0CD5-4685-A3F8-1E28A16C15C9}" dt="2019-09-24T17:24:55.930" v="8574" actId="404"/>
        <pc:sldMkLst>
          <pc:docMk/>
          <pc:sldMk cId="1462569323" sldId="541"/>
        </pc:sldMkLst>
      </pc:sldChg>
      <pc:sldChg chg="modNotes">
        <pc:chgData name="Cristian Chilipirea" userId="34ab170da5908fc4" providerId="LiveId" clId="{3FC1AD1A-0CD5-4685-A3F8-1E28A16C15C9}" dt="2019-09-24T17:25:09.405" v="8578" actId="403"/>
        <pc:sldMkLst>
          <pc:docMk/>
          <pc:sldMk cId="3728125730" sldId="542"/>
        </pc:sldMkLst>
      </pc:sldChg>
      <pc:sldChg chg="modNotes modNotesTx">
        <pc:chgData name="Cristian Chilipirea" userId="34ab170da5908fc4" providerId="LiveId" clId="{3FC1AD1A-0CD5-4685-A3F8-1E28A16C15C9}" dt="2019-09-24T17:39:30.093" v="8799" actId="403"/>
        <pc:sldMkLst>
          <pc:docMk/>
          <pc:sldMk cId="1289218972" sldId="543"/>
        </pc:sldMkLst>
      </pc:sldChg>
      <pc:sldChg chg="modNotesTx">
        <pc:chgData name="Cristian Chilipirea" userId="34ab170da5908fc4" providerId="LiveId" clId="{3FC1AD1A-0CD5-4685-A3F8-1E28A16C15C9}" dt="2019-09-24T16:57:23.730" v="6850" actId="20577"/>
        <pc:sldMkLst>
          <pc:docMk/>
          <pc:sldMk cId="1882107523" sldId="546"/>
        </pc:sldMkLst>
      </pc:sldChg>
      <pc:sldChg chg="modSp modNotesTx">
        <pc:chgData name="Cristian Chilipirea" userId="34ab170da5908fc4" providerId="LiveId" clId="{3FC1AD1A-0CD5-4685-A3F8-1E28A16C15C9}" dt="2019-09-24T15:39:58.547" v="4" actId="20577"/>
        <pc:sldMkLst>
          <pc:docMk/>
          <pc:sldMk cId="2016561363" sldId="555"/>
        </pc:sldMkLst>
        <pc:spChg chg="mod">
          <ac:chgData name="Cristian Chilipirea" userId="34ab170da5908fc4" providerId="LiveId" clId="{3FC1AD1A-0CD5-4685-A3F8-1E28A16C15C9}" dt="2019-09-24T15:39:58.547" v="4" actId="20577"/>
          <ac:spMkLst>
            <pc:docMk/>
            <pc:sldMk cId="2016561363" sldId="555"/>
            <ac:spMk id="2" creationId="{E2184C26-7E72-43C1-B904-1CE15EE6D549}"/>
          </ac:spMkLst>
        </pc:spChg>
      </pc:sldChg>
      <pc:sldChg chg="modNotesTx">
        <pc:chgData name="Cristian Chilipirea" userId="34ab170da5908fc4" providerId="LiveId" clId="{3FC1AD1A-0CD5-4685-A3F8-1E28A16C15C9}" dt="2019-09-24T15:40:39.211" v="16" actId="6549"/>
        <pc:sldMkLst>
          <pc:docMk/>
          <pc:sldMk cId="278542565" sldId="556"/>
        </pc:sldMkLst>
      </pc:sldChg>
      <pc:sldChg chg="modSp modNotes modNotesTx">
        <pc:chgData name="Cristian Chilipirea" userId="34ab170da5908fc4" providerId="LiveId" clId="{3FC1AD1A-0CD5-4685-A3F8-1E28A16C15C9}" dt="2019-09-24T17:39:38.091" v="8800" actId="404"/>
        <pc:sldMkLst>
          <pc:docMk/>
          <pc:sldMk cId="3440455392" sldId="586"/>
        </pc:sldMkLst>
        <pc:spChg chg="mod">
          <ac:chgData name="Cristian Chilipirea" userId="34ab170da5908fc4" providerId="LiveId" clId="{3FC1AD1A-0CD5-4685-A3F8-1E28A16C15C9}" dt="2019-09-24T17:05:23.048" v="7631" actId="20577"/>
          <ac:spMkLst>
            <pc:docMk/>
            <pc:sldMk cId="3440455392" sldId="586"/>
            <ac:spMk id="12" creationId="{443D66CC-3E91-4403-9048-BA23C1B3ED8E}"/>
          </ac:spMkLst>
        </pc:spChg>
      </pc:sldChg>
      <pc:sldChg chg="modSp">
        <pc:chgData name="Cristian Chilipirea" userId="34ab170da5908fc4" providerId="LiveId" clId="{3FC1AD1A-0CD5-4685-A3F8-1E28A16C15C9}" dt="2019-09-24T16:28:16.742" v="2581" actId="790"/>
        <pc:sldMkLst>
          <pc:docMk/>
          <pc:sldMk cId="1004568210" sldId="587"/>
        </pc:sldMkLst>
        <pc:spChg chg="mod">
          <ac:chgData name="Cristian Chilipirea" userId="34ab170da5908fc4" providerId="LiveId" clId="{3FC1AD1A-0CD5-4685-A3F8-1E28A16C15C9}" dt="2019-09-24T16:28:16.742" v="2581" actId="790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3FC1AD1A-0CD5-4685-A3F8-1E28A16C15C9}" dt="2019-09-24T16:26:39.366" v="2566" actId="1076"/>
          <ac:spMkLst>
            <pc:docMk/>
            <pc:sldMk cId="1004568210" sldId="587"/>
            <ac:spMk id="3" creationId="{339551E0-5B4F-468D-A5F2-74EA52B6C9FD}"/>
          </ac:spMkLst>
        </pc:spChg>
      </pc:sldChg>
      <pc:sldChg chg="addSp delSp modSp modNotes modNotesTx">
        <pc:chgData name="Cristian Chilipirea" userId="34ab170da5908fc4" providerId="LiveId" clId="{3FC1AD1A-0CD5-4685-A3F8-1E28A16C15C9}" dt="2019-09-24T17:38:35.308" v="8794" actId="404"/>
        <pc:sldMkLst>
          <pc:docMk/>
          <pc:sldMk cId="2844747525" sldId="588"/>
        </pc:sldMkLst>
        <pc:spChg chg="mod">
          <ac:chgData name="Cristian Chilipirea" userId="34ab170da5908fc4" providerId="LiveId" clId="{3FC1AD1A-0CD5-4685-A3F8-1E28A16C15C9}" dt="2019-09-24T16:28:20.292" v="2582"/>
          <ac:spMkLst>
            <pc:docMk/>
            <pc:sldMk cId="2844747525" sldId="588"/>
            <ac:spMk id="2" creationId="{C77EA277-0F09-4B32-8D70-DF7DAF34BF19}"/>
          </ac:spMkLst>
        </pc:spChg>
        <pc:spChg chg="del">
          <ac:chgData name="Cristian Chilipirea" userId="34ab170da5908fc4" providerId="LiveId" clId="{3FC1AD1A-0CD5-4685-A3F8-1E28A16C15C9}" dt="2019-09-24T16:26:04.128" v="2556" actId="478"/>
          <ac:spMkLst>
            <pc:docMk/>
            <pc:sldMk cId="2844747525" sldId="588"/>
            <ac:spMk id="3" creationId="{339551E0-5B4F-468D-A5F2-74EA52B6C9FD}"/>
          </ac:spMkLst>
        </pc:spChg>
        <pc:spChg chg="add del mod">
          <ac:chgData name="Cristian Chilipirea" userId="34ab170da5908fc4" providerId="LiveId" clId="{3FC1AD1A-0CD5-4685-A3F8-1E28A16C15C9}" dt="2019-09-24T16:26:10.609" v="2560" actId="478"/>
          <ac:spMkLst>
            <pc:docMk/>
            <pc:sldMk cId="2844747525" sldId="588"/>
            <ac:spMk id="5" creationId="{1BF94628-EAD7-40A3-AA02-65310483AFB3}"/>
          </ac:spMkLst>
        </pc:spChg>
        <pc:spChg chg="add del mod">
          <ac:chgData name="Cristian Chilipirea" userId="34ab170da5908fc4" providerId="LiveId" clId="{3FC1AD1A-0CD5-4685-A3F8-1E28A16C15C9}" dt="2019-09-24T16:26:20.288" v="2562" actId="478"/>
          <ac:spMkLst>
            <pc:docMk/>
            <pc:sldMk cId="2844747525" sldId="588"/>
            <ac:spMk id="29" creationId="{CD0097D9-F498-4D2D-9D4D-1E2633316BE8}"/>
          </ac:spMkLst>
        </pc:spChg>
        <pc:spChg chg="add mod">
          <ac:chgData name="Cristian Chilipirea" userId="34ab170da5908fc4" providerId="LiveId" clId="{3FC1AD1A-0CD5-4685-A3F8-1E28A16C15C9}" dt="2019-09-24T16:29:06.641" v="2592" actId="207"/>
          <ac:spMkLst>
            <pc:docMk/>
            <pc:sldMk cId="2844747525" sldId="588"/>
            <ac:spMk id="30" creationId="{C07107BC-7CE4-4821-8323-7B0291925005}"/>
          </ac:spMkLst>
        </pc:spChg>
      </pc:sldChg>
      <pc:sldChg chg="modSp">
        <pc:chgData name="Cristian Chilipirea" userId="34ab170da5908fc4" providerId="LiveId" clId="{3FC1AD1A-0CD5-4685-A3F8-1E28A16C15C9}" dt="2019-09-24T17:05:29.912" v="7632"/>
        <pc:sldMkLst>
          <pc:docMk/>
          <pc:sldMk cId="3229519859" sldId="589"/>
        </pc:sldMkLst>
        <pc:spChg chg="mod">
          <ac:chgData name="Cristian Chilipirea" userId="34ab170da5908fc4" providerId="LiveId" clId="{3FC1AD1A-0CD5-4685-A3F8-1E28A16C15C9}" dt="2019-09-24T17:05:29.912" v="7632"/>
          <ac:spMkLst>
            <pc:docMk/>
            <pc:sldMk cId="3229519859" sldId="589"/>
            <ac:spMk id="12" creationId="{443D66CC-3E91-4403-9048-BA23C1B3ED8E}"/>
          </ac:spMkLst>
        </pc:spChg>
      </pc:sldChg>
      <pc:sldChg chg="modNotes modNotesTx">
        <pc:chgData name="Cristian Chilipirea" userId="34ab170da5908fc4" providerId="LiveId" clId="{3FC1AD1A-0CD5-4685-A3F8-1E28A16C15C9}" dt="2019-09-24T17:39:42.791" v="8801" actId="404"/>
        <pc:sldMkLst>
          <pc:docMk/>
          <pc:sldMk cId="2934982308" sldId="590"/>
        </pc:sldMkLst>
      </pc:sldChg>
      <pc:sldChg chg="modSp modNotes">
        <pc:chgData name="Cristian Chilipirea" userId="34ab170da5908fc4" providerId="LiveId" clId="{3FC1AD1A-0CD5-4685-A3F8-1E28A16C15C9}" dt="2019-09-24T17:40:33.268" v="8811" actId="403"/>
        <pc:sldMkLst>
          <pc:docMk/>
          <pc:sldMk cId="1602396881" sldId="619"/>
        </pc:sldMkLst>
        <pc:spChg chg="mod">
          <ac:chgData name="Cristian Chilipirea" userId="34ab170da5908fc4" providerId="LiveId" clId="{3FC1AD1A-0CD5-4685-A3F8-1E28A16C15C9}" dt="2019-09-24T17:32:52.578" v="8681" actId="6549"/>
          <ac:spMkLst>
            <pc:docMk/>
            <pc:sldMk cId="1602396881" sldId="619"/>
            <ac:spMk id="2" creationId="{B0F8045F-D2E2-4E31-A51B-741DA9153BC1}"/>
          </ac:spMkLst>
        </pc:spChg>
      </pc:sldChg>
      <pc:sldChg chg="modSp modNotes">
        <pc:chgData name="Cristian Chilipirea" userId="34ab170da5908fc4" providerId="LiveId" clId="{3FC1AD1A-0CD5-4685-A3F8-1E28A16C15C9}" dt="2019-09-24T17:40:25.315" v="8807" actId="403"/>
        <pc:sldMkLst>
          <pc:docMk/>
          <pc:sldMk cId="983254241" sldId="620"/>
        </pc:sldMkLst>
        <pc:spChg chg="mod">
          <ac:chgData name="Cristian Chilipirea" userId="34ab170da5908fc4" providerId="LiveId" clId="{3FC1AD1A-0CD5-4685-A3F8-1E28A16C15C9}" dt="2019-09-24T17:33:05.509" v="8702" actId="6549"/>
          <ac:spMkLst>
            <pc:docMk/>
            <pc:sldMk cId="983254241" sldId="620"/>
            <ac:spMk id="2" creationId="{02B187E2-E616-44AA-8E0C-EB3ADDF9FE1C}"/>
          </ac:spMkLst>
        </pc:spChg>
      </pc:sldChg>
      <pc:sldChg chg="modSp modNotes modNotesTx">
        <pc:chgData name="Cristian Chilipirea" userId="34ab170da5908fc4" providerId="LiveId" clId="{3FC1AD1A-0CD5-4685-A3F8-1E28A16C15C9}" dt="2019-09-24T17:40:47.404" v="8812" actId="2711"/>
        <pc:sldMkLst>
          <pc:docMk/>
          <pc:sldMk cId="1693112902" sldId="621"/>
        </pc:sldMkLst>
        <pc:spChg chg="mod">
          <ac:chgData name="Cristian Chilipirea" userId="34ab170da5908fc4" providerId="LiveId" clId="{3FC1AD1A-0CD5-4685-A3F8-1E28A16C15C9}" dt="2019-09-24T17:33:02.460" v="8700" actId="20577"/>
          <ac:spMkLst>
            <pc:docMk/>
            <pc:sldMk cId="1693112902" sldId="621"/>
            <ac:spMk id="2" creationId="{677B85C4-3976-4151-B392-7DED9C4A96F0}"/>
          </ac:spMkLst>
        </pc:spChg>
        <pc:spChg chg="mod">
          <ac:chgData name="Cristian Chilipirea" userId="34ab170da5908fc4" providerId="LiveId" clId="{3FC1AD1A-0CD5-4685-A3F8-1E28A16C15C9}" dt="2019-09-24T17:12:21.327" v="8227" actId="207"/>
          <ac:spMkLst>
            <pc:docMk/>
            <pc:sldMk cId="1693112902" sldId="621"/>
            <ac:spMk id="3" creationId="{85B9BB59-F4D4-4C6D-8853-EF9A3D38746A}"/>
          </ac:spMkLst>
        </pc:spChg>
      </pc:sldChg>
      <pc:sldChg chg="modSp">
        <pc:chgData name="Cristian Chilipirea" userId="34ab170da5908fc4" providerId="LiveId" clId="{3FC1AD1A-0CD5-4685-A3F8-1E28A16C15C9}" dt="2019-09-24T17:33:16.513" v="8704" actId="20577"/>
        <pc:sldMkLst>
          <pc:docMk/>
          <pc:sldMk cId="3591667173" sldId="622"/>
        </pc:sldMkLst>
        <pc:spChg chg="mod">
          <ac:chgData name="Cristian Chilipirea" userId="34ab170da5908fc4" providerId="LiveId" clId="{3FC1AD1A-0CD5-4685-A3F8-1E28A16C15C9}" dt="2019-09-24T17:33:16.513" v="8704" actId="20577"/>
          <ac:spMkLst>
            <pc:docMk/>
            <pc:sldMk cId="3591667173" sldId="622"/>
            <ac:spMk id="2" creationId="{056CC90E-4F61-494B-ACAA-B5755CBE42F2}"/>
          </ac:spMkLst>
        </pc:spChg>
        <pc:spChg chg="mod">
          <ac:chgData name="Cristian Chilipirea" userId="34ab170da5908fc4" providerId="LiveId" clId="{3FC1AD1A-0CD5-4685-A3F8-1E28A16C15C9}" dt="2019-09-24T17:15:42.088" v="8443" actId="20577"/>
          <ac:spMkLst>
            <pc:docMk/>
            <pc:sldMk cId="3591667173" sldId="622"/>
            <ac:spMk id="27" creationId="{0CFE6B87-818E-4402-B9FE-24D2E21F15B4}"/>
          </ac:spMkLst>
        </pc:spChg>
        <pc:spChg chg="mod">
          <ac:chgData name="Cristian Chilipirea" userId="34ab170da5908fc4" providerId="LiveId" clId="{3FC1AD1A-0CD5-4685-A3F8-1E28A16C15C9}" dt="2019-09-24T17:15:32.928" v="8432" actId="20577"/>
          <ac:spMkLst>
            <pc:docMk/>
            <pc:sldMk cId="3591667173" sldId="622"/>
            <ac:spMk id="28" creationId="{93DB4A33-87D9-4939-A54F-2D384FABDFC2}"/>
          </ac:spMkLst>
        </pc:spChg>
      </pc:sldChg>
      <pc:sldChg chg="modSp">
        <pc:chgData name="Cristian Chilipirea" userId="34ab170da5908fc4" providerId="LiveId" clId="{3FC1AD1A-0CD5-4685-A3F8-1E28A16C15C9}" dt="2019-09-24T17:33:25.672" v="8717" actId="6549"/>
        <pc:sldMkLst>
          <pc:docMk/>
          <pc:sldMk cId="3871055158" sldId="623"/>
        </pc:sldMkLst>
        <pc:spChg chg="mod">
          <ac:chgData name="Cristian Chilipirea" userId="34ab170da5908fc4" providerId="LiveId" clId="{3FC1AD1A-0CD5-4685-A3F8-1E28A16C15C9}" dt="2019-09-24T17:33:25.672" v="8717" actId="6549"/>
          <ac:spMkLst>
            <pc:docMk/>
            <pc:sldMk cId="3871055158" sldId="623"/>
            <ac:spMk id="2" creationId="{52115EA3-378D-419B-BD59-46FA6FCA5D34}"/>
          </ac:spMkLst>
        </pc:spChg>
      </pc:sldChg>
      <pc:sldChg chg="modSp">
        <pc:chgData name="Cristian Chilipirea" userId="34ab170da5908fc4" providerId="LiveId" clId="{3FC1AD1A-0CD5-4685-A3F8-1E28A16C15C9}" dt="2019-09-24T17:33:45.686" v="8748" actId="6549"/>
        <pc:sldMkLst>
          <pc:docMk/>
          <pc:sldMk cId="1035402042" sldId="624"/>
        </pc:sldMkLst>
        <pc:spChg chg="mod">
          <ac:chgData name="Cristian Chilipirea" userId="34ab170da5908fc4" providerId="LiveId" clId="{3FC1AD1A-0CD5-4685-A3F8-1E28A16C15C9}" dt="2019-09-24T17:33:45.686" v="8748" actId="6549"/>
          <ac:spMkLst>
            <pc:docMk/>
            <pc:sldMk cId="1035402042" sldId="624"/>
            <ac:spMk id="2" creationId="{53B358CF-D4C1-47E6-AC13-13EBA8BA6221}"/>
          </ac:spMkLst>
        </pc:spChg>
      </pc:sldChg>
      <pc:sldChg chg="modSp">
        <pc:chgData name="Cristian Chilipirea" userId="34ab170da5908fc4" providerId="LiveId" clId="{3FC1AD1A-0CD5-4685-A3F8-1E28A16C15C9}" dt="2019-09-24T17:11:12.582" v="8208" actId="20577"/>
        <pc:sldMkLst>
          <pc:docMk/>
          <pc:sldMk cId="2430536616" sldId="625"/>
        </pc:sldMkLst>
        <pc:spChg chg="mod">
          <ac:chgData name="Cristian Chilipirea" userId="34ab170da5908fc4" providerId="LiveId" clId="{3FC1AD1A-0CD5-4685-A3F8-1E28A16C15C9}" dt="2019-09-24T17:11:12.582" v="8208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modSp modNotes modNotesTx">
        <pc:chgData name="Cristian Chilipirea" userId="34ab170da5908fc4" providerId="LiveId" clId="{3FC1AD1A-0CD5-4685-A3F8-1E28A16C15C9}" dt="2019-09-24T17:40:54.479" v="8813" actId="404"/>
        <pc:sldMkLst>
          <pc:docMk/>
          <pc:sldMk cId="1092089267" sldId="626"/>
        </pc:sldMkLst>
        <pc:spChg chg="mod">
          <ac:chgData name="Cristian Chilipirea" userId="34ab170da5908fc4" providerId="LiveId" clId="{3FC1AD1A-0CD5-4685-A3F8-1E28A16C15C9}" dt="2019-09-24T17:33:55.491" v="8754" actId="20577"/>
          <ac:spMkLst>
            <pc:docMk/>
            <pc:sldMk cId="1092089267" sldId="626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3:59.116" v="8755"/>
        <pc:sldMkLst>
          <pc:docMk/>
          <pc:sldMk cId="2157519186" sldId="627"/>
        </pc:sldMkLst>
        <pc:spChg chg="mod">
          <ac:chgData name="Cristian Chilipirea" userId="34ab170da5908fc4" providerId="LiveId" clId="{3FC1AD1A-0CD5-4685-A3F8-1E28A16C15C9}" dt="2019-09-24T17:33:59.116" v="8755"/>
          <ac:spMkLst>
            <pc:docMk/>
            <pc:sldMk cId="2157519186" sldId="627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04.416" v="8757"/>
        <pc:sldMkLst>
          <pc:docMk/>
          <pc:sldMk cId="3475865016" sldId="628"/>
        </pc:sldMkLst>
        <pc:spChg chg="mod">
          <ac:chgData name="Cristian Chilipirea" userId="34ab170da5908fc4" providerId="LiveId" clId="{3FC1AD1A-0CD5-4685-A3F8-1E28A16C15C9}" dt="2019-09-24T17:34:04.416" v="8757"/>
          <ac:spMkLst>
            <pc:docMk/>
            <pc:sldMk cId="3475865016" sldId="628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10.648" v="8759"/>
        <pc:sldMkLst>
          <pc:docMk/>
          <pc:sldMk cId="399722945" sldId="629"/>
        </pc:sldMkLst>
        <pc:spChg chg="mod">
          <ac:chgData name="Cristian Chilipirea" userId="34ab170da5908fc4" providerId="LiveId" clId="{3FC1AD1A-0CD5-4685-A3F8-1E28A16C15C9}" dt="2019-09-24T17:34:10.648" v="8759"/>
          <ac:spMkLst>
            <pc:docMk/>
            <pc:sldMk cId="399722945" sldId="629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17.168" v="8761"/>
        <pc:sldMkLst>
          <pc:docMk/>
          <pc:sldMk cId="415877145" sldId="630"/>
        </pc:sldMkLst>
        <pc:spChg chg="mod">
          <ac:chgData name="Cristian Chilipirea" userId="34ab170da5908fc4" providerId="LiveId" clId="{3FC1AD1A-0CD5-4685-A3F8-1E28A16C15C9}" dt="2019-09-24T17:34:17.168" v="8761"/>
          <ac:spMkLst>
            <pc:docMk/>
            <pc:sldMk cId="415877145" sldId="630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5:08.393" v="8772" actId="1076"/>
        <pc:sldMkLst>
          <pc:docMk/>
          <pc:sldMk cId="2256760796" sldId="631"/>
        </pc:sldMkLst>
        <pc:spChg chg="mod">
          <ac:chgData name="Cristian Chilipirea" userId="34ab170da5908fc4" providerId="LiveId" clId="{3FC1AD1A-0CD5-4685-A3F8-1E28A16C15C9}" dt="2019-09-24T17:34:34.733" v="8766"/>
          <ac:spMkLst>
            <pc:docMk/>
            <pc:sldMk cId="2256760796" sldId="631"/>
            <ac:spMk id="2" creationId="{F4212CFE-B372-4D06-B535-CD906B2AC07A}"/>
          </ac:spMkLst>
        </pc:spChg>
        <pc:spChg chg="mod">
          <ac:chgData name="Cristian Chilipirea" userId="34ab170da5908fc4" providerId="LiveId" clId="{3FC1AD1A-0CD5-4685-A3F8-1E28A16C15C9}" dt="2019-09-24T17:35:08.393" v="8772" actId="1076"/>
          <ac:spMkLst>
            <pc:docMk/>
            <pc:sldMk cId="2256760796" sldId="631"/>
            <ac:spMk id="5" creationId="{07EBA214-5BF7-424C-81EF-F3445E9A9D6D}"/>
          </ac:spMkLst>
        </pc:spChg>
      </pc:sldChg>
      <pc:sldChg chg="modSp">
        <pc:chgData name="Cristian Chilipirea" userId="34ab170da5908fc4" providerId="LiveId" clId="{3FC1AD1A-0CD5-4685-A3F8-1E28A16C15C9}" dt="2019-09-24T17:34:31.498" v="8765"/>
        <pc:sldMkLst>
          <pc:docMk/>
          <pc:sldMk cId="3056894308" sldId="632"/>
        </pc:sldMkLst>
        <pc:spChg chg="mod">
          <ac:chgData name="Cristian Chilipirea" userId="34ab170da5908fc4" providerId="LiveId" clId="{3FC1AD1A-0CD5-4685-A3F8-1E28A16C15C9}" dt="2019-09-24T17:34:31.498" v="8765"/>
          <ac:spMkLst>
            <pc:docMk/>
            <pc:sldMk cId="3056894308" sldId="632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23.929" v="8763"/>
        <pc:sldMkLst>
          <pc:docMk/>
          <pc:sldMk cId="1561823746" sldId="633"/>
        </pc:sldMkLst>
        <pc:spChg chg="mod">
          <ac:chgData name="Cristian Chilipirea" userId="34ab170da5908fc4" providerId="LiveId" clId="{3FC1AD1A-0CD5-4685-A3F8-1E28A16C15C9}" dt="2019-09-24T17:34:23.929" v="8763"/>
          <ac:spMkLst>
            <pc:docMk/>
            <pc:sldMk cId="1561823746" sldId="633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02.060" v="8756"/>
        <pc:sldMkLst>
          <pc:docMk/>
          <pc:sldMk cId="696013976" sldId="634"/>
        </pc:sldMkLst>
        <pc:spChg chg="mod">
          <ac:chgData name="Cristian Chilipirea" userId="34ab170da5908fc4" providerId="LiveId" clId="{3FC1AD1A-0CD5-4685-A3F8-1E28A16C15C9}" dt="2019-09-24T17:34:02.060" v="8756"/>
          <ac:spMkLst>
            <pc:docMk/>
            <pc:sldMk cId="696013976" sldId="634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07.439" v="8758"/>
        <pc:sldMkLst>
          <pc:docMk/>
          <pc:sldMk cId="4191572566" sldId="635"/>
        </pc:sldMkLst>
        <pc:spChg chg="mod">
          <ac:chgData name="Cristian Chilipirea" userId="34ab170da5908fc4" providerId="LiveId" clId="{3FC1AD1A-0CD5-4685-A3F8-1E28A16C15C9}" dt="2019-09-24T17:34:07.439" v="8758"/>
          <ac:spMkLst>
            <pc:docMk/>
            <pc:sldMk cId="4191572566" sldId="635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13.593" v="8760"/>
        <pc:sldMkLst>
          <pc:docMk/>
          <pc:sldMk cId="807977974" sldId="636"/>
        </pc:sldMkLst>
        <pc:spChg chg="mod">
          <ac:chgData name="Cristian Chilipirea" userId="34ab170da5908fc4" providerId="LiveId" clId="{3FC1AD1A-0CD5-4685-A3F8-1E28A16C15C9}" dt="2019-09-24T17:34:13.593" v="8760"/>
          <ac:spMkLst>
            <pc:docMk/>
            <pc:sldMk cId="807977974" sldId="636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20.465" v="8762"/>
        <pc:sldMkLst>
          <pc:docMk/>
          <pc:sldMk cId="2574714365" sldId="637"/>
        </pc:sldMkLst>
        <pc:spChg chg="mod">
          <ac:chgData name="Cristian Chilipirea" userId="34ab170da5908fc4" providerId="LiveId" clId="{3FC1AD1A-0CD5-4685-A3F8-1E28A16C15C9}" dt="2019-09-24T17:34:20.465" v="8762"/>
          <ac:spMkLst>
            <pc:docMk/>
            <pc:sldMk cId="2574714365" sldId="637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27.393" v="8764"/>
        <pc:sldMkLst>
          <pc:docMk/>
          <pc:sldMk cId="3652549265" sldId="638"/>
        </pc:sldMkLst>
        <pc:spChg chg="mod">
          <ac:chgData name="Cristian Chilipirea" userId="34ab170da5908fc4" providerId="LiveId" clId="{3FC1AD1A-0CD5-4685-A3F8-1E28A16C15C9}" dt="2019-09-24T17:34:27.393" v="8764"/>
          <ac:spMkLst>
            <pc:docMk/>
            <pc:sldMk cId="3652549265" sldId="638"/>
            <ac:spMk id="2" creationId="{F4212CFE-B372-4D06-B535-CD906B2AC07A}"/>
          </ac:spMkLst>
        </pc:spChg>
      </pc:sldChg>
      <pc:sldChg chg="addSp delSp modSp modNotes modNotesTx">
        <pc:chgData name="Cristian Chilipirea" userId="34ab170da5908fc4" providerId="LiveId" clId="{3FC1AD1A-0CD5-4685-A3F8-1E28A16C15C9}" dt="2019-09-24T17:38:39.140" v="8795" actId="404"/>
        <pc:sldMkLst>
          <pc:docMk/>
          <pc:sldMk cId="2226103853" sldId="674"/>
        </pc:sldMkLst>
        <pc:spChg chg="mod">
          <ac:chgData name="Cristian Chilipirea" userId="34ab170da5908fc4" providerId="LiveId" clId="{3FC1AD1A-0CD5-4685-A3F8-1E28A16C15C9}" dt="2019-09-24T16:28:22.341" v="2583"/>
          <ac:spMkLst>
            <pc:docMk/>
            <pc:sldMk cId="2226103853" sldId="674"/>
            <ac:spMk id="2" creationId="{C77EA277-0F09-4B32-8D70-DF7DAF34BF19}"/>
          </ac:spMkLst>
        </pc:spChg>
        <pc:spChg chg="del">
          <ac:chgData name="Cristian Chilipirea" userId="34ab170da5908fc4" providerId="LiveId" clId="{3FC1AD1A-0CD5-4685-A3F8-1E28A16C15C9}" dt="2019-09-24T16:26:51.693" v="2567" actId="478"/>
          <ac:spMkLst>
            <pc:docMk/>
            <pc:sldMk cId="2226103853" sldId="674"/>
            <ac:spMk id="3" creationId="{339551E0-5B4F-468D-A5F2-74EA52B6C9FD}"/>
          </ac:spMkLst>
        </pc:spChg>
        <pc:spChg chg="add del mod">
          <ac:chgData name="Cristian Chilipirea" userId="34ab170da5908fc4" providerId="LiveId" clId="{3FC1AD1A-0CD5-4685-A3F8-1E28A16C15C9}" dt="2019-09-24T16:26:53.996" v="2568" actId="478"/>
          <ac:spMkLst>
            <pc:docMk/>
            <pc:sldMk cId="2226103853" sldId="674"/>
            <ac:spMk id="16" creationId="{68CC01C2-FCD1-4D33-9C0B-C08A0C8F4A6A}"/>
          </ac:spMkLst>
        </pc:spChg>
        <pc:spChg chg="add mod">
          <ac:chgData name="Cristian Chilipirea" userId="34ab170da5908fc4" providerId="LiveId" clId="{3FC1AD1A-0CD5-4685-A3F8-1E28A16C15C9}" dt="2019-09-24T16:29:01.218" v="2591" actId="207"/>
          <ac:spMkLst>
            <pc:docMk/>
            <pc:sldMk cId="2226103853" sldId="674"/>
            <ac:spMk id="17" creationId="{E5FB73C2-8DFF-415A-BA5E-2AF67DAC5EE0}"/>
          </ac:spMkLst>
        </pc:spChg>
      </pc:sldChg>
      <pc:sldChg chg="addSp delSp modSp">
        <pc:chgData name="Cristian Chilipirea" userId="34ab170da5908fc4" providerId="LiveId" clId="{3FC1AD1A-0CD5-4685-A3F8-1E28A16C15C9}" dt="2019-09-24T16:28:57.232" v="2590" actId="207"/>
        <pc:sldMkLst>
          <pc:docMk/>
          <pc:sldMk cId="3773405892" sldId="675"/>
        </pc:sldMkLst>
        <pc:spChg chg="mod">
          <ac:chgData name="Cristian Chilipirea" userId="34ab170da5908fc4" providerId="LiveId" clId="{3FC1AD1A-0CD5-4685-A3F8-1E28A16C15C9}" dt="2019-09-24T16:28:24.876" v="2584"/>
          <ac:spMkLst>
            <pc:docMk/>
            <pc:sldMk cId="3773405892" sldId="675"/>
            <ac:spMk id="2" creationId="{C77EA277-0F09-4B32-8D70-DF7DAF34BF19}"/>
          </ac:spMkLst>
        </pc:spChg>
        <pc:spChg chg="del mod">
          <ac:chgData name="Cristian Chilipirea" userId="34ab170da5908fc4" providerId="LiveId" clId="{3FC1AD1A-0CD5-4685-A3F8-1E28A16C15C9}" dt="2019-09-24T16:27:26.673" v="2573" actId="478"/>
          <ac:spMkLst>
            <pc:docMk/>
            <pc:sldMk cId="3773405892" sldId="675"/>
            <ac:spMk id="3" creationId="{339551E0-5B4F-468D-A5F2-74EA52B6C9FD}"/>
          </ac:spMkLst>
        </pc:spChg>
        <pc:spChg chg="add del mod">
          <ac:chgData name="Cristian Chilipirea" userId="34ab170da5908fc4" providerId="LiveId" clId="{3FC1AD1A-0CD5-4685-A3F8-1E28A16C15C9}" dt="2019-09-24T16:27:36.772" v="2574" actId="478"/>
          <ac:spMkLst>
            <pc:docMk/>
            <pc:sldMk cId="3773405892" sldId="675"/>
            <ac:spMk id="5" creationId="{54B2EB04-97B8-4E64-8527-8B741BCA4E52}"/>
          </ac:spMkLst>
        </pc:spChg>
        <pc:spChg chg="add mod">
          <ac:chgData name="Cristian Chilipirea" userId="34ab170da5908fc4" providerId="LiveId" clId="{3FC1AD1A-0CD5-4685-A3F8-1E28A16C15C9}" dt="2019-09-24T16:28:57.232" v="2590" actId="207"/>
          <ac:spMkLst>
            <pc:docMk/>
            <pc:sldMk cId="3773405892" sldId="675"/>
            <ac:spMk id="6" creationId="{5DAFDE3C-2EB9-472E-92BD-4E4FAF3E9091}"/>
          </ac:spMkLst>
        </pc:spChg>
      </pc:sldChg>
      <pc:sldChg chg="modSp modNotes modNotesTx">
        <pc:chgData name="Cristian Chilipirea" userId="34ab170da5908fc4" providerId="LiveId" clId="{3FC1AD1A-0CD5-4685-A3F8-1E28A16C15C9}" dt="2019-09-24T17:37:03.807" v="8776" actId="404"/>
        <pc:sldMkLst>
          <pc:docMk/>
          <pc:sldMk cId="1837309573" sldId="676"/>
        </pc:sldMkLst>
        <pc:spChg chg="mod">
          <ac:chgData name="Cristian Chilipirea" userId="34ab170da5908fc4" providerId="LiveId" clId="{3FC1AD1A-0CD5-4685-A3F8-1E28A16C15C9}" dt="2019-09-24T16:28:27.219" v="2585"/>
          <ac:spMkLst>
            <pc:docMk/>
            <pc:sldMk cId="1837309573" sldId="676"/>
            <ac:spMk id="2" creationId="{C77EA277-0F09-4B32-8D70-DF7DAF34BF19}"/>
          </ac:spMkLst>
        </pc:spChg>
        <pc:spChg chg="mod">
          <ac:chgData name="Cristian Chilipirea" userId="34ab170da5908fc4" providerId="LiveId" clId="{3FC1AD1A-0CD5-4685-A3F8-1E28A16C15C9}" dt="2019-09-24T16:29:17.712" v="2593" actId="1076"/>
          <ac:spMkLst>
            <pc:docMk/>
            <pc:sldMk cId="1837309573" sldId="676"/>
            <ac:spMk id="3" creationId="{339551E0-5B4F-468D-A5F2-74EA52B6C9FD}"/>
          </ac:spMkLst>
        </pc:spChg>
      </pc:sldChg>
      <pc:sldChg chg="modNotes modNotesTx">
        <pc:chgData name="Cristian Chilipirea" userId="34ab170da5908fc4" providerId="LiveId" clId="{3FC1AD1A-0CD5-4685-A3F8-1E28A16C15C9}" dt="2019-09-24T17:25:46.678" v="8589" actId="403"/>
        <pc:sldMkLst>
          <pc:docMk/>
          <pc:sldMk cId="1429318266" sldId="697"/>
        </pc:sldMkLst>
      </pc:sldChg>
      <pc:sldChg chg="modNotes modNotesTx">
        <pc:chgData name="Cristian Chilipirea" userId="34ab170da5908fc4" providerId="LiveId" clId="{3FC1AD1A-0CD5-4685-A3F8-1E28A16C15C9}" dt="2019-09-24T17:39:57.152" v="8802" actId="404"/>
        <pc:sldMkLst>
          <pc:docMk/>
          <pc:sldMk cId="656273675" sldId="698"/>
        </pc:sldMkLst>
      </pc:sldChg>
      <pc:sldChg chg="modSp modNotes modNotesTx">
        <pc:chgData name="Cristian Chilipirea" userId="34ab170da5908fc4" providerId="LiveId" clId="{3FC1AD1A-0CD5-4685-A3F8-1E28A16C15C9}" dt="2019-09-24T17:40:01.952" v="8803" actId="404"/>
        <pc:sldMkLst>
          <pc:docMk/>
          <pc:sldMk cId="3053016918" sldId="699"/>
        </pc:sldMkLst>
        <pc:spChg chg="mod">
          <ac:chgData name="Cristian Chilipirea" userId="34ab170da5908fc4" providerId="LiveId" clId="{3FC1AD1A-0CD5-4685-A3F8-1E28A16C15C9}" dt="2019-09-24T17:09:34.274" v="8066" actId="20577"/>
          <ac:spMkLst>
            <pc:docMk/>
            <pc:sldMk cId="3053016918" sldId="699"/>
            <ac:spMk id="3" creationId="{CDF460C6-039B-43E4-ADE4-1756021EA5EB}"/>
          </ac:spMkLst>
        </pc:spChg>
        <pc:spChg chg="mod">
          <ac:chgData name="Cristian Chilipirea" userId="34ab170da5908fc4" providerId="LiveId" clId="{3FC1AD1A-0CD5-4685-A3F8-1E28A16C15C9}" dt="2019-09-24T17:09:53.836" v="8076" actId="20577"/>
          <ac:spMkLst>
            <pc:docMk/>
            <pc:sldMk cId="3053016918" sldId="699"/>
            <ac:spMk id="6" creationId="{FFBD14EC-D791-488A-8EB7-EEDFC2A13D5F}"/>
          </ac:spMkLst>
        </pc:sp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7" creationId="{C49D712F-36CB-4EBD-BC32-73083F7A1E6A}"/>
          </ac:cxnSpMkLst>
        </pc:cxn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9" creationId="{0CECAE2B-B1C7-4CD3-A733-7EE3399B3E77}"/>
          </ac:cxnSpMkLst>
        </pc:cxn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10" creationId="{407BFCDF-CF91-49AD-A2C0-D066CE06FEB5}"/>
          </ac:cxnSpMkLst>
        </pc:cxn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11" creationId="{B3E65BA6-8E51-4843-9A0F-93C2BD344EAE}"/>
          </ac:cxnSpMkLst>
        </pc:cxnChg>
      </pc:sldChg>
      <pc:sldChg chg="modSp">
        <pc:chgData name="Cristian Chilipirea" userId="34ab170da5908fc4" providerId="LiveId" clId="{3FC1AD1A-0CD5-4685-A3F8-1E28A16C15C9}" dt="2019-09-24T17:11:01.394" v="8190" actId="692"/>
        <pc:sldMkLst>
          <pc:docMk/>
          <pc:sldMk cId="4067465942" sldId="700"/>
        </pc:sldMkLst>
        <pc:spChg chg="mod">
          <ac:chgData name="Cristian Chilipirea" userId="34ab170da5908fc4" providerId="LiveId" clId="{3FC1AD1A-0CD5-4685-A3F8-1E28A16C15C9}" dt="2019-09-24T17:10:28.571" v="8188"/>
          <ac:spMkLst>
            <pc:docMk/>
            <pc:sldMk cId="4067465942" sldId="700"/>
            <ac:spMk id="3" creationId="{CDF460C6-039B-43E4-ADE4-1756021EA5EB}"/>
          </ac:spMkLst>
        </pc:spChg>
        <pc:cxnChg chg="mod">
          <ac:chgData name="Cristian Chilipirea" userId="34ab170da5908fc4" providerId="LiveId" clId="{3FC1AD1A-0CD5-4685-A3F8-1E28A16C15C9}" dt="2019-09-24T17:11:01.394" v="8190" actId="692"/>
          <ac:cxnSpMkLst>
            <pc:docMk/>
            <pc:sldMk cId="4067465942" sldId="700"/>
            <ac:cxnSpMk id="12" creationId="{798FB1BC-B407-49E8-8CC1-4C0B13E5490D}"/>
          </ac:cxnSpMkLst>
        </pc:cxnChg>
        <pc:cxnChg chg="mod">
          <ac:chgData name="Cristian Chilipirea" userId="34ab170da5908fc4" providerId="LiveId" clId="{3FC1AD1A-0CD5-4685-A3F8-1E28A16C15C9}" dt="2019-09-24T17:11:01.394" v="8190" actId="692"/>
          <ac:cxnSpMkLst>
            <pc:docMk/>
            <pc:sldMk cId="4067465942" sldId="700"/>
            <ac:cxnSpMk id="13" creationId="{2659945C-D509-4DD9-8106-2FCC0FA821D9}"/>
          </ac:cxnSpMkLst>
        </pc:cxnChg>
      </pc:sldChg>
      <pc:sldChg chg="modSp">
        <pc:chgData name="Cristian Chilipirea" userId="34ab170da5908fc4" providerId="LiveId" clId="{3FC1AD1A-0CD5-4685-A3F8-1E28A16C15C9}" dt="2019-09-24T16:37:25.369" v="3959" actId="20577"/>
        <pc:sldMkLst>
          <pc:docMk/>
          <pc:sldMk cId="2042151825" sldId="702"/>
        </pc:sldMkLst>
        <pc:spChg chg="mod">
          <ac:chgData name="Cristian Chilipirea" userId="34ab170da5908fc4" providerId="LiveId" clId="{3FC1AD1A-0CD5-4685-A3F8-1E28A16C15C9}" dt="2019-09-24T16:37:25.369" v="3959" actId="20577"/>
          <ac:spMkLst>
            <pc:docMk/>
            <pc:sldMk cId="2042151825" sldId="702"/>
            <ac:spMk id="2" creationId="{602CF468-4162-4F1C-899C-F51AB0C45CF3}"/>
          </ac:spMkLst>
        </pc:spChg>
      </pc:sldChg>
      <pc:sldChg chg="modSp">
        <pc:chgData name="Cristian Chilipirea" userId="34ab170da5908fc4" providerId="LiveId" clId="{3FC1AD1A-0CD5-4685-A3F8-1E28A16C15C9}" dt="2019-09-24T16:45:01.057" v="4589" actId="20577"/>
        <pc:sldMkLst>
          <pc:docMk/>
          <pc:sldMk cId="1836877158" sldId="703"/>
        </pc:sldMkLst>
        <pc:spChg chg="mod">
          <ac:chgData name="Cristian Chilipirea" userId="34ab170da5908fc4" providerId="LiveId" clId="{3FC1AD1A-0CD5-4685-A3F8-1E28A16C15C9}" dt="2019-09-24T16:45:01.057" v="4589" actId="20577"/>
          <ac:spMkLst>
            <pc:docMk/>
            <pc:sldMk cId="1836877158" sldId="703"/>
            <ac:spMk id="2" creationId="{24502244-D4E3-4B53-92A5-1D8E0E325BEA}"/>
          </ac:spMkLst>
        </pc:spChg>
      </pc:sldChg>
      <pc:sldChg chg="modSp modNotes modNotesTx">
        <pc:chgData name="Cristian Chilipirea" userId="34ab170da5908fc4" providerId="LiveId" clId="{3FC1AD1A-0CD5-4685-A3F8-1E28A16C15C9}" dt="2019-09-24T17:39:06.591" v="8798" actId="404"/>
        <pc:sldMkLst>
          <pc:docMk/>
          <pc:sldMk cId="3594135705" sldId="705"/>
        </pc:sldMkLst>
        <pc:spChg chg="mod">
          <ac:chgData name="Cristian Chilipirea" userId="34ab170da5908fc4" providerId="LiveId" clId="{3FC1AD1A-0CD5-4685-A3F8-1E28A16C15C9}" dt="2019-09-24T16:46:16.926" v="4608" actId="20577"/>
          <ac:spMkLst>
            <pc:docMk/>
            <pc:sldMk cId="3594135705" sldId="705"/>
            <ac:spMk id="82" creationId="{BB5A04D1-A5F3-4810-B8F0-97FE71D28633}"/>
          </ac:spMkLst>
        </pc:spChg>
        <pc:spChg chg="mod">
          <ac:chgData name="Cristian Chilipirea" userId="34ab170da5908fc4" providerId="LiveId" clId="{3FC1AD1A-0CD5-4685-A3F8-1E28A16C15C9}" dt="2019-09-24T16:46:27.721" v="4614" actId="20577"/>
          <ac:spMkLst>
            <pc:docMk/>
            <pc:sldMk cId="3594135705" sldId="705"/>
            <ac:spMk id="83" creationId="{752D0931-25E0-4127-82B1-C258751CCB45}"/>
          </ac:spMkLst>
        </pc:spChg>
      </pc:sldChg>
    </pc:docChg>
  </pc:docChgLst>
  <pc:docChgLst>
    <pc:chgData name="Cristian Chilipirea" userId="34ab170da5908fc4" providerId="LiveId" clId="{657DC964-B470-42A9-AA52-9F1F849BFB76}"/>
    <pc:docChg chg="addSld delSld modSld modSection">
      <pc:chgData name="Cristian Chilipirea" userId="34ab170da5908fc4" providerId="LiveId" clId="{657DC964-B470-42A9-AA52-9F1F849BFB76}" dt="2019-10-13T10:20:53.316" v="437"/>
      <pc:docMkLst>
        <pc:docMk/>
      </pc:docMkLst>
      <pc:sldChg chg="add del">
        <pc:chgData name="Cristian Chilipirea" userId="34ab170da5908fc4" providerId="LiveId" clId="{657DC964-B470-42A9-AA52-9F1F849BFB76}" dt="2019-10-13T10:08:05.802" v="139"/>
        <pc:sldMkLst>
          <pc:docMk/>
          <pc:sldMk cId="0" sldId="324"/>
        </pc:sldMkLst>
      </pc:sldChg>
      <pc:sldChg chg="add del">
        <pc:chgData name="Cristian Chilipirea" userId="34ab170da5908fc4" providerId="LiveId" clId="{657DC964-B470-42A9-AA52-9F1F849BFB76}" dt="2019-10-13T10:08:05.802" v="139"/>
        <pc:sldMkLst>
          <pc:docMk/>
          <pc:sldMk cId="0" sldId="325"/>
        </pc:sldMkLst>
      </pc:sldChg>
      <pc:sldChg chg="add del">
        <pc:chgData name="Cristian Chilipirea" userId="34ab170da5908fc4" providerId="LiveId" clId="{657DC964-B470-42A9-AA52-9F1F849BFB76}" dt="2019-10-13T10:08:05.802" v="139"/>
        <pc:sldMkLst>
          <pc:docMk/>
          <pc:sldMk cId="0" sldId="326"/>
        </pc:sldMkLst>
      </pc:sldChg>
      <pc:sldChg chg="modSp">
        <pc:chgData name="Cristian Chilipirea" userId="34ab170da5908fc4" providerId="LiveId" clId="{657DC964-B470-42A9-AA52-9F1F849BFB76}" dt="2019-10-13T10:02:45.239" v="35" actId="20577"/>
        <pc:sldMkLst>
          <pc:docMk/>
          <pc:sldMk cId="0" sldId="485"/>
        </pc:sldMkLst>
        <pc:spChg chg="mod">
          <ac:chgData name="Cristian Chilipirea" userId="34ab170da5908fc4" providerId="LiveId" clId="{657DC964-B470-42A9-AA52-9F1F849BFB76}" dt="2019-10-13T10:02:45.239" v="3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 add">
        <pc:chgData name="Cristian Chilipirea" userId="34ab170da5908fc4" providerId="LiveId" clId="{657DC964-B470-42A9-AA52-9F1F849BFB76}" dt="2019-10-13T10:03:09.207" v="42" actId="1076"/>
        <pc:sldMkLst>
          <pc:docMk/>
          <pc:sldMk cId="888006219" sldId="486"/>
        </pc:sldMkLst>
        <pc:spChg chg="mod">
          <ac:chgData name="Cristian Chilipirea" userId="34ab170da5908fc4" providerId="LiveId" clId="{657DC964-B470-42A9-AA52-9F1F849BFB76}" dt="2019-10-13T10:02:54.432" v="37"/>
          <ac:spMkLst>
            <pc:docMk/>
            <pc:sldMk cId="888006219" sldId="486"/>
            <ac:spMk id="2" creationId="{966FAC1E-B041-406A-83FA-2B8C6F0C094B}"/>
          </ac:spMkLst>
        </pc:spChg>
        <pc:spChg chg="del">
          <ac:chgData name="Cristian Chilipirea" userId="34ab170da5908fc4" providerId="LiveId" clId="{657DC964-B470-42A9-AA52-9F1F849BFB76}" dt="2019-10-13T10:02:57.164" v="38" actId="478"/>
          <ac:spMkLst>
            <pc:docMk/>
            <pc:sldMk cId="888006219" sldId="486"/>
            <ac:spMk id="3" creationId="{9217E3FE-5AB1-4122-A3A5-8D66114A74DD}"/>
          </ac:spMkLst>
        </pc:spChg>
        <pc:spChg chg="add del">
          <ac:chgData name="Cristian Chilipirea" userId="34ab170da5908fc4" providerId="LiveId" clId="{657DC964-B470-42A9-AA52-9F1F849BFB76}" dt="2019-10-13T10:03:04.110" v="40"/>
          <ac:spMkLst>
            <pc:docMk/>
            <pc:sldMk cId="888006219" sldId="486"/>
            <ac:spMk id="4" creationId="{5B5FC0B9-20ED-4C38-92AC-89306C99B0BA}"/>
          </ac:spMkLst>
        </pc:spChg>
        <pc:spChg chg="add mod">
          <ac:chgData name="Cristian Chilipirea" userId="34ab170da5908fc4" providerId="LiveId" clId="{657DC964-B470-42A9-AA52-9F1F849BFB76}" dt="2019-10-13T10:03:09.207" v="42" actId="1076"/>
          <ac:spMkLst>
            <pc:docMk/>
            <pc:sldMk cId="888006219" sldId="486"/>
            <ac:spMk id="5" creationId="{DE4C5B01-DB05-4606-8199-B2AF1A8F89B4}"/>
          </ac:spMkLst>
        </pc:spChg>
      </pc:sldChg>
      <pc:sldChg chg="del">
        <pc:chgData name="Cristian Chilipirea" userId="34ab170da5908fc4" providerId="LiveId" clId="{657DC964-B470-42A9-AA52-9F1F849BFB76}" dt="2019-10-13T10:02:32.411" v="0" actId="2696"/>
        <pc:sldMkLst>
          <pc:docMk/>
          <pc:sldMk cId="1011767499" sldId="486"/>
        </pc:sldMkLst>
      </pc:sldChg>
      <pc:sldChg chg="addSp delSp modSp add">
        <pc:chgData name="Cristian Chilipirea" userId="34ab170da5908fc4" providerId="LiveId" clId="{657DC964-B470-42A9-AA52-9F1F849BFB76}" dt="2019-10-13T10:03:51.778" v="51" actId="1076"/>
        <pc:sldMkLst>
          <pc:docMk/>
          <pc:sldMk cId="2528767456" sldId="487"/>
        </pc:sldMkLst>
        <pc:spChg chg="mod">
          <ac:chgData name="Cristian Chilipirea" userId="34ab170da5908fc4" providerId="LiveId" clId="{657DC964-B470-42A9-AA52-9F1F849BFB76}" dt="2019-10-13T10:03:39.900" v="44"/>
          <ac:spMkLst>
            <pc:docMk/>
            <pc:sldMk cId="2528767456" sldId="487"/>
            <ac:spMk id="2" creationId="{4BE815B8-380C-41A9-A90D-BEB06E061BCC}"/>
          </ac:spMkLst>
        </pc:spChg>
        <pc:spChg chg="del">
          <ac:chgData name="Cristian Chilipirea" userId="34ab170da5908fc4" providerId="LiveId" clId="{657DC964-B470-42A9-AA52-9F1F849BFB76}" dt="2019-10-13T10:03:42.115" v="45" actId="478"/>
          <ac:spMkLst>
            <pc:docMk/>
            <pc:sldMk cId="2528767456" sldId="487"/>
            <ac:spMk id="3" creationId="{3EB69F34-FCA2-480B-80C4-781E9686087F}"/>
          </ac:spMkLst>
        </pc:spChg>
        <pc:spChg chg="add del">
          <ac:chgData name="Cristian Chilipirea" userId="34ab170da5908fc4" providerId="LiveId" clId="{657DC964-B470-42A9-AA52-9F1F849BFB76}" dt="2019-10-13T10:03:49.147" v="49"/>
          <ac:spMkLst>
            <pc:docMk/>
            <pc:sldMk cId="2528767456" sldId="487"/>
            <ac:spMk id="4" creationId="{148D50BD-5D11-492B-A8C7-F972EEBB4C5A}"/>
          </ac:spMkLst>
        </pc:spChg>
        <pc:spChg chg="add mod">
          <ac:chgData name="Cristian Chilipirea" userId="34ab170da5908fc4" providerId="LiveId" clId="{657DC964-B470-42A9-AA52-9F1F849BFB76}" dt="2019-10-13T10:03:51.778" v="51" actId="1076"/>
          <ac:spMkLst>
            <pc:docMk/>
            <pc:sldMk cId="2528767456" sldId="487"/>
            <ac:spMk id="5" creationId="{F01CE2D8-01FE-4720-9952-56C58194B3C7}"/>
          </ac:spMkLst>
        </pc:spChg>
      </pc:sldChg>
      <pc:sldChg chg="del">
        <pc:chgData name="Cristian Chilipirea" userId="34ab170da5908fc4" providerId="LiveId" clId="{657DC964-B470-42A9-AA52-9F1F849BFB76}" dt="2019-10-13T10:02:32.906" v="1" actId="2696"/>
        <pc:sldMkLst>
          <pc:docMk/>
          <pc:sldMk cId="3224258351" sldId="487"/>
        </pc:sldMkLst>
      </pc:sldChg>
      <pc:sldChg chg="del">
        <pc:chgData name="Cristian Chilipirea" userId="34ab170da5908fc4" providerId="LiveId" clId="{657DC964-B470-42A9-AA52-9F1F849BFB76}" dt="2019-10-13T10:02:32.949" v="2" actId="2696"/>
        <pc:sldMkLst>
          <pc:docMk/>
          <pc:sldMk cId="2593252418" sldId="488"/>
        </pc:sldMkLst>
      </pc:sldChg>
      <pc:sldChg chg="addSp delSp modSp add">
        <pc:chgData name="Cristian Chilipirea" userId="34ab170da5908fc4" providerId="LiveId" clId="{657DC964-B470-42A9-AA52-9F1F849BFB76}" dt="2019-10-13T10:04:08.738" v="60" actId="1076"/>
        <pc:sldMkLst>
          <pc:docMk/>
          <pc:sldMk cId="3588683514" sldId="488"/>
        </pc:sldMkLst>
        <pc:spChg chg="mod">
          <ac:chgData name="Cristian Chilipirea" userId="34ab170da5908fc4" providerId="LiveId" clId="{657DC964-B470-42A9-AA52-9F1F849BFB76}" dt="2019-10-13T10:03:58.159" v="53"/>
          <ac:spMkLst>
            <pc:docMk/>
            <pc:sldMk cId="3588683514" sldId="488"/>
            <ac:spMk id="2" creationId="{54FC6CDF-35B3-4DED-B98A-F7D3F341C365}"/>
          </ac:spMkLst>
        </pc:spChg>
        <pc:spChg chg="del">
          <ac:chgData name="Cristian Chilipirea" userId="34ab170da5908fc4" providerId="LiveId" clId="{657DC964-B470-42A9-AA52-9F1F849BFB76}" dt="2019-10-13T10:04:00.079" v="54" actId="478"/>
          <ac:spMkLst>
            <pc:docMk/>
            <pc:sldMk cId="3588683514" sldId="488"/>
            <ac:spMk id="3" creationId="{48D12FC1-2B53-466D-A107-D86CE93C28D0}"/>
          </ac:spMkLst>
        </pc:spChg>
        <pc:spChg chg="add del">
          <ac:chgData name="Cristian Chilipirea" userId="34ab170da5908fc4" providerId="LiveId" clId="{657DC964-B470-42A9-AA52-9F1F849BFB76}" dt="2019-10-13T10:04:05.557" v="58"/>
          <ac:spMkLst>
            <pc:docMk/>
            <pc:sldMk cId="3588683514" sldId="488"/>
            <ac:spMk id="4" creationId="{54A5220D-6947-4B80-B79E-8E06096E4A0E}"/>
          </ac:spMkLst>
        </pc:spChg>
        <pc:spChg chg="add mod">
          <ac:chgData name="Cristian Chilipirea" userId="34ab170da5908fc4" providerId="LiveId" clId="{657DC964-B470-42A9-AA52-9F1F849BFB76}" dt="2019-10-13T10:04:08.738" v="60" actId="1076"/>
          <ac:spMkLst>
            <pc:docMk/>
            <pc:sldMk cId="3588683514" sldId="488"/>
            <ac:spMk id="5" creationId="{BAD02686-6772-4FD7-9DC0-752DBDF41091}"/>
          </ac:spMkLst>
        </pc:spChg>
      </pc:sldChg>
      <pc:sldChg chg="addSp delSp modSp add">
        <pc:chgData name="Cristian Chilipirea" userId="34ab170da5908fc4" providerId="LiveId" clId="{657DC964-B470-42A9-AA52-9F1F849BFB76}" dt="2019-10-13T10:04:29.704" v="69" actId="1076"/>
        <pc:sldMkLst>
          <pc:docMk/>
          <pc:sldMk cId="1042344470" sldId="489"/>
        </pc:sldMkLst>
        <pc:spChg chg="mod">
          <ac:chgData name="Cristian Chilipirea" userId="34ab170da5908fc4" providerId="LiveId" clId="{657DC964-B470-42A9-AA52-9F1F849BFB76}" dt="2019-10-13T10:04:18.847" v="62"/>
          <ac:spMkLst>
            <pc:docMk/>
            <pc:sldMk cId="1042344470" sldId="489"/>
            <ac:spMk id="2" creationId="{696E3C94-6CAD-427E-A873-66C3C96EE5BF}"/>
          </ac:spMkLst>
        </pc:spChg>
        <pc:spChg chg="del">
          <ac:chgData name="Cristian Chilipirea" userId="34ab170da5908fc4" providerId="LiveId" clId="{657DC964-B470-42A9-AA52-9F1F849BFB76}" dt="2019-10-13T10:04:20.611" v="63" actId="478"/>
          <ac:spMkLst>
            <pc:docMk/>
            <pc:sldMk cId="1042344470" sldId="489"/>
            <ac:spMk id="3" creationId="{D27B579F-9E31-4385-9372-0C79B2246712}"/>
          </ac:spMkLst>
        </pc:spChg>
        <pc:spChg chg="add del">
          <ac:chgData name="Cristian Chilipirea" userId="34ab170da5908fc4" providerId="LiveId" clId="{657DC964-B470-42A9-AA52-9F1F849BFB76}" dt="2019-10-13T10:04:26.072" v="67"/>
          <ac:spMkLst>
            <pc:docMk/>
            <pc:sldMk cId="1042344470" sldId="489"/>
            <ac:spMk id="4" creationId="{6FD5B1C1-4219-408C-A993-A2D66CE2BB8E}"/>
          </ac:spMkLst>
        </pc:spChg>
        <pc:spChg chg="add mod">
          <ac:chgData name="Cristian Chilipirea" userId="34ab170da5908fc4" providerId="LiveId" clId="{657DC964-B470-42A9-AA52-9F1F849BFB76}" dt="2019-10-13T10:04:29.704" v="69" actId="1076"/>
          <ac:spMkLst>
            <pc:docMk/>
            <pc:sldMk cId="1042344470" sldId="489"/>
            <ac:spMk id="5" creationId="{47BB7D58-866D-4F86-BFAB-B629FAB3D12F}"/>
          </ac:spMkLst>
        </pc:spChg>
      </pc:sldChg>
      <pc:sldChg chg="del">
        <pc:chgData name="Cristian Chilipirea" userId="34ab170da5908fc4" providerId="LiveId" clId="{657DC964-B470-42A9-AA52-9F1F849BFB76}" dt="2019-10-13T10:02:33.013" v="3" actId="2696"/>
        <pc:sldMkLst>
          <pc:docMk/>
          <pc:sldMk cId="3875688009" sldId="489"/>
        </pc:sldMkLst>
      </pc:sldChg>
      <pc:sldChg chg="addSp delSp modSp add">
        <pc:chgData name="Cristian Chilipirea" userId="34ab170da5908fc4" providerId="LiveId" clId="{657DC964-B470-42A9-AA52-9F1F849BFB76}" dt="2019-10-13T10:04:50.083" v="77"/>
        <pc:sldMkLst>
          <pc:docMk/>
          <pc:sldMk cId="3615780848" sldId="490"/>
        </pc:sldMkLst>
        <pc:spChg chg="mod">
          <ac:chgData name="Cristian Chilipirea" userId="34ab170da5908fc4" providerId="LiveId" clId="{657DC964-B470-42A9-AA52-9F1F849BFB76}" dt="2019-10-13T10:04:40.159" v="71"/>
          <ac:spMkLst>
            <pc:docMk/>
            <pc:sldMk cId="3615780848" sldId="490"/>
            <ac:spMk id="2" creationId="{C06EEB06-3EA4-49FB-BB27-723A6011C78C}"/>
          </ac:spMkLst>
        </pc:spChg>
        <pc:spChg chg="del">
          <ac:chgData name="Cristian Chilipirea" userId="34ab170da5908fc4" providerId="LiveId" clId="{657DC964-B470-42A9-AA52-9F1F849BFB76}" dt="2019-10-13T10:04:42.207" v="72" actId="478"/>
          <ac:spMkLst>
            <pc:docMk/>
            <pc:sldMk cId="3615780848" sldId="490"/>
            <ac:spMk id="3" creationId="{2D5D2DA4-E0CF-4CE4-8256-7E9D1180E3C5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4" creationId="{7C432E84-AAC2-492E-A836-201711F97701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5" creationId="{615CA723-35E6-406C-8220-87ADB8DECB1B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6" creationId="{B3CDA196-8EEB-4B2F-9AC7-056DD35BDA6E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7" creationId="{4C998218-6542-4402-9DA7-581A2DE19439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8" creationId="{2AEDA111-45D3-4008-A0A5-29FB65C287D0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9" creationId="{8F2D48B1-6254-4D8A-BFEF-0C608604A814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0" creationId="{629A2F10-DA02-46F7-8179-D71A024D0E48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1" creationId="{94B02FD3-1C3E-4751-950F-70D0976EBB50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2" creationId="{965553B1-9C60-47EE-8986-1D0D90FA7128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3" creationId="{BD4C66A9-1EC4-475A-A93D-F10C171F763C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4" creationId="{4D0F544C-6819-4105-AE9A-540746658A7A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5" creationId="{2EEA8DA8-CE0D-4A8D-BF3A-CA02CC4626EC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6" creationId="{15A87478-2603-4B7E-8577-02F8C96BA25C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7" creationId="{157A7CBD-F83D-4CBA-95D5-2FF0B9E56649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8" creationId="{BA7D521F-8AA9-4DBF-A438-CB73BF010279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9" creationId="{E86146EC-4AC9-4C0C-8F9E-238E3844AE8F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0" creationId="{E5806872-F4EF-4787-9E07-CAECB8C74195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1" creationId="{D411807C-7F84-4416-92B0-385B53744EDA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2" creationId="{079FD60E-4A0F-4D25-8CC6-3F91252D26BB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3" creationId="{4AECF0E3-F4DA-44A4-A60F-C189DFC964A6}"/>
          </ac:spMkLst>
        </pc:spChg>
      </pc:sldChg>
      <pc:sldChg chg="del">
        <pc:chgData name="Cristian Chilipirea" userId="34ab170da5908fc4" providerId="LiveId" clId="{657DC964-B470-42A9-AA52-9F1F849BFB76}" dt="2019-10-13T10:02:33.030" v="4" actId="2696"/>
        <pc:sldMkLst>
          <pc:docMk/>
          <pc:sldMk cId="4257711336" sldId="490"/>
        </pc:sldMkLst>
      </pc:sldChg>
      <pc:sldChg chg="addSp delSp modSp add">
        <pc:chgData name="Cristian Chilipirea" userId="34ab170da5908fc4" providerId="LiveId" clId="{657DC964-B470-42A9-AA52-9F1F849BFB76}" dt="2019-10-13T10:05:07.040" v="82" actId="1076"/>
        <pc:sldMkLst>
          <pc:docMk/>
          <pc:sldMk cId="2896181746" sldId="491"/>
        </pc:sldMkLst>
        <pc:spChg chg="mod">
          <ac:chgData name="Cristian Chilipirea" userId="34ab170da5908fc4" providerId="LiveId" clId="{657DC964-B470-42A9-AA52-9F1F849BFB76}" dt="2019-10-13T10:05:00.404" v="79"/>
          <ac:spMkLst>
            <pc:docMk/>
            <pc:sldMk cId="2896181746" sldId="491"/>
            <ac:spMk id="2" creationId="{C319DB88-1E29-4207-ACA1-555809FA604E}"/>
          </ac:spMkLst>
        </pc:spChg>
        <pc:spChg chg="del">
          <ac:chgData name="Cristian Chilipirea" userId="34ab170da5908fc4" providerId="LiveId" clId="{657DC964-B470-42A9-AA52-9F1F849BFB76}" dt="2019-10-13T10:05:02.020" v="80" actId="478"/>
          <ac:spMkLst>
            <pc:docMk/>
            <pc:sldMk cId="2896181746" sldId="491"/>
            <ac:spMk id="3" creationId="{055A5468-23AE-44E8-94A9-9D270109DC80}"/>
          </ac:spMkLst>
        </pc:spChg>
        <pc:graphicFrameChg chg="add mod">
          <ac:chgData name="Cristian Chilipirea" userId="34ab170da5908fc4" providerId="LiveId" clId="{657DC964-B470-42A9-AA52-9F1F849BFB76}" dt="2019-10-13T10:05:07.040" v="82" actId="1076"/>
          <ac:graphicFrameMkLst>
            <pc:docMk/>
            <pc:sldMk cId="2896181746" sldId="491"/>
            <ac:graphicFrameMk id="4" creationId="{D83DBF0C-8419-4309-ACA0-A9B09D634ADD}"/>
          </ac:graphicFrameMkLst>
        </pc:graphicFrameChg>
      </pc:sldChg>
      <pc:sldChg chg="del">
        <pc:chgData name="Cristian Chilipirea" userId="34ab170da5908fc4" providerId="LiveId" clId="{657DC964-B470-42A9-AA52-9F1F849BFB76}" dt="2019-10-13T10:02:33.050" v="5" actId="2696"/>
        <pc:sldMkLst>
          <pc:docMk/>
          <pc:sldMk cId="3240090476" sldId="491"/>
        </pc:sldMkLst>
      </pc:sldChg>
      <pc:sldChg chg="addSp delSp modSp add">
        <pc:chgData name="Cristian Chilipirea" userId="34ab170da5908fc4" providerId="LiveId" clId="{657DC964-B470-42A9-AA52-9F1F849BFB76}" dt="2019-10-13T10:05:40.879" v="92" actId="1076"/>
        <pc:sldMkLst>
          <pc:docMk/>
          <pc:sldMk cId="2589180824" sldId="492"/>
        </pc:sldMkLst>
        <pc:spChg chg="mod">
          <ac:chgData name="Cristian Chilipirea" userId="34ab170da5908fc4" providerId="LiveId" clId="{657DC964-B470-42A9-AA52-9F1F849BFB76}" dt="2019-10-13T10:05:27.241" v="84"/>
          <ac:spMkLst>
            <pc:docMk/>
            <pc:sldMk cId="2589180824" sldId="492"/>
            <ac:spMk id="2" creationId="{277A28C4-A662-41E2-8A7B-B582AECF5602}"/>
          </ac:spMkLst>
        </pc:spChg>
        <pc:spChg chg="del">
          <ac:chgData name="Cristian Chilipirea" userId="34ab170da5908fc4" providerId="LiveId" clId="{657DC964-B470-42A9-AA52-9F1F849BFB76}" dt="2019-10-13T10:05:30.631" v="85" actId="478"/>
          <ac:spMkLst>
            <pc:docMk/>
            <pc:sldMk cId="2589180824" sldId="492"/>
            <ac:spMk id="3" creationId="{BC00CF00-CD46-4E9C-BB3B-78F9A6794EAC}"/>
          </ac:spMkLst>
        </pc:spChg>
        <pc:spChg chg="add del mod">
          <ac:chgData name="Cristian Chilipirea" userId="34ab170da5908fc4" providerId="LiveId" clId="{657DC964-B470-42A9-AA52-9F1F849BFB76}" dt="2019-10-13T10:05:38.086" v="90"/>
          <ac:spMkLst>
            <pc:docMk/>
            <pc:sldMk cId="2589180824" sldId="492"/>
            <ac:spMk id="4" creationId="{A169190D-5508-45CC-BD5F-C10D1F8D9D99}"/>
          </ac:spMkLst>
        </pc:spChg>
        <pc:spChg chg="add mod">
          <ac:chgData name="Cristian Chilipirea" userId="34ab170da5908fc4" providerId="LiveId" clId="{657DC964-B470-42A9-AA52-9F1F849BFB76}" dt="2019-10-13T10:05:40.879" v="92" actId="1076"/>
          <ac:spMkLst>
            <pc:docMk/>
            <pc:sldMk cId="2589180824" sldId="492"/>
            <ac:spMk id="5" creationId="{3BA19818-63FF-4180-BC72-FBCAA5A2813C}"/>
          </ac:spMkLst>
        </pc:spChg>
      </pc:sldChg>
      <pc:sldChg chg="del">
        <pc:chgData name="Cristian Chilipirea" userId="34ab170da5908fc4" providerId="LiveId" clId="{657DC964-B470-42A9-AA52-9F1F849BFB76}" dt="2019-10-13T10:02:33.099" v="6" actId="2696"/>
        <pc:sldMkLst>
          <pc:docMk/>
          <pc:sldMk cId="2821618671" sldId="492"/>
        </pc:sldMkLst>
      </pc:sldChg>
      <pc:sldChg chg="modSp add del">
        <pc:chgData name="Cristian Chilipirea" userId="34ab170da5908fc4" providerId="LiveId" clId="{657DC964-B470-42A9-AA52-9F1F849BFB76}" dt="2019-10-13T10:06:10.359" v="98"/>
        <pc:sldMkLst>
          <pc:docMk/>
          <pc:sldMk cId="962078257" sldId="493"/>
        </pc:sldMkLst>
        <pc:spChg chg="mod">
          <ac:chgData name="Cristian Chilipirea" userId="34ab170da5908fc4" providerId="LiveId" clId="{657DC964-B470-42A9-AA52-9F1F849BFB76}" dt="2019-10-13T10:06:05.216" v="97"/>
          <ac:spMkLst>
            <pc:docMk/>
            <pc:sldMk cId="962078257" sldId="493"/>
            <ac:spMk id="2" creationId="{2F5F0F0A-E7A7-4FFC-954D-1E94FA2B5F36}"/>
          </ac:spMkLst>
        </pc:spChg>
      </pc:sldChg>
      <pc:sldChg chg="addSp delSp modSp add">
        <pc:chgData name="Cristian Chilipirea" userId="34ab170da5908fc4" providerId="LiveId" clId="{657DC964-B470-42A9-AA52-9F1F849BFB76}" dt="2019-10-13T10:06:26.401" v="110" actId="1076"/>
        <pc:sldMkLst>
          <pc:docMk/>
          <pc:sldMk cId="1487525830" sldId="493"/>
        </pc:sldMkLst>
        <pc:spChg chg="mod">
          <ac:chgData name="Cristian Chilipirea" userId="34ab170da5908fc4" providerId="LiveId" clId="{657DC964-B470-42A9-AA52-9F1F849BFB76}" dt="2019-10-13T10:06:19.367" v="107" actId="20577"/>
          <ac:spMkLst>
            <pc:docMk/>
            <pc:sldMk cId="1487525830" sldId="493"/>
            <ac:spMk id="2" creationId="{592DF46A-7B55-4C02-98F7-BFDEEFF88A70}"/>
          </ac:spMkLst>
        </pc:spChg>
        <pc:spChg chg="del">
          <ac:chgData name="Cristian Chilipirea" userId="34ab170da5908fc4" providerId="LiveId" clId="{657DC964-B470-42A9-AA52-9F1F849BFB76}" dt="2019-10-13T10:06:22.383" v="108" actId="478"/>
          <ac:spMkLst>
            <pc:docMk/>
            <pc:sldMk cId="1487525830" sldId="493"/>
            <ac:spMk id="3" creationId="{963BD946-33BA-464D-8F39-ED286732FDC8}"/>
          </ac:spMkLst>
        </pc:spChg>
        <pc:graphicFrameChg chg="add mod">
          <ac:chgData name="Cristian Chilipirea" userId="34ab170da5908fc4" providerId="LiveId" clId="{657DC964-B470-42A9-AA52-9F1F849BFB76}" dt="2019-10-13T10:06:26.401" v="110" actId="1076"/>
          <ac:graphicFrameMkLst>
            <pc:docMk/>
            <pc:sldMk cId="1487525830" sldId="493"/>
            <ac:graphicFrameMk id="4" creationId="{8D5B87FE-6345-495A-B409-D07F3601B05D}"/>
          </ac:graphicFrameMkLst>
        </pc:graphicFrameChg>
      </pc:sldChg>
      <pc:sldChg chg="del">
        <pc:chgData name="Cristian Chilipirea" userId="34ab170da5908fc4" providerId="LiveId" clId="{657DC964-B470-42A9-AA52-9F1F849BFB76}" dt="2019-10-13T10:02:33.115" v="7" actId="2696"/>
        <pc:sldMkLst>
          <pc:docMk/>
          <pc:sldMk cId="2594526626" sldId="493"/>
        </pc:sldMkLst>
      </pc:sldChg>
      <pc:sldChg chg="addSp delSp modSp add">
        <pc:chgData name="Cristian Chilipirea" userId="34ab170da5908fc4" providerId="LiveId" clId="{657DC964-B470-42A9-AA52-9F1F849BFB76}" dt="2019-10-13T10:06:45.950" v="117" actId="1076"/>
        <pc:sldMkLst>
          <pc:docMk/>
          <pc:sldMk cId="1914018507" sldId="494"/>
        </pc:sldMkLst>
        <pc:spChg chg="mod">
          <ac:chgData name="Cristian Chilipirea" userId="34ab170da5908fc4" providerId="LiveId" clId="{657DC964-B470-42A9-AA52-9F1F849BFB76}" dt="2019-10-13T10:06:34.335" v="112"/>
          <ac:spMkLst>
            <pc:docMk/>
            <pc:sldMk cId="1914018507" sldId="494"/>
            <ac:spMk id="2" creationId="{55339100-C470-4CF3-9DF4-2AB092957483}"/>
          </ac:spMkLst>
        </pc:spChg>
        <pc:spChg chg="del">
          <ac:chgData name="Cristian Chilipirea" userId="34ab170da5908fc4" providerId="LiveId" clId="{657DC964-B470-42A9-AA52-9F1F849BFB76}" dt="2019-10-13T10:06:36.187" v="113" actId="478"/>
          <ac:spMkLst>
            <pc:docMk/>
            <pc:sldMk cId="1914018507" sldId="494"/>
            <ac:spMk id="3" creationId="{289F84F8-67F4-4605-B0FB-9EB3784915F0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4" creationId="{BD3268DC-2EB6-4A38-942F-629E1E32DDA2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5" creationId="{1D5D2C9F-887C-412F-9047-3B51F02DE412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6" creationId="{78FC332A-D372-411A-94E0-E3569D0EEFE4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7" creationId="{16E8226E-F758-473F-A282-3612468F9256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8" creationId="{07C8A4F1-918D-40A0-B7E7-61E83E871B21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9" creationId="{045B00CC-0C46-4247-B0D8-85A20A9224C5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2" creationId="{28125474-35C1-43C5-81D0-1D483DEBC423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3" creationId="{C2A8D10F-183B-4282-AE8C-F7979C7A2939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4" creationId="{0325A3DA-2AA2-4E94-BE21-0036303ACAFB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6" creationId="{31E8D22B-9A08-40EE-AED9-C79454FB384A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7" creationId="{63E2D771-F7D5-45EE-9C3C-27BDE879ECDC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8" creationId="{769DCAF9-6974-4AF6-8D1E-D379B8C72223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2" creationId="{8092A7DE-7CF4-45D1-9E38-0CF5CB10FFAB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3" creationId="{98F86EBC-2B2C-4A9C-A16F-4D3B6BF8D165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4" creationId="{98D4167C-FEF6-475A-A6CC-93C21390B33A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5" creationId="{F7F6E64F-04C3-45C7-A409-DCA605DDD060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6" creationId="{F4A0D315-C934-4B36-B81C-F46A4DDC9227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7" creationId="{D1146612-93E7-43B1-B4F2-4EC6C9C29FDE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0" creationId="{E0A32823-8852-42E8-8561-D7BE7E454C10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1" creationId="{A4F4D4BF-0971-40F9-9A26-1001CA99790A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2" creationId="{8ECF975A-8FB7-4204-9406-AF28299A9734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4" creationId="{A68E5834-57CF-4569-BC2F-2C0E74E64935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5" creationId="{0FDD586F-090A-4554-B429-6BDC621BB2E1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6" creationId="{31985DC2-6A26-4C30-97A2-F9F4823D69F7}"/>
          </ac:spMkLst>
        </pc:sp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0" creationId="{ECFA9ED4-39B8-44E4-ADD9-3DDD54A3313B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1" creationId="{2BABAA9D-4BD1-4D97-B91C-9CC310F75A0F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5" creationId="{EA4F12E0-394C-483B-8643-DE642198A597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9" creationId="{B3CDF28C-8182-483D-B06C-FF59BC62FCBF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20" creationId="{CE1D1E59-1CA4-412C-94C7-F8AC9C4F1B87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21" creationId="{A90737EC-2A2B-4328-8454-141C352579A8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28" creationId="{8B67C5E3-93D5-4180-BF41-F541A3619EE7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29" creationId="{A5EC911E-F459-410F-9666-CB2EA75F29C6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3" creationId="{6D0289F7-E1D5-4E49-A8E2-CB4348B9914E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7" creationId="{6B32991D-E345-45D8-AD2A-677E80B9BBDE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8" creationId="{816AD342-984B-4B54-84B8-909B402ECE2E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9" creationId="{170E5244-CAEE-4E40-BCB3-62D9BCA24059}"/>
          </ac:cxnSpMkLst>
        </pc:cxnChg>
      </pc:sldChg>
      <pc:sldChg chg="del">
        <pc:chgData name="Cristian Chilipirea" userId="34ab170da5908fc4" providerId="LiveId" clId="{657DC964-B470-42A9-AA52-9F1F849BFB76}" dt="2019-10-13T10:02:33.161" v="8" actId="2696"/>
        <pc:sldMkLst>
          <pc:docMk/>
          <pc:sldMk cId="1937755242" sldId="494"/>
        </pc:sldMkLst>
      </pc:sldChg>
      <pc:sldChg chg="del">
        <pc:chgData name="Cristian Chilipirea" userId="34ab170da5908fc4" providerId="LiveId" clId="{657DC964-B470-42A9-AA52-9F1F849BFB76}" dt="2019-10-13T10:02:33.173" v="9" actId="2696"/>
        <pc:sldMkLst>
          <pc:docMk/>
          <pc:sldMk cId="487379393" sldId="495"/>
        </pc:sldMkLst>
      </pc:sldChg>
      <pc:sldChg chg="addSp delSp modSp add">
        <pc:chgData name="Cristian Chilipirea" userId="34ab170da5908fc4" providerId="LiveId" clId="{657DC964-B470-42A9-AA52-9F1F849BFB76}" dt="2019-10-13T10:07:11.232" v="124" actId="1076"/>
        <pc:sldMkLst>
          <pc:docMk/>
          <pc:sldMk cId="4207083548" sldId="495"/>
        </pc:sldMkLst>
        <pc:spChg chg="mod">
          <ac:chgData name="Cristian Chilipirea" userId="34ab170da5908fc4" providerId="LiveId" clId="{657DC964-B470-42A9-AA52-9F1F849BFB76}" dt="2019-10-13T10:06:57.267" v="119"/>
          <ac:spMkLst>
            <pc:docMk/>
            <pc:sldMk cId="4207083548" sldId="495"/>
            <ac:spMk id="2" creationId="{0C0DCC42-3C73-4B47-A6AC-DA7F6A9556C6}"/>
          </ac:spMkLst>
        </pc:spChg>
        <pc:spChg chg="del">
          <ac:chgData name="Cristian Chilipirea" userId="34ab170da5908fc4" providerId="LiveId" clId="{657DC964-B470-42A9-AA52-9F1F849BFB76}" dt="2019-10-13T10:06:59.247" v="120" actId="478"/>
          <ac:spMkLst>
            <pc:docMk/>
            <pc:sldMk cId="4207083548" sldId="495"/>
            <ac:spMk id="3" creationId="{5ADD4271-C1C9-4B23-865A-67F24E8E91DA}"/>
          </ac:spMkLst>
        </pc:spChg>
        <pc:graphicFrameChg chg="add del">
          <ac:chgData name="Cristian Chilipirea" userId="34ab170da5908fc4" providerId="LiveId" clId="{657DC964-B470-42A9-AA52-9F1F849BFB76}" dt="2019-10-13T10:07:05.577" v="122"/>
          <ac:graphicFrameMkLst>
            <pc:docMk/>
            <pc:sldMk cId="4207083548" sldId="495"/>
            <ac:graphicFrameMk id="4" creationId="{DA686E72-7792-43BC-9392-D99E190A952B}"/>
          </ac:graphicFrameMkLst>
        </pc:graphicFrameChg>
        <pc:graphicFrameChg chg="add mod">
          <ac:chgData name="Cristian Chilipirea" userId="34ab170da5908fc4" providerId="LiveId" clId="{657DC964-B470-42A9-AA52-9F1F849BFB76}" dt="2019-10-13T10:07:11.232" v="124" actId="1076"/>
          <ac:graphicFrameMkLst>
            <pc:docMk/>
            <pc:sldMk cId="4207083548" sldId="495"/>
            <ac:graphicFrameMk id="5" creationId="{A976663D-1590-49E5-9A41-DBA86731BC9B}"/>
          </ac:graphicFrameMkLst>
        </pc:graphicFrameChg>
      </pc:sldChg>
      <pc:sldChg chg="addSp delSp modSp add modAnim">
        <pc:chgData name="Cristian Chilipirea" userId="34ab170da5908fc4" providerId="LiveId" clId="{657DC964-B470-42A9-AA52-9F1F849BFB76}" dt="2019-10-13T10:07:32.929" v="133" actId="1076"/>
        <pc:sldMkLst>
          <pc:docMk/>
          <pc:sldMk cId="3066028781" sldId="496"/>
        </pc:sldMkLst>
        <pc:spChg chg="mod">
          <ac:chgData name="Cristian Chilipirea" userId="34ab170da5908fc4" providerId="LiveId" clId="{657DC964-B470-42A9-AA52-9F1F849BFB76}" dt="2019-10-13T10:07:17.908" v="126"/>
          <ac:spMkLst>
            <pc:docMk/>
            <pc:sldMk cId="3066028781" sldId="496"/>
            <ac:spMk id="2" creationId="{C13C82FB-F052-44CD-8BAA-2C000E450FBE}"/>
          </ac:spMkLst>
        </pc:spChg>
        <pc:spChg chg="del">
          <ac:chgData name="Cristian Chilipirea" userId="34ab170da5908fc4" providerId="LiveId" clId="{657DC964-B470-42A9-AA52-9F1F849BFB76}" dt="2019-10-13T10:07:20.843" v="127" actId="478"/>
          <ac:spMkLst>
            <pc:docMk/>
            <pc:sldMk cId="3066028781" sldId="496"/>
            <ac:spMk id="3" creationId="{A260EC97-1F40-41CA-B853-14474BFE430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4" creationId="{455B2EE8-36CC-42F2-8055-202D83EB7EE0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6" creationId="{E8AAE867-D623-4E8C-9917-DCAEC14F3CCB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7" creationId="{B693BF61-92BD-4799-8064-B087FD8BB52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8" creationId="{571D6763-4F05-4DD4-B558-F91B26DAFDFE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9" creationId="{256396F7-5406-405A-9F31-E8FA06443955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0" creationId="{7BA72143-50C2-4755-85F0-03D9B1A7FE4B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1" creationId="{3B92BA9C-B21B-4BE2-A1F6-AF2FC66F7B8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2" creationId="{FFD59C01-009F-4A0E-BE6D-35FB67B06A3A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3" creationId="{686442B8-7D16-4190-B2DF-DCA07A5C801C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4" creationId="{5BC20DC9-F74D-4DB9-8B79-C082639A2184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5" creationId="{84DC7E2B-603B-47BB-A2FD-0B9F92BCB374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6" creationId="{8DC2FB98-70F8-4688-9AF5-0A019553F0E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7" creationId="{E425B3DE-4689-4A9A-B219-65D986FDFAE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3" creationId="{165D00E4-155E-4BA2-8D22-453815615AEA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4" creationId="{E3C666DB-87A8-41ED-BA81-B8478BCF8BB6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5" creationId="{C8AA9C7E-C56D-4E1A-BC68-9AFDABA8371F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6" creationId="{9C15DB9D-D885-4B57-87AD-88E67A577581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7" creationId="{124C4FCE-9036-4E46-BCB5-867EC861AA45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8" creationId="{7BCC2654-390F-4611-BCAA-FEC220663CDE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9" creationId="{02D03DFC-64F2-4D42-9283-ADE05F2BB963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35" creationId="{BD9B3FFD-72CA-4E66-A8C0-3BAA235823AD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36" creationId="{F2B37CAA-6273-4AE2-8125-457B1B28A52B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38" creationId="{E3B9EE15-6EF9-4500-905B-B8ACE858F335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39" creationId="{ED12F372-4362-46D5-89CB-06FA3095FDEB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0" creationId="{6F7710E4-5690-4261-8044-3D031A7F4D4F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1" creationId="{D6C951CB-E5BE-4324-9874-89897AAA8821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2" creationId="{233D90C5-7782-4845-8B45-15198072DA59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3" creationId="{1020BF1B-DB96-46F8-87EB-7060930D5830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4" creationId="{81AB6F41-F711-471C-A4C8-18B40EDE8E26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5" creationId="{470E29D1-A004-4D41-8460-4F44EA69047F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6" creationId="{092BE21D-CECC-4C58-8270-2AE37535A9B8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7" creationId="{B2472463-CAE1-4F85-ABD5-5990D1F0E279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8" creationId="{CDB50B62-C4D7-4A39-866E-690985E7385B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9" creationId="{88582247-10AB-417D-B834-C027BD45EC83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5" creationId="{A2B277CE-6390-4F39-B087-467D4FE51031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6" creationId="{C815E3EF-AFF9-4EBB-A784-1B8FF3C578D4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7" creationId="{1D7F7F20-9DF2-44BA-9FF9-02A76667F4D5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8" creationId="{F1432EA5-B9BB-4C73-8545-014DFA9D9FA4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9" creationId="{4B4DCA5B-586C-48E8-B91B-3D870CA5D72F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60" creationId="{2279A0CE-E3B9-4820-88E2-3C2AA17C5D66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61" creationId="{F8BC5C8F-220C-4516-A53A-02C46F7BE81E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67" creationId="{BE15A452-7837-4139-B6BF-D53B38FD1B78}"/>
          </ac:spMkLst>
        </pc:sp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5" creationId="{F96B0FB8-2F7C-410E-8A6A-11C751D2F989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18" creationId="{48F36267-69B9-4371-B5DE-0F46429D2E8E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19" creationId="{C8158126-434F-428C-8E0E-683160DDFB8B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20" creationId="{9AAA3456-FF9D-4DBF-BCCB-FF9706B78F09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21" creationId="{60466914-33B5-44B0-B421-BB97189E04A9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22" creationId="{E3B1175E-006A-4660-B015-EC0CBB5EB001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0" creationId="{41770D27-09C9-499D-8D66-250B56629328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1" creationId="{31D8A46E-45FD-4A59-BA5E-43A994770520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2" creationId="{3375BB11-85F5-40DE-AC28-2554AE790990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3" creationId="{E82ED1CC-AB2B-40B7-B71F-C856D94B1BD0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4" creationId="{BA72FEA1-520F-40E8-80E4-950F6CCB92AD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37" creationId="{2811B142-9B21-4EB6-9C2B-3C92F419849C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0" creationId="{CB06D8FA-17AF-461F-80A0-6E92450015BB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1" creationId="{1BCD9F33-224D-420E-A923-B14E37E53CD7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2" creationId="{4E00D739-B3BD-4347-BD98-7D061ECDE035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3" creationId="{B071E4CC-7A4E-4ADA-97BE-07DEEF7DA30F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4" creationId="{52FBF091-4931-4B5E-A9BB-E456FA13B841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2" creationId="{315A03C1-BD75-40B3-A5F0-5E487A6F8AEA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3" creationId="{9241295B-0BBC-4B51-BFB6-263BFEC1A2C6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4" creationId="{C3EB69C1-E524-4FFA-9C3E-4703CEB8D165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5" creationId="{69817E78-D67F-43BE-B08F-EEC20F6AF852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6" creationId="{AC2D35EE-671B-4373-81D5-D1558A2530C7}"/>
          </ac:cxnSpMkLst>
        </pc:cxnChg>
      </pc:sldChg>
      <pc:sldChg chg="del">
        <pc:chgData name="Cristian Chilipirea" userId="34ab170da5908fc4" providerId="LiveId" clId="{657DC964-B470-42A9-AA52-9F1F849BFB76}" dt="2019-10-13T10:02:33.222" v="10" actId="2696"/>
        <pc:sldMkLst>
          <pc:docMk/>
          <pc:sldMk cId="3763663029" sldId="496"/>
        </pc:sldMkLst>
      </pc:sldChg>
      <pc:sldChg chg="del">
        <pc:chgData name="Cristian Chilipirea" userId="34ab170da5908fc4" providerId="LiveId" clId="{657DC964-B470-42A9-AA52-9F1F849BFB76}" dt="2019-10-13T10:02:33.311" v="11" actId="2696"/>
        <pc:sldMkLst>
          <pc:docMk/>
          <pc:sldMk cId="3065354528" sldId="497"/>
        </pc:sldMkLst>
      </pc:sldChg>
      <pc:sldChg chg="addSp delSp modSp add modAnim">
        <pc:chgData name="Cristian Chilipirea" userId="34ab170da5908fc4" providerId="LiveId" clId="{657DC964-B470-42A9-AA52-9F1F849BFB76}" dt="2019-10-13T10:08:27.818" v="147"/>
        <pc:sldMkLst>
          <pc:docMk/>
          <pc:sldMk cId="4098173307" sldId="497"/>
        </pc:sldMkLst>
        <pc:spChg chg="mod">
          <ac:chgData name="Cristian Chilipirea" userId="34ab170da5908fc4" providerId="LiveId" clId="{657DC964-B470-42A9-AA52-9F1F849BFB76}" dt="2019-10-13T10:08:17.576" v="141"/>
          <ac:spMkLst>
            <pc:docMk/>
            <pc:sldMk cId="4098173307" sldId="497"/>
            <ac:spMk id="2" creationId="{3F32CA8D-8CA5-4965-9735-BF30DD46B532}"/>
          </ac:spMkLst>
        </pc:spChg>
        <pc:spChg chg="del">
          <ac:chgData name="Cristian Chilipirea" userId="34ab170da5908fc4" providerId="LiveId" clId="{657DC964-B470-42A9-AA52-9F1F849BFB76}" dt="2019-10-13T10:08:19.907" v="142" actId="478"/>
          <ac:spMkLst>
            <pc:docMk/>
            <pc:sldMk cId="4098173307" sldId="497"/>
            <ac:spMk id="3" creationId="{2879EFDC-0F00-4CD0-8357-2BD7D22B9794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4" creationId="{22F98031-1347-4335-9FEE-D19A752D6A8B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6" creationId="{0C516A34-2546-4558-888A-E6ABD98A8844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7" creationId="{361F52CB-927C-4E07-A3A8-34F915E9B9EB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8" creationId="{86DD4B57-591A-4927-9DD5-A65EA9F09DA0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9" creationId="{48535AF1-0D1B-4C74-9A2C-066F4B851943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0" creationId="{C3525BC6-85BD-4ECC-B48F-2EEDD630B0E1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1" creationId="{64F59FA7-A14F-416D-BB7F-D71D470833B9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2" creationId="{5F0AF861-B55B-47B8-8B84-7D9C0EBAE657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3" creationId="{4994DC3F-4E77-40E8-8F82-DAA031F0184A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4" creationId="{BA9F08FD-1226-4CED-BD53-0D213FD4ABC6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5" creationId="{EB5BAE07-CF5E-4C09-9034-ECB7075AEF4E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6" creationId="{181EDD4B-79E1-4BE2-94FB-BA49D9AA31F2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5" creationId="{DA5E7085-9707-4C73-8C8D-5235BBEBE8EF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6" creationId="{2CB4C363-5D71-4088-96C2-9D55FE22C2D7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7" creationId="{5F979FBE-CFAB-4FF3-88F6-47E135968E75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8" creationId="{AE4F1D43-CA84-4783-B214-159136E9A986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9" creationId="{88EE3260-5D81-4AE2-B2D7-1EFBD3C00455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30" creationId="{E1A838FD-CA65-43BE-9542-312A728641E2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31" creationId="{B92BE153-846B-4C2C-B5FE-D027B6915F1E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2" creationId="{4F6138CB-832C-4474-B7E3-62A743FF68D8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4" creationId="{8A233AA0-BCA2-408F-A794-2BD98C4A843F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5" creationId="{FBD62371-D4AB-4BE3-A5ED-192CAD84A3D6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6" creationId="{58E19579-6DCC-4B0F-8014-EB51CB245E78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7" creationId="{3E32C0AA-F744-427B-8708-51B6DADCB7CF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8" creationId="{C6813DFD-D39D-4D47-AED8-6B47F07592B1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9" creationId="{C67E15FC-8EE1-468A-9B8A-5B0CCFA99210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0" creationId="{76593FE0-2B12-493A-AAC1-DE437C5F3795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1" creationId="{6197702A-823D-4EDD-9A9C-1DFF7A7F1216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2" creationId="{D54C9C23-4417-43A8-BCF2-47ABC0802BCA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3" creationId="{BCBF90F1-12EC-403F-8FED-8CE638811D88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4" creationId="{F04829AA-7926-4D04-9186-39B522A5283F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3" creationId="{5139D338-C160-48A4-82A3-353D4C6A1CC5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4" creationId="{DAB91A51-4A86-49B9-B203-E7DE2D25527A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5" creationId="{1D39393D-EDF9-45CF-905D-08F4E698DDBE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6" creationId="{E5BF6B21-BBB6-424B-8F08-77BD5A885543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7" creationId="{AB1FBE31-A055-4AE7-9897-38602E89AEFA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8" creationId="{AAC631A1-DD59-4A48-9C2F-FA0C04A3B29E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9" creationId="{1C8AF570-8EAE-49BA-8A1E-B4D97AF5D24F}"/>
          </ac:spMkLst>
        </pc:sp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5" creationId="{6E605E96-D483-49DD-BCC7-0ADA6F5C4B0D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17" creationId="{1C3299A9-8B27-4C74-94CB-F38D20BD7E73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18" creationId="{F3952220-803C-4670-9D10-BCAD26F85F79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19" creationId="{3FD6C3B4-3DB3-432A-AA55-C40EAC3DFB70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0" creationId="{FE49F576-6939-455E-8A0D-1F7A5149AC39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1" creationId="{B23CD4E7-89E5-4263-A67D-FB10BBD1CFE0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2" creationId="{6E3AE0F1-1C5A-48C3-9A2D-FF5A3DA8F1B8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3" creationId="{0441895F-5B4C-4C9F-887D-EF9473340309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4" creationId="{FD2EC805-4AF4-4B18-88C6-3E01BE5CCAD0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33" creationId="{6CD19A4C-3D8B-4C49-BC75-805383EBDE0D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5" creationId="{AAEC0047-9358-4F79-80B2-5FBC45BB65A5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6" creationId="{33DF0F4E-E572-4D6E-B13E-9DC2CD7A09CA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7" creationId="{C71FE2BE-F3EA-4B7D-AE62-DB157831079A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8" creationId="{91CF863C-32D3-4437-91AE-6E4AC0FCAD19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9" creationId="{E6ECBAA1-2DCE-4E65-87B0-937539AB3CBB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50" creationId="{26208BF7-6EC4-4E33-9613-62C27911F78B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51" creationId="{534DF27B-DC8C-4100-B27F-7BDEF6F5897F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52" creationId="{5CFC1985-DD65-4850-8FB9-946B8111B305}"/>
          </ac:cxnSpMkLst>
        </pc:cxnChg>
      </pc:sldChg>
      <pc:sldChg chg="del">
        <pc:chgData name="Cristian Chilipirea" userId="34ab170da5908fc4" providerId="LiveId" clId="{657DC964-B470-42A9-AA52-9F1F849BFB76}" dt="2019-10-13T10:02:34.042" v="12" actId="2696"/>
        <pc:sldMkLst>
          <pc:docMk/>
          <pc:sldMk cId="378574680" sldId="498"/>
        </pc:sldMkLst>
      </pc:sldChg>
      <pc:sldChg chg="addSp delSp modSp add">
        <pc:chgData name="Cristian Chilipirea" userId="34ab170da5908fc4" providerId="LiveId" clId="{657DC964-B470-42A9-AA52-9F1F849BFB76}" dt="2019-10-13T10:08:47.149" v="154" actId="1076"/>
        <pc:sldMkLst>
          <pc:docMk/>
          <pc:sldMk cId="4024201569" sldId="498"/>
        </pc:sldMkLst>
        <pc:spChg chg="mod">
          <ac:chgData name="Cristian Chilipirea" userId="34ab170da5908fc4" providerId="LiveId" clId="{657DC964-B470-42A9-AA52-9F1F849BFB76}" dt="2019-10-13T10:08:37.347" v="149"/>
          <ac:spMkLst>
            <pc:docMk/>
            <pc:sldMk cId="4024201569" sldId="498"/>
            <ac:spMk id="2" creationId="{9B2E5FD3-8D15-479E-BC99-BF6E541A52FD}"/>
          </ac:spMkLst>
        </pc:spChg>
        <pc:spChg chg="del">
          <ac:chgData name="Cristian Chilipirea" userId="34ab170da5908fc4" providerId="LiveId" clId="{657DC964-B470-42A9-AA52-9F1F849BFB76}" dt="2019-10-13T10:08:39.779" v="150" actId="478"/>
          <ac:spMkLst>
            <pc:docMk/>
            <pc:sldMk cId="4024201569" sldId="498"/>
            <ac:spMk id="3" creationId="{05B3A861-5D3A-4847-BCEA-889786AFCA7F}"/>
          </ac:spMkLst>
        </pc:spChg>
        <pc:graphicFrameChg chg="add mod">
          <ac:chgData name="Cristian Chilipirea" userId="34ab170da5908fc4" providerId="LiveId" clId="{657DC964-B470-42A9-AA52-9F1F849BFB76}" dt="2019-10-13T10:08:47.149" v="154" actId="1076"/>
          <ac:graphicFrameMkLst>
            <pc:docMk/>
            <pc:sldMk cId="4024201569" sldId="498"/>
            <ac:graphicFrameMk id="4" creationId="{CAF04571-0567-42C5-AD38-646CC538D97F}"/>
          </ac:graphicFrameMkLst>
        </pc:graphicFrameChg>
      </pc:sldChg>
      <pc:sldChg chg="del">
        <pc:chgData name="Cristian Chilipirea" userId="34ab170da5908fc4" providerId="LiveId" clId="{657DC964-B470-42A9-AA52-9F1F849BFB76}" dt="2019-10-13T10:02:34.444" v="13" actId="2696"/>
        <pc:sldMkLst>
          <pc:docMk/>
          <pc:sldMk cId="586011746" sldId="499"/>
        </pc:sldMkLst>
      </pc:sldChg>
      <pc:sldChg chg="addSp delSp modSp add">
        <pc:chgData name="Cristian Chilipirea" userId="34ab170da5908fc4" providerId="LiveId" clId="{657DC964-B470-42A9-AA52-9F1F849BFB76}" dt="2019-10-13T10:09:06.711" v="161" actId="1076"/>
        <pc:sldMkLst>
          <pc:docMk/>
          <pc:sldMk cId="842792041" sldId="499"/>
        </pc:sldMkLst>
        <pc:spChg chg="mod">
          <ac:chgData name="Cristian Chilipirea" userId="34ab170da5908fc4" providerId="LiveId" clId="{657DC964-B470-42A9-AA52-9F1F849BFB76}" dt="2019-10-13T10:08:55.867" v="156"/>
          <ac:spMkLst>
            <pc:docMk/>
            <pc:sldMk cId="842792041" sldId="499"/>
            <ac:spMk id="2" creationId="{51759422-756F-470C-A4FF-D025DCE928B1}"/>
          </ac:spMkLst>
        </pc:spChg>
        <pc:spChg chg="del">
          <ac:chgData name="Cristian Chilipirea" userId="34ab170da5908fc4" providerId="LiveId" clId="{657DC964-B470-42A9-AA52-9F1F849BFB76}" dt="2019-10-13T10:09:00.235" v="157" actId="478"/>
          <ac:spMkLst>
            <pc:docMk/>
            <pc:sldMk cId="842792041" sldId="499"/>
            <ac:spMk id="3" creationId="{89D7BCDC-E267-4CB5-9DEF-4E02A5182204}"/>
          </ac:spMkLst>
        </pc:spChg>
        <pc:graphicFrameChg chg="add mod">
          <ac:chgData name="Cristian Chilipirea" userId="34ab170da5908fc4" providerId="LiveId" clId="{657DC964-B470-42A9-AA52-9F1F849BFB76}" dt="2019-10-13T10:09:06.711" v="161" actId="1076"/>
          <ac:graphicFrameMkLst>
            <pc:docMk/>
            <pc:sldMk cId="842792041" sldId="499"/>
            <ac:graphicFrameMk id="4" creationId="{AFB64794-CE6C-4671-A48C-D2EB4023E1FC}"/>
          </ac:graphicFrameMkLst>
        </pc:graphicFrameChg>
      </pc:sldChg>
      <pc:sldChg chg="del">
        <pc:chgData name="Cristian Chilipirea" userId="34ab170da5908fc4" providerId="LiveId" clId="{657DC964-B470-42A9-AA52-9F1F849BFB76}" dt="2019-10-13T10:02:34.606" v="14" actId="2696"/>
        <pc:sldMkLst>
          <pc:docMk/>
          <pc:sldMk cId="2032635208" sldId="500"/>
        </pc:sldMkLst>
      </pc:sldChg>
      <pc:sldChg chg="addSp delSp modSp add">
        <pc:chgData name="Cristian Chilipirea" userId="34ab170da5908fc4" providerId="LiveId" clId="{657DC964-B470-42A9-AA52-9F1F849BFB76}" dt="2019-10-13T10:09:22.257" v="167"/>
        <pc:sldMkLst>
          <pc:docMk/>
          <pc:sldMk cId="2705758714" sldId="500"/>
        </pc:sldMkLst>
        <pc:spChg chg="mod">
          <ac:chgData name="Cristian Chilipirea" userId="34ab170da5908fc4" providerId="LiveId" clId="{657DC964-B470-42A9-AA52-9F1F849BFB76}" dt="2019-10-13T10:09:14.672" v="163"/>
          <ac:spMkLst>
            <pc:docMk/>
            <pc:sldMk cId="2705758714" sldId="500"/>
            <ac:spMk id="2" creationId="{8363ADBF-8C65-4741-86E8-6EF4D9C433D8}"/>
          </ac:spMkLst>
        </pc:spChg>
        <pc:spChg chg="del">
          <ac:chgData name="Cristian Chilipirea" userId="34ab170da5908fc4" providerId="LiveId" clId="{657DC964-B470-42A9-AA52-9F1F849BFB76}" dt="2019-10-13T10:09:16.671" v="164" actId="478"/>
          <ac:spMkLst>
            <pc:docMk/>
            <pc:sldMk cId="2705758714" sldId="500"/>
            <ac:spMk id="3" creationId="{DC1A0510-DAB9-4888-B153-4F2CCF95AB42}"/>
          </ac:spMkLst>
        </pc:spChg>
        <pc:spChg chg="add del">
          <ac:chgData name="Cristian Chilipirea" userId="34ab170da5908fc4" providerId="LiveId" clId="{657DC964-B470-42A9-AA52-9F1F849BFB76}" dt="2019-10-13T10:09:22.251" v="166"/>
          <ac:spMkLst>
            <pc:docMk/>
            <pc:sldMk cId="2705758714" sldId="500"/>
            <ac:spMk id="4" creationId="{B5467575-8CA9-4028-8056-7740D026C4A4}"/>
          </ac:spMkLst>
        </pc:spChg>
        <pc:spChg chg="add">
          <ac:chgData name="Cristian Chilipirea" userId="34ab170da5908fc4" providerId="LiveId" clId="{657DC964-B470-42A9-AA52-9F1F849BFB76}" dt="2019-10-13T10:09:22.257" v="167"/>
          <ac:spMkLst>
            <pc:docMk/>
            <pc:sldMk cId="2705758714" sldId="500"/>
            <ac:spMk id="5" creationId="{BDD0DDC1-C06D-4718-8F22-F536F7A3D6F7}"/>
          </ac:spMkLst>
        </pc:spChg>
      </pc:sldChg>
      <pc:sldChg chg="del">
        <pc:chgData name="Cristian Chilipirea" userId="34ab170da5908fc4" providerId="LiveId" clId="{657DC964-B470-42A9-AA52-9F1F849BFB76}" dt="2019-10-13T10:02:34.641" v="15" actId="2696"/>
        <pc:sldMkLst>
          <pc:docMk/>
          <pc:sldMk cId="231591143" sldId="501"/>
        </pc:sldMkLst>
      </pc:sldChg>
      <pc:sldChg chg="addSp delSp modSp add">
        <pc:chgData name="Cristian Chilipirea" userId="34ab170da5908fc4" providerId="LiveId" clId="{657DC964-B470-42A9-AA52-9F1F849BFB76}" dt="2019-10-13T10:10:01.390" v="184" actId="1076"/>
        <pc:sldMkLst>
          <pc:docMk/>
          <pc:sldMk cId="3947385770" sldId="501"/>
        </pc:sldMkLst>
        <pc:spChg chg="mod">
          <ac:chgData name="Cristian Chilipirea" userId="34ab170da5908fc4" providerId="LiveId" clId="{657DC964-B470-42A9-AA52-9F1F849BFB76}" dt="2019-10-13T10:09:28.992" v="169"/>
          <ac:spMkLst>
            <pc:docMk/>
            <pc:sldMk cId="3947385770" sldId="501"/>
            <ac:spMk id="2" creationId="{ED9DC9DC-5575-4810-924E-93527ED37DE5}"/>
          </ac:spMkLst>
        </pc:spChg>
        <pc:spChg chg="del">
          <ac:chgData name="Cristian Chilipirea" userId="34ab170da5908fc4" providerId="LiveId" clId="{657DC964-B470-42A9-AA52-9F1F849BFB76}" dt="2019-10-13T10:09:31.132" v="170" actId="478"/>
          <ac:spMkLst>
            <pc:docMk/>
            <pc:sldMk cId="3947385770" sldId="501"/>
            <ac:spMk id="3" creationId="{2E174BFD-1557-40FA-95B9-14EB6B1D0213}"/>
          </ac:spMkLst>
        </pc:spChg>
        <pc:spChg chg="add del mod">
          <ac:chgData name="Cristian Chilipirea" userId="34ab170da5908fc4" providerId="LiveId" clId="{657DC964-B470-42A9-AA52-9F1F849BFB76}" dt="2019-10-13T10:09:39.819" v="174"/>
          <ac:spMkLst>
            <pc:docMk/>
            <pc:sldMk cId="3947385770" sldId="501"/>
            <ac:spMk id="4" creationId="{2E13532D-901F-4851-ACAD-54AD132ADB4F}"/>
          </ac:spMkLst>
        </pc:spChg>
        <pc:spChg chg="add del">
          <ac:chgData name="Cristian Chilipirea" userId="34ab170da5908fc4" providerId="LiveId" clId="{657DC964-B470-42A9-AA52-9F1F849BFB76}" dt="2019-10-13T10:09:41.623" v="176"/>
          <ac:spMkLst>
            <pc:docMk/>
            <pc:sldMk cId="3947385770" sldId="501"/>
            <ac:spMk id="5" creationId="{A1C8DCB1-CBD3-4F4D-B49A-FABEEFFDBF2C}"/>
          </ac:spMkLst>
        </pc:spChg>
        <pc:spChg chg="add mod">
          <ac:chgData name="Cristian Chilipirea" userId="34ab170da5908fc4" providerId="LiveId" clId="{657DC964-B470-42A9-AA52-9F1F849BFB76}" dt="2019-10-13T10:09:43.732" v="178" actId="14100"/>
          <ac:spMkLst>
            <pc:docMk/>
            <pc:sldMk cId="3947385770" sldId="501"/>
            <ac:spMk id="6" creationId="{1DF74CDC-0FB4-4EE2-9A2A-D6CEAF0248CF}"/>
          </ac:spMkLst>
        </pc:spChg>
        <pc:spChg chg="add del">
          <ac:chgData name="Cristian Chilipirea" userId="34ab170da5908fc4" providerId="LiveId" clId="{657DC964-B470-42A9-AA52-9F1F849BFB76}" dt="2019-10-13T10:09:53.419" v="180"/>
          <ac:spMkLst>
            <pc:docMk/>
            <pc:sldMk cId="3947385770" sldId="501"/>
            <ac:spMk id="7" creationId="{191B7D36-F358-4434-A07D-104C5BACF284}"/>
          </ac:spMkLst>
        </pc:spChg>
        <pc:spChg chg="add del">
          <ac:chgData name="Cristian Chilipirea" userId="34ab170da5908fc4" providerId="LiveId" clId="{657DC964-B470-42A9-AA52-9F1F849BFB76}" dt="2019-10-13T10:09:59.121" v="182"/>
          <ac:spMkLst>
            <pc:docMk/>
            <pc:sldMk cId="3947385770" sldId="501"/>
            <ac:spMk id="8" creationId="{0A83A440-F759-4DC9-A6E9-4E3DE0B3DCF2}"/>
          </ac:spMkLst>
        </pc:spChg>
        <pc:spChg chg="add mod">
          <ac:chgData name="Cristian Chilipirea" userId="34ab170da5908fc4" providerId="LiveId" clId="{657DC964-B470-42A9-AA52-9F1F849BFB76}" dt="2019-10-13T10:10:01.390" v="184" actId="1076"/>
          <ac:spMkLst>
            <pc:docMk/>
            <pc:sldMk cId="3947385770" sldId="501"/>
            <ac:spMk id="9" creationId="{BE1039BB-D78B-4FF0-9C45-92F7E812E55F}"/>
          </ac:spMkLst>
        </pc:spChg>
      </pc:sldChg>
      <pc:sldChg chg="del">
        <pc:chgData name="Cristian Chilipirea" userId="34ab170da5908fc4" providerId="LiveId" clId="{657DC964-B470-42A9-AA52-9F1F849BFB76}" dt="2019-10-13T10:02:34.705" v="16" actId="2696"/>
        <pc:sldMkLst>
          <pc:docMk/>
          <pc:sldMk cId="3589621216" sldId="502"/>
        </pc:sldMkLst>
      </pc:sldChg>
      <pc:sldChg chg="addSp delSp modSp add">
        <pc:chgData name="Cristian Chilipirea" userId="34ab170da5908fc4" providerId="LiveId" clId="{657DC964-B470-42A9-AA52-9F1F849BFB76}" dt="2019-10-13T10:10:38.052" v="194" actId="1076"/>
        <pc:sldMkLst>
          <pc:docMk/>
          <pc:sldMk cId="4168258613" sldId="502"/>
        </pc:sldMkLst>
        <pc:spChg chg="mod">
          <ac:chgData name="Cristian Chilipirea" userId="34ab170da5908fc4" providerId="LiveId" clId="{657DC964-B470-42A9-AA52-9F1F849BFB76}" dt="2019-10-13T10:10:31.067" v="191" actId="1076"/>
          <ac:spMkLst>
            <pc:docMk/>
            <pc:sldMk cId="4168258613" sldId="502"/>
            <ac:spMk id="2" creationId="{66AB0833-2FB4-4CA6-BFB6-F383F72145A4}"/>
          </ac:spMkLst>
        </pc:spChg>
        <pc:spChg chg="del">
          <ac:chgData name="Cristian Chilipirea" userId="34ab170da5908fc4" providerId="LiveId" clId="{657DC964-B470-42A9-AA52-9F1F849BFB76}" dt="2019-10-13T10:10:17.955" v="187" actId="478"/>
          <ac:spMkLst>
            <pc:docMk/>
            <pc:sldMk cId="4168258613" sldId="502"/>
            <ac:spMk id="3" creationId="{2BE05692-3772-447C-9902-56DD52369F94}"/>
          </ac:spMkLst>
        </pc:spChg>
        <pc:graphicFrameChg chg="add mod">
          <ac:chgData name="Cristian Chilipirea" userId="34ab170da5908fc4" providerId="LiveId" clId="{657DC964-B470-42A9-AA52-9F1F849BFB76}" dt="2019-10-13T10:10:38.052" v="194" actId="1076"/>
          <ac:graphicFrameMkLst>
            <pc:docMk/>
            <pc:sldMk cId="4168258613" sldId="502"/>
            <ac:graphicFrameMk id="4" creationId="{0F6D4354-D7D0-4F9B-8819-F27434A345B4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0:59.239" v="201" actId="1076"/>
        <pc:sldMkLst>
          <pc:docMk/>
          <pc:sldMk cId="869789185" sldId="503"/>
        </pc:sldMkLst>
        <pc:spChg chg="mod">
          <ac:chgData name="Cristian Chilipirea" userId="34ab170da5908fc4" providerId="LiveId" clId="{657DC964-B470-42A9-AA52-9F1F849BFB76}" dt="2019-10-13T10:10:48.821" v="196"/>
          <ac:spMkLst>
            <pc:docMk/>
            <pc:sldMk cId="869789185" sldId="503"/>
            <ac:spMk id="2" creationId="{7F2312C5-3C32-4CB3-910C-6A1DF5299275}"/>
          </ac:spMkLst>
        </pc:spChg>
        <pc:spChg chg="del">
          <ac:chgData name="Cristian Chilipirea" userId="34ab170da5908fc4" providerId="LiveId" clId="{657DC964-B470-42A9-AA52-9F1F849BFB76}" dt="2019-10-13T10:10:50.939" v="197" actId="478"/>
          <ac:spMkLst>
            <pc:docMk/>
            <pc:sldMk cId="869789185" sldId="503"/>
            <ac:spMk id="3" creationId="{C1DE16AF-3D5F-468F-8C24-EAB77D269A98}"/>
          </ac:spMkLst>
        </pc:spChg>
        <pc:graphicFrameChg chg="add mod">
          <ac:chgData name="Cristian Chilipirea" userId="34ab170da5908fc4" providerId="LiveId" clId="{657DC964-B470-42A9-AA52-9F1F849BFB76}" dt="2019-10-13T10:10:59.239" v="201" actId="1076"/>
          <ac:graphicFrameMkLst>
            <pc:docMk/>
            <pc:sldMk cId="869789185" sldId="503"/>
            <ac:graphicFrameMk id="4" creationId="{DD4990F9-B542-4768-BBD1-32E31251DF1D}"/>
          </ac:graphicFrameMkLst>
        </pc:graphicFrameChg>
      </pc:sldChg>
      <pc:sldChg chg="del">
        <pc:chgData name="Cristian Chilipirea" userId="34ab170da5908fc4" providerId="LiveId" clId="{657DC964-B470-42A9-AA52-9F1F849BFB76}" dt="2019-10-13T10:02:34.912" v="17" actId="2696"/>
        <pc:sldMkLst>
          <pc:docMk/>
          <pc:sldMk cId="2217378888" sldId="503"/>
        </pc:sldMkLst>
      </pc:sldChg>
      <pc:sldChg chg="addSp delSp modSp add">
        <pc:chgData name="Cristian Chilipirea" userId="34ab170da5908fc4" providerId="LiveId" clId="{657DC964-B470-42A9-AA52-9F1F849BFB76}" dt="2019-10-13T10:11:15.248" v="207" actId="14100"/>
        <pc:sldMkLst>
          <pc:docMk/>
          <pc:sldMk cId="1043207232" sldId="504"/>
        </pc:sldMkLst>
        <pc:spChg chg="mod">
          <ac:chgData name="Cristian Chilipirea" userId="34ab170da5908fc4" providerId="LiveId" clId="{657DC964-B470-42A9-AA52-9F1F849BFB76}" dt="2019-10-13T10:11:06.664" v="203"/>
          <ac:spMkLst>
            <pc:docMk/>
            <pc:sldMk cId="1043207232" sldId="504"/>
            <ac:spMk id="2" creationId="{75632261-F087-4198-B348-B88D7A71DC48}"/>
          </ac:spMkLst>
        </pc:spChg>
        <pc:spChg chg="del">
          <ac:chgData name="Cristian Chilipirea" userId="34ab170da5908fc4" providerId="LiveId" clId="{657DC964-B470-42A9-AA52-9F1F849BFB76}" dt="2019-10-13T10:11:08.687" v="204" actId="478"/>
          <ac:spMkLst>
            <pc:docMk/>
            <pc:sldMk cId="1043207232" sldId="504"/>
            <ac:spMk id="3" creationId="{8D0A4D6A-EF23-49EC-AB18-34A883BD4A63}"/>
          </ac:spMkLst>
        </pc:spChg>
        <pc:graphicFrameChg chg="add mod">
          <ac:chgData name="Cristian Chilipirea" userId="34ab170da5908fc4" providerId="LiveId" clId="{657DC964-B470-42A9-AA52-9F1F849BFB76}" dt="2019-10-13T10:11:15.248" v="207" actId="14100"/>
          <ac:graphicFrameMkLst>
            <pc:docMk/>
            <pc:sldMk cId="1043207232" sldId="504"/>
            <ac:graphicFrameMk id="4" creationId="{C543FDB8-CC61-4FE8-95D9-9DA83CA7744F}"/>
          </ac:graphicFrameMkLst>
        </pc:graphicFrameChg>
      </pc:sldChg>
      <pc:sldChg chg="del">
        <pc:chgData name="Cristian Chilipirea" userId="34ab170da5908fc4" providerId="LiveId" clId="{657DC964-B470-42A9-AA52-9F1F849BFB76}" dt="2019-10-13T10:02:35.344" v="18" actId="2696"/>
        <pc:sldMkLst>
          <pc:docMk/>
          <pc:sldMk cId="3307072845" sldId="504"/>
        </pc:sldMkLst>
      </pc:sldChg>
      <pc:sldChg chg="del">
        <pc:chgData name="Cristian Chilipirea" userId="34ab170da5908fc4" providerId="LiveId" clId="{657DC964-B470-42A9-AA52-9F1F849BFB76}" dt="2019-10-13T10:02:35.551" v="19" actId="2696"/>
        <pc:sldMkLst>
          <pc:docMk/>
          <pc:sldMk cId="3110428701" sldId="505"/>
        </pc:sldMkLst>
      </pc:sldChg>
      <pc:sldChg chg="addSp delSp modSp add">
        <pc:chgData name="Cristian Chilipirea" userId="34ab170da5908fc4" providerId="LiveId" clId="{657DC964-B470-42A9-AA52-9F1F849BFB76}" dt="2019-10-13T10:11:34.196" v="214" actId="1076"/>
        <pc:sldMkLst>
          <pc:docMk/>
          <pc:sldMk cId="3765374340" sldId="505"/>
        </pc:sldMkLst>
        <pc:spChg chg="mod">
          <ac:chgData name="Cristian Chilipirea" userId="34ab170da5908fc4" providerId="LiveId" clId="{657DC964-B470-42A9-AA52-9F1F849BFB76}" dt="2019-10-13T10:11:23.019" v="209"/>
          <ac:spMkLst>
            <pc:docMk/>
            <pc:sldMk cId="3765374340" sldId="505"/>
            <ac:spMk id="2" creationId="{A689253C-C6E9-41B6-95BB-C53073C1393B}"/>
          </ac:spMkLst>
        </pc:spChg>
        <pc:spChg chg="del">
          <ac:chgData name="Cristian Chilipirea" userId="34ab170da5908fc4" providerId="LiveId" clId="{657DC964-B470-42A9-AA52-9F1F849BFB76}" dt="2019-10-13T10:11:25.139" v="210" actId="478"/>
          <ac:spMkLst>
            <pc:docMk/>
            <pc:sldMk cId="3765374340" sldId="505"/>
            <ac:spMk id="3" creationId="{39DB1002-175F-4951-A15B-0951EC92635C}"/>
          </ac:spMkLst>
        </pc:spChg>
        <pc:spChg chg="add del">
          <ac:chgData name="Cristian Chilipirea" userId="34ab170da5908fc4" providerId="LiveId" clId="{657DC964-B470-42A9-AA52-9F1F849BFB76}" dt="2019-10-13T10:11:31.996" v="212"/>
          <ac:spMkLst>
            <pc:docMk/>
            <pc:sldMk cId="3765374340" sldId="505"/>
            <ac:spMk id="4" creationId="{DAC24727-7600-43CA-BD25-0F9C5BD5346A}"/>
          </ac:spMkLst>
        </pc:spChg>
        <pc:spChg chg="add mod">
          <ac:chgData name="Cristian Chilipirea" userId="34ab170da5908fc4" providerId="LiveId" clId="{657DC964-B470-42A9-AA52-9F1F849BFB76}" dt="2019-10-13T10:11:34.196" v="214" actId="1076"/>
          <ac:spMkLst>
            <pc:docMk/>
            <pc:sldMk cId="3765374340" sldId="505"/>
            <ac:spMk id="5" creationId="{A0B6C901-8A3F-4CDB-9FEE-9764A682D2A2}"/>
          </ac:spMkLst>
        </pc:spChg>
      </pc:sldChg>
      <pc:sldChg chg="del">
        <pc:chgData name="Cristian Chilipirea" userId="34ab170da5908fc4" providerId="LiveId" clId="{657DC964-B470-42A9-AA52-9F1F849BFB76}" dt="2019-10-13T10:02:35.892" v="20" actId="2696"/>
        <pc:sldMkLst>
          <pc:docMk/>
          <pc:sldMk cId="877778477" sldId="506"/>
        </pc:sldMkLst>
      </pc:sldChg>
      <pc:sldChg chg="addSp delSp modSp add">
        <pc:chgData name="Cristian Chilipirea" userId="34ab170da5908fc4" providerId="LiveId" clId="{657DC964-B470-42A9-AA52-9F1F849BFB76}" dt="2019-10-13T10:11:56.870" v="225" actId="1076"/>
        <pc:sldMkLst>
          <pc:docMk/>
          <pc:sldMk cId="3220167743" sldId="506"/>
        </pc:sldMkLst>
        <pc:spChg chg="mod">
          <ac:chgData name="Cristian Chilipirea" userId="34ab170da5908fc4" providerId="LiveId" clId="{657DC964-B470-42A9-AA52-9F1F849BFB76}" dt="2019-10-13T10:11:43.477" v="216"/>
          <ac:spMkLst>
            <pc:docMk/>
            <pc:sldMk cId="3220167743" sldId="506"/>
            <ac:spMk id="2" creationId="{1E91136A-12B3-457A-9EF5-FCEFBF6E3971}"/>
          </ac:spMkLst>
        </pc:spChg>
        <pc:spChg chg="del">
          <ac:chgData name="Cristian Chilipirea" userId="34ab170da5908fc4" providerId="LiveId" clId="{657DC964-B470-42A9-AA52-9F1F849BFB76}" dt="2019-10-13T10:11:45.419" v="217" actId="478"/>
          <ac:spMkLst>
            <pc:docMk/>
            <pc:sldMk cId="3220167743" sldId="506"/>
            <ac:spMk id="3" creationId="{52EF6005-CB7A-4F91-99F0-B5871723D74D}"/>
          </ac:spMkLst>
        </pc:spChg>
        <pc:spChg chg="add del mod">
          <ac:chgData name="Cristian Chilipirea" userId="34ab170da5908fc4" providerId="LiveId" clId="{657DC964-B470-42A9-AA52-9F1F849BFB76}" dt="2019-10-13T10:11:52.863" v="221"/>
          <ac:spMkLst>
            <pc:docMk/>
            <pc:sldMk cId="3220167743" sldId="506"/>
            <ac:spMk id="4" creationId="{82DA7A60-066C-4AE2-ADFD-2D078958B08E}"/>
          </ac:spMkLst>
        </pc:spChg>
        <pc:spChg chg="add del">
          <ac:chgData name="Cristian Chilipirea" userId="34ab170da5908fc4" providerId="LiveId" clId="{657DC964-B470-42A9-AA52-9F1F849BFB76}" dt="2019-10-13T10:11:54.361" v="223"/>
          <ac:spMkLst>
            <pc:docMk/>
            <pc:sldMk cId="3220167743" sldId="506"/>
            <ac:spMk id="5" creationId="{A4168DEB-0BA3-4064-AA0D-362111A49FDA}"/>
          </ac:spMkLst>
        </pc:spChg>
        <pc:spChg chg="add mod">
          <ac:chgData name="Cristian Chilipirea" userId="34ab170da5908fc4" providerId="LiveId" clId="{657DC964-B470-42A9-AA52-9F1F849BFB76}" dt="2019-10-13T10:11:56.870" v="225" actId="1076"/>
          <ac:spMkLst>
            <pc:docMk/>
            <pc:sldMk cId="3220167743" sldId="506"/>
            <ac:spMk id="6" creationId="{598538B7-BAA0-4BB8-B1F0-B699D5DF0064}"/>
          </ac:spMkLst>
        </pc:spChg>
      </pc:sldChg>
      <pc:sldChg chg="del">
        <pc:chgData name="Cristian Chilipirea" userId="34ab170da5908fc4" providerId="LiveId" clId="{657DC964-B470-42A9-AA52-9F1F849BFB76}" dt="2019-10-13T10:02:36.172" v="21" actId="2696"/>
        <pc:sldMkLst>
          <pc:docMk/>
          <pc:sldMk cId="3007868837" sldId="507"/>
        </pc:sldMkLst>
      </pc:sldChg>
      <pc:sldChg chg="addSp delSp modSp add">
        <pc:chgData name="Cristian Chilipirea" userId="34ab170da5908fc4" providerId="LiveId" clId="{657DC964-B470-42A9-AA52-9F1F849BFB76}" dt="2019-10-13T10:12:12.921" v="232" actId="1076"/>
        <pc:sldMkLst>
          <pc:docMk/>
          <pc:sldMk cId="4274709343" sldId="507"/>
        </pc:sldMkLst>
        <pc:spChg chg="mod">
          <ac:chgData name="Cristian Chilipirea" userId="34ab170da5908fc4" providerId="LiveId" clId="{657DC964-B470-42A9-AA52-9F1F849BFB76}" dt="2019-10-13T10:12:03.310" v="227"/>
          <ac:spMkLst>
            <pc:docMk/>
            <pc:sldMk cId="4274709343" sldId="507"/>
            <ac:spMk id="2" creationId="{E8B5AAA9-54F4-4881-8A87-DD95C7DFE6CB}"/>
          </ac:spMkLst>
        </pc:spChg>
        <pc:spChg chg="del">
          <ac:chgData name="Cristian Chilipirea" userId="34ab170da5908fc4" providerId="LiveId" clId="{657DC964-B470-42A9-AA52-9F1F849BFB76}" dt="2019-10-13T10:12:05.127" v="228" actId="478"/>
          <ac:spMkLst>
            <pc:docMk/>
            <pc:sldMk cId="4274709343" sldId="507"/>
            <ac:spMk id="3" creationId="{1459196B-9A4B-4A1C-A1BE-407E74E5C3E4}"/>
          </ac:spMkLst>
        </pc:spChg>
        <pc:spChg chg="add del">
          <ac:chgData name="Cristian Chilipirea" userId="34ab170da5908fc4" providerId="LiveId" clId="{657DC964-B470-42A9-AA52-9F1F849BFB76}" dt="2019-10-13T10:12:10.994" v="230"/>
          <ac:spMkLst>
            <pc:docMk/>
            <pc:sldMk cId="4274709343" sldId="507"/>
            <ac:spMk id="4" creationId="{CD450114-3AD4-44FB-A6D8-036AAA8CCD37}"/>
          </ac:spMkLst>
        </pc:spChg>
        <pc:spChg chg="add mod">
          <ac:chgData name="Cristian Chilipirea" userId="34ab170da5908fc4" providerId="LiveId" clId="{657DC964-B470-42A9-AA52-9F1F849BFB76}" dt="2019-10-13T10:12:12.921" v="232" actId="1076"/>
          <ac:spMkLst>
            <pc:docMk/>
            <pc:sldMk cId="4274709343" sldId="507"/>
            <ac:spMk id="5" creationId="{37AC717A-8660-4BB6-92AE-25FF4A5CC42E}"/>
          </ac:spMkLst>
        </pc:spChg>
      </pc:sldChg>
      <pc:sldChg chg="addSp delSp modSp add">
        <pc:chgData name="Cristian Chilipirea" userId="34ab170da5908fc4" providerId="LiveId" clId="{657DC964-B470-42A9-AA52-9F1F849BFB76}" dt="2019-10-13T10:12:29.939" v="239" actId="1076"/>
        <pc:sldMkLst>
          <pc:docMk/>
          <pc:sldMk cId="359974745" sldId="508"/>
        </pc:sldMkLst>
        <pc:spChg chg="mod">
          <ac:chgData name="Cristian Chilipirea" userId="34ab170da5908fc4" providerId="LiveId" clId="{657DC964-B470-42A9-AA52-9F1F849BFB76}" dt="2019-10-13T10:12:18.887" v="234"/>
          <ac:spMkLst>
            <pc:docMk/>
            <pc:sldMk cId="359974745" sldId="508"/>
            <ac:spMk id="2" creationId="{757D2478-37BF-4A04-95DF-6434A31A3D6C}"/>
          </ac:spMkLst>
        </pc:spChg>
        <pc:spChg chg="del">
          <ac:chgData name="Cristian Chilipirea" userId="34ab170da5908fc4" providerId="LiveId" clId="{657DC964-B470-42A9-AA52-9F1F849BFB76}" dt="2019-10-13T10:12:20.835" v="235" actId="478"/>
          <ac:spMkLst>
            <pc:docMk/>
            <pc:sldMk cId="359974745" sldId="508"/>
            <ac:spMk id="3" creationId="{6716D3D0-0CF2-4CD4-94E3-A5FB2592B05C}"/>
          </ac:spMkLst>
        </pc:spChg>
        <pc:spChg chg="add del">
          <ac:chgData name="Cristian Chilipirea" userId="34ab170da5908fc4" providerId="LiveId" clId="{657DC964-B470-42A9-AA52-9F1F849BFB76}" dt="2019-10-13T10:12:26.044" v="237"/>
          <ac:spMkLst>
            <pc:docMk/>
            <pc:sldMk cId="359974745" sldId="508"/>
            <ac:spMk id="4" creationId="{2199716E-75D6-4845-A26E-7CB8BA5B9B56}"/>
          </ac:spMkLst>
        </pc:spChg>
        <pc:spChg chg="add mod">
          <ac:chgData name="Cristian Chilipirea" userId="34ab170da5908fc4" providerId="LiveId" clId="{657DC964-B470-42A9-AA52-9F1F849BFB76}" dt="2019-10-13T10:12:29.939" v="239" actId="1076"/>
          <ac:spMkLst>
            <pc:docMk/>
            <pc:sldMk cId="359974745" sldId="508"/>
            <ac:spMk id="6" creationId="{3ED01AD8-D027-4BF7-8B23-9C45A9E060E4}"/>
          </ac:spMkLst>
        </pc:spChg>
        <pc:graphicFrameChg chg="add del">
          <ac:chgData name="Cristian Chilipirea" userId="34ab170da5908fc4" providerId="LiveId" clId="{657DC964-B470-42A9-AA52-9F1F849BFB76}" dt="2019-10-13T10:12:26.044" v="237"/>
          <ac:graphicFrameMkLst>
            <pc:docMk/>
            <pc:sldMk cId="359974745" sldId="508"/>
            <ac:graphicFrameMk id="5" creationId="{14344F8D-9987-4DEC-832D-12627B422112}"/>
          </ac:graphicFrameMkLst>
        </pc:graphicFrameChg>
        <pc:graphicFrameChg chg="add mod">
          <ac:chgData name="Cristian Chilipirea" userId="34ab170da5908fc4" providerId="LiveId" clId="{657DC964-B470-42A9-AA52-9F1F849BFB76}" dt="2019-10-13T10:12:29.939" v="239" actId="1076"/>
          <ac:graphicFrameMkLst>
            <pc:docMk/>
            <pc:sldMk cId="359974745" sldId="508"/>
            <ac:graphicFrameMk id="7" creationId="{24FC9E6F-4315-4776-B701-467C7CEFFBB1}"/>
          </ac:graphicFrameMkLst>
        </pc:graphicFrameChg>
      </pc:sldChg>
      <pc:sldChg chg="del">
        <pc:chgData name="Cristian Chilipirea" userId="34ab170da5908fc4" providerId="LiveId" clId="{657DC964-B470-42A9-AA52-9F1F849BFB76}" dt="2019-10-13T10:02:36.276" v="22" actId="2696"/>
        <pc:sldMkLst>
          <pc:docMk/>
          <pc:sldMk cId="974009073" sldId="508"/>
        </pc:sldMkLst>
      </pc:sldChg>
      <pc:sldChg chg="addSp delSp modSp add">
        <pc:chgData name="Cristian Chilipirea" userId="34ab170da5908fc4" providerId="LiveId" clId="{657DC964-B470-42A9-AA52-9F1F849BFB76}" dt="2019-10-13T10:12:51.510" v="250" actId="1076"/>
        <pc:sldMkLst>
          <pc:docMk/>
          <pc:sldMk cId="2579471092" sldId="509"/>
        </pc:sldMkLst>
        <pc:spChg chg="mod">
          <ac:chgData name="Cristian Chilipirea" userId="34ab170da5908fc4" providerId="LiveId" clId="{657DC964-B470-42A9-AA52-9F1F849BFB76}" dt="2019-10-13T10:12:35.676" v="241"/>
          <ac:spMkLst>
            <pc:docMk/>
            <pc:sldMk cId="2579471092" sldId="509"/>
            <ac:spMk id="2" creationId="{A437F1A7-AC01-439C-8904-058D4D58F2A4}"/>
          </ac:spMkLst>
        </pc:spChg>
        <pc:spChg chg="del">
          <ac:chgData name="Cristian Chilipirea" userId="34ab170da5908fc4" providerId="LiveId" clId="{657DC964-B470-42A9-AA52-9F1F849BFB76}" dt="2019-10-13T10:12:38.179" v="242" actId="478"/>
          <ac:spMkLst>
            <pc:docMk/>
            <pc:sldMk cId="2579471092" sldId="509"/>
            <ac:spMk id="3" creationId="{92F2370B-411B-44EA-9E67-44D00FDEC3A8}"/>
          </ac:spMkLst>
        </pc:spChg>
        <pc:spChg chg="add del mod">
          <ac:chgData name="Cristian Chilipirea" userId="34ab170da5908fc4" providerId="LiveId" clId="{657DC964-B470-42A9-AA52-9F1F849BFB76}" dt="2019-10-13T10:12:47.172" v="246"/>
          <ac:spMkLst>
            <pc:docMk/>
            <pc:sldMk cId="2579471092" sldId="509"/>
            <ac:spMk id="4" creationId="{BBAD44F4-4E3D-48FF-9E47-0310ADB37721}"/>
          </ac:spMkLst>
        </pc:spChg>
        <pc:spChg chg="add del">
          <ac:chgData name="Cristian Chilipirea" userId="34ab170da5908fc4" providerId="LiveId" clId="{657DC964-B470-42A9-AA52-9F1F849BFB76}" dt="2019-10-13T10:12:48.848" v="248"/>
          <ac:spMkLst>
            <pc:docMk/>
            <pc:sldMk cId="2579471092" sldId="509"/>
            <ac:spMk id="5" creationId="{31002C23-B396-425F-83FB-895F3C601291}"/>
          </ac:spMkLst>
        </pc:spChg>
        <pc:spChg chg="add mod">
          <ac:chgData name="Cristian Chilipirea" userId="34ab170da5908fc4" providerId="LiveId" clId="{657DC964-B470-42A9-AA52-9F1F849BFB76}" dt="2019-10-13T10:12:51.510" v="250" actId="1076"/>
          <ac:spMkLst>
            <pc:docMk/>
            <pc:sldMk cId="2579471092" sldId="509"/>
            <ac:spMk id="6" creationId="{44A8D3E8-D7A2-4626-B0E6-285B438EADBB}"/>
          </ac:spMkLst>
        </pc:spChg>
      </pc:sldChg>
      <pc:sldChg chg="del">
        <pc:chgData name="Cristian Chilipirea" userId="34ab170da5908fc4" providerId="LiveId" clId="{657DC964-B470-42A9-AA52-9F1F849BFB76}" dt="2019-10-13T10:02:36.524" v="23" actId="2696"/>
        <pc:sldMkLst>
          <pc:docMk/>
          <pc:sldMk cId="3472430641" sldId="509"/>
        </pc:sldMkLst>
      </pc:sldChg>
      <pc:sldChg chg="addSp delSp modSp add">
        <pc:chgData name="Cristian Chilipirea" userId="34ab170da5908fc4" providerId="LiveId" clId="{657DC964-B470-42A9-AA52-9F1F849BFB76}" dt="2019-10-13T10:13:08.170" v="257" actId="1076"/>
        <pc:sldMkLst>
          <pc:docMk/>
          <pc:sldMk cId="3318546952" sldId="510"/>
        </pc:sldMkLst>
        <pc:spChg chg="mod">
          <ac:chgData name="Cristian Chilipirea" userId="34ab170da5908fc4" providerId="LiveId" clId="{657DC964-B470-42A9-AA52-9F1F849BFB76}" dt="2019-10-13T10:12:57.755" v="252"/>
          <ac:spMkLst>
            <pc:docMk/>
            <pc:sldMk cId="3318546952" sldId="510"/>
            <ac:spMk id="2" creationId="{57F50B01-4D50-4E49-8602-469665034463}"/>
          </ac:spMkLst>
        </pc:spChg>
        <pc:spChg chg="del">
          <ac:chgData name="Cristian Chilipirea" userId="34ab170da5908fc4" providerId="LiveId" clId="{657DC964-B470-42A9-AA52-9F1F849BFB76}" dt="2019-10-13T10:12:59.755" v="253" actId="478"/>
          <ac:spMkLst>
            <pc:docMk/>
            <pc:sldMk cId="3318546952" sldId="510"/>
            <ac:spMk id="3" creationId="{EB1447C5-72A9-45A9-BCBC-C25054C30B1C}"/>
          </ac:spMkLst>
        </pc:spChg>
        <pc:spChg chg="add del">
          <ac:chgData name="Cristian Chilipirea" userId="34ab170da5908fc4" providerId="LiveId" clId="{657DC964-B470-42A9-AA52-9F1F849BFB76}" dt="2019-10-13T10:13:06.355" v="255"/>
          <ac:spMkLst>
            <pc:docMk/>
            <pc:sldMk cId="3318546952" sldId="510"/>
            <ac:spMk id="4" creationId="{D4CAB436-3FDA-46F6-AFA3-49B3EBB80F97}"/>
          </ac:spMkLst>
        </pc:spChg>
        <pc:spChg chg="add mod">
          <ac:chgData name="Cristian Chilipirea" userId="34ab170da5908fc4" providerId="LiveId" clId="{657DC964-B470-42A9-AA52-9F1F849BFB76}" dt="2019-10-13T10:13:08.170" v="257" actId="1076"/>
          <ac:spMkLst>
            <pc:docMk/>
            <pc:sldMk cId="3318546952" sldId="510"/>
            <ac:spMk id="5" creationId="{92AE1FCE-2060-4E71-9364-A3C4CAE8ADAC}"/>
          </ac:spMkLst>
        </pc:spChg>
      </pc:sldChg>
      <pc:sldChg chg="del">
        <pc:chgData name="Cristian Chilipirea" userId="34ab170da5908fc4" providerId="LiveId" clId="{657DC964-B470-42A9-AA52-9F1F849BFB76}" dt="2019-10-13T10:02:36.690" v="24" actId="2696"/>
        <pc:sldMkLst>
          <pc:docMk/>
          <pc:sldMk cId="3879735215" sldId="510"/>
        </pc:sldMkLst>
      </pc:sldChg>
      <pc:sldChg chg="del">
        <pc:chgData name="Cristian Chilipirea" userId="34ab170da5908fc4" providerId="LiveId" clId="{657DC964-B470-42A9-AA52-9F1F849BFB76}" dt="2019-10-13T10:02:36.721" v="25" actId="2696"/>
        <pc:sldMkLst>
          <pc:docMk/>
          <pc:sldMk cId="1746393774" sldId="511"/>
        </pc:sldMkLst>
      </pc:sldChg>
      <pc:sldChg chg="addSp delSp modSp add">
        <pc:chgData name="Cristian Chilipirea" userId="34ab170da5908fc4" providerId="LiveId" clId="{657DC964-B470-42A9-AA52-9F1F849BFB76}" dt="2019-10-13T10:13:26.339" v="264" actId="1076"/>
        <pc:sldMkLst>
          <pc:docMk/>
          <pc:sldMk cId="3843192485" sldId="511"/>
        </pc:sldMkLst>
        <pc:spChg chg="mod">
          <ac:chgData name="Cristian Chilipirea" userId="34ab170da5908fc4" providerId="LiveId" clId="{657DC964-B470-42A9-AA52-9F1F849BFB76}" dt="2019-10-13T10:13:16.931" v="259"/>
          <ac:spMkLst>
            <pc:docMk/>
            <pc:sldMk cId="3843192485" sldId="511"/>
            <ac:spMk id="2" creationId="{6F89C701-9BF0-4AFE-A64D-D359776A6784}"/>
          </ac:spMkLst>
        </pc:spChg>
        <pc:spChg chg="del">
          <ac:chgData name="Cristian Chilipirea" userId="34ab170da5908fc4" providerId="LiveId" clId="{657DC964-B470-42A9-AA52-9F1F849BFB76}" dt="2019-10-13T10:13:19.276" v="260" actId="478"/>
          <ac:spMkLst>
            <pc:docMk/>
            <pc:sldMk cId="3843192485" sldId="511"/>
            <ac:spMk id="3" creationId="{B131F11A-8B83-4197-B66D-CF33A5DCAAB2}"/>
          </ac:spMkLst>
        </pc:spChg>
        <pc:spChg chg="add del">
          <ac:chgData name="Cristian Chilipirea" userId="34ab170da5908fc4" providerId="LiveId" clId="{657DC964-B470-42A9-AA52-9F1F849BFB76}" dt="2019-10-13T10:13:24.516" v="262"/>
          <ac:spMkLst>
            <pc:docMk/>
            <pc:sldMk cId="3843192485" sldId="511"/>
            <ac:spMk id="4" creationId="{C9C0533B-9842-43FA-B979-8FB12987F35C}"/>
          </ac:spMkLst>
        </pc:spChg>
        <pc:spChg chg="add mod">
          <ac:chgData name="Cristian Chilipirea" userId="34ab170da5908fc4" providerId="LiveId" clId="{657DC964-B470-42A9-AA52-9F1F849BFB76}" dt="2019-10-13T10:13:26.339" v="264" actId="1076"/>
          <ac:spMkLst>
            <pc:docMk/>
            <pc:sldMk cId="3843192485" sldId="511"/>
            <ac:spMk id="5" creationId="{68C102DA-767B-47F6-9CF9-49B6207669F6}"/>
          </ac:spMkLst>
        </pc:spChg>
      </pc:sldChg>
      <pc:sldChg chg="del">
        <pc:chgData name="Cristian Chilipirea" userId="34ab170da5908fc4" providerId="LiveId" clId="{657DC964-B470-42A9-AA52-9F1F849BFB76}" dt="2019-10-13T10:02:37.012" v="26" actId="2696"/>
        <pc:sldMkLst>
          <pc:docMk/>
          <pc:sldMk cId="618357871" sldId="512"/>
        </pc:sldMkLst>
      </pc:sldChg>
      <pc:sldChg chg="addSp delSp modSp add">
        <pc:chgData name="Cristian Chilipirea" userId="34ab170da5908fc4" providerId="LiveId" clId="{657DC964-B470-42A9-AA52-9F1F849BFB76}" dt="2019-10-13T10:13:47.022" v="271" actId="1076"/>
        <pc:sldMkLst>
          <pc:docMk/>
          <pc:sldMk cId="771270071" sldId="512"/>
        </pc:sldMkLst>
        <pc:spChg chg="mod">
          <ac:chgData name="Cristian Chilipirea" userId="34ab170da5908fc4" providerId="LiveId" clId="{657DC964-B470-42A9-AA52-9F1F849BFB76}" dt="2019-10-13T10:13:32.403" v="266"/>
          <ac:spMkLst>
            <pc:docMk/>
            <pc:sldMk cId="771270071" sldId="512"/>
            <ac:spMk id="2" creationId="{EBEC0681-2A66-4463-83ED-EB1C51EC351D}"/>
          </ac:spMkLst>
        </pc:spChg>
        <pc:spChg chg="del">
          <ac:chgData name="Cristian Chilipirea" userId="34ab170da5908fc4" providerId="LiveId" clId="{657DC964-B470-42A9-AA52-9F1F849BFB76}" dt="2019-10-13T10:13:34.367" v="267" actId="478"/>
          <ac:spMkLst>
            <pc:docMk/>
            <pc:sldMk cId="771270071" sldId="512"/>
            <ac:spMk id="3" creationId="{23E4B660-19BB-46FF-AAF7-E7CF15366DEB}"/>
          </ac:spMkLst>
        </pc:spChg>
        <pc:spChg chg="add del">
          <ac:chgData name="Cristian Chilipirea" userId="34ab170da5908fc4" providerId="LiveId" clId="{657DC964-B470-42A9-AA52-9F1F849BFB76}" dt="2019-10-13T10:13:43.496" v="269"/>
          <ac:spMkLst>
            <pc:docMk/>
            <pc:sldMk cId="771270071" sldId="512"/>
            <ac:spMk id="4" creationId="{B5AF6063-9438-4C32-84E9-61CCFC1C16C3}"/>
          </ac:spMkLst>
        </pc:spChg>
        <pc:spChg chg="add mod">
          <ac:chgData name="Cristian Chilipirea" userId="34ab170da5908fc4" providerId="LiveId" clId="{657DC964-B470-42A9-AA52-9F1F849BFB76}" dt="2019-10-13T10:13:47.022" v="271" actId="1076"/>
          <ac:spMkLst>
            <pc:docMk/>
            <pc:sldMk cId="771270071" sldId="512"/>
            <ac:spMk id="5" creationId="{DC065041-307F-43ED-890F-205F20240271}"/>
          </ac:spMkLst>
        </pc:spChg>
      </pc:sldChg>
      <pc:sldChg chg="del">
        <pc:chgData name="Cristian Chilipirea" userId="34ab170da5908fc4" providerId="LiveId" clId="{657DC964-B470-42A9-AA52-9F1F849BFB76}" dt="2019-10-13T10:02:37.403" v="27" actId="2696"/>
        <pc:sldMkLst>
          <pc:docMk/>
          <pc:sldMk cId="1643747738" sldId="513"/>
        </pc:sldMkLst>
      </pc:sldChg>
      <pc:sldChg chg="addSp delSp modSp add">
        <pc:chgData name="Cristian Chilipirea" userId="34ab170da5908fc4" providerId="LiveId" clId="{657DC964-B470-42A9-AA52-9F1F849BFB76}" dt="2019-10-13T10:14:06.537" v="278" actId="1076"/>
        <pc:sldMkLst>
          <pc:docMk/>
          <pc:sldMk cId="3576737988" sldId="513"/>
        </pc:sldMkLst>
        <pc:spChg chg="mod">
          <ac:chgData name="Cristian Chilipirea" userId="34ab170da5908fc4" providerId="LiveId" clId="{657DC964-B470-42A9-AA52-9F1F849BFB76}" dt="2019-10-13T10:13:54.679" v="273"/>
          <ac:spMkLst>
            <pc:docMk/>
            <pc:sldMk cId="3576737988" sldId="513"/>
            <ac:spMk id="2" creationId="{238EAC4E-6F9F-412D-8202-F87638A8EF00}"/>
          </ac:spMkLst>
        </pc:spChg>
        <pc:spChg chg="del">
          <ac:chgData name="Cristian Chilipirea" userId="34ab170da5908fc4" providerId="LiveId" clId="{657DC964-B470-42A9-AA52-9F1F849BFB76}" dt="2019-10-13T10:13:57.095" v="274" actId="478"/>
          <ac:spMkLst>
            <pc:docMk/>
            <pc:sldMk cId="3576737988" sldId="513"/>
            <ac:spMk id="3" creationId="{1001BE3D-A5CF-40A6-A78B-7B81D04A5E27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4" creationId="{2F9AAAE4-BF4B-48A1-A8D6-0B3B247458B1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5" creationId="{1288A87F-3BAF-4233-A54B-F11949144F39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6" creationId="{543792C1-7EF9-40DD-8F71-FED84D5F2ECE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7" creationId="{CA9D4FC9-83DC-43C4-9C42-2EF5D35C5A56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8" creationId="{AD6EC27B-3B66-4C05-8ECF-D206E8424A92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9" creationId="{B4B1CE6B-8961-467D-8DF1-03B4A94DB2B2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0" creationId="{5B0EFC0C-AC60-41CC-AAFC-82F2AD0BE152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1" creationId="{DA2A056D-5C8D-408E-AB34-CB7E16CA1EB3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2" creationId="{0A0503F6-2F54-4D6C-B0BE-DA86FD17F16C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3" creationId="{222EA95B-FD83-4DF9-A0AB-3DE450F5D2B6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20" creationId="{5929682B-360B-4E0D-87D8-6510D3D1A43F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21" creationId="{EFC44FD7-79EA-40B2-ADE8-7B0B3792334C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2" creationId="{C44BD400-0453-4606-9DE6-F3D62BFFA698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3" creationId="{C6BD1B40-321A-42DD-9160-370F57CA5D7F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4" creationId="{21415558-56DA-4EEC-8488-27D30D103138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5" creationId="{830F8A50-1E22-4A0C-A6B1-7EC55B0C7E1C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6" creationId="{CCAA6C11-2C5D-4C58-A62D-E9C1B15093A4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7" creationId="{CCD89BA1-3E4C-4BAB-82EC-CEAAA4A0B89B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8" creationId="{A172FDDB-E8C0-4A65-A20D-43A2511E4C0B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9" creationId="{558B77C3-1130-4145-994D-27027ECCFA88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0" creationId="{C729DE25-ED2F-4F4B-876B-94FD122A112B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1" creationId="{8D03D7F6-74CA-48FA-8D66-C97B2D1A06B4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8" creationId="{F6EA5EE3-957D-4792-936D-FC80550FFA5D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9" creationId="{6AAEA4B1-AEF5-40CC-A162-081140376872}"/>
          </ac:spMkLst>
        </pc:sp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4" creationId="{26829E45-C6AB-4E9F-8005-15B2A43E2F28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5" creationId="{9C09C10C-C749-4815-AC7D-4FA83ADE5BF5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6" creationId="{A71FA558-37B1-4ABC-8345-80D2A9987764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7" creationId="{4E284B1B-99DA-4D0B-A308-68A2BB4948CA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8" creationId="{AF1ED74E-DCB8-41EF-A792-6E27C18A08BD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9" creationId="{2E05503A-EF41-46B8-AF04-AE452E23537F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2" creationId="{E6CAC8E2-1EC2-4E43-94E9-940CE833948F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3" creationId="{4ABC4072-B033-49C5-8DB3-3DF9953BFAC2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4" creationId="{0B41BC18-09C0-4E14-B05F-FD8DCC28A1B8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5" creationId="{3BB38F62-FBC0-4F37-ABD0-31FAB9589192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6" creationId="{44492252-0D7C-4697-B41D-1382C06F830F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7" creationId="{0EEC3B40-003E-45A5-AB51-31C50332D1D4}"/>
          </ac:cxnSpMkLst>
        </pc:cxnChg>
      </pc:sldChg>
      <pc:sldChg chg="del">
        <pc:chgData name="Cristian Chilipirea" userId="34ab170da5908fc4" providerId="LiveId" clId="{657DC964-B470-42A9-AA52-9F1F849BFB76}" dt="2019-10-13T10:02:37.680" v="28" actId="2696"/>
        <pc:sldMkLst>
          <pc:docMk/>
          <pc:sldMk cId="3181653658" sldId="514"/>
        </pc:sldMkLst>
      </pc:sldChg>
      <pc:sldChg chg="addSp delSp modSp add">
        <pc:chgData name="Cristian Chilipirea" userId="34ab170da5908fc4" providerId="LiveId" clId="{657DC964-B470-42A9-AA52-9F1F849BFB76}" dt="2019-10-13T10:14:22.851" v="285" actId="1076"/>
        <pc:sldMkLst>
          <pc:docMk/>
          <pc:sldMk cId="3658999622" sldId="514"/>
        </pc:sldMkLst>
        <pc:spChg chg="mod">
          <ac:chgData name="Cristian Chilipirea" userId="34ab170da5908fc4" providerId="LiveId" clId="{657DC964-B470-42A9-AA52-9F1F849BFB76}" dt="2019-10-13T10:14:12.630" v="280"/>
          <ac:spMkLst>
            <pc:docMk/>
            <pc:sldMk cId="3658999622" sldId="514"/>
            <ac:spMk id="2" creationId="{56CA820B-AA52-444C-9BFC-0197CD049D3A}"/>
          </ac:spMkLst>
        </pc:spChg>
        <pc:spChg chg="del">
          <ac:chgData name="Cristian Chilipirea" userId="34ab170da5908fc4" providerId="LiveId" clId="{657DC964-B470-42A9-AA52-9F1F849BFB76}" dt="2019-10-13T10:14:14.687" v="281" actId="478"/>
          <ac:spMkLst>
            <pc:docMk/>
            <pc:sldMk cId="3658999622" sldId="514"/>
            <ac:spMk id="3" creationId="{C3718498-90F7-4984-B7E4-074CA4869265}"/>
          </ac:spMkLst>
        </pc:spChg>
        <pc:graphicFrameChg chg="add mod">
          <ac:chgData name="Cristian Chilipirea" userId="34ab170da5908fc4" providerId="LiveId" clId="{657DC964-B470-42A9-AA52-9F1F849BFB76}" dt="2019-10-13T10:14:22.851" v="285" actId="1076"/>
          <ac:graphicFrameMkLst>
            <pc:docMk/>
            <pc:sldMk cId="3658999622" sldId="514"/>
            <ac:graphicFrameMk id="4" creationId="{817FAEE1-3FEB-487A-940A-5FDF891BEF80}"/>
          </ac:graphicFrameMkLst>
        </pc:graphicFrameChg>
      </pc:sldChg>
      <pc:sldChg chg="del">
        <pc:chgData name="Cristian Chilipirea" userId="34ab170da5908fc4" providerId="LiveId" clId="{657DC964-B470-42A9-AA52-9F1F849BFB76}" dt="2019-10-13T10:02:38.150" v="29" actId="2696"/>
        <pc:sldMkLst>
          <pc:docMk/>
          <pc:sldMk cId="2957820623" sldId="515"/>
        </pc:sldMkLst>
      </pc:sldChg>
      <pc:sldChg chg="addSp delSp modSp add">
        <pc:chgData name="Cristian Chilipirea" userId="34ab170da5908fc4" providerId="LiveId" clId="{657DC964-B470-42A9-AA52-9F1F849BFB76}" dt="2019-10-13T10:14:37.989" v="291" actId="14100"/>
        <pc:sldMkLst>
          <pc:docMk/>
          <pc:sldMk cId="3052788892" sldId="515"/>
        </pc:sldMkLst>
        <pc:spChg chg="mod">
          <ac:chgData name="Cristian Chilipirea" userId="34ab170da5908fc4" providerId="LiveId" clId="{657DC964-B470-42A9-AA52-9F1F849BFB76}" dt="2019-10-13T10:14:28.773" v="287"/>
          <ac:spMkLst>
            <pc:docMk/>
            <pc:sldMk cId="3052788892" sldId="515"/>
            <ac:spMk id="2" creationId="{EC2C06A7-B901-4B45-BE91-E9C024902218}"/>
          </ac:spMkLst>
        </pc:spChg>
        <pc:spChg chg="del">
          <ac:chgData name="Cristian Chilipirea" userId="34ab170da5908fc4" providerId="LiveId" clId="{657DC964-B470-42A9-AA52-9F1F849BFB76}" dt="2019-10-13T10:14:30.835" v="288" actId="478"/>
          <ac:spMkLst>
            <pc:docMk/>
            <pc:sldMk cId="3052788892" sldId="515"/>
            <ac:spMk id="3" creationId="{B12196BC-961D-496C-82DA-DBBC8CA1558F}"/>
          </ac:spMkLst>
        </pc:spChg>
        <pc:graphicFrameChg chg="add mod">
          <ac:chgData name="Cristian Chilipirea" userId="34ab170da5908fc4" providerId="LiveId" clId="{657DC964-B470-42A9-AA52-9F1F849BFB76}" dt="2019-10-13T10:14:37.989" v="291" actId="14100"/>
          <ac:graphicFrameMkLst>
            <pc:docMk/>
            <pc:sldMk cId="3052788892" sldId="515"/>
            <ac:graphicFrameMk id="4" creationId="{65AE7679-2C55-4DE5-B8B7-74CBC7D78112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4:54.711" v="298" actId="1076"/>
        <pc:sldMkLst>
          <pc:docMk/>
          <pc:sldMk cId="428624982" sldId="516"/>
        </pc:sldMkLst>
        <pc:spChg chg="mod">
          <ac:chgData name="Cristian Chilipirea" userId="34ab170da5908fc4" providerId="LiveId" clId="{657DC964-B470-42A9-AA52-9F1F849BFB76}" dt="2019-10-13T10:14:44.443" v="293"/>
          <ac:spMkLst>
            <pc:docMk/>
            <pc:sldMk cId="428624982" sldId="516"/>
            <ac:spMk id="2" creationId="{34AFB6E3-A5AF-4E5C-9787-8443CF0ACA79}"/>
          </ac:spMkLst>
        </pc:spChg>
        <pc:spChg chg="del">
          <ac:chgData name="Cristian Chilipirea" userId="34ab170da5908fc4" providerId="LiveId" clId="{657DC964-B470-42A9-AA52-9F1F849BFB76}" dt="2019-10-13T10:14:46.599" v="294" actId="478"/>
          <ac:spMkLst>
            <pc:docMk/>
            <pc:sldMk cId="428624982" sldId="516"/>
            <ac:spMk id="3" creationId="{310F9A74-A929-4BD4-B271-A77463B088F6}"/>
          </ac:spMkLst>
        </pc:spChg>
        <pc:spChg chg="add del">
          <ac:chgData name="Cristian Chilipirea" userId="34ab170da5908fc4" providerId="LiveId" clId="{657DC964-B470-42A9-AA52-9F1F849BFB76}" dt="2019-10-13T10:14:52.617" v="296"/>
          <ac:spMkLst>
            <pc:docMk/>
            <pc:sldMk cId="428624982" sldId="516"/>
            <ac:spMk id="4" creationId="{2AFAE1C2-A057-4C2B-AB1C-31FD16F2425A}"/>
          </ac:spMkLst>
        </pc:spChg>
        <pc:spChg chg="add mod">
          <ac:chgData name="Cristian Chilipirea" userId="34ab170da5908fc4" providerId="LiveId" clId="{657DC964-B470-42A9-AA52-9F1F849BFB76}" dt="2019-10-13T10:14:54.711" v="298" actId="1076"/>
          <ac:spMkLst>
            <pc:docMk/>
            <pc:sldMk cId="428624982" sldId="516"/>
            <ac:spMk id="5" creationId="{EAA996FA-40E3-4E39-8F3C-2BA84B6DEC78}"/>
          </ac:spMkLst>
        </pc:spChg>
      </pc:sldChg>
      <pc:sldChg chg="del">
        <pc:chgData name="Cristian Chilipirea" userId="34ab170da5908fc4" providerId="LiveId" clId="{657DC964-B470-42A9-AA52-9F1F849BFB76}" dt="2019-10-13T10:02:38.768" v="30" actId="2696"/>
        <pc:sldMkLst>
          <pc:docMk/>
          <pc:sldMk cId="3525947301" sldId="516"/>
        </pc:sldMkLst>
      </pc:sldChg>
      <pc:sldChg chg="addSp delSp modSp add">
        <pc:chgData name="Cristian Chilipirea" userId="34ab170da5908fc4" providerId="LiveId" clId="{657DC964-B470-42A9-AA52-9F1F849BFB76}" dt="2019-10-13T10:15:12.816" v="309" actId="1076"/>
        <pc:sldMkLst>
          <pc:docMk/>
          <pc:sldMk cId="1708359677" sldId="517"/>
        </pc:sldMkLst>
        <pc:spChg chg="mod">
          <ac:chgData name="Cristian Chilipirea" userId="34ab170da5908fc4" providerId="LiveId" clId="{657DC964-B470-42A9-AA52-9F1F849BFB76}" dt="2019-10-13T10:15:00.080" v="300"/>
          <ac:spMkLst>
            <pc:docMk/>
            <pc:sldMk cId="1708359677" sldId="517"/>
            <ac:spMk id="2" creationId="{81AFBD42-D75F-4C41-A17F-C73236ED9746}"/>
          </ac:spMkLst>
        </pc:spChg>
        <pc:spChg chg="del">
          <ac:chgData name="Cristian Chilipirea" userId="34ab170da5908fc4" providerId="LiveId" clId="{657DC964-B470-42A9-AA52-9F1F849BFB76}" dt="2019-10-13T10:15:01.991" v="301" actId="478"/>
          <ac:spMkLst>
            <pc:docMk/>
            <pc:sldMk cId="1708359677" sldId="517"/>
            <ac:spMk id="3" creationId="{ED9C0227-6D61-415A-907B-84239BDACFB4}"/>
          </ac:spMkLst>
        </pc:spChg>
        <pc:spChg chg="add del mod">
          <ac:chgData name="Cristian Chilipirea" userId="34ab170da5908fc4" providerId="LiveId" clId="{657DC964-B470-42A9-AA52-9F1F849BFB76}" dt="2019-10-13T10:15:09.599" v="305"/>
          <ac:spMkLst>
            <pc:docMk/>
            <pc:sldMk cId="1708359677" sldId="517"/>
            <ac:spMk id="4" creationId="{C9E44097-DCCA-4EDB-B7A3-9EA514373EEE}"/>
          </ac:spMkLst>
        </pc:spChg>
        <pc:spChg chg="add del">
          <ac:chgData name="Cristian Chilipirea" userId="34ab170da5908fc4" providerId="LiveId" clId="{657DC964-B470-42A9-AA52-9F1F849BFB76}" dt="2019-10-13T10:15:11.146" v="307"/>
          <ac:spMkLst>
            <pc:docMk/>
            <pc:sldMk cId="1708359677" sldId="517"/>
            <ac:spMk id="5" creationId="{3D740B66-112C-4A4E-90AD-791BE0501907}"/>
          </ac:spMkLst>
        </pc:spChg>
        <pc:spChg chg="add mod">
          <ac:chgData name="Cristian Chilipirea" userId="34ab170da5908fc4" providerId="LiveId" clId="{657DC964-B470-42A9-AA52-9F1F849BFB76}" dt="2019-10-13T10:15:12.816" v="309" actId="1076"/>
          <ac:spMkLst>
            <pc:docMk/>
            <pc:sldMk cId="1708359677" sldId="517"/>
            <ac:spMk id="6" creationId="{432B099B-2383-4FD4-814D-5F5649CDDC3F}"/>
          </ac:spMkLst>
        </pc:spChg>
      </pc:sldChg>
      <pc:sldChg chg="del">
        <pc:chgData name="Cristian Chilipirea" userId="34ab170da5908fc4" providerId="LiveId" clId="{657DC964-B470-42A9-AA52-9F1F849BFB76}" dt="2019-10-13T10:02:39.125" v="31" actId="2696"/>
        <pc:sldMkLst>
          <pc:docMk/>
          <pc:sldMk cId="1868093676" sldId="517"/>
        </pc:sldMkLst>
      </pc:sldChg>
      <pc:sldChg chg="addSp delSp modSp add">
        <pc:chgData name="Cristian Chilipirea" userId="34ab170da5908fc4" providerId="LiveId" clId="{657DC964-B470-42A9-AA52-9F1F849BFB76}" dt="2019-10-13T10:15:32.264" v="318" actId="1076"/>
        <pc:sldMkLst>
          <pc:docMk/>
          <pc:sldMk cId="515006025" sldId="518"/>
        </pc:sldMkLst>
        <pc:spChg chg="mod">
          <ac:chgData name="Cristian Chilipirea" userId="34ab170da5908fc4" providerId="LiveId" clId="{657DC964-B470-42A9-AA52-9F1F849BFB76}" dt="2019-10-13T10:15:19.987" v="311"/>
          <ac:spMkLst>
            <pc:docMk/>
            <pc:sldMk cId="515006025" sldId="518"/>
            <ac:spMk id="2" creationId="{41044144-22AC-4202-A673-EB343EA4037D}"/>
          </ac:spMkLst>
        </pc:spChg>
        <pc:spChg chg="del">
          <ac:chgData name="Cristian Chilipirea" userId="34ab170da5908fc4" providerId="LiveId" clId="{657DC964-B470-42A9-AA52-9F1F849BFB76}" dt="2019-10-13T10:15:22.386" v="312" actId="478"/>
          <ac:spMkLst>
            <pc:docMk/>
            <pc:sldMk cId="515006025" sldId="518"/>
            <ac:spMk id="3" creationId="{4D22A08E-CC67-4F87-AE7D-008B7F9028F8}"/>
          </ac:spMkLst>
        </pc:s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4" creationId="{31817EB6-E86F-459B-A99F-B698700FBB98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7" creationId="{4E43738D-CBB6-451C-82B9-C78010D87E9F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0" creationId="{4541C6FE-59A6-4559-AB21-6C6AD9FCBD55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3" creationId="{E4B514C0-3A0A-4528-8333-AD435E9DC855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6" creationId="{A0776605-7007-4311-BEAC-D7AF1CB1C103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9" creationId="{B2096BFD-3F22-4FAD-884E-C5B10A25FAAF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22" creationId="{03514686-E3BF-46AB-93D5-658F68C30962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25" creationId="{4E0B57DF-D764-40BB-9502-095FE48C62D7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28" creationId="{B0B35590-40DC-43D3-BAF5-B9D7581B740B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43" creationId="{D71535B6-9F32-4870-8EDA-4B0C6ADD6A93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46" creationId="{AD96059F-77F0-4839-9BC3-E8DF9F4FF8C8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49" creationId="{7CFCEA87-42D9-46CA-A14B-C99658EBB457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52" creationId="{8E574BB3-383B-4CE1-8D0B-66A37CB5EBDB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55" creationId="{4988F8B1-AD65-4429-BB5D-B7D07C1ED3ED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58" creationId="{AE9AAA7E-ECB1-47AA-81A4-9F51E2F16D31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61" creationId="{E313BFC1-7F9B-4064-B485-D13E92BA0C74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64" creationId="{299035C1-F65E-4EA3-950C-75310DD52C63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67" creationId="{E9644A24-29E3-4782-81BE-D6C20F53D7CD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70" creationId="{C01D1832-0220-4283-BCB3-8938C313CE53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85" creationId="{E18AC48C-D18F-4E7B-8F92-4582E71936D0}"/>
          </ac:grpSpMkLst>
        </pc:grp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1" creationId="{41AF415E-00E0-4CE0-8176-5AD6CBEC95CB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2" creationId="{8822E6E4-7DA7-40D0-B1B1-6B445A25BC86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3" creationId="{43BDA57A-9294-44B1-A6BC-4473201A0352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4" creationId="{29308412-DC61-4EF8-A034-DED170C43722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5" creationId="{9B4C9B5C-EF59-44C2-8168-3C14A3633CF7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6" creationId="{48205AC1-0EBE-42B5-9AEC-A9DDFE587B1E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7" creationId="{EC5C2967-55C2-441D-A56C-5DE1B922C6F1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8" creationId="{57C72A20-072E-4F4B-9B89-CCBA3C2064C4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9" creationId="{E99C5D4F-D575-4F56-9685-657D0FA093DF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40" creationId="{CDD91C8D-5CC4-473C-93D8-46B6240AAC7D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41" creationId="{9D203721-8CCC-4891-8AC4-1892FE34B62F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42" creationId="{B0405050-2E59-4505-BDCF-9B32CD33A183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3" creationId="{3197AB39-91F6-4860-90A0-3CC9BD610560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4" creationId="{59A6ACA5-BAE2-4FE0-8DB7-31E4360E7C70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5" creationId="{089D1554-688E-4F40-AA76-47D61FD9070D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6" creationId="{2D86DEFF-B2D7-421F-8D25-6B3CCB16715B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7" creationId="{CBAA32D1-91D1-4BDE-ACEA-53E0BB39BC38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8" creationId="{DD1DD440-1453-443A-AFEA-FD252243BDA4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9" creationId="{E7A3E512-009C-4E63-8920-71BD266A1463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0" creationId="{8EC33D46-1840-4975-9AB1-CC5C84CED731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1" creationId="{1F00ABBC-4A6F-4EA0-A3F9-031E46486AB2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2" creationId="{3030CA5F-B5CF-4A61-A34B-ADCB4020B3E5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3" creationId="{5DD23C9A-B9D2-4A09-A705-732510AFCFD2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4" creationId="{14F8F429-524E-4AE2-837B-251DD5E6AAFF}"/>
          </ac:cxnSpMkLst>
        </pc:cxnChg>
      </pc:sldChg>
      <pc:sldChg chg="del">
        <pc:chgData name="Cristian Chilipirea" userId="34ab170da5908fc4" providerId="LiveId" clId="{657DC964-B470-42A9-AA52-9F1F849BFB76}" dt="2019-10-13T10:02:39.929" v="32" actId="2696"/>
        <pc:sldMkLst>
          <pc:docMk/>
          <pc:sldMk cId="937818870" sldId="518"/>
        </pc:sldMkLst>
      </pc:sldChg>
      <pc:sldChg chg="addSp delSp modSp add">
        <pc:chgData name="Cristian Chilipirea" userId="34ab170da5908fc4" providerId="LiveId" clId="{657DC964-B470-42A9-AA52-9F1F849BFB76}" dt="2019-10-13T10:15:55.099" v="327" actId="1076"/>
        <pc:sldMkLst>
          <pc:docMk/>
          <pc:sldMk cId="4258076731" sldId="519"/>
        </pc:sldMkLst>
        <pc:spChg chg="mod">
          <ac:chgData name="Cristian Chilipirea" userId="34ab170da5908fc4" providerId="LiveId" clId="{657DC964-B470-42A9-AA52-9F1F849BFB76}" dt="2019-10-13T10:15:42.708" v="320"/>
          <ac:spMkLst>
            <pc:docMk/>
            <pc:sldMk cId="4258076731" sldId="519"/>
            <ac:spMk id="2" creationId="{31586C2A-2656-4631-8E6D-CAA250221F1A}"/>
          </ac:spMkLst>
        </pc:spChg>
        <pc:spChg chg="del">
          <ac:chgData name="Cristian Chilipirea" userId="34ab170da5908fc4" providerId="LiveId" clId="{657DC964-B470-42A9-AA52-9F1F849BFB76}" dt="2019-10-13T10:15:44.968" v="321" actId="478"/>
          <ac:spMkLst>
            <pc:docMk/>
            <pc:sldMk cId="4258076731" sldId="519"/>
            <ac:spMk id="3" creationId="{B1B35177-EE0B-4D0A-A402-934A51AFFBF1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49" creationId="{6CD29D74-E2D5-4435-B7BB-3CFBE3F5C543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50" creationId="{DD6D9D97-E360-4392-BFD7-08A6EBF48845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53" creationId="{FD8EB5F0-C46F-4D06-BD67-28E928674752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54" creationId="{654F58CF-FE19-4C30-A2DF-48F7AEB9270A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4" creationId="{E2EC2228-D34F-4C7F-AB65-1BE48F526216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5" creationId="{8AC01D72-1096-4C46-9B47-F4671D22AB1D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8" creationId="{2E077BDB-F37D-45BC-A713-CD4C08C045B3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9" creationId="{60C81CFD-3953-40DC-8B3D-A3FE8D4E9328}"/>
          </ac:spMkLst>
        </pc:s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4" creationId="{E46ECB67-8E23-4467-863B-8C14BC3C7781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7" creationId="{E2B05762-B36B-43F1-90F7-9DC8103E09B2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0" creationId="{0FE8ED59-4FA4-44CD-B2EC-A5D0A2D0BF10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3" creationId="{87D160DA-F7F2-4DFF-8FEB-27507C4A6AA6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6" creationId="{D3B87CB6-8DCC-48FC-9BB2-403325A32C5F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9" creationId="{541E1D3A-F020-413A-AA57-C89D30E0C17C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22" creationId="{203A426A-E765-4131-9308-86500C87D3DA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25" creationId="{64D8ADE6-3BB3-471E-AFDD-36BA4A205659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28" creationId="{A2F70480-FECC-48F9-9BDD-3D39AD2C22F7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46" creationId="{E8794152-46FF-42B9-BB5D-E7C4986113EC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55" creationId="{39C63E92-E9F6-4CB8-ABD0-50EBFAD822B0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58" creationId="{E8FF739D-167C-446D-B57A-5CE0403C365B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61" creationId="{838EE878-81DC-4B8F-9184-41D27B37A205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69" creationId="{588FBC2C-0CD9-41E5-9A73-C2ADB8786A5D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72" creationId="{DFC1CFBF-8BD7-4377-A1B9-0BA4454AE39B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75" creationId="{C03EE888-8BE3-40F6-AD3E-584F057F4CE0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78" creationId="{FAE81AD0-B928-45D8-8AE1-6C2C1D37E934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81" creationId="{67F109F2-FCB0-4B63-8823-13E21F99C75D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84" creationId="{D560A2A0-62F0-4888-9CF5-7791A53D26C5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87" creationId="{D2A58642-F16D-455D-B0F2-2339E627D2DC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90" creationId="{4D6B4A3B-1795-4BE1-B576-E5D9BFE7E25B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93" creationId="{59DEDB08-26A5-4331-975A-ED8D653C1268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11" creationId="{AD75E1B9-06AA-4A62-A4A3-280FC952E22E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20" creationId="{4DC9FD8D-D9DC-4169-B77E-6901F6085502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23" creationId="{747273DC-2C4C-49F2-89F1-818B0E6B939B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26" creationId="{57F327D6-AA45-4682-A6F6-DEB8B2EC9061}"/>
          </ac:grpSpMkLst>
        </pc:grp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1" creationId="{986547A6-18A6-4AF1-B7B7-1E3E7E62E3C0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2" creationId="{853855AA-3CF4-49B3-875D-4A1D7BCB661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3" creationId="{96C71A8F-B99A-4A24-A41D-C16D8DE354B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4" creationId="{9FB847AC-386E-4410-9B81-236125236378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5" creationId="{2AAEFE23-17C3-46F8-B3C5-67B100A988E7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6" creationId="{1933F294-70D5-49D8-9973-FEA97A549A68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7" creationId="{2BC7CFAB-0BAD-420C-A501-974EFCB31FF9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8" creationId="{CC4131A1-7E46-48C1-9241-EA4A62C6842A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9" creationId="{CE176246-840C-46FF-919D-787A850B24F0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0" creationId="{BD1EB294-3408-4EB5-931D-B8E20C4871CD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1" creationId="{6A08FCDF-195A-4E61-ACD2-B92FFB26BE06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2" creationId="{E711E9ED-514C-4ED9-9D32-D59FC85EFCBB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3" creationId="{50C0C84F-ADA4-4918-8947-7276E7BC27FF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4" creationId="{5C549085-20D3-4921-93B7-8624524DE78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5" creationId="{FCD6C583-74AA-45EC-A275-F03F86E443FD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51" creationId="{E9C1C3D1-C01E-4237-A920-9B01C6B2A6C2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52" creationId="{74E000C3-CF2F-4F18-82D2-5DAC0ADB000C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4" creationId="{707F2AE9-FD34-4D85-8B29-9D824BEC333D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5" creationId="{C77FC10F-CCDF-4708-86DC-0295900ACCE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6" creationId="{95CE83A6-1BDA-4354-905D-7EBECC344156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7" creationId="{5E8E19CD-6D02-4CE4-994D-181655ECC4DB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8" creationId="{8837F57C-71DF-4E35-83F5-5980A019246D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6" creationId="{4CC85B07-5513-46D2-96AB-10A05CC7F875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7" creationId="{012A1E06-E983-4001-9205-84CE17FE46A3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8" creationId="{8E8634B8-F69B-4A92-9628-F4BFEE8C402A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9" creationId="{5565EAA2-80C6-40E1-AB77-ABA2ED244D5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0" creationId="{7ED206CA-7EA1-485E-A105-26B104C145A3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1" creationId="{50E9D60A-A987-4934-BF0C-0B53F6C831D5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2" creationId="{22DD4A74-5F74-466F-926A-69D6953F25FF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3" creationId="{87246A73-8489-400A-8C1C-FE09C6944A6F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4" creationId="{959282D6-D8BC-4567-ACA6-52F9F3562CC4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5" creationId="{48032F23-47D8-43AA-B9EB-857598929398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6" creationId="{FDE2AEE1-BEA9-4CD3-AE2F-825BE7E4C5F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7" creationId="{5F2DDD9D-CC09-4024-A71B-8617BE3CF071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8" creationId="{389DB1AE-E3FC-484A-BBB4-747DD7BE4EED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9" creationId="{5C27FF88-5BB0-4DAA-8E76-50350625C07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10" creationId="{F283B94A-D852-47BA-AD0C-D73E5F120B05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16" creationId="{AC5A86EE-7ED1-4776-B1E3-5E3C2BB1A80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17" creationId="{C01E23AE-D22F-40C5-B83D-2527FB6E81BB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29" creationId="{53962B30-7DAA-4FAF-B3AA-D146B2B74D2A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0" creationId="{C296C9ED-8B67-4608-9D94-F6B0AC10BAAE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1" creationId="{18F68E71-171F-468F-817C-B073CF6B4596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2" creationId="{68935227-6703-4089-A845-9DCC2CFEC15F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3" creationId="{66981EEE-2032-4811-B0C8-07FF48D70797}"/>
          </ac:cxnSpMkLst>
        </pc:cxnChg>
      </pc:sldChg>
      <pc:sldChg chg="addSp delSp modSp add">
        <pc:chgData name="Cristian Chilipirea" userId="34ab170da5908fc4" providerId="LiveId" clId="{657DC964-B470-42A9-AA52-9F1F849BFB76}" dt="2019-10-13T10:16:10.229" v="333"/>
        <pc:sldMkLst>
          <pc:docMk/>
          <pc:sldMk cId="1530226798" sldId="520"/>
        </pc:sldMkLst>
        <pc:spChg chg="mod">
          <ac:chgData name="Cristian Chilipirea" userId="34ab170da5908fc4" providerId="LiveId" clId="{657DC964-B470-42A9-AA52-9F1F849BFB76}" dt="2019-10-13T10:16:02.799" v="329"/>
          <ac:spMkLst>
            <pc:docMk/>
            <pc:sldMk cId="1530226798" sldId="520"/>
            <ac:spMk id="2" creationId="{7351D81F-4684-48AD-9A1B-9122EC5335CE}"/>
          </ac:spMkLst>
        </pc:spChg>
        <pc:spChg chg="del">
          <ac:chgData name="Cristian Chilipirea" userId="34ab170da5908fc4" providerId="LiveId" clId="{657DC964-B470-42A9-AA52-9F1F849BFB76}" dt="2019-10-13T10:16:04.999" v="330" actId="478"/>
          <ac:spMkLst>
            <pc:docMk/>
            <pc:sldMk cId="1530226798" sldId="520"/>
            <ac:spMk id="3" creationId="{79B879A8-0EC7-4641-9C0A-53D952108C5D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3" creationId="{1B897F1F-E445-49C2-816F-0337CA5F09BC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4" creationId="{586A4B7C-05A7-463E-BAE3-CA210CBF39AE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5" creationId="{C7C30311-8F80-447A-8004-E14761107E51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6" creationId="{555A5CE4-504E-4D13-8F07-7CC1C3C99B8B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7" creationId="{1D0EFF60-0DCD-4601-8C4E-7DF3F13E609B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8" creationId="{ED622907-2870-4899-A58F-D19813131083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4" creationId="{C2E08D0B-6373-4109-879B-23EB57EC59AD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5" creationId="{71704980-72B2-4EBC-A91C-BA145466CAE2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6" creationId="{AB388E3C-564D-4DF6-A785-6C2E881970AE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7" creationId="{520D7EFF-B42D-4038-94B4-F007533C0ED2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63" creationId="{E720861D-A5D9-481A-98A5-6B7CACEF980D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64" creationId="{A3B9FCE9-68AB-4248-A6DF-843FF2F33D0C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4" creationId="{7281A669-B2E4-456D-B44C-134081B9BB2B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5" creationId="{6371F7B6-80D0-4425-8E31-A4C1EE614937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6" creationId="{FDEAC5CA-4BF0-4719-8E8A-EC5922411608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7" creationId="{E8D65994-3A70-4D0D-9C85-DAA2BBDDFBDA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8" creationId="{6F040061-CFA1-49F2-98E3-E1F735BFA6A5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9" creationId="{83291F2A-91CB-4DDE-90F5-ACB1BBDC4636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5" creationId="{BAE41A2D-D0BE-4E55-B7CC-EF90D282BD71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6" creationId="{D7CDDEC2-BCAB-4C5C-B1F0-CD928C670513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7" creationId="{A693D3E4-5684-4B3F-835E-69A427BA63C9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8" creationId="{54B01B98-76FB-4F67-909E-0F0690F6E07C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24" creationId="{B985265D-2DA6-42CE-A4F3-E47404EBF02A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25" creationId="{E19AAFF0-7C91-4845-85C8-BFC2A0DE4CBA}"/>
          </ac:spMkLst>
        </pc:s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4" creationId="{617FA4C9-5C23-4D67-89EE-4133570DBA81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7" creationId="{30B7CA79-AB3B-4AE0-BE8E-D6371BAE68FD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0" creationId="{71D90FF4-6F76-444E-9DC6-1CBB179BAED2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3" creationId="{E21AA815-074D-4345-8B63-C7484C45CFC9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6" creationId="{B9F8DCA3-ECE9-4AD2-A90E-2D104541D197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9" creationId="{9D18A76F-2D48-4DAB-8AB1-90008EDA0113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22" creationId="{88DDF1F3-F4BD-4EC8-AA8F-674384BB5FDC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25" creationId="{9064C836-289F-4D17-9FE1-6065BCB11E13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28" creationId="{43102CD9-C204-452C-8D2E-702A293A42EC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65" creationId="{36BD52B4-8148-4EFD-A03E-E6AF935DBCA5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68" creationId="{366F9124-1089-488B-BB96-F6A6E30242B4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71" creationId="{BD2D4444-1015-4F7F-B98E-D64D567A8E4C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74" creationId="{BC368C89-238C-4804-AC94-494E0DBB9776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77" creationId="{0C7FB64C-61CB-4122-BA93-B421C60E6ECD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0" creationId="{CD4A5F6D-66E3-4174-A37F-D781EFC924B5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3" creationId="{2CE0E4F1-1177-4C1B-9E0D-E2B10642464E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6" creationId="{5112FA28-3259-4F3A-B13B-E5B5EC5C9457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9" creationId="{B669902F-ACC7-428A-8282-6F8B93A0A6F9}"/>
          </ac:grpSpMkLst>
        </pc:grp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1" creationId="{8A6746C6-1E71-4940-A4D7-060008F76C0D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2" creationId="{EEEC357A-36E7-4A12-B08D-A4B615763A89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3" creationId="{0317CBF9-80D5-47F9-A744-42AE99079B9A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4" creationId="{BDEEB95B-19C6-425E-A883-35F2D68A33D7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5" creationId="{0C28C00A-84C3-4D93-B6E5-BC026A925B0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6" creationId="{BCA8604C-E01F-4A2D-97EA-1CEA3500F88A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7" creationId="{6C14AFAF-A7D1-44D5-9CC6-23CA6B729563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8" creationId="{D385C25B-CA6E-4AA9-881B-6D9F5BADF25E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9" creationId="{DFFC9B80-70D3-41EB-87E2-523A5B9C47D6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0" creationId="{2C1713E0-1F7A-4427-837D-F70F1D375904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1" creationId="{AF5D1500-20CF-44FD-934D-AC01B2B95EEB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2" creationId="{E12BFAC0-9B48-40CC-B6FF-0F4C7053DA1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9" creationId="{55DB254E-6000-485C-8B5B-28458FB90A8E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0" creationId="{6006F0C2-17E4-4A69-A098-E2849D2597D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1" creationId="{DB35B31F-0655-41FF-A9B2-77DB12AFACF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2" creationId="{03C1EDB9-89D2-4D1C-8630-2496D32D6F9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3" creationId="{B7B52B66-56A9-4D96-B177-E17BA0701ADE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8" creationId="{5CDA48DE-DC77-4E4F-9B42-4D3F9C9AAE50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9" creationId="{432358CC-2D95-4853-87C5-BBD7E4568EF7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60" creationId="{4CEA4120-4F74-4A75-BCDD-45AB6160484A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61" creationId="{8EE1C73A-8411-4127-A240-DB0202C6E47B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62" creationId="{5E9F7D0B-DBCE-49C9-AB64-A26CA68B12A5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2" creationId="{B7BB1474-1959-481E-8DFE-0E0829AAE0D4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3" creationId="{49A2ECA6-9719-40E1-B6C4-FB5BAA9FDB1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4" creationId="{092E8634-EECE-4474-8D02-60ACC413024A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5" creationId="{2FFCAFC9-67EC-4F2B-813E-8F0A2F816F00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6" creationId="{F3DCB7CD-EF0B-4BD3-B027-F8CBAE335C5C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7" creationId="{D71E28D8-7942-423F-9182-9F4BE982CB3B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8" creationId="{A1306B00-818F-4D19-A6B5-A26CFA54C485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9" creationId="{9BFAA2E4-0694-427D-B908-B1B9A753961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0" creationId="{C6FA12AE-A2A4-41A6-BBCB-027785A6E6C0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1" creationId="{DA80437D-D947-4534-99CC-C80E6069D437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2" creationId="{5505BC9E-B182-4E40-9D68-2DC295F6297D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3" creationId="{DEFA3789-B492-4C0F-85B7-1C74B9E398EB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0" creationId="{C861B8FC-AF0F-4A06-B9A2-285CC2C392DF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1" creationId="{8B07A575-86AE-4AB3-AB10-994AA1A46EB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2" creationId="{6BA2DEF0-E22A-448D-82BE-C3903AAA90A7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3" creationId="{425C1C38-4D6A-40D7-BE4E-7BB00175479A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4" creationId="{E92721B8-B4AD-47CB-8AC1-DFA11FECDB50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9" creationId="{1A7D294A-682B-4DB9-BEB8-8DF81CD9A08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0" creationId="{73E925C8-E539-408D-9218-B63A045FECA9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1" creationId="{AE3D3ABA-3E55-49D7-BE90-0D1A65389A1D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2" creationId="{BA41D0D8-C097-49C8-B150-89E7B3947913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3" creationId="{7452A926-03E5-4DE1-B486-AABFD6E19113}"/>
          </ac:cxnSpMkLst>
        </pc:cxnChg>
      </pc:sldChg>
      <pc:sldChg chg="addSp delSp modSp add">
        <pc:chgData name="Cristian Chilipirea" userId="34ab170da5908fc4" providerId="LiveId" clId="{657DC964-B470-42A9-AA52-9F1F849BFB76}" dt="2019-10-13T10:16:26.347" v="340" actId="1076"/>
        <pc:sldMkLst>
          <pc:docMk/>
          <pc:sldMk cId="103493448" sldId="521"/>
        </pc:sldMkLst>
        <pc:spChg chg="mod">
          <ac:chgData name="Cristian Chilipirea" userId="34ab170da5908fc4" providerId="LiveId" clId="{657DC964-B470-42A9-AA52-9F1F849BFB76}" dt="2019-10-13T10:16:15.874" v="335"/>
          <ac:spMkLst>
            <pc:docMk/>
            <pc:sldMk cId="103493448" sldId="521"/>
            <ac:spMk id="2" creationId="{C8986273-F10D-41E1-B256-18CC63FC26A4}"/>
          </ac:spMkLst>
        </pc:spChg>
        <pc:spChg chg="del">
          <ac:chgData name="Cristian Chilipirea" userId="34ab170da5908fc4" providerId="LiveId" clId="{657DC964-B470-42A9-AA52-9F1F849BFB76}" dt="2019-10-13T10:16:17.683" v="336" actId="478"/>
          <ac:spMkLst>
            <pc:docMk/>
            <pc:sldMk cId="103493448" sldId="521"/>
            <ac:spMk id="3" creationId="{99AC4FF5-B964-45D7-A5C1-84945367C177}"/>
          </ac:spMkLst>
        </pc:spChg>
        <pc:spChg chg="add del">
          <ac:chgData name="Cristian Chilipirea" userId="34ab170da5908fc4" providerId="LiveId" clId="{657DC964-B470-42A9-AA52-9F1F849BFB76}" dt="2019-10-13T10:16:24.261" v="338"/>
          <ac:spMkLst>
            <pc:docMk/>
            <pc:sldMk cId="103493448" sldId="521"/>
            <ac:spMk id="4" creationId="{2A3950EC-C47F-46AD-87AB-0C21E81D9DCD}"/>
          </ac:spMkLst>
        </pc:spChg>
        <pc:spChg chg="add mod">
          <ac:chgData name="Cristian Chilipirea" userId="34ab170da5908fc4" providerId="LiveId" clId="{657DC964-B470-42A9-AA52-9F1F849BFB76}" dt="2019-10-13T10:16:26.347" v="340" actId="1076"/>
          <ac:spMkLst>
            <pc:docMk/>
            <pc:sldMk cId="103493448" sldId="521"/>
            <ac:spMk id="5" creationId="{82A85270-187F-4536-9942-F6AF3B449238}"/>
          </ac:spMkLst>
        </pc:spChg>
      </pc:sldChg>
      <pc:sldChg chg="addSp delSp modSp add modAnim">
        <pc:chgData name="Cristian Chilipirea" userId="34ab170da5908fc4" providerId="LiveId" clId="{657DC964-B470-42A9-AA52-9F1F849BFB76}" dt="2019-10-13T10:16:41.590" v="348"/>
        <pc:sldMkLst>
          <pc:docMk/>
          <pc:sldMk cId="2419727947" sldId="522"/>
        </pc:sldMkLst>
        <pc:spChg chg="mod">
          <ac:chgData name="Cristian Chilipirea" userId="34ab170da5908fc4" providerId="LiveId" clId="{657DC964-B470-42A9-AA52-9F1F849BFB76}" dt="2019-10-13T10:16:32.027" v="342"/>
          <ac:spMkLst>
            <pc:docMk/>
            <pc:sldMk cId="2419727947" sldId="522"/>
            <ac:spMk id="2" creationId="{1015CF7A-4602-4144-AC9F-BCAAEEC7F6C0}"/>
          </ac:spMkLst>
        </pc:spChg>
        <pc:spChg chg="del">
          <ac:chgData name="Cristian Chilipirea" userId="34ab170da5908fc4" providerId="LiveId" clId="{657DC964-B470-42A9-AA52-9F1F849BFB76}" dt="2019-10-13T10:16:35.508" v="343" actId="478"/>
          <ac:spMkLst>
            <pc:docMk/>
            <pc:sldMk cId="2419727947" sldId="522"/>
            <ac:spMk id="3" creationId="{FDEEFA7C-849F-4640-89B5-167C9557B8C7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" creationId="{32A8D653-3639-4E19-9BB7-B13A70FF08A3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5" creationId="{F3C90BD9-862C-4B08-B03E-E25D9691E52F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6" creationId="{4E6B7C91-33D1-482F-ADE1-9BC93B683AF0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7" creationId="{5BBC1AFD-8968-418F-913E-F164D9B57402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14" creationId="{9AFBBD98-D82C-4C5F-A4AF-2A153F235C2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15" creationId="{87EED5DF-8AF2-4D86-91C6-E17AA56478DB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4" creationId="{B4EC09E6-FCD6-4B15-BCE8-01C364AE032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5" creationId="{0101C056-09C8-416F-811B-7037E928EB0D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6" creationId="{41E3D389-CF2F-45BC-AB6E-B8E9AD001F03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7" creationId="{3A62FAB6-D312-476C-A004-1422F85D65C3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8" creationId="{E0DA4F26-CA56-4976-AB6A-7E842354470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9" creationId="{D20B86D3-3596-459F-A271-06E43949F237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5" creationId="{DAD27883-00B3-4E10-8E19-10459811FFCE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6" creationId="{276A15B0-012E-4836-9218-942DD6D99210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7" creationId="{227C871B-BDEE-4E88-9D83-5FBF915B1F34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8" creationId="{006244AD-23D1-46AA-B106-C0CEB2CCDEDA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54" creationId="{6DCC1D32-FB2C-4A31-891F-EF37CA62AECA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55" creationId="{1EA23218-E1E6-49CE-BC4D-9DEA8D45741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62" creationId="{78C01F34-D197-47E7-B8D7-EDABF69EEDB6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63" creationId="{B89B8870-A3A8-483C-B509-7A97791203AC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0" creationId="{18B4192C-E7D0-4968-91B9-E674F754859C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1" creationId="{609CA940-0F9C-4F86-868F-888E5FCDB228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2" creationId="{F01F250F-12E3-412F-A8B1-72BAE17F95F5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3" creationId="{B50BED68-F558-41EF-8B12-7B78468628DF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4" creationId="{02C7662F-6C6E-4C3B-BADE-207DF59A4696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5" creationId="{0DA0B2AD-FBCC-46C6-AE39-062E18FFBA76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6" creationId="{41615406-C4E3-4613-876D-8446C2F8B9C7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7" creationId="{86D007DB-E146-48A3-8778-82F9C748A2CE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88" creationId="{6C4C3CDB-25B0-4289-9ECB-245A64D6CB3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89" creationId="{ED73FF03-A102-4F7B-A10A-62A61EA728B0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0" creationId="{BA387088-7095-43D7-9853-5DFEC519A06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1" creationId="{563279BF-05FE-4A1B-8BEA-FEC4BCB19BBF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8" creationId="{A87087DF-61A0-4992-AC58-D96C1D513E77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9" creationId="{81AD8316-7AB9-4D18-8ECC-684AF3D4B85C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18" creationId="{CEFAD447-217C-431C-BD5C-9B07EC4B9A66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19" creationId="{4742D8EB-2533-4E81-9697-9AB15AB8B614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0" creationId="{28A2FD1F-E573-4B7D-9014-B78D770CCCA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1" creationId="{EA72CDEA-BF05-4FEB-9460-DB10C55EC78A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2" creationId="{C0D48321-1697-47DA-94BC-BCCB411B636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3" creationId="{9BA3BE07-FC1C-4CAF-9DCF-FD6DAB7CF0B4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9" creationId="{7C47A4DE-76FE-4808-ABA2-D5DC2BD21BD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0" creationId="{13520E37-4EA2-461A-93C7-450FB2EBA24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1" creationId="{5D9A94E6-BF5A-4E44-8D78-E03FDE5C9F4A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2" creationId="{7E376488-B141-4E6A-9F62-2E5D8A71F25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8" creationId="{014653BA-04C8-41AB-B594-AFB6DEF4313A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9" creationId="{FFD6CD8B-1174-46EF-B38C-A986814C6C2E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46" creationId="{2B0EB997-1D0D-4B71-9B38-2BE3E605A903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47" creationId="{821BE68D-FABD-43FC-B607-2E2B5C6BD4AC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4" creationId="{091324E2-B24D-4230-AB0B-88F7FBAF6BF1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5" creationId="{42751B7A-00C6-4697-BA7B-A79F6AF28EFE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6" creationId="{A61AD987-608E-4F9A-8F61-C1D29CDB4C4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7" creationId="{84E29C74-5ABD-4F8E-9B0D-951F1043C8C8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8" creationId="{9167F8E7-519E-4672-B4BB-7E473706CC78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9" creationId="{7C315F63-2450-404C-AB2E-5DB7BC1635C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70" creationId="{04A72A97-4FA6-420D-B459-324F80C84936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71" creationId="{B6B3957F-C9B8-4ADB-84F6-C62309B80EC0}"/>
          </ac:spMkLst>
        </pc:s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8" creationId="{412F7C43-7A49-4DB4-8018-7D43DD1D4AB1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11" creationId="{D96A9FB4-38C2-4214-B087-867CF056C816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16" creationId="{BCC5FE7F-6A7F-40E8-A562-373D1B0022C7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19" creationId="{D40CAD5A-7AF4-43C2-9BCD-0423534153DD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59" creationId="{65D25654-775A-4B7E-89BD-87D11D8E5FBD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66" creationId="{AC180DD0-BF33-42AD-8F9B-2F70EC3DFD51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69" creationId="{66131B7D-E746-4902-A1B9-CF8BDD9EAC6C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72" creationId="{A3D5CA32-9BA8-48C7-AE93-35A1964A2F14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92" creationId="{2D5A22B3-0D90-4E0D-950A-88FF0867D8EC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95" creationId="{4EBB43C9-4AF5-4BB2-BA5F-826F0520664A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00" creationId="{2C000807-E7B2-40AD-A5AB-6F6CEA0544A6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03" creationId="{58F5F010-6A2F-4EB8-835F-7CD4AC3799E2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43" creationId="{12008E46-DACF-4910-B9BF-6ED1DE8699B0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50" creationId="{8BFB9E17-3253-4BC6-B296-BBED41674C2E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53" creationId="{0C010066-38DF-4A72-A7D8-C34A65B93080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56" creationId="{180046E9-1FFF-4C1B-84EA-44346F246F37}"/>
          </ac:grpSpMkLst>
        </pc:grp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2" creationId="{180C5A04-E7C9-4239-9E59-35156ED9426B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3" creationId="{1B449EC0-9911-4F9B-864A-9D3E7ED7772F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4" creationId="{F65AA979-FDBA-42D6-B022-BAD64AB3AC3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5" creationId="{573B1EBF-D28B-4C04-ABEA-5DFF4D227FC1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6" creationId="{4DAB3DCE-CFED-4973-90AD-7EE155B7CBF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7" creationId="{D4BABFA1-B0D1-4B30-A9D7-854E10EA54D9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8" creationId="{E73906C8-3339-46A5-8EDF-2A0F66ADFAB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9" creationId="{42C02DB4-D290-41C9-AE2F-6CA159C1846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0" creationId="{C4C58A1A-F9FF-45A3-9302-BABEE53DB035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1" creationId="{99CFCA84-2E09-4268-A28E-239BAC3AAF1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2" creationId="{53F3B60C-58BE-45C7-987A-CB4E34A6337F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3" creationId="{A7BEA436-8E4E-40E7-A898-0FF834DD7A0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0" creationId="{7E7BC91E-7A7C-4C43-A345-8B96E812DD09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1" creationId="{214BF3AC-B87A-4DE2-AD0A-1BACE5F9F3E1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2" creationId="{D5EF20BD-B6CB-47EC-B598-5A12F8EA78BF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3" creationId="{E3663A74-8493-4A7E-A528-F3A74B39B7BD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4" creationId="{CC66D125-6B8F-4746-931D-11E6A720FF2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9" creationId="{77C5CD1A-1A2E-45D8-9310-AF6BF0E4792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0" creationId="{6750C7E2-FD60-417B-B506-06163831055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1" creationId="{DF1F48AC-A4DE-42CF-B332-EBF72E92E8EE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2" creationId="{2EF72560-7E68-4271-AA7A-8ECD4AC2EE6A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3" creationId="{E48BB2A4-89A8-4DAC-B037-0BCB754BE31D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6" creationId="{88218B97-9EFF-4570-8DAB-B9BCFB6A8F40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7" creationId="{5039C38F-7C02-497C-8401-3A556FCA378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8" creationId="{C88F3BB8-B7C0-40E0-8814-FD676C47DDB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64" creationId="{79F28AA5-9422-419D-B167-2D52AD0EE2A3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65" creationId="{7D566FD0-E5A2-444E-8A41-CEB7AB3F1697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5" creationId="{91CE7D70-1B0D-4E66-BD1F-98A8B4500885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6" creationId="{D05B8219-6E88-439A-A44E-148D4D643059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7" creationId="{7E03FD22-0CE3-49B6-AE7A-F8B89BAF4ECC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8" creationId="{D413BF29-62B1-4065-85B8-07289A5281D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9" creationId="{FAB77FFF-B88C-40D0-A016-8A329744BD58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6" creationId="{9DE01E3E-024E-415C-ADB8-14C3C37E214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7" creationId="{9DC6CBE4-7449-4146-A4E9-23694D8D8F5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8" creationId="{F0A3556A-BABB-4F56-8434-F245C0E54DB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9" creationId="{4A08773D-4F97-425B-A484-68EF0EC38787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0" creationId="{EA121BC7-9161-4C37-B2C3-468479F14382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1" creationId="{0274FA18-0511-4B4B-9819-6E7D3BC86A5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2" creationId="{2DE1ADCC-DB16-467C-B017-62317ADD81DE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3" creationId="{126AB2B3-4A9C-421E-9040-F8CAE153C149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4" creationId="{F150DD8D-CF69-4CA2-869A-41EC4FDAC617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5" creationId="{7E459A0B-9537-49C7-87D6-864EFDDADB4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6" creationId="{98577D3B-585D-4B63-B1BB-DF14EA9F4DDA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7" creationId="{55EBC7D1-6E63-43AA-A060-7AC40C753EF9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4" creationId="{F503B713-D22F-475C-AC8E-D4991DD3692B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5" creationId="{2F9C8783-0E1A-4152-B65F-60AE6E0FED91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6" creationId="{2D823BE7-539E-4017-83EE-F7DF69AFE5BA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7" creationId="{6B8C1BF0-E420-4240-9C67-9D698DBBF62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8" creationId="{95926029-3120-41D5-946E-4CE7767236F3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3" creationId="{5FA2A6F8-A368-4E46-AF00-05C0BF6DD9F5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4" creationId="{C5E14582-C00B-4C24-A18F-96C94C309FD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5" creationId="{A4F4C3CF-E327-4E5C-AB19-069643DF597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6" creationId="{091C440F-AE2A-4948-B5B3-9690F1894EE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7" creationId="{BC1CE422-2103-4B1E-A2ED-D2597A6D631A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0" creationId="{7D356A5C-5722-45A8-886D-AE476520054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1" creationId="{097D4D43-FAD9-4C40-A7B2-4763BBB3D5B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2" creationId="{87729FF8-F817-4C04-8E9D-921D69A6B7FE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8" creationId="{F5559F48-5666-4715-B892-0236F0C69ED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9" creationId="{3FC22D49-BF4E-4F89-8AB5-F130F885EAE8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59" creationId="{C91E759F-BFC3-43F4-AAD0-0EA330886DE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0" creationId="{3DF1686B-C794-4474-8F52-4E2FA4DE35AF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1" creationId="{1D2E4C59-27B3-4FD6-AB0B-A3415E3CBD91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2" creationId="{A2CB86A2-2C99-4E75-B5BD-25644DAE4677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3" creationId="{EFB89878-8CD7-4352-A158-F5A038284E71}"/>
          </ac:cxnSpMkLst>
        </pc:cxnChg>
      </pc:sldChg>
      <pc:sldChg chg="addSp delSp modSp add">
        <pc:chgData name="Cristian Chilipirea" userId="34ab170da5908fc4" providerId="LiveId" clId="{657DC964-B470-42A9-AA52-9F1F849BFB76}" dt="2019-10-13T10:17:02.857" v="355" actId="1076"/>
        <pc:sldMkLst>
          <pc:docMk/>
          <pc:sldMk cId="568674813" sldId="523"/>
        </pc:sldMkLst>
        <pc:spChg chg="mod">
          <ac:chgData name="Cristian Chilipirea" userId="34ab170da5908fc4" providerId="LiveId" clId="{657DC964-B470-42A9-AA52-9F1F849BFB76}" dt="2019-10-13T10:16:50.102" v="350"/>
          <ac:spMkLst>
            <pc:docMk/>
            <pc:sldMk cId="568674813" sldId="523"/>
            <ac:spMk id="2" creationId="{EB66310C-427B-4F58-8EA0-73C5C5F2423B}"/>
          </ac:spMkLst>
        </pc:spChg>
        <pc:spChg chg="del">
          <ac:chgData name="Cristian Chilipirea" userId="34ab170da5908fc4" providerId="LiveId" clId="{657DC964-B470-42A9-AA52-9F1F849BFB76}" dt="2019-10-13T10:16:52.111" v="351" actId="478"/>
          <ac:spMkLst>
            <pc:docMk/>
            <pc:sldMk cId="568674813" sldId="523"/>
            <ac:spMk id="3" creationId="{F39AB96C-DE42-48CA-90FE-63CC431DB49D}"/>
          </ac:spMkLst>
        </pc:spChg>
        <pc:graphicFrameChg chg="add mod">
          <ac:chgData name="Cristian Chilipirea" userId="34ab170da5908fc4" providerId="LiveId" clId="{657DC964-B470-42A9-AA52-9F1F849BFB76}" dt="2019-10-13T10:17:02.857" v="355" actId="1076"/>
          <ac:graphicFrameMkLst>
            <pc:docMk/>
            <pc:sldMk cId="568674813" sldId="523"/>
            <ac:graphicFrameMk id="4" creationId="{537A0AFD-A8A3-4531-9847-77E36BECE0CF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7:21.821" v="362" actId="1076"/>
        <pc:sldMkLst>
          <pc:docMk/>
          <pc:sldMk cId="1987589617" sldId="524"/>
        </pc:sldMkLst>
        <pc:spChg chg="mod">
          <ac:chgData name="Cristian Chilipirea" userId="34ab170da5908fc4" providerId="LiveId" clId="{657DC964-B470-42A9-AA52-9F1F849BFB76}" dt="2019-10-13T10:17:09.966" v="357"/>
          <ac:spMkLst>
            <pc:docMk/>
            <pc:sldMk cId="1987589617" sldId="524"/>
            <ac:spMk id="2" creationId="{C6BD3D02-7CA8-4625-B651-F4DA6A7C633C}"/>
          </ac:spMkLst>
        </pc:spChg>
        <pc:spChg chg="del">
          <ac:chgData name="Cristian Chilipirea" userId="34ab170da5908fc4" providerId="LiveId" clId="{657DC964-B470-42A9-AA52-9F1F849BFB76}" dt="2019-10-13T10:17:11.799" v="358" actId="478"/>
          <ac:spMkLst>
            <pc:docMk/>
            <pc:sldMk cId="1987589617" sldId="524"/>
            <ac:spMk id="3" creationId="{BA25FF93-3651-4922-B730-702FB1DA2594}"/>
          </ac:spMkLst>
        </pc:spChg>
        <pc:graphicFrameChg chg="add mod">
          <ac:chgData name="Cristian Chilipirea" userId="34ab170da5908fc4" providerId="LiveId" clId="{657DC964-B470-42A9-AA52-9F1F849BFB76}" dt="2019-10-13T10:17:21.821" v="362" actId="1076"/>
          <ac:graphicFrameMkLst>
            <pc:docMk/>
            <pc:sldMk cId="1987589617" sldId="524"/>
            <ac:graphicFrameMk id="4" creationId="{4308753F-69F7-4370-9939-659B3F7FF29E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7:36.894" v="369" actId="1076"/>
        <pc:sldMkLst>
          <pc:docMk/>
          <pc:sldMk cId="674383854" sldId="525"/>
        </pc:sldMkLst>
        <pc:spChg chg="mod">
          <ac:chgData name="Cristian Chilipirea" userId="34ab170da5908fc4" providerId="LiveId" clId="{657DC964-B470-42A9-AA52-9F1F849BFB76}" dt="2019-10-13T10:17:27.131" v="364"/>
          <ac:spMkLst>
            <pc:docMk/>
            <pc:sldMk cId="674383854" sldId="525"/>
            <ac:spMk id="2" creationId="{53E58071-1271-4BE4-8075-9A2B19211FBC}"/>
          </ac:spMkLst>
        </pc:spChg>
        <pc:spChg chg="del">
          <ac:chgData name="Cristian Chilipirea" userId="34ab170da5908fc4" providerId="LiveId" clId="{657DC964-B470-42A9-AA52-9F1F849BFB76}" dt="2019-10-13T10:17:28.883" v="365" actId="478"/>
          <ac:spMkLst>
            <pc:docMk/>
            <pc:sldMk cId="674383854" sldId="525"/>
            <ac:spMk id="3" creationId="{130458EF-474F-4FC2-AF9F-1E543E14E52D}"/>
          </ac:spMkLst>
        </pc:spChg>
        <pc:spChg chg="add del">
          <ac:chgData name="Cristian Chilipirea" userId="34ab170da5908fc4" providerId="LiveId" clId="{657DC964-B470-42A9-AA52-9F1F849BFB76}" dt="2019-10-13T10:17:33.848" v="367"/>
          <ac:spMkLst>
            <pc:docMk/>
            <pc:sldMk cId="674383854" sldId="525"/>
            <ac:spMk id="4" creationId="{FCF7AA83-CCE6-4A0A-951D-B5E72E564155}"/>
          </ac:spMkLst>
        </pc:spChg>
        <pc:spChg chg="add mod">
          <ac:chgData name="Cristian Chilipirea" userId="34ab170da5908fc4" providerId="LiveId" clId="{657DC964-B470-42A9-AA52-9F1F849BFB76}" dt="2019-10-13T10:17:36.894" v="369" actId="1076"/>
          <ac:spMkLst>
            <pc:docMk/>
            <pc:sldMk cId="674383854" sldId="525"/>
            <ac:spMk id="5" creationId="{617EF81E-2F86-480A-9173-9ED94517D6FA}"/>
          </ac:spMkLst>
        </pc:spChg>
      </pc:sldChg>
      <pc:sldChg chg="addSp delSp modSp add">
        <pc:chgData name="Cristian Chilipirea" userId="34ab170da5908fc4" providerId="LiveId" clId="{657DC964-B470-42A9-AA52-9F1F849BFB76}" dt="2019-10-13T10:17:50.424" v="375"/>
        <pc:sldMkLst>
          <pc:docMk/>
          <pc:sldMk cId="3106075938" sldId="526"/>
        </pc:sldMkLst>
        <pc:spChg chg="mod">
          <ac:chgData name="Cristian Chilipirea" userId="34ab170da5908fc4" providerId="LiveId" clId="{657DC964-B470-42A9-AA52-9F1F849BFB76}" dt="2019-10-13T10:17:42.443" v="371"/>
          <ac:spMkLst>
            <pc:docMk/>
            <pc:sldMk cId="3106075938" sldId="526"/>
            <ac:spMk id="2" creationId="{31D87FE4-F8D5-4FA2-98C7-1F321DD924CD}"/>
          </ac:spMkLst>
        </pc:spChg>
        <pc:spChg chg="del">
          <ac:chgData name="Cristian Chilipirea" userId="34ab170da5908fc4" providerId="LiveId" clId="{657DC964-B470-42A9-AA52-9F1F849BFB76}" dt="2019-10-13T10:17:45.031" v="372" actId="478"/>
          <ac:spMkLst>
            <pc:docMk/>
            <pc:sldMk cId="3106075938" sldId="526"/>
            <ac:spMk id="3" creationId="{2B0BD7F7-7A5E-4BE2-AEF2-DD3B73ED966A}"/>
          </ac:spMkLst>
        </pc:spChg>
        <pc:spChg chg="add del">
          <ac:chgData name="Cristian Chilipirea" userId="34ab170da5908fc4" providerId="LiveId" clId="{657DC964-B470-42A9-AA52-9F1F849BFB76}" dt="2019-10-13T10:17:50.416" v="374"/>
          <ac:spMkLst>
            <pc:docMk/>
            <pc:sldMk cId="3106075938" sldId="526"/>
            <ac:spMk id="4" creationId="{062F837C-0528-4C85-9F34-2C4589048D64}"/>
          </ac:spMkLst>
        </pc:spChg>
        <pc:spChg chg="add">
          <ac:chgData name="Cristian Chilipirea" userId="34ab170da5908fc4" providerId="LiveId" clId="{657DC964-B470-42A9-AA52-9F1F849BFB76}" dt="2019-10-13T10:17:50.424" v="375"/>
          <ac:spMkLst>
            <pc:docMk/>
            <pc:sldMk cId="3106075938" sldId="526"/>
            <ac:spMk id="5" creationId="{1EE4395D-D8E6-431D-A2B4-C16A1C48BC6F}"/>
          </ac:spMkLst>
        </pc:spChg>
      </pc:sldChg>
      <pc:sldChg chg="addSp delSp modSp add">
        <pc:chgData name="Cristian Chilipirea" userId="34ab170da5908fc4" providerId="LiveId" clId="{657DC964-B470-42A9-AA52-9F1F849BFB76}" dt="2019-10-13T10:18:16.875" v="387" actId="1076"/>
        <pc:sldMkLst>
          <pc:docMk/>
          <pc:sldMk cId="2086232142" sldId="527"/>
        </pc:sldMkLst>
        <pc:spChg chg="mod">
          <ac:chgData name="Cristian Chilipirea" userId="34ab170da5908fc4" providerId="LiveId" clId="{657DC964-B470-42A9-AA52-9F1F849BFB76}" dt="2019-10-13T10:18:14.835" v="386" actId="1076"/>
          <ac:spMkLst>
            <pc:docMk/>
            <pc:sldMk cId="2086232142" sldId="527"/>
            <ac:spMk id="2" creationId="{E082EF3C-728E-4957-89F3-82F4374394E5}"/>
          </ac:spMkLst>
        </pc:spChg>
        <pc:spChg chg="del">
          <ac:chgData name="Cristian Chilipirea" userId="34ab170da5908fc4" providerId="LiveId" clId="{657DC964-B470-42A9-AA52-9F1F849BFB76}" dt="2019-10-13T10:17:59.543" v="378" actId="478"/>
          <ac:spMkLst>
            <pc:docMk/>
            <pc:sldMk cId="2086232142" sldId="527"/>
            <ac:spMk id="3" creationId="{5E3AED7A-715D-4AC1-8BCE-A7E8596451DE}"/>
          </ac:spMkLst>
        </pc:spChg>
        <pc:spChg chg="add del">
          <ac:chgData name="Cristian Chilipirea" userId="34ab170da5908fc4" providerId="LiveId" clId="{657DC964-B470-42A9-AA52-9F1F849BFB76}" dt="2019-10-13T10:18:04.952" v="380"/>
          <ac:spMkLst>
            <pc:docMk/>
            <pc:sldMk cId="2086232142" sldId="527"/>
            <ac:spMk id="4" creationId="{E89DDB27-AF18-405C-9B95-5AAB72C32ACD}"/>
          </ac:spMkLst>
        </pc:spChg>
        <pc:spChg chg="add del">
          <ac:chgData name="Cristian Chilipirea" userId="34ab170da5908fc4" providerId="LiveId" clId="{657DC964-B470-42A9-AA52-9F1F849BFB76}" dt="2019-10-13T10:18:07.023" v="382"/>
          <ac:spMkLst>
            <pc:docMk/>
            <pc:sldMk cId="2086232142" sldId="527"/>
            <ac:spMk id="5" creationId="{51299681-BA4E-4AEC-858D-CCC20AD82B27}"/>
          </ac:spMkLst>
        </pc:spChg>
        <pc:spChg chg="add mod">
          <ac:chgData name="Cristian Chilipirea" userId="34ab170da5908fc4" providerId="LiveId" clId="{657DC964-B470-42A9-AA52-9F1F849BFB76}" dt="2019-10-13T10:18:16.875" v="387" actId="1076"/>
          <ac:spMkLst>
            <pc:docMk/>
            <pc:sldMk cId="2086232142" sldId="527"/>
            <ac:spMk id="6" creationId="{DD3ADD17-1077-47FB-AF1B-957501E71C88}"/>
          </ac:spMkLst>
        </pc:spChg>
      </pc:sldChg>
      <pc:sldChg chg="addSp delSp modSp add modAnim">
        <pc:chgData name="Cristian Chilipirea" userId="34ab170da5908fc4" providerId="LiveId" clId="{657DC964-B470-42A9-AA52-9F1F849BFB76}" dt="2019-10-13T10:19:03.879" v="393"/>
        <pc:sldMkLst>
          <pc:docMk/>
          <pc:sldMk cId="724292230" sldId="528"/>
        </pc:sldMkLst>
        <pc:spChg chg="mod">
          <ac:chgData name="Cristian Chilipirea" userId="34ab170da5908fc4" providerId="LiveId" clId="{657DC964-B470-42A9-AA52-9F1F849BFB76}" dt="2019-10-13T10:18:55.747" v="389"/>
          <ac:spMkLst>
            <pc:docMk/>
            <pc:sldMk cId="724292230" sldId="528"/>
            <ac:spMk id="2" creationId="{FD80E915-DB82-4A54-A3F0-0028BF888C73}"/>
          </ac:spMkLst>
        </pc:spChg>
        <pc:spChg chg="del">
          <ac:chgData name="Cristian Chilipirea" userId="34ab170da5908fc4" providerId="LiveId" clId="{657DC964-B470-42A9-AA52-9F1F849BFB76}" dt="2019-10-13T10:18:58.292" v="390" actId="478"/>
          <ac:spMkLst>
            <pc:docMk/>
            <pc:sldMk cId="724292230" sldId="528"/>
            <ac:spMk id="3" creationId="{574E5438-DDCA-42C0-9359-A89A2CCCDE22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15" creationId="{D9F37F29-4F5F-4921-BE0B-9458880A9C6D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16" creationId="{450701D9-D0C4-489D-AAF9-F8D674082628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23" creationId="{62CC1D6F-65D0-4953-8E69-884DB4332777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24" creationId="{62BA4EB7-D03F-4D44-A1EF-5E4E2BF4D96E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39" creationId="{B76511C2-3365-4195-8703-4241364B9A20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40" creationId="{A78FD600-57BB-40F1-A249-A90D04E254A0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0" creationId="{C52D5C85-8B39-48CE-AA17-6C5AAA677152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1" creationId="{C64EC3A6-0721-4159-83E1-38AFDC3DC2B0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8" creationId="{9EE6B487-7EF4-44B3-823A-FE2B1E6ADCA8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9" creationId="{E0834108-A7AC-4E5A-8637-4D831A902689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84" creationId="{60F15DC5-692E-4CF2-8B8D-256919AE987B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85" creationId="{A00C354D-C52A-4658-A8E1-99B8DED7DABE}"/>
          </ac:spMkLst>
        </pc:s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5" creationId="{FA74CE4D-9BDC-4EE2-8DA0-7BDB04F3CF8C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10" creationId="{BD9755EC-8736-432C-9CC0-5F28BDA5937E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18" creationId="{EEA054D2-C850-47B9-A948-AC52D267F38C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25" creationId="{3AE2112C-1AA2-4761-A24E-E3F0D5699444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29" creationId="{BC3B35DB-F488-491E-A582-406E55580A66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34" creationId="{A44478D8-E0F5-485E-82AF-1AC61CBE2153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41" creationId="{75066997-F9D7-4832-A601-8AA63CB79C0B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45" creationId="{6106CA8E-19D1-42DA-B685-CBD5C3EB3571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50" creationId="{4C66FA82-AFBD-4C11-BB55-782236DB2125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55" creationId="{E774B464-C171-40E1-8BAD-D8199818DAE0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63" creationId="{37AC1257-4252-4356-BAAE-1ABFBA9263A3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70" creationId="{56FADEAE-2093-4E8D-BF45-D3F251274F88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74" creationId="{3FB5BB27-D1EF-40DD-9FF6-AB6A6C636BCB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79" creationId="{460DE859-4C8C-4258-9C34-781A5CD2DAFA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86" creationId="{B84A0EAC-7B1E-4892-ABF0-5676BC5813BA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90" creationId="{E439FA5D-4041-477B-AAA8-B59CC3B50AE7}"/>
          </ac:grpSpMkLst>
        </pc:grpChg>
        <pc:graphicFrameChg chg="add del">
          <ac:chgData name="Cristian Chilipirea" userId="34ab170da5908fc4" providerId="LiveId" clId="{657DC964-B470-42A9-AA52-9F1F849BFB76}" dt="2019-10-13T10:19:03.855" v="392"/>
          <ac:graphicFrameMkLst>
            <pc:docMk/>
            <pc:sldMk cId="724292230" sldId="528"/>
            <ac:graphicFrameMk id="4" creationId="{E71491FA-0D61-453E-9181-E46338C577FB}"/>
          </ac:graphicFrameMkLst>
        </pc:graphicFrameChg>
        <pc:graphicFrameChg chg="add del">
          <ac:chgData name="Cristian Chilipirea" userId="34ab170da5908fc4" providerId="LiveId" clId="{657DC964-B470-42A9-AA52-9F1F849BFB76}" dt="2019-10-13T10:19:03.855" v="392"/>
          <ac:graphicFrameMkLst>
            <pc:docMk/>
            <pc:sldMk cId="724292230" sldId="528"/>
            <ac:graphicFrameMk id="17" creationId="{82AB75A1-F044-47EC-B225-A47ABF1CE7A4}"/>
          </ac:graphicFrameMkLst>
        </pc:graphicFrameChg>
        <pc:graphicFrameChg chg="add del">
          <ac:chgData name="Cristian Chilipirea" userId="34ab170da5908fc4" providerId="LiveId" clId="{657DC964-B470-42A9-AA52-9F1F849BFB76}" dt="2019-10-13T10:19:03.855" v="392"/>
          <ac:graphicFrameMkLst>
            <pc:docMk/>
            <pc:sldMk cId="724292230" sldId="528"/>
            <ac:graphicFrameMk id="33" creationId="{11DE89A4-DB86-4AC7-968E-F11C22854489}"/>
          </ac:graphicFrameMkLst>
        </pc:graphicFrameChg>
        <pc:graphicFrameChg chg="add">
          <ac:chgData name="Cristian Chilipirea" userId="34ab170da5908fc4" providerId="LiveId" clId="{657DC964-B470-42A9-AA52-9F1F849BFB76}" dt="2019-10-13T10:19:03.879" v="393"/>
          <ac:graphicFrameMkLst>
            <pc:docMk/>
            <pc:sldMk cId="724292230" sldId="528"/>
            <ac:graphicFrameMk id="49" creationId="{382B69C0-26F1-482F-B49C-415C1FFB6523}"/>
          </ac:graphicFrameMkLst>
        </pc:graphicFrameChg>
        <pc:graphicFrameChg chg="add">
          <ac:chgData name="Cristian Chilipirea" userId="34ab170da5908fc4" providerId="LiveId" clId="{657DC964-B470-42A9-AA52-9F1F849BFB76}" dt="2019-10-13T10:19:03.879" v="393"/>
          <ac:graphicFrameMkLst>
            <pc:docMk/>
            <pc:sldMk cId="724292230" sldId="528"/>
            <ac:graphicFrameMk id="62" creationId="{2BF052B6-7B57-412D-950E-6D39F1814568}"/>
          </ac:graphicFrameMkLst>
        </pc:graphicFrameChg>
        <pc:graphicFrameChg chg="add">
          <ac:chgData name="Cristian Chilipirea" userId="34ab170da5908fc4" providerId="LiveId" clId="{657DC964-B470-42A9-AA52-9F1F849BFB76}" dt="2019-10-13T10:19:03.879" v="393"/>
          <ac:graphicFrameMkLst>
            <pc:docMk/>
            <pc:sldMk cId="724292230" sldId="528"/>
            <ac:graphicFrameMk id="78" creationId="{D73D79F0-EF56-4066-9178-C2505821ECFF}"/>
          </ac:graphicFrameMkLst>
        </pc:graphicFrameChg>
      </pc:sldChg>
      <pc:sldChg chg="addSp delSp modSp add modAnim">
        <pc:chgData name="Cristian Chilipirea" userId="34ab170da5908fc4" providerId="LiveId" clId="{657DC964-B470-42A9-AA52-9F1F849BFB76}" dt="2019-10-13T10:19:21.801" v="399"/>
        <pc:sldMkLst>
          <pc:docMk/>
          <pc:sldMk cId="443805341" sldId="529"/>
        </pc:sldMkLst>
        <pc:spChg chg="mod">
          <ac:chgData name="Cristian Chilipirea" userId="34ab170da5908fc4" providerId="LiveId" clId="{657DC964-B470-42A9-AA52-9F1F849BFB76}" dt="2019-10-13T10:19:14.058" v="395"/>
          <ac:spMkLst>
            <pc:docMk/>
            <pc:sldMk cId="443805341" sldId="529"/>
            <ac:spMk id="2" creationId="{458A1A50-7D7B-420F-A923-6DE1320A3ACD}"/>
          </ac:spMkLst>
        </pc:spChg>
        <pc:spChg chg="del">
          <ac:chgData name="Cristian Chilipirea" userId="34ab170da5908fc4" providerId="LiveId" clId="{657DC964-B470-42A9-AA52-9F1F849BFB76}" dt="2019-10-13T10:19:16.023" v="396" actId="478"/>
          <ac:spMkLst>
            <pc:docMk/>
            <pc:sldMk cId="443805341" sldId="529"/>
            <ac:spMk id="3" creationId="{7DADC66A-8EC1-4621-9BB6-015AC6B731E2}"/>
          </ac:spMkLst>
        </pc:spChg>
        <pc:spChg chg="add del">
          <ac:chgData name="Cristian Chilipirea" userId="34ab170da5908fc4" providerId="LiveId" clId="{657DC964-B470-42A9-AA52-9F1F849BFB76}" dt="2019-10-13T10:19:21.771" v="398"/>
          <ac:spMkLst>
            <pc:docMk/>
            <pc:sldMk cId="443805341" sldId="529"/>
            <ac:spMk id="10" creationId="{F30515B6-D31D-4D44-95EC-2458E06CE344}"/>
          </ac:spMkLst>
        </pc:spChg>
        <pc:spChg chg="add del">
          <ac:chgData name="Cristian Chilipirea" userId="34ab170da5908fc4" providerId="LiveId" clId="{657DC964-B470-42A9-AA52-9F1F849BFB76}" dt="2019-10-13T10:19:21.771" v="398"/>
          <ac:spMkLst>
            <pc:docMk/>
            <pc:sldMk cId="443805341" sldId="529"/>
            <ac:spMk id="17" creationId="{39677283-6FBF-48DD-A7B8-A88BDFF5E87B}"/>
          </ac:spMkLst>
        </pc:spChg>
        <pc:spChg chg="add">
          <ac:chgData name="Cristian Chilipirea" userId="34ab170da5908fc4" providerId="LiveId" clId="{657DC964-B470-42A9-AA52-9F1F849BFB76}" dt="2019-10-13T10:19:21.801" v="399"/>
          <ac:spMkLst>
            <pc:docMk/>
            <pc:sldMk cId="443805341" sldId="529"/>
            <ac:spMk id="84" creationId="{8E3B24E2-E028-4C3C-9ACA-264C8CF23A9C}"/>
          </ac:spMkLst>
        </pc:spChg>
        <pc:spChg chg="add">
          <ac:chgData name="Cristian Chilipirea" userId="34ab170da5908fc4" providerId="LiveId" clId="{657DC964-B470-42A9-AA52-9F1F849BFB76}" dt="2019-10-13T10:19:21.801" v="399"/>
          <ac:spMkLst>
            <pc:docMk/>
            <pc:sldMk cId="443805341" sldId="529"/>
            <ac:spMk id="91" creationId="{B09D0879-A413-4DC7-A5C8-E3D9C1485C26}"/>
          </ac:spMkLst>
        </pc:s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5" creationId="{2E756902-564B-4724-BAF7-C64DDFC2F5B6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12" creationId="{AACDB00B-4500-40F7-A9AD-042DA6C04B03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18" creationId="{CB0AB139-8B61-4E22-9161-1703A907098C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24" creationId="{E22D1BB0-A633-41A0-BCA6-2492617BBEA1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28" creationId="{3AC42E5D-0FEE-4986-8D8C-9BD5A699E92E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32" creationId="{10FB93E1-2409-482E-B7EF-32F360113C4F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36" creationId="{96CF18EC-15D2-4000-9FFC-68A5D4B54C58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40" creationId="{784182EE-ECFE-429D-9985-1EB2434BF65E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61" creationId="{76E020D7-3AF4-48C7-A9F8-1EB2B2F2025B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79" creationId="{D68286FA-65F0-4C21-BB23-A9277E9D8777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86" creationId="{64206850-01D7-4096-B3B8-85819A67D852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92" creationId="{22BC6928-6C73-4889-91C8-A56721016CDD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98" creationId="{C512B6D4-01BE-4EAE-A26E-ADD7F4BC0D9A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02" creationId="{7C0BBA36-5DC8-43E2-8389-8DA38733B1DC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06" creationId="{522B99B3-9310-41DA-9C1A-1F390E32E803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10" creationId="{78E82CCD-4B2A-41BD-8FFE-1A3D4A45E336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14" creationId="{E880D71A-D608-467A-A197-FB880B0FE80E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35" creationId="{D0D5F34B-BE44-4B0A-A151-16096B34D681}"/>
          </ac:grpSpMkLst>
        </pc:grpChg>
        <pc:graphicFrameChg chg="add del">
          <ac:chgData name="Cristian Chilipirea" userId="34ab170da5908fc4" providerId="LiveId" clId="{657DC964-B470-42A9-AA52-9F1F849BFB76}" dt="2019-10-13T10:19:21.771" v="398"/>
          <ac:graphicFrameMkLst>
            <pc:docMk/>
            <pc:sldMk cId="443805341" sldId="529"/>
            <ac:graphicFrameMk id="4" creationId="{5D29F2DA-74D3-45C3-A6EC-9203413F6B4B}"/>
          </ac:graphicFrameMkLst>
        </pc:graphicFrameChg>
        <pc:graphicFrameChg chg="add del">
          <ac:chgData name="Cristian Chilipirea" userId="34ab170da5908fc4" providerId="LiveId" clId="{657DC964-B470-42A9-AA52-9F1F849BFB76}" dt="2019-10-13T10:19:21.771" v="398"/>
          <ac:graphicFrameMkLst>
            <pc:docMk/>
            <pc:sldMk cId="443805341" sldId="529"/>
            <ac:graphicFrameMk id="11" creationId="{8A9E3353-6198-4E74-A3CC-FA74E2CB1D87}"/>
          </ac:graphicFrameMkLst>
        </pc:graphicFrameChg>
        <pc:graphicFrameChg chg="add">
          <ac:chgData name="Cristian Chilipirea" userId="34ab170da5908fc4" providerId="LiveId" clId="{657DC964-B470-42A9-AA52-9F1F849BFB76}" dt="2019-10-13T10:19:21.801" v="399"/>
          <ac:graphicFrameMkLst>
            <pc:docMk/>
            <pc:sldMk cId="443805341" sldId="529"/>
            <ac:graphicFrameMk id="78" creationId="{244C6B89-79F6-4AF6-A20B-C0DE5D4D93AD}"/>
          </ac:graphicFrameMkLst>
        </pc:graphicFrameChg>
        <pc:graphicFrameChg chg="add">
          <ac:chgData name="Cristian Chilipirea" userId="34ab170da5908fc4" providerId="LiveId" clId="{657DC964-B470-42A9-AA52-9F1F849BFB76}" dt="2019-10-13T10:19:21.801" v="399"/>
          <ac:graphicFrameMkLst>
            <pc:docMk/>
            <pc:sldMk cId="443805341" sldId="529"/>
            <ac:graphicFrameMk id="85" creationId="{CFF96F15-6030-4CAD-8F0F-2410F9614F24}"/>
          </ac:graphicFrameMkLst>
        </pc:graphicFrameChg>
      </pc:sldChg>
      <pc:sldChg chg="addSp delSp modSp add modAnim">
        <pc:chgData name="Cristian Chilipirea" userId="34ab170da5908fc4" providerId="LiveId" clId="{657DC964-B470-42A9-AA52-9F1F849BFB76}" dt="2019-10-13T10:19:44.900" v="406" actId="1076"/>
        <pc:sldMkLst>
          <pc:docMk/>
          <pc:sldMk cId="1533201253" sldId="530"/>
        </pc:sldMkLst>
        <pc:spChg chg="mod">
          <ac:chgData name="Cristian Chilipirea" userId="34ab170da5908fc4" providerId="LiveId" clId="{657DC964-B470-42A9-AA52-9F1F849BFB76}" dt="2019-10-13T10:19:29.336" v="401"/>
          <ac:spMkLst>
            <pc:docMk/>
            <pc:sldMk cId="1533201253" sldId="530"/>
            <ac:spMk id="2" creationId="{5A2F8766-B310-44D5-9CC0-E65643C0E083}"/>
          </ac:spMkLst>
        </pc:spChg>
        <pc:spChg chg="del">
          <ac:chgData name="Cristian Chilipirea" userId="34ab170da5908fc4" providerId="LiveId" clId="{657DC964-B470-42A9-AA52-9F1F849BFB76}" dt="2019-10-13T10:19:31.591" v="402" actId="478"/>
          <ac:spMkLst>
            <pc:docMk/>
            <pc:sldMk cId="1533201253" sldId="530"/>
            <ac:spMk id="3" creationId="{41B57168-2599-4417-A459-17F68F0FAC59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5" creationId="{F58A16CB-EC3C-4726-8451-35388FA09168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3" creationId="{8FEFA6B2-9F55-4959-821A-74FB036A33A1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5" creationId="{BF16B15A-A656-415E-AC6D-9FD34FF03FDE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6" creationId="{0475F1C5-F0A3-4F56-B268-DF4748804CD1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7" creationId="{CEFBBB29-DFB6-4CB5-979E-E42BE7CBA544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3" creationId="{FA615566-FAB5-43C0-B4C6-277AE70A6CBA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4" creationId="{B017E82A-D0E7-4861-86E4-539F9207DAA5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5" creationId="{64476AC9-6F28-44B2-B814-831F2506DF64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6" creationId="{1E597B58-7E99-4191-BABA-51F7102933C1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7" creationId="{9BFA451C-687A-4FD5-9AAD-2604158F0257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8" creationId="{4E94AFD1-3525-47BA-AD9F-8C87B8DCCCC2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40" creationId="{5BD80494-81CB-4324-A1CF-55CE792D6094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58" creationId="{71CCA1BD-0BB1-4264-9774-8ECC6B91AB03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0" creationId="{BE8F49CA-A0B6-4C73-B54B-48E9181316DA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1" creationId="{461F2A57-92FE-405B-ABEC-08C3F260844A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2" creationId="{143E36BA-3876-4AE6-8C1E-B07C357DE96F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8" creationId="{966BB3E2-8F1E-438D-8566-259DF2593279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9" creationId="{D9CECC35-69C2-41A5-B2BB-28D9B3E8A0EC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0" creationId="{D93EA19E-7A3C-426B-B8EF-AB275C4BBF0C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1" creationId="{8D40D94B-CC68-4D1C-875F-31B419BFAB72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2" creationId="{5B4B1C86-7BEC-4CB8-A66A-C6AAEE11A4E9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3" creationId="{4ABEE27C-A375-46FF-B4C7-1142DA0D0DD4}"/>
          </ac:spMkLst>
        </pc:spChg>
        <pc:grpChg chg="add del">
          <ac:chgData name="Cristian Chilipirea" userId="34ab170da5908fc4" providerId="LiveId" clId="{657DC964-B470-42A9-AA52-9F1F849BFB76}" dt="2019-10-13T10:19:42.570" v="404"/>
          <ac:grpSpMkLst>
            <pc:docMk/>
            <pc:sldMk cId="1533201253" sldId="530"/>
            <ac:grpSpMk id="6" creationId="{D91FCF70-F535-40AC-9D31-0BF07F52E514}"/>
          </ac:grpSpMkLst>
        </pc:grpChg>
        <pc:grpChg chg="add del">
          <ac:chgData name="Cristian Chilipirea" userId="34ab170da5908fc4" providerId="LiveId" clId="{657DC964-B470-42A9-AA52-9F1F849BFB76}" dt="2019-10-13T10:19:42.570" v="404"/>
          <ac:grpSpMkLst>
            <pc:docMk/>
            <pc:sldMk cId="1533201253" sldId="530"/>
            <ac:grpSpMk id="28" creationId="{37F15261-5607-496E-A64E-7BA7FEEAA896}"/>
          </ac:grpSpMkLst>
        </pc:grpChg>
        <pc:grpChg chg="add mod">
          <ac:chgData name="Cristian Chilipirea" userId="34ab170da5908fc4" providerId="LiveId" clId="{657DC964-B470-42A9-AA52-9F1F849BFB76}" dt="2019-10-13T10:19:44.900" v="406" actId="1076"/>
          <ac:grpSpMkLst>
            <pc:docMk/>
            <pc:sldMk cId="1533201253" sldId="530"/>
            <ac:grpSpMk id="41" creationId="{DFF3F105-8914-4F50-85DB-2647AA782673}"/>
          </ac:grpSpMkLst>
        </pc:grpChg>
        <pc:grpChg chg="add mod">
          <ac:chgData name="Cristian Chilipirea" userId="34ab170da5908fc4" providerId="LiveId" clId="{657DC964-B470-42A9-AA52-9F1F849BFB76}" dt="2019-10-13T10:19:44.900" v="406" actId="1076"/>
          <ac:grpSpMkLst>
            <pc:docMk/>
            <pc:sldMk cId="1533201253" sldId="530"/>
            <ac:grpSpMk id="63" creationId="{9807AF57-E9BA-4BCC-9CC9-C507A6A8B0B1}"/>
          </ac:grpSpMkLst>
        </pc:grpChg>
        <pc:graphicFrameChg chg="add del">
          <ac:chgData name="Cristian Chilipirea" userId="34ab170da5908fc4" providerId="LiveId" clId="{657DC964-B470-42A9-AA52-9F1F849BFB76}" dt="2019-10-13T10:19:42.570" v="404"/>
          <ac:graphicFrameMkLst>
            <pc:docMk/>
            <pc:sldMk cId="1533201253" sldId="530"/>
            <ac:graphicFrameMk id="4" creationId="{DAEC0AE3-3212-4785-8D2B-E4764CBB5218}"/>
          </ac:graphicFrameMkLst>
        </pc:graphicFrameChg>
        <pc:graphicFrameChg chg="add del">
          <ac:chgData name="Cristian Chilipirea" userId="34ab170da5908fc4" providerId="LiveId" clId="{657DC964-B470-42A9-AA52-9F1F849BFB76}" dt="2019-10-13T10:19:42.570" v="404"/>
          <ac:graphicFrameMkLst>
            <pc:docMk/>
            <pc:sldMk cId="1533201253" sldId="530"/>
            <ac:graphicFrameMk id="24" creationId="{1C3128A1-C1C7-4744-A31B-7D45469CB3FE}"/>
          </ac:graphicFrameMkLst>
        </pc:graphicFrameChg>
        <pc:graphicFrameChg chg="add mod">
          <ac:chgData name="Cristian Chilipirea" userId="34ab170da5908fc4" providerId="LiveId" clId="{657DC964-B470-42A9-AA52-9F1F849BFB76}" dt="2019-10-13T10:19:44.900" v="406" actId="1076"/>
          <ac:graphicFrameMkLst>
            <pc:docMk/>
            <pc:sldMk cId="1533201253" sldId="530"/>
            <ac:graphicFrameMk id="39" creationId="{98F722BF-CAF2-4E5C-98AE-A55DEF124D2A}"/>
          </ac:graphicFrameMkLst>
        </pc:graphicFrameChg>
        <pc:graphicFrameChg chg="add mod">
          <ac:chgData name="Cristian Chilipirea" userId="34ab170da5908fc4" providerId="LiveId" clId="{657DC964-B470-42A9-AA52-9F1F849BFB76}" dt="2019-10-13T10:19:44.900" v="406" actId="1076"/>
          <ac:graphicFrameMkLst>
            <pc:docMk/>
            <pc:sldMk cId="1533201253" sldId="530"/>
            <ac:graphicFrameMk id="59" creationId="{6991362A-8F9C-473A-BE7B-52F688269812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20:03.452" v="413" actId="1076"/>
        <pc:sldMkLst>
          <pc:docMk/>
          <pc:sldMk cId="3758586578" sldId="531"/>
        </pc:sldMkLst>
        <pc:spChg chg="mod">
          <ac:chgData name="Cristian Chilipirea" userId="34ab170da5908fc4" providerId="LiveId" clId="{657DC964-B470-42A9-AA52-9F1F849BFB76}" dt="2019-10-13T10:19:51.619" v="408"/>
          <ac:spMkLst>
            <pc:docMk/>
            <pc:sldMk cId="3758586578" sldId="531"/>
            <ac:spMk id="2" creationId="{9A0E4BC0-36F3-4F37-959C-AE87729AF85C}"/>
          </ac:spMkLst>
        </pc:spChg>
        <pc:spChg chg="del">
          <ac:chgData name="Cristian Chilipirea" userId="34ab170da5908fc4" providerId="LiveId" clId="{657DC964-B470-42A9-AA52-9F1F849BFB76}" dt="2019-10-13T10:19:55.155" v="409" actId="478"/>
          <ac:spMkLst>
            <pc:docMk/>
            <pc:sldMk cId="3758586578" sldId="531"/>
            <ac:spMk id="3" creationId="{9EA4FD81-5AB4-4826-A8AF-61278F76D3C7}"/>
          </ac:spMkLst>
        </pc:spChg>
        <pc:spChg chg="add del">
          <ac:chgData name="Cristian Chilipirea" userId="34ab170da5908fc4" providerId="LiveId" clId="{657DC964-B470-42A9-AA52-9F1F849BFB76}" dt="2019-10-13T10:20:01.302" v="411"/>
          <ac:spMkLst>
            <pc:docMk/>
            <pc:sldMk cId="3758586578" sldId="531"/>
            <ac:spMk id="4" creationId="{349E6B47-2B38-45E3-B195-735082CD713A}"/>
          </ac:spMkLst>
        </pc:spChg>
        <pc:spChg chg="add mod">
          <ac:chgData name="Cristian Chilipirea" userId="34ab170da5908fc4" providerId="LiveId" clId="{657DC964-B470-42A9-AA52-9F1F849BFB76}" dt="2019-10-13T10:20:03.452" v="413" actId="1076"/>
          <ac:spMkLst>
            <pc:docMk/>
            <pc:sldMk cId="3758586578" sldId="531"/>
            <ac:spMk id="5" creationId="{72421378-C012-4724-9936-5C1DC583939E}"/>
          </ac:spMkLst>
        </pc:spChg>
      </pc:sldChg>
      <pc:sldChg chg="addSp delSp modSp add">
        <pc:chgData name="Cristian Chilipirea" userId="34ab170da5908fc4" providerId="LiveId" clId="{657DC964-B470-42A9-AA52-9F1F849BFB76}" dt="2019-10-13T10:20:23.288" v="422" actId="1076"/>
        <pc:sldMkLst>
          <pc:docMk/>
          <pc:sldMk cId="2994853658" sldId="532"/>
        </pc:sldMkLst>
        <pc:spChg chg="mod">
          <ac:chgData name="Cristian Chilipirea" userId="34ab170da5908fc4" providerId="LiveId" clId="{657DC964-B470-42A9-AA52-9F1F849BFB76}" dt="2019-10-13T10:20:19.688" v="419" actId="1076"/>
          <ac:spMkLst>
            <pc:docMk/>
            <pc:sldMk cId="2994853658" sldId="532"/>
            <ac:spMk id="2" creationId="{4599377C-984A-4393-9187-7689FACB30A5}"/>
          </ac:spMkLst>
        </pc:spChg>
        <pc:spChg chg="del">
          <ac:chgData name="Cristian Chilipirea" userId="34ab170da5908fc4" providerId="LiveId" clId="{657DC964-B470-42A9-AA52-9F1F849BFB76}" dt="2019-10-13T10:20:12.567" v="416" actId="478"/>
          <ac:spMkLst>
            <pc:docMk/>
            <pc:sldMk cId="2994853658" sldId="532"/>
            <ac:spMk id="3" creationId="{C9D0D9D8-7624-48B7-A27A-8DD44573690D}"/>
          </ac:spMkLst>
        </pc:spChg>
        <pc:graphicFrameChg chg="add mod">
          <ac:chgData name="Cristian Chilipirea" userId="34ab170da5908fc4" providerId="LiveId" clId="{657DC964-B470-42A9-AA52-9F1F849BFB76}" dt="2019-10-13T10:20:23.288" v="422" actId="1076"/>
          <ac:graphicFrameMkLst>
            <pc:docMk/>
            <pc:sldMk cId="2994853658" sldId="532"/>
            <ac:graphicFrameMk id="4" creationId="{6E2CF3C7-497C-45EF-B3F6-C7E67B44D2AB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20:38.113" v="429" actId="1076"/>
        <pc:sldMkLst>
          <pc:docMk/>
          <pc:sldMk cId="186630438" sldId="533"/>
        </pc:sldMkLst>
        <pc:spChg chg="mod">
          <ac:chgData name="Cristian Chilipirea" userId="34ab170da5908fc4" providerId="LiveId" clId="{657DC964-B470-42A9-AA52-9F1F849BFB76}" dt="2019-10-13T10:20:29.302" v="424"/>
          <ac:spMkLst>
            <pc:docMk/>
            <pc:sldMk cId="186630438" sldId="533"/>
            <ac:spMk id="2" creationId="{D479F450-B7E2-4F1E-B29B-185704B6C428}"/>
          </ac:spMkLst>
        </pc:spChg>
        <pc:spChg chg="del">
          <ac:chgData name="Cristian Chilipirea" userId="34ab170da5908fc4" providerId="LiveId" clId="{657DC964-B470-42A9-AA52-9F1F849BFB76}" dt="2019-10-13T10:20:31.479" v="425" actId="478"/>
          <ac:spMkLst>
            <pc:docMk/>
            <pc:sldMk cId="186630438" sldId="533"/>
            <ac:spMk id="3" creationId="{A5C2C538-7C6D-46F1-B5FF-273B4D531FD7}"/>
          </ac:spMkLst>
        </pc:spChg>
        <pc:spChg chg="add del">
          <ac:chgData name="Cristian Chilipirea" userId="34ab170da5908fc4" providerId="LiveId" clId="{657DC964-B470-42A9-AA52-9F1F849BFB76}" dt="2019-10-13T10:20:36.460" v="427"/>
          <ac:spMkLst>
            <pc:docMk/>
            <pc:sldMk cId="186630438" sldId="533"/>
            <ac:spMk id="4" creationId="{78AB5C41-9F57-436B-9D4C-AACF889E73E8}"/>
          </ac:spMkLst>
        </pc:spChg>
        <pc:spChg chg="add mod">
          <ac:chgData name="Cristian Chilipirea" userId="34ab170da5908fc4" providerId="LiveId" clId="{657DC964-B470-42A9-AA52-9F1F849BFB76}" dt="2019-10-13T10:20:38.113" v="429" actId="1076"/>
          <ac:spMkLst>
            <pc:docMk/>
            <pc:sldMk cId="186630438" sldId="533"/>
            <ac:spMk id="5" creationId="{981B1F7E-3A79-426B-8353-87DF16590883}"/>
          </ac:spMkLst>
        </pc:spChg>
      </pc:sldChg>
      <pc:sldChg chg="addSp delSp add">
        <pc:chgData name="Cristian Chilipirea" userId="34ab170da5908fc4" providerId="LiveId" clId="{657DC964-B470-42A9-AA52-9F1F849BFB76}" dt="2019-10-13T10:20:53.316" v="437"/>
        <pc:sldMkLst>
          <pc:docMk/>
          <pc:sldMk cId="174604596" sldId="534"/>
        </pc:sldMkLst>
        <pc:spChg chg="del">
          <ac:chgData name="Cristian Chilipirea" userId="34ab170da5908fc4" providerId="LiveId" clId="{657DC964-B470-42A9-AA52-9F1F849BFB76}" dt="2019-10-13T10:20:47.034" v="432" actId="478"/>
          <ac:spMkLst>
            <pc:docMk/>
            <pc:sldMk cId="174604596" sldId="534"/>
            <ac:spMk id="2" creationId="{211569F3-C98C-486A-9A5D-2F974CABB855}"/>
          </ac:spMkLst>
        </pc:spChg>
        <pc:spChg chg="del">
          <ac:chgData name="Cristian Chilipirea" userId="34ab170da5908fc4" providerId="LiveId" clId="{657DC964-B470-42A9-AA52-9F1F849BFB76}" dt="2019-10-13T10:20:45.914" v="431" actId="478"/>
          <ac:spMkLst>
            <pc:docMk/>
            <pc:sldMk cId="174604596" sldId="534"/>
            <ac:spMk id="3" creationId="{AF69AE23-165B-4D7A-BD62-10D49E29EEC8}"/>
          </ac:spMkLst>
        </pc:spChg>
        <pc:spChg chg="add del">
          <ac:chgData name="Cristian Chilipirea" userId="34ab170da5908fc4" providerId="LiveId" clId="{657DC964-B470-42A9-AA52-9F1F849BFB76}" dt="2019-10-13T10:20:49.013" v="434"/>
          <ac:spMkLst>
            <pc:docMk/>
            <pc:sldMk cId="174604596" sldId="534"/>
            <ac:spMk id="4" creationId="{C48DD42D-F17C-44A1-88A5-A13A6CF80893}"/>
          </ac:spMkLst>
        </pc:spChg>
        <pc:spChg chg="add del">
          <ac:chgData name="Cristian Chilipirea" userId="34ab170da5908fc4" providerId="LiveId" clId="{657DC964-B470-42A9-AA52-9F1F849BFB76}" dt="2019-10-13T10:20:53.310" v="436"/>
          <ac:spMkLst>
            <pc:docMk/>
            <pc:sldMk cId="174604596" sldId="534"/>
            <ac:spMk id="5" creationId="{AE06D71F-CC1C-4F99-AB70-09CDA3EBB7C8}"/>
          </ac:spMkLst>
        </pc:spChg>
        <pc:spChg chg="add">
          <ac:chgData name="Cristian Chilipirea" userId="34ab170da5908fc4" providerId="LiveId" clId="{657DC964-B470-42A9-AA52-9F1F849BFB76}" dt="2019-10-13T10:20:53.316" v="437"/>
          <ac:spMkLst>
            <pc:docMk/>
            <pc:sldMk cId="174604596" sldId="534"/>
            <ac:spMk id="6" creationId="{3683A6C7-F02D-470E-90BC-BF4580E38E50}"/>
          </ac:spMkLst>
        </pc:spChg>
      </pc:sldChg>
    </pc:docChg>
  </pc:docChgLst>
  <pc:docChgLst>
    <pc:chgData name="Cristian Chilipirea" userId="34ab170da5908fc4" providerId="LiveId" clId="{8D7DEDE3-80AA-4184-B7F9-7AE18451EC3E}"/>
    <pc:docChg chg="addSld delSld modSld modSection">
      <pc:chgData name="Cristian Chilipirea" userId="34ab170da5908fc4" providerId="LiveId" clId="{8D7DEDE3-80AA-4184-B7F9-7AE18451EC3E}" dt="2019-10-06T17:49:31.204" v="263"/>
      <pc:docMkLst>
        <pc:docMk/>
      </pc:docMkLst>
      <pc:sldChg chg="modSp">
        <pc:chgData name="Cristian Chilipirea" userId="34ab170da5908fc4" providerId="LiveId" clId="{8D7DEDE3-80AA-4184-B7F9-7AE18451EC3E}" dt="2019-10-06T17:41:41.266" v="108"/>
        <pc:sldMkLst>
          <pc:docMk/>
          <pc:sldMk cId="0" sldId="485"/>
        </pc:sldMkLst>
        <pc:spChg chg="mod">
          <ac:chgData name="Cristian Chilipirea" userId="34ab170da5908fc4" providerId="LiveId" clId="{8D7DEDE3-80AA-4184-B7F9-7AE18451EC3E}" dt="2019-10-06T17:41:41.266" v="108"/>
          <ac:spMkLst>
            <pc:docMk/>
            <pc:sldMk cId="0" sldId="485"/>
            <ac:spMk id="15361" creationId="{B7373C27-AE51-474E-BA1F-0C5F0233AACE}"/>
          </ac:spMkLst>
        </pc:spChg>
        <pc:spChg chg="mod">
          <ac:chgData name="Cristian Chilipirea" userId="34ab170da5908fc4" providerId="LiveId" clId="{8D7DEDE3-80AA-4184-B7F9-7AE18451EC3E}" dt="2019-10-06T17:41:28.300" v="105" actId="6549"/>
          <ac:spMkLst>
            <pc:docMk/>
            <pc:sldMk cId="0" sldId="485"/>
            <ac:spMk id="15363" creationId="{8AD4A1D2-344F-4CD3-949B-26BEB5FF75C3}"/>
          </ac:spMkLst>
        </pc:spChg>
      </pc:sldChg>
      <pc:sldChg chg="addSp delSp modSp add">
        <pc:chgData name="Cristian Chilipirea" userId="34ab170da5908fc4" providerId="LiveId" clId="{8D7DEDE3-80AA-4184-B7F9-7AE18451EC3E}" dt="2019-10-06T17:42:00.595" v="119" actId="1076"/>
        <pc:sldMkLst>
          <pc:docMk/>
          <pc:sldMk cId="1027992857" sldId="486"/>
        </pc:sldMkLst>
        <pc:spChg chg="mod">
          <ac:chgData name="Cristian Chilipirea" userId="34ab170da5908fc4" providerId="LiveId" clId="{8D7DEDE3-80AA-4184-B7F9-7AE18451EC3E}" dt="2019-10-06T17:41:47.545" v="109"/>
          <ac:spMkLst>
            <pc:docMk/>
            <pc:sldMk cId="1027992857" sldId="486"/>
            <ac:spMk id="2" creationId="{CAFD830F-CE29-4FAB-B9D3-76D74E6FB294}"/>
          </ac:spMkLst>
        </pc:spChg>
        <pc:spChg chg="del">
          <ac:chgData name="Cristian Chilipirea" userId="34ab170da5908fc4" providerId="LiveId" clId="{8D7DEDE3-80AA-4184-B7F9-7AE18451EC3E}" dt="2019-10-06T17:41:52.664" v="110" actId="478"/>
          <ac:spMkLst>
            <pc:docMk/>
            <pc:sldMk cId="1027992857" sldId="486"/>
            <ac:spMk id="3" creationId="{A31A56ED-50ED-43B6-A4BA-BA6DFE8FFB23}"/>
          </ac:spMkLst>
        </pc:spChg>
        <pc:spChg chg="add del mod">
          <ac:chgData name="Cristian Chilipirea" userId="34ab170da5908fc4" providerId="LiveId" clId="{8D7DEDE3-80AA-4184-B7F9-7AE18451EC3E}" dt="2019-10-06T17:41:58.447" v="117"/>
          <ac:spMkLst>
            <pc:docMk/>
            <pc:sldMk cId="1027992857" sldId="486"/>
            <ac:spMk id="4" creationId="{46FA51A1-24DF-44D4-BDA3-0BEF00489713}"/>
          </ac:spMkLst>
        </pc:spChg>
        <pc:spChg chg="add mod">
          <ac:chgData name="Cristian Chilipirea" userId="34ab170da5908fc4" providerId="LiveId" clId="{8D7DEDE3-80AA-4184-B7F9-7AE18451EC3E}" dt="2019-10-06T17:42:00.595" v="119" actId="1076"/>
          <ac:spMkLst>
            <pc:docMk/>
            <pc:sldMk cId="1027992857" sldId="486"/>
            <ac:spMk id="5" creationId="{12521590-0298-4BB0-95E1-508CFEA682CA}"/>
          </ac:spMkLst>
        </pc:spChg>
      </pc:sldChg>
      <pc:sldChg chg="addSp delSp modSp add">
        <pc:chgData name="Cristian Chilipirea" userId="34ab170da5908fc4" providerId="LiveId" clId="{8D7DEDE3-80AA-4184-B7F9-7AE18451EC3E}" dt="2019-10-06T17:42:19.028" v="126" actId="1076"/>
        <pc:sldMkLst>
          <pc:docMk/>
          <pc:sldMk cId="138587081" sldId="487"/>
        </pc:sldMkLst>
        <pc:spChg chg="mod">
          <ac:chgData name="Cristian Chilipirea" userId="34ab170da5908fc4" providerId="LiveId" clId="{8D7DEDE3-80AA-4184-B7F9-7AE18451EC3E}" dt="2019-10-06T17:42:06.913" v="121"/>
          <ac:spMkLst>
            <pc:docMk/>
            <pc:sldMk cId="138587081" sldId="487"/>
            <ac:spMk id="2" creationId="{6513519C-FD2C-483C-AE1D-B4D656FCA6C0}"/>
          </ac:spMkLst>
        </pc:spChg>
        <pc:spChg chg="del">
          <ac:chgData name="Cristian Chilipirea" userId="34ab170da5908fc4" providerId="LiveId" clId="{8D7DEDE3-80AA-4184-B7F9-7AE18451EC3E}" dt="2019-10-06T17:42:14.100" v="122" actId="478"/>
          <ac:spMkLst>
            <pc:docMk/>
            <pc:sldMk cId="138587081" sldId="487"/>
            <ac:spMk id="3" creationId="{49C508CD-CD85-4105-A435-6D58982B0AF6}"/>
          </ac:spMkLst>
        </pc:spChg>
        <pc:spChg chg="add del">
          <ac:chgData name="Cristian Chilipirea" userId="34ab170da5908fc4" providerId="LiveId" clId="{8D7DEDE3-80AA-4184-B7F9-7AE18451EC3E}" dt="2019-10-06T17:42:16.725" v="124"/>
          <ac:spMkLst>
            <pc:docMk/>
            <pc:sldMk cId="138587081" sldId="487"/>
            <ac:spMk id="4" creationId="{0D7E193C-8F54-44DA-9B30-7E1B90DBDB11}"/>
          </ac:spMkLst>
        </pc:spChg>
        <pc:spChg chg="add mod">
          <ac:chgData name="Cristian Chilipirea" userId="34ab170da5908fc4" providerId="LiveId" clId="{8D7DEDE3-80AA-4184-B7F9-7AE18451EC3E}" dt="2019-10-06T17:42:19.028" v="126" actId="1076"/>
          <ac:spMkLst>
            <pc:docMk/>
            <pc:sldMk cId="138587081" sldId="487"/>
            <ac:spMk id="5" creationId="{9FD8CA38-E146-4A5A-BB37-AC4E5340B7B6}"/>
          </ac:spMkLst>
        </pc:spChg>
      </pc:sldChg>
      <pc:sldChg chg="addSp delSp add modAnim">
        <pc:chgData name="Cristian Chilipirea" userId="34ab170da5908fc4" providerId="LiveId" clId="{8D7DEDE3-80AA-4184-B7F9-7AE18451EC3E}" dt="2019-10-06T17:42:41.943" v="132"/>
        <pc:sldMkLst>
          <pc:docMk/>
          <pc:sldMk cId="1246785372" sldId="488"/>
        </pc:sldMkLst>
        <pc:spChg chg="del">
          <ac:chgData name="Cristian Chilipirea" userId="34ab170da5908fc4" providerId="LiveId" clId="{8D7DEDE3-80AA-4184-B7F9-7AE18451EC3E}" dt="2019-10-06T17:42:31.667" v="128"/>
          <ac:spMkLst>
            <pc:docMk/>
            <pc:sldMk cId="1246785372" sldId="488"/>
            <ac:spMk id="2" creationId="{F404CC54-A83F-4C94-BA99-964E3083E18E}"/>
          </ac:spMkLst>
        </pc:spChg>
        <pc:spChg chg="del">
          <ac:chgData name="Cristian Chilipirea" userId="34ab170da5908fc4" providerId="LiveId" clId="{8D7DEDE3-80AA-4184-B7F9-7AE18451EC3E}" dt="2019-10-06T17:42:33.859" v="129" actId="478"/>
          <ac:spMkLst>
            <pc:docMk/>
            <pc:sldMk cId="1246785372" sldId="488"/>
            <ac:spMk id="3" creationId="{204010CE-DCAB-4C5F-B78B-C37CFE47F60B}"/>
          </ac:spMkLst>
        </pc:spChg>
        <pc:spChg chg="add">
          <ac:chgData name="Cristian Chilipirea" userId="34ab170da5908fc4" providerId="LiveId" clId="{8D7DEDE3-80AA-4184-B7F9-7AE18451EC3E}" dt="2019-10-06T17:42:31.667" v="128"/>
          <ac:spMkLst>
            <pc:docMk/>
            <pc:sldMk cId="1246785372" sldId="488"/>
            <ac:spMk id="4" creationId="{35E6826D-DCA6-423C-83A8-0CF3F691C4B1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5" creationId="{AE34D164-23B0-4887-AE2E-6674A5F76BC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6" creationId="{7478DB8A-FFDA-4CA1-A45A-B65FDE7DDA5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7" creationId="{184C8217-8983-4DC5-B301-4861B9C33B18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8" creationId="{591B9BC8-1DB6-4F54-98BF-981E5F09B3B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9" creationId="{FA2D569F-CA62-47D1-B58D-9F3E2D4016AA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0" creationId="{B3A96C93-A66A-4598-B065-2CDFE095F82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1" creationId="{26F8C493-6D19-4E77-A32A-11E162AC94E2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2" creationId="{E6C06BA9-15B8-417A-8D00-847AE8BCEB1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3" creationId="{407101A6-7342-44A9-B228-8EC3B0517F2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4" creationId="{FB277CBB-F8F7-4BAA-9FBF-4C87AFD8757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5" creationId="{4365CF74-2837-42E8-94EE-D5D43820FA1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6" creationId="{1F78CEA8-8EEB-45A5-A3AC-763E38A56E6D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7" creationId="{A40242B7-A83C-442C-A8D6-73722D082B2F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8" creationId="{12075353-A43A-41FD-A912-D75DD1C8EE96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9" creationId="{9E06110E-2875-4155-9700-F559820A5D91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0" creationId="{314B617E-22B6-48D2-B65A-941504A84FE1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1" creationId="{BEEB07B8-6494-4FC8-895E-E265CDBE4C16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2" creationId="{2ED64FF1-983F-4808-9BDA-624C6F77C15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3" creationId="{1F9F51B0-0A57-4D14-BDB4-ECBA3F73458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4" creationId="{7A77D673-CB5D-4A2E-9FF9-F715275CA15F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5" creationId="{B51BDB03-BA3C-4E69-BDBC-243B707E1C6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6" creationId="{5016292C-857B-4B92-BE84-725E5A944ECB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7" creationId="{81D7AB60-A622-4050-821D-DD5C6684DCB8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8" creationId="{4919C840-D525-422E-8CFF-915B160061FE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9" creationId="{7627ED02-C125-47CB-9EF8-3C01981A6757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0" creationId="{83C93D17-3ECF-4652-BA2B-5299F7895698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1" creationId="{316A77D2-3C9F-42F1-A958-DBB054E45B76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2" creationId="{961ED832-0B7B-45DD-B316-6F204E8B5DF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3" creationId="{BBD7207A-B05C-41BA-B3E0-B7402778E4E2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4" creationId="{7DE8B043-CB4C-4ADB-AA3F-5ED412EA7F4B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5" creationId="{84731610-C2E4-47BA-96A5-3B09482A6AB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6" creationId="{0873DB18-E8AD-4B22-A7CC-D1462CA1FAA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7" creationId="{804AE306-34C4-4B7B-B515-D00C5F0517C5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8" creationId="{55D7E1D7-E8FE-4154-8319-DE85D8B1D70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9" creationId="{EED103C0-DEE0-4D74-B461-3438BC489C9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0" creationId="{9C33B583-F927-4031-9189-1A6687965857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1" creationId="{3332B80F-C31A-487A-8C7F-C4A8C5275209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2" creationId="{0B896858-0ED1-4481-825E-34B298983E05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3" creationId="{38731670-0209-44BA-9FFE-149004A2964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4" creationId="{3FD937CF-30F1-497E-A07F-9B7ACAB6B205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5" creationId="{942C59C4-144E-401E-9B63-633896BE6EEB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6" creationId="{5D4E803D-F4F9-4947-A4F8-189DFDF0266E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7" creationId="{8B9D1893-BE72-42C3-AF26-45C72C0927AA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8" creationId="{22054EF7-11B3-4481-BBA6-A68F2BE0B2CF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9" creationId="{4D713492-321C-487D-8012-9EA5060D2B0E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0" creationId="{FA7C7C6D-862D-49C5-8888-1860B54BDB2F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1" creationId="{13797048-8D50-4AE3-888C-45CC78BF595F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2" creationId="{E844A28F-1D1F-4243-A531-005257C273D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3" creationId="{BA24C533-9E7A-474A-812D-997090B0C514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4" creationId="{ECA02838-C4E4-4A3E-9ECA-B56891D70FA2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5" creationId="{F2F0CF6B-2016-4806-AE50-F9D773E1BD1E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6" creationId="{FEBEEE57-C80D-4ADF-B4F8-2B35B817AA0A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7" creationId="{E786AE41-4853-400C-BB82-D375FB99ABE4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8" creationId="{E6BD99C7-FE70-447E-87A8-111D9C35E7C0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9" creationId="{3190A27F-97A0-49B8-8627-3916C3FC743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60" creationId="{FA389C17-C2A9-4468-9ECA-51455BBB16C1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61" creationId="{8CA295BC-CDBF-49E2-A8CC-BCC8B55EF88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62" creationId="{1B531820-C4D0-423B-9EEC-39526770D4F3}"/>
          </ac:spMkLst>
        </pc:spChg>
      </pc:sldChg>
      <pc:sldChg chg="addSp delSp modSp add">
        <pc:chgData name="Cristian Chilipirea" userId="34ab170da5908fc4" providerId="LiveId" clId="{8D7DEDE3-80AA-4184-B7F9-7AE18451EC3E}" dt="2019-10-06T17:43:12.732" v="139" actId="1076"/>
        <pc:sldMkLst>
          <pc:docMk/>
          <pc:sldMk cId="2831191411" sldId="489"/>
        </pc:sldMkLst>
        <pc:spChg chg="mod">
          <ac:chgData name="Cristian Chilipirea" userId="34ab170da5908fc4" providerId="LiveId" clId="{8D7DEDE3-80AA-4184-B7F9-7AE18451EC3E}" dt="2019-10-06T17:43:00.689" v="134"/>
          <ac:spMkLst>
            <pc:docMk/>
            <pc:sldMk cId="2831191411" sldId="489"/>
            <ac:spMk id="2" creationId="{9A2B01A0-ED9C-4EEE-885B-E045AF541128}"/>
          </ac:spMkLst>
        </pc:spChg>
        <pc:spChg chg="del">
          <ac:chgData name="Cristian Chilipirea" userId="34ab170da5908fc4" providerId="LiveId" clId="{8D7DEDE3-80AA-4184-B7F9-7AE18451EC3E}" dt="2019-10-06T17:43:06.711" v="135" actId="478"/>
          <ac:spMkLst>
            <pc:docMk/>
            <pc:sldMk cId="2831191411" sldId="489"/>
            <ac:spMk id="3" creationId="{6F0EE780-2072-4549-9E22-43B14BB27896}"/>
          </ac:spMkLst>
        </pc:spChg>
        <pc:spChg chg="add del">
          <ac:chgData name="Cristian Chilipirea" userId="34ab170da5908fc4" providerId="LiveId" clId="{8D7DEDE3-80AA-4184-B7F9-7AE18451EC3E}" dt="2019-10-06T17:43:09.191" v="137"/>
          <ac:spMkLst>
            <pc:docMk/>
            <pc:sldMk cId="2831191411" sldId="489"/>
            <ac:spMk id="4" creationId="{4C6D33A7-9735-4B94-ACAB-0ACB82E81736}"/>
          </ac:spMkLst>
        </pc:spChg>
        <pc:spChg chg="add mod">
          <ac:chgData name="Cristian Chilipirea" userId="34ab170da5908fc4" providerId="LiveId" clId="{8D7DEDE3-80AA-4184-B7F9-7AE18451EC3E}" dt="2019-10-06T17:43:12.732" v="139" actId="1076"/>
          <ac:spMkLst>
            <pc:docMk/>
            <pc:sldMk cId="2831191411" sldId="489"/>
            <ac:spMk id="5" creationId="{B9641658-F147-412E-B4A6-C22E7F232EA0}"/>
          </ac:spMkLst>
        </pc:spChg>
      </pc:sldChg>
      <pc:sldChg chg="addSp delSp modSp add">
        <pc:chgData name="Cristian Chilipirea" userId="34ab170da5908fc4" providerId="LiveId" clId="{8D7DEDE3-80AA-4184-B7F9-7AE18451EC3E}" dt="2019-10-06T17:43:32.976" v="146" actId="1076"/>
        <pc:sldMkLst>
          <pc:docMk/>
          <pc:sldMk cId="4095643832" sldId="490"/>
        </pc:sldMkLst>
        <pc:spChg chg="mod">
          <ac:chgData name="Cristian Chilipirea" userId="34ab170da5908fc4" providerId="LiveId" clId="{8D7DEDE3-80AA-4184-B7F9-7AE18451EC3E}" dt="2019-10-06T17:43:21.664" v="141"/>
          <ac:spMkLst>
            <pc:docMk/>
            <pc:sldMk cId="4095643832" sldId="490"/>
            <ac:spMk id="2" creationId="{49F3D11C-266E-4432-BBDB-EB950158AA6B}"/>
          </ac:spMkLst>
        </pc:spChg>
        <pc:spChg chg="del">
          <ac:chgData name="Cristian Chilipirea" userId="34ab170da5908fc4" providerId="LiveId" clId="{8D7DEDE3-80AA-4184-B7F9-7AE18451EC3E}" dt="2019-10-06T17:43:24.728" v="142" actId="478"/>
          <ac:spMkLst>
            <pc:docMk/>
            <pc:sldMk cId="4095643832" sldId="490"/>
            <ac:spMk id="3" creationId="{5D9ECFDF-F963-4C3A-877D-DCF2B1B9AF78}"/>
          </ac:spMkLst>
        </pc:spChg>
        <pc:spChg chg="add del">
          <ac:chgData name="Cristian Chilipirea" userId="34ab170da5908fc4" providerId="LiveId" clId="{8D7DEDE3-80AA-4184-B7F9-7AE18451EC3E}" dt="2019-10-06T17:43:30.623" v="144"/>
          <ac:spMkLst>
            <pc:docMk/>
            <pc:sldMk cId="4095643832" sldId="490"/>
            <ac:spMk id="4" creationId="{05CA871B-5AC3-4EA4-B831-753070D1BF2E}"/>
          </ac:spMkLst>
        </pc:spChg>
        <pc:spChg chg="add mod">
          <ac:chgData name="Cristian Chilipirea" userId="34ab170da5908fc4" providerId="LiveId" clId="{8D7DEDE3-80AA-4184-B7F9-7AE18451EC3E}" dt="2019-10-06T17:43:32.976" v="146" actId="1076"/>
          <ac:spMkLst>
            <pc:docMk/>
            <pc:sldMk cId="4095643832" sldId="490"/>
            <ac:spMk id="5" creationId="{91281B63-0309-4D91-BECB-10707F304E94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3:49.483" v="152"/>
        <pc:sldMkLst>
          <pc:docMk/>
          <pc:sldMk cId="2192830871" sldId="491"/>
        </pc:sldMkLst>
        <pc:spChg chg="mod">
          <ac:chgData name="Cristian Chilipirea" userId="34ab170da5908fc4" providerId="LiveId" clId="{8D7DEDE3-80AA-4184-B7F9-7AE18451EC3E}" dt="2019-10-06T17:43:40.317" v="148"/>
          <ac:spMkLst>
            <pc:docMk/>
            <pc:sldMk cId="2192830871" sldId="491"/>
            <ac:spMk id="2" creationId="{1D9E1976-3847-4AF8-AF5A-8DD733D3A561}"/>
          </ac:spMkLst>
        </pc:spChg>
        <pc:spChg chg="del">
          <ac:chgData name="Cristian Chilipirea" userId="34ab170da5908fc4" providerId="LiveId" clId="{8D7DEDE3-80AA-4184-B7F9-7AE18451EC3E}" dt="2019-10-06T17:43:46.420" v="149" actId="478"/>
          <ac:spMkLst>
            <pc:docMk/>
            <pc:sldMk cId="2192830871" sldId="491"/>
            <ac:spMk id="3" creationId="{8063E25E-8437-479C-8BD1-29DEB07E0E34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4" creationId="{2EE36762-2AC6-45BA-8D7C-3BD8B2AE2AA1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5" creationId="{B61F5DEA-26BD-4242-A3ED-1D17EAFB7824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6" creationId="{1DC8F559-1810-4DFA-A8FC-0200B7AAEE96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7" creationId="{62E08BB6-FC5A-48F3-AB8B-767306EC4B15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8" creationId="{940AC704-5CB8-4144-A9DB-74477056A882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9" creationId="{31E0BE01-6E55-4932-9038-3270588AC0E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0" creationId="{89595F32-82FB-4BCD-AA48-A06A090E8EA6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1" creationId="{AB2425F8-5D2D-44CE-AC5A-68A2A210DF40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2" creationId="{EE5D773E-A34F-47F9-97A6-C5797AF49C7D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3" creationId="{56884AC6-F283-4A83-B774-0A313B0C3CB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4" creationId="{81AEA18A-FDCE-48F2-B2D1-FD0F7E0D9DE0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5" creationId="{529291C4-F3DD-4082-9346-77D9ABFCB21A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6" creationId="{A35B3B4E-1DFC-4ADB-A1A8-B14A7F406BF7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7" creationId="{C1E86798-E4FA-4C9B-A631-D815E7400BD2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8" creationId="{A9586F66-6418-46FA-9928-280EB3654B5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9" creationId="{847DEC51-664D-4612-A02D-6A1A4943AF1B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0" creationId="{202630F3-7319-45F3-8515-E47C4E645D3D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1" creationId="{8E97BE1D-F09D-4EAC-BB0E-F68CC45F56CC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2" creationId="{778FE5D4-FF29-4E10-8B16-7316D4841322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3" creationId="{C27F968E-0A01-4B40-B767-A053C7CEB23C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4" creationId="{4C131928-D7DF-4491-A239-31AEC718E6E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5" creationId="{22A7D23F-8C57-42BD-978B-5DDCF249204E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6" creationId="{357697E6-F70C-4DA1-B530-F1C6CDEBDAB6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5" creationId="{697426CC-FF7C-4F9C-8B14-02C56105F0D0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6" creationId="{C518642C-8031-4245-A7C9-8E49CB8BC721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7" creationId="{36FFFDA3-CC41-4F29-96F3-4E017B983486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8" creationId="{6BAFE45F-A8C7-4DA4-A95E-38B62DAB8BDB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9" creationId="{96EE5694-96B7-4B8E-94E2-D7B9E31C4F1C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0" creationId="{123A7CB5-2EBE-4043-BBB3-18BB7810534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1" creationId="{83226467-50C7-41D2-842D-E5F3F6CF2A80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2" creationId="{25727E4B-E896-4C68-98E9-6625AF3D29B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3" creationId="{50E5DA12-37E3-4517-A91A-9265F3A824B9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4" creationId="{4B06CF6E-59B0-44D0-A826-658E7CFA65D2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5" creationId="{7363E588-6BAC-411B-AA9D-2E88A37562A6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6" creationId="{5D6752E2-CF4A-4761-B366-EAC065D54388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7" creationId="{7A4F76AB-6BAD-4363-BB92-466F57F43F4A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8" creationId="{CC9F0AEF-CEEC-4A92-B637-DCC879D147AA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9" creationId="{3FFBFC4C-09FF-4D1B-9F0F-C536282C1592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0" creationId="{98AC09C7-E7C9-432E-B750-582DD3E97F37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1" creationId="{CC57BBB7-A579-4FDB-AB23-4A3EF25CDEC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2" creationId="{6962F638-D500-4D42-B7CD-7DA116D22DD7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3" creationId="{5C6E4783-A754-45D1-B298-E5B73E5BAB6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4" creationId="{B503EEB2-8F4E-49A7-B245-0AC0646EB2CE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5" creationId="{A15A9D74-0F4C-445E-A6BC-88B86D4D0168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6" creationId="{9D12CCEB-751E-4812-ADEE-8A5DD3718382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7" creationId="{13417A4A-9239-4610-80AF-221FDC235F61}"/>
          </ac:spMkLst>
        </pc:s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27" creationId="{A20B409D-DDA5-457C-9B4A-F207E58E2042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31" creationId="{78433BB2-3872-42BB-B0C0-00391EC4E9E0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35" creationId="{069CF0F6-CDFA-4B1B-9FB6-C5805C8478D8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39" creationId="{8A8632DE-DC56-402C-8544-C8DD187B8209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43" creationId="{8B433970-F190-490F-AAE3-34E7A374AD49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47" creationId="{B5ABB732-377E-4A83-A4E5-9B3F666C035D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51" creationId="{70F82B53-56CC-4B75-B177-3640B97F093B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78" creationId="{75FCFB31-A3DB-4936-8ACE-F2928BF24A32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82" creationId="{B8F2297B-3FCB-4BF6-97FB-5A0C25973464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86" creationId="{F09DB4B0-7312-4919-87ED-8D75DA3908AD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90" creationId="{670EC288-D5BA-489A-86B6-FB2A2FCD3CE1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94" creationId="{F4EA979C-9ADA-4FD7-9736-F15B3F32639D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98" creationId="{84D4BCC2-EBE1-4C7B-B7EB-15F882EADA4B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102" creationId="{40E63CB7-2F01-4B4D-B619-A7EF1EBC9D75}"/>
          </ac:grpSpMkLst>
        </pc:grpChg>
      </pc:sldChg>
      <pc:sldChg chg="addSp delSp modSp add">
        <pc:chgData name="Cristian Chilipirea" userId="34ab170da5908fc4" providerId="LiveId" clId="{8D7DEDE3-80AA-4184-B7F9-7AE18451EC3E}" dt="2019-10-06T17:44:09.906" v="159" actId="1076"/>
        <pc:sldMkLst>
          <pc:docMk/>
          <pc:sldMk cId="2867972107" sldId="492"/>
        </pc:sldMkLst>
        <pc:spChg chg="mod">
          <ac:chgData name="Cristian Chilipirea" userId="34ab170da5908fc4" providerId="LiveId" clId="{8D7DEDE3-80AA-4184-B7F9-7AE18451EC3E}" dt="2019-10-06T17:43:58.432" v="154"/>
          <ac:spMkLst>
            <pc:docMk/>
            <pc:sldMk cId="2867972107" sldId="492"/>
            <ac:spMk id="2" creationId="{9D67008C-3051-4E7E-BB69-E1D095C25552}"/>
          </ac:spMkLst>
        </pc:spChg>
        <pc:spChg chg="del">
          <ac:chgData name="Cristian Chilipirea" userId="34ab170da5908fc4" providerId="LiveId" clId="{8D7DEDE3-80AA-4184-B7F9-7AE18451EC3E}" dt="2019-10-06T17:44:04.920" v="155" actId="478"/>
          <ac:spMkLst>
            <pc:docMk/>
            <pc:sldMk cId="2867972107" sldId="492"/>
            <ac:spMk id="3" creationId="{9CA3C1A8-34ED-4774-A3B3-52CCFC8BBE67}"/>
          </ac:spMkLst>
        </pc:spChg>
        <pc:spChg chg="add del">
          <ac:chgData name="Cristian Chilipirea" userId="34ab170da5908fc4" providerId="LiveId" clId="{8D7DEDE3-80AA-4184-B7F9-7AE18451EC3E}" dt="2019-10-06T17:44:07.593" v="157"/>
          <ac:spMkLst>
            <pc:docMk/>
            <pc:sldMk cId="2867972107" sldId="492"/>
            <ac:spMk id="4" creationId="{9B84FAF8-26D4-45CA-9838-3399DD4078B2}"/>
          </ac:spMkLst>
        </pc:spChg>
        <pc:spChg chg="add mod">
          <ac:chgData name="Cristian Chilipirea" userId="34ab170da5908fc4" providerId="LiveId" clId="{8D7DEDE3-80AA-4184-B7F9-7AE18451EC3E}" dt="2019-10-06T17:44:09.906" v="159" actId="1076"/>
          <ac:spMkLst>
            <pc:docMk/>
            <pc:sldMk cId="2867972107" sldId="492"/>
            <ac:spMk id="5" creationId="{5D10577B-E4C7-4871-9B00-454A1AEE2003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4:30.016" v="166" actId="1076"/>
        <pc:sldMkLst>
          <pc:docMk/>
          <pc:sldMk cId="225010310" sldId="493"/>
        </pc:sldMkLst>
        <pc:spChg chg="mod">
          <ac:chgData name="Cristian Chilipirea" userId="34ab170da5908fc4" providerId="LiveId" clId="{8D7DEDE3-80AA-4184-B7F9-7AE18451EC3E}" dt="2019-10-06T17:44:18.069" v="161"/>
          <ac:spMkLst>
            <pc:docMk/>
            <pc:sldMk cId="225010310" sldId="493"/>
            <ac:spMk id="2" creationId="{6FFF2945-812F-4D9E-BADE-D181BB04724F}"/>
          </ac:spMkLst>
        </pc:spChg>
        <pc:spChg chg="del">
          <ac:chgData name="Cristian Chilipirea" userId="34ab170da5908fc4" providerId="LiveId" clId="{8D7DEDE3-80AA-4184-B7F9-7AE18451EC3E}" dt="2019-10-06T17:44:21.124" v="162" actId="478"/>
          <ac:spMkLst>
            <pc:docMk/>
            <pc:sldMk cId="225010310" sldId="493"/>
            <ac:spMk id="3" creationId="{B3D90802-F4A3-40D3-AF9A-BE9ED063598D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4" creationId="{8EA1C9CC-FE9D-4D76-87D8-48BD5AE19219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" creationId="{5E48E6AD-22AA-401F-9C03-9231541492B8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3" creationId="{2FD9A4B9-018B-4B6C-AD73-8247DBE21070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4" creationId="{1AD0E43D-F310-41A5-AEAB-30F81E2BC7CA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5" creationId="{2423D0AF-5891-4D65-BE54-61D273A08F6F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6" creationId="{08CEB650-E751-4E45-9DEB-FDAF0BB716C7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7" creationId="{29A82F32-4924-48C8-833E-06142A332438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8" creationId="{DD047376-47B2-41FE-8E3E-C31FC1708FCA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2" creationId="{5A535829-EDAC-40A7-ADD7-61344635420D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3" creationId="{111D672D-98DD-4F96-9609-044C08173B65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4" creationId="{DE3EF4C6-F6F1-4235-A61B-0FE2F3A0C9D1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5" creationId="{B39C0A0F-DED7-436E-B82E-8EFC069BB179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66" creationId="{354A9236-10F9-4D2F-85EA-14573329525B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67" creationId="{95A73EE1-CB9E-424C-8918-57850274869E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5" creationId="{82EDF701-2727-4BD9-800C-CF40FBE72751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6" creationId="{CB6EDC23-A39A-42EA-A683-45BF78574168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7" creationId="{228CDCC8-A10E-4366-BFDC-B7D1FCE74C38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8" creationId="{70655375-85FD-47DF-9341-2714F8324B15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9" creationId="{6EAE2B6D-694B-4E3D-A780-4B50DFD94544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0" creationId="{9E0C08AC-9C21-4240-9D9B-D69C72D11E2B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4" creationId="{BAA7AC78-E1AB-44B0-BEC1-D40035515D8B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5" creationId="{FDD4C341-208D-4F21-8499-F543D81B6355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6" creationId="{4CFF7CDF-DECF-44F6-A6A0-2E8D1388BFB3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7" creationId="{7ED42794-1840-4375-A90C-D820CD775F9D}"/>
          </ac:spMkLst>
        </pc:spChg>
        <pc:grpChg chg="add del">
          <ac:chgData name="Cristian Chilipirea" userId="34ab170da5908fc4" providerId="LiveId" clId="{8D7DEDE3-80AA-4184-B7F9-7AE18451EC3E}" dt="2019-10-06T17:44:27.662" v="164"/>
          <ac:grpSpMkLst>
            <pc:docMk/>
            <pc:sldMk cId="225010310" sldId="493"/>
            <ac:grpSpMk id="6" creationId="{F68EF8D2-0C7C-4F2D-B18B-CAE9C04D20D5}"/>
          </ac:grpSpMkLst>
        </pc:grpChg>
        <pc:grpChg chg="add 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68" creationId="{C7A1A2C6-EE1E-4C07-B709-20F78D55DF76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69" creationId="{E69B45B0-7C37-4413-85B8-B95BD9EB0808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0" creationId="{CE49419D-401E-4F64-B624-5189AF0CAE8B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1" creationId="{BD8D5F61-7021-4223-B4FD-618688548084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2" creationId="{42B7E524-33CE-4F34-A4E7-E75871225520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3" creationId="{579FA228-95A1-4E98-B701-927B62E9E55A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4" creationId="{138E0901-9493-4236-8A7E-004795515100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83" creationId="{7CAFCB5A-2D1B-4FEC-B518-9674337A467D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84" creationId="{03C179E6-96F5-462D-ABDE-56B6254B7C06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3" creationId="{61EAD063-61C5-42B8-BE06-25926B457E0C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4" creationId="{EDB38042-7400-42EE-830E-43F211806648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5" creationId="{794512AF-05C6-4A2F-A779-58245E1D8D37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6" creationId="{12DE6909-AC7D-4A2C-B408-4C7523324DC3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105" creationId="{201FA9C6-11B7-4975-929E-82D299165413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106" creationId="{2C660D62-C609-4A55-AF60-AE67EAE67421}"/>
          </ac:grpSpMkLst>
        </pc:grpChg>
        <pc:cxnChg chg="add del">
          <ac:chgData name="Cristian Chilipirea" userId="34ab170da5908fc4" providerId="LiveId" clId="{8D7DEDE3-80AA-4184-B7F9-7AE18451EC3E}" dt="2019-10-06T17:44:27.662" v="164"/>
          <ac:cxnSpMkLst>
            <pc:docMk/>
            <pc:sldMk cId="225010310" sldId="493"/>
            <ac:cxnSpMk id="59" creationId="{E8E1FE2C-B7B1-4381-8E24-1B90ED65C153}"/>
          </ac:cxnSpMkLst>
        </pc:cxnChg>
        <pc:cxnChg chg="add del">
          <ac:chgData name="Cristian Chilipirea" userId="34ab170da5908fc4" providerId="LiveId" clId="{8D7DEDE3-80AA-4184-B7F9-7AE18451EC3E}" dt="2019-10-06T17:44:27.662" v="164"/>
          <ac:cxnSpMkLst>
            <pc:docMk/>
            <pc:sldMk cId="225010310" sldId="493"/>
            <ac:cxnSpMk id="60" creationId="{36AD8593-0A14-4962-A343-6DCAAA20ABAB}"/>
          </ac:cxnSpMkLst>
        </pc:cxnChg>
        <pc:cxnChg chg="add del">
          <ac:chgData name="Cristian Chilipirea" userId="34ab170da5908fc4" providerId="LiveId" clId="{8D7DEDE3-80AA-4184-B7F9-7AE18451EC3E}" dt="2019-10-06T17:44:27.662" v="164"/>
          <ac:cxnSpMkLst>
            <pc:docMk/>
            <pc:sldMk cId="225010310" sldId="493"/>
            <ac:cxnSpMk id="61" creationId="{7D4C10F0-74D0-40A9-BEAC-94A5D088AC05}"/>
          </ac:cxnSpMkLst>
        </pc:cxnChg>
        <pc:cxnChg chg="add mod">
          <ac:chgData name="Cristian Chilipirea" userId="34ab170da5908fc4" providerId="LiveId" clId="{8D7DEDE3-80AA-4184-B7F9-7AE18451EC3E}" dt="2019-10-06T17:44:30.016" v="166" actId="1076"/>
          <ac:cxnSpMkLst>
            <pc:docMk/>
            <pc:sldMk cId="225010310" sldId="493"/>
            <ac:cxnSpMk id="121" creationId="{278A750A-3C10-4081-B3A6-51EB017B29AF}"/>
          </ac:cxnSpMkLst>
        </pc:cxnChg>
        <pc:cxnChg chg="add mod">
          <ac:chgData name="Cristian Chilipirea" userId="34ab170da5908fc4" providerId="LiveId" clId="{8D7DEDE3-80AA-4184-B7F9-7AE18451EC3E}" dt="2019-10-06T17:44:30.016" v="166" actId="1076"/>
          <ac:cxnSpMkLst>
            <pc:docMk/>
            <pc:sldMk cId="225010310" sldId="493"/>
            <ac:cxnSpMk id="122" creationId="{5F7A72CC-BE0C-4D25-BE38-220864CCAD72}"/>
          </ac:cxnSpMkLst>
        </pc:cxnChg>
        <pc:cxnChg chg="add mod">
          <ac:chgData name="Cristian Chilipirea" userId="34ab170da5908fc4" providerId="LiveId" clId="{8D7DEDE3-80AA-4184-B7F9-7AE18451EC3E}" dt="2019-10-06T17:44:30.016" v="166" actId="1076"/>
          <ac:cxnSpMkLst>
            <pc:docMk/>
            <pc:sldMk cId="225010310" sldId="493"/>
            <ac:cxnSpMk id="123" creationId="{042024B8-DEDE-422C-8B0A-8CEA6887D055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4:58.055" v="175" actId="1076"/>
        <pc:sldMkLst>
          <pc:docMk/>
          <pc:sldMk cId="2096246749" sldId="494"/>
        </pc:sldMkLst>
        <pc:spChg chg="mod">
          <ac:chgData name="Cristian Chilipirea" userId="34ab170da5908fc4" providerId="LiveId" clId="{8D7DEDE3-80AA-4184-B7F9-7AE18451EC3E}" dt="2019-10-06T17:44:37.177" v="168"/>
          <ac:spMkLst>
            <pc:docMk/>
            <pc:sldMk cId="2096246749" sldId="494"/>
            <ac:spMk id="2" creationId="{F426F33A-ED4F-4222-9275-07920D1CCBD9}"/>
          </ac:spMkLst>
        </pc:spChg>
        <pc:spChg chg="del">
          <ac:chgData name="Cristian Chilipirea" userId="34ab170da5908fc4" providerId="LiveId" clId="{8D7DEDE3-80AA-4184-B7F9-7AE18451EC3E}" dt="2019-10-06T17:44:39.648" v="169" actId="478"/>
          <ac:spMkLst>
            <pc:docMk/>
            <pc:sldMk cId="2096246749" sldId="494"/>
            <ac:spMk id="3" creationId="{9D44D60D-1C30-4189-8D28-2CF5DAEBCE55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4" creationId="{5E73F8AA-4F3B-4878-968D-BFB4C14338A9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4" creationId="{96C6EEE9-04B0-4F42-A38A-A6A506DB49CF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5" creationId="{6B857A90-BAE7-4019-A3A6-2F7B9E3BE9E3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6" creationId="{5327D46B-044A-46FC-A290-6560FF555678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7" creationId="{191A71D7-B5B5-4D9B-A756-486C63534109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62" creationId="{224A55CD-CF75-4335-AAF7-A405EFAA1E41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63" creationId="{6369AA50-3CE8-4485-BF29-486AD3A61A36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66" creationId="{F2EC78A1-03E5-4D7C-AC67-63E94083EB69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4" creationId="{3C010ECE-F152-41D3-BA50-D32C48C28B30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5" creationId="{A93074BF-87B4-4862-8845-F83A12AD8E78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6" creationId="{920A058D-4872-499B-84AF-64D931AE419D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7" creationId="{F5612B3E-A1BA-4FBC-9E4F-DF9031644454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22" creationId="{46D74DB4-D36F-4FF2-9C3A-BD755C3A1860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23" creationId="{D2084B15-49AA-4DDB-9A3F-06976C61A466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26" creationId="{5CE94D7F-6651-4CCC-97A0-E3E1B8DA8681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4" creationId="{FE8123DF-5319-4121-92D6-13617E28FF3A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5" creationId="{7082DD20-ED22-47D9-9B9F-14F0D7435FEA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6" creationId="{3E30A255-D21E-4615-A17A-FF951012A9E9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7" creationId="{A03501EE-DD64-4390-95F0-F682A004FC6C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82" creationId="{38133998-B194-4C23-9CBC-93F1F7826E11}"/>
          </ac:spMkLst>
        </pc:spChg>
        <pc:grpChg chg="add del">
          <ac:chgData name="Cristian Chilipirea" userId="34ab170da5908fc4" providerId="LiveId" clId="{8D7DEDE3-80AA-4184-B7F9-7AE18451EC3E}" dt="2019-10-06T17:44:47.056" v="171"/>
          <ac:grpSpMkLst>
            <pc:docMk/>
            <pc:sldMk cId="2096246749" sldId="494"/>
            <ac:grpSpMk id="7" creationId="{A39FA2F3-DE8D-4BCA-B2E1-755350EA93A5}"/>
          </ac:grpSpMkLst>
        </pc:grpChg>
        <pc:grpChg chg="add del">
          <ac:chgData name="Cristian Chilipirea" userId="34ab170da5908fc4" providerId="LiveId" clId="{8D7DEDE3-80AA-4184-B7F9-7AE18451EC3E}" dt="2019-10-06T17:44:54.216" v="173"/>
          <ac:grpSpMkLst>
            <pc:docMk/>
            <pc:sldMk cId="2096246749" sldId="494"/>
            <ac:grpSpMk id="67" creationId="{FBCD63B9-E1A8-4092-BDE9-C92C618399B6}"/>
          </ac:grpSpMkLst>
        </pc:grpChg>
        <pc:grpChg chg="add 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27" creationId="{F29F4BA9-4EA8-49F9-8032-38DFDD932C16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28" creationId="{D3C33B22-B2E1-4000-8866-1BB58052E560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29" creationId="{0B8BDCB7-3CCF-46C2-B7CC-7F71A003C5BB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0" creationId="{441BD2D0-73E5-415B-94B2-B380DA1BB175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1" creationId="{661F721E-5B2B-47AD-9759-643338A22CDB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2" creationId="{9BB6F01F-F434-4BAE-962A-EDBC32857885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3" creationId="{EC16A79A-33B2-4462-936A-A00878D4EFD1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42" creationId="{BB0126C6-B090-4E49-83A9-E9E500A50F9D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43" creationId="{1C707774-9826-4E26-960B-C784151D689F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2" creationId="{C6F749D7-6EE7-46E7-A734-6261DB115D28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3" creationId="{82BEA7A0-107F-4994-A0C3-2617B781DFB6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4" creationId="{9BE4F03E-D15C-43D3-A054-F52357AF2E5E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5" creationId="{971190E1-3E35-40AA-8B9D-897420CEF856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64" creationId="{6FBF0DEC-701E-4361-8B77-526296076367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65" creationId="{EAA50C88-95C8-428A-BC6F-6F93E8FABE04}"/>
          </ac:grpSpMkLst>
        </pc:grp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5" creationId="{05E22517-FE85-4EE8-BCF3-5DD342974108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6" creationId="{7976881F-8122-44AC-8910-7E71AF7CEF13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58" creationId="{B1293803-32BB-4FF7-9AC2-30F770730C55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59" creationId="{7989F71B-6FFF-4D05-B99C-A4C31C3C8889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60" creationId="{0C12657E-AA4E-4319-87F1-EFDFD2C7D210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61" creationId="{702F25F0-30B7-4C66-A48A-383D5FF44D02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64" creationId="{00E53E97-EAFD-4351-9FBA-CC28B1A3C28C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65" creationId="{1FBAE6EC-CB33-43F0-BC59-BB5FA62D9593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18" creationId="{96AC9031-CA6F-409D-82A5-AE03493BADE5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19" creationId="{3464480E-96BB-48A1-9328-F51025E729B4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20" creationId="{1C0398F0-F75C-4F2B-B000-D338DE3A48AF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21" creationId="{0BBC6EA0-8E94-4B9D-BA05-5B1AF93FD9DF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24" creationId="{C43FD858-9C8E-439B-81CB-B5DF21710545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25" creationId="{19E7E38D-B420-4E4F-BD50-5DE85915FC26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78" creationId="{341D19AE-FFA5-47AE-A703-29860A09E831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79" creationId="{36D29D31-AF24-4228-B924-22A4443D2B04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80" creationId="{8344A9DA-7191-4A5D-A045-213A32951CE1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81" creationId="{F6F5CF80-8DB9-4B68-96D2-988DA6F69AAC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5:15.670" v="181"/>
        <pc:sldMkLst>
          <pc:docMk/>
          <pc:sldMk cId="3714542689" sldId="495"/>
        </pc:sldMkLst>
        <pc:spChg chg="mod">
          <ac:chgData name="Cristian Chilipirea" userId="34ab170da5908fc4" providerId="LiveId" clId="{8D7DEDE3-80AA-4184-B7F9-7AE18451EC3E}" dt="2019-10-06T17:45:04.850" v="177"/>
          <ac:spMkLst>
            <pc:docMk/>
            <pc:sldMk cId="3714542689" sldId="495"/>
            <ac:spMk id="2" creationId="{C61656D0-8689-4710-A92C-277B01333414}"/>
          </ac:spMkLst>
        </pc:spChg>
        <pc:spChg chg="del">
          <ac:chgData name="Cristian Chilipirea" userId="34ab170da5908fc4" providerId="LiveId" clId="{8D7DEDE3-80AA-4184-B7F9-7AE18451EC3E}" dt="2019-10-06T17:45:12.447" v="178" actId="478"/>
          <ac:spMkLst>
            <pc:docMk/>
            <pc:sldMk cId="3714542689" sldId="495"/>
            <ac:spMk id="3" creationId="{1130A7A3-D69D-4DF2-A25B-10598B4B690B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0" creationId="{9BB9A06D-C121-4DFD-B40C-5B5EDBA244C5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1" creationId="{EEF22B1A-956A-4BEA-B068-BD3DD5B38D0A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2" creationId="{D1BCF7F4-9B94-4071-AA86-6D4CDDAD11F8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3" creationId="{C2041409-8F6A-4213-AAAE-86A1123C79F4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4" creationId="{FCF05A59-1263-4D05-A2EE-3BCED4D94278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5" creationId="{F6F36E7A-5EAF-4128-89F9-853CB1BEE851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42" creationId="{A9CFD3AA-4C8A-4240-8B4A-49D7B8A303EE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43" creationId="{752C5EEE-5E29-4496-93D4-FB7BCE898A22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46" creationId="{8FD53660-A455-4227-BC0A-3F280F579FC0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3" creationId="{B73F15C6-5249-42A7-80E8-FDBA4D423B09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4" creationId="{12CF9302-B9C7-451D-B2A7-FBB0360081A4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5" creationId="{3D43B14E-64D6-4A25-BB28-99396105C2DF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6" creationId="{BEAB2B8C-A26A-4835-BC91-EC4E42537489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7" creationId="{A6B9254C-F313-4DF9-A356-2ACFD5E7BCA1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8" creationId="{A07D0667-ACE4-4FD9-9133-0B1F21F019E3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85" creationId="{6F9853F7-F484-448D-84AD-32F309A22564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86" creationId="{53AE3C0C-3F71-46E9-BC2D-B3D5156D5B28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89" creationId="{54F51BB9-3CC1-45A9-83AD-DE10F9D1488C}"/>
          </ac:spMkLst>
        </pc:s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4" creationId="{DC24E315-C0A2-4CF7-B866-1623FDDE6CA3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8" creationId="{FE61ABD2-38D6-4038-9661-5A2948C30E4F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12" creationId="{C55BCB65-6A5F-4E58-A95B-6EAF6EA500A0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16" creationId="{33FE52B4-DDD1-450E-880B-8C5D57305043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26" creationId="{A7C1720E-214A-4192-8DC0-83692F3E26C8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47" creationId="{10CE6C52-5834-4A88-8E13-D00A30379BE2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51" creationId="{08A7E7EC-6CD9-4804-BC2A-58924B6803A4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55" creationId="{7D1E5303-2246-47A2-8B1E-26642473C100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59" creationId="{06630ADE-8B3D-454B-9898-E965CCF4229B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69" creationId="{CCB3BB49-F2D0-4612-85DB-8AEC839B3DE8}"/>
          </ac:grpSpMkLst>
        </pc:grpChg>
        <pc:cxnChg chg="add del">
          <ac:chgData name="Cristian Chilipirea" userId="34ab170da5908fc4" providerId="LiveId" clId="{8D7DEDE3-80AA-4184-B7F9-7AE18451EC3E}" dt="2019-10-06T17:45:15.644" v="180"/>
          <ac:cxnSpMkLst>
            <pc:docMk/>
            <pc:sldMk cId="3714542689" sldId="495"/>
            <ac:cxnSpMk id="44" creationId="{D7CB0324-F634-4C95-8FF7-E08017E9254D}"/>
          </ac:cxnSpMkLst>
        </pc:cxnChg>
        <pc:cxnChg chg="add del">
          <ac:chgData name="Cristian Chilipirea" userId="34ab170da5908fc4" providerId="LiveId" clId="{8D7DEDE3-80AA-4184-B7F9-7AE18451EC3E}" dt="2019-10-06T17:45:15.644" v="180"/>
          <ac:cxnSpMkLst>
            <pc:docMk/>
            <pc:sldMk cId="3714542689" sldId="495"/>
            <ac:cxnSpMk id="45" creationId="{7DA1D394-20A1-4A68-ACB8-EC7577DEF71E}"/>
          </ac:cxnSpMkLst>
        </pc:cxnChg>
        <pc:cxnChg chg="add">
          <ac:chgData name="Cristian Chilipirea" userId="34ab170da5908fc4" providerId="LiveId" clId="{8D7DEDE3-80AA-4184-B7F9-7AE18451EC3E}" dt="2019-10-06T17:45:15.670" v="181"/>
          <ac:cxnSpMkLst>
            <pc:docMk/>
            <pc:sldMk cId="3714542689" sldId="495"/>
            <ac:cxnSpMk id="87" creationId="{E8C60CFA-9B2C-4FAF-973A-53DA7677DD52}"/>
          </ac:cxnSpMkLst>
        </pc:cxnChg>
        <pc:cxnChg chg="add">
          <ac:chgData name="Cristian Chilipirea" userId="34ab170da5908fc4" providerId="LiveId" clId="{8D7DEDE3-80AA-4184-B7F9-7AE18451EC3E}" dt="2019-10-06T17:45:15.670" v="181"/>
          <ac:cxnSpMkLst>
            <pc:docMk/>
            <pc:sldMk cId="3714542689" sldId="495"/>
            <ac:cxnSpMk id="88" creationId="{498AA9AC-D584-47DE-AAED-616DD6CF2A98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5:36.574" v="187"/>
        <pc:sldMkLst>
          <pc:docMk/>
          <pc:sldMk cId="1341029990" sldId="496"/>
        </pc:sldMkLst>
        <pc:spChg chg="mod">
          <ac:chgData name="Cristian Chilipirea" userId="34ab170da5908fc4" providerId="LiveId" clId="{8D7DEDE3-80AA-4184-B7F9-7AE18451EC3E}" dt="2019-10-06T17:45:25.052" v="183"/>
          <ac:spMkLst>
            <pc:docMk/>
            <pc:sldMk cId="1341029990" sldId="496"/>
            <ac:spMk id="2" creationId="{771E9441-8AAC-4346-AB7C-FD821CBF4877}"/>
          </ac:spMkLst>
        </pc:spChg>
        <pc:spChg chg="del">
          <ac:chgData name="Cristian Chilipirea" userId="34ab170da5908fc4" providerId="LiveId" clId="{8D7DEDE3-80AA-4184-B7F9-7AE18451EC3E}" dt="2019-10-06T17:45:33.660" v="184" actId="478"/>
          <ac:spMkLst>
            <pc:docMk/>
            <pc:sldMk cId="1341029990" sldId="496"/>
            <ac:spMk id="3" creationId="{A637FE55-7FAA-4CBF-9FC6-9F47FE31451A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4" creationId="{25AAA6F3-7E07-44CC-935A-831545DC053C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5" creationId="{62B62D37-1A14-4892-A3D6-7FA189DFEB25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2" creationId="{C664A2B6-8CB8-454D-8C14-FE69E6A1C3C6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3" creationId="{0CF9B85C-B7CF-4EB9-95BF-E2572C71E98C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4" creationId="{1A203B6C-A82C-4B7C-A286-4A2BC49E71C1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5" creationId="{638E6460-0D6C-46FB-BA75-7D5061118ECA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6" creationId="{FA585495-EF88-47D8-9491-10DBE45C4644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43" creationId="{30A46621-54AD-414A-AB8D-027FDB6B6FCE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44" creationId="{48E36728-EEE1-4CEB-A9CD-D6142D802FB3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48" creationId="{31F6BB83-2054-4508-BFD3-85807ABFEE8C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49" creationId="{01473BAF-32E6-40D4-9283-BFE5E2E764F9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6" creationId="{67CB599F-9B57-4DCA-A10E-66E58D4AC8EB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7" creationId="{234F141C-0AF0-4CCD-988B-04AA28A41E21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8" creationId="{8CBF788E-4785-4C53-A4AA-B372861DFD8C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9" creationId="{7125E8D9-BF95-4374-908C-D265BC8756B9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70" creationId="{75C622E8-C3E4-46EE-820A-CF13EFE85FE3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87" creationId="{EA6C3932-A36F-4485-9A37-ABD29C49AD7D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88" creationId="{BDDDA3F7-DB22-4E68-974D-646105877AE2}"/>
          </ac:spMkLst>
        </pc:s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6" creationId="{5B22AA17-F864-4843-8978-7FB9E41D4075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10" creationId="{837AF2CC-DEA9-49BE-B548-AB8FFDC6BEA4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14" creationId="{3AA30C70-65B9-41A5-8F05-A404CC3DD0F2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18" creationId="{A474A0C5-1E50-4A6F-8A99-6B14A95418B2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27" creationId="{23E3411E-03CD-44E9-8470-799BCBA6A735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50" creationId="{C9EB1C1D-8321-4E51-A0F0-0531D9B2E2D7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54" creationId="{4EDF0686-B02D-4826-8FDA-06E54CDC3F6E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58" creationId="{0E705E0D-92FE-4F45-8119-0DCB7599E3FC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62" creationId="{681356B2-A27B-4EA5-90BC-65843511C707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71" creationId="{F7B70947-E352-4A18-B5B1-DA7502407657}"/>
          </ac:grpSpMkLst>
        </pc:grpChg>
        <pc:cxnChg chg="add del">
          <ac:chgData name="Cristian Chilipirea" userId="34ab170da5908fc4" providerId="LiveId" clId="{8D7DEDE3-80AA-4184-B7F9-7AE18451EC3E}" dt="2019-10-06T17:45:36.549" v="186"/>
          <ac:cxnSpMkLst>
            <pc:docMk/>
            <pc:sldMk cId="1341029990" sldId="496"/>
            <ac:cxnSpMk id="45" creationId="{68E66C0D-BD5A-4D16-9FFB-FB7EF721FAF2}"/>
          </ac:cxnSpMkLst>
        </pc:cxnChg>
        <pc:cxnChg chg="add del">
          <ac:chgData name="Cristian Chilipirea" userId="34ab170da5908fc4" providerId="LiveId" clId="{8D7DEDE3-80AA-4184-B7F9-7AE18451EC3E}" dt="2019-10-06T17:45:36.549" v="186"/>
          <ac:cxnSpMkLst>
            <pc:docMk/>
            <pc:sldMk cId="1341029990" sldId="496"/>
            <ac:cxnSpMk id="46" creationId="{63D498B2-5D24-4352-9D6E-B77C9914CED9}"/>
          </ac:cxnSpMkLst>
        </pc:cxnChg>
        <pc:cxnChg chg="add del">
          <ac:chgData name="Cristian Chilipirea" userId="34ab170da5908fc4" providerId="LiveId" clId="{8D7DEDE3-80AA-4184-B7F9-7AE18451EC3E}" dt="2019-10-06T17:45:36.549" v="186"/>
          <ac:cxnSpMkLst>
            <pc:docMk/>
            <pc:sldMk cId="1341029990" sldId="496"/>
            <ac:cxnSpMk id="47" creationId="{B36ACFEE-D76B-4208-B85B-664D21E224B5}"/>
          </ac:cxnSpMkLst>
        </pc:cxnChg>
        <pc:cxnChg chg="add">
          <ac:chgData name="Cristian Chilipirea" userId="34ab170da5908fc4" providerId="LiveId" clId="{8D7DEDE3-80AA-4184-B7F9-7AE18451EC3E}" dt="2019-10-06T17:45:36.574" v="187"/>
          <ac:cxnSpMkLst>
            <pc:docMk/>
            <pc:sldMk cId="1341029990" sldId="496"/>
            <ac:cxnSpMk id="89" creationId="{25D90F46-9129-4C27-BE31-6BDE39AA1C07}"/>
          </ac:cxnSpMkLst>
        </pc:cxnChg>
        <pc:cxnChg chg="add">
          <ac:chgData name="Cristian Chilipirea" userId="34ab170da5908fc4" providerId="LiveId" clId="{8D7DEDE3-80AA-4184-B7F9-7AE18451EC3E}" dt="2019-10-06T17:45:36.574" v="187"/>
          <ac:cxnSpMkLst>
            <pc:docMk/>
            <pc:sldMk cId="1341029990" sldId="496"/>
            <ac:cxnSpMk id="90" creationId="{4E9FD37F-4E24-416E-8A7E-C460F132FF71}"/>
          </ac:cxnSpMkLst>
        </pc:cxnChg>
        <pc:cxnChg chg="add">
          <ac:chgData name="Cristian Chilipirea" userId="34ab170da5908fc4" providerId="LiveId" clId="{8D7DEDE3-80AA-4184-B7F9-7AE18451EC3E}" dt="2019-10-06T17:45:36.574" v="187"/>
          <ac:cxnSpMkLst>
            <pc:docMk/>
            <pc:sldMk cId="1341029990" sldId="496"/>
            <ac:cxnSpMk id="91" creationId="{56210D31-429D-4BE0-B9A1-256F202480DD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6:02.922" v="196" actId="1076"/>
        <pc:sldMkLst>
          <pc:docMk/>
          <pc:sldMk cId="152564301" sldId="497"/>
        </pc:sldMkLst>
        <pc:spChg chg="mod">
          <ac:chgData name="Cristian Chilipirea" userId="34ab170da5908fc4" providerId="LiveId" clId="{8D7DEDE3-80AA-4184-B7F9-7AE18451EC3E}" dt="2019-10-06T17:45:44.727" v="189"/>
          <ac:spMkLst>
            <pc:docMk/>
            <pc:sldMk cId="152564301" sldId="497"/>
            <ac:spMk id="2" creationId="{9896C12C-59D9-4D8C-8F4B-BD2A3560919C}"/>
          </ac:spMkLst>
        </pc:spChg>
        <pc:spChg chg="del">
          <ac:chgData name="Cristian Chilipirea" userId="34ab170da5908fc4" providerId="LiveId" clId="{8D7DEDE3-80AA-4184-B7F9-7AE18451EC3E}" dt="2019-10-06T17:45:50.736" v="190" actId="478"/>
          <ac:spMkLst>
            <pc:docMk/>
            <pc:sldMk cId="152564301" sldId="497"/>
            <ac:spMk id="3" creationId="{CDAC9110-9A6A-4B6B-8F0A-9AB883767DC0}"/>
          </ac:spMkLst>
        </pc:spChg>
        <pc:spChg chg="add del">
          <ac:chgData name="Cristian Chilipirea" userId="34ab170da5908fc4" providerId="LiveId" clId="{8D7DEDE3-80AA-4184-B7F9-7AE18451EC3E}" dt="2019-10-06T17:45:53.019" v="192"/>
          <ac:spMkLst>
            <pc:docMk/>
            <pc:sldMk cId="152564301" sldId="497"/>
            <ac:spMk id="4" creationId="{E523D956-DC3B-4CD5-B335-DE5F0737D11F}"/>
          </ac:spMkLst>
        </pc:spChg>
        <pc:spChg chg="add mod">
          <ac:chgData name="Cristian Chilipirea" userId="34ab170da5908fc4" providerId="LiveId" clId="{8D7DEDE3-80AA-4184-B7F9-7AE18451EC3E}" dt="2019-10-06T17:46:02.922" v="196" actId="1076"/>
          <ac:spMkLst>
            <pc:docMk/>
            <pc:sldMk cId="152564301" sldId="497"/>
            <ac:spMk id="5" creationId="{A446CDD6-3976-4590-8B1F-1615237CD938}"/>
          </ac:spMkLst>
        </pc:spChg>
      </pc:sldChg>
      <pc:sldChg chg="del">
        <pc:chgData name="Cristian Chilipirea" userId="34ab170da5908fc4" providerId="LiveId" clId="{8D7DEDE3-80AA-4184-B7F9-7AE18451EC3E}" dt="2019-10-06T17:41:01.608" v="1" actId="2696"/>
        <pc:sldMkLst>
          <pc:docMk/>
          <pc:sldMk cId="2850693201" sldId="498"/>
        </pc:sldMkLst>
      </pc:sldChg>
      <pc:sldChg chg="addSp delSp modSp add">
        <pc:chgData name="Cristian Chilipirea" userId="34ab170da5908fc4" providerId="LiveId" clId="{8D7DEDE3-80AA-4184-B7F9-7AE18451EC3E}" dt="2019-10-06T17:46:26.302" v="207" actId="1076"/>
        <pc:sldMkLst>
          <pc:docMk/>
          <pc:sldMk cId="3733676236" sldId="498"/>
        </pc:sldMkLst>
        <pc:spChg chg="del">
          <ac:chgData name="Cristian Chilipirea" userId="34ab170da5908fc4" providerId="LiveId" clId="{8D7DEDE3-80AA-4184-B7F9-7AE18451EC3E}" dt="2019-10-06T17:46:13.764" v="198" actId="478"/>
          <ac:spMkLst>
            <pc:docMk/>
            <pc:sldMk cId="3733676236" sldId="498"/>
            <ac:spMk id="2" creationId="{82CA8193-848A-4F34-B95A-69A7507072F1}"/>
          </ac:spMkLst>
        </pc:spChg>
        <pc:spChg chg="del">
          <ac:chgData name="Cristian Chilipirea" userId="34ab170da5908fc4" providerId="LiveId" clId="{8D7DEDE3-80AA-4184-B7F9-7AE18451EC3E}" dt="2019-10-06T17:46:16.064" v="199" actId="478"/>
          <ac:spMkLst>
            <pc:docMk/>
            <pc:sldMk cId="3733676236" sldId="498"/>
            <ac:spMk id="3" creationId="{9F390CE0-91C8-48B5-B17A-2C4911B1B0EB}"/>
          </ac:spMkLst>
        </pc:spChg>
        <pc:spChg chg="add del mod">
          <ac:chgData name="Cristian Chilipirea" userId="34ab170da5908fc4" providerId="LiveId" clId="{8D7DEDE3-80AA-4184-B7F9-7AE18451EC3E}" dt="2019-10-06T17:46:21.355" v="203"/>
          <ac:spMkLst>
            <pc:docMk/>
            <pc:sldMk cId="3733676236" sldId="498"/>
            <ac:spMk id="4" creationId="{9D9F6169-5D1E-4AAD-8E02-6BCAB040FDEE}"/>
          </ac:spMkLst>
        </pc:spChg>
        <pc:spChg chg="add del">
          <ac:chgData name="Cristian Chilipirea" userId="34ab170da5908fc4" providerId="LiveId" clId="{8D7DEDE3-80AA-4184-B7F9-7AE18451EC3E}" dt="2019-10-06T17:46:23.592" v="205"/>
          <ac:spMkLst>
            <pc:docMk/>
            <pc:sldMk cId="3733676236" sldId="498"/>
            <ac:spMk id="5" creationId="{89D193FE-165B-454C-9F7B-E90FBFE134E4}"/>
          </ac:spMkLst>
        </pc:spChg>
        <pc:spChg chg="add mod">
          <ac:chgData name="Cristian Chilipirea" userId="34ab170da5908fc4" providerId="LiveId" clId="{8D7DEDE3-80AA-4184-B7F9-7AE18451EC3E}" dt="2019-10-06T17:46:26.302" v="207" actId="1076"/>
          <ac:spMkLst>
            <pc:docMk/>
            <pc:sldMk cId="3733676236" sldId="498"/>
            <ac:spMk id="6" creationId="{4EF956AC-2A30-49FD-A716-41454E0AA662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6:50.451" v="216" actId="1076"/>
        <pc:sldMkLst>
          <pc:docMk/>
          <pc:sldMk cId="3990504236" sldId="499"/>
        </pc:sldMkLst>
        <pc:spChg chg="del">
          <ac:chgData name="Cristian Chilipirea" userId="34ab170da5908fc4" providerId="LiveId" clId="{8D7DEDE3-80AA-4184-B7F9-7AE18451EC3E}" dt="2019-10-06T17:46:37.935" v="209" actId="478"/>
          <ac:spMkLst>
            <pc:docMk/>
            <pc:sldMk cId="3990504236" sldId="499"/>
            <ac:spMk id="2" creationId="{DCD9DAE4-D2DF-4B3F-B572-5868D04FDF1E}"/>
          </ac:spMkLst>
        </pc:spChg>
        <pc:spChg chg="del">
          <ac:chgData name="Cristian Chilipirea" userId="34ab170da5908fc4" providerId="LiveId" clId="{8D7DEDE3-80AA-4184-B7F9-7AE18451EC3E}" dt="2019-10-06T17:46:39.280" v="210" actId="478"/>
          <ac:spMkLst>
            <pc:docMk/>
            <pc:sldMk cId="3990504236" sldId="499"/>
            <ac:spMk id="3" creationId="{A00CCF92-A4C4-492C-BD85-BC791DFAEEC7}"/>
          </ac:spMkLst>
        </pc:spChg>
        <pc:spChg chg="add del">
          <ac:chgData name="Cristian Chilipirea" userId="34ab170da5908fc4" providerId="LiveId" clId="{8D7DEDE3-80AA-4184-B7F9-7AE18451EC3E}" dt="2019-10-06T17:46:42.731" v="212"/>
          <ac:spMkLst>
            <pc:docMk/>
            <pc:sldMk cId="3990504236" sldId="499"/>
            <ac:spMk id="4" creationId="{F77A2D76-8F9C-4E42-8FC9-DD4A9A69DC45}"/>
          </ac:spMkLst>
        </pc:spChg>
        <pc:spChg chg="add mod">
          <ac:chgData name="Cristian Chilipirea" userId="34ab170da5908fc4" providerId="LiveId" clId="{8D7DEDE3-80AA-4184-B7F9-7AE18451EC3E}" dt="2019-10-06T17:46:50.451" v="216" actId="1076"/>
          <ac:spMkLst>
            <pc:docMk/>
            <pc:sldMk cId="3990504236" sldId="499"/>
            <ac:spMk id="5" creationId="{51579545-45B1-4F3D-A5B4-52C6D785D614}"/>
          </ac:spMkLst>
        </pc:spChg>
      </pc:sldChg>
      <pc:sldChg chg="del">
        <pc:chgData name="Cristian Chilipirea" userId="34ab170da5908fc4" providerId="LiveId" clId="{8D7DEDE3-80AA-4184-B7F9-7AE18451EC3E}" dt="2019-10-06T17:41:04.378" v="17" actId="2696"/>
        <pc:sldMkLst>
          <pc:docMk/>
          <pc:sldMk cId="1523895393" sldId="500"/>
        </pc:sldMkLst>
      </pc:sldChg>
      <pc:sldChg chg="addSp delSp modSp add">
        <pc:chgData name="Cristian Chilipirea" userId="34ab170da5908fc4" providerId="LiveId" clId="{8D7DEDE3-80AA-4184-B7F9-7AE18451EC3E}" dt="2019-10-06T17:47:10.608" v="224" actId="1076"/>
        <pc:sldMkLst>
          <pc:docMk/>
          <pc:sldMk cId="4007712790" sldId="500"/>
        </pc:sldMkLst>
        <pc:spChg chg="del">
          <ac:chgData name="Cristian Chilipirea" userId="34ab170da5908fc4" providerId="LiveId" clId="{8D7DEDE3-80AA-4184-B7F9-7AE18451EC3E}" dt="2019-10-06T17:46:58.956" v="218" actId="478"/>
          <ac:spMkLst>
            <pc:docMk/>
            <pc:sldMk cId="4007712790" sldId="500"/>
            <ac:spMk id="2" creationId="{0A7CC89C-2FE7-4EE7-8CCC-2E3690254F6D}"/>
          </ac:spMkLst>
        </pc:spChg>
        <pc:spChg chg="del">
          <ac:chgData name="Cristian Chilipirea" userId="34ab170da5908fc4" providerId="LiveId" clId="{8D7DEDE3-80AA-4184-B7F9-7AE18451EC3E}" dt="2019-10-06T17:47:00.355" v="219" actId="478"/>
          <ac:spMkLst>
            <pc:docMk/>
            <pc:sldMk cId="4007712790" sldId="500"/>
            <ac:spMk id="3" creationId="{FC368CCF-780C-4431-A56F-A8FEA049503F}"/>
          </ac:spMkLst>
        </pc:spChg>
        <pc:spChg chg="add del">
          <ac:chgData name="Cristian Chilipirea" userId="34ab170da5908fc4" providerId="LiveId" clId="{8D7DEDE3-80AA-4184-B7F9-7AE18451EC3E}" dt="2019-10-06T17:47:04.007" v="221"/>
          <ac:spMkLst>
            <pc:docMk/>
            <pc:sldMk cId="4007712790" sldId="500"/>
            <ac:spMk id="4" creationId="{ABDB8BB7-D5E6-422B-AED8-93B380E73A0E}"/>
          </ac:spMkLst>
        </pc:spChg>
        <pc:spChg chg="add mod">
          <ac:chgData name="Cristian Chilipirea" userId="34ab170da5908fc4" providerId="LiveId" clId="{8D7DEDE3-80AA-4184-B7F9-7AE18451EC3E}" dt="2019-10-06T17:47:10.608" v="224" actId="1076"/>
          <ac:spMkLst>
            <pc:docMk/>
            <pc:sldMk cId="4007712790" sldId="500"/>
            <ac:spMk id="5" creationId="{DC28271F-20F9-44B8-AB05-0CEE115025DB}"/>
          </ac:spMkLst>
        </pc:spChg>
      </pc:sldChg>
      <pc:sldChg chg="addSp delSp modSp add">
        <pc:chgData name="Cristian Chilipirea" userId="34ab170da5908fc4" providerId="LiveId" clId="{8D7DEDE3-80AA-4184-B7F9-7AE18451EC3E}" dt="2019-10-06T17:47:28.929" v="231" actId="1076"/>
        <pc:sldMkLst>
          <pc:docMk/>
          <pc:sldMk cId="215342913" sldId="501"/>
        </pc:sldMkLst>
        <pc:spChg chg="mod">
          <ac:chgData name="Cristian Chilipirea" userId="34ab170da5908fc4" providerId="LiveId" clId="{8D7DEDE3-80AA-4184-B7F9-7AE18451EC3E}" dt="2019-10-06T17:47:19.711" v="226"/>
          <ac:spMkLst>
            <pc:docMk/>
            <pc:sldMk cId="215342913" sldId="501"/>
            <ac:spMk id="2" creationId="{6814B2E1-522C-4D91-9C2F-1E5EF23A622D}"/>
          </ac:spMkLst>
        </pc:spChg>
        <pc:spChg chg="del">
          <ac:chgData name="Cristian Chilipirea" userId="34ab170da5908fc4" providerId="LiveId" clId="{8D7DEDE3-80AA-4184-B7F9-7AE18451EC3E}" dt="2019-10-06T17:47:24.848" v="227" actId="478"/>
          <ac:spMkLst>
            <pc:docMk/>
            <pc:sldMk cId="215342913" sldId="501"/>
            <ac:spMk id="3" creationId="{00BC03DF-8D0F-4028-A1BD-B381D3F71679}"/>
          </ac:spMkLst>
        </pc:spChg>
        <pc:spChg chg="add del">
          <ac:chgData name="Cristian Chilipirea" userId="34ab170da5908fc4" providerId="LiveId" clId="{8D7DEDE3-80AA-4184-B7F9-7AE18451EC3E}" dt="2019-10-06T17:47:27.318" v="229"/>
          <ac:spMkLst>
            <pc:docMk/>
            <pc:sldMk cId="215342913" sldId="501"/>
            <ac:spMk id="4" creationId="{41030634-792D-47BB-886F-E0317465FCFC}"/>
          </ac:spMkLst>
        </pc:spChg>
        <pc:spChg chg="add mod">
          <ac:chgData name="Cristian Chilipirea" userId="34ab170da5908fc4" providerId="LiveId" clId="{8D7DEDE3-80AA-4184-B7F9-7AE18451EC3E}" dt="2019-10-06T17:47:28.929" v="231" actId="1076"/>
          <ac:spMkLst>
            <pc:docMk/>
            <pc:sldMk cId="215342913" sldId="501"/>
            <ac:spMk id="5" creationId="{8EAC4C7E-2C9C-4C26-AEED-39ABDF652436}"/>
          </ac:spMkLst>
        </pc:spChg>
      </pc:sldChg>
      <pc:sldChg chg="del">
        <pc:chgData name="Cristian Chilipirea" userId="34ab170da5908fc4" providerId="LiveId" clId="{8D7DEDE3-80AA-4184-B7F9-7AE18451EC3E}" dt="2019-10-06T17:41:04.604" v="18" actId="2696"/>
        <pc:sldMkLst>
          <pc:docMk/>
          <pc:sldMk cId="1501301851" sldId="501"/>
        </pc:sldMkLst>
      </pc:sldChg>
      <pc:sldChg chg="del">
        <pc:chgData name="Cristian Chilipirea" userId="34ab170da5908fc4" providerId="LiveId" clId="{8D7DEDE3-80AA-4184-B7F9-7AE18451EC3E}" dt="2019-10-06T17:41:02.030" v="4" actId="2696"/>
        <pc:sldMkLst>
          <pc:docMk/>
          <pc:sldMk cId="3057009429" sldId="502"/>
        </pc:sldMkLst>
      </pc:sldChg>
      <pc:sldChg chg="addSp delSp modSp add modAnim">
        <pc:chgData name="Cristian Chilipirea" userId="34ab170da5908fc4" providerId="LiveId" clId="{8D7DEDE3-80AA-4184-B7F9-7AE18451EC3E}" dt="2019-10-06T17:47:59.160" v="237"/>
        <pc:sldMkLst>
          <pc:docMk/>
          <pc:sldMk cId="4086428221" sldId="502"/>
        </pc:sldMkLst>
        <pc:spChg chg="mod">
          <ac:chgData name="Cristian Chilipirea" userId="34ab170da5908fc4" providerId="LiveId" clId="{8D7DEDE3-80AA-4184-B7F9-7AE18451EC3E}" dt="2019-10-06T17:47:49.422" v="233"/>
          <ac:spMkLst>
            <pc:docMk/>
            <pc:sldMk cId="4086428221" sldId="502"/>
            <ac:spMk id="2" creationId="{A679C502-16B3-4583-9376-27B275DA8FD8}"/>
          </ac:spMkLst>
        </pc:spChg>
        <pc:spChg chg="del">
          <ac:chgData name="Cristian Chilipirea" userId="34ab170da5908fc4" providerId="LiveId" clId="{8D7DEDE3-80AA-4184-B7F9-7AE18451EC3E}" dt="2019-10-06T17:47:52.629" v="234" actId="478"/>
          <ac:spMkLst>
            <pc:docMk/>
            <pc:sldMk cId="4086428221" sldId="502"/>
            <ac:spMk id="3" creationId="{89601540-528F-4165-B5A5-B61E9CB7CB7C}"/>
          </ac:spMkLst>
        </pc:spChg>
        <pc:spChg chg="add del">
          <ac:chgData name="Cristian Chilipirea" userId="34ab170da5908fc4" providerId="LiveId" clId="{8D7DEDE3-80AA-4184-B7F9-7AE18451EC3E}" dt="2019-10-06T17:47:59.150" v="236"/>
          <ac:spMkLst>
            <pc:docMk/>
            <pc:sldMk cId="4086428221" sldId="502"/>
            <ac:spMk id="4" creationId="{A3088D0C-AE26-4046-B25B-3F3DAC92C26E}"/>
          </ac:spMkLst>
        </pc:spChg>
        <pc:spChg chg="add">
          <ac:chgData name="Cristian Chilipirea" userId="34ab170da5908fc4" providerId="LiveId" clId="{8D7DEDE3-80AA-4184-B7F9-7AE18451EC3E}" dt="2019-10-06T17:47:59.160" v="237"/>
          <ac:spMkLst>
            <pc:docMk/>
            <pc:sldMk cId="4086428221" sldId="502"/>
            <ac:spMk id="5" creationId="{265D5948-A0D8-484C-B5AC-67652399549E}"/>
          </ac:spMkLst>
        </pc:spChg>
      </pc:sldChg>
      <pc:sldChg chg="del">
        <pc:chgData name="Cristian Chilipirea" userId="34ab170da5908fc4" providerId="LiveId" clId="{8D7DEDE3-80AA-4184-B7F9-7AE18451EC3E}" dt="2019-10-06T17:41:02.428" v="7" actId="2696"/>
        <pc:sldMkLst>
          <pc:docMk/>
          <pc:sldMk cId="1013673347" sldId="503"/>
        </pc:sldMkLst>
      </pc:sldChg>
      <pc:sldChg chg="addSp delSp modSp add">
        <pc:chgData name="Cristian Chilipirea" userId="34ab170da5908fc4" providerId="LiveId" clId="{8D7DEDE3-80AA-4184-B7F9-7AE18451EC3E}" dt="2019-10-06T17:48:28.804" v="244" actId="1076"/>
        <pc:sldMkLst>
          <pc:docMk/>
          <pc:sldMk cId="2561944996" sldId="503"/>
        </pc:sldMkLst>
        <pc:spChg chg="mod">
          <ac:chgData name="Cristian Chilipirea" userId="34ab170da5908fc4" providerId="LiveId" clId="{8D7DEDE3-80AA-4184-B7F9-7AE18451EC3E}" dt="2019-10-06T17:48:17.245" v="239"/>
          <ac:spMkLst>
            <pc:docMk/>
            <pc:sldMk cId="2561944996" sldId="503"/>
            <ac:spMk id="2" creationId="{E2D95880-4BEF-413E-8EE4-CBF3233A9412}"/>
          </ac:spMkLst>
        </pc:spChg>
        <pc:spChg chg="del">
          <ac:chgData name="Cristian Chilipirea" userId="34ab170da5908fc4" providerId="LiveId" clId="{8D7DEDE3-80AA-4184-B7F9-7AE18451EC3E}" dt="2019-10-06T17:48:19.104" v="240" actId="478"/>
          <ac:spMkLst>
            <pc:docMk/>
            <pc:sldMk cId="2561944996" sldId="503"/>
            <ac:spMk id="3" creationId="{3276BFA0-4C90-4C3C-B1E9-467ACE1322D5}"/>
          </ac:spMkLst>
        </pc:spChg>
        <pc:spChg chg="add del">
          <ac:chgData name="Cristian Chilipirea" userId="34ab170da5908fc4" providerId="LiveId" clId="{8D7DEDE3-80AA-4184-B7F9-7AE18451EC3E}" dt="2019-10-06T17:48:26.024" v="242"/>
          <ac:spMkLst>
            <pc:docMk/>
            <pc:sldMk cId="2561944996" sldId="503"/>
            <ac:spMk id="4" creationId="{206DCA34-B50A-4CDB-A2F7-9BF6A277069B}"/>
          </ac:spMkLst>
        </pc:spChg>
        <pc:spChg chg="add mod">
          <ac:chgData name="Cristian Chilipirea" userId="34ab170da5908fc4" providerId="LiveId" clId="{8D7DEDE3-80AA-4184-B7F9-7AE18451EC3E}" dt="2019-10-06T17:48:28.804" v="244" actId="1076"/>
          <ac:spMkLst>
            <pc:docMk/>
            <pc:sldMk cId="2561944996" sldId="503"/>
            <ac:spMk id="5" creationId="{494B96C4-A8DD-43FA-B0CB-730B113A9143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9:18.286" v="257" actId="1076"/>
        <pc:sldMkLst>
          <pc:docMk/>
          <pc:sldMk cId="3155671206" sldId="504"/>
        </pc:sldMkLst>
        <pc:spChg chg="mod">
          <ac:chgData name="Cristian Chilipirea" userId="34ab170da5908fc4" providerId="LiveId" clId="{8D7DEDE3-80AA-4184-B7F9-7AE18451EC3E}" dt="2019-10-06T17:49:05.345" v="246"/>
          <ac:spMkLst>
            <pc:docMk/>
            <pc:sldMk cId="3155671206" sldId="504"/>
            <ac:spMk id="2" creationId="{7A3A1B93-9BD9-42C2-A074-CE57D1D7C921}"/>
          </ac:spMkLst>
        </pc:spChg>
        <pc:spChg chg="del">
          <ac:chgData name="Cristian Chilipirea" userId="34ab170da5908fc4" providerId="LiveId" clId="{8D7DEDE3-80AA-4184-B7F9-7AE18451EC3E}" dt="2019-10-06T17:49:09.799" v="247" actId="478"/>
          <ac:spMkLst>
            <pc:docMk/>
            <pc:sldMk cId="3155671206" sldId="504"/>
            <ac:spMk id="3" creationId="{7FE132D1-FB93-47AD-A2B1-191E6B780E31}"/>
          </ac:spMkLst>
        </pc:spChg>
        <pc:spChg chg="add del mod">
          <ac:chgData name="Cristian Chilipirea" userId="34ab170da5908fc4" providerId="LiveId" clId="{8D7DEDE3-80AA-4184-B7F9-7AE18451EC3E}" dt="2019-10-06T17:49:14.752" v="252"/>
          <ac:spMkLst>
            <pc:docMk/>
            <pc:sldMk cId="3155671206" sldId="504"/>
            <ac:spMk id="4" creationId="{213E8BCB-F51A-436A-8AF7-B19ED3684278}"/>
          </ac:spMkLst>
        </pc:spChg>
        <pc:spChg chg="add del mod">
          <ac:chgData name="Cristian Chilipirea" userId="34ab170da5908fc4" providerId="LiveId" clId="{8D7DEDE3-80AA-4184-B7F9-7AE18451EC3E}" dt="2019-10-06T17:49:16.849" v="255"/>
          <ac:spMkLst>
            <pc:docMk/>
            <pc:sldMk cId="3155671206" sldId="504"/>
            <ac:spMk id="5" creationId="{940B16C1-3937-47B2-930D-606BAF89E00D}"/>
          </ac:spMkLst>
        </pc:spChg>
        <pc:spChg chg="add mod">
          <ac:chgData name="Cristian Chilipirea" userId="34ab170da5908fc4" providerId="LiveId" clId="{8D7DEDE3-80AA-4184-B7F9-7AE18451EC3E}" dt="2019-10-06T17:49:18.286" v="257" actId="1076"/>
          <ac:spMkLst>
            <pc:docMk/>
            <pc:sldMk cId="3155671206" sldId="504"/>
            <ac:spMk id="6" creationId="{E17A2174-9C33-48DA-A7BE-C39C987CE316}"/>
          </ac:spMkLst>
        </pc:spChg>
      </pc:sldChg>
      <pc:sldChg chg="addSp delSp modSp add">
        <pc:chgData name="Cristian Chilipirea" userId="34ab170da5908fc4" providerId="LiveId" clId="{8D7DEDE3-80AA-4184-B7F9-7AE18451EC3E}" dt="2019-10-06T17:49:31.204" v="263"/>
        <pc:sldMkLst>
          <pc:docMk/>
          <pc:sldMk cId="2699375114" sldId="505"/>
        </pc:sldMkLst>
        <pc:spChg chg="mod">
          <ac:chgData name="Cristian Chilipirea" userId="34ab170da5908fc4" providerId="LiveId" clId="{8D7DEDE3-80AA-4184-B7F9-7AE18451EC3E}" dt="2019-10-06T17:49:24.097" v="259"/>
          <ac:spMkLst>
            <pc:docMk/>
            <pc:sldMk cId="2699375114" sldId="505"/>
            <ac:spMk id="2" creationId="{15D21F38-4440-4592-9330-43A6F0D0E00B}"/>
          </ac:spMkLst>
        </pc:spChg>
        <pc:spChg chg="del">
          <ac:chgData name="Cristian Chilipirea" userId="34ab170da5908fc4" providerId="LiveId" clId="{8D7DEDE3-80AA-4184-B7F9-7AE18451EC3E}" dt="2019-10-06T17:49:25.736" v="260" actId="478"/>
          <ac:spMkLst>
            <pc:docMk/>
            <pc:sldMk cId="2699375114" sldId="505"/>
            <ac:spMk id="3" creationId="{077130A8-B0E2-49C4-8A73-3D7402AD591E}"/>
          </ac:spMkLst>
        </pc:spChg>
        <pc:spChg chg="add del">
          <ac:chgData name="Cristian Chilipirea" userId="34ab170da5908fc4" providerId="LiveId" clId="{8D7DEDE3-80AA-4184-B7F9-7AE18451EC3E}" dt="2019-10-06T17:49:31.195" v="262"/>
          <ac:spMkLst>
            <pc:docMk/>
            <pc:sldMk cId="2699375114" sldId="505"/>
            <ac:spMk id="4" creationId="{6337EBF9-57B5-4A9E-9448-E10639922329}"/>
          </ac:spMkLst>
        </pc:spChg>
        <pc:spChg chg="add">
          <ac:chgData name="Cristian Chilipirea" userId="34ab170da5908fc4" providerId="LiveId" clId="{8D7DEDE3-80AA-4184-B7F9-7AE18451EC3E}" dt="2019-10-06T17:49:31.204" v="263"/>
          <ac:spMkLst>
            <pc:docMk/>
            <pc:sldMk cId="2699375114" sldId="505"/>
            <ac:spMk id="5" creationId="{379233E5-5C0B-487A-B499-7B50504A8008}"/>
          </ac:spMkLst>
        </pc:spChg>
      </pc:sldChg>
      <pc:sldChg chg="del">
        <pc:chgData name="Cristian Chilipirea" userId="34ab170da5908fc4" providerId="LiveId" clId="{8D7DEDE3-80AA-4184-B7F9-7AE18451EC3E}" dt="2019-10-06T17:41:02.674" v="9" actId="2696"/>
        <pc:sldMkLst>
          <pc:docMk/>
          <pc:sldMk cId="3381332427" sldId="506"/>
        </pc:sldMkLst>
      </pc:sldChg>
      <pc:sldChg chg="del">
        <pc:chgData name="Cristian Chilipirea" userId="34ab170da5908fc4" providerId="LiveId" clId="{8D7DEDE3-80AA-4184-B7F9-7AE18451EC3E}" dt="2019-10-06T17:41:04.836" v="19" actId="2696"/>
        <pc:sldMkLst>
          <pc:docMk/>
          <pc:sldMk cId="3162047561" sldId="508"/>
        </pc:sldMkLst>
      </pc:sldChg>
      <pc:sldChg chg="del">
        <pc:chgData name="Cristian Chilipirea" userId="34ab170da5908fc4" providerId="LiveId" clId="{8D7DEDE3-80AA-4184-B7F9-7AE18451EC3E}" dt="2019-10-06T17:41:05.539" v="22" actId="2696"/>
        <pc:sldMkLst>
          <pc:docMk/>
          <pc:sldMk cId="1653909499" sldId="509"/>
        </pc:sldMkLst>
      </pc:sldChg>
      <pc:sldChg chg="del">
        <pc:chgData name="Cristian Chilipirea" userId="34ab170da5908fc4" providerId="LiveId" clId="{8D7DEDE3-80AA-4184-B7F9-7AE18451EC3E}" dt="2019-10-06T17:41:05.757" v="23" actId="2696"/>
        <pc:sldMkLst>
          <pc:docMk/>
          <pc:sldMk cId="3608127337" sldId="510"/>
        </pc:sldMkLst>
      </pc:sldChg>
      <pc:sldChg chg="del">
        <pc:chgData name="Cristian Chilipirea" userId="34ab170da5908fc4" providerId="LiveId" clId="{8D7DEDE3-80AA-4184-B7F9-7AE18451EC3E}" dt="2019-10-06T17:41:06.088" v="26" actId="2696"/>
        <pc:sldMkLst>
          <pc:docMk/>
          <pc:sldMk cId="4042985229" sldId="511"/>
        </pc:sldMkLst>
      </pc:sldChg>
      <pc:sldChg chg="del">
        <pc:chgData name="Cristian Chilipirea" userId="34ab170da5908fc4" providerId="LiveId" clId="{8D7DEDE3-80AA-4184-B7F9-7AE18451EC3E}" dt="2019-10-06T17:41:07.229" v="31" actId="2696"/>
        <pc:sldMkLst>
          <pc:docMk/>
          <pc:sldMk cId="2727535347" sldId="512"/>
        </pc:sldMkLst>
      </pc:sldChg>
      <pc:sldChg chg="del">
        <pc:chgData name="Cristian Chilipirea" userId="34ab170da5908fc4" providerId="LiveId" clId="{8D7DEDE3-80AA-4184-B7F9-7AE18451EC3E}" dt="2019-10-06T17:41:05.946" v="24" actId="2696"/>
        <pc:sldMkLst>
          <pc:docMk/>
          <pc:sldMk cId="3285445849" sldId="513"/>
        </pc:sldMkLst>
      </pc:sldChg>
      <pc:sldChg chg="del">
        <pc:chgData name="Cristian Chilipirea" userId="34ab170da5908fc4" providerId="LiveId" clId="{8D7DEDE3-80AA-4184-B7F9-7AE18451EC3E}" dt="2019-10-06T17:41:06.064" v="25" actId="2696"/>
        <pc:sldMkLst>
          <pc:docMk/>
          <pc:sldMk cId="650840403" sldId="514"/>
        </pc:sldMkLst>
      </pc:sldChg>
      <pc:sldChg chg="del">
        <pc:chgData name="Cristian Chilipirea" userId="34ab170da5908fc4" providerId="LiveId" clId="{8D7DEDE3-80AA-4184-B7F9-7AE18451EC3E}" dt="2019-10-06T17:41:06.237" v="27" actId="2696"/>
        <pc:sldMkLst>
          <pc:docMk/>
          <pc:sldMk cId="2095946675" sldId="515"/>
        </pc:sldMkLst>
      </pc:sldChg>
      <pc:sldChg chg="del">
        <pc:chgData name="Cristian Chilipirea" userId="34ab170da5908fc4" providerId="LiveId" clId="{8D7DEDE3-80AA-4184-B7F9-7AE18451EC3E}" dt="2019-10-06T17:41:06.530" v="29" actId="2696"/>
        <pc:sldMkLst>
          <pc:docMk/>
          <pc:sldMk cId="1633443332" sldId="516"/>
        </pc:sldMkLst>
      </pc:sldChg>
      <pc:sldChg chg="del">
        <pc:chgData name="Cristian Chilipirea" userId="34ab170da5908fc4" providerId="LiveId" clId="{8D7DEDE3-80AA-4184-B7F9-7AE18451EC3E}" dt="2019-10-06T17:41:06.404" v="28" actId="2696"/>
        <pc:sldMkLst>
          <pc:docMk/>
          <pc:sldMk cId="3100481663" sldId="517"/>
        </pc:sldMkLst>
      </pc:sldChg>
      <pc:sldChg chg="del">
        <pc:chgData name="Cristian Chilipirea" userId="34ab170da5908fc4" providerId="LiveId" clId="{8D7DEDE3-80AA-4184-B7F9-7AE18451EC3E}" dt="2019-10-06T17:41:07.010" v="30" actId="2696"/>
        <pc:sldMkLst>
          <pc:docMk/>
          <pc:sldMk cId="3859228379" sldId="518"/>
        </pc:sldMkLst>
      </pc:sldChg>
      <pc:sldChg chg="del">
        <pc:chgData name="Cristian Chilipirea" userId="34ab170da5908fc4" providerId="LiveId" clId="{8D7DEDE3-80AA-4184-B7F9-7AE18451EC3E}" dt="2019-10-06T17:41:08.711" v="37" actId="2696"/>
        <pc:sldMkLst>
          <pc:docMk/>
          <pc:sldMk cId="1223463397" sldId="520"/>
        </pc:sldMkLst>
      </pc:sldChg>
      <pc:sldChg chg="del">
        <pc:chgData name="Cristian Chilipirea" userId="34ab170da5908fc4" providerId="LiveId" clId="{8D7DEDE3-80AA-4184-B7F9-7AE18451EC3E}" dt="2019-10-06T17:41:02.817" v="10" actId="2696"/>
        <pc:sldMkLst>
          <pc:docMk/>
          <pc:sldMk cId="193191226" sldId="523"/>
        </pc:sldMkLst>
      </pc:sldChg>
      <pc:sldChg chg="del">
        <pc:chgData name="Cristian Chilipirea" userId="34ab170da5908fc4" providerId="LiveId" clId="{8D7DEDE3-80AA-4184-B7F9-7AE18451EC3E}" dt="2019-10-06T17:41:02.945" v="11" actId="2696"/>
        <pc:sldMkLst>
          <pc:docMk/>
          <pc:sldMk cId="761323086" sldId="524"/>
        </pc:sldMkLst>
      </pc:sldChg>
      <pc:sldChg chg="del">
        <pc:chgData name="Cristian Chilipirea" userId="34ab170da5908fc4" providerId="LiveId" clId="{8D7DEDE3-80AA-4184-B7F9-7AE18451EC3E}" dt="2019-10-06T17:41:08.948" v="38" actId="2696"/>
        <pc:sldMkLst>
          <pc:docMk/>
          <pc:sldMk cId="2128174877" sldId="525"/>
        </pc:sldMkLst>
      </pc:sldChg>
      <pc:sldChg chg="del">
        <pc:chgData name="Cristian Chilipirea" userId="34ab170da5908fc4" providerId="LiveId" clId="{8D7DEDE3-80AA-4184-B7F9-7AE18451EC3E}" dt="2019-10-06T17:41:09.211" v="39" actId="2696"/>
        <pc:sldMkLst>
          <pc:docMk/>
          <pc:sldMk cId="384922801" sldId="526"/>
        </pc:sldMkLst>
      </pc:sldChg>
      <pc:sldChg chg="del">
        <pc:chgData name="Cristian Chilipirea" userId="34ab170da5908fc4" providerId="LiveId" clId="{8D7DEDE3-80AA-4184-B7F9-7AE18451EC3E}" dt="2019-10-06T17:41:10.478" v="46" actId="2696"/>
        <pc:sldMkLst>
          <pc:docMk/>
          <pc:sldMk cId="3314915467" sldId="527"/>
        </pc:sldMkLst>
      </pc:sldChg>
      <pc:sldChg chg="del">
        <pc:chgData name="Cristian Chilipirea" userId="34ab170da5908fc4" providerId="LiveId" clId="{8D7DEDE3-80AA-4184-B7F9-7AE18451EC3E}" dt="2019-10-06T17:41:10.144" v="44" actId="2696"/>
        <pc:sldMkLst>
          <pc:docMk/>
          <pc:sldMk cId="2683223940" sldId="528"/>
        </pc:sldMkLst>
      </pc:sldChg>
      <pc:sldChg chg="del">
        <pc:chgData name="Cristian Chilipirea" userId="34ab170da5908fc4" providerId="LiveId" clId="{8D7DEDE3-80AA-4184-B7F9-7AE18451EC3E}" dt="2019-10-06T17:41:02.159" v="5" actId="2696"/>
        <pc:sldMkLst>
          <pc:docMk/>
          <pc:sldMk cId="617174008" sldId="529"/>
        </pc:sldMkLst>
      </pc:sldChg>
      <pc:sldChg chg="del">
        <pc:chgData name="Cristian Chilipirea" userId="34ab170da5908fc4" providerId="LiveId" clId="{8D7DEDE3-80AA-4184-B7F9-7AE18451EC3E}" dt="2019-10-06T17:41:02.276" v="6" actId="2696"/>
        <pc:sldMkLst>
          <pc:docMk/>
          <pc:sldMk cId="742774632" sldId="530"/>
        </pc:sldMkLst>
      </pc:sldChg>
      <pc:sldChg chg="del">
        <pc:chgData name="Cristian Chilipirea" userId="34ab170da5908fc4" providerId="LiveId" clId="{8D7DEDE3-80AA-4184-B7F9-7AE18451EC3E}" dt="2019-10-06T17:41:02.543" v="8" actId="2696"/>
        <pc:sldMkLst>
          <pc:docMk/>
          <pc:sldMk cId="2619967694" sldId="531"/>
        </pc:sldMkLst>
      </pc:sldChg>
      <pc:sldChg chg="del">
        <pc:chgData name="Cristian Chilipirea" userId="34ab170da5908fc4" providerId="LiveId" clId="{8D7DEDE3-80AA-4184-B7F9-7AE18451EC3E}" dt="2019-10-06T17:41:03.105" v="12" actId="2696"/>
        <pc:sldMkLst>
          <pc:docMk/>
          <pc:sldMk cId="2286012924" sldId="533"/>
        </pc:sldMkLst>
      </pc:sldChg>
      <pc:sldChg chg="del">
        <pc:chgData name="Cristian Chilipirea" userId="34ab170da5908fc4" providerId="LiveId" clId="{8D7DEDE3-80AA-4184-B7F9-7AE18451EC3E}" dt="2019-10-06T17:41:03.245" v="13" actId="2696"/>
        <pc:sldMkLst>
          <pc:docMk/>
          <pc:sldMk cId="733346778" sldId="534"/>
        </pc:sldMkLst>
      </pc:sldChg>
      <pc:sldChg chg="del">
        <pc:chgData name="Cristian Chilipirea" userId="34ab170da5908fc4" providerId="LiveId" clId="{8D7DEDE3-80AA-4184-B7F9-7AE18451EC3E}" dt="2019-10-06T17:41:03.830" v="15" actId="2696"/>
        <pc:sldMkLst>
          <pc:docMk/>
          <pc:sldMk cId="3424030094" sldId="535"/>
        </pc:sldMkLst>
      </pc:sldChg>
      <pc:sldChg chg="del">
        <pc:chgData name="Cristian Chilipirea" userId="34ab170da5908fc4" providerId="LiveId" clId="{8D7DEDE3-80AA-4184-B7F9-7AE18451EC3E}" dt="2019-10-06T17:41:03.651" v="14" actId="2696"/>
        <pc:sldMkLst>
          <pc:docMk/>
          <pc:sldMk cId="1635445270" sldId="536"/>
        </pc:sldMkLst>
      </pc:sldChg>
      <pc:sldChg chg="del">
        <pc:chgData name="Cristian Chilipirea" userId="34ab170da5908fc4" providerId="LiveId" clId="{8D7DEDE3-80AA-4184-B7F9-7AE18451EC3E}" dt="2019-10-06T17:41:04.113" v="16" actId="2696"/>
        <pc:sldMkLst>
          <pc:docMk/>
          <pc:sldMk cId="1741540215" sldId="538"/>
        </pc:sldMkLst>
      </pc:sldChg>
      <pc:sldChg chg="del">
        <pc:chgData name="Cristian Chilipirea" userId="34ab170da5908fc4" providerId="LiveId" clId="{8D7DEDE3-80AA-4184-B7F9-7AE18451EC3E}" dt="2019-10-06T17:41:05.362" v="21" actId="2696"/>
        <pc:sldMkLst>
          <pc:docMk/>
          <pc:sldMk cId="1544035050" sldId="539"/>
        </pc:sldMkLst>
      </pc:sldChg>
      <pc:sldChg chg="del">
        <pc:chgData name="Cristian Chilipirea" userId="34ab170da5908fc4" providerId="LiveId" clId="{8D7DEDE3-80AA-4184-B7F9-7AE18451EC3E}" dt="2019-10-06T17:41:05.054" v="20" actId="2696"/>
        <pc:sldMkLst>
          <pc:docMk/>
          <pc:sldMk cId="2002666867" sldId="540"/>
        </pc:sldMkLst>
      </pc:sldChg>
      <pc:sldChg chg="del">
        <pc:chgData name="Cristian Chilipirea" userId="34ab170da5908fc4" providerId="LiveId" clId="{8D7DEDE3-80AA-4184-B7F9-7AE18451EC3E}" dt="2019-10-06T17:41:10.303" v="45" actId="2696"/>
        <pc:sldMkLst>
          <pc:docMk/>
          <pc:sldMk cId="1462569323" sldId="541"/>
        </pc:sldMkLst>
      </pc:sldChg>
      <pc:sldChg chg="del">
        <pc:chgData name="Cristian Chilipirea" userId="34ab170da5908fc4" providerId="LiveId" clId="{8D7DEDE3-80AA-4184-B7F9-7AE18451EC3E}" dt="2019-10-06T17:41:10.780" v="47" actId="2696"/>
        <pc:sldMkLst>
          <pc:docMk/>
          <pc:sldMk cId="3728125730" sldId="542"/>
        </pc:sldMkLst>
      </pc:sldChg>
      <pc:sldChg chg="del">
        <pc:chgData name="Cristian Chilipirea" userId="34ab170da5908fc4" providerId="LiveId" clId="{8D7DEDE3-80AA-4184-B7F9-7AE18451EC3E}" dt="2019-10-06T17:41:11.656" v="51" actId="2696"/>
        <pc:sldMkLst>
          <pc:docMk/>
          <pc:sldMk cId="1289218972" sldId="543"/>
        </pc:sldMkLst>
      </pc:sldChg>
      <pc:sldChg chg="del">
        <pc:chgData name="Cristian Chilipirea" userId="34ab170da5908fc4" providerId="LiveId" clId="{8D7DEDE3-80AA-4184-B7F9-7AE18451EC3E}" dt="2019-10-06T17:41:10.980" v="48" actId="2696"/>
        <pc:sldMkLst>
          <pc:docMk/>
          <pc:sldMk cId="2126027227" sldId="544"/>
        </pc:sldMkLst>
      </pc:sldChg>
      <pc:sldChg chg="del">
        <pc:chgData name="Cristian Chilipirea" userId="34ab170da5908fc4" providerId="LiveId" clId="{8D7DEDE3-80AA-4184-B7F9-7AE18451EC3E}" dt="2019-10-06T17:41:11.140" v="49" actId="2696"/>
        <pc:sldMkLst>
          <pc:docMk/>
          <pc:sldMk cId="3144370955" sldId="545"/>
        </pc:sldMkLst>
      </pc:sldChg>
      <pc:sldChg chg="del">
        <pc:chgData name="Cristian Chilipirea" userId="34ab170da5908fc4" providerId="LiveId" clId="{8D7DEDE3-80AA-4184-B7F9-7AE18451EC3E}" dt="2019-10-06T17:41:11.492" v="50" actId="2696"/>
        <pc:sldMkLst>
          <pc:docMk/>
          <pc:sldMk cId="1882107523" sldId="546"/>
        </pc:sldMkLst>
      </pc:sldChg>
      <pc:sldChg chg="del">
        <pc:chgData name="Cristian Chilipirea" userId="34ab170da5908fc4" providerId="LiveId" clId="{8D7DEDE3-80AA-4184-B7F9-7AE18451EC3E}" dt="2019-10-06T17:41:11.822" v="52" actId="2696"/>
        <pc:sldMkLst>
          <pc:docMk/>
          <pc:sldMk cId="558091035" sldId="547"/>
        </pc:sldMkLst>
      </pc:sldChg>
      <pc:sldChg chg="del">
        <pc:chgData name="Cristian Chilipirea" userId="34ab170da5908fc4" providerId="LiveId" clId="{8D7DEDE3-80AA-4184-B7F9-7AE18451EC3E}" dt="2019-10-06T17:41:11.998" v="53" actId="2696"/>
        <pc:sldMkLst>
          <pc:docMk/>
          <pc:sldMk cId="3034493033" sldId="548"/>
        </pc:sldMkLst>
      </pc:sldChg>
      <pc:sldChg chg="del">
        <pc:chgData name="Cristian Chilipirea" userId="34ab170da5908fc4" providerId="LiveId" clId="{8D7DEDE3-80AA-4184-B7F9-7AE18451EC3E}" dt="2019-10-06T17:41:12.182" v="54" actId="2696"/>
        <pc:sldMkLst>
          <pc:docMk/>
          <pc:sldMk cId="2448597296" sldId="549"/>
        </pc:sldMkLst>
      </pc:sldChg>
      <pc:sldChg chg="del">
        <pc:chgData name="Cristian Chilipirea" userId="34ab170da5908fc4" providerId="LiveId" clId="{8D7DEDE3-80AA-4184-B7F9-7AE18451EC3E}" dt="2019-10-06T17:41:12.342" v="55" actId="2696"/>
        <pc:sldMkLst>
          <pc:docMk/>
          <pc:sldMk cId="3128890427" sldId="550"/>
        </pc:sldMkLst>
      </pc:sldChg>
      <pc:sldChg chg="del">
        <pc:chgData name="Cristian Chilipirea" userId="34ab170da5908fc4" providerId="LiveId" clId="{8D7DEDE3-80AA-4184-B7F9-7AE18451EC3E}" dt="2019-10-06T17:41:12.518" v="56" actId="2696"/>
        <pc:sldMkLst>
          <pc:docMk/>
          <pc:sldMk cId="1483517246" sldId="552"/>
        </pc:sldMkLst>
      </pc:sldChg>
      <pc:sldChg chg="del">
        <pc:chgData name="Cristian Chilipirea" userId="34ab170da5908fc4" providerId="LiveId" clId="{8D7DEDE3-80AA-4184-B7F9-7AE18451EC3E}" dt="2019-10-06T17:41:12.699" v="57" actId="2696"/>
        <pc:sldMkLst>
          <pc:docMk/>
          <pc:sldMk cId="901537233" sldId="553"/>
        </pc:sldMkLst>
      </pc:sldChg>
      <pc:sldChg chg="del">
        <pc:chgData name="Cristian Chilipirea" userId="34ab170da5908fc4" providerId="LiveId" clId="{8D7DEDE3-80AA-4184-B7F9-7AE18451EC3E}" dt="2019-10-06T17:41:12.877" v="58" actId="2696"/>
        <pc:sldMkLst>
          <pc:docMk/>
          <pc:sldMk cId="1544456519" sldId="554"/>
        </pc:sldMkLst>
      </pc:sldChg>
      <pc:sldChg chg="del">
        <pc:chgData name="Cristian Chilipirea" userId="34ab170da5908fc4" providerId="LiveId" clId="{8D7DEDE3-80AA-4184-B7F9-7AE18451EC3E}" dt="2019-10-06T17:41:01.462" v="0" actId="2696"/>
        <pc:sldMkLst>
          <pc:docMk/>
          <pc:sldMk cId="2016561363" sldId="555"/>
        </pc:sldMkLst>
      </pc:sldChg>
      <pc:sldChg chg="del">
        <pc:chgData name="Cristian Chilipirea" userId="34ab170da5908fc4" providerId="LiveId" clId="{8D7DEDE3-80AA-4184-B7F9-7AE18451EC3E}" dt="2019-10-06T17:41:01.770" v="2" actId="2696"/>
        <pc:sldMkLst>
          <pc:docMk/>
          <pc:sldMk cId="278542565" sldId="556"/>
        </pc:sldMkLst>
      </pc:sldChg>
      <pc:sldChg chg="del">
        <pc:chgData name="Cristian Chilipirea" userId="34ab170da5908fc4" providerId="LiveId" clId="{8D7DEDE3-80AA-4184-B7F9-7AE18451EC3E}" dt="2019-10-06T17:41:01.898" v="3" actId="2696"/>
        <pc:sldMkLst>
          <pc:docMk/>
          <pc:sldMk cId="2006060040" sldId="557"/>
        </pc:sldMkLst>
      </pc:sldChg>
      <pc:sldChg chg="del">
        <pc:chgData name="Cristian Chilipirea" userId="34ab170da5908fc4" providerId="LiveId" clId="{8D7DEDE3-80AA-4184-B7F9-7AE18451EC3E}" dt="2019-10-06T17:41:13.406" v="60" actId="2696"/>
        <pc:sldMkLst>
          <pc:docMk/>
          <pc:sldMk cId="3440455392" sldId="586"/>
        </pc:sldMkLst>
      </pc:sldChg>
      <pc:sldChg chg="del">
        <pc:chgData name="Cristian Chilipirea" userId="34ab170da5908fc4" providerId="LiveId" clId="{8D7DEDE3-80AA-4184-B7F9-7AE18451EC3E}" dt="2019-10-06T17:41:07.456" v="32" actId="2696"/>
        <pc:sldMkLst>
          <pc:docMk/>
          <pc:sldMk cId="1004568210" sldId="587"/>
        </pc:sldMkLst>
      </pc:sldChg>
      <pc:sldChg chg="del">
        <pc:chgData name="Cristian Chilipirea" userId="34ab170da5908fc4" providerId="LiveId" clId="{8D7DEDE3-80AA-4184-B7F9-7AE18451EC3E}" dt="2019-10-06T17:41:07.747" v="33" actId="2696"/>
        <pc:sldMkLst>
          <pc:docMk/>
          <pc:sldMk cId="2844747525" sldId="588"/>
        </pc:sldMkLst>
      </pc:sldChg>
      <pc:sldChg chg="del">
        <pc:chgData name="Cristian Chilipirea" userId="34ab170da5908fc4" providerId="LiveId" clId="{8D7DEDE3-80AA-4184-B7F9-7AE18451EC3E}" dt="2019-10-06T17:41:13.575" v="61" actId="2696"/>
        <pc:sldMkLst>
          <pc:docMk/>
          <pc:sldMk cId="3229519859" sldId="589"/>
        </pc:sldMkLst>
      </pc:sldChg>
      <pc:sldChg chg="del">
        <pc:chgData name="Cristian Chilipirea" userId="34ab170da5908fc4" providerId="LiveId" clId="{8D7DEDE3-80AA-4184-B7F9-7AE18451EC3E}" dt="2019-10-06T17:41:13.735" v="62" actId="2696"/>
        <pc:sldMkLst>
          <pc:docMk/>
          <pc:sldMk cId="2934982308" sldId="590"/>
        </pc:sldMkLst>
      </pc:sldChg>
      <pc:sldChg chg="del">
        <pc:chgData name="Cristian Chilipirea" userId="34ab170da5908fc4" providerId="LiveId" clId="{8D7DEDE3-80AA-4184-B7F9-7AE18451EC3E}" dt="2019-10-06T17:41:13.893" v="63" actId="2696"/>
        <pc:sldMkLst>
          <pc:docMk/>
          <pc:sldMk cId="638753181" sldId="591"/>
        </pc:sldMkLst>
      </pc:sldChg>
      <pc:sldChg chg="del">
        <pc:chgData name="Cristian Chilipirea" userId="34ab170da5908fc4" providerId="LiveId" clId="{8D7DEDE3-80AA-4184-B7F9-7AE18451EC3E}" dt="2019-10-06T17:41:14.203" v="65" actId="2696"/>
        <pc:sldMkLst>
          <pc:docMk/>
          <pc:sldMk cId="2526377157" sldId="592"/>
        </pc:sldMkLst>
      </pc:sldChg>
      <pc:sldChg chg="del">
        <pc:chgData name="Cristian Chilipirea" userId="34ab170da5908fc4" providerId="LiveId" clId="{8D7DEDE3-80AA-4184-B7F9-7AE18451EC3E}" dt="2019-10-06T17:41:14.339" v="66" actId="2696"/>
        <pc:sldMkLst>
          <pc:docMk/>
          <pc:sldMk cId="3249049725" sldId="593"/>
        </pc:sldMkLst>
      </pc:sldChg>
      <pc:sldChg chg="del">
        <pc:chgData name="Cristian Chilipirea" userId="34ab170da5908fc4" providerId="LiveId" clId="{8D7DEDE3-80AA-4184-B7F9-7AE18451EC3E}" dt="2019-10-06T17:41:14.555" v="67" actId="2696"/>
        <pc:sldMkLst>
          <pc:docMk/>
          <pc:sldMk cId="2757188932" sldId="594"/>
        </pc:sldMkLst>
      </pc:sldChg>
      <pc:sldChg chg="del">
        <pc:chgData name="Cristian Chilipirea" userId="34ab170da5908fc4" providerId="LiveId" clId="{8D7DEDE3-80AA-4184-B7F9-7AE18451EC3E}" dt="2019-10-06T17:41:14.931" v="68" actId="2696"/>
        <pc:sldMkLst>
          <pc:docMk/>
          <pc:sldMk cId="2457825635" sldId="595"/>
        </pc:sldMkLst>
      </pc:sldChg>
      <pc:sldChg chg="del">
        <pc:chgData name="Cristian Chilipirea" userId="34ab170da5908fc4" providerId="LiveId" clId="{8D7DEDE3-80AA-4184-B7F9-7AE18451EC3E}" dt="2019-10-06T17:41:15.131" v="69" actId="2696"/>
        <pc:sldMkLst>
          <pc:docMk/>
          <pc:sldMk cId="1862494286" sldId="596"/>
        </pc:sldMkLst>
      </pc:sldChg>
      <pc:sldChg chg="del">
        <pc:chgData name="Cristian Chilipirea" userId="34ab170da5908fc4" providerId="LiveId" clId="{8D7DEDE3-80AA-4184-B7F9-7AE18451EC3E}" dt="2019-10-06T17:41:15.291" v="70" actId="2696"/>
        <pc:sldMkLst>
          <pc:docMk/>
          <pc:sldMk cId="2528492379" sldId="597"/>
        </pc:sldMkLst>
      </pc:sldChg>
      <pc:sldChg chg="del">
        <pc:chgData name="Cristian Chilipirea" userId="34ab170da5908fc4" providerId="LiveId" clId="{8D7DEDE3-80AA-4184-B7F9-7AE18451EC3E}" dt="2019-10-06T17:41:15.785" v="71" actId="2696"/>
        <pc:sldMkLst>
          <pc:docMk/>
          <pc:sldMk cId="2518629561" sldId="598"/>
        </pc:sldMkLst>
      </pc:sldChg>
      <pc:sldChg chg="del">
        <pc:chgData name="Cristian Chilipirea" userId="34ab170da5908fc4" providerId="LiveId" clId="{8D7DEDE3-80AA-4184-B7F9-7AE18451EC3E}" dt="2019-10-06T17:41:15.884" v="73" actId="2696"/>
        <pc:sldMkLst>
          <pc:docMk/>
          <pc:sldMk cId="3957409372" sldId="599"/>
        </pc:sldMkLst>
      </pc:sldChg>
      <pc:sldChg chg="del">
        <pc:chgData name="Cristian Chilipirea" userId="34ab170da5908fc4" providerId="LiveId" clId="{8D7DEDE3-80AA-4184-B7F9-7AE18451EC3E}" dt="2019-10-06T17:41:15.951" v="75" actId="2696"/>
        <pc:sldMkLst>
          <pc:docMk/>
          <pc:sldMk cId="2442255895" sldId="600"/>
        </pc:sldMkLst>
      </pc:sldChg>
      <pc:sldChg chg="del">
        <pc:chgData name="Cristian Chilipirea" userId="34ab170da5908fc4" providerId="LiveId" clId="{8D7DEDE3-80AA-4184-B7F9-7AE18451EC3E}" dt="2019-10-06T17:41:15.967" v="76" actId="2696"/>
        <pc:sldMkLst>
          <pc:docMk/>
          <pc:sldMk cId="539200228" sldId="601"/>
        </pc:sldMkLst>
      </pc:sldChg>
      <pc:sldChg chg="del">
        <pc:chgData name="Cristian Chilipirea" userId="34ab170da5908fc4" providerId="LiveId" clId="{8D7DEDE3-80AA-4184-B7F9-7AE18451EC3E}" dt="2019-10-06T17:41:16.115" v="77" actId="2696"/>
        <pc:sldMkLst>
          <pc:docMk/>
          <pc:sldMk cId="2552501450" sldId="602"/>
        </pc:sldMkLst>
      </pc:sldChg>
      <pc:sldChg chg="del">
        <pc:chgData name="Cristian Chilipirea" userId="34ab170da5908fc4" providerId="LiveId" clId="{8D7DEDE3-80AA-4184-B7F9-7AE18451EC3E}" dt="2019-10-06T17:41:16.651" v="78" actId="2696"/>
        <pc:sldMkLst>
          <pc:docMk/>
          <pc:sldMk cId="1787298923" sldId="603"/>
        </pc:sldMkLst>
      </pc:sldChg>
      <pc:sldChg chg="del">
        <pc:chgData name="Cristian Chilipirea" userId="34ab170da5908fc4" providerId="LiveId" clId="{8D7DEDE3-80AA-4184-B7F9-7AE18451EC3E}" dt="2019-10-06T17:41:17.278" v="79" actId="2696"/>
        <pc:sldMkLst>
          <pc:docMk/>
          <pc:sldMk cId="2363012813" sldId="604"/>
        </pc:sldMkLst>
      </pc:sldChg>
      <pc:sldChg chg="del">
        <pc:chgData name="Cristian Chilipirea" userId="34ab170da5908fc4" providerId="LiveId" clId="{8D7DEDE3-80AA-4184-B7F9-7AE18451EC3E}" dt="2019-10-06T17:41:15.901" v="74" actId="2696"/>
        <pc:sldMkLst>
          <pc:docMk/>
          <pc:sldMk cId="269224354" sldId="605"/>
        </pc:sldMkLst>
      </pc:sldChg>
      <pc:sldChg chg="del">
        <pc:chgData name="Cristian Chilipirea" userId="34ab170da5908fc4" providerId="LiveId" clId="{8D7DEDE3-80AA-4184-B7F9-7AE18451EC3E}" dt="2019-10-06T17:41:15.834" v="72" actId="2696"/>
        <pc:sldMkLst>
          <pc:docMk/>
          <pc:sldMk cId="2954594501" sldId="606"/>
        </pc:sldMkLst>
      </pc:sldChg>
      <pc:sldChg chg="del">
        <pc:chgData name="Cristian Chilipirea" userId="34ab170da5908fc4" providerId="LiveId" clId="{8D7DEDE3-80AA-4184-B7F9-7AE18451EC3E}" dt="2019-10-06T17:41:14.025" v="64" actId="2696"/>
        <pc:sldMkLst>
          <pc:docMk/>
          <pc:sldMk cId="1131665879" sldId="607"/>
        </pc:sldMkLst>
      </pc:sldChg>
      <pc:sldChg chg="del">
        <pc:chgData name="Cristian Chilipirea" userId="34ab170da5908fc4" providerId="LiveId" clId="{8D7DEDE3-80AA-4184-B7F9-7AE18451EC3E}" dt="2019-10-06T17:41:17.598" v="80" actId="2696"/>
        <pc:sldMkLst>
          <pc:docMk/>
          <pc:sldMk cId="289251862" sldId="610"/>
        </pc:sldMkLst>
      </pc:sldChg>
      <pc:sldChg chg="del">
        <pc:chgData name="Cristian Chilipirea" userId="34ab170da5908fc4" providerId="LiveId" clId="{8D7DEDE3-80AA-4184-B7F9-7AE18451EC3E}" dt="2019-10-06T17:41:17.744" v="81" actId="2696"/>
        <pc:sldMkLst>
          <pc:docMk/>
          <pc:sldMk cId="1539260797" sldId="617"/>
        </pc:sldMkLst>
      </pc:sldChg>
      <pc:sldChg chg="del">
        <pc:chgData name="Cristian Chilipirea" userId="34ab170da5908fc4" providerId="LiveId" clId="{8D7DEDE3-80AA-4184-B7F9-7AE18451EC3E}" dt="2019-10-06T17:41:18.844" v="88" actId="2696"/>
        <pc:sldMkLst>
          <pc:docMk/>
          <pc:sldMk cId="1602396881" sldId="619"/>
        </pc:sldMkLst>
      </pc:sldChg>
      <pc:sldChg chg="del">
        <pc:chgData name="Cristian Chilipirea" userId="34ab170da5908fc4" providerId="LiveId" clId="{8D7DEDE3-80AA-4184-B7F9-7AE18451EC3E}" dt="2019-10-06T17:41:18.676" v="87" actId="2696"/>
        <pc:sldMkLst>
          <pc:docMk/>
          <pc:sldMk cId="983254241" sldId="620"/>
        </pc:sldMkLst>
      </pc:sldChg>
      <pc:sldChg chg="del">
        <pc:chgData name="Cristian Chilipirea" userId="34ab170da5908fc4" providerId="LiveId" clId="{8D7DEDE3-80AA-4184-B7F9-7AE18451EC3E}" dt="2019-10-06T17:41:18.948" v="89" actId="2696"/>
        <pc:sldMkLst>
          <pc:docMk/>
          <pc:sldMk cId="1693112902" sldId="621"/>
        </pc:sldMkLst>
      </pc:sldChg>
      <pc:sldChg chg="del">
        <pc:chgData name="Cristian Chilipirea" userId="34ab170da5908fc4" providerId="LiveId" clId="{8D7DEDE3-80AA-4184-B7F9-7AE18451EC3E}" dt="2019-10-06T17:41:19.140" v="90" actId="2696"/>
        <pc:sldMkLst>
          <pc:docMk/>
          <pc:sldMk cId="3591667173" sldId="622"/>
        </pc:sldMkLst>
      </pc:sldChg>
      <pc:sldChg chg="del">
        <pc:chgData name="Cristian Chilipirea" userId="34ab170da5908fc4" providerId="LiveId" clId="{8D7DEDE3-80AA-4184-B7F9-7AE18451EC3E}" dt="2019-10-06T17:41:19.296" v="91" actId="2696"/>
        <pc:sldMkLst>
          <pc:docMk/>
          <pc:sldMk cId="3871055158" sldId="623"/>
        </pc:sldMkLst>
      </pc:sldChg>
      <pc:sldChg chg="del">
        <pc:chgData name="Cristian Chilipirea" userId="34ab170da5908fc4" providerId="LiveId" clId="{8D7DEDE3-80AA-4184-B7F9-7AE18451EC3E}" dt="2019-10-06T17:41:19.451" v="92" actId="2696"/>
        <pc:sldMkLst>
          <pc:docMk/>
          <pc:sldMk cId="1035402042" sldId="624"/>
        </pc:sldMkLst>
      </pc:sldChg>
      <pc:sldChg chg="del">
        <pc:chgData name="Cristian Chilipirea" userId="34ab170da5908fc4" providerId="LiveId" clId="{8D7DEDE3-80AA-4184-B7F9-7AE18451EC3E}" dt="2019-10-06T17:41:18.520" v="86" actId="2696"/>
        <pc:sldMkLst>
          <pc:docMk/>
          <pc:sldMk cId="2430536616" sldId="625"/>
        </pc:sldMkLst>
      </pc:sldChg>
      <pc:sldChg chg="del">
        <pc:chgData name="Cristian Chilipirea" userId="34ab170da5908fc4" providerId="LiveId" clId="{8D7DEDE3-80AA-4184-B7F9-7AE18451EC3E}" dt="2019-10-06T17:41:19.580" v="93" actId="2696"/>
        <pc:sldMkLst>
          <pc:docMk/>
          <pc:sldMk cId="1092089267" sldId="626"/>
        </pc:sldMkLst>
      </pc:sldChg>
      <pc:sldChg chg="del">
        <pc:chgData name="Cristian Chilipirea" userId="34ab170da5908fc4" providerId="LiveId" clId="{8D7DEDE3-80AA-4184-B7F9-7AE18451EC3E}" dt="2019-10-06T17:41:19.765" v="94" actId="2696"/>
        <pc:sldMkLst>
          <pc:docMk/>
          <pc:sldMk cId="2157519186" sldId="627"/>
        </pc:sldMkLst>
      </pc:sldChg>
      <pc:sldChg chg="del">
        <pc:chgData name="Cristian Chilipirea" userId="34ab170da5908fc4" providerId="LiveId" clId="{8D7DEDE3-80AA-4184-B7F9-7AE18451EC3E}" dt="2019-10-06T17:41:20.292" v="96" actId="2696"/>
        <pc:sldMkLst>
          <pc:docMk/>
          <pc:sldMk cId="3475865016" sldId="628"/>
        </pc:sldMkLst>
      </pc:sldChg>
      <pc:sldChg chg="del">
        <pc:chgData name="Cristian Chilipirea" userId="34ab170da5908fc4" providerId="LiveId" clId="{8D7DEDE3-80AA-4184-B7F9-7AE18451EC3E}" dt="2019-10-06T17:41:20.692" v="98" actId="2696"/>
        <pc:sldMkLst>
          <pc:docMk/>
          <pc:sldMk cId="399722945" sldId="629"/>
        </pc:sldMkLst>
      </pc:sldChg>
      <pc:sldChg chg="del">
        <pc:chgData name="Cristian Chilipirea" userId="34ab170da5908fc4" providerId="LiveId" clId="{8D7DEDE3-80AA-4184-B7F9-7AE18451EC3E}" dt="2019-10-06T17:41:21.084" v="100" actId="2696"/>
        <pc:sldMkLst>
          <pc:docMk/>
          <pc:sldMk cId="415877145" sldId="630"/>
        </pc:sldMkLst>
      </pc:sldChg>
      <pc:sldChg chg="del">
        <pc:chgData name="Cristian Chilipirea" userId="34ab170da5908fc4" providerId="LiveId" clId="{8D7DEDE3-80AA-4184-B7F9-7AE18451EC3E}" dt="2019-10-06T17:41:33.704" v="106" actId="2696"/>
        <pc:sldMkLst>
          <pc:docMk/>
          <pc:sldMk cId="2256760796" sldId="631"/>
        </pc:sldMkLst>
      </pc:sldChg>
      <pc:sldChg chg="del">
        <pc:chgData name="Cristian Chilipirea" userId="34ab170da5908fc4" providerId="LiveId" clId="{8D7DEDE3-80AA-4184-B7F9-7AE18451EC3E}" dt="2019-10-06T17:41:22.603" v="104" actId="2696"/>
        <pc:sldMkLst>
          <pc:docMk/>
          <pc:sldMk cId="3056894308" sldId="632"/>
        </pc:sldMkLst>
      </pc:sldChg>
      <pc:sldChg chg="del">
        <pc:chgData name="Cristian Chilipirea" userId="34ab170da5908fc4" providerId="LiveId" clId="{8D7DEDE3-80AA-4184-B7F9-7AE18451EC3E}" dt="2019-10-06T17:41:21.828" v="102" actId="2696"/>
        <pc:sldMkLst>
          <pc:docMk/>
          <pc:sldMk cId="1561823746" sldId="633"/>
        </pc:sldMkLst>
      </pc:sldChg>
      <pc:sldChg chg="del">
        <pc:chgData name="Cristian Chilipirea" userId="34ab170da5908fc4" providerId="LiveId" clId="{8D7DEDE3-80AA-4184-B7F9-7AE18451EC3E}" dt="2019-10-06T17:41:19.924" v="95" actId="2696"/>
        <pc:sldMkLst>
          <pc:docMk/>
          <pc:sldMk cId="696013976" sldId="634"/>
        </pc:sldMkLst>
      </pc:sldChg>
      <pc:sldChg chg="del">
        <pc:chgData name="Cristian Chilipirea" userId="34ab170da5908fc4" providerId="LiveId" clId="{8D7DEDE3-80AA-4184-B7F9-7AE18451EC3E}" dt="2019-10-06T17:41:20.485" v="97" actId="2696"/>
        <pc:sldMkLst>
          <pc:docMk/>
          <pc:sldMk cId="4191572566" sldId="635"/>
        </pc:sldMkLst>
      </pc:sldChg>
      <pc:sldChg chg="del">
        <pc:chgData name="Cristian Chilipirea" userId="34ab170da5908fc4" providerId="LiveId" clId="{8D7DEDE3-80AA-4184-B7F9-7AE18451EC3E}" dt="2019-10-06T17:41:20.878" v="99" actId="2696"/>
        <pc:sldMkLst>
          <pc:docMk/>
          <pc:sldMk cId="807977974" sldId="636"/>
        </pc:sldMkLst>
      </pc:sldChg>
      <pc:sldChg chg="del">
        <pc:chgData name="Cristian Chilipirea" userId="34ab170da5908fc4" providerId="LiveId" clId="{8D7DEDE3-80AA-4184-B7F9-7AE18451EC3E}" dt="2019-10-06T17:41:21.252" v="101" actId="2696"/>
        <pc:sldMkLst>
          <pc:docMk/>
          <pc:sldMk cId="2574714365" sldId="637"/>
        </pc:sldMkLst>
      </pc:sldChg>
      <pc:sldChg chg="del">
        <pc:chgData name="Cristian Chilipirea" userId="34ab170da5908fc4" providerId="LiveId" clId="{8D7DEDE3-80AA-4184-B7F9-7AE18451EC3E}" dt="2019-10-06T17:41:22.152" v="103" actId="2696"/>
        <pc:sldMkLst>
          <pc:docMk/>
          <pc:sldMk cId="3652549265" sldId="638"/>
        </pc:sldMkLst>
      </pc:sldChg>
      <pc:sldChg chg="del">
        <pc:chgData name="Cristian Chilipirea" userId="34ab170da5908fc4" providerId="LiveId" clId="{8D7DEDE3-80AA-4184-B7F9-7AE18451EC3E}" dt="2019-10-06T17:41:07.968" v="34" actId="2696"/>
        <pc:sldMkLst>
          <pc:docMk/>
          <pc:sldMk cId="2226103853" sldId="674"/>
        </pc:sldMkLst>
      </pc:sldChg>
      <pc:sldChg chg="del">
        <pc:chgData name="Cristian Chilipirea" userId="34ab170da5908fc4" providerId="LiveId" clId="{8D7DEDE3-80AA-4184-B7F9-7AE18451EC3E}" dt="2019-10-06T17:41:08.240" v="35" actId="2696"/>
        <pc:sldMkLst>
          <pc:docMk/>
          <pc:sldMk cId="3773405892" sldId="675"/>
        </pc:sldMkLst>
      </pc:sldChg>
      <pc:sldChg chg="del">
        <pc:chgData name="Cristian Chilipirea" userId="34ab170da5908fc4" providerId="LiveId" clId="{8D7DEDE3-80AA-4184-B7F9-7AE18451EC3E}" dt="2019-10-06T17:41:08.479" v="36" actId="2696"/>
        <pc:sldMkLst>
          <pc:docMk/>
          <pc:sldMk cId="1837309573" sldId="676"/>
        </pc:sldMkLst>
      </pc:sldChg>
      <pc:sldChg chg="del">
        <pc:chgData name="Cristian Chilipirea" userId="34ab170da5908fc4" providerId="LiveId" clId="{8D7DEDE3-80AA-4184-B7F9-7AE18451EC3E}" dt="2019-10-06T17:41:17.890" v="82" actId="2696"/>
        <pc:sldMkLst>
          <pc:docMk/>
          <pc:sldMk cId="1429318266" sldId="697"/>
        </pc:sldMkLst>
      </pc:sldChg>
      <pc:sldChg chg="del">
        <pc:chgData name="Cristian Chilipirea" userId="34ab170da5908fc4" providerId="LiveId" clId="{8D7DEDE3-80AA-4184-B7F9-7AE18451EC3E}" dt="2019-10-06T17:41:18.052" v="83" actId="2696"/>
        <pc:sldMkLst>
          <pc:docMk/>
          <pc:sldMk cId="656273675" sldId="698"/>
        </pc:sldMkLst>
      </pc:sldChg>
      <pc:sldChg chg="del">
        <pc:chgData name="Cristian Chilipirea" userId="34ab170da5908fc4" providerId="LiveId" clId="{8D7DEDE3-80AA-4184-B7F9-7AE18451EC3E}" dt="2019-10-06T17:41:18.219" v="84" actId="2696"/>
        <pc:sldMkLst>
          <pc:docMk/>
          <pc:sldMk cId="3053016918" sldId="699"/>
        </pc:sldMkLst>
      </pc:sldChg>
      <pc:sldChg chg="del">
        <pc:chgData name="Cristian Chilipirea" userId="34ab170da5908fc4" providerId="LiveId" clId="{8D7DEDE3-80AA-4184-B7F9-7AE18451EC3E}" dt="2019-10-06T17:41:18.364" v="85" actId="2696"/>
        <pc:sldMkLst>
          <pc:docMk/>
          <pc:sldMk cId="4067465942" sldId="700"/>
        </pc:sldMkLst>
      </pc:sldChg>
      <pc:sldChg chg="del">
        <pc:chgData name="Cristian Chilipirea" userId="34ab170da5908fc4" providerId="LiveId" clId="{8D7DEDE3-80AA-4184-B7F9-7AE18451EC3E}" dt="2019-10-06T17:41:13.189" v="59" actId="2696"/>
        <pc:sldMkLst>
          <pc:docMk/>
          <pc:sldMk cId="344641337" sldId="701"/>
        </pc:sldMkLst>
      </pc:sldChg>
      <pc:sldChg chg="del">
        <pc:chgData name="Cristian Chilipirea" userId="34ab170da5908fc4" providerId="LiveId" clId="{8D7DEDE3-80AA-4184-B7F9-7AE18451EC3E}" dt="2019-10-06T17:41:09.458" v="40" actId="2696"/>
        <pc:sldMkLst>
          <pc:docMk/>
          <pc:sldMk cId="2042151825" sldId="702"/>
        </pc:sldMkLst>
      </pc:sldChg>
      <pc:sldChg chg="del">
        <pc:chgData name="Cristian Chilipirea" userId="34ab170da5908fc4" providerId="LiveId" clId="{8D7DEDE3-80AA-4184-B7F9-7AE18451EC3E}" dt="2019-10-06T17:41:09.687" v="41" actId="2696"/>
        <pc:sldMkLst>
          <pc:docMk/>
          <pc:sldMk cId="1836877158" sldId="703"/>
        </pc:sldMkLst>
      </pc:sldChg>
      <pc:sldChg chg="del">
        <pc:chgData name="Cristian Chilipirea" userId="34ab170da5908fc4" providerId="LiveId" clId="{8D7DEDE3-80AA-4184-B7F9-7AE18451EC3E}" dt="2019-10-06T17:41:09.853" v="42" actId="2696"/>
        <pc:sldMkLst>
          <pc:docMk/>
          <pc:sldMk cId="120645923" sldId="704"/>
        </pc:sldMkLst>
      </pc:sldChg>
      <pc:sldChg chg="del">
        <pc:chgData name="Cristian Chilipirea" userId="34ab170da5908fc4" providerId="LiveId" clId="{8D7DEDE3-80AA-4184-B7F9-7AE18451EC3E}" dt="2019-10-06T17:41:10.014" v="43" actId="2696"/>
        <pc:sldMkLst>
          <pc:docMk/>
          <pc:sldMk cId="3594135705" sldId="70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6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6" y="9323388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1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4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4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4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9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 dirty="0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6058A1-5982-4551-B52D-9C5348179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o-RO"/>
              <a:t>Ciprian Dobre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de-DE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de-DE" altLang="en-US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4AA22-7653-4814-8B8D-FDB5FE019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00192"/>
            <a:ext cx="3086100" cy="410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 dirty="0"/>
              <a:t>Ciprian Dobre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717" y="1877167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en-US" altLang="en-US" sz="3200" dirty="0" err="1">
                <a:ea typeface="ＭＳ Ｐゴシック" panose="020B0600070205080204" pitchFamily="34" charset="-128"/>
              </a:rPr>
              <a:t>Algoritmi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Paraleli</a:t>
            </a:r>
            <a:r>
              <a:rPr lang="ro-RO" altLang="en-US" sz="3200" dirty="0">
                <a:ea typeface="ＭＳ Ｐゴシック" panose="020B0600070205080204" pitchFamily="34" charset="-128"/>
              </a:rPr>
              <a:t> și Distribuiți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sz="3200" dirty="0" err="1"/>
              <a:t>Algoritmi</a:t>
            </a:r>
            <a:r>
              <a:rPr lang="en-US" sz="3200" dirty="0"/>
              <a:t> </a:t>
            </a:r>
            <a:r>
              <a:rPr lang="ro-RO" sz="3200" dirty="0"/>
              <a:t>undă</a:t>
            </a:r>
            <a:r>
              <a:rPr lang="en-US" sz="3200" dirty="0"/>
              <a:t>.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058" y="3010793"/>
            <a:ext cx="56070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800" b="1" dirty="0">
                <a:solidFill>
                  <a:schemeClr val="bg1"/>
                </a:solidFill>
              </a:rPr>
              <a:t>Prof. </a:t>
            </a:r>
            <a:r>
              <a:rPr lang="en-US" altLang="en-US" sz="2800" b="1" dirty="0">
                <a:solidFill>
                  <a:schemeClr val="bg1"/>
                </a:solidFill>
              </a:rPr>
              <a:t>Ciprian Dobre</a:t>
            </a:r>
          </a:p>
          <a:p>
            <a:pPr algn="r" eaLnBrk="1" hangingPunct="1"/>
            <a:r>
              <a:rPr lang="en-US" altLang="en-US" sz="2400" dirty="0">
                <a:solidFill>
                  <a:schemeClr val="bg1"/>
                </a:solidFill>
              </a:rPr>
              <a:t>ciprian.dobre</a:t>
            </a:r>
            <a:r>
              <a:rPr lang="ro-RO" altLang="en-US" sz="2400" dirty="0">
                <a:solidFill>
                  <a:schemeClr val="bg1"/>
                </a:solidFill>
              </a:rPr>
              <a:t>@cs.pub.ro</a:t>
            </a:r>
            <a:endParaRPr lang="de-DE" altLang="en-US" sz="2400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1550-A2AE-4D2A-AEEF-F9162BD4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37487"/>
            <a:ext cx="8515350" cy="458788"/>
          </a:xfrm>
        </p:spPr>
        <p:txBody>
          <a:bodyPr/>
          <a:lstStyle/>
          <a:p>
            <a:r>
              <a:rPr lang="en-US" dirty="0"/>
              <a:t>No</a:t>
            </a:r>
            <a:r>
              <a:rPr lang="ro-RO" dirty="0"/>
              <a:t>ț</a:t>
            </a:r>
            <a:r>
              <a:rPr lang="en-US" dirty="0" err="1"/>
              <a:t>iuni</a:t>
            </a:r>
            <a:r>
              <a:rPr lang="en-US" dirty="0"/>
              <a:t> </a:t>
            </a:r>
            <a:r>
              <a:rPr lang="en-US" dirty="0" err="1"/>
              <a:t>preliminare</a:t>
            </a:r>
            <a:r>
              <a:rPr lang="en-US" dirty="0"/>
              <a:t> </a:t>
            </a:r>
            <a:br>
              <a:rPr lang="ro-RO" dirty="0"/>
            </a:br>
            <a:r>
              <a:rPr lang="fr-FR" dirty="0" err="1"/>
              <a:t>Sensul</a:t>
            </a:r>
            <a:r>
              <a:rPr lang="fr-FR" dirty="0"/>
              <a:t> leg</a:t>
            </a:r>
            <a:r>
              <a:rPr lang="ro-RO" dirty="0"/>
              <a:t>ă</a:t>
            </a:r>
            <a:r>
              <a:rPr lang="fr-FR" dirty="0" err="1"/>
              <a:t>turilor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57A2641-542F-4BB7-BC24-23965B963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55180"/>
            <a:ext cx="8928992" cy="502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Complexitatea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comunic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rii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î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ntr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-un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algoritm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distribuit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depinde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 topologie, 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ar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ș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 de: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unoa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ș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terea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topologiei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la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nivelul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fiec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rui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nod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topological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awareness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endParaRPr kumimoji="0" lang="ro-RO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fr-FR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setul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direc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ii (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sense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of direction)</a:t>
            </a:r>
          </a:p>
          <a:p>
            <a:pPr marL="108585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muchiile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incidente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unui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nod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sunt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etichetate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cu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direc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ia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spre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care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conduc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î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</a:t>
            </a:r>
            <a:endParaRPr kumimoji="0" lang="fr-FR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08585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setul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etichete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este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acela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ș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pentru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fiecare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nod</a:t>
            </a:r>
            <a:endParaRPr kumimoji="0" lang="fr-FR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08585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rimea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setului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depinde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 topologie (2 pt.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inel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4 pt.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tor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etc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  <a:p>
            <a:pPr marL="108585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trebuie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respectat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o </a:t>
            </a:r>
            <a:r>
              <a:rPr kumimoji="0" lang="fr-FR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condi</a:t>
            </a: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ț</a:t>
            </a:r>
            <a:r>
              <a:rPr kumimoji="0" lang="fr-FR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ie</a:t>
            </a:r>
            <a:r>
              <a:rPr kumimoji="0" lang="fr-FR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fr-FR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suplimentar</a:t>
            </a: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ă</a:t>
            </a:r>
            <a:r>
              <a:rPr kumimoji="0" lang="fr-FR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de </a:t>
            </a:r>
            <a:r>
              <a:rPr kumimoji="0" lang="fr-FR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consisten</a:t>
            </a:r>
            <a:r>
              <a:rPr kumimoji="0" lang="ro-RO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ță</a:t>
            </a:r>
            <a:endParaRPr kumimoji="0" lang="fr-FR" sz="2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9570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4D13-C8DF-42FE-B962-47411C92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</a:t>
            </a:r>
            <a:r>
              <a:rPr lang="ro-RO" dirty="0"/>
              <a:t>ț</a:t>
            </a:r>
            <a:r>
              <a:rPr lang="en-US" dirty="0" err="1"/>
              <a:t>iuni</a:t>
            </a:r>
            <a:r>
              <a:rPr lang="en-US" dirty="0"/>
              <a:t> </a:t>
            </a:r>
            <a:r>
              <a:rPr lang="en-US" dirty="0" err="1"/>
              <a:t>preliminare</a:t>
            </a:r>
            <a:br>
              <a:rPr lang="ro-RO" dirty="0"/>
            </a:br>
            <a:r>
              <a:rPr lang="fr-FR" dirty="0" err="1"/>
              <a:t>Sensul</a:t>
            </a:r>
            <a:r>
              <a:rPr lang="fr-FR" dirty="0"/>
              <a:t> leg</a:t>
            </a:r>
            <a:r>
              <a:rPr lang="ro-RO" dirty="0"/>
              <a:t>ă</a:t>
            </a:r>
            <a:r>
              <a:rPr lang="fr-FR" dirty="0" err="1"/>
              <a:t>turilor</a:t>
            </a:r>
            <a:r>
              <a:rPr lang="ro-RO" dirty="0"/>
              <a:t> (2)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E33095-A6B5-438E-A81F-19906765626C}"/>
              </a:ext>
            </a:extLst>
          </p:cNvPr>
          <p:cNvSpPr>
            <a:spLocks noChangeAspect="1"/>
          </p:cNvSpPr>
          <p:nvPr/>
        </p:nvSpPr>
        <p:spPr bwMode="auto">
          <a:xfrm>
            <a:off x="7679248" y="3855328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5DBDDF-F510-40F4-96EC-8E566D1182D9}"/>
              </a:ext>
            </a:extLst>
          </p:cNvPr>
          <p:cNvSpPr>
            <a:spLocks noChangeAspect="1"/>
          </p:cNvSpPr>
          <p:nvPr/>
        </p:nvSpPr>
        <p:spPr bwMode="auto">
          <a:xfrm>
            <a:off x="6591027" y="3855328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817789-E127-41C7-8B95-7F5425ED1F70}"/>
              </a:ext>
            </a:extLst>
          </p:cNvPr>
          <p:cNvCxnSpPr>
            <a:stCxn id="22" idx="3"/>
            <a:endCxn id="25" idx="0"/>
          </p:cNvCxnSpPr>
          <p:nvPr/>
        </p:nvCxnSpPr>
        <p:spPr bwMode="auto">
          <a:xfrm flipH="1">
            <a:off x="6221328" y="4089475"/>
            <a:ext cx="409872" cy="69959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C702D62-AF4C-4D53-9719-1DAF7153C159}"/>
              </a:ext>
            </a:extLst>
          </p:cNvPr>
          <p:cNvSpPr>
            <a:spLocks noChangeAspect="1"/>
          </p:cNvSpPr>
          <p:nvPr/>
        </p:nvSpPr>
        <p:spPr bwMode="auto">
          <a:xfrm>
            <a:off x="6599411" y="5792688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415570-E7E4-4191-88D1-300ADDA577B6}"/>
              </a:ext>
            </a:extLst>
          </p:cNvPr>
          <p:cNvSpPr>
            <a:spLocks noChangeAspect="1"/>
          </p:cNvSpPr>
          <p:nvPr/>
        </p:nvSpPr>
        <p:spPr bwMode="auto">
          <a:xfrm>
            <a:off x="6084168" y="4789067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AE4EB9-65F2-40C7-8559-EA0CEB22B89E}"/>
              </a:ext>
            </a:extLst>
          </p:cNvPr>
          <p:cNvSpPr>
            <a:spLocks noChangeAspect="1"/>
          </p:cNvSpPr>
          <p:nvPr/>
        </p:nvSpPr>
        <p:spPr bwMode="auto">
          <a:xfrm>
            <a:off x="7679248" y="5792688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CFC61-29A6-449A-A722-571824B8C6CC}"/>
              </a:ext>
            </a:extLst>
          </p:cNvPr>
          <p:cNvSpPr>
            <a:spLocks noChangeAspect="1"/>
          </p:cNvSpPr>
          <p:nvPr/>
        </p:nvSpPr>
        <p:spPr bwMode="auto">
          <a:xfrm>
            <a:off x="8192751" y="4861075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4A531C-09BF-404C-A495-B1C453F11122}"/>
              </a:ext>
            </a:extLst>
          </p:cNvPr>
          <p:cNvCxnSpPr>
            <a:stCxn id="21" idx="2"/>
            <a:endCxn id="22" idx="6"/>
          </p:cNvCxnSpPr>
          <p:nvPr/>
        </p:nvCxnSpPr>
        <p:spPr bwMode="auto">
          <a:xfrm flipH="1">
            <a:off x="6865347" y="3992488"/>
            <a:ext cx="813901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F24BED-6BA1-4D43-B037-E5D5BD9EF08E}"/>
              </a:ext>
            </a:extLst>
          </p:cNvPr>
          <p:cNvCxnSpPr>
            <a:stCxn id="24" idx="1"/>
            <a:endCxn id="25" idx="4"/>
          </p:cNvCxnSpPr>
          <p:nvPr/>
        </p:nvCxnSpPr>
        <p:spPr bwMode="auto">
          <a:xfrm flipH="1" flipV="1">
            <a:off x="6221328" y="5063387"/>
            <a:ext cx="418256" cy="76947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3C69BC-F46B-4723-A7F8-8DAA2D67AFBC}"/>
              </a:ext>
            </a:extLst>
          </p:cNvPr>
          <p:cNvCxnSpPr>
            <a:stCxn id="24" idx="6"/>
            <a:endCxn id="26" idx="2"/>
          </p:cNvCxnSpPr>
          <p:nvPr/>
        </p:nvCxnSpPr>
        <p:spPr bwMode="auto">
          <a:xfrm>
            <a:off x="6873731" y="5929848"/>
            <a:ext cx="805517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3BAA6B-7240-4965-9AD1-3C942EA7C414}"/>
              </a:ext>
            </a:extLst>
          </p:cNvPr>
          <p:cNvCxnSpPr>
            <a:stCxn id="26" idx="7"/>
            <a:endCxn id="27" idx="4"/>
          </p:cNvCxnSpPr>
          <p:nvPr/>
        </p:nvCxnSpPr>
        <p:spPr bwMode="auto">
          <a:xfrm flipV="1">
            <a:off x="7913395" y="5135395"/>
            <a:ext cx="416516" cy="697466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6A0BAB-D7BC-42E5-B52D-380D85A31487}"/>
              </a:ext>
            </a:extLst>
          </p:cNvPr>
          <p:cNvCxnSpPr>
            <a:stCxn id="21" idx="5"/>
            <a:endCxn id="27" idx="0"/>
          </p:cNvCxnSpPr>
          <p:nvPr/>
        </p:nvCxnSpPr>
        <p:spPr bwMode="auto">
          <a:xfrm>
            <a:off x="7913395" y="4089475"/>
            <a:ext cx="416516" cy="7716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34C4D0-188F-403E-8BAE-1EFEBD1C58C7}"/>
              </a:ext>
            </a:extLst>
          </p:cNvPr>
          <p:cNvSpPr txBox="1"/>
          <p:nvPr/>
        </p:nvSpPr>
        <p:spPr>
          <a:xfrm>
            <a:off x="6588224" y="377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  <a:ea typeface="+mn-ea"/>
              </a:rPr>
              <a:t>q</a:t>
            </a:r>
            <a:endParaRPr lang="en-US" sz="1200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86F3E4-5409-4960-9591-F858B9DC4F5A}"/>
              </a:ext>
            </a:extLst>
          </p:cNvPr>
          <p:cNvSpPr txBox="1"/>
          <p:nvPr/>
        </p:nvSpPr>
        <p:spPr>
          <a:xfrm>
            <a:off x="7668344" y="3789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  <a:ea typeface="+mn-ea"/>
              </a:rPr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1ED7E-6274-4050-9B53-97F4B92110D5}"/>
              </a:ext>
            </a:extLst>
          </p:cNvPr>
          <p:cNvSpPr txBox="1"/>
          <p:nvPr/>
        </p:nvSpPr>
        <p:spPr>
          <a:xfrm>
            <a:off x="6752024" y="37644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latin typeface="Times" charset="0"/>
                <a:ea typeface="+mn-ea"/>
              </a:rPr>
              <a:t>Urm</a:t>
            </a:r>
            <a:endParaRPr lang="en-US" sz="1200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ACB218-D8BB-4150-A426-B19DFC20C7D6}"/>
              </a:ext>
            </a:extLst>
          </p:cNvPr>
          <p:cNvSpPr txBox="1"/>
          <p:nvPr/>
        </p:nvSpPr>
        <p:spPr>
          <a:xfrm>
            <a:off x="7289784" y="3756827"/>
            <a:ext cx="483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latin typeface="Times" charset="0"/>
                <a:ea typeface="+mn-ea"/>
              </a:rPr>
              <a:t>Prec</a:t>
            </a:r>
            <a:endParaRPr lang="en-US" sz="1200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870825C0-3B06-405D-9484-032B54FBB2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382" y="1700808"/>
                <a:ext cx="8909114" cy="1584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buClr>
                    <a:srgbClr val="3568C7"/>
                  </a:buClr>
                  <a:buFontTx/>
                  <a:buNone/>
                </a:pPr>
                <a:r>
                  <a:rPr lang="ro-RO" sz="2200" b="1" dirty="0">
                    <a:solidFill>
                      <a:srgbClr val="000000"/>
                    </a:solidFill>
                  </a:rPr>
                  <a:t>Inel</a:t>
                </a:r>
                <a:r>
                  <a:rPr lang="en-US" sz="2200" b="1" dirty="0">
                    <a:solidFill>
                      <a:srgbClr val="000000"/>
                    </a:solidFill>
                  </a:rPr>
                  <a:t>:</a:t>
                </a:r>
              </a:p>
              <a:p>
                <a:pPr lvl="1" eaLnBrk="1" hangingPunct="1">
                  <a:buClr>
                    <a:srgbClr val="F06157"/>
                  </a:buClr>
                </a:pPr>
                <a:r>
                  <a:rPr lang="ro-RO" sz="2200" dirty="0">
                    <a:solidFill>
                      <a:srgbClr val="000000"/>
                    </a:solidFill>
                    <a:ea typeface="+mn-ea"/>
                  </a:rPr>
                  <a:t>2 direcții: </a:t>
                </a:r>
                <a:r>
                  <a:rPr lang="ro-RO" sz="2200" i="1" dirty="0">
                    <a:solidFill>
                      <a:srgbClr val="000000"/>
                    </a:solidFill>
                    <a:ea typeface="+mn-ea"/>
                  </a:rPr>
                  <a:t>Prec</a:t>
                </a:r>
                <a:r>
                  <a:rPr lang="ro-RO" sz="2200" dirty="0">
                    <a:solidFill>
                      <a:srgbClr val="000000"/>
                    </a:solidFill>
                    <a:ea typeface="+mn-ea"/>
                  </a:rPr>
                  <a:t> (precedent) și </a:t>
                </a:r>
                <a:r>
                  <a:rPr lang="ro-RO" sz="2200" i="1" dirty="0">
                    <a:solidFill>
                      <a:srgbClr val="000000"/>
                    </a:solidFill>
                    <a:ea typeface="+mn-ea"/>
                  </a:rPr>
                  <a:t>Urm</a:t>
                </a:r>
                <a:r>
                  <a:rPr lang="ro-RO" sz="2200" dirty="0">
                    <a:solidFill>
                      <a:srgbClr val="000000"/>
                    </a:solidFill>
                    <a:ea typeface="+mn-ea"/>
                  </a:rPr>
                  <a:t> (următor)</a:t>
                </a:r>
              </a:p>
              <a:p>
                <a:pPr lvl="1" eaLnBrk="1" hangingPunct="1">
                  <a:buClr>
                    <a:srgbClr val="F06157"/>
                  </a:buClr>
                </a:pPr>
                <a:r>
                  <a:rPr lang="ro-RO" sz="2200" dirty="0">
                    <a:solidFill>
                      <a:srgbClr val="000000"/>
                    </a:solidFill>
                    <a:ea typeface="+mn-ea"/>
                  </a:rPr>
                  <a:t>c</a:t>
                </a:r>
                <a:r>
                  <a:rPr lang="fr-FR" sz="2200" dirty="0" err="1">
                    <a:solidFill>
                      <a:srgbClr val="000000"/>
                    </a:solidFill>
                    <a:ea typeface="+mn-ea"/>
                  </a:rPr>
                  <a:t>ondi</a:t>
                </a:r>
                <a:r>
                  <a:rPr lang="ro-RO" sz="2200" dirty="0">
                    <a:solidFill>
                      <a:srgbClr val="000000"/>
                    </a:solidFill>
                    <a:ea typeface="+mn-ea"/>
                  </a:rPr>
                  <a:t>ț</a:t>
                </a:r>
                <a:r>
                  <a:rPr lang="fr-FR" sz="2200" dirty="0" err="1">
                    <a:solidFill>
                      <a:srgbClr val="000000"/>
                    </a:solidFill>
                    <a:ea typeface="+mn-ea"/>
                  </a:rPr>
                  <a:t>ia</a:t>
                </a:r>
                <a:r>
                  <a:rPr lang="fr-FR" sz="2200" dirty="0">
                    <a:solidFill>
                      <a:srgbClr val="000000"/>
                    </a:solidFill>
                    <a:ea typeface="+mn-ea"/>
                  </a:rPr>
                  <a:t> de </a:t>
                </a:r>
                <a:r>
                  <a:rPr lang="fr-FR" sz="2200" dirty="0" err="1">
                    <a:solidFill>
                      <a:srgbClr val="000000"/>
                    </a:solidFill>
                    <a:ea typeface="+mn-ea"/>
                  </a:rPr>
                  <a:t>consisten</a:t>
                </a:r>
                <a:r>
                  <a:rPr lang="ro-RO" sz="2200" dirty="0">
                    <a:solidFill>
                      <a:srgbClr val="000000"/>
                    </a:solidFill>
                    <a:ea typeface="+mn-ea"/>
                  </a:rPr>
                  <a:t>ță</a:t>
                </a:r>
                <a:r>
                  <a:rPr lang="fr-FR" sz="2200" dirty="0">
                    <a:solidFill>
                      <a:srgbClr val="000000"/>
                    </a:solidFill>
                    <a:ea typeface="+mn-ea"/>
                  </a:rPr>
                  <a:t>: </a:t>
                </a:r>
                <a:r>
                  <a:rPr lang="fr-FR" sz="2200" b="1" dirty="0" err="1">
                    <a:solidFill>
                      <a:srgbClr val="FF0000"/>
                    </a:solidFill>
                    <a:ea typeface="+mn-ea"/>
                  </a:rPr>
                  <a:t>precedentul</a:t>
                </a:r>
                <a:r>
                  <a:rPr lang="fr-FR" sz="2200" b="1" dirty="0">
                    <a:solidFill>
                      <a:srgbClr val="FF0000"/>
                    </a:solidFill>
                    <a:ea typeface="+mn-ea"/>
                  </a:rPr>
                  <a:t> lui </a:t>
                </a:r>
                <a14:m>
                  <m:oMath xmlns:m="http://schemas.openxmlformats.org/officeDocument/2006/math">
                    <m:r>
                      <a:rPr lang="fr-FR" sz="2200" b="1" i="1" dirty="0" smtClean="0">
                        <a:solidFill>
                          <a:srgbClr val="FF0000"/>
                        </a:solidFill>
                        <a:ea typeface="+mn-ea"/>
                      </a:rPr>
                      <m:t>𝒑</m:t>
                    </m:r>
                  </m:oMath>
                </a14:m>
                <a:r>
                  <a:rPr lang="fr-FR" sz="2200" b="1" dirty="0">
                    <a:solidFill>
                      <a:srgbClr val="FF0000"/>
                    </a:solidFill>
                    <a:ea typeface="+mn-ea"/>
                  </a:rPr>
                  <a:t> este </a:t>
                </a:r>
                <a14:m>
                  <m:oMath xmlns:m="http://schemas.openxmlformats.org/officeDocument/2006/math">
                    <m:r>
                      <a:rPr lang="fr-FR" sz="2200" b="1" i="1" dirty="0" smtClean="0">
                        <a:solidFill>
                          <a:srgbClr val="FF0000"/>
                        </a:solidFill>
                        <a:ea typeface="+mn-ea"/>
                      </a:rPr>
                      <m:t>𝒒</m:t>
                    </m:r>
                  </m:oMath>
                </a14:m>
                <a:r>
                  <a:rPr lang="fr-FR" sz="2200" b="1" dirty="0">
                    <a:solidFill>
                      <a:srgbClr val="000000"/>
                    </a:solidFill>
                    <a:ea typeface="+mn-ea"/>
                  </a:rPr>
                  <a:t> </a:t>
                </a:r>
                <a:r>
                  <a:rPr lang="fr-FR" sz="2200" b="1" dirty="0">
                    <a:solidFill>
                      <a:srgbClr val="000000"/>
                    </a:solidFill>
                    <a:ea typeface="+mn-ea"/>
                    <a:sym typeface="Wingdings" pitchFamily="2" charset="2"/>
                  </a:rPr>
                  <a:t></a:t>
                </a:r>
                <a:r>
                  <a:rPr lang="fr-FR" sz="2200" b="1" dirty="0">
                    <a:solidFill>
                      <a:srgbClr val="000000"/>
                    </a:solidFill>
                    <a:ea typeface="+mn-ea"/>
                  </a:rPr>
                  <a:t> </a:t>
                </a:r>
                <a:r>
                  <a:rPr lang="fr-FR" sz="2200" b="1" dirty="0" err="1">
                    <a:solidFill>
                      <a:srgbClr val="FF0000"/>
                    </a:solidFill>
                    <a:ea typeface="+mn-ea"/>
                  </a:rPr>
                  <a:t>urm</a:t>
                </a:r>
                <a:r>
                  <a:rPr lang="ro-RO" sz="2200" b="1" dirty="0">
                    <a:solidFill>
                      <a:srgbClr val="FF0000"/>
                    </a:solidFill>
                    <a:ea typeface="+mn-ea"/>
                  </a:rPr>
                  <a:t>ă</a:t>
                </a:r>
                <a:r>
                  <a:rPr lang="fr-FR" sz="2200" b="1" dirty="0" err="1">
                    <a:solidFill>
                      <a:srgbClr val="FF0000"/>
                    </a:solidFill>
                    <a:ea typeface="+mn-ea"/>
                  </a:rPr>
                  <a:t>torul</a:t>
                </a:r>
                <a:r>
                  <a:rPr lang="fr-FR" sz="2200" b="1" dirty="0">
                    <a:solidFill>
                      <a:srgbClr val="FF0000"/>
                    </a:solidFill>
                    <a:ea typeface="+mn-ea"/>
                  </a:rPr>
                  <a:t> lui </a:t>
                </a:r>
                <a14:m>
                  <m:oMath xmlns:m="http://schemas.openxmlformats.org/officeDocument/2006/math">
                    <m:r>
                      <a:rPr lang="fr-FR" sz="2200" b="1" i="1" dirty="0" smtClean="0">
                        <a:solidFill>
                          <a:srgbClr val="FF0000"/>
                        </a:solidFill>
                        <a:ea typeface="+mn-ea"/>
                      </a:rPr>
                      <m:t>𝒒</m:t>
                    </m:r>
                  </m:oMath>
                </a14:m>
                <a:r>
                  <a:rPr lang="fr-FR" sz="2200" b="1" dirty="0">
                    <a:solidFill>
                      <a:srgbClr val="FF0000"/>
                    </a:solidFill>
                    <a:ea typeface="+mn-ea"/>
                  </a:rPr>
                  <a:t> este </a:t>
                </a:r>
                <a14:m>
                  <m:oMath xmlns:m="http://schemas.openxmlformats.org/officeDocument/2006/math">
                    <m:r>
                      <a:rPr lang="fr-FR" sz="2200" b="1" i="1" dirty="0" smtClean="0">
                        <a:solidFill>
                          <a:srgbClr val="FF0000"/>
                        </a:solidFill>
                        <a:ea typeface="+mn-ea"/>
                      </a:rPr>
                      <m:t>𝒑</m:t>
                    </m:r>
                  </m:oMath>
                </a14:m>
                <a:endParaRPr lang="fr-FR" sz="2200" b="1" dirty="0">
                  <a:solidFill>
                    <a:srgbClr val="000000"/>
                  </a:solidFill>
                  <a:ea typeface="+mn-ea"/>
                </a:endParaRPr>
              </a:p>
            </p:txBody>
          </p:sp>
        </mc:Choice>
        <mc:Fallback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870825C0-3B06-405D-9484-032B54FBB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382" y="1700808"/>
                <a:ext cx="8909114" cy="1584176"/>
              </a:xfrm>
              <a:prstGeom prst="rect">
                <a:avLst/>
              </a:prstGeom>
              <a:blipFill>
                <a:blip r:embed="rId2"/>
                <a:stretch>
                  <a:fillRect l="-853" t="-2381" b="-5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51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426B-680E-4B12-A181-3C586639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</a:t>
            </a:r>
            <a:r>
              <a:rPr lang="ro-RO" dirty="0"/>
              <a:t>ț</a:t>
            </a:r>
            <a:r>
              <a:rPr lang="en-US" dirty="0" err="1"/>
              <a:t>iuni</a:t>
            </a:r>
            <a:r>
              <a:rPr lang="en-US" dirty="0"/>
              <a:t> </a:t>
            </a:r>
            <a:r>
              <a:rPr lang="en-US" dirty="0" err="1"/>
              <a:t>preliminare</a:t>
            </a:r>
            <a:br>
              <a:rPr lang="ro-RO" dirty="0"/>
            </a:br>
            <a:r>
              <a:rPr lang="fr-FR" dirty="0" err="1"/>
              <a:t>Sensul</a:t>
            </a:r>
            <a:r>
              <a:rPr lang="fr-FR" dirty="0"/>
              <a:t> leg</a:t>
            </a:r>
            <a:r>
              <a:rPr lang="ro-RO" dirty="0"/>
              <a:t>ă</a:t>
            </a:r>
            <a:r>
              <a:rPr lang="fr-FR" dirty="0" err="1"/>
              <a:t>turilor</a:t>
            </a:r>
            <a:r>
              <a:rPr lang="ro-RO" dirty="0"/>
              <a:t> (3)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2">
                <a:extLst>
                  <a:ext uri="{FF2B5EF4-FFF2-40B4-BE49-F238E27FC236}">
                    <a16:creationId xmlns:a16="http://schemas.microsoft.com/office/drawing/2014/main" id="{C13A43DA-1734-4315-A91C-B1F434472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886" y="1484785"/>
                <a:ext cx="8909114" cy="1944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Clic</a:t>
                </a:r>
                <a:r>
                  <a:rPr kumimoji="0" lang="ro-RO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ro-RO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𝑁</m:t>
                    </m:r>
                  </m:oMath>
                </a14:m>
                <a:r>
                  <a:rPr kumimoji="0" lang="fr-FR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fr-FR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noduri</a:t>
                </a:r>
                <a:r>
                  <a:rPr kumimoji="0" lang="fr-FR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fr-FR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grad</a:t>
                </a:r>
                <a:r>
                  <a:rPr kumimoji="0" lang="fr-FR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𝑁</m:t>
                    </m:r>
                    <m:r>
                      <a:rPr kumimoji="0" lang="ro-RO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−1</m:t>
                    </m:r>
                    <m:r>
                      <a:rPr kumimoji="0" lang="ro-RO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 </m:t>
                    </m:r>
                  </m:oMath>
                </a14:m>
                <a:endParaRPr kumimoji="0" lang="fr-FR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set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𝑑𝑖𝑟𝑒𝑐</m:t>
                    </m:r>
                    <m:r>
                      <a:rPr kumimoji="0" lang="ro-RO" sz="2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ț</m:t>
                    </m:r>
                    <m:r>
                      <m:rPr>
                        <m:sty m:val="p"/>
                      </m:rPr>
                      <a:rPr kumimoji="0" lang="ro-RO" sz="2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ii</m:t>
                    </m:r>
                    <m:r>
                      <a:rPr kumimoji="0" lang="ro-RO" sz="2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={1, 2, …, </m:t>
                    </m:r>
                    <m:r>
                      <m:rPr>
                        <m:sty m:val="p"/>
                      </m:rPr>
                      <a:rPr kumimoji="0" lang="ro-RO" sz="2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N</m:t>
                    </m:r>
                    <m:r>
                      <a:rPr kumimoji="0" lang="ro-RO" sz="2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−1}</m:t>
                    </m:r>
                  </m:oMath>
                </a14:m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ondi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ia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consisten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ță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 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direc</a:t>
                </a:r>
                <a:r>
                  <a:rPr kumimoji="0" lang="ro-RO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ia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 de la 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nodul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2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4A3E"/>
                        </a:solidFill>
                        <a:effectLst/>
                        <a:uLnTx/>
                        <a:uFillTx/>
                      </a:rPr>
                      <m:t>𝒊</m:t>
                    </m:r>
                  </m:oMath>
                </a14:m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 la </a:t>
                </a:r>
                <a14:m>
                  <m:oMath xmlns:m="http://schemas.openxmlformats.org/officeDocument/2006/math">
                    <m:r>
                      <a:rPr kumimoji="0" lang="en-US" sz="22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4A3E"/>
                        </a:solidFill>
                        <a:effectLst/>
                        <a:uLnTx/>
                        <a:uFillTx/>
                      </a:rPr>
                      <m:t>𝒋</m:t>
                    </m:r>
                  </m:oMath>
                </a14:m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 are 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sensul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2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4A3E"/>
                        </a:solidFill>
                        <a:effectLst/>
                        <a:uLnTx/>
                        <a:uFillTx/>
                      </a:rPr>
                      <m:t>(</m:t>
                    </m:r>
                    <m:r>
                      <a:rPr kumimoji="0" lang="en-US" sz="22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4A3E"/>
                        </a:solidFill>
                        <a:effectLst/>
                        <a:uLnTx/>
                        <a:uFillTx/>
                      </a:rPr>
                      <m:t>𝒋</m:t>
                    </m:r>
                    <m:r>
                      <a:rPr kumimoji="0" lang="en-US" sz="22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4A3E"/>
                        </a:solidFill>
                        <a:effectLst/>
                        <a:uLnTx/>
                        <a:uFillTx/>
                      </a:rPr>
                      <m:t>−</m:t>
                    </m:r>
                    <m:r>
                      <a:rPr kumimoji="0" lang="en-US" sz="22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4A3E"/>
                        </a:solidFill>
                        <a:effectLst/>
                        <a:uLnTx/>
                        <a:uFillTx/>
                      </a:rPr>
                      <m:t>𝒊</m:t>
                    </m:r>
                    <m:r>
                      <a:rPr kumimoji="0" lang="en-US" sz="22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4A3E"/>
                        </a:solidFill>
                        <a:effectLst/>
                        <a:uLnTx/>
                        <a:uFillTx/>
                      </a:rPr>
                      <m:t>) </m:t>
                    </m:r>
                    <m:r>
                      <a:rPr kumimoji="0" lang="en-US" sz="22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4A3E"/>
                        </a:solidFill>
                        <a:effectLst/>
                        <a:uLnTx/>
                        <a:uFillTx/>
                      </a:rPr>
                      <m:t>𝒎𝒐𝒅</m:t>
                    </m:r>
                    <m:r>
                      <a:rPr kumimoji="0" lang="en-US" sz="22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4A3E"/>
                        </a:solidFill>
                        <a:effectLst/>
                        <a:uLnTx/>
                        <a:uFillTx/>
                      </a:rPr>
                      <m:t> </m:t>
                    </m:r>
                    <m:r>
                      <a:rPr kumimoji="0" lang="en-US" sz="22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4A3E"/>
                        </a:solidFill>
                        <a:effectLst/>
                        <a:uLnTx/>
                        <a:uFillTx/>
                      </a:rPr>
                      <m:t>𝑵</m:t>
                    </m:r>
                  </m:oMath>
                </a14:m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4A3E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endPara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01" name="Rectangle 2">
                <a:extLst>
                  <a:ext uri="{FF2B5EF4-FFF2-40B4-BE49-F238E27FC236}">
                    <a16:creationId xmlns:a16="http://schemas.microsoft.com/office/drawing/2014/main" id="{C13A43DA-1734-4315-A91C-B1F434472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886" y="1484785"/>
                <a:ext cx="8909114" cy="1944215"/>
              </a:xfrm>
              <a:prstGeom prst="rect">
                <a:avLst/>
              </a:prstGeom>
              <a:blipFill>
                <a:blip r:embed="rId2"/>
                <a:stretch>
                  <a:fillRect l="-711" t="-1948" b="-58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3" name="Picture 322" descr="A picture containing sitting, bicycle, photo, large&#10;&#10;Description automatically generated">
            <a:extLst>
              <a:ext uri="{FF2B5EF4-FFF2-40B4-BE49-F238E27FC236}">
                <a16:creationId xmlns:a16="http://schemas.microsoft.com/office/drawing/2014/main" id="{96C69CB7-60E6-48AE-A8DF-281C95CA7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97" y="3149972"/>
            <a:ext cx="3732217" cy="330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5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00E1-E127-44F3-B73F-CDB20A86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</a:t>
            </a:r>
            <a:r>
              <a:rPr lang="ro-RO" dirty="0"/>
              <a:t>ț</a:t>
            </a:r>
            <a:r>
              <a:rPr lang="en-US" dirty="0" err="1"/>
              <a:t>iuni</a:t>
            </a:r>
            <a:r>
              <a:rPr lang="en-US" dirty="0"/>
              <a:t> </a:t>
            </a:r>
            <a:r>
              <a:rPr lang="en-US" dirty="0" err="1"/>
              <a:t>preliminare</a:t>
            </a:r>
            <a:br>
              <a:rPr lang="ro-RO" dirty="0"/>
            </a:br>
            <a:r>
              <a:rPr lang="fr-FR" dirty="0" err="1"/>
              <a:t>Sensul</a:t>
            </a:r>
            <a:r>
              <a:rPr lang="fr-FR" dirty="0"/>
              <a:t> leg</a:t>
            </a:r>
            <a:r>
              <a:rPr lang="ro-RO" dirty="0"/>
              <a:t>ă</a:t>
            </a:r>
            <a:r>
              <a:rPr lang="fr-FR" dirty="0" err="1"/>
              <a:t>turilor</a:t>
            </a:r>
            <a:r>
              <a:rPr lang="ro-RO" dirty="0"/>
              <a:t> (4)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2">
                <a:extLst>
                  <a:ext uri="{FF2B5EF4-FFF2-40B4-BE49-F238E27FC236}">
                    <a16:creationId xmlns:a16="http://schemas.microsoft.com/office/drawing/2014/main" id="{73FEA4F5-BC27-4B12-A98B-8D9FDB08FB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559141"/>
                <a:ext cx="8928992" cy="2376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Hipercub:</a:t>
                </a:r>
                <a:endParaRPr kumimoji="0" lang="fr-FR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fr-FR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pentru</a:t>
                </a:r>
                <a:r>
                  <a:rPr kumimoji="0" lang="fr-FR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un </a:t>
                </a:r>
                <a:r>
                  <a:rPr kumimoji="0" lang="fr-FR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hipercub</a:t>
                </a:r>
                <a:r>
                  <a:rPr kumimoji="0" lang="fr-FR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fr-FR" sz="2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𝑛</m:t>
                    </m:r>
                  </m:oMath>
                </a14:m>
                <a:r>
                  <a:rPr kumimoji="0" lang="fr-FR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fr-FR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dimensional</a:t>
                </a:r>
                <a:endParaRPr kumimoji="0" lang="fr-FR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fr-FR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set </a:t>
                </a:r>
                <a14:m>
                  <m:oMath xmlns:m="http://schemas.openxmlformats.org/officeDocument/2006/math">
                    <m:r>
                      <a:rPr kumimoji="0" lang="fr-FR" sz="2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𝑑𝑖𝑟𝑒𝑐</m:t>
                    </m:r>
                    <m:r>
                      <a:rPr kumimoji="0" lang="ro-RO" sz="2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ț</m:t>
                    </m:r>
                    <m:r>
                      <a:rPr kumimoji="0" lang="fr-FR" sz="2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𝑖𝑖</m:t>
                    </m:r>
                    <m:r>
                      <a:rPr kumimoji="0" lang="fr-FR" sz="2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  = {0,…</m:t>
                    </m:r>
                    <m:r>
                      <a:rPr kumimoji="0" lang="fr-FR" sz="2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𝑛</m:t>
                    </m:r>
                    <m:r>
                      <a:rPr kumimoji="0" lang="fr-FR" sz="2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−1}</m:t>
                    </m:r>
                  </m:oMath>
                </a14:m>
                <a:endParaRPr kumimoji="0" lang="fr-FR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</a:t>
                </a:r>
                <a:r>
                  <a:rPr kumimoji="0" lang="fr-FR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ondi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fr-FR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ia</a:t>
                </a:r>
                <a:r>
                  <a:rPr kumimoji="0" lang="fr-FR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fr-FR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consisten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ță</a:t>
                </a:r>
                <a:r>
                  <a:rPr kumimoji="0" lang="fr-FR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dou</a:t>
                </a:r>
                <a:r>
                  <a:rPr kumimoji="0" lang="ro-RO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noduri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en-US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  <m:t>(</m:t>
                        </m:r>
                        <m:r>
                          <a:rPr kumimoji="0" lang="en-US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  <m:t>𝒃</m:t>
                        </m:r>
                      </m:e>
                      <m:sub>
                        <m:r>
                          <a:rPr kumimoji="0" lang="en-US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  <m:t>𝟎</m:t>
                        </m:r>
                      </m:sub>
                    </m:sSub>
                    <m:r>
                      <a:rPr kumimoji="0" lang="en-US" sz="2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4A3E"/>
                        </a:solidFill>
                        <a:effectLst/>
                        <a:uLnTx/>
                        <a:uFillTx/>
                      </a:rPr>
                      <m:t>,</m:t>
                    </m:r>
                    <m:sSub>
                      <m:sSubPr>
                        <m:ctrlPr>
                          <a:rPr kumimoji="0" lang="en-US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en-US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  <m:t>…, </m:t>
                        </m:r>
                        <m:r>
                          <a:rPr kumimoji="0" lang="en-US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  <m:t>𝒃</m:t>
                        </m:r>
                      </m:e>
                      <m:sub>
                        <m:r>
                          <a:rPr kumimoji="0" lang="en-US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  <m:t>𝒏</m:t>
                        </m:r>
                        <m:r>
                          <a:rPr kumimoji="0" lang="en-US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  <m:t>−</m:t>
                        </m:r>
                        <m:r>
                          <a:rPr kumimoji="0" lang="en-US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  <m:t>𝟏</m:t>
                        </m:r>
                      </m:sub>
                    </m:sSub>
                    <m:r>
                      <a:rPr kumimoji="0" lang="en-US" sz="2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4A3E"/>
                        </a:solidFill>
                        <a:effectLst/>
                        <a:uLnTx/>
                        <a:uFillTx/>
                      </a:rPr>
                      <m:t>)</m:t>
                    </m:r>
                  </m:oMath>
                </a14:m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en-US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  <m:t>(</m:t>
                        </m:r>
                        <m:r>
                          <a:rPr kumimoji="0" lang="en-US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  <m:t>𝒄</m:t>
                        </m:r>
                      </m:e>
                      <m:sub>
                        <m:r>
                          <a:rPr kumimoji="0" lang="en-US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  <m:t>𝟎</m:t>
                        </m:r>
                      </m:sub>
                    </m:sSub>
                    <m:r>
                      <a:rPr kumimoji="0" lang="en-US" sz="2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4A3E"/>
                        </a:solidFill>
                        <a:effectLst/>
                        <a:uLnTx/>
                        <a:uFillTx/>
                      </a:rPr>
                      <m:t>, …,</m:t>
                    </m:r>
                    <m:sSub>
                      <m:sSubPr>
                        <m:ctrlPr>
                          <a:rPr kumimoji="0" lang="en-US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en-US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  <m:t>𝒄</m:t>
                        </m:r>
                      </m:e>
                      <m:sub>
                        <m:r>
                          <a:rPr kumimoji="0" lang="en-US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  <m:t>𝒏</m:t>
                        </m:r>
                        <m:r>
                          <a:rPr kumimoji="0" lang="en-US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  <m:t>−</m:t>
                        </m:r>
                        <m:r>
                          <a:rPr kumimoji="0" lang="en-US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  <m:t>𝟏</m:t>
                        </m:r>
                      </m:sub>
                    </m:sSub>
                    <m:r>
                      <a:rPr kumimoji="0" lang="en-US" sz="2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4A3E"/>
                        </a:solidFill>
                        <a:effectLst/>
                        <a:uLnTx/>
                        <a:uFillTx/>
                      </a:rPr>
                      <m:t>)</m:t>
                    </m:r>
                  </m:oMath>
                </a14:m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 legate 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prin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muchie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 cu 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eticheta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4A3E"/>
                        </a:solidFill>
                        <a:effectLst/>
                        <a:uLnTx/>
                        <a:uFillTx/>
                      </a:rPr>
                      <m:t>𝒊</m:t>
                    </m:r>
                  </m:oMath>
                </a14:m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difer</a:t>
                </a:r>
                <a:r>
                  <a:rPr kumimoji="0" lang="ro-RO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doar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n 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bitul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4A3E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4A3E"/>
                        </a:solidFill>
                        <a:effectLst/>
                        <a:uLnTx/>
                        <a:uFillTx/>
                      </a:rPr>
                      <m:t>𝒊</m:t>
                    </m:r>
                  </m:oMath>
                </a14:m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4A3E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61" name="Rectangle 2">
                <a:extLst>
                  <a:ext uri="{FF2B5EF4-FFF2-40B4-BE49-F238E27FC236}">
                    <a16:creationId xmlns:a16="http://schemas.microsoft.com/office/drawing/2014/main" id="{73FEA4F5-BC27-4B12-A98B-8D9FDB08F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559141"/>
                <a:ext cx="8928992" cy="2376264"/>
              </a:xfrm>
              <a:prstGeom prst="rect">
                <a:avLst/>
              </a:prstGeom>
              <a:blipFill>
                <a:blip r:embed="rId2"/>
                <a:stretch>
                  <a:fillRect l="-709" t="-1596" b="-15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C52B874-89D7-4AF6-A70C-5876D9D49873}"/>
              </a:ext>
            </a:extLst>
          </p:cNvPr>
          <p:cNvSpPr/>
          <p:nvPr/>
        </p:nvSpPr>
        <p:spPr bwMode="auto">
          <a:xfrm>
            <a:off x="4038149" y="4838019"/>
            <a:ext cx="144016" cy="144016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FC1F13-DD20-429A-8C21-397DEF4E1702}"/>
              </a:ext>
            </a:extLst>
          </p:cNvPr>
          <p:cNvSpPr/>
          <p:nvPr/>
        </p:nvSpPr>
        <p:spPr bwMode="auto">
          <a:xfrm>
            <a:off x="4041522" y="6206171"/>
            <a:ext cx="144016" cy="144016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B0AB696-C415-4F3B-88BC-7F399FD9342C}"/>
              </a:ext>
            </a:extLst>
          </p:cNvPr>
          <p:cNvCxnSpPr>
            <a:stCxn id="65" idx="2"/>
            <a:endCxn id="63" idx="5"/>
          </p:cNvCxnSpPr>
          <p:nvPr/>
        </p:nvCxnSpPr>
        <p:spPr bwMode="auto">
          <a:xfrm flipH="1">
            <a:off x="4164447" y="6310300"/>
            <a:ext cx="1285077" cy="18796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00303D1B-69B1-48C8-AE91-E01DD7431412}"/>
              </a:ext>
            </a:extLst>
          </p:cNvPr>
          <p:cNvSpPr/>
          <p:nvPr/>
        </p:nvSpPr>
        <p:spPr bwMode="auto">
          <a:xfrm>
            <a:off x="5449524" y="6238292"/>
            <a:ext cx="144016" cy="144016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1A30147-D3CF-416A-B939-1C0AD2D706D9}"/>
              </a:ext>
            </a:extLst>
          </p:cNvPr>
          <p:cNvSpPr/>
          <p:nvPr/>
        </p:nvSpPr>
        <p:spPr bwMode="auto">
          <a:xfrm>
            <a:off x="5449524" y="4838019"/>
            <a:ext cx="144016" cy="144016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FDA816-6870-48E0-9EB5-A12C3B09E409}"/>
              </a:ext>
            </a:extLst>
          </p:cNvPr>
          <p:cNvCxnSpPr>
            <a:stCxn id="62" idx="4"/>
            <a:endCxn id="63" idx="0"/>
          </p:cNvCxnSpPr>
          <p:nvPr/>
        </p:nvCxnSpPr>
        <p:spPr bwMode="auto">
          <a:xfrm>
            <a:off x="4110157" y="4982035"/>
            <a:ext cx="3373" cy="1224136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8A07B37-A7D3-42E6-B344-F318C4D9F8F2}"/>
              </a:ext>
            </a:extLst>
          </p:cNvPr>
          <p:cNvSpPr/>
          <p:nvPr/>
        </p:nvSpPr>
        <p:spPr bwMode="auto">
          <a:xfrm>
            <a:off x="8186417" y="5846131"/>
            <a:ext cx="144016" cy="144016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339754A-6FBF-468A-95C5-6548DDBC9B22}"/>
              </a:ext>
            </a:extLst>
          </p:cNvPr>
          <p:cNvSpPr/>
          <p:nvPr/>
        </p:nvSpPr>
        <p:spPr bwMode="auto">
          <a:xfrm>
            <a:off x="8186417" y="4477979"/>
            <a:ext cx="144016" cy="144016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93FE558-8031-4178-9078-113146C90174}"/>
              </a:ext>
            </a:extLst>
          </p:cNvPr>
          <p:cNvCxnSpPr>
            <a:stCxn id="66" idx="2"/>
            <a:endCxn id="62" idx="6"/>
          </p:cNvCxnSpPr>
          <p:nvPr/>
        </p:nvCxnSpPr>
        <p:spPr bwMode="auto">
          <a:xfrm flipH="1">
            <a:off x="4182165" y="4910027"/>
            <a:ext cx="1267359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68E7DA3-0EF7-407F-8020-70209EF0CA0C}"/>
              </a:ext>
            </a:extLst>
          </p:cNvPr>
          <p:cNvCxnSpPr>
            <a:stCxn id="66" idx="4"/>
            <a:endCxn id="65" idx="0"/>
          </p:cNvCxnSpPr>
          <p:nvPr/>
        </p:nvCxnSpPr>
        <p:spPr bwMode="auto">
          <a:xfrm>
            <a:off x="5521532" y="4982035"/>
            <a:ext cx="0" cy="125625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6470F1-F4B1-4E48-8C66-D33B59D384E2}"/>
              </a:ext>
            </a:extLst>
          </p:cNvPr>
          <p:cNvCxnSpPr>
            <a:stCxn id="68" idx="3"/>
            <a:endCxn id="65" idx="6"/>
          </p:cNvCxnSpPr>
          <p:nvPr/>
        </p:nvCxnSpPr>
        <p:spPr bwMode="auto">
          <a:xfrm flipH="1">
            <a:off x="5593540" y="5969056"/>
            <a:ext cx="2613968" cy="34124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78C811B-D1CD-408C-AA6B-799CC500B5E1}"/>
              </a:ext>
            </a:extLst>
          </p:cNvPr>
          <p:cNvCxnSpPr>
            <a:stCxn id="69" idx="3"/>
            <a:endCxn id="66" idx="6"/>
          </p:cNvCxnSpPr>
          <p:nvPr/>
        </p:nvCxnSpPr>
        <p:spPr bwMode="auto">
          <a:xfrm flipH="1">
            <a:off x="5593540" y="4600904"/>
            <a:ext cx="2613968" cy="30912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A56EECC8-926E-4EF9-AC25-7C69BA1D5D2C}"/>
              </a:ext>
            </a:extLst>
          </p:cNvPr>
          <p:cNvSpPr/>
          <p:nvPr/>
        </p:nvSpPr>
        <p:spPr bwMode="auto">
          <a:xfrm>
            <a:off x="5898511" y="5774123"/>
            <a:ext cx="144016" cy="144016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9EEDE6A-FCC7-4DC7-9927-EA66C08E9B49}"/>
              </a:ext>
            </a:extLst>
          </p:cNvPr>
          <p:cNvCxnSpPr>
            <a:stCxn id="74" idx="3"/>
            <a:endCxn id="65" idx="7"/>
          </p:cNvCxnSpPr>
          <p:nvPr/>
        </p:nvCxnSpPr>
        <p:spPr bwMode="auto">
          <a:xfrm flipH="1">
            <a:off x="5572449" y="5897048"/>
            <a:ext cx="347153" cy="36233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DBB744D-0497-4129-967F-1DF292E39DA5}"/>
              </a:ext>
            </a:extLst>
          </p:cNvPr>
          <p:cNvSpPr/>
          <p:nvPr/>
        </p:nvSpPr>
        <p:spPr bwMode="auto">
          <a:xfrm>
            <a:off x="4514009" y="5774123"/>
            <a:ext cx="144016" cy="144016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D7BD586-4424-4041-BABB-ED967C358F0E}"/>
              </a:ext>
            </a:extLst>
          </p:cNvPr>
          <p:cNvCxnSpPr>
            <a:stCxn id="76" idx="3"/>
            <a:endCxn id="63" idx="6"/>
          </p:cNvCxnSpPr>
          <p:nvPr/>
        </p:nvCxnSpPr>
        <p:spPr bwMode="auto">
          <a:xfrm flipH="1">
            <a:off x="4185538" y="5897048"/>
            <a:ext cx="349562" cy="38113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C606A96-04D3-43CA-8959-022D8DD046B8}"/>
              </a:ext>
            </a:extLst>
          </p:cNvPr>
          <p:cNvCxnSpPr>
            <a:stCxn id="74" idx="2"/>
            <a:endCxn id="76" idx="6"/>
          </p:cNvCxnSpPr>
          <p:nvPr/>
        </p:nvCxnSpPr>
        <p:spPr bwMode="auto">
          <a:xfrm flipH="1">
            <a:off x="4658025" y="5846131"/>
            <a:ext cx="1240486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13B67B0F-B430-4729-94ED-C615897506AC}"/>
              </a:ext>
            </a:extLst>
          </p:cNvPr>
          <p:cNvSpPr/>
          <p:nvPr/>
        </p:nvSpPr>
        <p:spPr bwMode="auto">
          <a:xfrm>
            <a:off x="6756508" y="5897048"/>
            <a:ext cx="144016" cy="144016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FCE8DBE-EEF0-4495-8BC5-D7FF718EEC92}"/>
              </a:ext>
            </a:extLst>
          </p:cNvPr>
          <p:cNvCxnSpPr>
            <a:stCxn id="101" idx="2"/>
            <a:endCxn id="88" idx="6"/>
          </p:cNvCxnSpPr>
          <p:nvPr/>
        </p:nvCxnSpPr>
        <p:spPr bwMode="auto">
          <a:xfrm flipH="1">
            <a:off x="4647235" y="4079421"/>
            <a:ext cx="2556931" cy="34736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1FCE647-73AA-453D-9F7C-2E1DC8E73040}"/>
              </a:ext>
            </a:extLst>
          </p:cNvPr>
          <p:cNvCxnSpPr>
            <a:stCxn id="68" idx="0"/>
            <a:endCxn id="69" idx="4"/>
          </p:cNvCxnSpPr>
          <p:nvPr/>
        </p:nvCxnSpPr>
        <p:spPr bwMode="auto">
          <a:xfrm flipV="1">
            <a:off x="8258425" y="4621995"/>
            <a:ext cx="0" cy="1224136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F481711-03E7-47E0-84CC-4C8691172621}"/>
              </a:ext>
            </a:extLst>
          </p:cNvPr>
          <p:cNvCxnSpPr>
            <a:stCxn id="79" idx="2"/>
            <a:endCxn id="63" idx="5"/>
          </p:cNvCxnSpPr>
          <p:nvPr/>
        </p:nvCxnSpPr>
        <p:spPr bwMode="auto">
          <a:xfrm flipH="1">
            <a:off x="4164447" y="5969056"/>
            <a:ext cx="2592061" cy="36004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74FDBB6-8B30-4CDC-B0C5-90CA1736724E}"/>
              </a:ext>
            </a:extLst>
          </p:cNvPr>
          <p:cNvCxnSpPr>
            <a:stCxn id="68" idx="3"/>
            <a:endCxn id="79" idx="6"/>
          </p:cNvCxnSpPr>
          <p:nvPr/>
        </p:nvCxnSpPr>
        <p:spPr bwMode="auto">
          <a:xfrm flipH="1">
            <a:off x="6900524" y="5969056"/>
            <a:ext cx="1306984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B990458-0724-49B2-9C2F-2ADEC44717DD}"/>
              </a:ext>
            </a:extLst>
          </p:cNvPr>
          <p:cNvSpPr/>
          <p:nvPr/>
        </p:nvSpPr>
        <p:spPr bwMode="auto">
          <a:xfrm>
            <a:off x="6756508" y="4498789"/>
            <a:ext cx="144016" cy="144016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1912590-5880-4A09-A126-2708EC2A957A}"/>
              </a:ext>
            </a:extLst>
          </p:cNvPr>
          <p:cNvCxnSpPr>
            <a:stCxn id="79" idx="0"/>
            <a:endCxn id="84" idx="4"/>
          </p:cNvCxnSpPr>
          <p:nvPr/>
        </p:nvCxnSpPr>
        <p:spPr bwMode="auto">
          <a:xfrm flipV="1">
            <a:off x="6828516" y="4642805"/>
            <a:ext cx="0" cy="125424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EF7454C-A7EB-4358-A4A5-C97590470850}"/>
              </a:ext>
            </a:extLst>
          </p:cNvPr>
          <p:cNvCxnSpPr>
            <a:stCxn id="69" idx="2"/>
            <a:endCxn id="84" idx="6"/>
          </p:cNvCxnSpPr>
          <p:nvPr/>
        </p:nvCxnSpPr>
        <p:spPr bwMode="auto">
          <a:xfrm flipH="1">
            <a:off x="6900524" y="4549987"/>
            <a:ext cx="1285893" cy="2081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3E78667-C0C2-4E50-BFA0-2F10D7D2EA84}"/>
              </a:ext>
            </a:extLst>
          </p:cNvPr>
          <p:cNvCxnSpPr>
            <a:stCxn id="84" idx="2"/>
            <a:endCxn id="62" idx="6"/>
          </p:cNvCxnSpPr>
          <p:nvPr/>
        </p:nvCxnSpPr>
        <p:spPr bwMode="auto">
          <a:xfrm flipH="1">
            <a:off x="4182165" y="4570797"/>
            <a:ext cx="2574343" cy="33923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619F937-58CA-408F-8E14-991E0926C31B}"/>
              </a:ext>
            </a:extLst>
          </p:cNvPr>
          <p:cNvSpPr/>
          <p:nvPr/>
        </p:nvSpPr>
        <p:spPr bwMode="auto">
          <a:xfrm>
            <a:off x="4503219" y="4354773"/>
            <a:ext cx="144016" cy="144016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66F1129-DF8D-4F68-A59B-3711BB621655}"/>
              </a:ext>
            </a:extLst>
          </p:cNvPr>
          <p:cNvCxnSpPr>
            <a:stCxn id="74" idx="7"/>
            <a:endCxn id="95" idx="4"/>
          </p:cNvCxnSpPr>
          <p:nvPr/>
        </p:nvCxnSpPr>
        <p:spPr bwMode="auto">
          <a:xfrm flipH="1" flipV="1">
            <a:off x="6009345" y="4498789"/>
            <a:ext cx="12091" cy="129642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729554-7BA3-4E5C-B3BF-21397184BC5C}"/>
              </a:ext>
            </a:extLst>
          </p:cNvPr>
          <p:cNvCxnSpPr>
            <a:stCxn id="88" idx="4"/>
            <a:endCxn id="62" idx="7"/>
          </p:cNvCxnSpPr>
          <p:nvPr/>
        </p:nvCxnSpPr>
        <p:spPr bwMode="auto">
          <a:xfrm flipH="1">
            <a:off x="4161074" y="4498789"/>
            <a:ext cx="414153" cy="36032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6AEE321-094F-40C4-B2E4-33E7234F3368}"/>
              </a:ext>
            </a:extLst>
          </p:cNvPr>
          <p:cNvCxnSpPr>
            <a:stCxn id="76" idx="0"/>
            <a:endCxn id="88" idx="4"/>
          </p:cNvCxnSpPr>
          <p:nvPr/>
        </p:nvCxnSpPr>
        <p:spPr bwMode="auto">
          <a:xfrm flipH="1" flipV="1">
            <a:off x="4575227" y="4498789"/>
            <a:ext cx="10790" cy="127533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060AA8D-58D2-41BD-89C9-70A5DF112D83}"/>
              </a:ext>
            </a:extLst>
          </p:cNvPr>
          <p:cNvCxnSpPr>
            <a:stCxn id="95" idx="3"/>
            <a:endCxn id="88" idx="5"/>
          </p:cNvCxnSpPr>
          <p:nvPr/>
        </p:nvCxnSpPr>
        <p:spPr bwMode="auto">
          <a:xfrm flipH="1">
            <a:off x="4626144" y="4477698"/>
            <a:ext cx="1332284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5F88A05-8F29-4449-929D-A4FDA4C06D96}"/>
              </a:ext>
            </a:extLst>
          </p:cNvPr>
          <p:cNvCxnSpPr>
            <a:stCxn id="99" idx="0"/>
            <a:endCxn id="96" idx="5"/>
          </p:cNvCxnSpPr>
          <p:nvPr/>
        </p:nvCxnSpPr>
        <p:spPr bwMode="auto">
          <a:xfrm flipV="1">
            <a:off x="8676193" y="4130384"/>
            <a:ext cx="29826" cy="1295576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245B373-4584-438E-A05C-0CD6F28E1B60}"/>
              </a:ext>
            </a:extLst>
          </p:cNvPr>
          <p:cNvCxnSpPr>
            <a:stCxn id="68" idx="6"/>
            <a:endCxn id="99" idx="4"/>
          </p:cNvCxnSpPr>
          <p:nvPr/>
        </p:nvCxnSpPr>
        <p:spPr bwMode="auto">
          <a:xfrm flipV="1">
            <a:off x="8330433" y="5569976"/>
            <a:ext cx="345760" cy="34816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4FE8E34-FF86-419A-B9B1-723912657131}"/>
              </a:ext>
            </a:extLst>
          </p:cNvPr>
          <p:cNvSpPr/>
          <p:nvPr/>
        </p:nvSpPr>
        <p:spPr bwMode="auto">
          <a:xfrm>
            <a:off x="5937337" y="4354773"/>
            <a:ext cx="144016" cy="144016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001B46C-DF11-40C6-B574-F14612A13CEB}"/>
              </a:ext>
            </a:extLst>
          </p:cNvPr>
          <p:cNvSpPr/>
          <p:nvPr/>
        </p:nvSpPr>
        <p:spPr bwMode="auto">
          <a:xfrm>
            <a:off x="8583094" y="4007459"/>
            <a:ext cx="144016" cy="144016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6F355B9-3A05-43F2-A79D-DE54EDE43951}"/>
              </a:ext>
            </a:extLst>
          </p:cNvPr>
          <p:cNvSpPr/>
          <p:nvPr/>
        </p:nvSpPr>
        <p:spPr bwMode="auto">
          <a:xfrm>
            <a:off x="7204166" y="5416562"/>
            <a:ext cx="144016" cy="144016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FA5F27-4E90-4B53-A572-FA0E6372924D}"/>
              </a:ext>
            </a:extLst>
          </p:cNvPr>
          <p:cNvCxnSpPr>
            <a:stCxn id="95" idx="6"/>
            <a:endCxn id="96" idx="3"/>
          </p:cNvCxnSpPr>
          <p:nvPr/>
        </p:nvCxnSpPr>
        <p:spPr bwMode="auto">
          <a:xfrm flipV="1">
            <a:off x="6081353" y="4130384"/>
            <a:ext cx="2522832" cy="29639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4BE17BD6-C5E5-4A78-ABC0-21BC729A1BE2}"/>
              </a:ext>
            </a:extLst>
          </p:cNvPr>
          <p:cNvSpPr/>
          <p:nvPr/>
        </p:nvSpPr>
        <p:spPr bwMode="auto">
          <a:xfrm>
            <a:off x="8604185" y="5425960"/>
            <a:ext cx="144016" cy="144016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63D3D97-BCB1-4BAE-8ECE-EC10A7DA7FB6}"/>
              </a:ext>
            </a:extLst>
          </p:cNvPr>
          <p:cNvCxnSpPr>
            <a:stCxn id="79" idx="7"/>
            <a:endCxn id="97" idx="3"/>
          </p:cNvCxnSpPr>
          <p:nvPr/>
        </p:nvCxnSpPr>
        <p:spPr bwMode="auto">
          <a:xfrm flipV="1">
            <a:off x="6879433" y="5539487"/>
            <a:ext cx="345824" cy="37865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B285A08B-4974-43FF-BF71-AB01A1A62301}"/>
              </a:ext>
            </a:extLst>
          </p:cNvPr>
          <p:cNvSpPr/>
          <p:nvPr/>
        </p:nvSpPr>
        <p:spPr bwMode="auto">
          <a:xfrm>
            <a:off x="7204166" y="4007413"/>
            <a:ext cx="144016" cy="144016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E56C4A-FF6F-4C25-9F71-CD3BB39D052F}"/>
              </a:ext>
            </a:extLst>
          </p:cNvPr>
          <p:cNvCxnSpPr>
            <a:stCxn id="99" idx="2"/>
            <a:endCxn id="97" idx="6"/>
          </p:cNvCxnSpPr>
          <p:nvPr/>
        </p:nvCxnSpPr>
        <p:spPr bwMode="auto">
          <a:xfrm flipH="1" flipV="1">
            <a:off x="7348182" y="5488570"/>
            <a:ext cx="1256003" cy="939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F04908-C888-42FB-B685-BCEDA81B24E1}"/>
              </a:ext>
            </a:extLst>
          </p:cNvPr>
          <p:cNvCxnSpPr>
            <a:stCxn id="96" idx="2"/>
            <a:endCxn id="101" idx="6"/>
          </p:cNvCxnSpPr>
          <p:nvPr/>
        </p:nvCxnSpPr>
        <p:spPr bwMode="auto">
          <a:xfrm flipH="1" flipV="1">
            <a:off x="7348182" y="4079421"/>
            <a:ext cx="1234912" cy="46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4A455C8-8E83-4708-A0BD-86EDB02778EE}"/>
              </a:ext>
            </a:extLst>
          </p:cNvPr>
          <p:cNvCxnSpPr>
            <a:stCxn id="97" idx="2"/>
            <a:endCxn id="76" idx="6"/>
          </p:cNvCxnSpPr>
          <p:nvPr/>
        </p:nvCxnSpPr>
        <p:spPr bwMode="auto">
          <a:xfrm flipH="1">
            <a:off x="4658025" y="5488570"/>
            <a:ext cx="2546141" cy="35756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2B21416-16E6-41E7-9D60-877BCC979F2D}"/>
              </a:ext>
            </a:extLst>
          </p:cNvPr>
          <p:cNvCxnSpPr>
            <a:stCxn id="101" idx="4"/>
            <a:endCxn id="97" idx="0"/>
          </p:cNvCxnSpPr>
          <p:nvPr/>
        </p:nvCxnSpPr>
        <p:spPr bwMode="auto">
          <a:xfrm>
            <a:off x="7276174" y="4151429"/>
            <a:ext cx="0" cy="126513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3BF9F11-12CD-46E0-9AF4-1E4BE9EA1213}"/>
              </a:ext>
            </a:extLst>
          </p:cNvPr>
          <p:cNvCxnSpPr>
            <a:stCxn id="66" idx="7"/>
            <a:endCxn id="95" idx="3"/>
          </p:cNvCxnSpPr>
          <p:nvPr/>
        </p:nvCxnSpPr>
        <p:spPr bwMode="auto">
          <a:xfrm flipV="1">
            <a:off x="5572449" y="4477698"/>
            <a:ext cx="385979" cy="38141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B6DA461-8F57-4CA6-BF17-779E2625C8B3}"/>
              </a:ext>
            </a:extLst>
          </p:cNvPr>
          <p:cNvCxnSpPr>
            <a:stCxn id="69" idx="7"/>
            <a:endCxn id="96" idx="4"/>
          </p:cNvCxnSpPr>
          <p:nvPr/>
        </p:nvCxnSpPr>
        <p:spPr bwMode="auto">
          <a:xfrm flipV="1">
            <a:off x="8309342" y="4151475"/>
            <a:ext cx="345760" cy="34759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C07CE99-9198-42B7-8BAF-619C02751320}"/>
              </a:ext>
            </a:extLst>
          </p:cNvPr>
          <p:cNvCxnSpPr>
            <a:stCxn id="84" idx="7"/>
            <a:endCxn id="101" idx="3"/>
          </p:cNvCxnSpPr>
          <p:nvPr/>
        </p:nvCxnSpPr>
        <p:spPr bwMode="auto">
          <a:xfrm flipV="1">
            <a:off x="6879433" y="4130338"/>
            <a:ext cx="345824" cy="38954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1F7A69C-5438-46E8-AFC3-A37F4045D734}"/>
              </a:ext>
            </a:extLst>
          </p:cNvPr>
          <p:cNvSpPr txBox="1"/>
          <p:nvPr/>
        </p:nvSpPr>
        <p:spPr>
          <a:xfrm>
            <a:off x="4090175" y="456085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" charset="0"/>
                <a:ea typeface="+mn-ea"/>
              </a:rPr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E48B8C-D1D0-4E30-B3A2-6EBFBF4EC4FE}"/>
              </a:ext>
            </a:extLst>
          </p:cNvPr>
          <p:cNvSpPr txBox="1"/>
          <p:nvPr/>
        </p:nvSpPr>
        <p:spPr>
          <a:xfrm>
            <a:off x="4130607" y="59397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" charset="0"/>
                <a:ea typeface="+mn-ea"/>
              </a:rPr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F7A844F-BA16-49EF-A9AE-E0A62159F500}"/>
              </a:ext>
            </a:extLst>
          </p:cNvPr>
          <p:cNvSpPr txBox="1"/>
          <p:nvPr/>
        </p:nvSpPr>
        <p:spPr>
          <a:xfrm>
            <a:off x="4297985" y="628503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" charset="0"/>
                <a:ea typeface="+mn-ea"/>
              </a:rPr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013A47-FBD4-4258-9826-476D39DF06EC}"/>
              </a:ext>
            </a:extLst>
          </p:cNvPr>
          <p:cNvSpPr txBox="1"/>
          <p:nvPr/>
        </p:nvSpPr>
        <p:spPr>
          <a:xfrm>
            <a:off x="4259788" y="485911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" charset="0"/>
                <a:ea typeface="+mn-ea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E0A7FC6-9CF6-423B-AADF-7B276C807A5F}"/>
              </a:ext>
            </a:extLst>
          </p:cNvPr>
          <p:cNvSpPr txBox="1"/>
          <p:nvPr/>
        </p:nvSpPr>
        <p:spPr>
          <a:xfrm>
            <a:off x="3923928" y="598519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" charset="0"/>
                <a:ea typeface="+mn-ea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5743828-9609-467F-B356-0C819314103F}"/>
              </a:ext>
            </a:extLst>
          </p:cNvPr>
          <p:cNvSpPr txBox="1"/>
          <p:nvPr/>
        </p:nvSpPr>
        <p:spPr>
          <a:xfrm>
            <a:off x="3923928" y="4958067"/>
            <a:ext cx="29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" charset="0"/>
                <a:ea typeface="+mn-ea"/>
              </a:rPr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DF65A1-77FD-404B-9A95-D6C2E2734EC2}"/>
              </a:ext>
            </a:extLst>
          </p:cNvPr>
          <p:cNvSpPr txBox="1"/>
          <p:nvPr/>
        </p:nvSpPr>
        <p:spPr>
          <a:xfrm>
            <a:off x="4288965" y="4668404"/>
            <a:ext cx="29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" charset="0"/>
                <a:ea typeface="+mn-ea"/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DE4A7-06BB-4F03-BD88-6594ED5A098C}"/>
              </a:ext>
            </a:extLst>
          </p:cNvPr>
          <p:cNvSpPr txBox="1"/>
          <p:nvPr/>
        </p:nvSpPr>
        <p:spPr>
          <a:xfrm>
            <a:off x="4329092" y="6052097"/>
            <a:ext cx="29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" charset="0"/>
                <a:ea typeface="+mn-ea"/>
              </a:rPr>
              <a:t>3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D2DF28D-129F-4457-A1C6-713D68F30423}"/>
              </a:ext>
            </a:extLst>
          </p:cNvPr>
          <p:cNvCxnSpPr>
            <a:stCxn id="99" idx="2"/>
            <a:endCxn id="74" idx="6"/>
          </p:cNvCxnSpPr>
          <p:nvPr/>
        </p:nvCxnSpPr>
        <p:spPr bwMode="auto">
          <a:xfrm flipH="1">
            <a:off x="6042527" y="5497968"/>
            <a:ext cx="2561658" cy="34816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1991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ED4-027B-426A-A350-DDD5F628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541550"/>
            <a:ext cx="8515350" cy="458788"/>
          </a:xfrm>
        </p:spPr>
        <p:txBody>
          <a:bodyPr/>
          <a:lstStyle/>
          <a:p>
            <a:r>
              <a:rPr lang="en-US" dirty="0"/>
              <a:t>Nota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transmitere</a:t>
            </a:r>
            <a:r>
              <a:rPr lang="en-US" dirty="0"/>
              <a:t> </a:t>
            </a:r>
            <a:r>
              <a:rPr lang="en-US" dirty="0" err="1"/>
              <a:t>mesaje</a:t>
            </a:r>
            <a:r>
              <a:rPr lang="en-US" dirty="0"/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2C9C3BE-D554-43FA-8FC8-7F41D35A5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1000338"/>
            <a:ext cx="8928992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D6E5F6">
                    <a:lumMod val="7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transmitere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prin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adresare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direct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ă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endParaRPr kumimoji="0" lang="ro-RO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fr-FR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send</a:t>
            </a:r>
            <a:r>
              <a:rPr kumimoji="0" lang="fr-FR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</a:t>
            </a:r>
            <a:r>
              <a:rPr kumimoji="0" lang="fr-FR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[q] (</a:t>
            </a:r>
            <a:r>
              <a:rPr kumimoji="0" lang="fr-FR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mesaj</a:t>
            </a:r>
            <a:r>
              <a:rPr kumimoji="0" lang="fr-FR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endParaRPr kumimoji="0" lang="ro-RO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unde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q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este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identitatea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unic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global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canalului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c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receptor</a:t>
            </a:r>
            <a:endParaRPr kumimoji="0" lang="fr-FR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fr-FR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1E5ED6"/>
                </a:solidFill>
                <a:effectLst/>
                <a:uLnTx/>
                <a:uFillTx/>
              </a:rPr>
              <a:t>2.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transmitere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prin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adresare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indirect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ă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fr-FR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send</a:t>
            </a:r>
            <a:r>
              <a:rPr kumimoji="0" lang="fr-FR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</a:t>
            </a:r>
            <a:r>
              <a:rPr kumimoji="0" lang="fr-FR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</a:t>
            </a:r>
            <a:r>
              <a:rPr kumimoji="0" lang="fr-FR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direc</a:t>
            </a: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fr-FR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ie</a:t>
            </a:r>
            <a:r>
              <a:rPr kumimoji="0" lang="fr-FR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] (</a:t>
            </a:r>
            <a:r>
              <a:rPr kumimoji="0" lang="fr-FR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mesaj</a:t>
            </a:r>
            <a:r>
              <a:rPr kumimoji="0" lang="fr-FR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endParaRPr kumimoji="0" lang="ro-RO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unde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direc</a:t>
            </a: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fr-FR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este local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procesului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care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execut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opera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ia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send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identific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unul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din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canalele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care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procesul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poate</a:t>
            </a:r>
            <a:r>
              <a:rPr kumimoji="0" lang="fr-F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r-F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transmite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5243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6AC4-B825-6545-B043-BDE5FBFD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97" y="2682594"/>
            <a:ext cx="8515350" cy="458788"/>
          </a:xfrm>
        </p:spPr>
        <p:txBody>
          <a:bodyPr/>
          <a:lstStyle/>
          <a:p>
            <a:r>
              <a:rPr lang="ro-RO" dirty="0"/>
              <a:t>Algoritm inel</a:t>
            </a:r>
          </a:p>
        </p:txBody>
      </p:sp>
    </p:spTree>
    <p:extLst>
      <p:ext uri="{BB962C8B-B14F-4D97-AF65-F5344CB8AC3E}">
        <p14:creationId xmlns:p14="http://schemas.microsoft.com/office/powerpoint/2010/main" val="190826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B673-A897-4014-89BD-D6928E46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inel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D99BD12-9D26-4D22-83A7-548F3070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412776"/>
            <a:ext cx="8928992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fiecare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are un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vecin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dedicat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Urm</a:t>
            </a:r>
            <a:endParaRPr kumimoji="0" lang="ro-RO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transmiterea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folose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ș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adresarea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prin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direc</a:t>
            </a: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Urm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Prec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endParaRPr kumimoji="0" lang="ro-RO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toate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canalele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selectate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prin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Urm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formeaz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un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ciclu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Hamiltonian</a:t>
            </a:r>
            <a:endParaRPr kumimoji="0" lang="ro-RO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algoritmul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este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centralizat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ini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iatorul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trimite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un token (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jeton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care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este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pasat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fiecare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de-a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lungul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ciclului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p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â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ajunge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î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napoi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la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ini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iator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;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ini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iatorul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ia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apoi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decizia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40693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B337-887F-471F-8CB4-1922EBD3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inel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D7A76AF-D71F-4C4C-9DA8-E1D44A615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175691"/>
            <a:ext cx="547260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sz="2000" b="1" kern="0">
                <a:solidFill>
                  <a:srgbClr val="C00000"/>
                </a:solidFill>
                <a:latin typeface="Courier New" pitchFamily="49" charset="0"/>
              </a:rPr>
              <a:t>chan</a:t>
            </a:r>
            <a:r>
              <a:rPr lang="en-US" sz="2000" kern="0">
                <a:solidFill>
                  <a:srgbClr val="C00000"/>
                </a:solidFill>
                <a:latin typeface="Courier New" pitchFamily="49" charset="0"/>
              </a:rPr>
              <a:t> token[1..n](tok_type tok);</a:t>
            </a:r>
            <a:endParaRPr lang="en-US" sz="2000" kern="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EA60229-8222-4779-8770-670103186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698348"/>
            <a:ext cx="5184576" cy="24622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2200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/*</a:t>
            </a:r>
            <a:r>
              <a:rPr lang="ro-RO" sz="2200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200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ini</a:t>
            </a:r>
            <a:r>
              <a:rPr lang="ro-RO" sz="2200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ț</a:t>
            </a:r>
            <a:r>
              <a:rPr lang="en-US" sz="2200" dirty="0" err="1">
                <a:solidFill>
                  <a:srgbClr val="1822CD"/>
                </a:solidFill>
                <a:latin typeface="Courier New" pitchFamily="49" charset="0"/>
                <a:ea typeface="+mn-ea"/>
              </a:rPr>
              <a:t>iator</a:t>
            </a:r>
            <a:r>
              <a:rPr lang="ro-RO" sz="2200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200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*/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process</a:t>
            </a:r>
            <a:r>
              <a:rPr lang="ro-RO" sz="22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P[I]{</a:t>
            </a:r>
            <a:endParaRPr lang="en-US" sz="2200" b="1" dirty="0">
              <a:solidFill>
                <a:srgbClr val="C00000"/>
              </a:solidFill>
              <a:latin typeface="Courier New" pitchFamily="49" charset="0"/>
              <a:ea typeface="+mn-ea"/>
            </a:endParaRPr>
          </a:p>
          <a:p>
            <a:r>
              <a:rPr lang="ro-RO" sz="2200" b="1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	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ea typeface="+mn-ea"/>
              </a:rPr>
              <a:t>tok_type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Courier New" pitchFamily="49" charset="0"/>
                <a:ea typeface="+mn-ea"/>
              </a:rPr>
              <a:t>tok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;</a:t>
            </a:r>
          </a:p>
          <a:p>
            <a:r>
              <a:rPr lang="ro-RO" sz="22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	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send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 </a:t>
            </a:r>
            <a:r>
              <a:rPr lang="ro-RO" sz="22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	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token[</a:t>
            </a:r>
            <a:r>
              <a:rPr lang="en-US" sz="2200" dirty="0" err="1">
                <a:solidFill>
                  <a:srgbClr val="C00000"/>
                </a:solidFill>
                <a:latin typeface="Courier New" pitchFamily="49" charset="0"/>
                <a:ea typeface="+mn-ea"/>
              </a:rPr>
              <a:t>Urm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](</a:t>
            </a:r>
            <a:r>
              <a:rPr lang="en-US" sz="2200" dirty="0" err="1">
                <a:solidFill>
                  <a:srgbClr val="C00000"/>
                </a:solidFill>
                <a:latin typeface="Courier New" pitchFamily="49" charset="0"/>
                <a:ea typeface="+mn-ea"/>
              </a:rPr>
              <a:t>tok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);</a:t>
            </a:r>
          </a:p>
          <a:p>
            <a:r>
              <a:rPr lang="ro-RO" sz="22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	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receive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 token[I](</a:t>
            </a:r>
            <a:r>
              <a:rPr lang="en-US" sz="2200" dirty="0" err="1">
                <a:solidFill>
                  <a:srgbClr val="C00000"/>
                </a:solidFill>
                <a:latin typeface="Courier New" pitchFamily="49" charset="0"/>
                <a:ea typeface="+mn-ea"/>
              </a:rPr>
              <a:t>tok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);</a:t>
            </a:r>
            <a:endParaRPr lang="en-US" sz="2200" i="1" dirty="0">
              <a:solidFill>
                <a:srgbClr val="C00000"/>
              </a:solidFill>
              <a:latin typeface="Courier New" pitchFamily="49" charset="0"/>
              <a:ea typeface="+mn-ea"/>
            </a:endParaRPr>
          </a:p>
          <a:p>
            <a:r>
              <a:rPr lang="ro-RO" sz="2200" i="1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	</a:t>
            </a:r>
            <a:r>
              <a:rPr lang="en-US" sz="2200" i="1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decide</a:t>
            </a:r>
            <a:endParaRPr lang="ro-RO" sz="2200" i="1" dirty="0">
              <a:solidFill>
                <a:srgbClr val="C00000"/>
              </a:solidFill>
              <a:latin typeface="Courier New" pitchFamily="49" charset="0"/>
              <a:ea typeface="+mn-ea"/>
            </a:endParaRPr>
          </a:p>
          <a:p>
            <a:r>
              <a:rPr lang="en-US" sz="22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26291B3-18C2-4048-89E8-E3892F959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152987"/>
            <a:ext cx="5184576" cy="193899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2000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/*</a:t>
            </a:r>
            <a:r>
              <a:rPr lang="ro-RO" sz="2000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000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n</a:t>
            </a:r>
            <a:r>
              <a:rPr lang="ro-RO" sz="2000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einițiatori </a:t>
            </a:r>
            <a:r>
              <a:rPr lang="en-US" sz="2000" dirty="0">
                <a:solidFill>
                  <a:srgbClr val="1822CD"/>
                </a:solidFill>
                <a:latin typeface="Courier New" pitchFamily="49" charset="0"/>
                <a:ea typeface="+mn-ea"/>
              </a:rPr>
              <a:t>*/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process</a:t>
            </a:r>
            <a:r>
              <a:rPr lang="ro-RO" sz="20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P[k=1 to n, k&lt;&gt;I] {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ea typeface="+mn-ea"/>
            </a:endParaRPr>
          </a:p>
          <a:p>
            <a:r>
              <a:rPr lang="ro-RO" sz="2000" b="1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	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ea typeface="+mn-ea"/>
              </a:rPr>
              <a:t>tok_type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  <a:ea typeface="+mn-ea"/>
              </a:rPr>
              <a:t>tok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;</a:t>
            </a:r>
          </a:p>
          <a:p>
            <a:r>
              <a:rPr lang="ro-RO" sz="20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receive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 token[k](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  <a:ea typeface="+mn-ea"/>
              </a:rPr>
              <a:t>tok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);</a:t>
            </a:r>
          </a:p>
          <a:p>
            <a:r>
              <a:rPr lang="ro-RO" sz="20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send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 token[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  <a:ea typeface="+mn-ea"/>
              </a:rPr>
              <a:t>Urm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](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  <a:ea typeface="+mn-ea"/>
              </a:rPr>
              <a:t>tok</a:t>
            </a:r>
            <a:r>
              <a:rPr lang="ro-RO" sz="20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)</a:t>
            </a:r>
          </a:p>
          <a:p>
            <a:r>
              <a:rPr lang="en-US" sz="2000" dirty="0">
                <a:solidFill>
                  <a:srgbClr val="C00000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6">
                <a:extLst>
                  <a:ext uri="{FF2B5EF4-FFF2-40B4-BE49-F238E27FC236}">
                    <a16:creationId xmlns:a16="http://schemas.microsoft.com/office/drawing/2014/main" id="{187BDA1F-805B-4286-BFDE-E8CD39642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6042618"/>
                <a:ext cx="9144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 smtClean="0">
                        <a:solidFill>
                          <a:srgbClr val="1822CD"/>
                        </a:solidFill>
                        <a:latin typeface="Cambria Math"/>
                        <a:ea typeface="+mn-ea"/>
                      </a:rPr>
                      <m:t>Num</m:t>
                    </m:r>
                    <m:r>
                      <a:rPr lang="pt-BR" dirty="0" smtClean="0">
                        <a:solidFill>
                          <a:srgbClr val="1822CD"/>
                        </a:solidFill>
                        <a:latin typeface="Cambria Math"/>
                        <a:ea typeface="+mn-ea"/>
                      </a:rPr>
                      <m:t>ă</m:t>
                    </m:r>
                    <m:r>
                      <m:rPr>
                        <m:sty m:val="p"/>
                      </m:rPr>
                      <a:rPr lang="pt-BR" dirty="0" smtClean="0">
                        <a:solidFill>
                          <a:srgbClr val="1822CD"/>
                        </a:solidFill>
                        <a:latin typeface="Cambria Math"/>
                        <a:ea typeface="+mn-ea"/>
                      </a:rPr>
                      <m:t>r</m:t>
                    </m:r>
                    <m:r>
                      <a:rPr lang="pt-BR" dirty="0" smtClean="0">
                        <a:solidFill>
                          <a:srgbClr val="1822CD"/>
                        </a:solidFill>
                        <a:latin typeface="Cambria Math"/>
                        <a:ea typeface="+mn-ea"/>
                      </a:rPr>
                      <m:t> </m:t>
                    </m:r>
                    <m:r>
                      <m:rPr>
                        <m:sty m:val="p"/>
                      </m:rPr>
                      <a:rPr lang="pt-BR" dirty="0" smtClean="0">
                        <a:solidFill>
                          <a:srgbClr val="1822CD"/>
                        </a:solidFill>
                        <a:latin typeface="Cambria Math"/>
                        <a:ea typeface="+mn-ea"/>
                      </a:rPr>
                      <m:t>de</m:t>
                    </m:r>
                    <m:r>
                      <a:rPr lang="pt-BR" dirty="0" smtClean="0">
                        <a:solidFill>
                          <a:srgbClr val="1822CD"/>
                        </a:solidFill>
                        <a:latin typeface="Cambria Math"/>
                        <a:ea typeface="+mn-ea"/>
                      </a:rPr>
                      <m:t> </m:t>
                    </m:r>
                    <m:r>
                      <m:rPr>
                        <m:sty m:val="p"/>
                      </m:rPr>
                      <a:rPr lang="pt-BR" dirty="0" smtClean="0">
                        <a:solidFill>
                          <a:srgbClr val="1822CD"/>
                        </a:solidFill>
                        <a:latin typeface="Cambria Math"/>
                        <a:ea typeface="+mn-ea"/>
                      </a:rPr>
                      <m:t>mesaje</m:t>
                    </m:r>
                    <m:r>
                      <a:rPr lang="pt-BR" dirty="0" smtClean="0">
                        <a:solidFill>
                          <a:srgbClr val="1822CD"/>
                        </a:solidFill>
                        <a:latin typeface="Cambria Math"/>
                        <a:ea typeface="+mn-ea"/>
                      </a:rPr>
                      <m:t> =</m:t>
                    </m:r>
                    <m:r>
                      <m:rPr>
                        <m:sty m:val="p"/>
                      </m:rPr>
                      <a:rPr lang="ro-RO" dirty="0" smtClean="0">
                        <a:solidFill>
                          <a:srgbClr val="1822CD"/>
                        </a:solidFill>
                        <a:latin typeface="Cambria Math"/>
                        <a:ea typeface="+mn-ea"/>
                      </a:rPr>
                      <m:t>n</m:t>
                    </m:r>
                  </m:oMath>
                </a14:m>
                <a:r>
                  <a:rPr lang="ro-RO" dirty="0">
                    <a:solidFill>
                      <a:srgbClr val="1822CD"/>
                    </a:solidFill>
                    <a:latin typeface="Lucida Grande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 smtClean="0">
                        <a:solidFill>
                          <a:srgbClr val="1822CD"/>
                        </a:solidFill>
                        <a:latin typeface="Cambria Math"/>
                        <a:ea typeface="+mn-ea"/>
                      </a:rPr>
                      <m:t>Timp</m:t>
                    </m:r>
                    <m:r>
                      <a:rPr lang="pt-BR" dirty="0" smtClean="0">
                        <a:solidFill>
                          <a:srgbClr val="1822CD"/>
                        </a:solidFill>
                        <a:latin typeface="Cambria Math"/>
                        <a:ea typeface="+mn-ea"/>
                      </a:rPr>
                      <m:t> = </m:t>
                    </m:r>
                    <m:r>
                      <m:rPr>
                        <m:sty m:val="p"/>
                      </m:rPr>
                      <a:rPr lang="pt-BR" dirty="0" smtClean="0">
                        <a:solidFill>
                          <a:srgbClr val="1822CD"/>
                        </a:solidFill>
                        <a:latin typeface="Cambria Math"/>
                        <a:ea typeface="+mn-ea"/>
                      </a:rPr>
                      <m:t>n</m:t>
                    </m:r>
                  </m:oMath>
                </a14:m>
                <a:endParaRPr lang="en-US" dirty="0">
                  <a:solidFill>
                    <a:srgbClr val="1822CD"/>
                  </a:solidFill>
                  <a:latin typeface="Lucida Grande"/>
                  <a:ea typeface="+mn-ea"/>
                </a:endParaRPr>
              </a:p>
            </p:txBody>
          </p:sp>
        </mc:Choice>
        <mc:Fallback xmlns="">
          <p:sp>
            <p:nvSpPr>
              <p:cNvPr id="11" name="Text Box 6">
                <a:extLst>
                  <a:ext uri="{FF2B5EF4-FFF2-40B4-BE49-F238E27FC236}">
                    <a16:creationId xmlns:a16="http://schemas.microsoft.com/office/drawing/2014/main" id="{187BDA1F-805B-4286-BFDE-E8CD39642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6042618"/>
                <a:ext cx="9144000" cy="461665"/>
              </a:xfrm>
              <a:prstGeom prst="rect">
                <a:avLst/>
              </a:prstGeom>
              <a:blipFill>
                <a:blip r:embed="rId2"/>
                <a:stretch>
                  <a:fillRect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05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6EC7-1E95-0F4B-89CD-AFAC14C3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589996"/>
            <a:ext cx="8515350" cy="458788"/>
          </a:xfrm>
        </p:spPr>
        <p:txBody>
          <a:bodyPr/>
          <a:lstStyle/>
          <a:p>
            <a:r>
              <a:rPr lang="ro-RO" dirty="0"/>
              <a:t>Algoritm arbore</a:t>
            </a:r>
          </a:p>
        </p:txBody>
      </p:sp>
    </p:spTree>
    <p:extLst>
      <p:ext uri="{BB962C8B-B14F-4D97-AF65-F5344CB8AC3E}">
        <p14:creationId xmlns:p14="http://schemas.microsoft.com/office/powerpoint/2010/main" val="280788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D7C3-B2D4-464A-93D2-306DAEE6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82457"/>
            <a:ext cx="8515350" cy="458788"/>
          </a:xfrm>
        </p:spPr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arbore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AC4DB6-2390-4792-90F0-23BFA021E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30319"/>
            <a:ext cx="9293902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aplic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unei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topologii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arbore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unei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topologii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arbitrare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î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 care se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cunoa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ș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un arbore 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acoperire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Fiecare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nod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cunoa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ș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identitatea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proprie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ș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identit</a:t>
            </a:r>
            <a:r>
              <a:rPr kumimoji="0" lang="ro-RO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vecinilor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Mul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imea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tuturor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identit</a:t>
            </a:r>
            <a:r>
              <a:rPr kumimoji="0" lang="ro-RO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ilor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este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Pentru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fiecare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se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folosesc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variabilele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locale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Vecini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–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mul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imea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identit</a:t>
            </a:r>
            <a:r>
              <a:rPr kumimoji="0" lang="ro-RO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ilor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vecinilor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q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identitatea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procesului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q)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rec[q]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– true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dac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procesul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primit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un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mesaj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 la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vecinul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q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Ini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iatorii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sunt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toate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nodurile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frunz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Algoritm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fiecare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trimite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exact un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mesaj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â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un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primit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un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mesaj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pe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fiecare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canal incident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mai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unul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condi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î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ndeplinit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ini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ial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frunze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el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trimite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un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mesaj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pe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canalul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r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mas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â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un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primit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c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â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un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mesaj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pe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toate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canalele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sale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atunci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decide</a:t>
            </a:r>
          </a:p>
        </p:txBody>
      </p:sp>
    </p:spTree>
    <p:extLst>
      <p:ext uri="{BB962C8B-B14F-4D97-AF65-F5344CB8AC3E}">
        <p14:creationId xmlns:p14="http://schemas.microsoft.com/office/powerpoint/2010/main" val="137095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8585-3E9A-482E-9979-16C4C904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und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B290BD-77F4-41B0-8050-C3F38A40D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449568"/>
            <a:ext cx="8928992" cy="478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Î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n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dezvoltarea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algoritmilor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distribui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ț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apar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frecvent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anumite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tipuri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de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probleme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generale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pentru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re</a:t>
            </a: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ț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ele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de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procese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Rezolvate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prin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transmitere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de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mesaje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dup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ă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o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schem</a:t>
            </a: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ă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predefinit</a:t>
            </a: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ă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dependent</a:t>
            </a: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ă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de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topologie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care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asigur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ă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participarea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tuturor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proceselor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Justific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ă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tratarea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lor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izolat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ă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de al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ț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algoritmi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î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n care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aceste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scheme pot fi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folosite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59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FF9E-33CC-4D62-9F23-EFBE19AA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arbore</a:t>
            </a:r>
            <a:r>
              <a:rPr lang="ro-RO" dirty="0"/>
              <a:t> (2)</a:t>
            </a:r>
            <a:r>
              <a:rPr lang="en-US" sz="3200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1FF0704A-BCD1-47FF-9B9B-F96D38C8A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200123"/>
                <a:ext cx="8928992" cy="5445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chan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[1:n](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int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id,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tok_type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);	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/*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fiecare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proces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are un canal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propriu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*/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process</a:t>
                </a: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Proc[p =</a:t>
                </a: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1 to n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]{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bool</a:t>
                </a: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Vecini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[1:n] =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vecinii_lui_p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bool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[1:n] = ([|n|]</a:t>
                </a: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*</a:t>
                </a: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false);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int</a:t>
                </a: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 =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numar_vecini_p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tok_type</a:t>
                </a: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</a:t>
                </a: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int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id, q0;</a:t>
                </a:r>
                <a:endParaRPr kumimoji="0" lang="ro-R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while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(r</a:t>
                </a: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&gt;</a:t>
                </a: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1){ </a:t>
                </a:r>
                <a:r>
                  <a:rPr kumimoji="0" lang="fr-FR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receive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[p](id,</a:t>
                </a: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);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[id] =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true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 r = r</a:t>
                </a: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-</a:t>
                </a: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1 }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/* de la un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singur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vecin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, q0, nu s-a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primit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mesaj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*/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afla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q0 :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Vecini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[q0] and NOT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[q0];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send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[q0](p,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);</a:t>
                </a:r>
                <a:endParaRPr kumimoji="0" lang="fr-F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receive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[p](q0,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);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[q0] =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true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6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decide</a:t>
                </a:r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/*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informeaz</a:t>
                </a: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a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celelalte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procese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despre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decizie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*/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/* </a:t>
                </a:r>
                <a:r>
                  <a:rPr kumimoji="0" lang="fr-F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for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[q = 1 to n </a:t>
                </a:r>
                <a:r>
                  <a:rPr kumimoji="0" lang="fr-F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st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Vecini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[q] and q&lt;&gt;q0]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send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[q](p,</a:t>
                </a: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</a:t>
                </a: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); */</a:t>
                </a:r>
                <a:endParaRPr kumimoji="0" lang="ro-R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1822CD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}</a:t>
                </a:r>
                <a:endParaRPr kumimoji="0" lang="ro-R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pt-B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822C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Num</m:t>
                      </m:r>
                      <m:r>
                        <a:rPr kumimoji="0" lang="pt-B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822C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ă</m:t>
                      </m:r>
                      <m:r>
                        <m:rPr>
                          <m:sty m:val="p"/>
                        </m:rPr>
                        <a:rPr kumimoji="0" lang="pt-B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822C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r</m:t>
                      </m:r>
                      <m:r>
                        <a:rPr kumimoji="0" lang="pt-B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822C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pt-B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822C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de</m:t>
                      </m:r>
                      <m:r>
                        <a:rPr kumimoji="0" lang="pt-B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822C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pt-B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822C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mesaje</m:t>
                      </m:r>
                      <m:r>
                        <a:rPr kumimoji="0" lang="pt-B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822C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= </m:t>
                      </m:r>
                      <m:r>
                        <m:rPr>
                          <m:sty m:val="p"/>
                        </m:rPr>
                        <a:rPr kumimoji="0" lang="pt-B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822C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</m:t>
                      </m:r>
                      <m:r>
                        <a:rPr kumimoji="0" lang="pt-B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822C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pt-BR" sz="16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822CD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pt-BR" sz="16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822CD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egal</m:t>
                          </m:r>
                          <m:r>
                            <a:rPr kumimoji="0" lang="pt-BR" sz="16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822CD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pt-BR" sz="16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822CD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cu</m:t>
                          </m:r>
                          <m:r>
                            <a:rPr kumimoji="0" lang="pt-BR" sz="16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822CD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pt-BR" sz="16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822CD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nr</m:t>
                          </m:r>
                          <m:r>
                            <a:rPr kumimoji="0" lang="pt-BR" sz="16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822CD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kumimoji="0" lang="pt-BR" sz="16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822CD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procese</m:t>
                          </m:r>
                        </m:e>
                      </m:d>
                      <m:r>
                        <a:rPr kumimoji="0" lang="ro-RO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822C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,  </m:t>
                      </m:r>
                      <m:r>
                        <m:rPr>
                          <m:sty m:val="p"/>
                        </m:rPr>
                        <a:rPr kumimoji="0" lang="pt-B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822C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Timp</m:t>
                      </m:r>
                      <m:r>
                        <a:rPr kumimoji="0" lang="pt-B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822C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= </m:t>
                      </m:r>
                      <m:r>
                        <m:rPr>
                          <m:sty m:val="p"/>
                        </m:rPr>
                        <a:rPr kumimoji="0" lang="pt-B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822C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O</m:t>
                      </m:r>
                      <m:r>
                        <a:rPr kumimoji="0" lang="pt-B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822C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0" lang="pt-B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822C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D</m:t>
                      </m:r>
                      <m:r>
                        <a:rPr kumimoji="0" lang="pt-B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822C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1822CD">
                      <a:lumMod val="75000"/>
                    </a:srgbClr>
                  </a:solidFill>
                  <a:effectLst/>
                  <a:uLnTx/>
                  <a:uFillTx/>
                  <a:latin typeface="Lucida Grande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1FF0704A-BCD1-47FF-9B9B-F96D38C8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200123"/>
                <a:ext cx="8928992" cy="5445224"/>
              </a:xfrm>
              <a:prstGeom prst="rect">
                <a:avLst/>
              </a:prstGeom>
              <a:blipFill>
                <a:blip r:embed="rId2"/>
                <a:stretch>
                  <a:fillRect l="-4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124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FD47-AE15-40E4-AB6A-E70B5FD2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arbore</a:t>
            </a:r>
            <a:r>
              <a:rPr lang="ro-RO" dirty="0"/>
              <a:t> (3)</a:t>
            </a:r>
            <a:br>
              <a:rPr lang="ro-RO" dirty="0"/>
            </a:br>
            <a:r>
              <a:rPr lang="en-US" dirty="0" err="1"/>
              <a:t>exemplu</a:t>
            </a:r>
            <a:r>
              <a:rPr lang="en-US" dirty="0"/>
              <a:t> de </a:t>
            </a:r>
            <a:r>
              <a:rPr lang="en-US" dirty="0" err="1"/>
              <a:t>execu</a:t>
            </a:r>
            <a:r>
              <a:rPr lang="ro-RO" dirty="0"/>
              <a:t>ț</a:t>
            </a:r>
            <a:r>
              <a:rPr lang="en-US" dirty="0" err="1"/>
              <a:t>ie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C09669E-EB4E-44B5-AE11-A2DB34CA088A}"/>
              </a:ext>
            </a:extLst>
          </p:cNvPr>
          <p:cNvSpPr>
            <a:spLocks noChangeAspect="1"/>
          </p:cNvSpPr>
          <p:nvPr/>
        </p:nvSpPr>
        <p:spPr bwMode="auto">
          <a:xfrm>
            <a:off x="2730901" y="3030165"/>
            <a:ext cx="274320" cy="274320"/>
          </a:xfrm>
          <a:prstGeom prst="ellipse">
            <a:avLst/>
          </a:prstGeom>
          <a:gradFill rotWithShape="1"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  <a:lin ang="16200000" scaled="1"/>
          </a:gradFill>
          <a:ln w="9525" cap="flat" cmpd="sng" algn="ctr">
            <a:solidFill>
              <a:srgbClr val="71717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9A2F72-922F-43D9-870F-BC6AF00777A4}"/>
              </a:ext>
            </a:extLst>
          </p:cNvPr>
          <p:cNvSpPr>
            <a:spLocks noChangeAspect="1"/>
          </p:cNvSpPr>
          <p:nvPr/>
        </p:nvSpPr>
        <p:spPr bwMode="auto">
          <a:xfrm>
            <a:off x="3103116" y="3673420"/>
            <a:ext cx="274320" cy="274320"/>
          </a:xfrm>
          <a:prstGeom prst="ellipse">
            <a:avLst/>
          </a:prstGeom>
          <a:gradFill rotWithShape="1"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  <a:lin ang="16200000" scaled="1"/>
          </a:gradFill>
          <a:ln w="9525" cap="flat" cmpd="sng" algn="ctr">
            <a:solidFill>
              <a:srgbClr val="71717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15F7DD8-FC66-4370-804C-B37CBE7B433C}"/>
              </a:ext>
            </a:extLst>
          </p:cNvPr>
          <p:cNvSpPr>
            <a:spLocks noChangeAspect="1"/>
          </p:cNvSpPr>
          <p:nvPr/>
        </p:nvSpPr>
        <p:spPr bwMode="auto">
          <a:xfrm>
            <a:off x="3423161" y="4250710"/>
            <a:ext cx="274320" cy="274320"/>
          </a:xfrm>
          <a:prstGeom prst="ellipse">
            <a:avLst/>
          </a:prstGeom>
          <a:gradFill rotWithShape="1"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  <a:lin ang="16200000" scaled="1"/>
          </a:gradFill>
          <a:ln w="9525" cap="flat" cmpd="sng" algn="ctr">
            <a:solidFill>
              <a:srgbClr val="71717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4302202-7308-428B-BB4A-8CA583E3E448}"/>
              </a:ext>
            </a:extLst>
          </p:cNvPr>
          <p:cNvSpPr>
            <a:spLocks noChangeAspect="1"/>
          </p:cNvSpPr>
          <p:nvPr/>
        </p:nvSpPr>
        <p:spPr bwMode="auto">
          <a:xfrm>
            <a:off x="4646524" y="4254408"/>
            <a:ext cx="274320" cy="274320"/>
          </a:xfrm>
          <a:prstGeom prst="ellipse">
            <a:avLst/>
          </a:prstGeom>
          <a:gradFill rotWithShape="1"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  <a:lin ang="16200000" scaled="1"/>
          </a:gradFill>
          <a:ln w="9525" cap="flat" cmpd="sng" algn="ctr">
            <a:solidFill>
              <a:srgbClr val="71717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F9BBACB-AD01-4693-90A9-DE92AADFFA64}"/>
              </a:ext>
            </a:extLst>
          </p:cNvPr>
          <p:cNvSpPr>
            <a:spLocks noChangeAspect="1"/>
          </p:cNvSpPr>
          <p:nvPr/>
        </p:nvSpPr>
        <p:spPr bwMode="auto">
          <a:xfrm>
            <a:off x="5223278" y="3674977"/>
            <a:ext cx="274320" cy="274320"/>
          </a:xfrm>
          <a:prstGeom prst="ellipse">
            <a:avLst/>
          </a:prstGeom>
          <a:gradFill rotWithShape="1"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  <a:lin ang="16200000" scaled="1"/>
          </a:gradFill>
          <a:ln w="9525" cap="flat" cmpd="sng" algn="ctr">
            <a:solidFill>
              <a:srgbClr val="71717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5B6250E-3887-49ED-BABE-125A8C7A14B7}"/>
              </a:ext>
            </a:extLst>
          </p:cNvPr>
          <p:cNvSpPr>
            <a:spLocks noChangeAspect="1"/>
          </p:cNvSpPr>
          <p:nvPr/>
        </p:nvSpPr>
        <p:spPr bwMode="auto">
          <a:xfrm>
            <a:off x="5717753" y="3176543"/>
            <a:ext cx="274320" cy="274320"/>
          </a:xfrm>
          <a:prstGeom prst="ellipse">
            <a:avLst/>
          </a:prstGeom>
          <a:gradFill rotWithShape="1"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  <a:lin ang="16200000" scaled="1"/>
          </a:gradFill>
          <a:ln w="9525" cap="flat" cmpd="sng" algn="ctr">
            <a:solidFill>
              <a:srgbClr val="71717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5BC2780-E478-4F45-B8D6-AD3E054089C2}"/>
              </a:ext>
            </a:extLst>
          </p:cNvPr>
          <p:cNvSpPr>
            <a:spLocks noChangeAspect="1"/>
          </p:cNvSpPr>
          <p:nvPr/>
        </p:nvSpPr>
        <p:spPr bwMode="auto">
          <a:xfrm>
            <a:off x="4171305" y="3018922"/>
            <a:ext cx="274320" cy="274320"/>
          </a:xfrm>
          <a:prstGeom prst="ellipse">
            <a:avLst/>
          </a:prstGeom>
          <a:gradFill rotWithShape="1"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  <a:lin ang="16200000" scaled="1"/>
          </a:gradFill>
          <a:ln w="9525" cap="flat" cmpd="sng" algn="ctr">
            <a:solidFill>
              <a:srgbClr val="71717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508CCA5-CBBE-4F0E-A515-0A20B4901249}"/>
              </a:ext>
            </a:extLst>
          </p:cNvPr>
          <p:cNvSpPr>
            <a:spLocks noChangeAspect="1"/>
          </p:cNvSpPr>
          <p:nvPr/>
        </p:nvSpPr>
        <p:spPr bwMode="auto">
          <a:xfrm>
            <a:off x="4171305" y="3674977"/>
            <a:ext cx="274320" cy="274320"/>
          </a:xfrm>
          <a:prstGeom prst="ellipse">
            <a:avLst/>
          </a:prstGeom>
          <a:gradFill rotWithShape="1"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  <a:lin ang="16200000" scaled="1"/>
          </a:gradFill>
          <a:ln w="9525" cap="flat" cmpd="sng" algn="ctr">
            <a:solidFill>
              <a:srgbClr val="71717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04C908B-9E78-4D0D-B607-FE5D5A2CB5F5}"/>
              </a:ext>
            </a:extLst>
          </p:cNvPr>
          <p:cNvSpPr>
            <a:spLocks noChangeAspect="1"/>
          </p:cNvSpPr>
          <p:nvPr/>
        </p:nvSpPr>
        <p:spPr bwMode="auto">
          <a:xfrm>
            <a:off x="2717767" y="4253514"/>
            <a:ext cx="274320" cy="274320"/>
          </a:xfrm>
          <a:prstGeom prst="ellipse">
            <a:avLst/>
          </a:prstGeom>
          <a:gradFill rotWithShape="1"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  <a:lin ang="16200000" scaled="1"/>
          </a:gradFill>
          <a:ln w="9525" cap="flat" cmpd="sng" algn="ctr">
            <a:solidFill>
              <a:srgbClr val="71717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B793E28-12DE-4B03-9CC8-40D56E8B1BBF}"/>
              </a:ext>
            </a:extLst>
          </p:cNvPr>
          <p:cNvSpPr>
            <a:spLocks noChangeAspect="1"/>
          </p:cNvSpPr>
          <p:nvPr/>
        </p:nvSpPr>
        <p:spPr bwMode="auto">
          <a:xfrm>
            <a:off x="5435950" y="4254408"/>
            <a:ext cx="274320" cy="274320"/>
          </a:xfrm>
          <a:prstGeom prst="ellipse">
            <a:avLst/>
          </a:prstGeom>
          <a:gradFill rotWithShape="1"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  <a:lin ang="16200000" scaled="1"/>
          </a:gradFill>
          <a:ln w="9525" cap="flat" cmpd="sng" algn="ctr">
            <a:solidFill>
              <a:srgbClr val="71717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104916D-0213-4A72-A3D0-D7D71C1AA7F3}"/>
              </a:ext>
            </a:extLst>
          </p:cNvPr>
          <p:cNvSpPr>
            <a:spLocks noChangeAspect="1"/>
          </p:cNvSpPr>
          <p:nvPr/>
        </p:nvSpPr>
        <p:spPr bwMode="auto">
          <a:xfrm>
            <a:off x="6293817" y="3176543"/>
            <a:ext cx="274320" cy="274320"/>
          </a:xfrm>
          <a:prstGeom prst="ellipse">
            <a:avLst/>
          </a:prstGeom>
          <a:gradFill rotWithShape="1"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  <a:lin ang="16200000" scaled="1"/>
          </a:gradFill>
          <a:ln w="9525" cap="flat" cmpd="sng" algn="ctr">
            <a:solidFill>
              <a:srgbClr val="71717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99251C8-959C-4985-806E-3BD81B6073C2}"/>
              </a:ext>
            </a:extLst>
          </p:cNvPr>
          <p:cNvSpPr>
            <a:spLocks noChangeAspect="1"/>
          </p:cNvSpPr>
          <p:nvPr/>
        </p:nvSpPr>
        <p:spPr bwMode="auto">
          <a:xfrm>
            <a:off x="5717753" y="2658364"/>
            <a:ext cx="274320" cy="274320"/>
          </a:xfrm>
          <a:prstGeom prst="ellipse">
            <a:avLst/>
          </a:prstGeom>
          <a:gradFill rotWithShape="1"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  <a:lin ang="16200000" scaled="1"/>
          </a:gradFill>
          <a:ln w="9525" cap="flat" cmpd="sng" algn="ctr">
            <a:solidFill>
              <a:srgbClr val="71717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DE95C82-EAA1-4DC0-8AB4-13A4D75ACA2D}"/>
              </a:ext>
            </a:extLst>
          </p:cNvPr>
          <p:cNvSpPr>
            <a:spLocks noChangeAspect="1"/>
          </p:cNvSpPr>
          <p:nvPr/>
        </p:nvSpPr>
        <p:spPr bwMode="auto">
          <a:xfrm>
            <a:off x="4622470" y="2298011"/>
            <a:ext cx="274320" cy="274320"/>
          </a:xfrm>
          <a:prstGeom prst="ellipse">
            <a:avLst/>
          </a:prstGeom>
          <a:gradFill rotWithShape="1"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  <a:lin ang="16200000" scaled="1"/>
          </a:gradFill>
          <a:ln w="9525" cap="flat" cmpd="sng" algn="ctr">
            <a:solidFill>
              <a:srgbClr val="71717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7A284C3-8F4F-4286-9259-3B344D7EB4F5}"/>
              </a:ext>
            </a:extLst>
          </p:cNvPr>
          <p:cNvSpPr>
            <a:spLocks noChangeAspect="1"/>
          </p:cNvSpPr>
          <p:nvPr/>
        </p:nvSpPr>
        <p:spPr bwMode="auto">
          <a:xfrm>
            <a:off x="3739696" y="2298011"/>
            <a:ext cx="274320" cy="274320"/>
          </a:xfrm>
          <a:prstGeom prst="ellipse">
            <a:avLst/>
          </a:prstGeom>
          <a:gradFill rotWithShape="1"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  <a:lin ang="16200000" scaled="1"/>
          </a:gradFill>
          <a:ln w="9525" cap="flat" cmpd="sng" algn="ctr">
            <a:solidFill>
              <a:srgbClr val="71717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083F452-AA26-4E38-B9A7-C7DE3B64DCBF}"/>
              </a:ext>
            </a:extLst>
          </p:cNvPr>
          <p:cNvCxnSpPr>
            <a:stCxn id="103" idx="2"/>
            <a:endCxn id="109" idx="6"/>
          </p:cNvCxnSpPr>
          <p:nvPr/>
        </p:nvCxnSpPr>
        <p:spPr bwMode="auto">
          <a:xfrm flipH="1">
            <a:off x="2992087" y="4387870"/>
            <a:ext cx="431074" cy="280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A5995C-BEC9-4BAE-ACCB-22301D690CD6}"/>
              </a:ext>
            </a:extLst>
          </p:cNvPr>
          <p:cNvCxnSpPr>
            <a:stCxn id="102" idx="1"/>
            <a:endCxn id="101" idx="5"/>
          </p:cNvCxnSpPr>
          <p:nvPr/>
        </p:nvCxnSpPr>
        <p:spPr bwMode="auto">
          <a:xfrm flipH="1" flipV="1">
            <a:off x="2965048" y="3264312"/>
            <a:ext cx="178241" cy="44928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C0E5593-A3FB-425A-9FE8-910EBFB3A038}"/>
              </a:ext>
            </a:extLst>
          </p:cNvPr>
          <p:cNvCxnSpPr>
            <a:stCxn id="114" idx="5"/>
            <a:endCxn id="107" idx="1"/>
          </p:cNvCxnSpPr>
          <p:nvPr/>
        </p:nvCxnSpPr>
        <p:spPr bwMode="auto">
          <a:xfrm>
            <a:off x="3973843" y="2532158"/>
            <a:ext cx="237635" cy="52693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7AC9D71-EE49-4068-B3D2-99730B299FE1}"/>
              </a:ext>
            </a:extLst>
          </p:cNvPr>
          <p:cNvCxnSpPr>
            <a:stCxn id="113" idx="3"/>
            <a:endCxn id="166" idx="7"/>
          </p:cNvCxnSpPr>
          <p:nvPr/>
        </p:nvCxnSpPr>
        <p:spPr bwMode="auto">
          <a:xfrm flipH="1">
            <a:off x="4404425" y="2532158"/>
            <a:ext cx="258218" cy="52840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496C585-E141-46C8-ACF8-5E166FA88BBF}"/>
              </a:ext>
            </a:extLst>
          </p:cNvPr>
          <p:cNvCxnSpPr>
            <a:stCxn id="112" idx="4"/>
            <a:endCxn id="106" idx="0"/>
          </p:cNvCxnSpPr>
          <p:nvPr/>
        </p:nvCxnSpPr>
        <p:spPr bwMode="auto">
          <a:xfrm>
            <a:off x="5854913" y="2932684"/>
            <a:ext cx="0" cy="24385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8E86F25-0541-42A1-8E2C-ECE68835955B}"/>
              </a:ext>
            </a:extLst>
          </p:cNvPr>
          <p:cNvCxnSpPr>
            <a:stCxn id="106" idx="6"/>
            <a:endCxn id="111" idx="2"/>
          </p:cNvCxnSpPr>
          <p:nvPr/>
        </p:nvCxnSpPr>
        <p:spPr bwMode="auto">
          <a:xfrm>
            <a:off x="5992073" y="3313703"/>
            <a:ext cx="301744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EFA5347-B646-4915-8175-7A6BB78E5C17}"/>
              </a:ext>
            </a:extLst>
          </p:cNvPr>
          <p:cNvCxnSpPr>
            <a:stCxn id="104" idx="6"/>
            <a:endCxn id="110" idx="2"/>
          </p:cNvCxnSpPr>
          <p:nvPr/>
        </p:nvCxnSpPr>
        <p:spPr bwMode="auto">
          <a:xfrm>
            <a:off x="4920844" y="4391568"/>
            <a:ext cx="515106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E9E3B45-C7B5-411E-AE67-E1C04A3B013B}"/>
              </a:ext>
            </a:extLst>
          </p:cNvPr>
          <p:cNvCxnSpPr>
            <a:stCxn id="108" idx="3"/>
            <a:endCxn id="103" idx="7"/>
          </p:cNvCxnSpPr>
          <p:nvPr/>
        </p:nvCxnSpPr>
        <p:spPr bwMode="auto">
          <a:xfrm flipH="1">
            <a:off x="3657308" y="3909124"/>
            <a:ext cx="554170" cy="38175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594C8A4-1183-4EBA-8E30-5F14DAC1323B}"/>
              </a:ext>
            </a:extLst>
          </p:cNvPr>
          <p:cNvCxnSpPr>
            <a:stCxn id="102" idx="6"/>
            <a:endCxn id="108" idx="2"/>
          </p:cNvCxnSpPr>
          <p:nvPr/>
        </p:nvCxnSpPr>
        <p:spPr bwMode="auto">
          <a:xfrm>
            <a:off x="3377436" y="3810580"/>
            <a:ext cx="793869" cy="155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B46D3BF-E902-483A-81DA-1973CD52C142}"/>
              </a:ext>
            </a:extLst>
          </p:cNvPr>
          <p:cNvCxnSpPr>
            <a:stCxn id="107" idx="4"/>
            <a:endCxn id="108" idx="0"/>
          </p:cNvCxnSpPr>
          <p:nvPr/>
        </p:nvCxnSpPr>
        <p:spPr bwMode="auto">
          <a:xfrm>
            <a:off x="4308465" y="3293242"/>
            <a:ext cx="0" cy="38173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5137CFE-DDE9-491C-8A71-114838F9AF48}"/>
              </a:ext>
            </a:extLst>
          </p:cNvPr>
          <p:cNvCxnSpPr>
            <a:stCxn id="106" idx="3"/>
            <a:endCxn id="105" idx="7"/>
          </p:cNvCxnSpPr>
          <p:nvPr/>
        </p:nvCxnSpPr>
        <p:spPr bwMode="auto">
          <a:xfrm flipH="1">
            <a:off x="5457425" y="3410690"/>
            <a:ext cx="300501" cy="30446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FDBAC67-B465-4964-8C8B-22AB105CF7DE}"/>
              </a:ext>
            </a:extLst>
          </p:cNvPr>
          <p:cNvCxnSpPr>
            <a:stCxn id="108" idx="5"/>
            <a:endCxn id="104" idx="1"/>
          </p:cNvCxnSpPr>
          <p:nvPr/>
        </p:nvCxnSpPr>
        <p:spPr bwMode="auto">
          <a:xfrm>
            <a:off x="4405452" y="3909124"/>
            <a:ext cx="281245" cy="38545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EFCD876-D448-4218-8233-BBD8E58A3A0B}"/>
              </a:ext>
            </a:extLst>
          </p:cNvPr>
          <p:cNvCxnSpPr>
            <a:stCxn id="108" idx="6"/>
            <a:endCxn id="105" idx="2"/>
          </p:cNvCxnSpPr>
          <p:nvPr/>
        </p:nvCxnSpPr>
        <p:spPr bwMode="auto">
          <a:xfrm>
            <a:off x="4445625" y="3812137"/>
            <a:ext cx="777653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2CA2AE7-ED00-4511-BC81-AEF90F56E77C}"/>
              </a:ext>
            </a:extLst>
          </p:cNvPr>
          <p:cNvCxnSpPr/>
          <p:nvPr/>
        </p:nvCxnSpPr>
        <p:spPr bwMode="auto">
          <a:xfrm>
            <a:off x="2477393" y="2937669"/>
            <a:ext cx="1058416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7D0CDE4-3E92-49A0-BBDC-7C3BC7C17CBD}"/>
              </a:ext>
            </a:extLst>
          </p:cNvPr>
          <p:cNvCxnSpPr/>
          <p:nvPr/>
        </p:nvCxnSpPr>
        <p:spPr bwMode="auto">
          <a:xfrm>
            <a:off x="2477393" y="2937669"/>
            <a:ext cx="0" cy="1132488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3F8544C-5559-4C2C-81CB-66CE6875E829}"/>
              </a:ext>
            </a:extLst>
          </p:cNvPr>
          <p:cNvCxnSpPr/>
          <p:nvPr/>
        </p:nvCxnSpPr>
        <p:spPr bwMode="auto">
          <a:xfrm>
            <a:off x="3535809" y="2937669"/>
            <a:ext cx="0" cy="106048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AA62F5D-DDE0-44D9-BA61-935276329897}"/>
              </a:ext>
            </a:extLst>
          </p:cNvPr>
          <p:cNvCxnSpPr/>
          <p:nvPr/>
        </p:nvCxnSpPr>
        <p:spPr bwMode="auto">
          <a:xfrm flipH="1">
            <a:off x="2477393" y="3998149"/>
            <a:ext cx="1070768" cy="72008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4A7C5B3-1082-4839-8CA8-952F02D2B38D}"/>
              </a:ext>
            </a:extLst>
          </p:cNvPr>
          <p:cNvCxnSpPr/>
          <p:nvPr/>
        </p:nvCxnSpPr>
        <p:spPr bwMode="auto">
          <a:xfrm flipV="1">
            <a:off x="3548163" y="2151019"/>
            <a:ext cx="1622841" cy="15552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CB4B0E7-7AD6-4711-861B-5655007221A3}"/>
              </a:ext>
            </a:extLst>
          </p:cNvPr>
          <p:cNvCxnSpPr/>
          <p:nvPr/>
        </p:nvCxnSpPr>
        <p:spPr bwMode="auto">
          <a:xfrm>
            <a:off x="3548163" y="2166571"/>
            <a:ext cx="0" cy="461367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BC23479-7F10-4764-8A3F-9959C06C0ACD}"/>
              </a:ext>
            </a:extLst>
          </p:cNvPr>
          <p:cNvCxnSpPr/>
          <p:nvPr/>
        </p:nvCxnSpPr>
        <p:spPr bwMode="auto">
          <a:xfrm flipH="1" flipV="1">
            <a:off x="3548164" y="2627939"/>
            <a:ext cx="522016" cy="912121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8FB094-F557-4A4B-A222-D00005441DF3}"/>
              </a:ext>
            </a:extLst>
          </p:cNvPr>
          <p:cNvCxnSpPr/>
          <p:nvPr/>
        </p:nvCxnSpPr>
        <p:spPr bwMode="auto">
          <a:xfrm flipH="1">
            <a:off x="4598640" y="2158795"/>
            <a:ext cx="572364" cy="1381265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D870779-5B04-4FBC-9DAB-C16EF013F582}"/>
              </a:ext>
            </a:extLst>
          </p:cNvPr>
          <p:cNvCxnSpPr/>
          <p:nvPr/>
        </p:nvCxnSpPr>
        <p:spPr bwMode="auto">
          <a:xfrm flipH="1">
            <a:off x="4070180" y="3540060"/>
            <a:ext cx="528460" cy="1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6A73E94-D2AD-4929-B845-A929228F5099}"/>
              </a:ext>
            </a:extLst>
          </p:cNvPr>
          <p:cNvCxnSpPr/>
          <p:nvPr/>
        </p:nvCxnSpPr>
        <p:spPr bwMode="auto">
          <a:xfrm>
            <a:off x="4980434" y="4005064"/>
            <a:ext cx="1751806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35D28DC-34E0-4EA6-BC97-4B8C57403E07}"/>
              </a:ext>
            </a:extLst>
          </p:cNvPr>
          <p:cNvCxnSpPr/>
          <p:nvPr/>
        </p:nvCxnSpPr>
        <p:spPr bwMode="auto">
          <a:xfrm>
            <a:off x="6732240" y="2268295"/>
            <a:ext cx="0" cy="1729854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F267D22-562B-4061-8D32-1126E86259C9}"/>
              </a:ext>
            </a:extLst>
          </p:cNvPr>
          <p:cNvCxnSpPr/>
          <p:nvPr/>
        </p:nvCxnSpPr>
        <p:spPr bwMode="auto">
          <a:xfrm flipH="1">
            <a:off x="5665440" y="2268295"/>
            <a:ext cx="1066800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7A2B6BC-6086-43C6-8F7F-E12FDEA1C249}"/>
              </a:ext>
            </a:extLst>
          </p:cNvPr>
          <p:cNvCxnSpPr/>
          <p:nvPr/>
        </p:nvCxnSpPr>
        <p:spPr bwMode="auto">
          <a:xfrm flipV="1">
            <a:off x="4980434" y="2268295"/>
            <a:ext cx="685006" cy="1405169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52C64C7-64C8-490E-8318-C325791F86D2}"/>
              </a:ext>
            </a:extLst>
          </p:cNvPr>
          <p:cNvCxnSpPr/>
          <p:nvPr/>
        </p:nvCxnSpPr>
        <p:spPr bwMode="auto">
          <a:xfrm>
            <a:off x="4980434" y="3674978"/>
            <a:ext cx="0" cy="323171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4547B67-6713-4B8A-B158-8CA353BEDEA9}"/>
              </a:ext>
            </a:extLst>
          </p:cNvPr>
          <p:cNvCxnSpPr/>
          <p:nvPr/>
        </p:nvCxnSpPr>
        <p:spPr bwMode="auto">
          <a:xfrm>
            <a:off x="4435391" y="4212511"/>
            <a:ext cx="1396662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94DA0A3-D705-491C-8AD7-BD1F54C9868A}"/>
              </a:ext>
            </a:extLst>
          </p:cNvPr>
          <p:cNvCxnSpPr/>
          <p:nvPr/>
        </p:nvCxnSpPr>
        <p:spPr bwMode="auto">
          <a:xfrm flipV="1">
            <a:off x="5832053" y="4212511"/>
            <a:ext cx="0" cy="41696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A151F7D-7B06-443D-AA81-696693D2954D}"/>
              </a:ext>
            </a:extLst>
          </p:cNvPr>
          <p:cNvCxnSpPr/>
          <p:nvPr/>
        </p:nvCxnSpPr>
        <p:spPr bwMode="auto">
          <a:xfrm flipH="1">
            <a:off x="4427984" y="4629471"/>
            <a:ext cx="1396662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FBF1323-A2EF-46BB-B1F4-B825E404D125}"/>
              </a:ext>
            </a:extLst>
          </p:cNvPr>
          <p:cNvCxnSpPr/>
          <p:nvPr/>
        </p:nvCxnSpPr>
        <p:spPr bwMode="auto">
          <a:xfrm>
            <a:off x="4435391" y="4212511"/>
            <a:ext cx="0" cy="41696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57A8CE5-5098-4A89-999F-DB70E3DCBDA7}"/>
              </a:ext>
            </a:extLst>
          </p:cNvPr>
          <p:cNvCxnSpPr/>
          <p:nvPr/>
        </p:nvCxnSpPr>
        <p:spPr bwMode="auto">
          <a:xfrm flipH="1">
            <a:off x="2477393" y="4653136"/>
            <a:ext cx="1396662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7082FC0-1DC4-4FEC-8D07-F7DA38B4F792}"/>
              </a:ext>
            </a:extLst>
          </p:cNvPr>
          <p:cNvCxnSpPr/>
          <p:nvPr/>
        </p:nvCxnSpPr>
        <p:spPr bwMode="auto">
          <a:xfrm>
            <a:off x="3874055" y="4140503"/>
            <a:ext cx="0" cy="512633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5F01360-AA74-40D9-832E-704A943C0C32}"/>
              </a:ext>
            </a:extLst>
          </p:cNvPr>
          <p:cNvCxnSpPr/>
          <p:nvPr/>
        </p:nvCxnSpPr>
        <p:spPr bwMode="auto">
          <a:xfrm>
            <a:off x="2477393" y="4212511"/>
            <a:ext cx="0" cy="435645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AA82F90-BB47-43BD-B857-E6D80DB5B9DA}"/>
              </a:ext>
            </a:extLst>
          </p:cNvPr>
          <p:cNvCxnSpPr/>
          <p:nvPr/>
        </p:nvCxnSpPr>
        <p:spPr bwMode="auto">
          <a:xfrm flipH="1">
            <a:off x="2477393" y="4140503"/>
            <a:ext cx="1377363" cy="72008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107414E-F953-47BB-A846-6AC01DCF00BE}"/>
              </a:ext>
            </a:extLst>
          </p:cNvPr>
          <p:cNvCxnSpPr/>
          <p:nvPr/>
        </p:nvCxnSpPr>
        <p:spPr bwMode="auto">
          <a:xfrm flipH="1">
            <a:off x="4598640" y="3673420"/>
            <a:ext cx="572364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70FE286-2246-4C48-A3D1-5AE08ED70AC0}"/>
              </a:ext>
            </a:extLst>
          </p:cNvPr>
          <p:cNvCxnSpPr/>
          <p:nvPr/>
        </p:nvCxnSpPr>
        <p:spPr bwMode="auto">
          <a:xfrm flipH="1">
            <a:off x="4572000" y="3933056"/>
            <a:ext cx="572364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A0063ECE-CAC8-4B75-B608-C327BA862C19}"/>
              </a:ext>
            </a:extLst>
          </p:cNvPr>
          <p:cNvSpPr>
            <a:spLocks noChangeAspect="1"/>
          </p:cNvSpPr>
          <p:nvPr/>
        </p:nvSpPr>
        <p:spPr bwMode="auto">
          <a:xfrm>
            <a:off x="2717767" y="4247907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B9DA68E-07E7-4EDD-AAAB-3A4D9040ACA8}"/>
              </a:ext>
            </a:extLst>
          </p:cNvPr>
          <p:cNvSpPr>
            <a:spLocks noChangeAspect="1"/>
          </p:cNvSpPr>
          <p:nvPr/>
        </p:nvSpPr>
        <p:spPr bwMode="auto">
          <a:xfrm>
            <a:off x="2724337" y="3021750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16D3F74-A3C8-48CD-8865-9C166ACE3B17}"/>
              </a:ext>
            </a:extLst>
          </p:cNvPr>
          <p:cNvSpPr>
            <a:spLocks noChangeAspect="1"/>
          </p:cNvSpPr>
          <p:nvPr/>
        </p:nvSpPr>
        <p:spPr bwMode="auto">
          <a:xfrm>
            <a:off x="3733788" y="2288220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46A09AD-8AA2-4184-AA7B-727CA7BA7C3C}"/>
              </a:ext>
            </a:extLst>
          </p:cNvPr>
          <p:cNvSpPr>
            <a:spLocks noChangeAspect="1"/>
          </p:cNvSpPr>
          <p:nvPr/>
        </p:nvSpPr>
        <p:spPr bwMode="auto">
          <a:xfrm>
            <a:off x="4622470" y="2294767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1D7FFB66-6953-4CE4-BE5F-44E5C8B7DE9D}"/>
              </a:ext>
            </a:extLst>
          </p:cNvPr>
          <p:cNvSpPr>
            <a:spLocks noChangeAspect="1"/>
          </p:cNvSpPr>
          <p:nvPr/>
        </p:nvSpPr>
        <p:spPr bwMode="auto">
          <a:xfrm>
            <a:off x="5721548" y="2657014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F5FC786-37E0-4307-BE17-D2F61C8F8348}"/>
              </a:ext>
            </a:extLst>
          </p:cNvPr>
          <p:cNvSpPr>
            <a:spLocks noChangeAspect="1"/>
          </p:cNvSpPr>
          <p:nvPr/>
        </p:nvSpPr>
        <p:spPr bwMode="auto">
          <a:xfrm>
            <a:off x="6300192" y="3177441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40F4E94-F437-447D-8477-AF0252D39367}"/>
              </a:ext>
            </a:extLst>
          </p:cNvPr>
          <p:cNvSpPr>
            <a:spLocks noChangeAspect="1"/>
          </p:cNvSpPr>
          <p:nvPr/>
        </p:nvSpPr>
        <p:spPr bwMode="auto">
          <a:xfrm>
            <a:off x="5432995" y="4250710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D9B81EE-911D-4851-8803-23126A996D36}"/>
              </a:ext>
            </a:extLst>
          </p:cNvPr>
          <p:cNvSpPr>
            <a:spLocks noChangeAspect="1"/>
          </p:cNvSpPr>
          <p:nvPr/>
        </p:nvSpPr>
        <p:spPr bwMode="auto">
          <a:xfrm>
            <a:off x="2717767" y="4250710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F520715C-F762-4C31-856C-D134264F71F5}"/>
              </a:ext>
            </a:extLst>
          </p:cNvPr>
          <p:cNvSpPr>
            <a:spLocks noChangeAspect="1"/>
          </p:cNvSpPr>
          <p:nvPr/>
        </p:nvSpPr>
        <p:spPr bwMode="auto">
          <a:xfrm>
            <a:off x="2724337" y="3018922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8938723-40C7-4FB2-8B02-DE73CBF1BD15}"/>
              </a:ext>
            </a:extLst>
          </p:cNvPr>
          <p:cNvSpPr>
            <a:spLocks noChangeAspect="1"/>
          </p:cNvSpPr>
          <p:nvPr/>
        </p:nvSpPr>
        <p:spPr bwMode="auto">
          <a:xfrm>
            <a:off x="5432995" y="4247907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5A32E12-B32A-403C-AD12-BB8B42D58B2A}"/>
              </a:ext>
            </a:extLst>
          </p:cNvPr>
          <p:cNvSpPr>
            <a:spLocks noChangeAspect="1"/>
          </p:cNvSpPr>
          <p:nvPr/>
        </p:nvSpPr>
        <p:spPr bwMode="auto">
          <a:xfrm>
            <a:off x="6300192" y="3177441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A1908F7E-5667-4DF9-895C-EDC0BF0032DC}"/>
              </a:ext>
            </a:extLst>
          </p:cNvPr>
          <p:cNvSpPr>
            <a:spLocks noChangeAspect="1"/>
          </p:cNvSpPr>
          <p:nvPr/>
        </p:nvSpPr>
        <p:spPr bwMode="auto">
          <a:xfrm>
            <a:off x="5721548" y="2658364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CC73D28-CC30-45C3-A170-49B5633B236D}"/>
              </a:ext>
            </a:extLst>
          </p:cNvPr>
          <p:cNvSpPr>
            <a:spLocks noChangeAspect="1"/>
          </p:cNvSpPr>
          <p:nvPr/>
        </p:nvSpPr>
        <p:spPr bwMode="auto">
          <a:xfrm>
            <a:off x="4622470" y="2293641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6F59A01-2E59-4D29-8A62-9764E262BF54}"/>
              </a:ext>
            </a:extLst>
          </p:cNvPr>
          <p:cNvSpPr>
            <a:spLocks noChangeAspect="1"/>
          </p:cNvSpPr>
          <p:nvPr/>
        </p:nvSpPr>
        <p:spPr bwMode="auto">
          <a:xfrm>
            <a:off x="3739696" y="2294767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1E3409E-EAC1-4ABA-9F8B-135C117CCADF}"/>
              </a:ext>
            </a:extLst>
          </p:cNvPr>
          <p:cNvSpPr>
            <a:spLocks noChangeAspect="1"/>
          </p:cNvSpPr>
          <p:nvPr/>
        </p:nvSpPr>
        <p:spPr bwMode="auto">
          <a:xfrm>
            <a:off x="4170278" y="3020388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74FA552A-136E-430C-9470-7B1AF99A380B}"/>
              </a:ext>
            </a:extLst>
          </p:cNvPr>
          <p:cNvSpPr>
            <a:spLocks noChangeAspect="1"/>
          </p:cNvSpPr>
          <p:nvPr/>
        </p:nvSpPr>
        <p:spPr bwMode="auto">
          <a:xfrm>
            <a:off x="3427353" y="4249470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3894CD2-72A4-4108-B7BC-5F81F8E27C31}"/>
              </a:ext>
            </a:extLst>
          </p:cNvPr>
          <p:cNvSpPr>
            <a:spLocks noChangeAspect="1"/>
          </p:cNvSpPr>
          <p:nvPr/>
        </p:nvSpPr>
        <p:spPr bwMode="auto">
          <a:xfrm>
            <a:off x="3103116" y="3680403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FEB6469-E2D7-43CB-B998-5FB283BCF4A0}"/>
              </a:ext>
            </a:extLst>
          </p:cNvPr>
          <p:cNvSpPr>
            <a:spLocks noChangeAspect="1"/>
          </p:cNvSpPr>
          <p:nvPr/>
        </p:nvSpPr>
        <p:spPr bwMode="auto">
          <a:xfrm>
            <a:off x="5715292" y="3177441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637A60FC-2167-4F3D-8DF6-984DB56ACC1E}"/>
              </a:ext>
            </a:extLst>
          </p:cNvPr>
          <p:cNvSpPr>
            <a:spLocks noChangeAspect="1"/>
          </p:cNvSpPr>
          <p:nvPr/>
        </p:nvSpPr>
        <p:spPr bwMode="auto">
          <a:xfrm>
            <a:off x="4646524" y="4253514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67E0D63-8F8C-483F-87F0-E13D570DEEC4}"/>
              </a:ext>
            </a:extLst>
          </p:cNvPr>
          <p:cNvCxnSpPr>
            <a:stCxn id="167" idx="2"/>
            <a:endCxn id="159" idx="6"/>
          </p:cNvCxnSpPr>
          <p:nvPr/>
        </p:nvCxnSpPr>
        <p:spPr bwMode="auto">
          <a:xfrm flipH="1">
            <a:off x="2992087" y="4386630"/>
            <a:ext cx="435266" cy="1240"/>
          </a:xfrm>
          <a:prstGeom prst="line">
            <a:avLst/>
          </a:prstGeom>
          <a:noFill/>
          <a:ln w="25400" cap="flat" cmpd="sng" algn="ctr">
            <a:solidFill>
              <a:srgbClr val="C0372D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6499E4A-48D2-4AEA-92C5-56E489A6BE06}"/>
              </a:ext>
            </a:extLst>
          </p:cNvPr>
          <p:cNvCxnSpPr>
            <a:stCxn id="168" idx="1"/>
            <a:endCxn id="160" idx="5"/>
          </p:cNvCxnSpPr>
          <p:nvPr/>
        </p:nvCxnSpPr>
        <p:spPr bwMode="auto">
          <a:xfrm flipH="1" flipV="1">
            <a:off x="2958484" y="3253069"/>
            <a:ext cx="184805" cy="467507"/>
          </a:xfrm>
          <a:prstGeom prst="line">
            <a:avLst/>
          </a:prstGeom>
          <a:noFill/>
          <a:ln w="25400" cap="flat" cmpd="sng" algn="ctr">
            <a:solidFill>
              <a:srgbClr val="FF4A3E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6D014E5-C31D-4C94-AF63-7772A54F707A}"/>
              </a:ext>
            </a:extLst>
          </p:cNvPr>
          <p:cNvCxnSpPr>
            <a:stCxn id="165" idx="5"/>
            <a:endCxn id="166" idx="1"/>
          </p:cNvCxnSpPr>
          <p:nvPr/>
        </p:nvCxnSpPr>
        <p:spPr bwMode="auto">
          <a:xfrm>
            <a:off x="3973843" y="2528914"/>
            <a:ext cx="236608" cy="531647"/>
          </a:xfrm>
          <a:prstGeom prst="line">
            <a:avLst/>
          </a:prstGeom>
          <a:noFill/>
          <a:ln w="25400" cap="flat" cmpd="sng" algn="ctr">
            <a:solidFill>
              <a:srgbClr val="C0372D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BF5DC5A-4506-4EBF-B24E-C1762D43B8BA}"/>
              </a:ext>
            </a:extLst>
          </p:cNvPr>
          <p:cNvCxnSpPr>
            <a:stCxn id="164" idx="3"/>
            <a:endCxn id="166" idx="7"/>
          </p:cNvCxnSpPr>
          <p:nvPr/>
        </p:nvCxnSpPr>
        <p:spPr bwMode="auto">
          <a:xfrm flipH="1">
            <a:off x="4404425" y="2527788"/>
            <a:ext cx="258218" cy="532773"/>
          </a:xfrm>
          <a:prstGeom prst="line">
            <a:avLst/>
          </a:prstGeom>
          <a:noFill/>
          <a:ln w="25400" cap="flat" cmpd="sng" algn="ctr">
            <a:solidFill>
              <a:srgbClr val="C0372D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9AB7AC8-21CA-473F-BB26-3F7F83111519}"/>
              </a:ext>
            </a:extLst>
          </p:cNvPr>
          <p:cNvCxnSpPr>
            <a:stCxn id="163" idx="4"/>
            <a:endCxn id="169" idx="0"/>
          </p:cNvCxnSpPr>
          <p:nvPr/>
        </p:nvCxnSpPr>
        <p:spPr bwMode="auto">
          <a:xfrm flipH="1">
            <a:off x="5852452" y="2932684"/>
            <a:ext cx="6256" cy="244757"/>
          </a:xfrm>
          <a:prstGeom prst="line">
            <a:avLst/>
          </a:prstGeom>
          <a:noFill/>
          <a:ln w="25400" cap="flat" cmpd="sng" algn="ctr">
            <a:solidFill>
              <a:srgbClr val="C0372D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C706097-A419-49FC-A590-0C4B38DEDA19}"/>
              </a:ext>
            </a:extLst>
          </p:cNvPr>
          <p:cNvCxnSpPr>
            <a:stCxn id="169" idx="6"/>
            <a:endCxn id="162" idx="2"/>
          </p:cNvCxnSpPr>
          <p:nvPr/>
        </p:nvCxnSpPr>
        <p:spPr bwMode="auto">
          <a:xfrm>
            <a:off x="5989612" y="3314601"/>
            <a:ext cx="310580" cy="0"/>
          </a:xfrm>
          <a:prstGeom prst="line">
            <a:avLst/>
          </a:prstGeom>
          <a:noFill/>
          <a:ln w="25400" cap="flat" cmpd="sng" algn="ctr">
            <a:solidFill>
              <a:srgbClr val="C0372D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9BFAEB4-5296-48D4-9C5C-EF80F783DEDF}"/>
              </a:ext>
            </a:extLst>
          </p:cNvPr>
          <p:cNvCxnSpPr>
            <a:stCxn id="191" idx="3"/>
            <a:endCxn id="167" idx="7"/>
          </p:cNvCxnSpPr>
          <p:nvPr/>
        </p:nvCxnSpPr>
        <p:spPr bwMode="auto">
          <a:xfrm flipH="1">
            <a:off x="3661500" y="3900612"/>
            <a:ext cx="552607" cy="389031"/>
          </a:xfrm>
          <a:prstGeom prst="line">
            <a:avLst/>
          </a:prstGeom>
          <a:noFill/>
          <a:ln w="25400" cap="flat" cmpd="sng" algn="ctr">
            <a:solidFill>
              <a:srgbClr val="C0372D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30AD678-7A0E-4ED6-B348-3FBF3C832B31}"/>
              </a:ext>
            </a:extLst>
          </p:cNvPr>
          <p:cNvCxnSpPr>
            <a:stCxn id="168" idx="6"/>
            <a:endCxn id="108" idx="2"/>
          </p:cNvCxnSpPr>
          <p:nvPr/>
        </p:nvCxnSpPr>
        <p:spPr bwMode="auto">
          <a:xfrm flipV="1">
            <a:off x="3377436" y="3812137"/>
            <a:ext cx="793869" cy="5426"/>
          </a:xfrm>
          <a:prstGeom prst="line">
            <a:avLst/>
          </a:prstGeom>
          <a:noFill/>
          <a:ln w="25400" cap="flat" cmpd="sng" algn="ctr">
            <a:solidFill>
              <a:srgbClr val="C0372D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A9625EB-AE92-4348-BAEB-6760744FC0E1}"/>
              </a:ext>
            </a:extLst>
          </p:cNvPr>
          <p:cNvCxnSpPr>
            <a:stCxn id="166" idx="4"/>
            <a:endCxn id="191" idx="0"/>
          </p:cNvCxnSpPr>
          <p:nvPr/>
        </p:nvCxnSpPr>
        <p:spPr bwMode="auto">
          <a:xfrm>
            <a:off x="4307438" y="3294708"/>
            <a:ext cx="3656" cy="371757"/>
          </a:xfrm>
          <a:prstGeom prst="line">
            <a:avLst/>
          </a:prstGeom>
          <a:noFill/>
          <a:ln w="25400" cap="flat" cmpd="sng" algn="ctr">
            <a:solidFill>
              <a:srgbClr val="C0372D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A9071F1-C4DA-4D94-9FB8-F5865AE737D4}"/>
              </a:ext>
            </a:extLst>
          </p:cNvPr>
          <p:cNvCxnSpPr>
            <a:stCxn id="169" idx="3"/>
            <a:endCxn id="192" idx="7"/>
          </p:cNvCxnSpPr>
          <p:nvPr/>
        </p:nvCxnSpPr>
        <p:spPr bwMode="auto">
          <a:xfrm flipH="1">
            <a:off x="5457425" y="3411588"/>
            <a:ext cx="298040" cy="306926"/>
          </a:xfrm>
          <a:prstGeom prst="line">
            <a:avLst/>
          </a:prstGeom>
          <a:noFill/>
          <a:ln w="25400" cap="flat" cmpd="sng" algn="ctr">
            <a:solidFill>
              <a:srgbClr val="C0372D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17324D1-14D9-4355-9E09-88BD68A499CF}"/>
              </a:ext>
            </a:extLst>
          </p:cNvPr>
          <p:cNvCxnSpPr>
            <a:stCxn id="170" idx="6"/>
            <a:endCxn id="161" idx="2"/>
          </p:cNvCxnSpPr>
          <p:nvPr/>
        </p:nvCxnSpPr>
        <p:spPr bwMode="auto">
          <a:xfrm flipV="1">
            <a:off x="4920844" y="4385067"/>
            <a:ext cx="512151" cy="5607"/>
          </a:xfrm>
          <a:prstGeom prst="line">
            <a:avLst/>
          </a:prstGeom>
          <a:noFill/>
          <a:ln w="25400" cap="flat" cmpd="sng" algn="ctr">
            <a:solidFill>
              <a:srgbClr val="C0372D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AFBF521-47D5-4CA4-BE50-3D095EC79DE7}"/>
              </a:ext>
            </a:extLst>
          </p:cNvPr>
          <p:cNvCxnSpPr>
            <a:stCxn id="191" idx="5"/>
            <a:endCxn id="170" idx="1"/>
          </p:cNvCxnSpPr>
          <p:nvPr/>
        </p:nvCxnSpPr>
        <p:spPr bwMode="auto">
          <a:xfrm>
            <a:off x="4408081" y="3900612"/>
            <a:ext cx="278616" cy="393075"/>
          </a:xfrm>
          <a:prstGeom prst="line">
            <a:avLst/>
          </a:prstGeom>
          <a:noFill/>
          <a:ln w="25400" cap="flat" cmpd="sng" algn="ctr">
            <a:solidFill>
              <a:srgbClr val="C0372D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0F2484D-719F-4E8D-B78A-F3227E48F4F6}"/>
              </a:ext>
            </a:extLst>
          </p:cNvPr>
          <p:cNvCxnSpPr>
            <a:stCxn id="189" idx="6"/>
            <a:endCxn id="190" idx="2"/>
          </p:cNvCxnSpPr>
          <p:nvPr/>
        </p:nvCxnSpPr>
        <p:spPr bwMode="auto">
          <a:xfrm>
            <a:off x="4442230" y="3810580"/>
            <a:ext cx="781048" cy="0"/>
          </a:xfrm>
          <a:prstGeom prst="line">
            <a:avLst/>
          </a:prstGeom>
          <a:noFill/>
          <a:ln w="25400" cap="flat" cmpd="sng" algn="ctr">
            <a:solidFill>
              <a:srgbClr val="C0372D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941EC7EF-B9ED-4A0E-9982-4614074ADB22}"/>
              </a:ext>
            </a:extLst>
          </p:cNvPr>
          <p:cNvSpPr>
            <a:spLocks noChangeAspect="1"/>
          </p:cNvSpPr>
          <p:nvPr/>
        </p:nvSpPr>
        <p:spPr bwMode="auto">
          <a:xfrm>
            <a:off x="3423161" y="4247907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85DE90E-67A6-4F24-B09E-47C6494FC5A0}"/>
              </a:ext>
            </a:extLst>
          </p:cNvPr>
          <p:cNvSpPr>
            <a:spLocks noChangeAspect="1"/>
          </p:cNvSpPr>
          <p:nvPr/>
        </p:nvSpPr>
        <p:spPr bwMode="auto">
          <a:xfrm>
            <a:off x="3103116" y="3678538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A48AB503-22BA-4315-B5CB-3F8CC19F82AF}"/>
              </a:ext>
            </a:extLst>
          </p:cNvPr>
          <p:cNvSpPr>
            <a:spLocks noChangeAspect="1"/>
          </p:cNvSpPr>
          <p:nvPr/>
        </p:nvSpPr>
        <p:spPr bwMode="auto">
          <a:xfrm>
            <a:off x="4170538" y="3012397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E12528E4-AF78-4AEB-8458-B9B7FE366B8B}"/>
              </a:ext>
            </a:extLst>
          </p:cNvPr>
          <p:cNvSpPr>
            <a:spLocks noChangeAspect="1"/>
          </p:cNvSpPr>
          <p:nvPr/>
        </p:nvSpPr>
        <p:spPr bwMode="auto">
          <a:xfrm>
            <a:off x="5721548" y="3177441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B96BABB2-9658-47E1-91D5-59ACC4DAF9F1}"/>
              </a:ext>
            </a:extLst>
          </p:cNvPr>
          <p:cNvSpPr>
            <a:spLocks noChangeAspect="1"/>
          </p:cNvSpPr>
          <p:nvPr/>
        </p:nvSpPr>
        <p:spPr bwMode="auto">
          <a:xfrm>
            <a:off x="4646524" y="4250710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8C70746-378F-475A-B36C-29F2775673C8}"/>
              </a:ext>
            </a:extLst>
          </p:cNvPr>
          <p:cNvSpPr>
            <a:spLocks noChangeAspect="1"/>
          </p:cNvSpPr>
          <p:nvPr/>
        </p:nvSpPr>
        <p:spPr bwMode="auto">
          <a:xfrm>
            <a:off x="4167910" y="3673420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427E9FE-A7DB-427B-8058-C186CBC7A9C5}"/>
              </a:ext>
            </a:extLst>
          </p:cNvPr>
          <p:cNvSpPr>
            <a:spLocks noChangeAspect="1"/>
          </p:cNvSpPr>
          <p:nvPr/>
        </p:nvSpPr>
        <p:spPr bwMode="auto">
          <a:xfrm>
            <a:off x="5223278" y="3673420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92BD0033-C275-4ED9-A5EE-9560FE218123}"/>
              </a:ext>
            </a:extLst>
          </p:cNvPr>
          <p:cNvSpPr>
            <a:spLocks noChangeAspect="1"/>
          </p:cNvSpPr>
          <p:nvPr/>
        </p:nvSpPr>
        <p:spPr bwMode="auto">
          <a:xfrm>
            <a:off x="4173934" y="3666465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6C7C3E3F-DCAE-4FBD-B51A-A2D458226F59}"/>
              </a:ext>
            </a:extLst>
          </p:cNvPr>
          <p:cNvSpPr>
            <a:spLocks noChangeAspect="1"/>
          </p:cNvSpPr>
          <p:nvPr/>
        </p:nvSpPr>
        <p:spPr bwMode="auto">
          <a:xfrm>
            <a:off x="5223278" y="3678341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7AA7366-60BD-4343-B9D9-254CC760765F}"/>
              </a:ext>
            </a:extLst>
          </p:cNvPr>
          <p:cNvSpPr txBox="1"/>
          <p:nvPr/>
        </p:nvSpPr>
        <p:spPr>
          <a:xfrm>
            <a:off x="2822029" y="5157192"/>
            <a:ext cx="3629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0000"/>
                </a:solidFill>
                <a:latin typeface="Times" charset="0"/>
                <a:ea typeface="+mn-ea"/>
              </a:rPr>
              <a:t>(a) </a:t>
            </a:r>
            <a:r>
              <a:rPr lang="en-US" sz="2400" i="1" dirty="0" err="1">
                <a:solidFill>
                  <a:srgbClr val="000000"/>
                </a:solidFill>
                <a:latin typeface="Times" charset="0"/>
                <a:ea typeface="+mn-ea"/>
              </a:rPr>
              <a:t>nodurile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  <a:ea typeface="+mn-ea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Times" charset="0"/>
                <a:ea typeface="+mn-ea"/>
              </a:rPr>
              <a:t>frunz</a:t>
            </a:r>
            <a:r>
              <a:rPr lang="ro-RO" sz="2400" i="1" dirty="0">
                <a:solidFill>
                  <a:srgbClr val="000000"/>
                </a:solidFill>
                <a:latin typeface="Times" charset="0"/>
                <a:ea typeface="+mn-ea"/>
              </a:rPr>
              <a:t>ă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  <a:ea typeface="+mn-ea"/>
              </a:rPr>
              <a:t> transmit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A144FAF-A976-4CB7-B9A1-BEEBD131C8C6}"/>
              </a:ext>
            </a:extLst>
          </p:cNvPr>
          <p:cNvSpPr txBox="1"/>
          <p:nvPr/>
        </p:nvSpPr>
        <p:spPr>
          <a:xfrm>
            <a:off x="2526283" y="5157193"/>
            <a:ext cx="43091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400" i="1" dirty="0">
                <a:solidFill>
                  <a:srgbClr val="000000"/>
                </a:solidFill>
                <a:latin typeface="Times" charset="0"/>
                <a:ea typeface="+mn-ea"/>
              </a:rPr>
              <a:t>(b) </a:t>
            </a:r>
            <a:r>
              <a:rPr lang="es-ES" sz="2400" i="1" dirty="0" err="1">
                <a:solidFill>
                  <a:srgbClr val="000000"/>
                </a:solidFill>
                <a:latin typeface="Times" charset="0"/>
                <a:ea typeface="+mn-ea"/>
              </a:rPr>
              <a:t>nodurile</a:t>
            </a:r>
            <a:r>
              <a:rPr lang="es-ES" sz="2400" i="1" dirty="0">
                <a:solidFill>
                  <a:srgbClr val="000000"/>
                </a:solidFill>
                <a:latin typeface="Times" charset="0"/>
                <a:ea typeface="+mn-ea"/>
              </a:rPr>
              <a:t> de nivel intermediar </a:t>
            </a:r>
          </a:p>
          <a:p>
            <a:pPr algn="ctr">
              <a:spcBef>
                <a:spcPct val="50000"/>
              </a:spcBef>
            </a:pPr>
            <a:r>
              <a:rPr lang="es-ES" sz="2400" i="1" dirty="0" err="1">
                <a:solidFill>
                  <a:srgbClr val="000000"/>
                </a:solidFill>
                <a:latin typeface="Times" charset="0"/>
                <a:ea typeface="+mn-ea"/>
              </a:rPr>
              <a:t>transmit</a:t>
            </a:r>
            <a:endParaRPr lang="en-US" sz="2400" i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2EDE23B-C9EC-4518-A358-E70D51C8901C}"/>
              </a:ext>
            </a:extLst>
          </p:cNvPr>
          <p:cNvSpPr txBox="1"/>
          <p:nvPr/>
        </p:nvSpPr>
        <p:spPr>
          <a:xfrm>
            <a:off x="2533494" y="5158292"/>
            <a:ext cx="3904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i="1" dirty="0">
                <a:solidFill>
                  <a:srgbClr val="000000"/>
                </a:solidFill>
                <a:latin typeface="Times" charset="0"/>
                <a:ea typeface="+mn-ea"/>
              </a:rPr>
              <a:t>(c) p </a:t>
            </a:r>
            <a:r>
              <a:rPr lang="ro-RO" sz="2400" i="1" dirty="0">
                <a:solidFill>
                  <a:srgbClr val="000000"/>
                </a:solidFill>
                <a:latin typeface="Times" charset="0"/>
                <a:ea typeface="+mn-ea"/>
              </a:rPr>
              <a:t>ș</a:t>
            </a:r>
            <a:r>
              <a:rPr lang="es-ES" sz="2400" i="1" dirty="0">
                <a:solidFill>
                  <a:srgbClr val="000000"/>
                </a:solidFill>
                <a:latin typeface="Times" charset="0"/>
                <a:ea typeface="+mn-ea"/>
              </a:rPr>
              <a:t>i q </a:t>
            </a:r>
            <a:r>
              <a:rPr lang="es-ES" sz="2400" i="1" dirty="0" err="1">
                <a:solidFill>
                  <a:srgbClr val="000000"/>
                </a:solidFill>
                <a:latin typeface="Times" charset="0"/>
                <a:ea typeface="+mn-ea"/>
              </a:rPr>
              <a:t>transmit</a:t>
            </a:r>
            <a:r>
              <a:rPr lang="es-ES" sz="2400" i="1" dirty="0">
                <a:solidFill>
                  <a:srgbClr val="000000"/>
                </a:solidFill>
                <a:latin typeface="Times" charset="0"/>
                <a:ea typeface="+mn-ea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latin typeface="Times" charset="0"/>
                <a:ea typeface="+mn-ea"/>
              </a:rPr>
              <a:t>reciproc</a:t>
            </a:r>
            <a:r>
              <a:rPr lang="es-ES" sz="2400" i="1" dirty="0">
                <a:solidFill>
                  <a:srgbClr val="000000"/>
                </a:solidFill>
                <a:latin typeface="Times" charset="0"/>
                <a:ea typeface="+mn-ea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latin typeface="Times" charset="0"/>
                <a:ea typeface="+mn-ea"/>
              </a:rPr>
              <a:t>şi</a:t>
            </a:r>
            <a:r>
              <a:rPr lang="es-ES" sz="2400" i="1" dirty="0">
                <a:solidFill>
                  <a:srgbClr val="000000"/>
                </a:solidFill>
                <a:latin typeface="Times" charset="0"/>
                <a:ea typeface="+mn-ea"/>
              </a:rPr>
              <a:t>, </a:t>
            </a:r>
          </a:p>
          <a:p>
            <a:pPr algn="ctr"/>
            <a:r>
              <a:rPr lang="es-ES" sz="2400" i="1" dirty="0" err="1">
                <a:solidFill>
                  <a:srgbClr val="000000"/>
                </a:solidFill>
                <a:latin typeface="Times" charset="0"/>
                <a:ea typeface="+mn-ea"/>
              </a:rPr>
              <a:t>după</a:t>
            </a:r>
            <a:r>
              <a:rPr lang="es-ES" sz="2400" i="1" dirty="0">
                <a:solidFill>
                  <a:srgbClr val="000000"/>
                </a:solidFill>
                <a:latin typeface="Times" charset="0"/>
                <a:ea typeface="+mn-ea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latin typeface="Times" charset="0"/>
                <a:ea typeface="+mn-ea"/>
              </a:rPr>
              <a:t>recepţie</a:t>
            </a:r>
            <a:r>
              <a:rPr lang="es-ES" sz="2400" i="1" dirty="0">
                <a:solidFill>
                  <a:srgbClr val="000000"/>
                </a:solidFill>
                <a:latin typeface="Times" charset="0"/>
                <a:ea typeface="+mn-ea"/>
              </a:rPr>
              <a:t>, decid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96" name="TextBox q">
            <a:extLst>
              <a:ext uri="{FF2B5EF4-FFF2-40B4-BE49-F238E27FC236}">
                <a16:creationId xmlns:a16="http://schemas.microsoft.com/office/drawing/2014/main" id="{97A7A224-053F-41A3-B72D-3059B84AE954}"/>
              </a:ext>
            </a:extLst>
          </p:cNvPr>
          <p:cNvSpPr txBox="1"/>
          <p:nvPr/>
        </p:nvSpPr>
        <p:spPr>
          <a:xfrm>
            <a:off x="5201674" y="35871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>
                <a:solidFill>
                  <a:srgbClr val="000000"/>
                </a:solidFill>
                <a:latin typeface="Times" charset="0"/>
                <a:ea typeface="+mn-ea"/>
              </a:rPr>
              <a:t>q</a:t>
            </a:r>
            <a:endParaRPr lang="en-US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97" name="TextBox p">
            <a:extLst>
              <a:ext uri="{FF2B5EF4-FFF2-40B4-BE49-F238E27FC236}">
                <a16:creationId xmlns:a16="http://schemas.microsoft.com/office/drawing/2014/main" id="{A6EA72A9-15FE-4246-B03B-965BA98A9EAD}"/>
              </a:ext>
            </a:extLst>
          </p:cNvPr>
          <p:cNvSpPr txBox="1"/>
          <p:nvPr/>
        </p:nvSpPr>
        <p:spPr>
          <a:xfrm>
            <a:off x="4154641" y="3564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>
                <a:solidFill>
                  <a:srgbClr val="000000"/>
                </a:solidFill>
                <a:latin typeface="Times" charset="0"/>
                <a:ea typeface="+mn-ea"/>
              </a:rPr>
              <a:t>p</a:t>
            </a:r>
            <a:endParaRPr lang="en-US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585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89" grpId="1" animBg="1"/>
      <p:bldP spid="190" grpId="0" animBg="1"/>
      <p:bldP spid="190" grpId="1" animBg="1"/>
      <p:bldP spid="191" grpId="0" animBg="1"/>
      <p:bldP spid="192" grpId="0" animBg="1"/>
      <p:bldP spid="193" grpId="0"/>
      <p:bldP spid="193" grpId="1"/>
      <p:bldP spid="194" grpId="0"/>
      <p:bldP spid="194" grpId="1"/>
      <p:bldP spid="195" grpId="0"/>
      <p:bldP spid="19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1F3B-A619-47BF-9564-AFDB2CC6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73" y="426965"/>
            <a:ext cx="8515350" cy="458788"/>
          </a:xfrm>
        </p:spPr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arbore </a:t>
            </a:r>
            <a:r>
              <a:rPr lang="ro-RO" dirty="0"/>
              <a:t>(4)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2">
                <a:extLst>
                  <a:ext uri="{FF2B5EF4-FFF2-40B4-BE49-F238E27FC236}">
                    <a16:creationId xmlns:a16="http://schemas.microsoft.com/office/drawing/2014/main" id="{6C93BA17-EC05-4C99-95B5-E3ECEA1E6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449" y="1097462"/>
                <a:ext cx="8928992" cy="259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Teorem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ă</a:t>
                </a:r>
                <a:r>
                  <a:rPr kumimoji="0" lang="pt-B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:</a:t>
                </a:r>
                <a:r>
                  <a:rPr kumimoji="0" lang="pt-B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:r>
                  <a:rPr kumimoji="0" lang="es-E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Algoritmul</a:t>
                </a:r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"</a:t>
                </a:r>
                <a:r>
                  <a:rPr kumimoji="0" lang="es-E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arbore</a:t>
                </a:r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" este un </a:t>
                </a:r>
                <a:r>
                  <a:rPr kumimoji="0" lang="es-E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algoritm</a:t>
                </a:r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:r>
                  <a:rPr kumimoji="0" lang="es-E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undă</a:t>
                </a:r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.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Lucida Grande"/>
                  </a:rPr>
                  <a:t>1.</a:t>
                </a:r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:r>
                  <a:rPr kumimoji="0" lang="es-E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calcul</a:t>
                </a:r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:r>
                  <a:rPr kumimoji="0" lang="es-E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finit</a:t>
                </a:r>
                <a:endParaRPr kumimoji="0" lang="es-E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s-ES" alt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algoritmul</a:t>
                </a:r>
                <a:r>
                  <a:rPr kumimoji="0" lang="es-E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:r>
                  <a:rPr kumimoji="0" lang="es-ES" alt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foloseşte</a:t>
                </a:r>
                <a:r>
                  <a:rPr kumimoji="0" lang="es-E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:r>
                  <a:rPr kumimoji="0" lang="es-ES" alt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cel</a:t>
                </a:r>
                <a:r>
                  <a:rPr kumimoji="0" lang="es-E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:r>
                  <a:rPr kumimoji="0" lang="es-ES" alt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mult</a:t>
                </a:r>
                <a:r>
                  <a:rPr kumimoji="0" lang="es-E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N </a:t>
                </a:r>
                <a:r>
                  <a:rPr kumimoji="0" lang="es-ES" alt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mesaje</a:t>
                </a:r>
                <a:r>
                  <a:rPr kumimoji="0" lang="es-E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:r>
                  <a:rPr kumimoji="0" lang="es-E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sym typeface="Wingdings" panose="05000000000000000000" pitchFamily="2" charset="2"/>
                  </a:rPr>
                  <a:t> </a:t>
                </a:r>
                <a:r>
                  <a:rPr kumimoji="0" lang="es-E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algoritmul</a:t>
                </a:r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atinge o </a:t>
                </a:r>
                <a:r>
                  <a:rPr kumimoji="0" lang="es-E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configuraţie</a:t>
                </a:r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:r>
                  <a:rPr kumimoji="0" lang="es-E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terminală</a:t>
                </a:r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𝛾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:r>
                  <a:rPr kumimoji="0" lang="es-E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după</a:t>
                </a:r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un </a:t>
                </a:r>
                <a:r>
                  <a:rPr kumimoji="0" lang="es-E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număr</a:t>
                </a:r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:r>
                  <a:rPr kumimoji="0" lang="es-E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finit</a:t>
                </a:r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de </a:t>
                </a:r>
                <a:r>
                  <a:rPr kumimoji="0" lang="es-E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paşi</a:t>
                </a:r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.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Lucida Grande"/>
                  </a:rPr>
                  <a:t>2.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:r>
                  <a:rPr kumimoji="0" lang="es-E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în</a:t>
                </a:r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𝛾</m:t>
                    </m:r>
                  </m:oMath>
                </a14:m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, </a:t>
                </a:r>
                <a:r>
                  <a:rPr kumimoji="0" lang="es-E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cel</a:t>
                </a:r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:r>
                  <a:rPr kumimoji="0" lang="es-E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puţin</a:t>
                </a:r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un </a:t>
                </a:r>
                <a:r>
                  <a:rPr kumimoji="0" lang="es-E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proces</a:t>
                </a:r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a </a:t>
                </a:r>
                <a:r>
                  <a:rPr kumimoji="0" lang="es-E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executat</a:t>
                </a:r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un </a:t>
                </a:r>
                <a:r>
                  <a:rPr kumimoji="0" lang="es-E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eveniment</a:t>
                </a:r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:r>
                  <a:rPr kumimoji="0" lang="es-E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"decide“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Lucida Grande"/>
                  </a:rPr>
                  <a:t>3.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:r>
                  <a:rPr kumimoji="0" 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"decide"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este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precedat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de un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eveniment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î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n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fiecare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proces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</a:endParaRPr>
              </a:p>
            </p:txBody>
          </p:sp>
        </mc:Choice>
        <mc:Fallback xmlns="">
          <p:sp>
            <p:nvSpPr>
              <p:cNvPr id="54" name="Rectangle 2">
                <a:extLst>
                  <a:ext uri="{FF2B5EF4-FFF2-40B4-BE49-F238E27FC236}">
                    <a16:creationId xmlns:a16="http://schemas.microsoft.com/office/drawing/2014/main" id="{6C93BA17-EC05-4C99-95B5-E3ECEA1E6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449" y="1097462"/>
                <a:ext cx="8928992" cy="2592288"/>
              </a:xfrm>
              <a:prstGeom prst="rect">
                <a:avLst/>
              </a:prstGeom>
              <a:blipFill>
                <a:blip r:embed="rId2"/>
                <a:stretch>
                  <a:fillRect l="-567" t="-4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4">
                <a:extLst>
                  <a:ext uri="{FF2B5EF4-FFF2-40B4-BE49-F238E27FC236}">
                    <a16:creationId xmlns:a16="http://schemas.microsoft.com/office/drawing/2014/main" id="{C08961EC-05D5-4737-85E9-FDCD7336CC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1200" y="4407307"/>
                <a:ext cx="2514600" cy="888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Subseturile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ro-RO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  <m:t>𝑇</m:t>
                        </m:r>
                      </m:e>
                      <m:sub>
                        <m:r>
                          <a:rPr kumimoji="0" lang="ro-RO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  <m:t>𝑝𝑞</m:t>
                        </m:r>
                      </m:sub>
                    </m:sSub>
                  </m:oMath>
                </a14:m>
                <a:r>
                  <a: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 </a:t>
                </a:r>
                <a:r>
                  <a:rPr kumimoji="0" lang="en-US" sz="24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şi</a:t>
                </a:r>
                <a:endParaRPr kumimoji="0" lang="ro-RO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ro-RO" sz="2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</a:rPr>
                            <m:t>𝑇</m:t>
                          </m:r>
                        </m:e>
                        <m:sub>
                          <m:r>
                            <a:rPr kumimoji="0" lang="ro-RO" sz="2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</a:rPr>
                            <m:t>𝑞𝑝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mc:Choice>
        <mc:Fallback xmlns="">
          <p:sp>
            <p:nvSpPr>
              <p:cNvPr id="55" name="Text Box 4">
                <a:extLst>
                  <a:ext uri="{FF2B5EF4-FFF2-40B4-BE49-F238E27FC236}">
                    <a16:creationId xmlns:a16="http://schemas.microsoft.com/office/drawing/2014/main" id="{C08961EC-05D5-4737-85E9-FDCD7336C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4407307"/>
                <a:ext cx="2514600" cy="888064"/>
              </a:xfrm>
              <a:prstGeom prst="rect">
                <a:avLst/>
              </a:prstGeom>
              <a:blipFill>
                <a:blip r:embed="rId3"/>
                <a:stretch>
                  <a:fillRect l="-242" t="-5479" r="-242" b="-20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689AB7F-4EE8-41FA-9199-F1CA26B6BE29}"/>
              </a:ext>
            </a:extLst>
          </p:cNvPr>
          <p:cNvCxnSpPr/>
          <p:nvPr/>
        </p:nvCxnSpPr>
        <p:spPr bwMode="auto">
          <a:xfrm flipH="1">
            <a:off x="1473123" y="6059509"/>
            <a:ext cx="431074" cy="280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2384D7-A110-4710-A2E1-23B715130B43}"/>
              </a:ext>
            </a:extLst>
          </p:cNvPr>
          <p:cNvCxnSpPr/>
          <p:nvPr/>
        </p:nvCxnSpPr>
        <p:spPr bwMode="auto">
          <a:xfrm flipH="1" flipV="1">
            <a:off x="1446084" y="4935951"/>
            <a:ext cx="178241" cy="44928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EC855D9-5E9B-4998-9C9B-456E5DA20D19}"/>
              </a:ext>
            </a:extLst>
          </p:cNvPr>
          <p:cNvCxnSpPr/>
          <p:nvPr/>
        </p:nvCxnSpPr>
        <p:spPr bwMode="auto">
          <a:xfrm>
            <a:off x="2454879" y="4203797"/>
            <a:ext cx="237635" cy="52693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AD13067-B0A1-40A8-A7BC-33828A000857}"/>
              </a:ext>
            </a:extLst>
          </p:cNvPr>
          <p:cNvCxnSpPr>
            <a:endCxn id="86" idx="7"/>
          </p:cNvCxnSpPr>
          <p:nvPr/>
        </p:nvCxnSpPr>
        <p:spPr bwMode="auto">
          <a:xfrm flipH="1">
            <a:off x="2885461" y="4203797"/>
            <a:ext cx="258218" cy="52840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2D8F24-02F1-4018-A07D-56F884F772BA}"/>
              </a:ext>
            </a:extLst>
          </p:cNvPr>
          <p:cNvCxnSpPr/>
          <p:nvPr/>
        </p:nvCxnSpPr>
        <p:spPr bwMode="auto">
          <a:xfrm>
            <a:off x="4335949" y="4604323"/>
            <a:ext cx="0" cy="24385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CB3CCBB-DDAB-4BFE-BF91-45321BFC0E51}"/>
              </a:ext>
            </a:extLst>
          </p:cNvPr>
          <p:cNvCxnSpPr/>
          <p:nvPr/>
        </p:nvCxnSpPr>
        <p:spPr bwMode="auto">
          <a:xfrm>
            <a:off x="4473109" y="4985342"/>
            <a:ext cx="301744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D2E95B5-8007-42B7-B904-C24ED27A24AE}"/>
              </a:ext>
            </a:extLst>
          </p:cNvPr>
          <p:cNvCxnSpPr/>
          <p:nvPr/>
        </p:nvCxnSpPr>
        <p:spPr bwMode="auto">
          <a:xfrm>
            <a:off x="3401880" y="6063207"/>
            <a:ext cx="515106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BDE9582-031D-4461-90E3-B74E27809D49}"/>
              </a:ext>
            </a:extLst>
          </p:cNvPr>
          <p:cNvCxnSpPr/>
          <p:nvPr/>
        </p:nvCxnSpPr>
        <p:spPr bwMode="auto">
          <a:xfrm flipH="1">
            <a:off x="2138344" y="5580763"/>
            <a:ext cx="554170" cy="38175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71EE75E-86B2-482E-93DC-9BD601326BE1}"/>
              </a:ext>
            </a:extLst>
          </p:cNvPr>
          <p:cNvCxnSpPr/>
          <p:nvPr/>
        </p:nvCxnSpPr>
        <p:spPr bwMode="auto">
          <a:xfrm>
            <a:off x="1858472" y="5482219"/>
            <a:ext cx="793869" cy="155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80524E7-E22F-481D-AB2C-43041376B644}"/>
              </a:ext>
            </a:extLst>
          </p:cNvPr>
          <p:cNvCxnSpPr/>
          <p:nvPr/>
        </p:nvCxnSpPr>
        <p:spPr bwMode="auto">
          <a:xfrm>
            <a:off x="2789501" y="4964881"/>
            <a:ext cx="0" cy="38173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03AA2AD-4925-49EC-97D2-A30497EA0109}"/>
              </a:ext>
            </a:extLst>
          </p:cNvPr>
          <p:cNvCxnSpPr/>
          <p:nvPr/>
        </p:nvCxnSpPr>
        <p:spPr bwMode="auto">
          <a:xfrm flipH="1">
            <a:off x="3938461" y="5082329"/>
            <a:ext cx="300501" cy="30446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7FBF46-8616-4F81-97EE-D4AD03F8FF48}"/>
              </a:ext>
            </a:extLst>
          </p:cNvPr>
          <p:cNvCxnSpPr/>
          <p:nvPr/>
        </p:nvCxnSpPr>
        <p:spPr bwMode="auto">
          <a:xfrm>
            <a:off x="2886488" y="5580763"/>
            <a:ext cx="281245" cy="38545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EE2B313-F550-4F8E-9F24-0FD234FB8E8B}"/>
              </a:ext>
            </a:extLst>
          </p:cNvPr>
          <p:cNvCxnSpPr/>
          <p:nvPr/>
        </p:nvCxnSpPr>
        <p:spPr bwMode="auto">
          <a:xfrm>
            <a:off x="2926661" y="5483776"/>
            <a:ext cx="777653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A0D607A-F2CD-4555-811A-018534D7E910}"/>
              </a:ext>
            </a:extLst>
          </p:cNvPr>
          <p:cNvCxnSpPr/>
          <p:nvPr/>
        </p:nvCxnSpPr>
        <p:spPr bwMode="auto">
          <a:xfrm>
            <a:off x="636957" y="3889400"/>
            <a:ext cx="3204517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13D67D1-B907-4C50-8B85-0ED397BB84B3}"/>
              </a:ext>
            </a:extLst>
          </p:cNvPr>
          <p:cNvCxnSpPr/>
          <p:nvPr/>
        </p:nvCxnSpPr>
        <p:spPr bwMode="auto">
          <a:xfrm flipH="1">
            <a:off x="3103507" y="3889400"/>
            <a:ext cx="738753" cy="1816392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9F54557-A9FD-4365-9A59-6FEF73CCCA48}"/>
              </a:ext>
            </a:extLst>
          </p:cNvPr>
          <p:cNvCxnSpPr/>
          <p:nvPr/>
        </p:nvCxnSpPr>
        <p:spPr bwMode="auto">
          <a:xfrm>
            <a:off x="3377826" y="5669788"/>
            <a:ext cx="1914254" cy="6916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27DA6F1-9E86-463B-AEDF-8974F23BD55D}"/>
              </a:ext>
            </a:extLst>
          </p:cNvPr>
          <p:cNvCxnSpPr/>
          <p:nvPr/>
        </p:nvCxnSpPr>
        <p:spPr bwMode="auto">
          <a:xfrm>
            <a:off x="5292080" y="3889400"/>
            <a:ext cx="0" cy="1787303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842294-271D-42BE-A23E-502F4F2A06AF}"/>
              </a:ext>
            </a:extLst>
          </p:cNvPr>
          <p:cNvCxnSpPr/>
          <p:nvPr/>
        </p:nvCxnSpPr>
        <p:spPr bwMode="auto">
          <a:xfrm flipH="1">
            <a:off x="4088711" y="3889400"/>
            <a:ext cx="1219076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168100-8EAE-4DBE-A637-C28EDDA8E499}"/>
              </a:ext>
            </a:extLst>
          </p:cNvPr>
          <p:cNvCxnSpPr/>
          <p:nvPr/>
        </p:nvCxnSpPr>
        <p:spPr bwMode="auto">
          <a:xfrm flipV="1">
            <a:off x="3359132" y="3889400"/>
            <a:ext cx="729579" cy="1780388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BCBCCC5-8F63-480D-AA15-7D12283C1F97}"/>
              </a:ext>
            </a:extLst>
          </p:cNvPr>
          <p:cNvCxnSpPr/>
          <p:nvPr/>
        </p:nvCxnSpPr>
        <p:spPr bwMode="auto">
          <a:xfrm>
            <a:off x="3143679" y="5705792"/>
            <a:ext cx="1196065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DC01EB2-42BB-4318-BF8F-F7761EA73062}"/>
              </a:ext>
            </a:extLst>
          </p:cNvPr>
          <p:cNvCxnSpPr/>
          <p:nvPr/>
        </p:nvCxnSpPr>
        <p:spPr bwMode="auto">
          <a:xfrm flipV="1">
            <a:off x="4339744" y="5741797"/>
            <a:ext cx="0" cy="600498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5DFE99-7056-4FC7-A926-F251799432D6}"/>
              </a:ext>
            </a:extLst>
          </p:cNvPr>
          <p:cNvCxnSpPr/>
          <p:nvPr/>
        </p:nvCxnSpPr>
        <p:spPr bwMode="auto">
          <a:xfrm flipH="1">
            <a:off x="636956" y="6326592"/>
            <a:ext cx="3702788" cy="15703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B4CFB0-D3F8-4C41-8C54-7F650B193EAD}"/>
              </a:ext>
            </a:extLst>
          </p:cNvPr>
          <p:cNvCxnSpPr/>
          <p:nvPr/>
        </p:nvCxnSpPr>
        <p:spPr bwMode="auto">
          <a:xfrm>
            <a:off x="636957" y="3889400"/>
            <a:ext cx="0" cy="2452895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72BE2E7-0BA9-486E-94CD-7C9E7410929D}"/>
              </a:ext>
            </a:extLst>
          </p:cNvPr>
          <p:cNvSpPr>
            <a:spLocks noChangeAspect="1"/>
          </p:cNvSpPr>
          <p:nvPr/>
        </p:nvSpPr>
        <p:spPr bwMode="auto">
          <a:xfrm>
            <a:off x="1198803" y="5922349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8DAFE9-ECFC-467B-AD11-FB049E03A1F6}"/>
              </a:ext>
            </a:extLst>
          </p:cNvPr>
          <p:cNvSpPr>
            <a:spLocks noChangeAspect="1"/>
          </p:cNvSpPr>
          <p:nvPr/>
        </p:nvSpPr>
        <p:spPr bwMode="auto">
          <a:xfrm>
            <a:off x="1205373" y="4690561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13A7ACB-00FE-4FA9-B7BB-FE5AA4E6DA94}"/>
              </a:ext>
            </a:extLst>
          </p:cNvPr>
          <p:cNvSpPr>
            <a:spLocks noChangeAspect="1"/>
          </p:cNvSpPr>
          <p:nvPr/>
        </p:nvSpPr>
        <p:spPr bwMode="auto">
          <a:xfrm>
            <a:off x="3914031" y="5919546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48B5333-B2FE-49AB-975E-F661EB7D2C8B}"/>
              </a:ext>
            </a:extLst>
          </p:cNvPr>
          <p:cNvSpPr>
            <a:spLocks noChangeAspect="1"/>
          </p:cNvSpPr>
          <p:nvPr/>
        </p:nvSpPr>
        <p:spPr bwMode="auto">
          <a:xfrm>
            <a:off x="4781228" y="4849080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07144D5-1336-4BAA-A50A-8079F24B91EB}"/>
              </a:ext>
            </a:extLst>
          </p:cNvPr>
          <p:cNvSpPr>
            <a:spLocks noChangeAspect="1"/>
          </p:cNvSpPr>
          <p:nvPr/>
        </p:nvSpPr>
        <p:spPr bwMode="auto">
          <a:xfrm>
            <a:off x="4202584" y="4330003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F09C026-0105-4783-A1F3-FFE2A7CF8443}"/>
              </a:ext>
            </a:extLst>
          </p:cNvPr>
          <p:cNvSpPr>
            <a:spLocks noChangeAspect="1"/>
          </p:cNvSpPr>
          <p:nvPr/>
        </p:nvSpPr>
        <p:spPr bwMode="auto">
          <a:xfrm>
            <a:off x="3103506" y="3965280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0154E0-3749-44BB-A9A2-6E6D82F5CBED}"/>
              </a:ext>
            </a:extLst>
          </p:cNvPr>
          <p:cNvSpPr>
            <a:spLocks noChangeAspect="1"/>
          </p:cNvSpPr>
          <p:nvPr/>
        </p:nvSpPr>
        <p:spPr bwMode="auto">
          <a:xfrm>
            <a:off x="2220732" y="3966406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2366747-04F8-4143-A9AC-87FA76AE566A}"/>
              </a:ext>
            </a:extLst>
          </p:cNvPr>
          <p:cNvSpPr>
            <a:spLocks noChangeAspect="1"/>
          </p:cNvSpPr>
          <p:nvPr/>
        </p:nvSpPr>
        <p:spPr bwMode="auto">
          <a:xfrm>
            <a:off x="2651314" y="4692027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1848756-656C-428B-B7CB-CCDFFF6F1308}"/>
              </a:ext>
            </a:extLst>
          </p:cNvPr>
          <p:cNvSpPr>
            <a:spLocks noChangeAspect="1"/>
          </p:cNvSpPr>
          <p:nvPr/>
        </p:nvSpPr>
        <p:spPr bwMode="auto">
          <a:xfrm>
            <a:off x="1908389" y="5921109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A74693A-EDD8-45C0-AB8D-0CF638BE3BB5}"/>
              </a:ext>
            </a:extLst>
          </p:cNvPr>
          <p:cNvSpPr>
            <a:spLocks noChangeAspect="1"/>
          </p:cNvSpPr>
          <p:nvPr/>
        </p:nvSpPr>
        <p:spPr bwMode="auto">
          <a:xfrm>
            <a:off x="1584152" y="5352042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041BBB3-7071-4896-BCB8-404D2115BC42}"/>
              </a:ext>
            </a:extLst>
          </p:cNvPr>
          <p:cNvSpPr>
            <a:spLocks noChangeAspect="1"/>
          </p:cNvSpPr>
          <p:nvPr/>
        </p:nvSpPr>
        <p:spPr bwMode="auto">
          <a:xfrm>
            <a:off x="4196328" y="4849080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BB63220-742D-492A-937C-DD267DA9CE7C}"/>
              </a:ext>
            </a:extLst>
          </p:cNvPr>
          <p:cNvSpPr>
            <a:spLocks noChangeAspect="1"/>
          </p:cNvSpPr>
          <p:nvPr/>
        </p:nvSpPr>
        <p:spPr bwMode="auto">
          <a:xfrm>
            <a:off x="3127560" y="5925153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8D6D9F6-1D8D-45CA-B93D-5487A8598C79}"/>
              </a:ext>
            </a:extLst>
          </p:cNvPr>
          <p:cNvSpPr>
            <a:spLocks noChangeAspect="1"/>
          </p:cNvSpPr>
          <p:nvPr/>
        </p:nvSpPr>
        <p:spPr bwMode="auto">
          <a:xfrm>
            <a:off x="1904197" y="5919546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65CCFB9-9E10-4559-BA60-CDF83AA34018}"/>
              </a:ext>
            </a:extLst>
          </p:cNvPr>
          <p:cNvSpPr>
            <a:spLocks noChangeAspect="1"/>
          </p:cNvSpPr>
          <p:nvPr/>
        </p:nvSpPr>
        <p:spPr bwMode="auto">
          <a:xfrm>
            <a:off x="1584152" y="5350177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86C818F-9D75-4FE4-B06F-1F03B77AF158}"/>
              </a:ext>
            </a:extLst>
          </p:cNvPr>
          <p:cNvSpPr>
            <a:spLocks noChangeAspect="1"/>
          </p:cNvSpPr>
          <p:nvPr/>
        </p:nvSpPr>
        <p:spPr bwMode="auto">
          <a:xfrm>
            <a:off x="2651574" y="4684036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52C1EC9-B2C1-48AD-92C7-0CC4B8AD753F}"/>
              </a:ext>
            </a:extLst>
          </p:cNvPr>
          <p:cNvSpPr>
            <a:spLocks noChangeAspect="1"/>
          </p:cNvSpPr>
          <p:nvPr/>
        </p:nvSpPr>
        <p:spPr bwMode="auto">
          <a:xfrm>
            <a:off x="4202584" y="4849080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8247662-BE81-4501-A81E-AB2C9915CA02}"/>
              </a:ext>
            </a:extLst>
          </p:cNvPr>
          <p:cNvSpPr>
            <a:spLocks noChangeAspect="1"/>
          </p:cNvSpPr>
          <p:nvPr/>
        </p:nvSpPr>
        <p:spPr bwMode="auto">
          <a:xfrm>
            <a:off x="3127560" y="5922349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E7AD997-2ECA-4164-BF7E-927007FC3AED}"/>
              </a:ext>
            </a:extLst>
          </p:cNvPr>
          <p:cNvSpPr>
            <a:spLocks noChangeAspect="1"/>
          </p:cNvSpPr>
          <p:nvPr/>
        </p:nvSpPr>
        <p:spPr bwMode="auto">
          <a:xfrm>
            <a:off x="2648946" y="5345059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F482257-785F-49B6-971B-51E889212BE4}"/>
              </a:ext>
            </a:extLst>
          </p:cNvPr>
          <p:cNvSpPr>
            <a:spLocks noChangeAspect="1"/>
          </p:cNvSpPr>
          <p:nvPr/>
        </p:nvSpPr>
        <p:spPr bwMode="auto">
          <a:xfrm>
            <a:off x="3704314" y="5345059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A1CCA4F-9A8D-4F67-94F0-731EB673F485}"/>
              </a:ext>
            </a:extLst>
          </p:cNvPr>
          <p:cNvSpPr>
            <a:spLocks noChangeAspect="1"/>
          </p:cNvSpPr>
          <p:nvPr/>
        </p:nvSpPr>
        <p:spPr bwMode="auto">
          <a:xfrm>
            <a:off x="2654970" y="5338104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E765AEC-4E14-4452-B566-95AAFAB7F6E5}"/>
              </a:ext>
            </a:extLst>
          </p:cNvPr>
          <p:cNvSpPr>
            <a:spLocks noChangeAspect="1"/>
          </p:cNvSpPr>
          <p:nvPr/>
        </p:nvSpPr>
        <p:spPr bwMode="auto">
          <a:xfrm>
            <a:off x="3704314" y="5349980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B8B5C5E-2A3C-4311-BBC5-9A1DFAA439EA}"/>
                  </a:ext>
                </a:extLst>
              </p:cNvPr>
              <p:cNvSpPr txBox="1"/>
              <p:nvPr/>
            </p:nvSpPr>
            <p:spPr>
              <a:xfrm>
                <a:off x="683568" y="4007331"/>
                <a:ext cx="69756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ro-RO" sz="2400" i="1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𝑇</m:t>
                          </m:r>
                        </m:e>
                        <m:sub>
                          <m:r>
                            <a:rPr lang="ro-RO" sz="2400" i="1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𝑝𝑞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" charset="0"/>
                  <a:ea typeface="+mn-ea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B8B5C5E-2A3C-4311-BBC5-9A1DFAA43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07331"/>
                <a:ext cx="697563" cy="490199"/>
              </a:xfrm>
              <a:prstGeom prst="rect">
                <a:avLst/>
              </a:prstGeom>
              <a:blipFill>
                <a:blip r:embed="rId4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43F57C-7A30-48A8-91CF-B96823A4C199}"/>
                  </a:ext>
                </a:extLst>
              </p:cNvPr>
              <p:cNvSpPr txBox="1"/>
              <p:nvPr/>
            </p:nvSpPr>
            <p:spPr>
              <a:xfrm>
                <a:off x="4660945" y="3966406"/>
                <a:ext cx="69352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ro-RO" sz="2400" i="1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𝑇</m:t>
                          </m:r>
                        </m:e>
                        <m:sub>
                          <m:r>
                            <a:rPr lang="ro-RO" sz="2400" i="1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𝑞𝑝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" charset="0"/>
                  <a:ea typeface="+mn-ea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43F57C-7A30-48A8-91CF-B96823A4C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45" y="3966406"/>
                <a:ext cx="693523" cy="49019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q">
            <a:extLst>
              <a:ext uri="{FF2B5EF4-FFF2-40B4-BE49-F238E27FC236}">
                <a16:creationId xmlns:a16="http://schemas.microsoft.com/office/drawing/2014/main" id="{020913AC-7EC7-45E3-B614-D2BCCD7DBA23}"/>
              </a:ext>
            </a:extLst>
          </p:cNvPr>
          <p:cNvSpPr txBox="1"/>
          <p:nvPr/>
        </p:nvSpPr>
        <p:spPr>
          <a:xfrm>
            <a:off x="3685807" y="52643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>
                <a:solidFill>
                  <a:srgbClr val="000000"/>
                </a:solidFill>
                <a:latin typeface="Times" charset="0"/>
                <a:ea typeface="+mn-ea"/>
              </a:rPr>
              <a:t>q</a:t>
            </a:r>
            <a:endParaRPr lang="en-US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03" name="TextBox p">
            <a:extLst>
              <a:ext uri="{FF2B5EF4-FFF2-40B4-BE49-F238E27FC236}">
                <a16:creationId xmlns:a16="http://schemas.microsoft.com/office/drawing/2014/main" id="{4783DF21-22BD-48D7-AE0B-E5E15BBC6719}"/>
              </a:ext>
            </a:extLst>
          </p:cNvPr>
          <p:cNvSpPr txBox="1"/>
          <p:nvPr/>
        </p:nvSpPr>
        <p:spPr>
          <a:xfrm>
            <a:off x="2654970" y="5271571"/>
            <a:ext cx="25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solidFill>
                  <a:srgbClr val="000000"/>
                </a:solidFill>
                <a:latin typeface="Times" charset="0"/>
                <a:ea typeface="+mn-ea"/>
              </a:rPr>
              <a:t>p</a:t>
            </a:r>
            <a:endParaRPr lang="en-US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543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6" grpId="1" animBg="1"/>
      <p:bldP spid="97" grpId="0" animBg="1"/>
      <p:bldP spid="97" grpId="1" animBg="1"/>
      <p:bldP spid="98" grpId="0" animBg="1"/>
      <p:bldP spid="9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7D05-0463-4F32-9AF9-3FCD84A5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1500"/>
            <a:ext cx="8515350" cy="458788"/>
          </a:xfrm>
        </p:spPr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arbore </a:t>
            </a:r>
            <a:r>
              <a:rPr lang="ro-RO" dirty="0"/>
              <a:t>(5)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 Box 4">
                <a:extLst>
                  <a:ext uri="{FF2B5EF4-FFF2-40B4-BE49-F238E27FC236}">
                    <a16:creationId xmlns:a16="http://schemas.microsoft.com/office/drawing/2014/main" id="{0930F4B3-3870-428B-9B1B-FCF43DDBEA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42687" y="2274709"/>
                <a:ext cx="2514600" cy="4237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Descompunera </a:t>
                </a:r>
                <a:r>
                  <a:rPr kumimoji="0" lang="en-US" sz="20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lui</a:t>
                </a:r>
                <a:r>
                  <a:rPr kumimoji="0" 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ro-RO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  <m:t>𝑇</m:t>
                        </m:r>
                      </m:e>
                      <m:sub>
                        <m:r>
                          <a:rPr kumimoji="0" lang="ro-RO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  <m:t>𝑝𝑞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132" name="Text Box 4">
                <a:extLst>
                  <a:ext uri="{FF2B5EF4-FFF2-40B4-BE49-F238E27FC236}">
                    <a16:creationId xmlns:a16="http://schemas.microsoft.com/office/drawing/2014/main" id="{0930F4B3-3870-428B-9B1B-FCF43DDBE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2687" y="2274709"/>
                <a:ext cx="2514600" cy="423770"/>
              </a:xfrm>
              <a:prstGeom prst="rect">
                <a:avLst/>
              </a:prstGeom>
              <a:blipFill>
                <a:blip r:embed="rId2"/>
                <a:stretch>
                  <a:fillRect l="-2421" t="-7143" b="-1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 Box 5">
                <a:extLst>
                  <a:ext uri="{FF2B5EF4-FFF2-40B4-BE49-F238E27FC236}">
                    <a16:creationId xmlns:a16="http://schemas.microsoft.com/office/drawing/2014/main" id="{DAD54CA0-47CE-4066-A103-6B1B99BF2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31465" y="4736816"/>
                <a:ext cx="25908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Descompunera</a:t>
                </a:r>
                <a:r>
                  <a:rPr kumimoji="0" lang="fr-FR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 lui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𝑇</m:t>
                    </m:r>
                  </m:oMath>
                </a14:m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 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mc:Choice>
        <mc:Fallback xmlns="">
          <p:sp>
            <p:nvSpPr>
              <p:cNvPr id="133" name="Text Box 5">
                <a:extLst>
                  <a:ext uri="{FF2B5EF4-FFF2-40B4-BE49-F238E27FC236}">
                    <a16:creationId xmlns:a16="http://schemas.microsoft.com/office/drawing/2014/main" id="{DAD54CA0-47CE-4066-A103-6B1B99BF2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1465" y="4736816"/>
                <a:ext cx="2590800" cy="400050"/>
              </a:xfrm>
              <a:prstGeom prst="rect">
                <a:avLst/>
              </a:prstGeom>
              <a:blipFill>
                <a:blip r:embed="rId3"/>
                <a:stretch>
                  <a:fillRect l="-2353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4F198CB-3828-4C6B-B6B9-1FE2582C1250}"/>
              </a:ext>
            </a:extLst>
          </p:cNvPr>
          <p:cNvCxnSpPr/>
          <p:nvPr/>
        </p:nvCxnSpPr>
        <p:spPr bwMode="auto">
          <a:xfrm flipH="1">
            <a:off x="1341986" y="3431440"/>
            <a:ext cx="431074" cy="280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DF43A7D-6226-4947-AD67-D2C246006A76}"/>
              </a:ext>
            </a:extLst>
          </p:cNvPr>
          <p:cNvCxnSpPr/>
          <p:nvPr/>
        </p:nvCxnSpPr>
        <p:spPr bwMode="auto">
          <a:xfrm flipH="1" flipV="1">
            <a:off x="1314947" y="2307882"/>
            <a:ext cx="178241" cy="44928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01B768E-FE77-4E53-910D-C96F77E460BD}"/>
              </a:ext>
            </a:extLst>
          </p:cNvPr>
          <p:cNvCxnSpPr/>
          <p:nvPr/>
        </p:nvCxnSpPr>
        <p:spPr bwMode="auto">
          <a:xfrm>
            <a:off x="2323742" y="1575728"/>
            <a:ext cx="237635" cy="52693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FF8AF77-F00F-42A6-8620-911C63AF82D9}"/>
              </a:ext>
            </a:extLst>
          </p:cNvPr>
          <p:cNvCxnSpPr>
            <a:endCxn id="178" idx="7"/>
          </p:cNvCxnSpPr>
          <p:nvPr/>
        </p:nvCxnSpPr>
        <p:spPr bwMode="auto">
          <a:xfrm flipH="1">
            <a:off x="2754324" y="1575728"/>
            <a:ext cx="258218" cy="52840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B56E449-9331-4067-8182-DC9A36FA9BFF}"/>
              </a:ext>
            </a:extLst>
          </p:cNvPr>
          <p:cNvCxnSpPr/>
          <p:nvPr/>
        </p:nvCxnSpPr>
        <p:spPr bwMode="auto">
          <a:xfrm>
            <a:off x="4204812" y="1976254"/>
            <a:ext cx="0" cy="24385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8ECC2F7-AB28-49AC-B34A-2C0E9C7A1E5B}"/>
              </a:ext>
            </a:extLst>
          </p:cNvPr>
          <p:cNvCxnSpPr/>
          <p:nvPr/>
        </p:nvCxnSpPr>
        <p:spPr bwMode="auto">
          <a:xfrm>
            <a:off x="4341972" y="2357273"/>
            <a:ext cx="301744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8B87863-3FDB-4601-A8D9-3A8C35F9E853}"/>
              </a:ext>
            </a:extLst>
          </p:cNvPr>
          <p:cNvCxnSpPr/>
          <p:nvPr/>
        </p:nvCxnSpPr>
        <p:spPr bwMode="auto">
          <a:xfrm>
            <a:off x="3270743" y="3435138"/>
            <a:ext cx="515106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B725840-1185-40C5-951C-2FBD22E6265B}"/>
              </a:ext>
            </a:extLst>
          </p:cNvPr>
          <p:cNvCxnSpPr/>
          <p:nvPr/>
        </p:nvCxnSpPr>
        <p:spPr bwMode="auto">
          <a:xfrm flipH="1">
            <a:off x="2007207" y="2952694"/>
            <a:ext cx="554170" cy="38175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1A0C987-B72C-403E-8187-5B12E6A99AAB}"/>
              </a:ext>
            </a:extLst>
          </p:cNvPr>
          <p:cNvCxnSpPr/>
          <p:nvPr/>
        </p:nvCxnSpPr>
        <p:spPr bwMode="auto">
          <a:xfrm>
            <a:off x="1727335" y="2854150"/>
            <a:ext cx="793869" cy="155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4FCA885-2CB8-42F1-8220-A6784A7E33D6}"/>
              </a:ext>
            </a:extLst>
          </p:cNvPr>
          <p:cNvCxnSpPr/>
          <p:nvPr/>
        </p:nvCxnSpPr>
        <p:spPr bwMode="auto">
          <a:xfrm>
            <a:off x="2658364" y="2336812"/>
            <a:ext cx="0" cy="38173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3F1BE00-ED2B-4C16-A0AA-82F4AE0F31AA}"/>
              </a:ext>
            </a:extLst>
          </p:cNvPr>
          <p:cNvCxnSpPr/>
          <p:nvPr/>
        </p:nvCxnSpPr>
        <p:spPr bwMode="auto">
          <a:xfrm flipH="1">
            <a:off x="3807324" y="2454260"/>
            <a:ext cx="300501" cy="30446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D7FC0B6-2AF5-442A-B82A-74CE64FA098C}"/>
              </a:ext>
            </a:extLst>
          </p:cNvPr>
          <p:cNvCxnSpPr/>
          <p:nvPr/>
        </p:nvCxnSpPr>
        <p:spPr bwMode="auto">
          <a:xfrm>
            <a:off x="2755351" y="2952694"/>
            <a:ext cx="281245" cy="38545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7E4A7DA-7C9D-4E8C-A0DB-06E89D3E37CE}"/>
              </a:ext>
            </a:extLst>
          </p:cNvPr>
          <p:cNvCxnSpPr/>
          <p:nvPr/>
        </p:nvCxnSpPr>
        <p:spPr bwMode="auto">
          <a:xfrm>
            <a:off x="2795524" y="2855707"/>
            <a:ext cx="777653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C5EE3B6-A25C-45F4-A88C-8919DB3307A8}"/>
              </a:ext>
            </a:extLst>
          </p:cNvPr>
          <p:cNvCxnSpPr/>
          <p:nvPr/>
        </p:nvCxnSpPr>
        <p:spPr bwMode="auto">
          <a:xfrm>
            <a:off x="827292" y="1981239"/>
            <a:ext cx="1058416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8231FE0-0365-4831-82D4-307F9C5FE833}"/>
              </a:ext>
            </a:extLst>
          </p:cNvPr>
          <p:cNvCxnSpPr/>
          <p:nvPr/>
        </p:nvCxnSpPr>
        <p:spPr bwMode="auto">
          <a:xfrm>
            <a:off x="827292" y="1981239"/>
            <a:ext cx="0" cy="1132488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41A5CA3-FA68-4496-B027-CEFDD2CA2642}"/>
              </a:ext>
            </a:extLst>
          </p:cNvPr>
          <p:cNvCxnSpPr/>
          <p:nvPr/>
        </p:nvCxnSpPr>
        <p:spPr bwMode="auto">
          <a:xfrm>
            <a:off x="1885708" y="1981239"/>
            <a:ext cx="0" cy="106048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9A80109-5F00-4546-8C51-AAE5234B2233}"/>
              </a:ext>
            </a:extLst>
          </p:cNvPr>
          <p:cNvCxnSpPr/>
          <p:nvPr/>
        </p:nvCxnSpPr>
        <p:spPr bwMode="auto">
          <a:xfrm flipH="1">
            <a:off x="827292" y="3041719"/>
            <a:ext cx="1070768" cy="72008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5D4C87D-9676-4939-BD20-5069D18C29C8}"/>
              </a:ext>
            </a:extLst>
          </p:cNvPr>
          <p:cNvCxnSpPr/>
          <p:nvPr/>
        </p:nvCxnSpPr>
        <p:spPr bwMode="auto">
          <a:xfrm flipV="1">
            <a:off x="1898062" y="1194589"/>
            <a:ext cx="1622841" cy="15552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6F370AD-A161-400E-A7EB-371E2D2B63AE}"/>
              </a:ext>
            </a:extLst>
          </p:cNvPr>
          <p:cNvCxnSpPr/>
          <p:nvPr/>
        </p:nvCxnSpPr>
        <p:spPr bwMode="auto">
          <a:xfrm>
            <a:off x="1898062" y="1210141"/>
            <a:ext cx="0" cy="461367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AE97B18-5540-4D79-B383-ADADFCDF46F3}"/>
              </a:ext>
            </a:extLst>
          </p:cNvPr>
          <p:cNvCxnSpPr/>
          <p:nvPr/>
        </p:nvCxnSpPr>
        <p:spPr bwMode="auto">
          <a:xfrm flipH="1" flipV="1">
            <a:off x="1898063" y="1671509"/>
            <a:ext cx="522016" cy="912121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BB7BF51-F058-4438-829B-DCBD8B7FFD83}"/>
              </a:ext>
            </a:extLst>
          </p:cNvPr>
          <p:cNvCxnSpPr/>
          <p:nvPr/>
        </p:nvCxnSpPr>
        <p:spPr bwMode="auto">
          <a:xfrm flipH="1">
            <a:off x="2948539" y="1202365"/>
            <a:ext cx="572364" cy="1381265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28E4892-1516-42BA-BF57-AAC0F34DF199}"/>
              </a:ext>
            </a:extLst>
          </p:cNvPr>
          <p:cNvCxnSpPr/>
          <p:nvPr/>
        </p:nvCxnSpPr>
        <p:spPr bwMode="auto">
          <a:xfrm flipH="1">
            <a:off x="2420079" y="2583630"/>
            <a:ext cx="528460" cy="1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A7BFD48-BAC6-460F-9F5C-1B0110B8399B}"/>
              </a:ext>
            </a:extLst>
          </p:cNvPr>
          <p:cNvCxnSpPr/>
          <p:nvPr/>
        </p:nvCxnSpPr>
        <p:spPr bwMode="auto">
          <a:xfrm>
            <a:off x="2785290" y="3256081"/>
            <a:ext cx="1396662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C97E278-1555-4CF1-B3BC-B99D23EB54E2}"/>
              </a:ext>
            </a:extLst>
          </p:cNvPr>
          <p:cNvCxnSpPr/>
          <p:nvPr/>
        </p:nvCxnSpPr>
        <p:spPr bwMode="auto">
          <a:xfrm flipV="1">
            <a:off x="4181952" y="3256081"/>
            <a:ext cx="0" cy="41696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4512142-F4B9-4C23-9024-119FAB95D14F}"/>
              </a:ext>
            </a:extLst>
          </p:cNvPr>
          <p:cNvCxnSpPr/>
          <p:nvPr/>
        </p:nvCxnSpPr>
        <p:spPr bwMode="auto">
          <a:xfrm flipH="1">
            <a:off x="2777883" y="3673041"/>
            <a:ext cx="1396662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851BD01-F49D-4B0C-AE71-A7891889ED8A}"/>
              </a:ext>
            </a:extLst>
          </p:cNvPr>
          <p:cNvCxnSpPr/>
          <p:nvPr/>
        </p:nvCxnSpPr>
        <p:spPr bwMode="auto">
          <a:xfrm>
            <a:off x="2785290" y="3256081"/>
            <a:ext cx="0" cy="41696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5438B07-A0E4-44EC-8C64-8E638586BEDE}"/>
              </a:ext>
            </a:extLst>
          </p:cNvPr>
          <p:cNvCxnSpPr/>
          <p:nvPr/>
        </p:nvCxnSpPr>
        <p:spPr bwMode="auto">
          <a:xfrm flipH="1">
            <a:off x="827292" y="3696706"/>
            <a:ext cx="1396662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0358A39-7FF2-4D97-B140-719EE980E8AB}"/>
              </a:ext>
            </a:extLst>
          </p:cNvPr>
          <p:cNvCxnSpPr/>
          <p:nvPr/>
        </p:nvCxnSpPr>
        <p:spPr bwMode="auto">
          <a:xfrm>
            <a:off x="2223954" y="3184073"/>
            <a:ext cx="0" cy="512633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E3C716-5E38-4207-B5C8-1158B35D260E}"/>
              </a:ext>
            </a:extLst>
          </p:cNvPr>
          <p:cNvCxnSpPr/>
          <p:nvPr/>
        </p:nvCxnSpPr>
        <p:spPr bwMode="auto">
          <a:xfrm>
            <a:off x="827292" y="3256081"/>
            <a:ext cx="0" cy="435645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EA62EFD-F037-47AC-AEA9-C5B892525BF5}"/>
              </a:ext>
            </a:extLst>
          </p:cNvPr>
          <p:cNvCxnSpPr/>
          <p:nvPr/>
        </p:nvCxnSpPr>
        <p:spPr bwMode="auto">
          <a:xfrm flipH="1">
            <a:off x="827292" y="3184073"/>
            <a:ext cx="1377363" cy="72008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13D1DEE2-CA4A-4C65-895F-FB3859E40C55}"/>
              </a:ext>
            </a:extLst>
          </p:cNvPr>
          <p:cNvSpPr>
            <a:spLocks noChangeAspect="1"/>
          </p:cNvSpPr>
          <p:nvPr/>
        </p:nvSpPr>
        <p:spPr bwMode="auto">
          <a:xfrm>
            <a:off x="1067666" y="3291477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6D95C3B-C08F-41AF-A574-76A1FB940CFD}"/>
              </a:ext>
            </a:extLst>
          </p:cNvPr>
          <p:cNvSpPr>
            <a:spLocks noChangeAspect="1"/>
          </p:cNvSpPr>
          <p:nvPr/>
        </p:nvSpPr>
        <p:spPr bwMode="auto">
          <a:xfrm>
            <a:off x="1074236" y="2065320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24E7CF1-4756-43EE-B8C3-F565485EA4E6}"/>
              </a:ext>
            </a:extLst>
          </p:cNvPr>
          <p:cNvSpPr>
            <a:spLocks noChangeAspect="1"/>
          </p:cNvSpPr>
          <p:nvPr/>
        </p:nvSpPr>
        <p:spPr bwMode="auto">
          <a:xfrm>
            <a:off x="2083687" y="1331790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1090815-1DD7-483E-9CF5-B7784F417515}"/>
              </a:ext>
            </a:extLst>
          </p:cNvPr>
          <p:cNvSpPr>
            <a:spLocks noChangeAspect="1"/>
          </p:cNvSpPr>
          <p:nvPr/>
        </p:nvSpPr>
        <p:spPr bwMode="auto">
          <a:xfrm>
            <a:off x="2972369" y="1338337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9041880-ECAF-4618-8570-59CBE459386D}"/>
              </a:ext>
            </a:extLst>
          </p:cNvPr>
          <p:cNvSpPr>
            <a:spLocks noChangeAspect="1"/>
          </p:cNvSpPr>
          <p:nvPr/>
        </p:nvSpPr>
        <p:spPr bwMode="auto">
          <a:xfrm>
            <a:off x="4071447" y="1700584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624A6EB-738F-4877-89E6-6998F2351832}"/>
              </a:ext>
            </a:extLst>
          </p:cNvPr>
          <p:cNvSpPr>
            <a:spLocks noChangeAspect="1"/>
          </p:cNvSpPr>
          <p:nvPr/>
        </p:nvSpPr>
        <p:spPr bwMode="auto">
          <a:xfrm>
            <a:off x="4650091" y="2221011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21DB297-9A46-4C94-9D77-3AF2A57D7FD2}"/>
              </a:ext>
            </a:extLst>
          </p:cNvPr>
          <p:cNvSpPr>
            <a:spLocks noChangeAspect="1"/>
          </p:cNvSpPr>
          <p:nvPr/>
        </p:nvSpPr>
        <p:spPr bwMode="auto">
          <a:xfrm>
            <a:off x="3782894" y="3294280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FDA6E12-C11C-4293-8FE0-9D1C15DCCBD6}"/>
              </a:ext>
            </a:extLst>
          </p:cNvPr>
          <p:cNvSpPr>
            <a:spLocks noChangeAspect="1"/>
          </p:cNvSpPr>
          <p:nvPr/>
        </p:nvSpPr>
        <p:spPr bwMode="auto">
          <a:xfrm>
            <a:off x="1067666" y="3294280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013DFD5-4D8F-4E9C-BECD-86FF6DF65311}"/>
              </a:ext>
            </a:extLst>
          </p:cNvPr>
          <p:cNvSpPr>
            <a:spLocks noChangeAspect="1"/>
          </p:cNvSpPr>
          <p:nvPr/>
        </p:nvSpPr>
        <p:spPr bwMode="auto">
          <a:xfrm>
            <a:off x="1074236" y="2062492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708F77A-6D02-4ACA-AAC0-9CE8178C38AC}"/>
              </a:ext>
            </a:extLst>
          </p:cNvPr>
          <p:cNvSpPr>
            <a:spLocks noChangeAspect="1"/>
          </p:cNvSpPr>
          <p:nvPr/>
        </p:nvSpPr>
        <p:spPr bwMode="auto">
          <a:xfrm>
            <a:off x="3782894" y="3291477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DF081D8C-8763-458B-9131-B587F2DCD608}"/>
              </a:ext>
            </a:extLst>
          </p:cNvPr>
          <p:cNvSpPr>
            <a:spLocks noChangeAspect="1"/>
          </p:cNvSpPr>
          <p:nvPr/>
        </p:nvSpPr>
        <p:spPr bwMode="auto">
          <a:xfrm>
            <a:off x="4650091" y="2221011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B697B1D-1385-49AC-9200-7424E8AC44BB}"/>
              </a:ext>
            </a:extLst>
          </p:cNvPr>
          <p:cNvSpPr>
            <a:spLocks noChangeAspect="1"/>
          </p:cNvSpPr>
          <p:nvPr/>
        </p:nvSpPr>
        <p:spPr bwMode="auto">
          <a:xfrm>
            <a:off x="4071447" y="1701934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9AD63E1E-60E6-4083-AAB9-2961A8C0D58C}"/>
              </a:ext>
            </a:extLst>
          </p:cNvPr>
          <p:cNvSpPr>
            <a:spLocks noChangeAspect="1"/>
          </p:cNvSpPr>
          <p:nvPr/>
        </p:nvSpPr>
        <p:spPr bwMode="auto">
          <a:xfrm>
            <a:off x="2972369" y="1337211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CCA01E3-F12D-4D78-BDFB-72B6C9D3B645}"/>
              </a:ext>
            </a:extLst>
          </p:cNvPr>
          <p:cNvSpPr>
            <a:spLocks noChangeAspect="1"/>
          </p:cNvSpPr>
          <p:nvPr/>
        </p:nvSpPr>
        <p:spPr bwMode="auto">
          <a:xfrm>
            <a:off x="2089595" y="1338337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6AFF6D7D-AA39-4916-BF4C-7E12CC1F4B06}"/>
              </a:ext>
            </a:extLst>
          </p:cNvPr>
          <p:cNvSpPr>
            <a:spLocks noChangeAspect="1"/>
          </p:cNvSpPr>
          <p:nvPr/>
        </p:nvSpPr>
        <p:spPr bwMode="auto">
          <a:xfrm>
            <a:off x="2520177" y="2063958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BE1FAE2E-16B2-4E0E-B197-A5E0D008D671}"/>
              </a:ext>
            </a:extLst>
          </p:cNvPr>
          <p:cNvSpPr>
            <a:spLocks noChangeAspect="1"/>
          </p:cNvSpPr>
          <p:nvPr/>
        </p:nvSpPr>
        <p:spPr bwMode="auto">
          <a:xfrm>
            <a:off x="1777252" y="3293040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03AA6A5-1D18-4C75-90D2-D7DD52EA938B}"/>
              </a:ext>
            </a:extLst>
          </p:cNvPr>
          <p:cNvSpPr>
            <a:spLocks noChangeAspect="1"/>
          </p:cNvSpPr>
          <p:nvPr/>
        </p:nvSpPr>
        <p:spPr bwMode="auto">
          <a:xfrm>
            <a:off x="1453015" y="2723973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920D1D7-7266-4C05-9F9F-0B0A527DEA5B}"/>
              </a:ext>
            </a:extLst>
          </p:cNvPr>
          <p:cNvSpPr>
            <a:spLocks noChangeAspect="1"/>
          </p:cNvSpPr>
          <p:nvPr/>
        </p:nvSpPr>
        <p:spPr bwMode="auto">
          <a:xfrm>
            <a:off x="4065191" y="2221011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DC71915-78C8-4012-A6C9-69D6F74AE711}"/>
              </a:ext>
            </a:extLst>
          </p:cNvPr>
          <p:cNvSpPr>
            <a:spLocks noChangeAspect="1"/>
          </p:cNvSpPr>
          <p:nvPr/>
        </p:nvSpPr>
        <p:spPr bwMode="auto">
          <a:xfrm>
            <a:off x="2996423" y="3297084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8B348EA-3CC7-4406-849D-C3B000478FED}"/>
              </a:ext>
            </a:extLst>
          </p:cNvPr>
          <p:cNvSpPr>
            <a:spLocks noChangeAspect="1"/>
          </p:cNvSpPr>
          <p:nvPr/>
        </p:nvSpPr>
        <p:spPr bwMode="auto">
          <a:xfrm>
            <a:off x="1773060" y="3291477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BE5CB71D-98CF-415F-85B6-5322FF83E989}"/>
              </a:ext>
            </a:extLst>
          </p:cNvPr>
          <p:cNvSpPr>
            <a:spLocks noChangeAspect="1"/>
          </p:cNvSpPr>
          <p:nvPr/>
        </p:nvSpPr>
        <p:spPr bwMode="auto">
          <a:xfrm>
            <a:off x="1453015" y="2722108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661DAA2-1686-44F6-90CC-36B35EAAE9E3}"/>
              </a:ext>
            </a:extLst>
          </p:cNvPr>
          <p:cNvSpPr>
            <a:spLocks noChangeAspect="1"/>
          </p:cNvSpPr>
          <p:nvPr/>
        </p:nvSpPr>
        <p:spPr bwMode="auto">
          <a:xfrm>
            <a:off x="2520437" y="2055967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05794AA4-9BE5-4030-AE48-65F3062B62D1}"/>
              </a:ext>
            </a:extLst>
          </p:cNvPr>
          <p:cNvSpPr>
            <a:spLocks noChangeAspect="1"/>
          </p:cNvSpPr>
          <p:nvPr/>
        </p:nvSpPr>
        <p:spPr bwMode="auto">
          <a:xfrm>
            <a:off x="4071447" y="2221011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97966FB8-CC04-4139-ADCE-794123B42D9A}"/>
              </a:ext>
            </a:extLst>
          </p:cNvPr>
          <p:cNvSpPr>
            <a:spLocks noChangeAspect="1"/>
          </p:cNvSpPr>
          <p:nvPr/>
        </p:nvSpPr>
        <p:spPr bwMode="auto">
          <a:xfrm>
            <a:off x="2996423" y="3294280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DF808F0-3194-4640-A0CE-12AE7C2D99EC}"/>
              </a:ext>
            </a:extLst>
          </p:cNvPr>
          <p:cNvSpPr>
            <a:spLocks noChangeAspect="1"/>
          </p:cNvSpPr>
          <p:nvPr/>
        </p:nvSpPr>
        <p:spPr bwMode="auto">
          <a:xfrm>
            <a:off x="2517809" y="2716990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0FBF024E-7BF3-4868-B65A-44298C0449CA}"/>
              </a:ext>
            </a:extLst>
          </p:cNvPr>
          <p:cNvSpPr>
            <a:spLocks noChangeAspect="1"/>
          </p:cNvSpPr>
          <p:nvPr/>
        </p:nvSpPr>
        <p:spPr bwMode="auto">
          <a:xfrm>
            <a:off x="3573177" y="2716990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5274CE8-8BCD-4EE5-B671-E1C37B495467}"/>
              </a:ext>
            </a:extLst>
          </p:cNvPr>
          <p:cNvSpPr>
            <a:spLocks noChangeAspect="1"/>
          </p:cNvSpPr>
          <p:nvPr/>
        </p:nvSpPr>
        <p:spPr bwMode="auto">
          <a:xfrm>
            <a:off x="2523833" y="2710035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343BC5F-ACBE-444A-9630-E0EA3ECDBA16}"/>
              </a:ext>
            </a:extLst>
          </p:cNvPr>
          <p:cNvSpPr>
            <a:spLocks noChangeAspect="1"/>
          </p:cNvSpPr>
          <p:nvPr/>
        </p:nvSpPr>
        <p:spPr bwMode="auto">
          <a:xfrm>
            <a:off x="3573177" y="2721911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92" name="TextBox q">
            <a:extLst>
              <a:ext uri="{FF2B5EF4-FFF2-40B4-BE49-F238E27FC236}">
                <a16:creationId xmlns:a16="http://schemas.microsoft.com/office/drawing/2014/main" id="{B34107A2-B003-48AB-80D2-DDEEBA129F70}"/>
              </a:ext>
            </a:extLst>
          </p:cNvPr>
          <p:cNvSpPr txBox="1"/>
          <p:nvPr/>
        </p:nvSpPr>
        <p:spPr>
          <a:xfrm>
            <a:off x="3551573" y="2630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>
                <a:solidFill>
                  <a:srgbClr val="000000"/>
                </a:solidFill>
                <a:latin typeface="Times" charset="0"/>
                <a:ea typeface="+mn-ea"/>
              </a:rPr>
              <a:t>q</a:t>
            </a:r>
            <a:endParaRPr lang="en-US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93" name="TextBox p">
            <a:extLst>
              <a:ext uri="{FF2B5EF4-FFF2-40B4-BE49-F238E27FC236}">
                <a16:creationId xmlns:a16="http://schemas.microsoft.com/office/drawing/2014/main" id="{49CA3FBC-82B6-4D7F-8E3A-508E7FD6F7B5}"/>
              </a:ext>
            </a:extLst>
          </p:cNvPr>
          <p:cNvSpPr txBox="1"/>
          <p:nvPr/>
        </p:nvSpPr>
        <p:spPr>
          <a:xfrm>
            <a:off x="2504540" y="26084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>
                <a:solidFill>
                  <a:srgbClr val="000000"/>
                </a:solidFill>
                <a:latin typeface="Times" charset="0"/>
                <a:ea typeface="+mn-ea"/>
              </a:rPr>
              <a:t>p</a:t>
            </a:r>
            <a:endParaRPr lang="en-US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937A3497-13B6-4F8B-9AC8-DBB66232AD24}"/>
              </a:ext>
            </a:extLst>
          </p:cNvPr>
          <p:cNvCxnSpPr/>
          <p:nvPr/>
        </p:nvCxnSpPr>
        <p:spPr bwMode="auto">
          <a:xfrm flipH="1">
            <a:off x="1348782" y="6095736"/>
            <a:ext cx="431074" cy="280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C5FE901-A5F7-4D89-AD56-273DA93C7077}"/>
              </a:ext>
            </a:extLst>
          </p:cNvPr>
          <p:cNvCxnSpPr/>
          <p:nvPr/>
        </p:nvCxnSpPr>
        <p:spPr bwMode="auto">
          <a:xfrm flipH="1" flipV="1">
            <a:off x="1321743" y="4972178"/>
            <a:ext cx="178241" cy="44928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4BF5019-A231-4C6D-ADDC-8B32251D4D67}"/>
              </a:ext>
            </a:extLst>
          </p:cNvPr>
          <p:cNvCxnSpPr/>
          <p:nvPr/>
        </p:nvCxnSpPr>
        <p:spPr bwMode="auto">
          <a:xfrm>
            <a:off x="2330538" y="4240024"/>
            <a:ext cx="237635" cy="52693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16DB1F5-5274-4811-A196-5E23F0622CB1}"/>
              </a:ext>
            </a:extLst>
          </p:cNvPr>
          <p:cNvCxnSpPr>
            <a:endCxn id="243" idx="7"/>
          </p:cNvCxnSpPr>
          <p:nvPr/>
        </p:nvCxnSpPr>
        <p:spPr bwMode="auto">
          <a:xfrm flipH="1">
            <a:off x="2761120" y="4240024"/>
            <a:ext cx="258218" cy="52840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A7891C8-2189-44D7-B326-7A103578C69C}"/>
              </a:ext>
            </a:extLst>
          </p:cNvPr>
          <p:cNvCxnSpPr/>
          <p:nvPr/>
        </p:nvCxnSpPr>
        <p:spPr bwMode="auto">
          <a:xfrm>
            <a:off x="4211608" y="4640550"/>
            <a:ext cx="0" cy="24385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E7B1AEB-F764-46FC-9866-2850AC8735D8}"/>
              </a:ext>
            </a:extLst>
          </p:cNvPr>
          <p:cNvCxnSpPr/>
          <p:nvPr/>
        </p:nvCxnSpPr>
        <p:spPr bwMode="auto">
          <a:xfrm>
            <a:off x="4348768" y="5021569"/>
            <a:ext cx="301744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39A69F4-776B-418E-9D91-6D51B97551A3}"/>
              </a:ext>
            </a:extLst>
          </p:cNvPr>
          <p:cNvCxnSpPr/>
          <p:nvPr/>
        </p:nvCxnSpPr>
        <p:spPr bwMode="auto">
          <a:xfrm>
            <a:off x="3277539" y="6099434"/>
            <a:ext cx="515106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B669ACC-8017-4AEB-8F01-1B7D629254D6}"/>
              </a:ext>
            </a:extLst>
          </p:cNvPr>
          <p:cNvCxnSpPr/>
          <p:nvPr/>
        </p:nvCxnSpPr>
        <p:spPr bwMode="auto">
          <a:xfrm flipH="1">
            <a:off x="2014003" y="5616990"/>
            <a:ext cx="554170" cy="38175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154C9A4-41D7-4D5D-8CB0-5ADC81C0264D}"/>
              </a:ext>
            </a:extLst>
          </p:cNvPr>
          <p:cNvCxnSpPr/>
          <p:nvPr/>
        </p:nvCxnSpPr>
        <p:spPr bwMode="auto">
          <a:xfrm>
            <a:off x="1734131" y="5518446"/>
            <a:ext cx="793869" cy="155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A5E1B48-EC94-4493-93BB-FD14CEB5270C}"/>
              </a:ext>
            </a:extLst>
          </p:cNvPr>
          <p:cNvCxnSpPr/>
          <p:nvPr/>
        </p:nvCxnSpPr>
        <p:spPr bwMode="auto">
          <a:xfrm>
            <a:off x="2665160" y="5001108"/>
            <a:ext cx="0" cy="38173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6583DC3-85C9-4381-9245-2CCBECBF1851}"/>
              </a:ext>
            </a:extLst>
          </p:cNvPr>
          <p:cNvCxnSpPr/>
          <p:nvPr/>
        </p:nvCxnSpPr>
        <p:spPr bwMode="auto">
          <a:xfrm flipH="1">
            <a:off x="3814120" y="5118556"/>
            <a:ext cx="300501" cy="30446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AEAD4527-F641-41B8-874C-0BD23AB6D8FC}"/>
              </a:ext>
            </a:extLst>
          </p:cNvPr>
          <p:cNvCxnSpPr/>
          <p:nvPr/>
        </p:nvCxnSpPr>
        <p:spPr bwMode="auto">
          <a:xfrm>
            <a:off x="2762147" y="5616990"/>
            <a:ext cx="281245" cy="38545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E59ACED4-9119-4B29-A297-303E925E3FEA}"/>
              </a:ext>
            </a:extLst>
          </p:cNvPr>
          <p:cNvCxnSpPr/>
          <p:nvPr/>
        </p:nvCxnSpPr>
        <p:spPr bwMode="auto">
          <a:xfrm>
            <a:off x="2802320" y="5520003"/>
            <a:ext cx="777653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73C99E3D-2AA4-408F-8A7A-6F04E50C2ABB}"/>
              </a:ext>
            </a:extLst>
          </p:cNvPr>
          <p:cNvCxnSpPr/>
          <p:nvPr/>
        </p:nvCxnSpPr>
        <p:spPr bwMode="auto">
          <a:xfrm>
            <a:off x="834088" y="4645535"/>
            <a:ext cx="1058416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3A72561-5F9C-43A5-AD6A-E71A84539056}"/>
              </a:ext>
            </a:extLst>
          </p:cNvPr>
          <p:cNvCxnSpPr/>
          <p:nvPr/>
        </p:nvCxnSpPr>
        <p:spPr bwMode="auto">
          <a:xfrm>
            <a:off x="834088" y="4645535"/>
            <a:ext cx="0" cy="1132488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3D05D45-B961-4A50-A91C-780682A7988D}"/>
              </a:ext>
            </a:extLst>
          </p:cNvPr>
          <p:cNvCxnSpPr/>
          <p:nvPr/>
        </p:nvCxnSpPr>
        <p:spPr bwMode="auto">
          <a:xfrm>
            <a:off x="1892504" y="4645535"/>
            <a:ext cx="0" cy="106048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3C4B488-1CED-4388-9D5F-F0D2A261A6B8}"/>
              </a:ext>
            </a:extLst>
          </p:cNvPr>
          <p:cNvCxnSpPr/>
          <p:nvPr/>
        </p:nvCxnSpPr>
        <p:spPr bwMode="auto">
          <a:xfrm flipH="1">
            <a:off x="834088" y="5706015"/>
            <a:ext cx="1070768" cy="72008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DFF3A28-C43A-48ED-BB25-18A8216E6191}"/>
              </a:ext>
            </a:extLst>
          </p:cNvPr>
          <p:cNvCxnSpPr/>
          <p:nvPr/>
        </p:nvCxnSpPr>
        <p:spPr bwMode="auto">
          <a:xfrm flipV="1">
            <a:off x="1904858" y="3858885"/>
            <a:ext cx="1622841" cy="15552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9D04EA78-666D-4A0E-97CC-7D7C0AE8AFF7}"/>
              </a:ext>
            </a:extLst>
          </p:cNvPr>
          <p:cNvCxnSpPr/>
          <p:nvPr/>
        </p:nvCxnSpPr>
        <p:spPr bwMode="auto">
          <a:xfrm>
            <a:off x="1904858" y="3874437"/>
            <a:ext cx="0" cy="461367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0AC3B1D1-A26E-4A0C-98C4-1B498CAF23FC}"/>
              </a:ext>
            </a:extLst>
          </p:cNvPr>
          <p:cNvCxnSpPr/>
          <p:nvPr/>
        </p:nvCxnSpPr>
        <p:spPr bwMode="auto">
          <a:xfrm flipH="1" flipV="1">
            <a:off x="1904859" y="4335805"/>
            <a:ext cx="522016" cy="912121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5BD8C82-11D7-4641-8B67-A114812AE3D8}"/>
              </a:ext>
            </a:extLst>
          </p:cNvPr>
          <p:cNvCxnSpPr/>
          <p:nvPr/>
        </p:nvCxnSpPr>
        <p:spPr bwMode="auto">
          <a:xfrm flipH="1">
            <a:off x="2955335" y="3866661"/>
            <a:ext cx="572364" cy="1381265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C4E891E-B989-4296-87E0-F9DC3F942DA8}"/>
              </a:ext>
            </a:extLst>
          </p:cNvPr>
          <p:cNvCxnSpPr/>
          <p:nvPr/>
        </p:nvCxnSpPr>
        <p:spPr bwMode="auto">
          <a:xfrm flipH="1">
            <a:off x="2426875" y="5247926"/>
            <a:ext cx="528460" cy="1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537F148D-A840-45E1-9EFB-7B234E990E7A}"/>
              </a:ext>
            </a:extLst>
          </p:cNvPr>
          <p:cNvCxnSpPr/>
          <p:nvPr/>
        </p:nvCxnSpPr>
        <p:spPr bwMode="auto">
          <a:xfrm>
            <a:off x="3337129" y="5712930"/>
            <a:ext cx="1751806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CE724C-5617-4F9F-8053-50666BA8E756}"/>
              </a:ext>
            </a:extLst>
          </p:cNvPr>
          <p:cNvCxnSpPr/>
          <p:nvPr/>
        </p:nvCxnSpPr>
        <p:spPr bwMode="auto">
          <a:xfrm>
            <a:off x="5088935" y="3976161"/>
            <a:ext cx="0" cy="1729854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BC8CFF9-05B7-4533-94E9-04A70CEA61E0}"/>
              </a:ext>
            </a:extLst>
          </p:cNvPr>
          <p:cNvCxnSpPr/>
          <p:nvPr/>
        </p:nvCxnSpPr>
        <p:spPr bwMode="auto">
          <a:xfrm flipH="1">
            <a:off x="4022135" y="3976161"/>
            <a:ext cx="1066800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0F70AC0-4CEB-493A-AB18-5B8226B59342}"/>
              </a:ext>
            </a:extLst>
          </p:cNvPr>
          <p:cNvCxnSpPr/>
          <p:nvPr/>
        </p:nvCxnSpPr>
        <p:spPr bwMode="auto">
          <a:xfrm flipV="1">
            <a:off x="3337129" y="3976161"/>
            <a:ext cx="685006" cy="1405169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7B377D1-09BF-4909-87FD-7556EB579E1A}"/>
              </a:ext>
            </a:extLst>
          </p:cNvPr>
          <p:cNvCxnSpPr/>
          <p:nvPr/>
        </p:nvCxnSpPr>
        <p:spPr bwMode="auto">
          <a:xfrm>
            <a:off x="3337129" y="5382844"/>
            <a:ext cx="0" cy="323171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EB097E7B-1AEB-4A83-80CF-2BE90BE51BD9}"/>
              </a:ext>
            </a:extLst>
          </p:cNvPr>
          <p:cNvCxnSpPr/>
          <p:nvPr/>
        </p:nvCxnSpPr>
        <p:spPr bwMode="auto">
          <a:xfrm>
            <a:off x="2792086" y="5920377"/>
            <a:ext cx="1396662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43E2882-FE0E-42E1-A72E-E3CD6ADFF6A4}"/>
              </a:ext>
            </a:extLst>
          </p:cNvPr>
          <p:cNvCxnSpPr/>
          <p:nvPr/>
        </p:nvCxnSpPr>
        <p:spPr bwMode="auto">
          <a:xfrm flipV="1">
            <a:off x="4188748" y="5920377"/>
            <a:ext cx="0" cy="41696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29F0AF4-903E-4CAA-94F5-8C47F824C84E}"/>
              </a:ext>
            </a:extLst>
          </p:cNvPr>
          <p:cNvCxnSpPr/>
          <p:nvPr/>
        </p:nvCxnSpPr>
        <p:spPr bwMode="auto">
          <a:xfrm flipH="1">
            <a:off x="2784679" y="6337337"/>
            <a:ext cx="1396662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D9EE093-5DBC-472E-83E3-B1ACB567A412}"/>
              </a:ext>
            </a:extLst>
          </p:cNvPr>
          <p:cNvCxnSpPr/>
          <p:nvPr/>
        </p:nvCxnSpPr>
        <p:spPr bwMode="auto">
          <a:xfrm>
            <a:off x="2792086" y="5920377"/>
            <a:ext cx="0" cy="41696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8D534E8-C150-48DA-9983-FAB1FC386E67}"/>
              </a:ext>
            </a:extLst>
          </p:cNvPr>
          <p:cNvCxnSpPr/>
          <p:nvPr/>
        </p:nvCxnSpPr>
        <p:spPr bwMode="auto">
          <a:xfrm flipH="1">
            <a:off x="834088" y="6361002"/>
            <a:ext cx="1396662" cy="0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B2BA53B-D1FD-4043-BB48-1F9948977264}"/>
              </a:ext>
            </a:extLst>
          </p:cNvPr>
          <p:cNvCxnSpPr/>
          <p:nvPr/>
        </p:nvCxnSpPr>
        <p:spPr bwMode="auto">
          <a:xfrm>
            <a:off x="2230750" y="5848369"/>
            <a:ext cx="0" cy="512633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5B8B06F7-DA98-4E89-BF15-757500F99329}"/>
              </a:ext>
            </a:extLst>
          </p:cNvPr>
          <p:cNvCxnSpPr/>
          <p:nvPr/>
        </p:nvCxnSpPr>
        <p:spPr bwMode="auto">
          <a:xfrm>
            <a:off x="834088" y="5920377"/>
            <a:ext cx="0" cy="435645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7EC0C6EE-6304-4B37-87F3-AE889DA01A1A}"/>
              </a:ext>
            </a:extLst>
          </p:cNvPr>
          <p:cNvCxnSpPr/>
          <p:nvPr/>
        </p:nvCxnSpPr>
        <p:spPr bwMode="auto">
          <a:xfrm flipH="1">
            <a:off x="834088" y="5848369"/>
            <a:ext cx="1377363" cy="72008"/>
          </a:xfrm>
          <a:prstGeom prst="line">
            <a:avLst/>
          </a:prstGeom>
          <a:solidFill>
            <a:srgbClr val="3568C7"/>
          </a:solidFill>
          <a:ln w="1905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29" name="Oval 228">
            <a:extLst>
              <a:ext uri="{FF2B5EF4-FFF2-40B4-BE49-F238E27FC236}">
                <a16:creationId xmlns:a16="http://schemas.microsoft.com/office/drawing/2014/main" id="{8E5E4DDB-8555-4075-997E-7650AB432CCD}"/>
              </a:ext>
            </a:extLst>
          </p:cNvPr>
          <p:cNvSpPr>
            <a:spLocks noChangeAspect="1"/>
          </p:cNvSpPr>
          <p:nvPr/>
        </p:nvSpPr>
        <p:spPr bwMode="auto">
          <a:xfrm>
            <a:off x="1074462" y="5955773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6DF64013-9706-4CE3-8B43-42DF4B777D98}"/>
              </a:ext>
            </a:extLst>
          </p:cNvPr>
          <p:cNvSpPr>
            <a:spLocks noChangeAspect="1"/>
          </p:cNvSpPr>
          <p:nvPr/>
        </p:nvSpPr>
        <p:spPr bwMode="auto">
          <a:xfrm>
            <a:off x="1081032" y="4729616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F0DACD9E-47AE-4B82-8DCF-3E9EB9580F88}"/>
              </a:ext>
            </a:extLst>
          </p:cNvPr>
          <p:cNvSpPr>
            <a:spLocks noChangeAspect="1"/>
          </p:cNvSpPr>
          <p:nvPr/>
        </p:nvSpPr>
        <p:spPr bwMode="auto">
          <a:xfrm>
            <a:off x="2090483" y="3996086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4C06163B-37FF-4F7C-B6F4-0120BD2C73A8}"/>
              </a:ext>
            </a:extLst>
          </p:cNvPr>
          <p:cNvSpPr>
            <a:spLocks noChangeAspect="1"/>
          </p:cNvSpPr>
          <p:nvPr/>
        </p:nvSpPr>
        <p:spPr bwMode="auto">
          <a:xfrm>
            <a:off x="2979165" y="4002633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E7F0DE44-6D1F-4A9E-845B-B0F01C7519B4}"/>
              </a:ext>
            </a:extLst>
          </p:cNvPr>
          <p:cNvSpPr>
            <a:spLocks noChangeAspect="1"/>
          </p:cNvSpPr>
          <p:nvPr/>
        </p:nvSpPr>
        <p:spPr bwMode="auto">
          <a:xfrm>
            <a:off x="4078243" y="4364880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89C06B18-4B0E-4B50-96D9-0D6BC3A59598}"/>
              </a:ext>
            </a:extLst>
          </p:cNvPr>
          <p:cNvSpPr>
            <a:spLocks noChangeAspect="1"/>
          </p:cNvSpPr>
          <p:nvPr/>
        </p:nvSpPr>
        <p:spPr bwMode="auto">
          <a:xfrm>
            <a:off x="4656887" y="4885307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0F59AD88-FA86-4B3B-9498-A60CD904AA68}"/>
              </a:ext>
            </a:extLst>
          </p:cNvPr>
          <p:cNvSpPr>
            <a:spLocks noChangeAspect="1"/>
          </p:cNvSpPr>
          <p:nvPr/>
        </p:nvSpPr>
        <p:spPr bwMode="auto">
          <a:xfrm>
            <a:off x="3789690" y="5958576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43283ACE-2D41-43C0-B23B-415D289F21DC}"/>
              </a:ext>
            </a:extLst>
          </p:cNvPr>
          <p:cNvSpPr>
            <a:spLocks noChangeAspect="1"/>
          </p:cNvSpPr>
          <p:nvPr/>
        </p:nvSpPr>
        <p:spPr bwMode="auto">
          <a:xfrm>
            <a:off x="1074462" y="5958576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751B041C-F615-4208-B346-4C8A296D4C02}"/>
              </a:ext>
            </a:extLst>
          </p:cNvPr>
          <p:cNvSpPr>
            <a:spLocks noChangeAspect="1"/>
          </p:cNvSpPr>
          <p:nvPr/>
        </p:nvSpPr>
        <p:spPr bwMode="auto">
          <a:xfrm>
            <a:off x="1081032" y="4726788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F2E966D5-7473-41ED-9DAF-1AB5F9BE3A58}"/>
              </a:ext>
            </a:extLst>
          </p:cNvPr>
          <p:cNvSpPr>
            <a:spLocks noChangeAspect="1"/>
          </p:cNvSpPr>
          <p:nvPr/>
        </p:nvSpPr>
        <p:spPr bwMode="auto">
          <a:xfrm>
            <a:off x="3789690" y="5955773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F49E8465-90E9-4C4C-9770-9AD68377F0E3}"/>
              </a:ext>
            </a:extLst>
          </p:cNvPr>
          <p:cNvSpPr>
            <a:spLocks noChangeAspect="1"/>
          </p:cNvSpPr>
          <p:nvPr/>
        </p:nvSpPr>
        <p:spPr bwMode="auto">
          <a:xfrm>
            <a:off x="4656887" y="4885307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A82D165-0FCE-42F8-94C1-DFF3F1FBF9A9}"/>
              </a:ext>
            </a:extLst>
          </p:cNvPr>
          <p:cNvSpPr>
            <a:spLocks noChangeAspect="1"/>
          </p:cNvSpPr>
          <p:nvPr/>
        </p:nvSpPr>
        <p:spPr bwMode="auto">
          <a:xfrm>
            <a:off x="4078243" y="4366230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0FE8C013-A0D2-41F1-A32C-A095531735BF}"/>
              </a:ext>
            </a:extLst>
          </p:cNvPr>
          <p:cNvSpPr>
            <a:spLocks noChangeAspect="1"/>
          </p:cNvSpPr>
          <p:nvPr/>
        </p:nvSpPr>
        <p:spPr bwMode="auto">
          <a:xfrm>
            <a:off x="2979165" y="4001507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B46A5C0-B559-4E1F-AFC1-E04C1FD30286}"/>
              </a:ext>
            </a:extLst>
          </p:cNvPr>
          <p:cNvSpPr>
            <a:spLocks noChangeAspect="1"/>
          </p:cNvSpPr>
          <p:nvPr/>
        </p:nvSpPr>
        <p:spPr bwMode="auto">
          <a:xfrm>
            <a:off x="2096391" y="4002633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35EC6A9-6559-4E2E-9E28-8047B6619169}"/>
              </a:ext>
            </a:extLst>
          </p:cNvPr>
          <p:cNvSpPr>
            <a:spLocks noChangeAspect="1"/>
          </p:cNvSpPr>
          <p:nvPr/>
        </p:nvSpPr>
        <p:spPr bwMode="auto">
          <a:xfrm>
            <a:off x="2526973" y="4728254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0C302A28-5C0B-40BD-A484-A256687B3918}"/>
              </a:ext>
            </a:extLst>
          </p:cNvPr>
          <p:cNvSpPr>
            <a:spLocks noChangeAspect="1"/>
          </p:cNvSpPr>
          <p:nvPr/>
        </p:nvSpPr>
        <p:spPr bwMode="auto">
          <a:xfrm>
            <a:off x="1784048" y="5957336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41698E51-8BCF-48E7-865E-B88C661DF83F}"/>
              </a:ext>
            </a:extLst>
          </p:cNvPr>
          <p:cNvSpPr>
            <a:spLocks noChangeAspect="1"/>
          </p:cNvSpPr>
          <p:nvPr/>
        </p:nvSpPr>
        <p:spPr bwMode="auto">
          <a:xfrm>
            <a:off x="1459811" y="5388269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9D77F563-4E94-4A0E-AF27-6CFB2B489F9D}"/>
              </a:ext>
            </a:extLst>
          </p:cNvPr>
          <p:cNvSpPr>
            <a:spLocks noChangeAspect="1"/>
          </p:cNvSpPr>
          <p:nvPr/>
        </p:nvSpPr>
        <p:spPr bwMode="auto">
          <a:xfrm>
            <a:off x="4071987" y="4885307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E73398A7-8EB0-4E00-BDEC-BECAAA8FB97E}"/>
              </a:ext>
            </a:extLst>
          </p:cNvPr>
          <p:cNvSpPr>
            <a:spLocks noChangeAspect="1"/>
          </p:cNvSpPr>
          <p:nvPr/>
        </p:nvSpPr>
        <p:spPr bwMode="auto">
          <a:xfrm>
            <a:off x="3003219" y="5961380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520F44CE-9054-4A57-B43D-A7208F50B95A}"/>
              </a:ext>
            </a:extLst>
          </p:cNvPr>
          <p:cNvSpPr>
            <a:spLocks noChangeAspect="1"/>
          </p:cNvSpPr>
          <p:nvPr/>
        </p:nvSpPr>
        <p:spPr bwMode="auto">
          <a:xfrm>
            <a:off x="1779856" y="5955773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32068F50-B621-4BDE-9184-BD8568970EA9}"/>
              </a:ext>
            </a:extLst>
          </p:cNvPr>
          <p:cNvSpPr>
            <a:spLocks noChangeAspect="1"/>
          </p:cNvSpPr>
          <p:nvPr/>
        </p:nvSpPr>
        <p:spPr bwMode="auto">
          <a:xfrm>
            <a:off x="1459811" y="5386404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80A1B8F8-FCDD-429B-8BA9-53989B75D33B}"/>
              </a:ext>
            </a:extLst>
          </p:cNvPr>
          <p:cNvSpPr>
            <a:spLocks noChangeAspect="1"/>
          </p:cNvSpPr>
          <p:nvPr/>
        </p:nvSpPr>
        <p:spPr bwMode="auto">
          <a:xfrm>
            <a:off x="2527233" y="4720263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4AD3CF83-6036-4B04-8B28-28418BCFF0BC}"/>
              </a:ext>
            </a:extLst>
          </p:cNvPr>
          <p:cNvSpPr>
            <a:spLocks noChangeAspect="1"/>
          </p:cNvSpPr>
          <p:nvPr/>
        </p:nvSpPr>
        <p:spPr bwMode="auto">
          <a:xfrm>
            <a:off x="4078243" y="4885307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93C1C166-D7AB-43CF-B34C-DA6F789566E3}"/>
              </a:ext>
            </a:extLst>
          </p:cNvPr>
          <p:cNvSpPr>
            <a:spLocks noChangeAspect="1"/>
          </p:cNvSpPr>
          <p:nvPr/>
        </p:nvSpPr>
        <p:spPr bwMode="auto">
          <a:xfrm>
            <a:off x="3003219" y="5958576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81944542-9B5E-466E-8A8D-CC60C8AC9ED7}"/>
              </a:ext>
            </a:extLst>
          </p:cNvPr>
          <p:cNvSpPr>
            <a:spLocks noChangeAspect="1"/>
          </p:cNvSpPr>
          <p:nvPr/>
        </p:nvSpPr>
        <p:spPr bwMode="auto">
          <a:xfrm>
            <a:off x="2524605" y="5381286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504B35A3-BFC0-497A-BB3C-83916C81C665}"/>
              </a:ext>
            </a:extLst>
          </p:cNvPr>
          <p:cNvSpPr>
            <a:spLocks noChangeAspect="1"/>
          </p:cNvSpPr>
          <p:nvPr/>
        </p:nvSpPr>
        <p:spPr bwMode="auto">
          <a:xfrm>
            <a:off x="3579973" y="5381286"/>
            <a:ext cx="274320" cy="274320"/>
          </a:xfrm>
          <a:prstGeom prst="ellipse">
            <a:avLst/>
          </a:prstGeom>
          <a:gradFill rotWithShape="1">
            <a:gsLst>
              <a:gs pos="0">
                <a:srgbClr val="F06157">
                  <a:tint val="50000"/>
                  <a:satMod val="300000"/>
                </a:srgbClr>
              </a:gs>
              <a:gs pos="35000">
                <a:srgbClr val="F06157">
                  <a:tint val="37000"/>
                  <a:satMod val="300000"/>
                </a:srgbClr>
              </a:gs>
              <a:gs pos="100000">
                <a:srgbClr val="F0615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0615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AE1264F0-7917-497C-8BC4-77BAF0C94E96}"/>
              </a:ext>
            </a:extLst>
          </p:cNvPr>
          <p:cNvSpPr>
            <a:spLocks noChangeAspect="1"/>
          </p:cNvSpPr>
          <p:nvPr/>
        </p:nvSpPr>
        <p:spPr bwMode="auto">
          <a:xfrm>
            <a:off x="2530629" y="5374331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F920A313-78AB-4381-99D9-64A34C263FA3}"/>
              </a:ext>
            </a:extLst>
          </p:cNvPr>
          <p:cNvSpPr>
            <a:spLocks noChangeAspect="1"/>
          </p:cNvSpPr>
          <p:nvPr/>
        </p:nvSpPr>
        <p:spPr bwMode="auto">
          <a:xfrm>
            <a:off x="3579973" y="5386207"/>
            <a:ext cx="274320" cy="274320"/>
          </a:xfrm>
          <a:prstGeom prst="ellipse">
            <a:avLst/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57" name="TextBox q">
            <a:extLst>
              <a:ext uri="{FF2B5EF4-FFF2-40B4-BE49-F238E27FC236}">
                <a16:creationId xmlns:a16="http://schemas.microsoft.com/office/drawing/2014/main" id="{CBB5F4BD-0C22-4E97-AAEB-F81ABD731446}"/>
              </a:ext>
            </a:extLst>
          </p:cNvPr>
          <p:cNvSpPr txBox="1"/>
          <p:nvPr/>
        </p:nvSpPr>
        <p:spPr>
          <a:xfrm>
            <a:off x="3558369" y="5294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>
                <a:solidFill>
                  <a:srgbClr val="000000"/>
                </a:solidFill>
                <a:latin typeface="Times" charset="0"/>
                <a:ea typeface="+mn-ea"/>
              </a:rPr>
              <a:t>q</a:t>
            </a:r>
            <a:endParaRPr lang="en-US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58" name="TextBox p">
            <a:extLst>
              <a:ext uri="{FF2B5EF4-FFF2-40B4-BE49-F238E27FC236}">
                <a16:creationId xmlns:a16="http://schemas.microsoft.com/office/drawing/2014/main" id="{3B93E03C-32D7-4107-B206-3877352F240C}"/>
              </a:ext>
            </a:extLst>
          </p:cNvPr>
          <p:cNvSpPr txBox="1"/>
          <p:nvPr/>
        </p:nvSpPr>
        <p:spPr>
          <a:xfrm>
            <a:off x="2511336" y="52727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>
                <a:solidFill>
                  <a:srgbClr val="000000"/>
                </a:solidFill>
                <a:latin typeface="Times" charset="0"/>
                <a:ea typeface="+mn-ea"/>
              </a:rPr>
              <a:t>p</a:t>
            </a:r>
            <a:endParaRPr lang="en-US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F6FEC1FE-D401-451D-8EF4-ABCD2F19F1B7}"/>
                  </a:ext>
                </a:extLst>
              </p:cNvPr>
              <p:cNvSpPr txBox="1"/>
              <p:nvPr/>
            </p:nvSpPr>
            <p:spPr>
              <a:xfrm>
                <a:off x="4441661" y="4081579"/>
                <a:ext cx="56707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ro-RO" i="1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𝑇</m:t>
                          </m:r>
                        </m:e>
                        <m:sub>
                          <m:r>
                            <a:rPr lang="ro-RO" i="1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𝑞𝑝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" charset="0"/>
                  <a:ea typeface="+mn-ea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F6FEC1FE-D401-451D-8EF4-ABCD2F19F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61" y="4081579"/>
                <a:ext cx="567078" cy="390748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9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8" grpId="1" animBg="1"/>
      <p:bldP spid="189" grpId="0" animBg="1"/>
      <p:bldP spid="189" grpId="1" animBg="1"/>
      <p:bldP spid="190" grpId="0" animBg="1"/>
      <p:bldP spid="191" grpId="0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3" grpId="1" animBg="1"/>
      <p:bldP spid="254" grpId="0" animBg="1"/>
      <p:bldP spid="254" grpId="1" animBg="1"/>
      <p:bldP spid="255" grpId="0" animBg="1"/>
      <p:bldP spid="2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08E-A3EE-41B0-80A3-ED3AD08F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46" y="412438"/>
            <a:ext cx="8515350" cy="458788"/>
          </a:xfrm>
        </p:spPr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arbore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4303DA-2D6E-4CE4-8A60-C00A3DA2F3E2}"/>
              </a:ext>
            </a:extLst>
          </p:cNvPr>
          <p:cNvSpPr txBox="1">
            <a:spLocks/>
          </p:cNvSpPr>
          <p:nvPr/>
        </p:nvSpPr>
        <p:spPr bwMode="auto">
          <a:xfrm>
            <a:off x="-201020" y="1166019"/>
            <a:ext cx="885698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(2)	</a:t>
            </a:r>
            <a:r>
              <a:rPr kumimoji="0" lang="es-E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în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γ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es-E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cel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es-E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puţin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un </a:t>
            </a:r>
            <a:r>
              <a:rPr kumimoji="0" lang="es-E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proces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a </a:t>
            </a:r>
            <a:r>
              <a:rPr kumimoji="0" lang="es-E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executat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un </a:t>
            </a:r>
            <a:r>
              <a:rPr kumimoji="0" lang="es-E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eveniment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"</a:t>
            </a:r>
            <a:r>
              <a:rPr kumimoji="0" lang="es-E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decide</a:t>
            </a:r>
            <a:r>
              <a:rPr kumimoji="0" lang="es-ES" alt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“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demo </a:t>
            </a:r>
            <a:r>
              <a:rPr kumimoji="0" lang="es-E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prin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es-E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reducere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la </a:t>
            </a:r>
            <a:r>
              <a:rPr kumimoji="0" lang="es-E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absurd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N </a:t>
            </a:r>
            <a:r>
              <a:rPr kumimoji="0" lang="es-E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noduri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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N-1 </a:t>
            </a:r>
            <a:r>
              <a:rPr kumimoji="0" lang="es-E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legături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es-E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bidirecţionale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es-E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între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es-E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vecini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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2N-2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es-E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posibile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es-E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recepţii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de </a:t>
            </a:r>
            <a:r>
              <a:rPr kumimoji="0" lang="es-E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mesaje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fr-F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K </a:t>
            </a:r>
            <a:r>
              <a:rPr kumimoji="0" lang="fr-F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procese</a:t>
            </a:r>
            <a:r>
              <a:rPr kumimoji="0" lang="fr-F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au </a:t>
            </a:r>
            <a:r>
              <a:rPr kumimoji="0" lang="fr-F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trimis</a:t>
            </a:r>
            <a:r>
              <a:rPr kumimoji="0" lang="fr-F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un </a:t>
            </a:r>
            <a:r>
              <a:rPr kumimoji="0" lang="fr-F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mesaj</a:t>
            </a:r>
            <a:r>
              <a:rPr kumimoji="0" lang="fr-F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fr-F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în</a:t>
            </a:r>
            <a:r>
              <a:rPr kumimoji="0" lang="fr-F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γ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mesajele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au fost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receptionate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 </a:t>
            </a:r>
            <a:r>
              <a:rPr kumimoji="0" lang="pt-B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F = 2N–2–K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receptii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neconsumate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sym typeface="Wingdings" pitchFamily="2" charset="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pt-B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Pp. că nici un proces nu a executat "</a:t>
            </a:r>
            <a:r>
              <a:rPr kumimoji="0" lang="pt-BR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decide</a:t>
            </a:r>
            <a:r>
              <a:rPr kumimoji="0" lang="pt-B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" în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γ</a:t>
            </a:r>
            <a:r>
              <a:rPr kumimoji="0" lang="pt-B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 </a:t>
            </a:r>
          </a:p>
          <a:p>
            <a:pPr marL="108585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fiecare proces este </a:t>
            </a:r>
            <a:r>
              <a:rPr kumimoji="0" lang="pt-BR" alt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“</a:t>
            </a:r>
            <a:r>
              <a:rPr kumimoji="0" lang="pt-BR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blocat</a:t>
            </a:r>
            <a:r>
              <a:rPr kumimoji="0" lang="pt-BR" alt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”</a:t>
            </a:r>
            <a:r>
              <a:rPr kumimoji="0" lang="pt-BR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 la una din operatiile </a:t>
            </a:r>
            <a:r>
              <a:rPr kumimoji="0" lang="pt-BR" altLang="ja-JP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receive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pt-B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N-K procese nu au trimis mesaj (</a:t>
            </a:r>
            <a:r>
              <a:rPr kumimoji="0" lang="pt-B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sunt in bucla while r&gt;1</a:t>
            </a:r>
            <a:r>
              <a:rPr kumimoji="0" lang="pt-B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 ...)</a:t>
            </a:r>
          </a:p>
          <a:p>
            <a:pPr marL="108585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Symbol" pitchFamily="18" charset="2"/>
              <a:buChar char="Þ"/>
              <a:tabLst/>
              <a:defRPr/>
            </a:pPr>
            <a:r>
              <a:rPr kumimoji="0" lang="pt-B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fiecare din ele mai are de primit </a:t>
            </a:r>
            <a:r>
              <a:rPr kumimoji="0" lang="pt-B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cel puţin</a:t>
            </a:r>
            <a:r>
              <a:rPr kumimoji="0" lang="pt-B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 2 mesaje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pt-B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K procese au trimis dar nici unul nu a decis</a:t>
            </a:r>
          </a:p>
          <a:p>
            <a:pPr marL="108585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pt-B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=&gt; </a:t>
            </a:r>
            <a:r>
              <a:rPr kumimoji="0" lang="pt-B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fiecare mai are de primit un mesaj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de-DE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	=&gt; receptii neconsumate F &gt;= 2(N-K)+K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de-DE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Impreuna cu </a:t>
            </a:r>
            <a:r>
              <a:rPr kumimoji="0" lang="pt-B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F = 2N–2–K </a:t>
            </a:r>
            <a:r>
              <a:rPr kumimoji="0" lang="de-DE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	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de-DE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 2N–2–K &gt;= 2(N-K)+K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fr-F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	-2 &gt;= 0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fr-F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 </a:t>
            </a:r>
            <a:r>
              <a:rPr kumimoji="0" lang="ro-RO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cel </a:t>
            </a:r>
            <a:r>
              <a:rPr kumimoji="0" lang="ro-RO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puţin</a:t>
            </a:r>
            <a:r>
              <a:rPr kumimoji="0" lang="ro-RO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 un proces </a:t>
            </a:r>
            <a:r>
              <a:rPr kumimoji="0" lang="pt-B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a executat "</a:t>
            </a:r>
            <a:r>
              <a:rPr kumimoji="0" lang="pt-BR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decide</a:t>
            </a:r>
            <a:r>
              <a:rPr kumimoji="0" lang="pt-B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" în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Wingdings" pitchFamily="2" charset="2"/>
              </a:rPr>
              <a:t>γ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" name="Dreptunghi 3">
            <a:extLst>
              <a:ext uri="{FF2B5EF4-FFF2-40B4-BE49-F238E27FC236}">
                <a16:creationId xmlns:a16="http://schemas.microsoft.com/office/drawing/2014/main" id="{00F645A3-B979-4969-B6E0-0095AE1A6AB8}"/>
              </a:ext>
            </a:extLst>
          </p:cNvPr>
          <p:cNvSpPr/>
          <p:nvPr/>
        </p:nvSpPr>
        <p:spPr>
          <a:xfrm>
            <a:off x="4535488" y="4437112"/>
            <a:ext cx="4608512" cy="1429622"/>
          </a:xfrm>
          <a:prstGeom prst="rect">
            <a:avLst/>
          </a:prstGeom>
          <a:gradFill rotWithShape="1">
            <a:gsLst>
              <a:gs pos="0">
                <a:srgbClr val="D6E5F6">
                  <a:tint val="50000"/>
                  <a:satMod val="300000"/>
                </a:srgbClr>
              </a:gs>
              <a:gs pos="35000">
                <a:srgbClr val="D6E5F6">
                  <a:tint val="37000"/>
                  <a:satMod val="300000"/>
                </a:srgbClr>
              </a:gs>
              <a:gs pos="100000">
                <a:srgbClr val="D6E5F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6E5F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</a:t>
            </a:r>
            <a:r>
              <a:rPr kumimoji="0" lang="fr-F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FF9218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while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(r&gt;1){</a:t>
            </a:r>
            <a:r>
              <a:rPr kumimoji="0" lang="fr-F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FF9218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receive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</a:t>
            </a:r>
            <a:r>
              <a:rPr kumimoji="0" lang="fr-F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ch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[p](</a:t>
            </a:r>
            <a:r>
              <a:rPr kumimoji="0" lang="fr-F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id,tok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		</a:t>
            </a:r>
            <a:r>
              <a:rPr kumimoji="0" lang="fr-F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rec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[id] = </a:t>
            </a:r>
            <a:r>
              <a:rPr kumimoji="0" lang="fr-F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true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; r = r-1;}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/* de la un </a:t>
            </a:r>
            <a:r>
              <a:rPr kumimoji="0" lang="fr-F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singur</a:t>
            </a:r>
            <a:r>
              <a:rPr kumimoji="0" lang="fr-F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</a:t>
            </a:r>
            <a:r>
              <a:rPr kumimoji="0" lang="fr-F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vecin</a:t>
            </a:r>
            <a:r>
              <a:rPr kumimoji="0" lang="fr-F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, q0, nu s-a </a:t>
            </a:r>
            <a:r>
              <a:rPr kumimoji="0" lang="fr-F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primit</a:t>
            </a:r>
            <a:r>
              <a:rPr kumimoji="0" lang="fr-F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</a:t>
            </a:r>
            <a:r>
              <a:rPr kumimoji="0" lang="fr-F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mesaj</a:t>
            </a:r>
            <a:r>
              <a:rPr kumimoji="0" lang="fr-F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</a:t>
            </a:r>
            <a:r>
              <a:rPr kumimoji="0" lang="fr-F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itchFamily="34" charset="-128"/>
                <a:cs typeface="+mn-cs"/>
              </a:rPr>
              <a:t>afla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itchFamily="34" charset="-128"/>
                <a:cs typeface="+mn-cs"/>
              </a:rPr>
              <a:t> q0: </a:t>
            </a:r>
            <a:r>
              <a:rPr kumimoji="0" lang="fr-F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itchFamily="34" charset="-128"/>
                <a:cs typeface="+mn-cs"/>
              </a:rPr>
              <a:t>Vecini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itchFamily="34" charset="-128"/>
                <a:cs typeface="+mn-cs"/>
              </a:rPr>
              <a:t>[q0] 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6B6BCF"/>
                </a:solidFill>
                <a:effectLst/>
                <a:uLnTx/>
                <a:uFillTx/>
                <a:latin typeface="Courier" charset="0"/>
                <a:ea typeface="ＭＳ Ｐゴシック" pitchFamily="34" charset="-128"/>
                <a:cs typeface="+mn-cs"/>
              </a:rPr>
              <a:t>and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itchFamily="34" charset="-128"/>
                <a:cs typeface="+mn-cs"/>
              </a:rPr>
              <a:t> 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6B6BCF"/>
                </a:solidFill>
                <a:effectLst/>
                <a:uLnTx/>
                <a:uFillTx/>
                <a:latin typeface="Courier" charset="0"/>
                <a:ea typeface="ＭＳ Ｐゴシック" pitchFamily="34" charset="-128"/>
                <a:cs typeface="+mn-cs"/>
              </a:rPr>
              <a:t>NOT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itchFamily="34" charset="-128"/>
                <a:cs typeface="+mn-cs"/>
              </a:rPr>
              <a:t> </a:t>
            </a:r>
            <a:r>
              <a:rPr kumimoji="0" lang="fr-F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itchFamily="34" charset="-128"/>
                <a:cs typeface="+mn-cs"/>
              </a:rPr>
              <a:t>rec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itchFamily="34" charset="-128"/>
                <a:cs typeface="+mn-cs"/>
              </a:rPr>
              <a:t>[q0];</a:t>
            </a:r>
            <a:endParaRPr kumimoji="0" lang="fr-FR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ＭＳ Ｐゴシック" pitchFamily="34" charset="-128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</a:t>
            </a:r>
            <a:r>
              <a:rPr kumimoji="0" lang="fr-F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send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</a:t>
            </a:r>
            <a:r>
              <a:rPr kumimoji="0" lang="fr-F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ch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[q0](p, </a:t>
            </a:r>
            <a:r>
              <a:rPr kumimoji="0" lang="fr-F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tok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</a:t>
            </a:r>
            <a:r>
              <a:rPr kumimoji="0" lang="fr-F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FF9218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receive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</a:t>
            </a:r>
            <a:r>
              <a:rPr kumimoji="0" lang="fr-F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ch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[p](q0, </a:t>
            </a:r>
            <a:r>
              <a:rPr kumimoji="0" lang="fr-F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tok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); </a:t>
            </a:r>
            <a:r>
              <a:rPr kumimoji="0" lang="fr-F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rec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[q0] = </a:t>
            </a:r>
            <a:r>
              <a:rPr kumimoji="0" lang="fr-F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true</a:t>
            </a:r>
            <a:r>
              <a:rPr kumimoji="0" lang="fr-F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</a:t>
            </a:r>
            <a:r>
              <a:rPr kumimoji="0" lang="fr-FR" alt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decide</a:t>
            </a:r>
            <a:r>
              <a:rPr kumimoji="0" lang="fr-F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;</a:t>
            </a:r>
            <a:endParaRPr kumimoji="0" lang="pt-B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8193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7860-0FF6-41E7-830F-6660906A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97733"/>
            <a:ext cx="8515350" cy="458788"/>
          </a:xfrm>
        </p:spPr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arbore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DC62DCB-2AE5-4F48-988B-15140424193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3508" y="1097797"/>
                <a:ext cx="8856984" cy="5112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(3)  "decide" </a:t>
                </a: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precedat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un </a:t>
                </a: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eveniment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in </a:t>
                </a: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fiecare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3000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Fie: </a:t>
                </a: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f</a:t>
                </a:r>
                <a:r>
                  <a:rPr kumimoji="0" lang="pt-BR" altLang="en-US" sz="16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pq</a:t>
                </a: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pt-B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transmiterea</a:t>
                </a: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 unui mesaj de la p la q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3000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g</a:t>
                </a:r>
                <a:r>
                  <a:rPr kumimoji="0" lang="pt-BR" altLang="en-US" sz="16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pq</a:t>
                </a: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pt-B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receptia</a:t>
                </a: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 la q a unui mesaj transmis de p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3000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Cs submulţimea evenimentelor </a:t>
                </a:r>
                <a:r>
                  <a:rPr kumimoji="0" lang="pt-B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e</a:t>
                </a: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 produse în procesul </a:t>
                </a:r>
                <a:r>
                  <a:rPr kumimoji="0" lang="pt-B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s</a:t>
                </a: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3000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≤ relaţia de precedenţă</a:t>
                </a: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 </a:t>
                </a:r>
                <a:endParaRPr kumimoji="0" lang="pt-B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1000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fr-F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Se </a:t>
                </a:r>
                <a:r>
                  <a:rPr kumimoji="0" lang="fr-FR" alt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dem</a:t>
                </a:r>
                <a:r>
                  <a:rPr kumimoji="0" lang="fr-F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 </a:t>
                </a:r>
                <a:r>
                  <a:rPr kumimoji="0" lang="fr-FR" alt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prin</a:t>
                </a:r>
                <a:r>
                  <a:rPr kumimoji="0" lang="fr-F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fr-FR" alt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inductie</a:t>
                </a:r>
                <a:r>
                  <a:rPr kumimoji="0" lang="fr-F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peste </a:t>
                </a:r>
                <a:r>
                  <a:rPr kumimoji="0" lang="fr-FR" alt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evenimentele</a:t>
                </a:r>
                <a:r>
                  <a:rPr kumimoji="0" lang="fr-F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fr-FR" alt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recepţie</a:t>
                </a:r>
                <a:r>
                  <a:rPr kumimoji="0" lang="fr-F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1000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fr-F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	</a:t>
                </a:r>
                <a:r>
                  <a:rPr kumimoji="0" lang="fr-FR" alt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pentru</a:t>
                </a:r>
                <a:r>
                  <a:rPr kumimoji="0" lang="fr-F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fr-FR" alt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06157"/>
                    </a:solidFill>
                    <a:effectLst/>
                    <a:uLnTx/>
                    <a:uFillTx/>
                  </a:rPr>
                  <a:t>orice</a:t>
                </a:r>
                <a:r>
                  <a:rPr kumimoji="0" lang="fr-F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s </a:t>
                </a:r>
                <a:r>
                  <a:rPr kumimoji="0" lang="fr-FR" alt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din</a:t>
                </a:r>
                <a:r>
                  <a:rPr kumimoji="0" lang="fr-F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fr-FR" alt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Tpq</a:t>
                </a:r>
                <a:r>
                  <a:rPr kumimoji="0" lang="fr-F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fr-FR" alt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există</a:t>
                </a:r>
                <a:r>
                  <a:rPr kumimoji="0" lang="fr-F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e </a:t>
                </a:r>
                <a14:m>
                  <m:oMath xmlns:m="http://schemas.openxmlformats.org/officeDocument/2006/math">
                    <m:r>
                      <a:rPr kumimoji="0" lang="fr-FR" altLang="en-US" sz="16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∈</m:t>
                    </m:r>
                  </m:oMath>
                </a14:m>
                <a:r>
                  <a:rPr kumimoji="0" lang="fr-F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Cs : e </a:t>
                </a:r>
                <a:r>
                  <a:rPr kumimoji="0" lang="fr-F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≤</a:t>
                </a:r>
                <a:r>
                  <a:rPr kumimoji="0" lang="fr-F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fr-FR" alt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g</a:t>
                </a:r>
                <a:r>
                  <a:rPr kumimoji="0" lang="fr-FR" altLang="en-US" sz="1600" b="1" i="0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pq</a:t>
                </a:r>
                <a:r>
                  <a:rPr kumimoji="0" lang="fr-F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3000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Presupunem că propozitia este adevărată pentru toate evenimentele </a:t>
                </a:r>
                <a:r>
                  <a:rPr kumimoji="0" lang="pt-BR" alt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receive</a:t>
                </a: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care preced  g</a:t>
                </a:r>
                <a:r>
                  <a:rPr kumimoji="0" lang="pt-BR" altLang="en-US" sz="16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pq</a:t>
                </a: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şi demonstrăm că este adevărată şi pentru g</a:t>
                </a:r>
                <a:r>
                  <a:rPr kumimoji="0" lang="pt-BR" altLang="en-US" sz="16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pq</a:t>
                </a: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 </a:t>
                </a:r>
                <a:endParaRPr kumimoji="0" lang="fr-F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3000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cf. algoritm, </a:t>
                </a: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p</a:t>
                </a: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trimite mesaj lui </a:t>
                </a: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q</a:t>
                </a: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dupa ce primeste mesaj de la toti ceilalti vecini </a:t>
                </a: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r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3000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pt-B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 Trp (similar in celilalti sub-arbori din Tpq):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3000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pt-B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 ≤ g</a:t>
                </a:r>
                <a:r>
                  <a:rPr kumimoji="0" lang="pt-BR" altLang="en-US" sz="16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rp</a:t>
                </a:r>
                <a:r>
                  <a:rPr kumimoji="0" lang="pt-B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(ipoteza inductie)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3000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pt-B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g</a:t>
                </a:r>
                <a:r>
                  <a:rPr kumimoji="0" lang="pt-BR" altLang="en-US" sz="16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rp</a:t>
                </a:r>
                <a:r>
                  <a:rPr kumimoji="0" lang="pt-B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 ≤ f</a:t>
                </a:r>
                <a:r>
                  <a:rPr kumimoji="0" lang="pt-BR" altLang="en-US" sz="16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pq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3000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pt-B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</a:t>
                </a:r>
                <a:r>
                  <a:rPr kumimoji="0" lang="pt-BR" altLang="en-US" sz="16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pq</a:t>
                </a:r>
                <a:r>
                  <a:rPr kumimoji="0" lang="pt-B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 ≤ g</a:t>
                </a:r>
                <a:r>
                  <a:rPr kumimoji="0" lang="pt-BR" altLang="en-US" sz="16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pq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3000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pt-B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sym typeface="Wingdings" pitchFamily="2" charset="2"/>
                  </a:rPr>
                  <a:t> </a:t>
                </a:r>
                <a:r>
                  <a:rPr kumimoji="0" lang="pt-B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 ≤ g</a:t>
                </a:r>
                <a:r>
                  <a:rPr kumimoji="0" lang="pt-BR" altLang="en-US" sz="16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pq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DC62DCB-2AE5-4F48-988B-151404241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1097797"/>
                <a:ext cx="8856984" cy="5112568"/>
              </a:xfrm>
              <a:prstGeom prst="rect">
                <a:avLst/>
              </a:prstGeom>
              <a:blipFill>
                <a:blip r:embed="rId2"/>
                <a:stretch>
                  <a:fillRect t="-248" b="-24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400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2FBE-FF24-D24B-9E1B-8F40004B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8" y="2370077"/>
            <a:ext cx="8515350" cy="458788"/>
          </a:xfrm>
        </p:spPr>
        <p:txBody>
          <a:bodyPr/>
          <a:lstStyle/>
          <a:p>
            <a:r>
              <a:rPr lang="ro-RO" dirty="0"/>
              <a:t>Algoritm ecou</a:t>
            </a:r>
          </a:p>
        </p:txBody>
      </p:sp>
    </p:spTree>
    <p:extLst>
      <p:ext uri="{BB962C8B-B14F-4D97-AF65-F5344CB8AC3E}">
        <p14:creationId xmlns:p14="http://schemas.microsoft.com/office/powerpoint/2010/main" val="3587150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1205-5E5C-42F6-A196-E8DA5DC0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ecou</a:t>
            </a:r>
            <a:r>
              <a:rPr lang="en-US" sz="3200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CB2CB979-241C-4F88-8D32-2C5EA17CD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689903"/>
                <a:ext cx="8928992" cy="5026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se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aplic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unor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topologii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arbitrare</a:t>
                </a:r>
                <a:endParaRPr kumimoji="0" lang="ro-RO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centralizat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; exist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un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singur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ini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iator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ro-RO" sz="2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𝐼</m:t>
                    </m:r>
                  </m:oMath>
                </a14:m>
                <a:endParaRPr kumimoji="0" lang="ro-RO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propus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Chang; </a:t>
                </a:r>
                <a:r>
                  <a:rPr kumimoji="0" lang="en-US" alt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itchFamily="34" charset="-128"/>
                  </a:rPr>
                  <a:t>prezentam</a:t>
                </a: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itchFamily="34" charset="-128"/>
                  </a:rPr>
                  <a:t> </a:t>
                </a:r>
                <a:r>
                  <a:rPr kumimoji="0" lang="en-US" alt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itchFamily="34" charset="-128"/>
                  </a:rPr>
                  <a:t>versiunea</a:t>
                </a: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itchFamily="34" charset="-128"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mai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eficient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Segall</a:t>
                </a:r>
                <a:endParaRPr kumimoji="0" lang="ro-RO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bazat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pe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inundarea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re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elei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cu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mesaje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tok</a:t>
                </a: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se stabile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un arbore de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acoperire</a:t>
                </a: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mesaje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tok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sunt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transmise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napoi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spre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r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cin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prin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canalele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arborelui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acoperire</a:t>
                </a: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CB2CB979-241C-4F88-8D32-2C5EA17CD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689903"/>
                <a:ext cx="8928992" cy="5026429"/>
              </a:xfrm>
              <a:prstGeom prst="rect">
                <a:avLst/>
              </a:prstGeom>
              <a:blipFill>
                <a:blip r:embed="rId2"/>
                <a:stretch>
                  <a:fillRect l="-426" t="-10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653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6451-D46D-4E85-8B18-E06AA911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ecou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788B5B-2645-43B1-A0FA-089CADE46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08" y="1271110"/>
            <a:ext cx="8928992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000" b="1" kern="0">
                <a:solidFill>
                  <a:srgbClr val="C00000"/>
                </a:solidFill>
                <a:latin typeface="Courier New" pitchFamily="49" charset="0"/>
              </a:rPr>
              <a:t>chan</a:t>
            </a:r>
            <a:r>
              <a:rPr lang="fr-FR" sz="2000" kern="0">
                <a:solidFill>
                  <a:srgbClr val="C00000"/>
                </a:solidFill>
                <a:latin typeface="Courier New" pitchFamily="49" charset="0"/>
              </a:rPr>
              <a:t> ch[1:n](int id, tik_type tok);</a:t>
            </a:r>
            <a:endParaRPr lang="fr-FR" sz="2000" b="1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000" b="1" kern="0">
                <a:solidFill>
                  <a:srgbClr val="C00000"/>
                </a:solidFill>
                <a:latin typeface="Courier New" pitchFamily="49" charset="0"/>
              </a:rPr>
              <a:t>const</a:t>
            </a:r>
            <a:r>
              <a:rPr lang="fr-FR" sz="2000" kern="0">
                <a:solidFill>
                  <a:srgbClr val="C00000"/>
                </a:solidFill>
                <a:latin typeface="Courier New" pitchFamily="49" charset="0"/>
              </a:rPr>
              <a:t> int I</a:t>
            </a:r>
            <a:r>
              <a:rPr lang="ro-RO" sz="2000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kern="0">
                <a:solidFill>
                  <a:srgbClr val="C00000"/>
                </a:solidFill>
                <a:latin typeface="Courier New" pitchFamily="49" charset="0"/>
              </a:rPr>
              <a:t>=</a:t>
            </a:r>
            <a:r>
              <a:rPr lang="ro-RO" sz="2000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kern="0">
                <a:solidFill>
                  <a:srgbClr val="C00000"/>
                </a:solidFill>
                <a:latin typeface="Courier New" pitchFamily="49" charset="0"/>
              </a:rPr>
              <a:t>id_initiator;</a:t>
            </a:r>
            <a:endParaRPr lang="ro-RO" sz="20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20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kern="0">
                <a:solidFill>
                  <a:srgbClr val="C00000"/>
                </a:solidFill>
                <a:latin typeface="Courier New" pitchFamily="49" charset="0"/>
              </a:rPr>
              <a:t>process</a:t>
            </a:r>
            <a:r>
              <a:rPr lang="ro-RO" sz="2000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kern="0">
                <a:solidFill>
                  <a:srgbClr val="C00000"/>
                </a:solidFill>
                <a:latin typeface="Courier New" pitchFamily="49" charset="0"/>
              </a:rPr>
              <a:t>Proc(I){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ker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b="1" kern="0">
                <a:solidFill>
                  <a:srgbClr val="C00000"/>
                </a:solidFill>
                <a:latin typeface="Courier New" pitchFamily="49" charset="0"/>
              </a:rPr>
              <a:t>bool</a:t>
            </a:r>
            <a:r>
              <a:rPr lang="fr-FR" sz="2000" kern="0">
                <a:solidFill>
                  <a:srgbClr val="C00000"/>
                </a:solidFill>
                <a:latin typeface="Courier New" pitchFamily="49" charset="0"/>
              </a:rPr>
              <a:t> Vecini[1:n] = vecinii_lui_I;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ker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b="1" ker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fr-FR" sz="2000" kern="0">
                <a:solidFill>
                  <a:srgbClr val="C00000"/>
                </a:solidFill>
                <a:latin typeface="Courier New" pitchFamily="49" charset="0"/>
              </a:rPr>
              <a:t> r = numar_vecini_I, id</a:t>
            </a:r>
            <a:r>
              <a:rPr lang="en-US" sz="2000" ker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fr-FR" sz="20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ker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b="1" kern="0">
                <a:solidFill>
                  <a:srgbClr val="C00000"/>
                </a:solidFill>
                <a:latin typeface="Courier New" pitchFamily="49" charset="0"/>
              </a:rPr>
              <a:t>tok_type </a:t>
            </a:r>
            <a:r>
              <a:rPr lang="fr-FR" sz="2000" ker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en-US" sz="2000" ker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fr-FR" sz="20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20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ker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b="1" ker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fr-FR" sz="2000" kern="0">
                <a:solidFill>
                  <a:srgbClr val="C00000"/>
                </a:solidFill>
                <a:latin typeface="Courier New" pitchFamily="49" charset="0"/>
              </a:rPr>
              <a:t> [i=1 to n </a:t>
            </a:r>
            <a:r>
              <a:rPr lang="fr-FR" sz="2000" b="1" kern="0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fr-FR" sz="2000" kern="0">
                <a:solidFill>
                  <a:srgbClr val="C00000"/>
                </a:solidFill>
                <a:latin typeface="Courier New" pitchFamily="49" charset="0"/>
              </a:rPr>
              <a:t> Vecini[i]] </a:t>
            </a:r>
            <a:r>
              <a:rPr lang="fr-FR" sz="2000" b="1" kern="0">
                <a:solidFill>
                  <a:srgbClr val="C00000"/>
                </a:solidFill>
                <a:latin typeface="Courier New" pitchFamily="49" charset="0"/>
              </a:rPr>
              <a:t>send</a:t>
            </a:r>
            <a:r>
              <a:rPr lang="fr-FR" sz="2000" kern="0">
                <a:solidFill>
                  <a:srgbClr val="C00000"/>
                </a:solidFill>
                <a:latin typeface="Courier New" pitchFamily="49" charset="0"/>
              </a:rPr>
              <a:t> ch[i](I, tok);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ker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b="1" kern="0">
                <a:solidFill>
                  <a:srgbClr val="C00000"/>
                </a:solidFill>
                <a:latin typeface="Courier New" pitchFamily="49" charset="0"/>
              </a:rPr>
              <a:t>while</a:t>
            </a:r>
            <a:r>
              <a:rPr lang="fr-FR" sz="2000" kern="0">
                <a:solidFill>
                  <a:srgbClr val="C00000"/>
                </a:solidFill>
                <a:latin typeface="Courier New" pitchFamily="49" charset="0"/>
              </a:rPr>
              <a:t> (r</a:t>
            </a:r>
            <a:r>
              <a:rPr lang="ro-RO" sz="2000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kern="0">
                <a:solidFill>
                  <a:srgbClr val="C00000"/>
                </a:solidFill>
                <a:latin typeface="Courier New" pitchFamily="49" charset="0"/>
              </a:rPr>
              <a:t>&gt;</a:t>
            </a:r>
            <a:r>
              <a:rPr lang="ro-RO" sz="2000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kern="0">
                <a:solidFill>
                  <a:srgbClr val="C00000"/>
                </a:solidFill>
                <a:latin typeface="Courier New" pitchFamily="49" charset="0"/>
              </a:rPr>
              <a:t>0) { </a:t>
            </a:r>
            <a:endParaRPr lang="ro-RO" sz="20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kern="0">
                <a:solidFill>
                  <a:srgbClr val="C00000"/>
                </a:solidFill>
                <a:latin typeface="Courier New" pitchFamily="49" charset="0"/>
              </a:rPr>
              <a:t>		</a:t>
            </a:r>
            <a:r>
              <a:rPr lang="fr-FR" sz="2000" b="1" kern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fr-FR" sz="2000" kern="0">
                <a:solidFill>
                  <a:srgbClr val="C00000"/>
                </a:solidFill>
                <a:latin typeface="Courier New" pitchFamily="49" charset="0"/>
              </a:rPr>
              <a:t> ch[I](id, tok);</a:t>
            </a:r>
            <a:endParaRPr lang="ro-RO" sz="20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kern="0">
                <a:solidFill>
                  <a:srgbClr val="C00000"/>
                </a:solidFill>
                <a:latin typeface="Courier New" pitchFamily="49" charset="0"/>
              </a:rPr>
              <a:t>		</a:t>
            </a:r>
            <a:r>
              <a:rPr lang="fr-FR" sz="2000" kern="0">
                <a:solidFill>
                  <a:srgbClr val="C00000"/>
                </a:solidFill>
                <a:latin typeface="Courier New" pitchFamily="49" charset="0"/>
              </a:rPr>
              <a:t>r = r</a:t>
            </a:r>
            <a:r>
              <a:rPr lang="ro-RO" sz="2000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kern="0">
                <a:solidFill>
                  <a:srgbClr val="C00000"/>
                </a:solidFill>
                <a:latin typeface="Courier New" pitchFamily="49" charset="0"/>
              </a:rPr>
              <a:t>–</a:t>
            </a:r>
            <a:r>
              <a:rPr lang="ro-RO" sz="2000" ker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kern="0">
                <a:solidFill>
                  <a:srgbClr val="C00000"/>
                </a:solidFill>
                <a:latin typeface="Courier New" pitchFamily="49" charset="0"/>
              </a:rPr>
              <a:t>1;</a:t>
            </a:r>
            <a:endParaRPr lang="ro-RO" sz="20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b="1" ker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kern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en-US" sz="20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ker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i="1" kern="0">
                <a:solidFill>
                  <a:srgbClr val="C00000"/>
                </a:solidFill>
                <a:latin typeface="Courier New" pitchFamily="49" charset="0"/>
              </a:rPr>
              <a:t>d</a:t>
            </a:r>
            <a:r>
              <a:rPr lang="ro-RO" sz="2000" i="1" kern="0">
                <a:solidFill>
                  <a:srgbClr val="C00000"/>
                </a:solidFill>
                <a:latin typeface="Courier New" pitchFamily="49" charset="0"/>
              </a:rPr>
              <a:t>e</a:t>
            </a:r>
            <a:r>
              <a:rPr lang="en-US" sz="2000" i="1" kern="0">
                <a:solidFill>
                  <a:srgbClr val="C00000"/>
                </a:solidFill>
                <a:latin typeface="Courier New" pitchFamily="49" charset="0"/>
              </a:rPr>
              <a:t>cide;</a:t>
            </a:r>
            <a:endParaRPr lang="ro-RO" sz="2000" ker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kern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en-US" sz="2000" kern="0" dirty="0">
              <a:solidFill>
                <a:srgbClr val="C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71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D23A-CAC3-4FB6-AC86-C8732056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ecou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D0594D2B-A96E-415C-9B21-FDBAC5B125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245350"/>
                <a:ext cx="8928992" cy="5445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process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Proc[p=1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 n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, p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&lt;&gt;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I]{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bool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Vecini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[1:n] =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vecinii_lui_p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int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 =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numar_vecini_p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,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id,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parinte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</a:t>
                </a: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tok_type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</a:t>
                </a: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 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receive</a:t>
                </a: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[p](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parinte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,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); r = r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-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1;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for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[q=1 to n </a:t>
                </a: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st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Vecini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[q] and q&lt;&gt;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parinte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</a:t>
                </a:r>
                <a:r>
                  <a:rPr kumimoji="0" lang="fr-FR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send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[q](p,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);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while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(r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&gt;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0) { 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</a:t>
                </a:r>
                <a:r>
                  <a:rPr kumimoji="0" lang="fr-FR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receive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[p](id,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);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 = r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–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1; }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send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parinte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](p,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}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𝑴𝒆𝒔𝒂𝒋𝒆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ro-RO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822C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ro-RO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822CD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𝑬</m:t>
                          </m:r>
                        </m:e>
                      </m:d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, 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𝑻𝒊𝒎𝒑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𝑶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𝑵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1822CD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D0594D2B-A96E-415C-9B21-FDBAC5B12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245350"/>
                <a:ext cx="8928992" cy="5445224"/>
              </a:xfrm>
              <a:prstGeom prst="rect">
                <a:avLst/>
              </a:prstGeom>
              <a:blipFill>
                <a:blip r:embed="rId2"/>
                <a:stretch>
                  <a:fillRect l="-5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88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6962-24FF-4D6A-BD4B-72111680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32656"/>
            <a:ext cx="8515350" cy="458788"/>
          </a:xfrm>
        </p:spPr>
        <p:txBody>
          <a:bodyPr/>
          <a:lstStyle/>
          <a:p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preliminare</a:t>
            </a:r>
            <a:r>
              <a:rPr lang="en-US" dirty="0"/>
              <a:t> - </a:t>
            </a:r>
            <a:r>
              <a:rPr lang="en-US" dirty="0" err="1"/>
              <a:t>configuratii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BE6F44-C4FC-4B81-B15C-C6919665E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71606"/>
            <a:ext cx="88392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Un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ＭＳ Ｐゴシック" pitchFamily="34" charset="-128"/>
              </a:rPr>
              <a:t>program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ＭＳ Ｐゴシック" pitchFamily="34" charset="-128"/>
              </a:rPr>
              <a:t>distribuit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consta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dintr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-o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ＭＳ Ｐゴシック" pitchFamily="34" charset="-128"/>
              </a:rPr>
              <a:t>colectie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ＭＳ Ｐゴシック" pitchFamily="34" charset="-128"/>
              </a:rPr>
              <a:t> de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ＭＳ Ｐゴシック" pitchFamily="34" charset="-128"/>
              </a:rPr>
              <a:t>procese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secventiale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comunicante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ＭＳ Ｐゴシック" pitchFamily="34" charset="-128"/>
              </a:rPr>
              <a:t>Configuratie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=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Ansamblul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starilor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tuturor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proceselor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la un moment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dat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O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ＭＳ Ｐゴシック" pitchFamily="34" charset="-128"/>
              </a:rPr>
              <a:t>operatie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modifica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starea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unui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proces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, implicit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configuratia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O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executie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a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programului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poate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fi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ＭＳ Ｐゴシック" pitchFamily="34" charset="-128"/>
              </a:rPr>
              <a:t>modelata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printr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-o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secventa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de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ＭＳ Ｐゴシック" pitchFamily="34" charset="-128"/>
              </a:rPr>
              <a:t>configuratii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Ex.1 Program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distribuit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=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colectie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a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doua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procese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, initial a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si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b au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valoarea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 panose="020B0600040502020204" pitchFamily="34" charset="0"/>
                <a:ea typeface="ＭＳ Ｐゴシック" pitchFamily="34" charset="-128"/>
                <a:cs typeface="Lucida Grande" panose="020B0600040502020204" pitchFamily="34" charset="0"/>
              </a:rPr>
              <a:t>process P1{ int a =0;		process P2{ int b =0;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 panose="020B0600040502020204" pitchFamily="34" charset="0"/>
                <a:cs typeface="Lucida Grande" panose="020B0600040502020204" pitchFamily="34" charset="0"/>
              </a:rPr>
              <a:t>                   a = a+1;}                                   b = b+1;}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ＭＳ Ｐゴシック" pitchFamily="34" charset="-128"/>
              </a:rPr>
              <a:t>configuratia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=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ansamblul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valorilor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celor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doua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variabile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modificate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de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procese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configuratia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initiala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este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&lt;0,0&gt;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daca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operatia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primului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proces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se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executa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mai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intai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configuratia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devine</a:t>
            </a:r>
            <a:r>
              <a:rPr lang="en-US" altLang="en-US" sz="2000" kern="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&lt;1,0&gt;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O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ＭＳ Ｐゴシック" pitchFamily="34" charset="-128"/>
              </a:rPr>
              <a:t>executie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posibila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=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secventa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de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configuratii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:  (&lt;0,0&gt;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  <a:sym typeface="Wingdings" pitchFamily="2" charset="2"/>
              </a:rPr>
              <a:t>, &lt;1,0&gt; , &lt;1,1&gt;)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069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3BAE-D83A-40BD-8EB7-3F887CA4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</a:t>
            </a:r>
            <a:r>
              <a:rPr lang="ro-RO" dirty="0"/>
              <a:t>l ecou (3)</a:t>
            </a:r>
            <a:r>
              <a:rPr lang="en-US" dirty="0"/>
              <a:t> </a:t>
            </a:r>
            <a:br>
              <a:rPr lang="ro-RO" dirty="0"/>
            </a:br>
            <a:r>
              <a:rPr lang="ro-RO" dirty="0"/>
              <a:t>exemplu de execuție</a:t>
            </a:r>
            <a:endParaRPr lang="en-US" dirty="0"/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73E49815-672E-461E-BF82-AA21AB7831E5}"/>
              </a:ext>
            </a:extLst>
          </p:cNvPr>
          <p:cNvSpPr/>
          <p:nvPr/>
        </p:nvSpPr>
        <p:spPr bwMode="auto">
          <a:xfrm>
            <a:off x="5983288" y="4219454"/>
            <a:ext cx="431800" cy="433388"/>
          </a:xfrm>
          <a:prstGeom prst="ellipse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52" name="Oval 4">
            <a:extLst>
              <a:ext uri="{FF2B5EF4-FFF2-40B4-BE49-F238E27FC236}">
                <a16:creationId xmlns:a16="http://schemas.microsoft.com/office/drawing/2014/main" id="{F3B07CF1-5B40-4B89-8E0E-0B5F8565CC20}"/>
              </a:ext>
            </a:extLst>
          </p:cNvPr>
          <p:cNvSpPr/>
          <p:nvPr/>
        </p:nvSpPr>
        <p:spPr bwMode="auto">
          <a:xfrm>
            <a:off x="2867025" y="4219454"/>
            <a:ext cx="433388" cy="433388"/>
          </a:xfrm>
          <a:prstGeom prst="ellipse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53" name="Oval 1">
            <a:extLst>
              <a:ext uri="{FF2B5EF4-FFF2-40B4-BE49-F238E27FC236}">
                <a16:creationId xmlns:a16="http://schemas.microsoft.com/office/drawing/2014/main" id="{1D34C0B1-3E11-4D64-9C7A-34F0A268C785}"/>
              </a:ext>
            </a:extLst>
          </p:cNvPr>
          <p:cNvSpPr/>
          <p:nvPr/>
        </p:nvSpPr>
        <p:spPr bwMode="auto">
          <a:xfrm rot="21573726">
            <a:off x="2867025" y="2173167"/>
            <a:ext cx="431800" cy="431800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1</a:t>
            </a:r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3D9C8E6D-2307-497A-A4B3-0AC0DE990413}"/>
              </a:ext>
            </a:extLst>
          </p:cNvPr>
          <p:cNvSpPr/>
          <p:nvPr/>
        </p:nvSpPr>
        <p:spPr bwMode="auto">
          <a:xfrm rot="21573726">
            <a:off x="5984875" y="2176342"/>
            <a:ext cx="431800" cy="431800"/>
          </a:xfrm>
          <a:prstGeom prst="ellipse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55" name="Straight Arrow Connector 2-1">
            <a:extLst>
              <a:ext uri="{FF2B5EF4-FFF2-40B4-BE49-F238E27FC236}">
                <a16:creationId xmlns:a16="http://schemas.microsoft.com/office/drawing/2014/main" id="{82C96EF1-BB43-409E-B3DD-D5A4CADAFDBC}"/>
              </a:ext>
            </a:extLst>
          </p:cNvPr>
          <p:cNvCxnSpPr>
            <a:cxnSpLocks noChangeShapeType="1"/>
            <a:stCxn id="54" idx="2"/>
            <a:endCxn id="53" idx="6"/>
          </p:cNvCxnSpPr>
          <p:nvPr/>
        </p:nvCxnSpPr>
        <p:spPr bwMode="auto">
          <a:xfrm flipH="1" flipV="1">
            <a:off x="3298819" y="2387417"/>
            <a:ext cx="2686062" cy="6475"/>
          </a:xfrm>
          <a:prstGeom prst="straightConnector1">
            <a:avLst/>
          </a:prstGeom>
          <a:noFill/>
          <a:ln w="31750" cap="flat" cmpd="sng" algn="ctr">
            <a:solidFill>
              <a:srgbClr val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6" name="Straight Arrow Connector 2-3">
            <a:extLst>
              <a:ext uri="{FF2B5EF4-FFF2-40B4-BE49-F238E27FC236}">
                <a16:creationId xmlns:a16="http://schemas.microsoft.com/office/drawing/2014/main" id="{B7B4DD16-D991-483A-9C87-007B18BC86E0}"/>
              </a:ext>
            </a:extLst>
          </p:cNvPr>
          <p:cNvCxnSpPr>
            <a:cxnSpLocks noChangeShapeType="1"/>
            <a:stCxn id="54" idx="4"/>
            <a:endCxn id="51" idx="0"/>
          </p:cNvCxnSpPr>
          <p:nvPr/>
        </p:nvCxnSpPr>
        <p:spPr bwMode="auto">
          <a:xfrm flipH="1">
            <a:off x="6199188" y="2608136"/>
            <a:ext cx="3237" cy="1611318"/>
          </a:xfrm>
          <a:prstGeom prst="straightConnector1">
            <a:avLst/>
          </a:prstGeom>
          <a:noFill/>
          <a:ln w="31750" cap="flat" cmpd="sng" algn="ctr">
            <a:solidFill>
              <a:srgbClr val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7" name="Straight Arrow Connector 3-4">
            <a:extLst>
              <a:ext uri="{FF2B5EF4-FFF2-40B4-BE49-F238E27FC236}">
                <a16:creationId xmlns:a16="http://schemas.microsoft.com/office/drawing/2014/main" id="{B1592E81-6670-482A-B318-8CBD8ABFFB9E}"/>
              </a:ext>
            </a:extLst>
          </p:cNvPr>
          <p:cNvCxnSpPr>
            <a:cxnSpLocks noChangeShapeType="1"/>
            <a:stCxn id="51" idx="2"/>
            <a:endCxn id="52" idx="6"/>
          </p:cNvCxnSpPr>
          <p:nvPr/>
        </p:nvCxnSpPr>
        <p:spPr bwMode="auto">
          <a:xfrm flipH="1">
            <a:off x="3300413" y="4435354"/>
            <a:ext cx="2682875" cy="0"/>
          </a:xfrm>
          <a:prstGeom prst="straightConnector1">
            <a:avLst/>
          </a:prstGeom>
          <a:noFill/>
          <a:ln w="31750" cap="flat" cmpd="sng" algn="ctr">
            <a:solidFill>
              <a:srgbClr val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8" name="Straight Arrow Connector 4-2">
            <a:extLst>
              <a:ext uri="{FF2B5EF4-FFF2-40B4-BE49-F238E27FC236}">
                <a16:creationId xmlns:a16="http://schemas.microsoft.com/office/drawing/2014/main" id="{F9DC1BCA-2853-4569-B55A-355C777DD4AC}"/>
              </a:ext>
            </a:extLst>
          </p:cNvPr>
          <p:cNvCxnSpPr>
            <a:cxnSpLocks noChangeShapeType="1"/>
            <a:stCxn id="52" idx="7"/>
            <a:endCxn id="54" idx="3"/>
          </p:cNvCxnSpPr>
          <p:nvPr/>
        </p:nvCxnSpPr>
        <p:spPr bwMode="auto">
          <a:xfrm flipV="1">
            <a:off x="3236945" y="2546068"/>
            <a:ext cx="2812337" cy="1736854"/>
          </a:xfrm>
          <a:prstGeom prst="straightConnector1">
            <a:avLst/>
          </a:prstGeom>
          <a:noFill/>
          <a:ln w="31750" cap="flat" cmpd="sng" algn="ctr">
            <a:solidFill>
              <a:srgbClr val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9" name="Rounded Rectangular initiator">
            <a:extLst>
              <a:ext uri="{FF2B5EF4-FFF2-40B4-BE49-F238E27FC236}">
                <a16:creationId xmlns:a16="http://schemas.microsoft.com/office/drawing/2014/main" id="{22E471B3-B183-412C-8413-0FC0C75E4439}"/>
              </a:ext>
            </a:extLst>
          </p:cNvPr>
          <p:cNvSpPr/>
          <p:nvPr/>
        </p:nvSpPr>
        <p:spPr bwMode="auto">
          <a:xfrm>
            <a:off x="900083" y="2180856"/>
            <a:ext cx="1655693" cy="407354"/>
          </a:xfrm>
          <a:prstGeom prst="wedgeRoundRectCallout">
            <a:avLst>
              <a:gd name="adj1" fmla="val 66669"/>
              <a:gd name="adj2" fmla="val -18244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1 este inițiator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60" name="TextBox grey">
            <a:extLst>
              <a:ext uri="{FF2B5EF4-FFF2-40B4-BE49-F238E27FC236}">
                <a16:creationId xmlns:a16="http://schemas.microsoft.com/office/drawing/2014/main" id="{7335A16B-472E-46B7-A1E7-6AD9D7BA6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785" y="5779008"/>
            <a:ext cx="1508760" cy="619721"/>
          </a:xfrm>
          <a:prstGeom prst="rect">
            <a:avLst/>
          </a:prstGeom>
          <a:gradFill flip="none"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Vecini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=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părinte 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=</a:t>
            </a: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r       =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61" name="TextBox blue 1">
            <a:extLst>
              <a:ext uri="{FF2B5EF4-FFF2-40B4-BE49-F238E27FC236}">
                <a16:creationId xmlns:a16="http://schemas.microsoft.com/office/drawing/2014/main" id="{39595A29-7323-499D-BE8B-D51B90C78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545" y="5781949"/>
            <a:ext cx="1508760" cy="609398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{2}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endParaRPr lang="ro-RO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1</a:t>
            </a:r>
          </a:p>
        </p:txBody>
      </p:sp>
      <p:sp>
        <p:nvSpPr>
          <p:cNvPr id="62" name="TextBox blue 2">
            <a:extLst>
              <a:ext uri="{FF2B5EF4-FFF2-40B4-BE49-F238E27FC236}">
                <a16:creationId xmlns:a16="http://schemas.microsoft.com/office/drawing/2014/main" id="{71ACA8B3-BCAF-4CA1-A6E1-32A5549A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720" y="5781949"/>
            <a:ext cx="1508760" cy="612648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{2}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endParaRPr lang="ro-RO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0</a:t>
            </a:r>
          </a:p>
        </p:txBody>
      </p:sp>
      <p:sp>
        <p:nvSpPr>
          <p:cNvPr id="63" name="TextBox red 1">
            <a:extLst>
              <a:ext uri="{FF2B5EF4-FFF2-40B4-BE49-F238E27FC236}">
                <a16:creationId xmlns:a16="http://schemas.microsoft.com/office/drawing/2014/main" id="{C7D6E23A-C68B-4722-9A01-FE7788336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296" y="5781949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{1, 3,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endParaRPr lang="ro-RO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3</a:t>
            </a:r>
          </a:p>
        </p:txBody>
      </p:sp>
      <p:sp>
        <p:nvSpPr>
          <p:cNvPr id="64" name="TextBox red 2">
            <a:extLst>
              <a:ext uri="{FF2B5EF4-FFF2-40B4-BE49-F238E27FC236}">
                <a16:creationId xmlns:a16="http://schemas.microsoft.com/office/drawing/2014/main" id="{5C103551-D6D7-45BF-90EF-D2EB82B3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480" y="5781949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{1, 3,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1</a:t>
            </a:r>
            <a:endParaRPr lang="ro-RO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2</a:t>
            </a:r>
          </a:p>
        </p:txBody>
      </p:sp>
      <p:sp>
        <p:nvSpPr>
          <p:cNvPr id="65" name="TextBox red 3">
            <a:extLst>
              <a:ext uri="{FF2B5EF4-FFF2-40B4-BE49-F238E27FC236}">
                <a16:creationId xmlns:a16="http://schemas.microsoft.com/office/drawing/2014/main" id="{CABFD1BD-CA14-441D-B126-355BF5BFC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480" y="5781949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{1, 3,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1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2</a:t>
            </a:r>
          </a:p>
        </p:txBody>
      </p:sp>
      <p:sp>
        <p:nvSpPr>
          <p:cNvPr id="66" name="TextBox red 4">
            <a:extLst>
              <a:ext uri="{FF2B5EF4-FFF2-40B4-BE49-F238E27FC236}">
                <a16:creationId xmlns:a16="http://schemas.microsoft.com/office/drawing/2014/main" id="{B6CC2FE5-3AD3-4017-9250-481B39B0E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480" y="5781679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{1, 3,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1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0</a:t>
            </a:r>
          </a:p>
        </p:txBody>
      </p:sp>
      <p:sp>
        <p:nvSpPr>
          <p:cNvPr id="67" name="TextBox red 5">
            <a:extLst>
              <a:ext uri="{FF2B5EF4-FFF2-40B4-BE49-F238E27FC236}">
                <a16:creationId xmlns:a16="http://schemas.microsoft.com/office/drawing/2014/main" id="{4DD98CC3-99AD-4D71-930F-87861FEBC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480" y="5781679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{1, 3,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1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0</a:t>
            </a:r>
          </a:p>
        </p:txBody>
      </p:sp>
      <p:sp>
        <p:nvSpPr>
          <p:cNvPr id="68" name="TextBox purple 1">
            <a:extLst>
              <a:ext uri="{FF2B5EF4-FFF2-40B4-BE49-F238E27FC236}">
                <a16:creationId xmlns:a16="http://schemas.microsoft.com/office/drawing/2014/main" id="{5D08075E-532C-4905-B31B-E666A0DAE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056" y="5781949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{2, 4}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2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69" name="TextBox purple 2">
            <a:extLst>
              <a:ext uri="{FF2B5EF4-FFF2-40B4-BE49-F238E27FC236}">
                <a16:creationId xmlns:a16="http://schemas.microsoft.com/office/drawing/2014/main" id="{A4A89F5E-A6C7-4C51-A54D-8B321DCF3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056" y="5781949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{2, 4}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2</a:t>
            </a:r>
            <a:endParaRPr kumimoji="0" lang="ro-RO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1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70" name="TextBox purple 3">
            <a:extLst>
              <a:ext uri="{FF2B5EF4-FFF2-40B4-BE49-F238E27FC236}">
                <a16:creationId xmlns:a16="http://schemas.microsoft.com/office/drawing/2014/main" id="{2A85AA2D-CC8C-4C9F-AD40-02D7CEBDD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056" y="5781949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{2, 4}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2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1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71" name="TextBox purple 4">
            <a:extLst>
              <a:ext uri="{FF2B5EF4-FFF2-40B4-BE49-F238E27FC236}">
                <a16:creationId xmlns:a16="http://schemas.microsoft.com/office/drawing/2014/main" id="{6D16EE19-D37B-4DD7-B02F-279E635A8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056" y="5781949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{2, 4}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2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0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72" name="TextBox purple 5">
            <a:extLst>
              <a:ext uri="{FF2B5EF4-FFF2-40B4-BE49-F238E27FC236}">
                <a16:creationId xmlns:a16="http://schemas.microsoft.com/office/drawing/2014/main" id="{DA01F8F2-7AD0-4674-898C-8BE49A9F8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056" y="5781679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{2, 4}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2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0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73" name="TextBox green 1">
            <a:extLst>
              <a:ext uri="{FF2B5EF4-FFF2-40B4-BE49-F238E27FC236}">
                <a16:creationId xmlns:a16="http://schemas.microsoft.com/office/drawing/2014/main" id="{309C2BBC-ED8B-4D47-86DB-5247636C5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224" y="5779008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{2, 3}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endParaRPr lang="ro-RO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2</a:t>
            </a:r>
          </a:p>
        </p:txBody>
      </p:sp>
      <p:sp>
        <p:nvSpPr>
          <p:cNvPr id="74" name="TextBox green 2">
            <a:extLst>
              <a:ext uri="{FF2B5EF4-FFF2-40B4-BE49-F238E27FC236}">
                <a16:creationId xmlns:a16="http://schemas.microsoft.com/office/drawing/2014/main" id="{16BA008C-87D6-4BFE-9A30-B9B2D9135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224" y="5779008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{2, 3}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2</a:t>
            </a:r>
            <a:endParaRPr lang="ro-RO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1</a:t>
            </a:r>
            <a:endParaRPr lang="ro-RO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75" name="TextBox green 3">
            <a:extLst>
              <a:ext uri="{FF2B5EF4-FFF2-40B4-BE49-F238E27FC236}">
                <a16:creationId xmlns:a16="http://schemas.microsoft.com/office/drawing/2014/main" id="{03337DC3-E93B-4FA2-A898-E9F3E7A80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224" y="5781949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{2, 3}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1</a:t>
            </a:r>
          </a:p>
        </p:txBody>
      </p:sp>
      <p:sp>
        <p:nvSpPr>
          <p:cNvPr id="76" name="TextBox green 4">
            <a:extLst>
              <a:ext uri="{FF2B5EF4-FFF2-40B4-BE49-F238E27FC236}">
                <a16:creationId xmlns:a16="http://schemas.microsoft.com/office/drawing/2014/main" id="{68908990-9FE2-466B-A068-F1C5DDD1F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224" y="5781949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{2, 3}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0</a:t>
            </a:r>
            <a:endParaRPr lang="ro-RO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77" name="TextBox green 5">
            <a:extLst>
              <a:ext uri="{FF2B5EF4-FFF2-40B4-BE49-F238E27FC236}">
                <a16:creationId xmlns:a16="http://schemas.microsoft.com/office/drawing/2014/main" id="{29E31D48-CC08-4BA7-9690-46DA6EC95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224" y="5781949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{2, 3}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  <a:ea typeface="+mn-ea"/>
              </a:rPr>
              <a:t>0</a:t>
            </a:r>
          </a:p>
        </p:txBody>
      </p:sp>
      <p:sp>
        <p:nvSpPr>
          <p:cNvPr id="78" name="Rectangle msg 1-2 1">
            <a:extLst>
              <a:ext uri="{FF2B5EF4-FFF2-40B4-BE49-F238E27FC236}">
                <a16:creationId xmlns:a16="http://schemas.microsoft.com/office/drawing/2014/main" id="{C04B381A-83F2-485C-92E1-17C7A63C1BB8}"/>
              </a:ext>
            </a:extLst>
          </p:cNvPr>
          <p:cNvSpPr/>
          <p:nvPr/>
        </p:nvSpPr>
        <p:spPr bwMode="auto">
          <a:xfrm>
            <a:off x="3329925" y="2202824"/>
            <a:ext cx="363417" cy="363417"/>
          </a:xfrm>
          <a:prstGeom prst="rect">
            <a:avLst/>
          </a:prstGeom>
          <a:gradFill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79" name="Rectangle msg 2-3 1">
            <a:extLst>
              <a:ext uri="{FF2B5EF4-FFF2-40B4-BE49-F238E27FC236}">
                <a16:creationId xmlns:a16="http://schemas.microsoft.com/office/drawing/2014/main" id="{3C184BB4-AE28-47D0-AABF-BB5809FFD119}"/>
              </a:ext>
            </a:extLst>
          </p:cNvPr>
          <p:cNvSpPr/>
          <p:nvPr/>
        </p:nvSpPr>
        <p:spPr bwMode="auto">
          <a:xfrm>
            <a:off x="6054902" y="2609786"/>
            <a:ext cx="363417" cy="363417"/>
          </a:xfrm>
          <a:prstGeom prst="rect">
            <a:avLst/>
          </a:prstGeom>
          <a:gradFill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0" name="Rectangle msg 2-4 1">
            <a:extLst>
              <a:ext uri="{FF2B5EF4-FFF2-40B4-BE49-F238E27FC236}">
                <a16:creationId xmlns:a16="http://schemas.microsoft.com/office/drawing/2014/main" id="{8869CE2D-3449-46C3-A53A-A4D64EED74B4}"/>
              </a:ext>
            </a:extLst>
          </p:cNvPr>
          <p:cNvSpPr/>
          <p:nvPr/>
        </p:nvSpPr>
        <p:spPr bwMode="auto">
          <a:xfrm>
            <a:off x="5682801" y="2526257"/>
            <a:ext cx="363417" cy="363417"/>
          </a:xfrm>
          <a:prstGeom prst="rect">
            <a:avLst/>
          </a:prstGeom>
          <a:gradFill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1" name="Rectangle msg 3-4 1">
            <a:extLst>
              <a:ext uri="{FF2B5EF4-FFF2-40B4-BE49-F238E27FC236}">
                <a16:creationId xmlns:a16="http://schemas.microsoft.com/office/drawing/2014/main" id="{BD7A81F5-E0BC-4884-8C22-6E3C9C39A74A}"/>
              </a:ext>
            </a:extLst>
          </p:cNvPr>
          <p:cNvSpPr/>
          <p:nvPr/>
        </p:nvSpPr>
        <p:spPr bwMode="auto">
          <a:xfrm>
            <a:off x="5618433" y="4254439"/>
            <a:ext cx="363417" cy="363417"/>
          </a:xfrm>
          <a:prstGeom prst="rect">
            <a:avLst/>
          </a:prstGeom>
          <a:gradFill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2" name="Rectangle msg 4-3 1">
            <a:extLst>
              <a:ext uri="{FF2B5EF4-FFF2-40B4-BE49-F238E27FC236}">
                <a16:creationId xmlns:a16="http://schemas.microsoft.com/office/drawing/2014/main" id="{88773CC4-1137-4625-9FE7-CDF009F117E4}"/>
              </a:ext>
            </a:extLst>
          </p:cNvPr>
          <p:cNvSpPr/>
          <p:nvPr/>
        </p:nvSpPr>
        <p:spPr bwMode="auto">
          <a:xfrm>
            <a:off x="3329924" y="4253645"/>
            <a:ext cx="363417" cy="363417"/>
          </a:xfrm>
          <a:prstGeom prst="rect">
            <a:avLst/>
          </a:prstGeom>
          <a:gradFill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3" name="Rectangle msg 3-2 1">
            <a:extLst>
              <a:ext uri="{FF2B5EF4-FFF2-40B4-BE49-F238E27FC236}">
                <a16:creationId xmlns:a16="http://schemas.microsoft.com/office/drawing/2014/main" id="{C64994E4-14BC-47D3-88DD-D783F0CA374D}"/>
              </a:ext>
            </a:extLst>
          </p:cNvPr>
          <p:cNvSpPr/>
          <p:nvPr/>
        </p:nvSpPr>
        <p:spPr bwMode="auto">
          <a:xfrm>
            <a:off x="6012496" y="3910105"/>
            <a:ext cx="363417" cy="363417"/>
          </a:xfrm>
          <a:prstGeom prst="rect">
            <a:avLst/>
          </a:prstGeom>
          <a:gradFill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4" name="Rectangle msg 4-2 1">
            <a:extLst>
              <a:ext uri="{FF2B5EF4-FFF2-40B4-BE49-F238E27FC236}">
                <a16:creationId xmlns:a16="http://schemas.microsoft.com/office/drawing/2014/main" id="{CD20F910-D692-481C-AD0E-69FB932FCC53}"/>
              </a:ext>
            </a:extLst>
          </p:cNvPr>
          <p:cNvSpPr/>
          <p:nvPr/>
        </p:nvSpPr>
        <p:spPr bwMode="auto">
          <a:xfrm>
            <a:off x="3300469" y="3919505"/>
            <a:ext cx="363417" cy="363417"/>
          </a:xfrm>
          <a:prstGeom prst="rect">
            <a:avLst/>
          </a:prstGeom>
          <a:gradFill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5" name="Rectangle msg 2-1 1">
            <a:extLst>
              <a:ext uri="{FF2B5EF4-FFF2-40B4-BE49-F238E27FC236}">
                <a16:creationId xmlns:a16="http://schemas.microsoft.com/office/drawing/2014/main" id="{426C2923-55F1-4BF4-9E8F-FF5B7395AF98}"/>
              </a:ext>
            </a:extLst>
          </p:cNvPr>
          <p:cNvSpPr/>
          <p:nvPr/>
        </p:nvSpPr>
        <p:spPr bwMode="auto">
          <a:xfrm>
            <a:off x="5617789" y="2201986"/>
            <a:ext cx="363417" cy="363417"/>
          </a:xfrm>
          <a:prstGeom prst="rect">
            <a:avLst/>
          </a:prstGeom>
          <a:gradFill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6" name="Rounded Rectangular decide 3">
            <a:extLst>
              <a:ext uri="{FF2B5EF4-FFF2-40B4-BE49-F238E27FC236}">
                <a16:creationId xmlns:a16="http://schemas.microsoft.com/office/drawing/2014/main" id="{1146CF4F-3225-4BAC-BC86-A1A46DB20737}"/>
              </a:ext>
            </a:extLst>
          </p:cNvPr>
          <p:cNvSpPr/>
          <p:nvPr/>
        </p:nvSpPr>
        <p:spPr bwMode="auto">
          <a:xfrm>
            <a:off x="6753865" y="4187437"/>
            <a:ext cx="1058495" cy="455354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decide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7" name="Rounded Rectangular decide 4">
            <a:extLst>
              <a:ext uri="{FF2B5EF4-FFF2-40B4-BE49-F238E27FC236}">
                <a16:creationId xmlns:a16="http://schemas.microsoft.com/office/drawing/2014/main" id="{42EECC60-F5B7-4851-B6A8-DBDE5EE1F2EA}"/>
              </a:ext>
            </a:extLst>
          </p:cNvPr>
          <p:cNvSpPr/>
          <p:nvPr/>
        </p:nvSpPr>
        <p:spPr bwMode="auto">
          <a:xfrm>
            <a:off x="1475656" y="4234293"/>
            <a:ext cx="1060704" cy="457200"/>
          </a:xfrm>
          <a:prstGeom prst="wedgeRoundRectCallout">
            <a:avLst>
              <a:gd name="adj1" fmla="val 76745"/>
              <a:gd name="adj2" fmla="val -18244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decide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8" name="Rounded Rectangular decide 2">
            <a:extLst>
              <a:ext uri="{FF2B5EF4-FFF2-40B4-BE49-F238E27FC236}">
                <a16:creationId xmlns:a16="http://schemas.microsoft.com/office/drawing/2014/main" id="{8BC58485-0ADD-4C4C-8D29-863715CAC4A5}"/>
              </a:ext>
            </a:extLst>
          </p:cNvPr>
          <p:cNvSpPr/>
          <p:nvPr/>
        </p:nvSpPr>
        <p:spPr bwMode="auto">
          <a:xfrm>
            <a:off x="6753865" y="2132856"/>
            <a:ext cx="1058495" cy="455354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decide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9" name="Rounded Rectangular decide 1">
            <a:extLst>
              <a:ext uri="{FF2B5EF4-FFF2-40B4-BE49-F238E27FC236}">
                <a16:creationId xmlns:a16="http://schemas.microsoft.com/office/drawing/2014/main" id="{F9DE2B8F-E1AE-4524-A0BB-6FE2D87AC382}"/>
              </a:ext>
            </a:extLst>
          </p:cNvPr>
          <p:cNvSpPr/>
          <p:nvPr/>
        </p:nvSpPr>
        <p:spPr bwMode="auto">
          <a:xfrm>
            <a:off x="1495072" y="2147359"/>
            <a:ext cx="1060704" cy="457200"/>
          </a:xfrm>
          <a:prstGeom prst="wedgeRoundRectCallout">
            <a:avLst>
              <a:gd name="adj1" fmla="val 76745"/>
              <a:gd name="adj2" fmla="val -18244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decide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0" name="TextBox blue 1">
            <a:extLst>
              <a:ext uri="{FF2B5EF4-FFF2-40B4-BE49-F238E27FC236}">
                <a16:creationId xmlns:a16="http://schemas.microsoft.com/office/drawing/2014/main" id="{ACFCA446-1814-4114-9B26-2D8B3708A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545" y="5506489"/>
            <a:ext cx="1508760" cy="275460"/>
          </a:xfrm>
          <a:prstGeom prst="rect">
            <a:avLst/>
          </a:prstGeom>
          <a:gradFill flip="none"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8F8F8"/>
                </a:solidFill>
                <a:latin typeface="Courier New" pitchFamily="49" charset="0"/>
                <a:ea typeface="+mn-ea"/>
              </a:rPr>
              <a:t>Nodul 1</a:t>
            </a:r>
            <a:endParaRPr lang="fr-FR" sz="1400" b="1" dirty="0">
              <a:solidFill>
                <a:srgbClr val="F8F8F8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91" name="TextBox red 1">
            <a:extLst>
              <a:ext uri="{FF2B5EF4-FFF2-40B4-BE49-F238E27FC236}">
                <a16:creationId xmlns:a16="http://schemas.microsoft.com/office/drawing/2014/main" id="{B9564124-856A-4D4C-A59D-D4D96BAE6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296" y="5506489"/>
            <a:ext cx="1508760" cy="275460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8F8F8"/>
                </a:solidFill>
                <a:latin typeface="Courier New" pitchFamily="49" charset="0"/>
                <a:ea typeface="+mn-ea"/>
              </a:rPr>
              <a:t>Nodul 2</a:t>
            </a:r>
          </a:p>
        </p:txBody>
      </p:sp>
      <p:sp>
        <p:nvSpPr>
          <p:cNvPr id="92" name="TextBox purple 1">
            <a:extLst>
              <a:ext uri="{FF2B5EF4-FFF2-40B4-BE49-F238E27FC236}">
                <a16:creationId xmlns:a16="http://schemas.microsoft.com/office/drawing/2014/main" id="{2C5C5699-DA09-4EA3-86C6-8A80F9735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056" y="5506937"/>
            <a:ext cx="1512168" cy="275012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Nodul 3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93" name="TextBox green 1">
            <a:extLst>
              <a:ext uri="{FF2B5EF4-FFF2-40B4-BE49-F238E27FC236}">
                <a16:creationId xmlns:a16="http://schemas.microsoft.com/office/drawing/2014/main" id="{164FAD72-8C30-4CBE-8465-290D1369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224" y="5506489"/>
            <a:ext cx="1508760" cy="275460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8F8F8"/>
                </a:solidFill>
                <a:latin typeface="Courier New" pitchFamily="49" charset="0"/>
                <a:ea typeface="+mn-ea"/>
              </a:rPr>
              <a:t>Nodul 4</a:t>
            </a:r>
          </a:p>
        </p:txBody>
      </p:sp>
      <p:sp>
        <p:nvSpPr>
          <p:cNvPr id="94" name="Oval 4">
            <a:extLst>
              <a:ext uri="{FF2B5EF4-FFF2-40B4-BE49-F238E27FC236}">
                <a16:creationId xmlns:a16="http://schemas.microsoft.com/office/drawing/2014/main" id="{19FE772A-0ED3-475D-AE8C-139C02D90DF6}"/>
              </a:ext>
            </a:extLst>
          </p:cNvPr>
          <p:cNvSpPr/>
          <p:nvPr/>
        </p:nvSpPr>
        <p:spPr bwMode="auto">
          <a:xfrm>
            <a:off x="2871216" y="4215384"/>
            <a:ext cx="433388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5" name="Oval 1">
            <a:extLst>
              <a:ext uri="{FF2B5EF4-FFF2-40B4-BE49-F238E27FC236}">
                <a16:creationId xmlns:a16="http://schemas.microsoft.com/office/drawing/2014/main" id="{21240A54-1122-4663-8FAA-63EE07F6B0AF}"/>
              </a:ext>
            </a:extLst>
          </p:cNvPr>
          <p:cNvSpPr/>
          <p:nvPr/>
        </p:nvSpPr>
        <p:spPr bwMode="auto">
          <a:xfrm rot="21573726">
            <a:off x="2871216" y="2176272"/>
            <a:ext cx="431800" cy="431800"/>
          </a:xfrm>
          <a:prstGeom prst="ellipse">
            <a:avLst/>
          </a:prstGeom>
          <a:gradFill rotWithShape="1"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1</a:t>
            </a:r>
          </a:p>
        </p:txBody>
      </p:sp>
      <p:sp>
        <p:nvSpPr>
          <p:cNvPr id="96" name="Oval 3">
            <a:extLst>
              <a:ext uri="{FF2B5EF4-FFF2-40B4-BE49-F238E27FC236}">
                <a16:creationId xmlns:a16="http://schemas.microsoft.com/office/drawing/2014/main" id="{5959970E-7825-425E-897E-538F344EDB3E}"/>
              </a:ext>
            </a:extLst>
          </p:cNvPr>
          <p:cNvSpPr/>
          <p:nvPr/>
        </p:nvSpPr>
        <p:spPr bwMode="auto">
          <a:xfrm>
            <a:off x="5980176" y="4215384"/>
            <a:ext cx="431800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7" name="Oval 2">
            <a:extLst>
              <a:ext uri="{FF2B5EF4-FFF2-40B4-BE49-F238E27FC236}">
                <a16:creationId xmlns:a16="http://schemas.microsoft.com/office/drawing/2014/main" id="{9D13E11B-9554-4010-98F9-473BA9E380C3}"/>
              </a:ext>
            </a:extLst>
          </p:cNvPr>
          <p:cNvSpPr/>
          <p:nvPr/>
        </p:nvSpPr>
        <p:spPr bwMode="auto">
          <a:xfrm rot="21573726">
            <a:off x="5989320" y="2176272"/>
            <a:ext cx="431800" cy="431800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11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017E-7 L 0.24982 0.00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9584E-6 L -0.00086 0.1824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11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3469E-6 L -0.25937 0.2051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10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6531E-6 L -0.24444 -0.0046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23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017E-7 L 0.24982 0.0004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32562E-8 L 0.25973 -0.2097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1050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11111E-6 L 3.61111E-6 -0.19931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6531E-6 L -0.24444 -0.00462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3" grpId="0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4" grpId="0" animBg="1"/>
      <p:bldP spid="95" grpId="0" animBg="1"/>
      <p:bldP spid="96" grpId="0" animBg="1"/>
      <p:bldP spid="9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013A-DC87-1740-82C6-52670E6B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427951"/>
            <a:ext cx="8515350" cy="458788"/>
          </a:xfrm>
        </p:spPr>
        <p:txBody>
          <a:bodyPr/>
          <a:lstStyle/>
          <a:p>
            <a:r>
              <a:rPr lang="ro-RO" dirty="0"/>
              <a:t>Algoritmul fazelor </a:t>
            </a:r>
            <a:br>
              <a:rPr lang="ro-RO" dirty="0"/>
            </a:br>
            <a:r>
              <a:rPr lang="ro-RO" dirty="0"/>
              <a:t>(</a:t>
            </a:r>
            <a:r>
              <a:rPr lang="ro-RO" dirty="0" err="1"/>
              <a:t>pulsatiilor</a:t>
            </a:r>
            <a:r>
              <a:rPr lang="ro-RO" dirty="0"/>
              <a:t>, </a:t>
            </a:r>
            <a:r>
              <a:rPr lang="ro-RO" dirty="0" err="1"/>
              <a:t>heartbeat</a:t>
            </a:r>
            <a:r>
              <a:rPr lang="ro-RO" dirty="0"/>
              <a:t>, </a:t>
            </a:r>
            <a:r>
              <a:rPr lang="ro-RO" dirty="0" err="1"/>
              <a:t>gossiping</a:t>
            </a:r>
            <a:r>
              <a:rPr lang="ro-RO" dirty="0"/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1742559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FB3C-8287-4026-B421-A87D6529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fazelor</a:t>
            </a:r>
            <a:r>
              <a:rPr lang="en-US" sz="3200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975B6ED-7929-460B-B4A4-C20FA6DF33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232471"/>
                <a:ext cx="8928992" cy="5445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algoritm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descentralizat</a:t>
                </a:r>
                <a:endParaRPr kumimoji="0" lang="ro-RO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topologii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arbitrare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canale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unidirec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ț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ionale</a:t>
                </a:r>
                <a:endParaRPr kumimoji="0" lang="ro-RO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vecinii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sunt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in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-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vecini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ș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i 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out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-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vecini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procesele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cunosc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diametrul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grafului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(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sau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o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valoare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m:t>&gt;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)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fiecare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proces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trimite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exact 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mesaje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fiec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rui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out-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vecin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mesajul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m:t>𝑖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m:t>+1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este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trimis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fiec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rui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out-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vecin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numai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dup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mesaje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au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fost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primite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de la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fiecare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in-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vecin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975B6ED-7929-460B-B4A4-C20FA6DF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232471"/>
                <a:ext cx="8928992" cy="5445224"/>
              </a:xfrm>
              <a:prstGeom prst="rect">
                <a:avLst/>
              </a:prstGeom>
              <a:blipFill>
                <a:blip r:embed="rId2"/>
                <a:stretch>
                  <a:fillRect l="-2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826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96DA-FA25-4474-B3A0-51ED6CF5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fazelor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0DF2C7F-6F3E-4ABE-82D3-895F0E107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551008"/>
            <a:ext cx="8928992" cy="530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chan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ch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[1:n](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id, 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tok_type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tok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const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int D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diametrul_retelei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process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Proc[p = 1 to n] {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bool</a:t>
            </a: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in[1:n] = in-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vecinii_lui_p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bool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out[1:n] = out-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vecinii_lui_p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rec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[1:n] = ([n] 0);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/* 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rec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[q] = 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ă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 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mesaje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primite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de la q */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1822CD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sent = 0;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/* 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ă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 de 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mesaje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transmise 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fiec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ă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rui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out-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vecin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*/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tok_type</a:t>
            </a: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 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id;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554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B266-A32A-4A0C-A282-8AB4F0A6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77" y="472398"/>
            <a:ext cx="8515350" cy="458788"/>
          </a:xfrm>
        </p:spPr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fazelor</a:t>
            </a:r>
            <a:r>
              <a:rPr lang="ro-RO" dirty="0"/>
              <a:t> (2)</a:t>
            </a:r>
            <a:r>
              <a:rPr lang="en-US" sz="3200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F5D77A41-2897-4BDA-AF0B-F9776E6ABA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04" y="1193835"/>
                <a:ext cx="8960296" cy="5330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if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(p este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ini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ț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iator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 {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for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[q = 1 to n </a:t>
                </a: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st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out[q]] </a:t>
                </a:r>
                <a:r>
                  <a:rPr kumimoji="0" lang="fr-FR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send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[q](p,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</a:t>
                </a: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sent = sent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+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}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/* min(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 este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822CD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min</m:t>
                    </m:r>
                    <m: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822CD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822CD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rec</m:t>
                    </m:r>
                    <m:d>
                      <m:dPr>
                        <m:begChr m:val="["/>
                        <m:endChr m:val="]"/>
                        <m:ctrlP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822C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ro-RO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822CD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q</m:t>
                        </m:r>
                      </m:e>
                    </m:d>
                    <m: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822CD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, 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822CD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 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822CD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∀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822CD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𝑞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822CD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 ∈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822CD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𝑖𝑛</m:t>
                    </m:r>
                  </m:oMath>
                </a14:m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 */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while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(min(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 &lt; D) {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</a:t>
                </a:r>
                <a:r>
                  <a:rPr kumimoji="0" lang="fr-FR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receive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[p](id,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);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[id] =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[id]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+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1;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</a:t>
                </a: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if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(min(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 &gt;= sent </a:t>
                </a: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and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sent &lt; D) {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</a:t>
                </a: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for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[q=1 to n </a:t>
                </a: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st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out[q]] </a:t>
                </a:r>
                <a:r>
                  <a:rPr kumimoji="0" lang="fr-FR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send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[q](p,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);</a:t>
                </a: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sent = sent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+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1;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}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}</a:t>
                </a: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decide</a:t>
                </a:r>
                <a:r>
                  <a:rPr kumimoji="0" lang="fr-FR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}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𝐌𝐞𝐬𝐚𝐣𝐞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=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𝟐𝐃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ro-RO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822C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ro-RO" sz="18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822CD"/>
                              </a:solidFill>
                              <a:effectLst/>
                              <a:uLnTx/>
                              <a:uFillTx/>
                              <a:latin typeface="Cambria Math" pitchFamily="18" charset="0"/>
                              <a:ea typeface="Cambria Math" pitchFamily="18" charset="0"/>
                              <a:cs typeface="+mn-cs"/>
                            </a:rPr>
                            <m:t>𝐄</m:t>
                          </m:r>
                        </m:e>
                      </m:d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, 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𝐮𝐧𝐝𝐞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 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𝐄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 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𝐞𝐬𝐭𝐞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 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𝐦𝐮𝐥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ț.  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𝐜𝐚𝐧𝐚𝐥𝐞𝐥𝐨𝐫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 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𝐧𝐞𝐝𝐢𝐫𝐢𝐣𝐚𝐭𝐞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 (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𝟐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 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𝐜𝐚𝐧𝐚𝐥𝐞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 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𝐝𝐢𝐫𝐢𝐣𝐚𝐭𝐞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fr-F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822CD"/>
                  </a:solidFill>
                  <a:effectLst/>
                  <a:uLnTx/>
                  <a:uFillTx/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𝐓𝐢𝐦𝐩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ro-RO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𝟐𝐃</m:t>
                      </m:r>
                    </m:oMath>
                  </m:oMathPara>
                </a14:m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822CD"/>
                  </a:solidFill>
                  <a:effectLst/>
                  <a:uLnTx/>
                  <a:uFillTx/>
                  <a:latin typeface="Lucida Grande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F5D77A41-2897-4BDA-AF0B-F9776E6AB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704" y="1193835"/>
                <a:ext cx="8960296" cy="5330924"/>
              </a:xfrm>
              <a:prstGeom prst="rect">
                <a:avLst/>
              </a:prstGeom>
              <a:blipFill>
                <a:blip r:embed="rId2"/>
                <a:stretch>
                  <a:fillRect l="-566" t="-950" b="-4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040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2F43-10F5-47F5-8E3D-118D7CAE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53" y="444072"/>
            <a:ext cx="8515350" cy="458788"/>
          </a:xfrm>
        </p:spPr>
        <p:txBody>
          <a:bodyPr/>
          <a:lstStyle/>
          <a:p>
            <a:r>
              <a:rPr lang="en-US" dirty="0" err="1"/>
              <a:t>Algoritmu</a:t>
            </a:r>
            <a:r>
              <a:rPr lang="ro-RO" dirty="0"/>
              <a:t>l fazelor (3)</a:t>
            </a:r>
            <a:br>
              <a:rPr lang="ro-RO" dirty="0"/>
            </a:br>
            <a:r>
              <a:rPr lang="ro-RO" dirty="0"/>
              <a:t>exemplu de execuție</a:t>
            </a:r>
            <a:endParaRPr lang="en-US" dirty="0"/>
          </a:p>
        </p:txBody>
      </p:sp>
      <p:sp>
        <p:nvSpPr>
          <p:cNvPr id="96" name="Oval 3">
            <a:extLst>
              <a:ext uri="{FF2B5EF4-FFF2-40B4-BE49-F238E27FC236}">
                <a16:creationId xmlns:a16="http://schemas.microsoft.com/office/drawing/2014/main" id="{71AC9D71-5401-4A63-8378-F3231528FC5C}"/>
              </a:ext>
            </a:extLst>
          </p:cNvPr>
          <p:cNvSpPr/>
          <p:nvPr/>
        </p:nvSpPr>
        <p:spPr bwMode="auto">
          <a:xfrm>
            <a:off x="5839273" y="4581302"/>
            <a:ext cx="431800" cy="433388"/>
          </a:xfrm>
          <a:prstGeom prst="ellipse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7" name="Oval 4">
            <a:extLst>
              <a:ext uri="{FF2B5EF4-FFF2-40B4-BE49-F238E27FC236}">
                <a16:creationId xmlns:a16="http://schemas.microsoft.com/office/drawing/2014/main" id="{C4E36C08-5AD9-446F-A888-BF47C61778A8}"/>
              </a:ext>
            </a:extLst>
          </p:cNvPr>
          <p:cNvSpPr/>
          <p:nvPr/>
        </p:nvSpPr>
        <p:spPr bwMode="auto">
          <a:xfrm>
            <a:off x="2723010" y="4581302"/>
            <a:ext cx="433388" cy="433388"/>
          </a:xfrm>
          <a:prstGeom prst="ellipse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8" name="Oval 1">
            <a:extLst>
              <a:ext uri="{FF2B5EF4-FFF2-40B4-BE49-F238E27FC236}">
                <a16:creationId xmlns:a16="http://schemas.microsoft.com/office/drawing/2014/main" id="{501CCA9B-4049-4923-BCFD-E2E485A95CC4}"/>
              </a:ext>
            </a:extLst>
          </p:cNvPr>
          <p:cNvSpPr/>
          <p:nvPr/>
        </p:nvSpPr>
        <p:spPr bwMode="auto">
          <a:xfrm rot="21573726">
            <a:off x="2723010" y="2535015"/>
            <a:ext cx="431800" cy="431800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1</a:t>
            </a:r>
          </a:p>
        </p:txBody>
      </p:sp>
      <p:sp>
        <p:nvSpPr>
          <p:cNvPr id="99" name="Oval 2">
            <a:extLst>
              <a:ext uri="{FF2B5EF4-FFF2-40B4-BE49-F238E27FC236}">
                <a16:creationId xmlns:a16="http://schemas.microsoft.com/office/drawing/2014/main" id="{A60E56F2-6373-4B05-8C45-ED22B7D8AEF1}"/>
              </a:ext>
            </a:extLst>
          </p:cNvPr>
          <p:cNvSpPr/>
          <p:nvPr/>
        </p:nvSpPr>
        <p:spPr bwMode="auto">
          <a:xfrm rot="21573726">
            <a:off x="5840860" y="2538190"/>
            <a:ext cx="431800" cy="431800"/>
          </a:xfrm>
          <a:prstGeom prst="ellipse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100" name="Straight Arrow Connector 1-2">
            <a:extLst>
              <a:ext uri="{FF2B5EF4-FFF2-40B4-BE49-F238E27FC236}">
                <a16:creationId xmlns:a16="http://schemas.microsoft.com/office/drawing/2014/main" id="{E21FD318-FBD7-4D4C-A2BF-F775278374AC}"/>
              </a:ext>
            </a:extLst>
          </p:cNvPr>
          <p:cNvCxnSpPr>
            <a:cxnSpLocks noChangeShapeType="1"/>
            <a:stCxn id="98" idx="7"/>
            <a:endCxn id="99" idx="1"/>
          </p:cNvCxnSpPr>
          <p:nvPr/>
        </p:nvCxnSpPr>
        <p:spPr bwMode="auto">
          <a:xfrm>
            <a:off x="3090403" y="2597089"/>
            <a:ext cx="2812531" cy="5508"/>
          </a:xfrm>
          <a:prstGeom prst="straightConnector1">
            <a:avLst/>
          </a:prstGeom>
          <a:noFill/>
          <a:ln w="31750" cap="flat" cmpd="sng" algn="ctr">
            <a:solidFill>
              <a:srgbClr val="000000"/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1" name="Straight Arrow Connector 2-1">
            <a:extLst>
              <a:ext uri="{FF2B5EF4-FFF2-40B4-BE49-F238E27FC236}">
                <a16:creationId xmlns:a16="http://schemas.microsoft.com/office/drawing/2014/main" id="{1751CCA6-8EF8-4EE8-8E92-25206B40716C}"/>
              </a:ext>
            </a:extLst>
          </p:cNvPr>
          <p:cNvCxnSpPr>
            <a:cxnSpLocks noChangeShapeType="1"/>
            <a:stCxn id="99" idx="2"/>
            <a:endCxn id="98" idx="6"/>
          </p:cNvCxnSpPr>
          <p:nvPr/>
        </p:nvCxnSpPr>
        <p:spPr bwMode="auto">
          <a:xfrm flipH="1" flipV="1">
            <a:off x="3154804" y="2749265"/>
            <a:ext cx="2686062" cy="6475"/>
          </a:xfrm>
          <a:prstGeom prst="straightConnector1">
            <a:avLst/>
          </a:prstGeom>
          <a:noFill/>
          <a:ln w="31750" cap="flat" cmpd="sng" algn="ctr">
            <a:solidFill>
              <a:srgbClr val="000000"/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2" name="Straight Arrow Connector 2-3">
            <a:extLst>
              <a:ext uri="{FF2B5EF4-FFF2-40B4-BE49-F238E27FC236}">
                <a16:creationId xmlns:a16="http://schemas.microsoft.com/office/drawing/2014/main" id="{76DDBDF3-0E1F-4A22-AB49-215EAAA22714}"/>
              </a:ext>
            </a:extLst>
          </p:cNvPr>
          <p:cNvCxnSpPr>
            <a:cxnSpLocks noChangeShapeType="1"/>
            <a:stCxn id="99" idx="4"/>
            <a:endCxn id="96" idx="0"/>
          </p:cNvCxnSpPr>
          <p:nvPr/>
        </p:nvCxnSpPr>
        <p:spPr bwMode="auto">
          <a:xfrm flipH="1">
            <a:off x="6055173" y="2969984"/>
            <a:ext cx="3237" cy="1611318"/>
          </a:xfrm>
          <a:prstGeom prst="straightConnector1">
            <a:avLst/>
          </a:prstGeom>
          <a:noFill/>
          <a:ln w="31750" cap="flat" cmpd="sng" algn="ctr">
            <a:solidFill>
              <a:srgbClr val="000000"/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3" name="Straight Arrow Connector 3-4">
            <a:extLst>
              <a:ext uri="{FF2B5EF4-FFF2-40B4-BE49-F238E27FC236}">
                <a16:creationId xmlns:a16="http://schemas.microsoft.com/office/drawing/2014/main" id="{6AABFFC5-A53E-4BEB-B915-C06318453030}"/>
              </a:ext>
            </a:extLst>
          </p:cNvPr>
          <p:cNvCxnSpPr>
            <a:cxnSpLocks noChangeShapeType="1"/>
            <a:stCxn id="96" idx="2"/>
            <a:endCxn id="97" idx="6"/>
          </p:cNvCxnSpPr>
          <p:nvPr/>
        </p:nvCxnSpPr>
        <p:spPr bwMode="auto">
          <a:xfrm flipH="1">
            <a:off x="3156398" y="4797202"/>
            <a:ext cx="2682875" cy="0"/>
          </a:xfrm>
          <a:prstGeom prst="straightConnector1">
            <a:avLst/>
          </a:prstGeom>
          <a:noFill/>
          <a:ln w="31750" cap="flat" cmpd="sng" algn="ctr">
            <a:solidFill>
              <a:srgbClr val="000000"/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4" name="Straight Arrow Connector 4-2">
            <a:extLst>
              <a:ext uri="{FF2B5EF4-FFF2-40B4-BE49-F238E27FC236}">
                <a16:creationId xmlns:a16="http://schemas.microsoft.com/office/drawing/2014/main" id="{A458F159-5964-4B1C-9E8D-51937FB42F27}"/>
              </a:ext>
            </a:extLst>
          </p:cNvPr>
          <p:cNvCxnSpPr>
            <a:cxnSpLocks noChangeShapeType="1"/>
            <a:stCxn id="97" idx="7"/>
            <a:endCxn id="99" idx="3"/>
          </p:cNvCxnSpPr>
          <p:nvPr/>
        </p:nvCxnSpPr>
        <p:spPr bwMode="auto">
          <a:xfrm flipV="1">
            <a:off x="3092930" y="2907916"/>
            <a:ext cx="2812337" cy="1736854"/>
          </a:xfrm>
          <a:prstGeom prst="straightConnector1">
            <a:avLst/>
          </a:prstGeom>
          <a:noFill/>
          <a:ln w="31750" cap="flat" cmpd="sng" algn="ctr">
            <a:solidFill>
              <a:srgbClr val="000000"/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5" name="Rounded Rectangle D">
            <a:extLst>
              <a:ext uri="{FF2B5EF4-FFF2-40B4-BE49-F238E27FC236}">
                <a16:creationId xmlns:a16="http://schemas.microsoft.com/office/drawing/2014/main" id="{1739B95B-D449-4864-B819-71365D09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51" y="1628800"/>
            <a:ext cx="2668316" cy="43204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algn="ctr">
            <a:solidFill>
              <a:srgbClr val="3064C6"/>
            </a:solidFill>
            <a:round/>
            <a:headEnd/>
            <a:tailEnd/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rPr>
              <a:t>D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rPr>
              <a:t>diametrul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rPr>
              <a:t> re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rPr>
              <a:t>ț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rPr>
              <a:t>elei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rPr>
              <a:t>) = 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06" name="Rounded Rectangular initiator">
            <a:extLst>
              <a:ext uri="{FF2B5EF4-FFF2-40B4-BE49-F238E27FC236}">
                <a16:creationId xmlns:a16="http://schemas.microsoft.com/office/drawing/2014/main" id="{410C2E03-E636-4D58-8634-CC3994469B40}"/>
              </a:ext>
            </a:extLst>
          </p:cNvPr>
          <p:cNvSpPr/>
          <p:nvPr/>
        </p:nvSpPr>
        <p:spPr bwMode="auto">
          <a:xfrm>
            <a:off x="756068" y="2542704"/>
            <a:ext cx="1655693" cy="407354"/>
          </a:xfrm>
          <a:prstGeom prst="wedgeRoundRectCallout">
            <a:avLst>
              <a:gd name="adj1" fmla="val 66669"/>
              <a:gd name="adj2" fmla="val -18244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1 este inițiator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7" name="Rounded Rectangular cond 1">
            <a:extLst>
              <a:ext uri="{FF2B5EF4-FFF2-40B4-BE49-F238E27FC236}">
                <a16:creationId xmlns:a16="http://schemas.microsoft.com/office/drawing/2014/main" id="{330E137F-6226-4F5D-9C79-25E5236AD8D3}"/>
              </a:ext>
            </a:extLst>
          </p:cNvPr>
          <p:cNvSpPr/>
          <p:nvPr/>
        </p:nvSpPr>
        <p:spPr bwMode="auto">
          <a:xfrm>
            <a:off x="345154" y="2525605"/>
            <a:ext cx="2066607" cy="599370"/>
          </a:xfrm>
          <a:prstGeom prst="wedgeRoundRectCallout">
            <a:avLst>
              <a:gd name="adj1" fmla="val 63679"/>
              <a:gd name="adj2" fmla="val -22160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min(rec) &gt;= sent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and sent &lt; D</a:t>
            </a:r>
          </a:p>
        </p:txBody>
      </p:sp>
      <p:sp>
        <p:nvSpPr>
          <p:cNvPr id="108" name="Rounded Rectangular not cond 1">
            <a:extLst>
              <a:ext uri="{FF2B5EF4-FFF2-40B4-BE49-F238E27FC236}">
                <a16:creationId xmlns:a16="http://schemas.microsoft.com/office/drawing/2014/main" id="{1081A4DF-8775-45B5-B64B-EE02C1E54E39}"/>
              </a:ext>
            </a:extLst>
          </p:cNvPr>
          <p:cNvSpPr/>
          <p:nvPr/>
        </p:nvSpPr>
        <p:spPr bwMode="auto">
          <a:xfrm>
            <a:off x="345153" y="2533371"/>
            <a:ext cx="2066607" cy="599370"/>
          </a:xfrm>
          <a:prstGeom prst="wedgeRoundRectCallout">
            <a:avLst>
              <a:gd name="adj1" fmla="val 63679"/>
              <a:gd name="adj2" fmla="val -22160"/>
              <a:gd name="adj3" fmla="val 16667"/>
            </a:avLst>
          </a:prstGeom>
          <a:gradFill rotWithShape="1">
            <a:gsLst>
              <a:gs pos="0">
                <a:srgbClr val="D9574E">
                  <a:lumMod val="60000"/>
                  <a:lumOff val="40000"/>
                </a:srgbClr>
              </a:gs>
              <a:gs pos="35000">
                <a:srgbClr val="D9574E">
                  <a:lumMod val="20000"/>
                  <a:lumOff val="80000"/>
                </a:srgbClr>
              </a:gs>
              <a:gs pos="100000">
                <a:srgbClr val="D9574E">
                  <a:lumMod val="20000"/>
                  <a:lumOff val="8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min(rec) &gt;= sent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and sent &lt; D</a:t>
            </a:r>
          </a:p>
        </p:txBody>
      </p:sp>
      <p:sp>
        <p:nvSpPr>
          <p:cNvPr id="109" name="Rounded Rectangular cond 2">
            <a:extLst>
              <a:ext uri="{FF2B5EF4-FFF2-40B4-BE49-F238E27FC236}">
                <a16:creationId xmlns:a16="http://schemas.microsoft.com/office/drawing/2014/main" id="{6396B368-62A8-497D-A5BD-BF389F71924E}"/>
              </a:ext>
            </a:extLst>
          </p:cNvPr>
          <p:cNvSpPr/>
          <p:nvPr/>
        </p:nvSpPr>
        <p:spPr bwMode="auto">
          <a:xfrm>
            <a:off x="6825874" y="2461053"/>
            <a:ext cx="2066607" cy="599370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min(rec) &gt;= sent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and sent &lt; D</a:t>
            </a:r>
          </a:p>
        </p:txBody>
      </p:sp>
      <p:sp>
        <p:nvSpPr>
          <p:cNvPr id="110" name="Rounded Rectangular not cond 2">
            <a:extLst>
              <a:ext uri="{FF2B5EF4-FFF2-40B4-BE49-F238E27FC236}">
                <a16:creationId xmlns:a16="http://schemas.microsoft.com/office/drawing/2014/main" id="{6A8B2C4C-0C9A-4663-BE9D-0E69DF3258EE}"/>
              </a:ext>
            </a:extLst>
          </p:cNvPr>
          <p:cNvSpPr/>
          <p:nvPr/>
        </p:nvSpPr>
        <p:spPr bwMode="auto">
          <a:xfrm>
            <a:off x="6825873" y="2461053"/>
            <a:ext cx="2066607" cy="599370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gradFill rotWithShape="1">
            <a:gsLst>
              <a:gs pos="0">
                <a:srgbClr val="D9574E">
                  <a:lumMod val="60000"/>
                  <a:lumOff val="40000"/>
                </a:srgbClr>
              </a:gs>
              <a:gs pos="35000">
                <a:srgbClr val="D9574E">
                  <a:lumMod val="20000"/>
                  <a:lumOff val="80000"/>
                </a:srgbClr>
              </a:gs>
              <a:gs pos="100000">
                <a:srgbClr val="D9574E">
                  <a:lumMod val="20000"/>
                  <a:lumOff val="8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min(rec) &gt;= sent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and sent &lt; D</a:t>
            </a:r>
          </a:p>
        </p:txBody>
      </p:sp>
      <p:sp>
        <p:nvSpPr>
          <p:cNvPr id="111" name="Rounded Rectangular cond 3">
            <a:extLst>
              <a:ext uri="{FF2B5EF4-FFF2-40B4-BE49-F238E27FC236}">
                <a16:creationId xmlns:a16="http://schemas.microsoft.com/office/drawing/2014/main" id="{8D69B5B4-684C-47E6-B2A6-DA0B68E01C6C}"/>
              </a:ext>
            </a:extLst>
          </p:cNvPr>
          <p:cNvSpPr/>
          <p:nvPr/>
        </p:nvSpPr>
        <p:spPr bwMode="auto">
          <a:xfrm>
            <a:off x="6825874" y="4549285"/>
            <a:ext cx="2066607" cy="599370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min(rec) &gt;= sent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and sent &lt; D</a:t>
            </a:r>
          </a:p>
        </p:txBody>
      </p:sp>
      <p:sp>
        <p:nvSpPr>
          <p:cNvPr id="112" name="Rounded Rectangular cond 4">
            <a:extLst>
              <a:ext uri="{FF2B5EF4-FFF2-40B4-BE49-F238E27FC236}">
                <a16:creationId xmlns:a16="http://schemas.microsoft.com/office/drawing/2014/main" id="{F1681B69-C9D5-4D69-A38E-BCCA41362465}"/>
              </a:ext>
            </a:extLst>
          </p:cNvPr>
          <p:cNvSpPr/>
          <p:nvPr/>
        </p:nvSpPr>
        <p:spPr bwMode="auto">
          <a:xfrm>
            <a:off x="323528" y="4549285"/>
            <a:ext cx="2066607" cy="599370"/>
          </a:xfrm>
          <a:prstGeom prst="wedgeRoundRectCallout">
            <a:avLst>
              <a:gd name="adj1" fmla="val 63679"/>
              <a:gd name="adj2" fmla="val -22160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min(rec) &gt;= sent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and sent &lt; D</a:t>
            </a:r>
          </a:p>
        </p:txBody>
      </p:sp>
      <p:sp>
        <p:nvSpPr>
          <p:cNvPr id="113" name="TextBox grey">
            <a:extLst>
              <a:ext uri="{FF2B5EF4-FFF2-40B4-BE49-F238E27FC236}">
                <a16:creationId xmlns:a16="http://schemas.microsoft.com/office/drawing/2014/main" id="{1C319683-9776-41F4-A8A0-53EC3CD63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76" y="5872167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E7F6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rec[4]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E7F6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=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E7F6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sent   =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E7F6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F6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14" name="TextBox blue 1">
            <a:extLst>
              <a:ext uri="{FF2B5EF4-FFF2-40B4-BE49-F238E27FC236}">
                <a16:creationId xmlns:a16="http://schemas.microsoft.com/office/drawing/2014/main" id="{01168F2A-0606-46EE-A8BD-6505F9B59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227" y="5872168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{2:0}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15" name="TextBox blue 2">
            <a:extLst>
              <a:ext uri="{FF2B5EF4-FFF2-40B4-BE49-F238E27FC236}">
                <a16:creationId xmlns:a16="http://schemas.microsoft.com/office/drawing/2014/main" id="{68FD5032-91D1-4EB8-9ADD-C781E73F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227" y="5872165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{2:0}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1</a:t>
            </a:r>
            <a:endParaRPr kumimoji="0" lang="en-US" sz="14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16" name="TextBox blue 3">
            <a:extLst>
              <a:ext uri="{FF2B5EF4-FFF2-40B4-BE49-F238E27FC236}">
                <a16:creationId xmlns:a16="http://schemas.microsoft.com/office/drawing/2014/main" id="{795AA61E-DCA0-4D1F-BB21-36C9CF3CD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5872725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{2:0}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17" name="TextBox blue 4">
            <a:extLst>
              <a:ext uri="{FF2B5EF4-FFF2-40B4-BE49-F238E27FC236}">
                <a16:creationId xmlns:a16="http://schemas.microsoft.com/office/drawing/2014/main" id="{BF08470F-13BD-4F4A-A1E9-6B1065CA0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5872725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1</a:t>
            </a: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18" name="TextBox blue 5">
            <a:extLst>
              <a:ext uri="{FF2B5EF4-FFF2-40B4-BE49-F238E27FC236}">
                <a16:creationId xmlns:a16="http://schemas.microsoft.com/office/drawing/2014/main" id="{F760A89C-BA7E-4DAF-A9B3-03A4E6FA1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227" y="5873223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{2:1}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2</a:t>
            </a:r>
            <a:endParaRPr kumimoji="0" lang="en-US" sz="14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19" name="TextBox blue 6">
            <a:extLst>
              <a:ext uri="{FF2B5EF4-FFF2-40B4-BE49-F238E27FC236}">
                <a16:creationId xmlns:a16="http://schemas.microsoft.com/office/drawing/2014/main" id="{D9B82BF0-257D-4077-B6C5-56E26975A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5872170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{2:1}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20" name="TextBox blue 7">
            <a:extLst>
              <a:ext uri="{FF2B5EF4-FFF2-40B4-BE49-F238E27FC236}">
                <a16:creationId xmlns:a16="http://schemas.microsoft.com/office/drawing/2014/main" id="{8AC93F5B-2AA3-4C2A-B477-1B3DED489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5872725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2</a:t>
            </a: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21" name="TextBox blue 8">
            <a:extLst>
              <a:ext uri="{FF2B5EF4-FFF2-40B4-BE49-F238E27FC236}">
                <a16:creationId xmlns:a16="http://schemas.microsoft.com/office/drawing/2014/main" id="{DA81943C-87B2-419F-A9A7-03DFC4A3A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5872725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{2:2}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3</a:t>
            </a:r>
            <a:endParaRPr kumimoji="0" lang="en-US" sz="14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22" name="TextBox blue 9">
            <a:extLst>
              <a:ext uri="{FF2B5EF4-FFF2-40B4-BE49-F238E27FC236}">
                <a16:creationId xmlns:a16="http://schemas.microsoft.com/office/drawing/2014/main" id="{FBD29FED-F378-4587-B772-2D0559D9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5872170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{2:2}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23" name="TextBox blue 10">
            <a:extLst>
              <a:ext uri="{FF2B5EF4-FFF2-40B4-BE49-F238E27FC236}">
                <a16:creationId xmlns:a16="http://schemas.microsoft.com/office/drawing/2014/main" id="{20690A54-DE9F-424D-BEC6-106ADFC4A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227" y="5872170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3</a:t>
            </a: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24" name="TextBox blue 11">
            <a:extLst>
              <a:ext uri="{FF2B5EF4-FFF2-40B4-BE49-F238E27FC236}">
                <a16:creationId xmlns:a16="http://schemas.microsoft.com/office/drawing/2014/main" id="{BCBC9D47-D4F4-4546-9526-EABC07A29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5872725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{2:3}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25" name="TextBox red 1">
            <a:extLst>
              <a:ext uri="{FF2B5EF4-FFF2-40B4-BE49-F238E27FC236}">
                <a16:creationId xmlns:a16="http://schemas.microsoft.com/office/drawing/2014/main" id="{5E0748F3-0BAF-426B-8225-8862E8DAD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987" y="5872166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{1:0, 4:0}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26" name="TextBox red 2">
            <a:extLst>
              <a:ext uri="{FF2B5EF4-FFF2-40B4-BE49-F238E27FC236}">
                <a16:creationId xmlns:a16="http://schemas.microsoft.com/office/drawing/2014/main" id="{C1C721CA-22F2-44EB-9A64-E64C1BC52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987" y="5872170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{1: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1</a:t>
            </a: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, 4:0}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27" name="TextBox red 3">
            <a:extLst>
              <a:ext uri="{FF2B5EF4-FFF2-40B4-BE49-F238E27FC236}">
                <a16:creationId xmlns:a16="http://schemas.microsoft.com/office/drawing/2014/main" id="{6DD56B4B-AA27-4D48-A8E3-419D4EA8B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496" y="5872170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{1:1, 4:0}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1</a:t>
            </a:r>
            <a:endParaRPr kumimoji="0" lang="en-US" sz="14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28" name="TextBox red 4">
            <a:extLst>
              <a:ext uri="{FF2B5EF4-FFF2-40B4-BE49-F238E27FC236}">
                <a16:creationId xmlns:a16="http://schemas.microsoft.com/office/drawing/2014/main" id="{1452F69F-86A4-421C-8E3F-19A2C2179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496" y="5872170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{1:1, 4:0}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29" name="TextBox red 5">
            <a:extLst>
              <a:ext uri="{FF2B5EF4-FFF2-40B4-BE49-F238E27FC236}">
                <a16:creationId xmlns:a16="http://schemas.microsoft.com/office/drawing/2014/main" id="{3BEB5C82-576D-4CA2-94F7-5639C4FB7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496" y="5872166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{1: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2</a:t>
            </a: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, 4:0}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30" name="TextBox red 6">
            <a:extLst>
              <a:ext uri="{FF2B5EF4-FFF2-40B4-BE49-F238E27FC236}">
                <a16:creationId xmlns:a16="http://schemas.microsoft.com/office/drawing/2014/main" id="{AEFF3549-B622-4F4A-BFC3-FEFE868BF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987" y="5872170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{1:2, 4:0}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31" name="TextBox red 7">
            <a:extLst>
              <a:ext uri="{FF2B5EF4-FFF2-40B4-BE49-F238E27FC236}">
                <a16:creationId xmlns:a16="http://schemas.microsoft.com/office/drawing/2014/main" id="{1C2A1F32-2697-4E92-AE1B-F7B08163A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987" y="5872725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{1:2, 4: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1</a:t>
            </a: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32" name="TextBox red 8">
            <a:extLst>
              <a:ext uri="{FF2B5EF4-FFF2-40B4-BE49-F238E27FC236}">
                <a16:creationId xmlns:a16="http://schemas.microsoft.com/office/drawing/2014/main" id="{774E94EE-5E0E-4150-A7EB-A56A70B6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496" y="5872725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{1:2, 4:1}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2</a:t>
            </a:r>
            <a:endParaRPr kumimoji="0" lang="en-US" sz="14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33" name="TextBox red 9">
            <a:extLst>
              <a:ext uri="{FF2B5EF4-FFF2-40B4-BE49-F238E27FC236}">
                <a16:creationId xmlns:a16="http://schemas.microsoft.com/office/drawing/2014/main" id="{41F3D422-2D46-4804-AF04-11FEBAF53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496" y="5872170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{1:2, 4:1}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34" name="TextBox red 10">
            <a:extLst>
              <a:ext uri="{FF2B5EF4-FFF2-40B4-BE49-F238E27FC236}">
                <a16:creationId xmlns:a16="http://schemas.microsoft.com/office/drawing/2014/main" id="{29684ABD-B10F-4F23-AC2E-10C6D123B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496" y="5872170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{1: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3</a:t>
            </a: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, 4:1}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35" name="TextBox red 11">
            <a:extLst>
              <a:ext uri="{FF2B5EF4-FFF2-40B4-BE49-F238E27FC236}">
                <a16:creationId xmlns:a16="http://schemas.microsoft.com/office/drawing/2014/main" id="{A68F1563-1DBF-48DF-8DBB-48BC7B2D6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987" y="5872725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{1:3, 4:1}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36" name="TextBox red 12">
            <a:extLst>
              <a:ext uri="{FF2B5EF4-FFF2-40B4-BE49-F238E27FC236}">
                <a16:creationId xmlns:a16="http://schemas.microsoft.com/office/drawing/2014/main" id="{5643461D-8FEC-4DF1-BDFA-2E39476AB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496" y="5872166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{1:3, 4: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2</a:t>
            </a: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37" name="TextBox red 13">
            <a:extLst>
              <a:ext uri="{FF2B5EF4-FFF2-40B4-BE49-F238E27FC236}">
                <a16:creationId xmlns:a16="http://schemas.microsoft.com/office/drawing/2014/main" id="{E7C5C9BC-A494-44E0-AB5E-DB708635D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496" y="5872170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{1:3, 4:2}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3</a:t>
            </a:r>
            <a:endParaRPr kumimoji="0" lang="en-US" sz="14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38" name="TextBox red 14">
            <a:extLst>
              <a:ext uri="{FF2B5EF4-FFF2-40B4-BE49-F238E27FC236}">
                <a16:creationId xmlns:a16="http://schemas.microsoft.com/office/drawing/2014/main" id="{25B54036-F418-4C2B-B264-CAEDACA3A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496" y="5872170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{1:3, 4:2}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39" name="TextBox red 15">
            <a:extLst>
              <a:ext uri="{FF2B5EF4-FFF2-40B4-BE49-F238E27FC236}">
                <a16:creationId xmlns:a16="http://schemas.microsoft.com/office/drawing/2014/main" id="{0EA5F928-4870-4E44-A6CF-F956D1E97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496" y="5872725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{1:3, 4: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3</a:t>
            </a: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40" name="TextBox red 16">
            <a:extLst>
              <a:ext uri="{FF2B5EF4-FFF2-40B4-BE49-F238E27FC236}">
                <a16:creationId xmlns:a16="http://schemas.microsoft.com/office/drawing/2014/main" id="{24A50338-CA07-4B23-8FC5-0FB5BD50E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496" y="5872725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{1:3, 4:3}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41" name="TextBox purple 1">
            <a:extLst>
              <a:ext uri="{FF2B5EF4-FFF2-40B4-BE49-F238E27FC236}">
                <a16:creationId xmlns:a16="http://schemas.microsoft.com/office/drawing/2014/main" id="{A0384B8F-E15B-4B01-B9E5-88AD0081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256" y="5872725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{2:0}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42" name="TextBox purple 2">
            <a:extLst>
              <a:ext uri="{FF2B5EF4-FFF2-40B4-BE49-F238E27FC236}">
                <a16:creationId xmlns:a16="http://schemas.microsoft.com/office/drawing/2014/main" id="{C87BA313-06DC-4D5D-AB01-5763AEA2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747" y="5872170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1</a:t>
            </a: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}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43" name="TextBox purple 3">
            <a:extLst>
              <a:ext uri="{FF2B5EF4-FFF2-40B4-BE49-F238E27FC236}">
                <a16:creationId xmlns:a16="http://schemas.microsoft.com/office/drawing/2014/main" id="{1576239F-D027-4E8C-9F18-7F9DDA7A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747" y="5872170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{2:1}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1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44" name="TextBox purple 4">
            <a:extLst>
              <a:ext uri="{FF2B5EF4-FFF2-40B4-BE49-F238E27FC236}">
                <a16:creationId xmlns:a16="http://schemas.microsoft.com/office/drawing/2014/main" id="{B687FAB4-29A1-4999-B2C3-BA21AA717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747" y="5872725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{2:1}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45" name="TextBox purple 5">
            <a:extLst>
              <a:ext uri="{FF2B5EF4-FFF2-40B4-BE49-F238E27FC236}">
                <a16:creationId xmlns:a16="http://schemas.microsoft.com/office/drawing/2014/main" id="{BD2B36FC-100B-4078-A447-A47E3938E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747" y="5872170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2</a:t>
            </a: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}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46" name="TextBox purple 6">
            <a:extLst>
              <a:ext uri="{FF2B5EF4-FFF2-40B4-BE49-F238E27FC236}">
                <a16:creationId xmlns:a16="http://schemas.microsoft.com/office/drawing/2014/main" id="{A137FA45-486A-4380-A3A0-31D63EAAE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747" y="5872725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{2:2}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2</a:t>
            </a:r>
            <a:endParaRPr kumimoji="0" lang="en-US" sz="14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47" name="TextBox purple 7">
            <a:extLst>
              <a:ext uri="{FF2B5EF4-FFF2-40B4-BE49-F238E27FC236}">
                <a16:creationId xmlns:a16="http://schemas.microsoft.com/office/drawing/2014/main" id="{D91976CD-919C-44FC-8007-F8C8815B6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747" y="5872725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{2:2}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48" name="TextBox purple 8">
            <a:extLst>
              <a:ext uri="{FF2B5EF4-FFF2-40B4-BE49-F238E27FC236}">
                <a16:creationId xmlns:a16="http://schemas.microsoft.com/office/drawing/2014/main" id="{37FE448B-E37F-4C64-905B-5048AAC7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747" y="5872170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3</a:t>
            </a: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}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49" name="TextBox purple 9">
            <a:extLst>
              <a:ext uri="{FF2B5EF4-FFF2-40B4-BE49-F238E27FC236}">
                <a16:creationId xmlns:a16="http://schemas.microsoft.com/office/drawing/2014/main" id="{502CB126-D64D-45E7-9F90-1543675D3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747" y="5872725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{2:3}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3</a:t>
            </a:r>
            <a:endParaRPr kumimoji="0" lang="en-US" sz="14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50" name="TextBox purple 10">
            <a:extLst>
              <a:ext uri="{FF2B5EF4-FFF2-40B4-BE49-F238E27FC236}">
                <a16:creationId xmlns:a16="http://schemas.microsoft.com/office/drawing/2014/main" id="{7B27F73C-5314-43E8-AEAC-D710A551C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747" y="5872170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{2:3}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51" name="TextBox green 1">
            <a:extLst>
              <a:ext uri="{FF2B5EF4-FFF2-40B4-BE49-F238E27FC236}">
                <a16:creationId xmlns:a16="http://schemas.microsoft.com/office/drawing/2014/main" id="{98349727-0194-4709-A1E9-4AC35F36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424" y="5872169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{3:0}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52" name="TextBox green 2">
            <a:extLst>
              <a:ext uri="{FF2B5EF4-FFF2-40B4-BE49-F238E27FC236}">
                <a16:creationId xmlns:a16="http://schemas.microsoft.com/office/drawing/2014/main" id="{E616AB76-1D6B-4AC8-9DDB-5E440C672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424" y="5872166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{3: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1</a:t>
            </a: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53" name="TextBox green 3">
            <a:extLst>
              <a:ext uri="{FF2B5EF4-FFF2-40B4-BE49-F238E27FC236}">
                <a16:creationId xmlns:a16="http://schemas.microsoft.com/office/drawing/2014/main" id="{D31A189C-6EEB-4D25-9EE0-B8B020A49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424" y="5872725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{3:1}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1</a:t>
            </a:r>
            <a:endParaRPr kumimoji="0" lang="en-US" sz="14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54" name="TextBox green 4">
            <a:extLst>
              <a:ext uri="{FF2B5EF4-FFF2-40B4-BE49-F238E27FC236}">
                <a16:creationId xmlns:a16="http://schemas.microsoft.com/office/drawing/2014/main" id="{3A36A993-6A35-404C-A0E5-36D7D3FF5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424" y="5872725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{3:1}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55" name="TextBox green 5">
            <a:extLst>
              <a:ext uri="{FF2B5EF4-FFF2-40B4-BE49-F238E27FC236}">
                <a16:creationId xmlns:a16="http://schemas.microsoft.com/office/drawing/2014/main" id="{ABF6E7B9-7161-47F0-AEC2-7E1FBBC5D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424" y="5872725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{3: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2</a:t>
            </a: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56" name="TextBox green 6">
            <a:extLst>
              <a:ext uri="{FF2B5EF4-FFF2-40B4-BE49-F238E27FC236}">
                <a16:creationId xmlns:a16="http://schemas.microsoft.com/office/drawing/2014/main" id="{B8C01923-39FF-413E-A72C-0BC28D4B2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424" y="5872725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{3:2}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2</a:t>
            </a:r>
            <a:endParaRPr kumimoji="0" lang="en-US" sz="14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57" name="TextBox green 7">
            <a:extLst>
              <a:ext uri="{FF2B5EF4-FFF2-40B4-BE49-F238E27FC236}">
                <a16:creationId xmlns:a16="http://schemas.microsoft.com/office/drawing/2014/main" id="{67EE5906-BEF8-425C-91D1-18EA8B663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424" y="5872725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{3:2}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58" name="TextBox green 8">
            <a:extLst>
              <a:ext uri="{FF2B5EF4-FFF2-40B4-BE49-F238E27FC236}">
                <a16:creationId xmlns:a16="http://schemas.microsoft.com/office/drawing/2014/main" id="{2FEDF371-80BE-432D-8FB9-929BBFBF2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424" y="5872725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{3: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3</a:t>
            </a: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59" name="TextBox green 9">
            <a:extLst>
              <a:ext uri="{FF2B5EF4-FFF2-40B4-BE49-F238E27FC236}">
                <a16:creationId xmlns:a16="http://schemas.microsoft.com/office/drawing/2014/main" id="{6342BD42-7719-4554-A495-32F591E98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424" y="5872166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{3:3}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3</a:t>
            </a:r>
            <a:endParaRPr kumimoji="0" lang="en-US" sz="14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60" name="TextBox green 10">
            <a:extLst>
              <a:ext uri="{FF2B5EF4-FFF2-40B4-BE49-F238E27FC236}">
                <a16:creationId xmlns:a16="http://schemas.microsoft.com/office/drawing/2014/main" id="{F941E871-5ED1-4F44-AA47-967CBC852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915" y="5872164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{3:3}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61" name="Rectangle msg 1-2 1">
            <a:extLst>
              <a:ext uri="{FF2B5EF4-FFF2-40B4-BE49-F238E27FC236}">
                <a16:creationId xmlns:a16="http://schemas.microsoft.com/office/drawing/2014/main" id="{5C190CE7-A9B0-4CB8-9B3C-9185A34B64E1}"/>
              </a:ext>
            </a:extLst>
          </p:cNvPr>
          <p:cNvSpPr/>
          <p:nvPr/>
        </p:nvSpPr>
        <p:spPr bwMode="auto">
          <a:xfrm>
            <a:off x="3156454" y="2420888"/>
            <a:ext cx="363417" cy="363417"/>
          </a:xfrm>
          <a:prstGeom prst="rect">
            <a:avLst/>
          </a:prstGeom>
          <a:gradFill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2" name="Rectangle msg 2-1 1">
            <a:extLst>
              <a:ext uri="{FF2B5EF4-FFF2-40B4-BE49-F238E27FC236}">
                <a16:creationId xmlns:a16="http://schemas.microsoft.com/office/drawing/2014/main" id="{A8C6C0FC-17F3-4F77-96B0-95E66C49E078}"/>
              </a:ext>
            </a:extLst>
          </p:cNvPr>
          <p:cNvSpPr/>
          <p:nvPr/>
        </p:nvSpPr>
        <p:spPr bwMode="auto">
          <a:xfrm>
            <a:off x="5475799" y="2599843"/>
            <a:ext cx="363417" cy="363417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3" name="Rectangle msg 2-3 1">
            <a:extLst>
              <a:ext uri="{FF2B5EF4-FFF2-40B4-BE49-F238E27FC236}">
                <a16:creationId xmlns:a16="http://schemas.microsoft.com/office/drawing/2014/main" id="{3E5D84DB-1D4F-4908-A660-63305F5B03E5}"/>
              </a:ext>
            </a:extLst>
          </p:cNvPr>
          <p:cNvSpPr/>
          <p:nvPr/>
        </p:nvSpPr>
        <p:spPr bwMode="auto">
          <a:xfrm>
            <a:off x="5910887" y="2971634"/>
            <a:ext cx="363417" cy="363417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4" name="Rectangle msg 1-2 2">
            <a:extLst>
              <a:ext uri="{FF2B5EF4-FFF2-40B4-BE49-F238E27FC236}">
                <a16:creationId xmlns:a16="http://schemas.microsoft.com/office/drawing/2014/main" id="{E37BEA9D-0C9A-4163-8315-829D7A8518F2}"/>
              </a:ext>
            </a:extLst>
          </p:cNvPr>
          <p:cNvSpPr/>
          <p:nvPr/>
        </p:nvSpPr>
        <p:spPr bwMode="auto">
          <a:xfrm>
            <a:off x="3158452" y="2420888"/>
            <a:ext cx="363417" cy="363417"/>
          </a:xfrm>
          <a:prstGeom prst="rect">
            <a:avLst/>
          </a:prstGeom>
          <a:gradFill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5" name="Rectangle msg 3-4 1">
            <a:extLst>
              <a:ext uri="{FF2B5EF4-FFF2-40B4-BE49-F238E27FC236}">
                <a16:creationId xmlns:a16="http://schemas.microsoft.com/office/drawing/2014/main" id="{69BA486F-DC01-4D6D-A36D-B1F71D377D06}"/>
              </a:ext>
            </a:extLst>
          </p:cNvPr>
          <p:cNvSpPr/>
          <p:nvPr/>
        </p:nvSpPr>
        <p:spPr bwMode="auto">
          <a:xfrm>
            <a:off x="5470409" y="4593222"/>
            <a:ext cx="363417" cy="363417"/>
          </a:xfrm>
          <a:prstGeom prst="rect">
            <a:avLst/>
          </a:prstGeom>
          <a:gradFill rotWithShape="1"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6" name="Rectangle msg 4-2 1">
            <a:extLst>
              <a:ext uri="{FF2B5EF4-FFF2-40B4-BE49-F238E27FC236}">
                <a16:creationId xmlns:a16="http://schemas.microsoft.com/office/drawing/2014/main" id="{FC3F03BD-0F4D-48BE-9F1D-8AACC886944A}"/>
              </a:ext>
            </a:extLst>
          </p:cNvPr>
          <p:cNvSpPr/>
          <p:nvPr/>
        </p:nvSpPr>
        <p:spPr bwMode="auto">
          <a:xfrm>
            <a:off x="3126367" y="4281353"/>
            <a:ext cx="363417" cy="363417"/>
          </a:xfrm>
          <a:prstGeom prst="rect">
            <a:avLst/>
          </a:prstGeom>
          <a:gradFill rotWithShape="1"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7" name="Rectangle msg 2-1 2">
            <a:extLst>
              <a:ext uri="{FF2B5EF4-FFF2-40B4-BE49-F238E27FC236}">
                <a16:creationId xmlns:a16="http://schemas.microsoft.com/office/drawing/2014/main" id="{9D78ABCB-C18B-411B-8B21-38922941EB5D}"/>
              </a:ext>
            </a:extLst>
          </p:cNvPr>
          <p:cNvSpPr/>
          <p:nvPr/>
        </p:nvSpPr>
        <p:spPr bwMode="auto">
          <a:xfrm>
            <a:off x="5470408" y="2602597"/>
            <a:ext cx="363417" cy="363417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8" name="Rectangle msg 2-3 2">
            <a:extLst>
              <a:ext uri="{FF2B5EF4-FFF2-40B4-BE49-F238E27FC236}">
                <a16:creationId xmlns:a16="http://schemas.microsoft.com/office/drawing/2014/main" id="{292A75DD-8AA9-40B4-9F35-3488192BDD3E}"/>
              </a:ext>
            </a:extLst>
          </p:cNvPr>
          <p:cNvSpPr/>
          <p:nvPr/>
        </p:nvSpPr>
        <p:spPr bwMode="auto">
          <a:xfrm>
            <a:off x="5910887" y="2971634"/>
            <a:ext cx="363417" cy="363417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9" name="Rectangle msg 1-2 3">
            <a:extLst>
              <a:ext uri="{FF2B5EF4-FFF2-40B4-BE49-F238E27FC236}">
                <a16:creationId xmlns:a16="http://schemas.microsoft.com/office/drawing/2014/main" id="{55D15D88-3685-428D-B478-019D4EE47C81}"/>
              </a:ext>
            </a:extLst>
          </p:cNvPr>
          <p:cNvSpPr/>
          <p:nvPr/>
        </p:nvSpPr>
        <p:spPr bwMode="auto">
          <a:xfrm>
            <a:off x="3158452" y="2427014"/>
            <a:ext cx="363417" cy="363417"/>
          </a:xfrm>
          <a:prstGeom prst="rect">
            <a:avLst/>
          </a:prstGeom>
          <a:gradFill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0" name="Rectangle msg 3-4 2">
            <a:extLst>
              <a:ext uri="{FF2B5EF4-FFF2-40B4-BE49-F238E27FC236}">
                <a16:creationId xmlns:a16="http://schemas.microsoft.com/office/drawing/2014/main" id="{7DDA7626-1E5E-4FBA-8D31-9820D5DD7185}"/>
              </a:ext>
            </a:extLst>
          </p:cNvPr>
          <p:cNvSpPr/>
          <p:nvPr/>
        </p:nvSpPr>
        <p:spPr bwMode="auto">
          <a:xfrm>
            <a:off x="5475798" y="4580542"/>
            <a:ext cx="363417" cy="363417"/>
          </a:xfrm>
          <a:prstGeom prst="rect">
            <a:avLst/>
          </a:prstGeom>
          <a:gradFill rotWithShape="1"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1" name="Rectangle msg 4-2 2">
            <a:extLst>
              <a:ext uri="{FF2B5EF4-FFF2-40B4-BE49-F238E27FC236}">
                <a16:creationId xmlns:a16="http://schemas.microsoft.com/office/drawing/2014/main" id="{1E3A77EA-DCB1-4461-BBD4-000D52CFDA68}"/>
              </a:ext>
            </a:extLst>
          </p:cNvPr>
          <p:cNvSpPr/>
          <p:nvPr/>
        </p:nvSpPr>
        <p:spPr bwMode="auto">
          <a:xfrm>
            <a:off x="3126367" y="4281353"/>
            <a:ext cx="363417" cy="363417"/>
          </a:xfrm>
          <a:prstGeom prst="rect">
            <a:avLst/>
          </a:prstGeom>
          <a:gradFill rotWithShape="1"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2" name="Rectangle msg 2-1 3">
            <a:extLst>
              <a:ext uri="{FF2B5EF4-FFF2-40B4-BE49-F238E27FC236}">
                <a16:creationId xmlns:a16="http://schemas.microsoft.com/office/drawing/2014/main" id="{8579BE80-FDF5-4422-B8B3-DC15EE431085}"/>
              </a:ext>
            </a:extLst>
          </p:cNvPr>
          <p:cNvSpPr/>
          <p:nvPr/>
        </p:nvSpPr>
        <p:spPr bwMode="auto">
          <a:xfrm>
            <a:off x="5475797" y="2608722"/>
            <a:ext cx="363417" cy="363417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3" name="Rectangle msg 2-3 3">
            <a:extLst>
              <a:ext uri="{FF2B5EF4-FFF2-40B4-BE49-F238E27FC236}">
                <a16:creationId xmlns:a16="http://schemas.microsoft.com/office/drawing/2014/main" id="{9FE120B9-FBD4-4E79-898E-D5468D34D8DA}"/>
              </a:ext>
            </a:extLst>
          </p:cNvPr>
          <p:cNvSpPr/>
          <p:nvPr/>
        </p:nvSpPr>
        <p:spPr bwMode="auto">
          <a:xfrm>
            <a:off x="5910887" y="2979142"/>
            <a:ext cx="363417" cy="363417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4" name="Rectangle msg 3-4 3">
            <a:extLst>
              <a:ext uri="{FF2B5EF4-FFF2-40B4-BE49-F238E27FC236}">
                <a16:creationId xmlns:a16="http://schemas.microsoft.com/office/drawing/2014/main" id="{8F0DCB40-68AC-473E-B602-D05D4948A984}"/>
              </a:ext>
            </a:extLst>
          </p:cNvPr>
          <p:cNvSpPr/>
          <p:nvPr/>
        </p:nvSpPr>
        <p:spPr bwMode="auto">
          <a:xfrm>
            <a:off x="5470407" y="4593222"/>
            <a:ext cx="363417" cy="363417"/>
          </a:xfrm>
          <a:prstGeom prst="rect">
            <a:avLst/>
          </a:prstGeom>
          <a:gradFill rotWithShape="1"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5" name="Rectangle msg 4-2 3">
            <a:extLst>
              <a:ext uri="{FF2B5EF4-FFF2-40B4-BE49-F238E27FC236}">
                <a16:creationId xmlns:a16="http://schemas.microsoft.com/office/drawing/2014/main" id="{A29BF1C5-87F2-4914-8DD0-DE65B793E883}"/>
              </a:ext>
            </a:extLst>
          </p:cNvPr>
          <p:cNvSpPr/>
          <p:nvPr/>
        </p:nvSpPr>
        <p:spPr bwMode="auto">
          <a:xfrm>
            <a:off x="3126367" y="4281353"/>
            <a:ext cx="363417" cy="363417"/>
          </a:xfrm>
          <a:prstGeom prst="rect">
            <a:avLst/>
          </a:prstGeom>
          <a:gradFill rotWithShape="1"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6" name="Rounded Rectangular decide 1">
            <a:extLst>
              <a:ext uri="{FF2B5EF4-FFF2-40B4-BE49-F238E27FC236}">
                <a16:creationId xmlns:a16="http://schemas.microsoft.com/office/drawing/2014/main" id="{71714C90-3417-49E4-9594-D9A9B892E6BA}"/>
              </a:ext>
            </a:extLst>
          </p:cNvPr>
          <p:cNvSpPr/>
          <p:nvPr/>
        </p:nvSpPr>
        <p:spPr bwMode="auto">
          <a:xfrm>
            <a:off x="345153" y="2525605"/>
            <a:ext cx="2066607" cy="599370"/>
          </a:xfrm>
          <a:prstGeom prst="wedgeRoundRectCallout">
            <a:avLst>
              <a:gd name="adj1" fmla="val 63679"/>
              <a:gd name="adj2" fmla="val -22160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min(rec) &gt;= D decide</a:t>
            </a:r>
          </a:p>
        </p:txBody>
      </p:sp>
      <p:sp>
        <p:nvSpPr>
          <p:cNvPr id="177" name="Rounded Rectangular decide 2">
            <a:extLst>
              <a:ext uri="{FF2B5EF4-FFF2-40B4-BE49-F238E27FC236}">
                <a16:creationId xmlns:a16="http://schemas.microsoft.com/office/drawing/2014/main" id="{D3326B09-AFC4-43F8-ADF9-69814B4473B0}"/>
              </a:ext>
            </a:extLst>
          </p:cNvPr>
          <p:cNvSpPr/>
          <p:nvPr/>
        </p:nvSpPr>
        <p:spPr bwMode="auto">
          <a:xfrm>
            <a:off x="6825874" y="2462863"/>
            <a:ext cx="2066607" cy="599370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min(rec) &gt;= 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decide</a:t>
            </a:r>
          </a:p>
        </p:txBody>
      </p:sp>
      <p:sp>
        <p:nvSpPr>
          <p:cNvPr id="178" name="Rounded Rectangular decide 3">
            <a:extLst>
              <a:ext uri="{FF2B5EF4-FFF2-40B4-BE49-F238E27FC236}">
                <a16:creationId xmlns:a16="http://schemas.microsoft.com/office/drawing/2014/main" id="{AC1CF209-A149-4BC0-A4A5-7867A5EE5AAB}"/>
              </a:ext>
            </a:extLst>
          </p:cNvPr>
          <p:cNvSpPr/>
          <p:nvPr/>
        </p:nvSpPr>
        <p:spPr bwMode="auto">
          <a:xfrm>
            <a:off x="6825874" y="4549285"/>
            <a:ext cx="2066607" cy="599370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min(rec) &gt;= 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decide</a:t>
            </a:r>
          </a:p>
        </p:txBody>
      </p:sp>
      <p:sp>
        <p:nvSpPr>
          <p:cNvPr id="179" name="Rounded Rectangular decide 4">
            <a:extLst>
              <a:ext uri="{FF2B5EF4-FFF2-40B4-BE49-F238E27FC236}">
                <a16:creationId xmlns:a16="http://schemas.microsoft.com/office/drawing/2014/main" id="{2463F9AC-37B1-4CB7-B9F1-9DAE84ED93C0}"/>
              </a:ext>
            </a:extLst>
          </p:cNvPr>
          <p:cNvSpPr/>
          <p:nvPr/>
        </p:nvSpPr>
        <p:spPr bwMode="auto">
          <a:xfrm>
            <a:off x="345154" y="4549285"/>
            <a:ext cx="2066607" cy="599370"/>
          </a:xfrm>
          <a:prstGeom prst="wedgeRoundRectCallout">
            <a:avLst>
              <a:gd name="adj1" fmla="val 63679"/>
              <a:gd name="adj2" fmla="val -22160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min(rec) &gt;= 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decide</a:t>
            </a:r>
          </a:p>
        </p:txBody>
      </p:sp>
      <p:sp>
        <p:nvSpPr>
          <p:cNvPr id="180" name="TextBox blue 1">
            <a:extLst>
              <a:ext uri="{FF2B5EF4-FFF2-40B4-BE49-F238E27FC236}">
                <a16:creationId xmlns:a16="http://schemas.microsoft.com/office/drawing/2014/main" id="{EEC6B8C8-52B7-4FFB-B3A8-24250A653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5597265"/>
            <a:ext cx="1508760" cy="275460"/>
          </a:xfrm>
          <a:prstGeom prst="rect">
            <a:avLst/>
          </a:prstGeom>
          <a:gradFill flip="none"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8F8F8"/>
                </a:solidFill>
                <a:latin typeface="Courier New" pitchFamily="49" charset="0"/>
                <a:ea typeface="+mn-ea"/>
              </a:rPr>
              <a:t>Nodul 1</a:t>
            </a:r>
            <a:endParaRPr lang="fr-FR" sz="1400" b="1" dirty="0">
              <a:solidFill>
                <a:srgbClr val="F8F8F8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181" name="TextBox red 1">
            <a:extLst>
              <a:ext uri="{FF2B5EF4-FFF2-40B4-BE49-F238E27FC236}">
                <a16:creationId xmlns:a16="http://schemas.microsoft.com/office/drawing/2014/main" id="{13CAA99C-BDD9-4BA0-B97C-42E477EA9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496" y="5597265"/>
            <a:ext cx="1508760" cy="275460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8F8F8"/>
                </a:solidFill>
                <a:latin typeface="Courier New" pitchFamily="49" charset="0"/>
                <a:ea typeface="+mn-ea"/>
              </a:rPr>
              <a:t>Nodul 2</a:t>
            </a:r>
          </a:p>
        </p:txBody>
      </p:sp>
      <p:sp>
        <p:nvSpPr>
          <p:cNvPr id="182" name="TextBox purple 1">
            <a:extLst>
              <a:ext uri="{FF2B5EF4-FFF2-40B4-BE49-F238E27FC236}">
                <a16:creationId xmlns:a16="http://schemas.microsoft.com/office/drawing/2014/main" id="{749C6CE9-C92A-4053-8AC0-5C8C341A2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256" y="5597265"/>
            <a:ext cx="1512168" cy="275012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Nodul 3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83" name="TextBox green 1">
            <a:extLst>
              <a:ext uri="{FF2B5EF4-FFF2-40B4-BE49-F238E27FC236}">
                <a16:creationId xmlns:a16="http://schemas.microsoft.com/office/drawing/2014/main" id="{F94DD3BD-585B-40A6-B56C-65A1A58F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424" y="5597265"/>
            <a:ext cx="1508760" cy="275460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8F8F8"/>
                </a:solidFill>
                <a:latin typeface="Courier New" pitchFamily="49" charset="0"/>
                <a:ea typeface="+mn-ea"/>
              </a:rPr>
              <a:t>Nodul 4</a:t>
            </a:r>
          </a:p>
        </p:txBody>
      </p:sp>
      <p:sp>
        <p:nvSpPr>
          <p:cNvPr id="184" name="Oval 1">
            <a:extLst>
              <a:ext uri="{FF2B5EF4-FFF2-40B4-BE49-F238E27FC236}">
                <a16:creationId xmlns:a16="http://schemas.microsoft.com/office/drawing/2014/main" id="{89A66501-F0D5-44AD-B231-ED83D5348075}"/>
              </a:ext>
            </a:extLst>
          </p:cNvPr>
          <p:cNvSpPr/>
          <p:nvPr/>
        </p:nvSpPr>
        <p:spPr bwMode="auto">
          <a:xfrm rot="21573726">
            <a:off x="2724912" y="2532888"/>
            <a:ext cx="431800" cy="431800"/>
          </a:xfrm>
          <a:prstGeom prst="ellipse">
            <a:avLst/>
          </a:prstGeom>
          <a:gradFill rotWithShape="1"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1</a:t>
            </a:r>
          </a:p>
        </p:txBody>
      </p:sp>
      <p:sp>
        <p:nvSpPr>
          <p:cNvPr id="185" name="Oval 4">
            <a:extLst>
              <a:ext uri="{FF2B5EF4-FFF2-40B4-BE49-F238E27FC236}">
                <a16:creationId xmlns:a16="http://schemas.microsoft.com/office/drawing/2014/main" id="{A3D568C9-EBFA-4F43-8C86-482DD0EB8934}"/>
              </a:ext>
            </a:extLst>
          </p:cNvPr>
          <p:cNvSpPr/>
          <p:nvPr/>
        </p:nvSpPr>
        <p:spPr bwMode="auto">
          <a:xfrm>
            <a:off x="2724912" y="4581144"/>
            <a:ext cx="433388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6" name="Oval 3">
            <a:extLst>
              <a:ext uri="{FF2B5EF4-FFF2-40B4-BE49-F238E27FC236}">
                <a16:creationId xmlns:a16="http://schemas.microsoft.com/office/drawing/2014/main" id="{167C2148-09A2-4B7A-A9B3-E3FE6E7D80CF}"/>
              </a:ext>
            </a:extLst>
          </p:cNvPr>
          <p:cNvSpPr/>
          <p:nvPr/>
        </p:nvSpPr>
        <p:spPr bwMode="auto">
          <a:xfrm>
            <a:off x="5843016" y="4581144"/>
            <a:ext cx="431800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7" name="Oval 2">
            <a:extLst>
              <a:ext uri="{FF2B5EF4-FFF2-40B4-BE49-F238E27FC236}">
                <a16:creationId xmlns:a16="http://schemas.microsoft.com/office/drawing/2014/main" id="{17948068-F98E-46F2-B97E-0E25D78360D6}"/>
              </a:ext>
            </a:extLst>
          </p:cNvPr>
          <p:cNvSpPr/>
          <p:nvPr/>
        </p:nvSpPr>
        <p:spPr bwMode="auto">
          <a:xfrm rot="21573726">
            <a:off x="5843016" y="2542032"/>
            <a:ext cx="431800" cy="431800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97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53377E-6 L 0.25312 -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9584E-6 L -0.00086 0.1824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11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958E-6 L -0.25243 -0.0057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22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0.25191 -0.0013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-69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53377E-6 L 0.25312 -0.00069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32562E-8 L 0.25973 -0.20976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958E-6 L -0.25243 -0.00578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22" y="-301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9584E-6 L -0.00086 0.18247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53377E-6 L 0.25312 -0.00069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-46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0.25191 -0.00138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32562E-8 L 0.25973 -0.20976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958E-6 L -0.25243 -0.00578 " pathEditMode="relative" rAng="0" ptsTypes="AA">
                                      <p:cBhvr>
                                        <p:cTn id="311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22" y="-301"/>
                                    </p:animMotion>
                                  </p:childTnLst>
                                </p:cTn>
                              </p:par>
                              <p:par>
                                <p:cTn id="3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9584E-6 L -0.00086 0.18247 " pathEditMode="relative" rAng="0" ptsTypes="AA">
                                      <p:cBhvr>
                                        <p:cTn id="313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0.25191 -0.00138 " pathEditMode="relative" rAng="0" ptsTypes="AA">
                                      <p:cBhvr>
                                        <p:cTn id="361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32562E-8 L 0.25973 -0.20976 " pathEditMode="relative" rAng="0" ptsTypes="AA">
                                      <p:cBhvr>
                                        <p:cTn id="404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5" grpId="0" animBg="1"/>
      <p:bldP spid="106" grpId="0" animBg="1"/>
      <p:bldP spid="107" grpId="0" animBg="1"/>
      <p:bldP spid="107" grpId="1" animBg="1"/>
      <p:bldP spid="107" grpId="2" animBg="1"/>
      <p:bldP spid="107" grpId="3" animBg="1"/>
      <p:bldP spid="108" grpId="0" animBg="1"/>
      <p:bldP spid="108" grpId="1" animBg="1"/>
      <p:bldP spid="109" grpId="0" animBg="1"/>
      <p:bldP spid="109" grpId="1" animBg="1"/>
      <p:bldP spid="109" grpId="2" animBg="1"/>
      <p:bldP spid="109" grpId="3" animBg="1"/>
      <p:bldP spid="109" grpId="4" animBg="1"/>
      <p:bldP spid="109" grpId="5" animBg="1"/>
      <p:bldP spid="110" grpId="0" animBg="1"/>
      <p:bldP spid="110" grpId="1" animBg="1"/>
      <p:bldP spid="110" grpId="2" animBg="1"/>
      <p:bldP spid="110" grpId="3" animBg="1"/>
      <p:bldP spid="110" grpId="4" animBg="1"/>
      <p:bldP spid="110" grpId="5" animBg="1"/>
      <p:bldP spid="111" grpId="0" animBg="1"/>
      <p:bldP spid="111" grpId="1" animBg="1"/>
      <p:bldP spid="111" grpId="2" animBg="1"/>
      <p:bldP spid="111" grpId="3" animBg="1"/>
      <p:bldP spid="111" grpId="4" animBg="1"/>
      <p:bldP spid="111" grpId="5" animBg="1"/>
      <p:bldP spid="112" grpId="0" animBg="1"/>
      <p:bldP spid="112" grpId="1" animBg="1"/>
      <p:bldP spid="112" grpId="2" animBg="1"/>
      <p:bldP spid="112" grpId="3" animBg="1"/>
      <p:bldP spid="112" grpId="4" animBg="1"/>
      <p:bldP spid="112" grpId="5" animBg="1"/>
      <p:bldP spid="114" grpId="0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5" grpId="0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1" grpId="0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1" grpId="0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1" grpId="0" animBg="1"/>
      <p:bldP spid="161" grpId="1" animBg="1"/>
      <p:bldP spid="161" grpId="2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65" grpId="0" animBg="1"/>
      <p:bldP spid="165" grpId="1" animBg="1"/>
      <p:bldP spid="165" grpId="2" animBg="1"/>
      <p:bldP spid="166" grpId="0" animBg="1"/>
      <p:bldP spid="166" grpId="1" animBg="1"/>
      <p:bldP spid="166" grpId="2" animBg="1"/>
      <p:bldP spid="167" grpId="0" animBg="1"/>
      <p:bldP spid="167" grpId="1" animBg="1"/>
      <p:bldP spid="167" grpId="2" animBg="1"/>
      <p:bldP spid="168" grpId="0" animBg="1"/>
      <p:bldP spid="168" grpId="1" animBg="1"/>
      <p:bldP spid="168" grpId="2" animBg="1"/>
      <p:bldP spid="169" grpId="0" animBg="1"/>
      <p:bldP spid="169" grpId="1" animBg="1"/>
      <p:bldP spid="169" grpId="2" animBg="1"/>
      <p:bldP spid="170" grpId="0" animBg="1"/>
      <p:bldP spid="170" grpId="1" animBg="1"/>
      <p:bldP spid="170" grpId="2" animBg="1"/>
      <p:bldP spid="171" grpId="0" animBg="1"/>
      <p:bldP spid="171" grpId="1" animBg="1"/>
      <p:bldP spid="171" grpId="2" animBg="1"/>
      <p:bldP spid="172" grpId="0" animBg="1"/>
      <p:bldP spid="172" grpId="1" animBg="1"/>
      <p:bldP spid="172" grpId="2" animBg="1"/>
      <p:bldP spid="173" grpId="0" animBg="1"/>
      <p:bldP spid="173" grpId="1" animBg="1"/>
      <p:bldP spid="173" grpId="2" animBg="1"/>
      <p:bldP spid="174" grpId="0" animBg="1"/>
      <p:bldP spid="174" grpId="1" animBg="1"/>
      <p:bldP spid="174" grpId="2" animBg="1"/>
      <p:bldP spid="175" grpId="0" animBg="1"/>
      <p:bldP spid="175" grpId="1" animBg="1"/>
      <p:bldP spid="175" grpId="2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4" grpId="0" animBg="1"/>
      <p:bldP spid="185" grpId="0" animBg="1"/>
      <p:bldP spid="186" grpId="0" animBg="1"/>
      <p:bldP spid="18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0186-E215-429F-A1F4-4F20457F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502379"/>
            <a:ext cx="8515350" cy="458788"/>
          </a:xfrm>
        </p:spPr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fazelor</a:t>
            </a:r>
            <a:r>
              <a:rPr lang="ro-RO" dirty="0"/>
              <a:t> (4)</a:t>
            </a:r>
            <a:r>
              <a:rPr lang="en-US" sz="3200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AE6E2C02-C13C-4063-B042-56AA325B30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258231"/>
                <a:ext cx="8928992" cy="5445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Teorem</a:t>
                </a:r>
                <a:r>
                  <a:rPr kumimoji="0" lang="ro-RO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 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Algoritmul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"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fazelor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" 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un </a:t>
                </a:r>
                <a:r>
                  <a:rPr kumimoji="0" lang="en-US" sz="2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algoritm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und</a:t>
                </a:r>
                <a:r>
                  <a:rPr kumimoji="0" lang="ro-RO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</a:rPr>
                  <a:t>1.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calcul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finit</a:t>
                </a: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fiecare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trimite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cel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mult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mesaje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prin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fiecare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canal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⇒</m:t>
                    </m:r>
                  </m:oMath>
                </a14:m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algoritmul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atinge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o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configura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ie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terminal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𝛾</m:t>
                    </m:r>
                  </m:oMath>
                </a14:m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dup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un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num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finit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</a:t>
                </a:r>
                <a:endParaRPr kumimoji="0" lang="ro-RO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pa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</a:rPr>
                  <a:t>2.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𝛾</m:t>
                    </m:r>
                  </m:oMath>
                </a14:m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fiecare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executat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un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eveniment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"decide"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presupunem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cel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pu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 un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ini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iator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ro-RO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𝐶</m:t>
                    </m:r>
                  </m:oMath>
                </a14:m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(pot fi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mai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mul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i)</a:t>
                </a:r>
                <a:endParaRPr kumimoji="0" lang="ro-RO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2.1.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fiecare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trimis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cel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pu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 un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mesaj</a:t>
                </a: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2.2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fiecare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decis</a:t>
                </a: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822CD"/>
                    </a:solidFill>
                    <a:effectLst/>
                    <a:uLnTx/>
                    <a:uFillTx/>
                  </a:rPr>
                  <a:t>3.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"decide"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precedat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un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eveniment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fiecare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</a:t>
                </a: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AE6E2C02-C13C-4063-B042-56AA325B3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258231"/>
                <a:ext cx="8928992" cy="5445224"/>
              </a:xfrm>
              <a:prstGeom prst="rect">
                <a:avLst/>
              </a:prstGeom>
              <a:blipFill>
                <a:blip r:embed="rId2"/>
                <a:stretch>
                  <a:fillRect l="-709" t="-9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688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0CA028E1-F57E-4368-B6A4-20CD1412F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26181"/>
            <a:ext cx="8839200" cy="572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T.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Algoritmul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"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fazelor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"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este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un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algoritm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unda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(1)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calcul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finit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fiecare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proces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trimite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cel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mult 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mesaje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fiecarui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out-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vecin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  <a:sym typeface="Wingdings" pitchFamily="2" charset="2"/>
              </a:rPr>
              <a:t>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algoritmul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atinge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o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configuratie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terminala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γ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intr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-un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calcul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C cu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numar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finit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de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pasi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(2)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in γ, fiecare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proces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a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inregistrat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un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eveniment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"decide"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presupunem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cel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putin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un initiator in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calculul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C (pot fi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mai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multi)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(2.1) fiecare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proces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a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trimis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cel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putin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 un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</a:rPr>
              <a:t>mesaj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ＭＳ Ｐゴシック" pitchFamily="34" charset="-128"/>
            </a:endParaRPr>
          </a:p>
          <a:p>
            <a:pPr marL="1085850" marR="0" lvl="2" indent="-2286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if (p este </a:t>
            </a:r>
            <a:r>
              <a:rPr kumimoji="0" lang="fr-F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initiator</a:t>
            </a: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){ </a:t>
            </a:r>
          </a:p>
          <a:p>
            <a:pPr marL="1428750" marR="0" lvl="3" indent="-2286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for [q = 1 to n st out[q]]{</a:t>
            </a:r>
          </a:p>
          <a:p>
            <a:pPr marL="1428750" marR="0" lvl="3" indent="-2286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	</a:t>
            </a:r>
            <a:r>
              <a:rPr kumimoji="0" lang="fr-F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send</a:t>
            </a: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 </a:t>
            </a:r>
            <a:r>
              <a:rPr kumimoji="0" lang="fr-F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ch</a:t>
            </a: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[q](p, </a:t>
            </a:r>
            <a:r>
              <a:rPr kumimoji="0" lang="fr-F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tok</a:t>
            </a: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); sent = sent+1;}</a:t>
            </a:r>
          </a:p>
          <a:p>
            <a:pPr marL="1085850" marR="0" lvl="2" indent="-2286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  </a:t>
            </a:r>
          </a:p>
          <a:p>
            <a:pPr marL="1085850" marR="0" lvl="2" indent="-2286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fr-F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while</a:t>
            </a: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 (min(</a:t>
            </a:r>
            <a:r>
              <a:rPr kumimoji="0" lang="fr-F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rec</a:t>
            </a: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) &lt; D){ </a:t>
            </a:r>
          </a:p>
          <a:p>
            <a:pPr marL="1085850" marR="0" lvl="2" indent="-2286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	</a:t>
            </a:r>
            <a:r>
              <a:rPr kumimoji="0" lang="fr-F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receive</a:t>
            </a: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 </a:t>
            </a:r>
            <a:r>
              <a:rPr kumimoji="0" lang="fr-F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ch</a:t>
            </a: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[p](id, </a:t>
            </a:r>
            <a:r>
              <a:rPr kumimoji="0" lang="fr-F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tok</a:t>
            </a: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); </a:t>
            </a:r>
            <a:r>
              <a:rPr kumimoji="0" lang="fr-F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rec</a:t>
            </a: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[id] = </a:t>
            </a:r>
            <a:r>
              <a:rPr kumimoji="0" lang="fr-F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rec</a:t>
            </a: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[id]+1; </a:t>
            </a:r>
          </a:p>
          <a:p>
            <a:pPr marL="1085850" marR="0" lvl="2" indent="-2286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	if (min (</a:t>
            </a:r>
            <a:r>
              <a:rPr kumimoji="0" lang="fr-F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rec</a:t>
            </a: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) &gt;= sent and sent &lt; D){</a:t>
            </a:r>
          </a:p>
          <a:p>
            <a:pPr marL="1085850" marR="0" lvl="2" indent="-2286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	   for (q=1 to N st out[q]]</a:t>
            </a:r>
          </a:p>
          <a:p>
            <a:pPr marL="1085850" marR="0" lvl="2" indent="-2286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      </a:t>
            </a:r>
            <a:r>
              <a:rPr kumimoji="0" lang="fr-F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send</a:t>
            </a: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 </a:t>
            </a:r>
            <a:r>
              <a:rPr kumimoji="0" lang="fr-F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ch</a:t>
            </a: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[q](p, </a:t>
            </a:r>
            <a:r>
              <a:rPr kumimoji="0" lang="fr-F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tok</a:t>
            </a: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);</a:t>
            </a:r>
          </a:p>
          <a:p>
            <a:pPr marL="1085850" marR="0" lvl="2" indent="-2286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	   sent = sent+1;}</a:t>
            </a:r>
          </a:p>
          <a:p>
            <a:pPr marL="1085850" marR="0" lvl="2" indent="-2286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fr-F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	</a:t>
            </a:r>
            <a:r>
              <a:rPr kumimoji="0" lang="fr-F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…</a:t>
            </a:r>
            <a:endParaRPr kumimoji="0" lang="en-US" altLang="en-US" sz="1050" b="1" i="0" u="none" strike="noStrike" kern="0" cap="none" spc="0" normalizeH="0" baseline="0" noProof="0" dirty="0">
              <a:ln>
                <a:noFill/>
              </a:ln>
              <a:solidFill>
                <a:srgbClr val="F06157"/>
              </a:solidFill>
              <a:effectLst/>
              <a:uLnTx/>
              <a:uFillTx/>
              <a:latin typeface="Lucida Grande"/>
              <a:ea typeface="ＭＳ Ｐゴシック" pitchFamily="34" charset="-128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277727DA-9F03-47C1-908A-569F1ED53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791200"/>
            <a:ext cx="4267200" cy="914400"/>
          </a:xfrm>
          <a:prstGeom prst="wedgeRoundRectCallout">
            <a:avLst>
              <a:gd name="adj1" fmla="val 3840"/>
              <a:gd name="adj2" fmla="val -100290"/>
              <a:gd name="adj3" fmla="val 16667"/>
            </a:avLst>
          </a:prstGeom>
          <a:solidFill>
            <a:srgbClr val="DEFAFE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daca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ne-initiator: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sent = 0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cand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p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primeste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primul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mesaj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transmite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unul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tuturor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out-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vecinilor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9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F0FAC6-5521-4AE9-9D6F-8FF4EDAED27A}"/>
              </a:ext>
            </a:extLst>
          </p:cNvPr>
          <p:cNvSpPr/>
          <p:nvPr/>
        </p:nvSpPr>
        <p:spPr bwMode="auto">
          <a:xfrm>
            <a:off x="0" y="332656"/>
            <a:ext cx="9144000" cy="14401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515574B-5138-409F-B171-250A3FF45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99561"/>
            <a:ext cx="90678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(2.2) In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configuratia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terminala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γ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fiecare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proces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a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decis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while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 (min(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rec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) &lt; D){ 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	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receive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 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ch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[p](id, 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tok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); 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rec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[id] = 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rec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[id]+1; 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	if (min (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rec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) &gt;= sent and sent &lt; D){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	   for (q=1 to N st out[q]]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      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send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 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ch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[q](p, 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tok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);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</a:rPr>
              <a:t>	   sent = sent+1;}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} </a:t>
            </a:r>
            <a:r>
              <a:rPr kumimoji="0" lang="fr-FR" sz="1800" b="1" i="1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decide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8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Demonstram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ca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orice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proces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iese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din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ciclu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adica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min(rec) = D 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deci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nu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exista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in-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vecin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care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sa-i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fi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trimis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mai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putin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de D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mesaje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34290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Fie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procesul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cu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cel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mai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mic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sent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in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γ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  <a:sym typeface="Wingdings" charset="0"/>
              </a:rPr>
              <a:t>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1800" b="0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ゴシック"/>
                <a:ea typeface="ＭＳ ゴシック"/>
                <a:cs typeface="ＭＳ ゴシック"/>
              </a:rPr>
              <a:t>Y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ゴシック"/>
                <a:ea typeface="ＭＳ ゴシック"/>
                <a:cs typeface="ＭＳ ゴシック"/>
              </a:rPr>
              <a:t>q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ＭＳ ゴシック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sent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q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&gt;=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sent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	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(1)</a:t>
            </a:r>
          </a:p>
          <a:p>
            <a:pPr marL="34290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In particular, se aplica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pentru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toti in-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vecinii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q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ai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lui 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34290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In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γ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toate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.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trimise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de q sunt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recept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. de p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  <a:sym typeface="Wingdings"/>
              </a:rPr>
              <a:t>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sent</a:t>
            </a:r>
            <a:r>
              <a:rPr kumimoji="0" lang="pt-BR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q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=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</a:t>
            </a:r>
            <a:r>
              <a:rPr kumimoji="0" lang="pt-BR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[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q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]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(2)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34290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(1)&amp;(2) 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+mn-ea"/>
                <a:cs typeface="+mn-cs"/>
                <a:sym typeface="Wingdings"/>
              </a:rPr>
              <a:t>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min</a:t>
            </a:r>
            <a:r>
              <a:rPr kumimoji="0" lang="pt-BR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q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(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</a:t>
            </a:r>
            <a:r>
              <a:rPr kumimoji="0" lang="pt-BR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[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q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]) &gt;=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sent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  <a:sym typeface="Wingdings" charset="0"/>
              </a:rPr>
              <a:t>conditia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  <a:sym typeface="Wingdings" charset="0"/>
              </a:rPr>
              <a:t> din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latin typeface="Lucida Grande"/>
                <a:ea typeface="+mn-ea"/>
                <a:cs typeface="+mn-cs"/>
                <a:sym typeface="Wingdings" charset="0"/>
              </a:rPr>
              <a:t>if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  <a:sym typeface="Wingdings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  <a:sym typeface="Wingdings" charset="0"/>
              </a:rPr>
              <a:t>este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  <a:sym typeface="Wingdings" charset="0"/>
              </a:rPr>
              <a:t> semi-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  <a:sym typeface="Wingdings" charset="0"/>
              </a:rPr>
              <a:t>indeplinita</a:t>
            </a:r>
            <a:endParaRPr kumimoji="0" lang="pt-BR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34290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  <a:sym typeface="Wingdings" charset="0"/>
              </a:rPr>
              <a:t>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sent</a:t>
            </a:r>
            <a:r>
              <a:rPr kumimoji="0" lang="pt-BR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=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D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;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altfel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ar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fi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trimis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mesaje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suplimentare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la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ultima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receptie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</a:p>
          <a:p>
            <a:pPr marL="34290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sent</a:t>
            </a:r>
            <a:r>
              <a:rPr kumimoji="0" lang="pt-BR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q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=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D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1800" b="0" i="0" u="none" strike="sng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ＭＳ ゴシック"/>
                <a:ea typeface="ＭＳ ゴシック"/>
                <a:cs typeface="ＭＳ ゴシック"/>
              </a:rPr>
              <a:t>Y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q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  <a:sym typeface="Wingdings" charset="0"/>
              </a:rPr>
              <a:t>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</a:t>
            </a:r>
            <a:r>
              <a:rPr kumimoji="0" lang="pt-BR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[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q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] =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D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pentru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orice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canal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qp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34290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min(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) =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D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  <a:sym typeface="Wingdings" charset="0"/>
              </a:rPr>
              <a:t>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fiecare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proces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a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iesit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din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ciclu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si a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decis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403AFF73-C977-4CAE-BD77-62A100B472C2}"/>
              </a:ext>
            </a:extLst>
          </p:cNvPr>
          <p:cNvSpPr>
            <a:spLocks/>
          </p:cNvSpPr>
          <p:nvPr/>
        </p:nvSpPr>
        <p:spPr bwMode="auto">
          <a:xfrm>
            <a:off x="6934200" y="1109161"/>
            <a:ext cx="2133600" cy="5128151"/>
          </a:xfrm>
          <a:prstGeom prst="rightBracket">
            <a:avLst>
              <a:gd name="adj" fmla="val 19049"/>
            </a:avLst>
          </a:prstGeom>
          <a:noFill/>
          <a:ln w="19050">
            <a:solidFill>
              <a:srgbClr val="F06157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13" name="Group 3">
            <a:extLst>
              <a:ext uri="{FF2B5EF4-FFF2-40B4-BE49-F238E27FC236}">
                <a16:creationId xmlns:a16="http://schemas.microsoft.com/office/drawing/2014/main" id="{08348313-DE1B-449D-89A6-2BE6C67EB969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642561"/>
            <a:ext cx="2133600" cy="3810000"/>
            <a:chOff x="6781800" y="1295400"/>
            <a:chExt cx="2133600" cy="3810000"/>
          </a:xfrm>
        </p:grpSpPr>
        <p:sp>
          <p:nvSpPr>
            <p:cNvPr id="14" name="AutoShape 4">
              <a:extLst>
                <a:ext uri="{FF2B5EF4-FFF2-40B4-BE49-F238E27FC236}">
                  <a16:creationId xmlns:a16="http://schemas.microsoft.com/office/drawing/2014/main" id="{0662F6AC-91D8-4408-A4F6-3B139FFBB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4400" y="1295400"/>
              <a:ext cx="381000" cy="3810000"/>
            </a:xfrm>
            <a:prstGeom prst="rightBracket">
              <a:avLst>
                <a:gd name="adj" fmla="val 37051"/>
              </a:avLst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153938E-B414-4DB6-A8DB-378AE574874E}"/>
                </a:ext>
              </a:extLst>
            </p:cNvPr>
            <p:cNvCxnSpPr>
              <a:cxnSpLocks noChangeShapeType="1"/>
              <a:stCxn id="14" idx="0"/>
            </p:cNvCxnSpPr>
            <p:nvPr/>
          </p:nvCxnSpPr>
          <p:spPr bwMode="auto">
            <a:xfrm flipH="1">
              <a:off x="6781800" y="1295400"/>
              <a:ext cx="1752600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9160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997D82C-5ABF-4DE5-B4C3-2B05F4D4C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0"/>
            <a:ext cx="8839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b="1" kern="0" dirty="0">
                <a:ea typeface="ＭＳ Ｐゴシック" pitchFamily="34" charset="-128"/>
              </a:rPr>
              <a:t>(3) "decide" </a:t>
            </a:r>
            <a:r>
              <a:rPr lang="en-US" altLang="en-US" sz="2400" b="1" kern="0" dirty="0" err="1">
                <a:ea typeface="ＭＳ Ｐゴシック" pitchFamily="34" charset="-128"/>
              </a:rPr>
              <a:t>este</a:t>
            </a:r>
            <a:r>
              <a:rPr lang="en-US" altLang="en-US" sz="2400" b="1" kern="0" dirty="0">
                <a:ea typeface="ＭＳ Ｐゴシック" pitchFamily="34" charset="-128"/>
              </a:rPr>
              <a:t> </a:t>
            </a:r>
            <a:r>
              <a:rPr lang="en-US" altLang="en-US" sz="2400" b="1" kern="0" dirty="0" err="1">
                <a:ea typeface="ＭＳ Ｐゴシック" pitchFamily="34" charset="-128"/>
              </a:rPr>
              <a:t>precedat</a:t>
            </a:r>
            <a:r>
              <a:rPr lang="en-US" altLang="en-US" sz="2400" b="1" kern="0" dirty="0">
                <a:ea typeface="ＭＳ Ｐゴシック" pitchFamily="34" charset="-128"/>
              </a:rPr>
              <a:t> de un </a:t>
            </a:r>
            <a:r>
              <a:rPr lang="en-US" altLang="en-US" sz="2400" b="1" kern="0" dirty="0" err="1">
                <a:ea typeface="ＭＳ Ｐゴシック" pitchFamily="34" charset="-128"/>
              </a:rPr>
              <a:t>eveniment</a:t>
            </a:r>
            <a:r>
              <a:rPr lang="en-US" altLang="en-US" sz="2400" b="1" kern="0" dirty="0">
                <a:ea typeface="ＭＳ Ｐゴシック" pitchFamily="34" charset="-128"/>
              </a:rPr>
              <a:t> in </a:t>
            </a:r>
            <a:r>
              <a:rPr lang="en-US" altLang="en-US" sz="2400" b="1" kern="0" dirty="0" err="1">
                <a:ea typeface="ＭＳ Ｐゴシック" pitchFamily="34" charset="-128"/>
              </a:rPr>
              <a:t>fiecare</a:t>
            </a:r>
            <a:r>
              <a:rPr lang="en-US" altLang="en-US" sz="2400" b="1" kern="0" dirty="0">
                <a:ea typeface="ＭＳ Ｐゴシック" pitchFamily="34" charset="-128"/>
              </a:rPr>
              <a:t> </a:t>
            </a:r>
            <a:r>
              <a:rPr lang="en-US" altLang="en-US" sz="2400" b="1" kern="0" dirty="0" err="1">
                <a:ea typeface="ＭＳ Ｐゴシック" pitchFamily="34" charset="-128"/>
              </a:rPr>
              <a:t>proces</a:t>
            </a:r>
            <a:endParaRPr lang="en-US" altLang="en-US" sz="2400" b="1" kern="0" dirty="0">
              <a:ea typeface="ＭＳ Ｐゴシック" pitchFamily="34" charset="-128"/>
            </a:endParaRP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en-US" altLang="en-US" sz="2000" kern="0" dirty="0">
                <a:ea typeface="ＭＳ Ｐゴシック" pitchFamily="34" charset="-128"/>
              </a:rPr>
              <a:t>Ne </a:t>
            </a:r>
            <a:r>
              <a:rPr lang="en-US" altLang="en-US" sz="2000" kern="0" dirty="0" err="1">
                <a:ea typeface="ＭＳ Ｐゴシック" pitchFamily="34" charset="-128"/>
              </a:rPr>
              <a:t>referim</a:t>
            </a:r>
            <a:r>
              <a:rPr lang="en-US" altLang="en-US" sz="2000" kern="0" dirty="0">
                <a:ea typeface="ＭＳ Ｐゴシック" pitchFamily="34" charset="-128"/>
              </a:rPr>
              <a:t> la </a:t>
            </a:r>
            <a:r>
              <a:rPr lang="en-US" altLang="en-US" sz="2000" kern="0" dirty="0" err="1">
                <a:ea typeface="ＭＳ Ｐゴシック" pitchFamily="34" charset="-128"/>
              </a:rPr>
              <a:t>decizia</a:t>
            </a:r>
            <a:r>
              <a:rPr lang="en-US" altLang="en-US" sz="2000" kern="0" dirty="0">
                <a:ea typeface="ＭＳ Ｐゴシック" pitchFamily="34" charset="-128"/>
              </a:rPr>
              <a:t> din </a:t>
            </a:r>
            <a:r>
              <a:rPr lang="en-US" altLang="en-US" sz="2000" kern="0" dirty="0" err="1">
                <a:ea typeface="ＭＳ Ｐゴシック" pitchFamily="34" charset="-128"/>
              </a:rPr>
              <a:t>procesul</a:t>
            </a:r>
            <a:r>
              <a:rPr lang="en-US" altLang="en-US" sz="2000" kern="0" dirty="0">
                <a:ea typeface="ＭＳ Ｐゴシック" pitchFamily="34" charset="-128"/>
              </a:rPr>
              <a:t> </a:t>
            </a:r>
            <a:r>
              <a:rPr lang="en-US" altLang="en-US" sz="2000" b="1" kern="0" dirty="0">
                <a:ea typeface="ＭＳ Ｐゴシック" pitchFamily="34" charset="-128"/>
              </a:rPr>
              <a:t>p</a:t>
            </a: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en-US" altLang="en-US" sz="2000" kern="0" dirty="0">
                <a:ea typeface="ＭＳ Ｐゴシック" pitchFamily="34" charset="-128"/>
              </a:rPr>
              <a:t>D </a:t>
            </a:r>
            <a:r>
              <a:rPr lang="en-US" altLang="en-US" sz="2000" kern="0" dirty="0" err="1">
                <a:ea typeface="ＭＳ Ｐゴシック" pitchFamily="34" charset="-128"/>
              </a:rPr>
              <a:t>este</a:t>
            </a:r>
            <a:r>
              <a:rPr lang="en-US" altLang="en-US" sz="2000" kern="0" dirty="0">
                <a:ea typeface="ＭＳ Ｐゴシック" pitchFamily="34" charset="-128"/>
              </a:rPr>
              <a:t> </a:t>
            </a:r>
            <a:r>
              <a:rPr lang="en-US" altLang="en-US" sz="2000" kern="0" dirty="0" err="1">
                <a:ea typeface="ＭＳ Ｐゴシック" pitchFamily="34" charset="-128"/>
              </a:rPr>
              <a:t>diametrul</a:t>
            </a:r>
            <a:r>
              <a:rPr lang="en-US" altLang="en-US" sz="2000" kern="0" dirty="0">
                <a:ea typeface="ＭＳ Ｐゴシック" pitchFamily="34" charset="-128"/>
              </a:rPr>
              <a:t> </a:t>
            </a:r>
            <a:r>
              <a:rPr lang="sv-SE" altLang="en-US" sz="2000" kern="0" dirty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sv-SE" altLang="en-US" sz="2000" kern="0" dirty="0" err="1">
                <a:ea typeface="ＭＳ Ｐゴシック" pitchFamily="34" charset="-128"/>
                <a:sym typeface="Wingdings" pitchFamily="2" charset="2"/>
              </a:rPr>
              <a:t>pentru</a:t>
            </a:r>
            <a:r>
              <a:rPr lang="sv-SE" altLang="en-US" sz="2000" kern="0" dirty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sv-SE" altLang="en-US" sz="2000" kern="0" dirty="0" err="1">
                <a:ea typeface="ＭＳ Ｐゴシック" pitchFamily="34" charset="-128"/>
                <a:sym typeface="Wingdings" pitchFamily="2" charset="2"/>
              </a:rPr>
              <a:t>orice</a:t>
            </a:r>
            <a:r>
              <a:rPr lang="sv-SE" altLang="en-US" sz="2000" kern="0" dirty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sv-SE" altLang="en-US" sz="2000" b="1" kern="0" dirty="0">
                <a:ea typeface="ＭＳ Ｐゴシック" pitchFamily="34" charset="-128"/>
                <a:sym typeface="Wingdings" pitchFamily="2" charset="2"/>
              </a:rPr>
              <a:t>q</a:t>
            </a:r>
            <a:r>
              <a:rPr lang="sv-SE" altLang="en-US" sz="2000" kern="0" dirty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sv-SE" altLang="en-US" sz="2000" kern="0" dirty="0" err="1">
                <a:ea typeface="ＭＳ Ｐゴシック" pitchFamily="34" charset="-128"/>
                <a:sym typeface="Wingdings" pitchFamily="2" charset="2"/>
              </a:rPr>
              <a:t>exista</a:t>
            </a:r>
            <a:r>
              <a:rPr lang="sv-SE" altLang="en-US" sz="2000" kern="0" dirty="0">
                <a:ea typeface="ＭＳ Ｐゴシック" pitchFamily="34" charset="-128"/>
                <a:sym typeface="Wingdings" pitchFamily="2" charset="2"/>
              </a:rPr>
              <a:t> o </a:t>
            </a:r>
            <a:r>
              <a:rPr lang="sv-SE" altLang="en-US" sz="2000" kern="0" dirty="0" err="1">
                <a:ea typeface="ＭＳ Ｐゴシック" pitchFamily="34" charset="-128"/>
                <a:sym typeface="Wingdings" pitchFamily="2" charset="2"/>
              </a:rPr>
              <a:t>cale</a:t>
            </a:r>
            <a:r>
              <a:rPr lang="sv-SE" altLang="en-US" sz="2000" kern="0" dirty="0">
                <a:ea typeface="ＭＳ Ｐゴシック" pitchFamily="34" charset="-128"/>
                <a:sym typeface="Wingdings" pitchFamily="2" charset="2"/>
              </a:rPr>
              <a:t> la </a:t>
            </a:r>
            <a:r>
              <a:rPr lang="sv-SE" altLang="en-US" sz="2000" b="1" kern="0" dirty="0">
                <a:ea typeface="ＭＳ Ｐゴシック" pitchFamily="34" charset="-128"/>
                <a:sym typeface="Wingdings" pitchFamily="2" charset="2"/>
              </a:rPr>
              <a:t>p</a:t>
            </a:r>
            <a:r>
              <a:rPr lang="sv-SE" altLang="en-US" sz="2000" kern="0" dirty="0">
                <a:ea typeface="ＭＳ Ｐゴシック" pitchFamily="34" charset="-128"/>
                <a:sym typeface="Wingdings" pitchFamily="2" charset="2"/>
              </a:rPr>
              <a:t> cu </a:t>
            </a:r>
            <a:r>
              <a:rPr lang="sv-SE" altLang="en-US" sz="2000" kern="0" dirty="0" err="1">
                <a:ea typeface="ＭＳ Ｐゴシック" pitchFamily="34" charset="-128"/>
                <a:sym typeface="Wingdings" pitchFamily="2" charset="2"/>
              </a:rPr>
              <a:t>lungime</a:t>
            </a:r>
            <a:r>
              <a:rPr lang="sv-SE" altLang="en-US" sz="2000" kern="0" dirty="0">
                <a:ea typeface="ＭＳ Ｐゴシック" pitchFamily="34" charset="-128"/>
                <a:sym typeface="Wingdings" pitchFamily="2" charset="2"/>
              </a:rPr>
              <a:t> &lt;= D</a:t>
            </a:r>
            <a:endParaRPr lang="en-US" altLang="en-US" sz="2000" kern="0" dirty="0">
              <a:ea typeface="ＭＳ Ｐゴシック" pitchFamily="34" charset="-128"/>
            </a:endParaRP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en-US" altLang="en-US" sz="2000" b="1" kern="0" dirty="0">
                <a:solidFill>
                  <a:srgbClr val="0000FF"/>
                </a:solidFill>
                <a:ea typeface="ＭＳ Ｐゴシック" pitchFamily="34" charset="-128"/>
              </a:rPr>
              <a:t>q</a:t>
            </a:r>
            <a:r>
              <a:rPr lang="en-US" altLang="en-US" sz="2000" kern="0" dirty="0">
                <a:solidFill>
                  <a:srgbClr val="0000FF"/>
                </a:solidFill>
                <a:ea typeface="ＭＳ Ｐゴシック" pitchFamily="34" charset="-128"/>
              </a:rPr>
              <a:t> = p(0), p(1), …, p(k) = </a:t>
            </a:r>
            <a:r>
              <a:rPr lang="en-US" altLang="en-US" sz="2000" b="1" kern="0" dirty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en-US" sz="2000" kern="0" dirty="0">
                <a:ea typeface="ＭＳ Ｐゴシック" pitchFamily="34" charset="-128"/>
              </a:rPr>
              <a:t>, cu </a:t>
            </a:r>
            <a:r>
              <a:rPr lang="en-US" altLang="en-US" sz="2000" kern="0" dirty="0" err="1">
                <a:ea typeface="ＭＳ Ｐゴシック" pitchFamily="34" charset="-128"/>
              </a:rPr>
              <a:t>lungimea</a:t>
            </a:r>
            <a:r>
              <a:rPr lang="en-US" altLang="en-US" sz="2000" kern="0" dirty="0">
                <a:ea typeface="ＭＳ Ｐゴシック" pitchFamily="34" charset="-128"/>
              </a:rPr>
              <a:t> k&lt;=D</a:t>
            </a: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sv-SE" altLang="en-US" sz="2000" kern="0" dirty="0" err="1">
                <a:ea typeface="ＭＳ Ｐゴシック" pitchFamily="34" charset="-128"/>
              </a:rPr>
              <a:t>Intr</a:t>
            </a:r>
            <a:r>
              <a:rPr lang="sv-SE" altLang="en-US" sz="2000" kern="0" dirty="0">
                <a:ea typeface="ＭＳ Ｐゴシック" pitchFamily="34" charset="-128"/>
              </a:rPr>
              <a:t>-o </a:t>
            </a:r>
            <a:r>
              <a:rPr lang="sv-SE" altLang="en-US" sz="2000" kern="0" dirty="0" err="1">
                <a:ea typeface="ＭＳ Ｐゴシック" pitchFamily="34" charset="-128"/>
              </a:rPr>
              <a:t>faza</a:t>
            </a:r>
            <a:r>
              <a:rPr lang="sv-SE" altLang="en-US" sz="2000" kern="0" dirty="0">
                <a:ea typeface="ＭＳ Ｐゴシック" pitchFamily="34" charset="-128"/>
              </a:rPr>
              <a:t>, </a:t>
            </a:r>
            <a:r>
              <a:rPr lang="sv-SE" altLang="en-US" sz="2000" kern="0" dirty="0" err="1">
                <a:ea typeface="ＭＳ Ｐゴシック" pitchFamily="34" charset="-128"/>
              </a:rPr>
              <a:t>transmisia</a:t>
            </a:r>
            <a:r>
              <a:rPr lang="sv-SE" altLang="en-US" sz="2000" kern="0" dirty="0">
                <a:ea typeface="ＭＳ Ｐゴシック" pitchFamily="34" charset="-128"/>
              </a:rPr>
              <a:t> </a:t>
            </a:r>
            <a:r>
              <a:rPr lang="sv-SE" altLang="en-US" sz="2000" kern="0" dirty="0" err="1">
                <a:ea typeface="ＭＳ Ｐゴシック" pitchFamily="34" charset="-128"/>
              </a:rPr>
              <a:t>precede</a:t>
            </a:r>
            <a:r>
              <a:rPr lang="sv-SE" altLang="en-US" sz="2000" kern="0" dirty="0">
                <a:ea typeface="ＭＳ Ｐゴシック" pitchFamily="34" charset="-128"/>
              </a:rPr>
              <a:t> </a:t>
            </a:r>
            <a:r>
              <a:rPr lang="sv-SE" altLang="en-US" sz="2000" kern="0" dirty="0" err="1">
                <a:ea typeface="ＭＳ Ｐゴシック" pitchFamily="34" charset="-128"/>
              </a:rPr>
              <a:t>receptia</a:t>
            </a:r>
            <a:r>
              <a:rPr lang="sv-SE" altLang="en-US" sz="2000" kern="0" dirty="0">
                <a:ea typeface="ＭＳ Ｐゴシック" pitchFamily="34" charset="-128"/>
              </a:rPr>
              <a:t> </a:t>
            </a:r>
            <a:r>
              <a:rPr lang="sv-SE" altLang="en-US" sz="2000" kern="0" dirty="0" err="1">
                <a:ea typeface="ＭＳ Ｐゴシック" pitchFamily="34" charset="-128"/>
              </a:rPr>
              <a:t>aceluiasi</a:t>
            </a:r>
            <a:r>
              <a:rPr lang="sv-SE" altLang="en-US" sz="2000" kern="0" dirty="0">
                <a:ea typeface="ＭＳ Ｐゴシック" pitchFamily="34" charset="-128"/>
              </a:rPr>
              <a:t> </a:t>
            </a:r>
            <a:r>
              <a:rPr lang="sv-SE" altLang="en-US" sz="2000" kern="0" dirty="0" err="1">
                <a:ea typeface="ＭＳ Ｐゴシック" pitchFamily="34" charset="-128"/>
              </a:rPr>
              <a:t>mesaj</a:t>
            </a:r>
            <a:r>
              <a:rPr lang="sv-SE" altLang="en-US" sz="2000" kern="0" dirty="0">
                <a:ea typeface="ＭＳ Ｐゴシック" pitchFamily="34" charset="-128"/>
              </a:rPr>
              <a:t> </a:t>
            </a: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sv-SE" altLang="en-US" sz="2000" b="1" kern="0" dirty="0">
                <a:solidFill>
                  <a:srgbClr val="0000FF"/>
                </a:solidFill>
                <a:ea typeface="ＭＳ Ｐゴシック" pitchFamily="34" charset="-128"/>
              </a:rPr>
              <a:t>f</a:t>
            </a:r>
            <a:r>
              <a:rPr lang="sv-SE" altLang="en-US" sz="2000" b="1" kern="0" baseline="-25000" dirty="0">
                <a:solidFill>
                  <a:srgbClr val="0000FF"/>
                </a:solidFill>
                <a:ea typeface="ＭＳ Ｐゴシック" pitchFamily="34" charset="-128"/>
              </a:rPr>
              <a:t>p(i)p(i+1)</a:t>
            </a:r>
            <a:r>
              <a:rPr lang="sv-SE" altLang="en-US" sz="2000" b="1" kern="0" baseline="30000" dirty="0">
                <a:solidFill>
                  <a:srgbClr val="0000FF"/>
                </a:solidFill>
                <a:ea typeface="ＭＳ Ｐゴシック" pitchFamily="34" charset="-128"/>
              </a:rPr>
              <a:t>(i+1)</a:t>
            </a:r>
            <a:r>
              <a:rPr lang="sv-SE" altLang="en-US" sz="2000" b="1" kern="0" dirty="0">
                <a:solidFill>
                  <a:srgbClr val="0000FF"/>
                </a:solidFill>
                <a:ea typeface="ＭＳ Ｐゴシック" pitchFamily="34" charset="-128"/>
              </a:rPr>
              <a:t> ≤  g </a:t>
            </a:r>
            <a:r>
              <a:rPr lang="sv-SE" altLang="en-US" sz="2000" b="1" kern="0" baseline="-25000" dirty="0">
                <a:solidFill>
                  <a:srgbClr val="0000FF"/>
                </a:solidFill>
                <a:ea typeface="ＭＳ Ｐゴシック" pitchFamily="34" charset="-128"/>
              </a:rPr>
              <a:t>p(i)p(i+1)</a:t>
            </a:r>
            <a:r>
              <a:rPr lang="sv-SE" altLang="en-US" sz="2000" b="1" kern="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sv-SE" altLang="en-US" sz="2000" b="1" kern="0" baseline="30000" dirty="0">
                <a:solidFill>
                  <a:srgbClr val="0000FF"/>
                </a:solidFill>
                <a:ea typeface="ＭＳ Ｐゴシック" pitchFamily="34" charset="-128"/>
              </a:rPr>
              <a:t>(i+1)</a:t>
            </a:r>
            <a:r>
              <a:rPr lang="sv-SE" altLang="en-US" sz="2000" kern="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sv-SE" altLang="en-US" sz="2000" kern="0" dirty="0" err="1">
                <a:ea typeface="ＭＳ Ｐゴシック" pitchFamily="34" charset="-128"/>
              </a:rPr>
              <a:t>pentru</a:t>
            </a:r>
            <a:r>
              <a:rPr lang="sv-SE" altLang="en-US" sz="2000" kern="0" dirty="0">
                <a:ea typeface="ＭＳ Ｐゴシック" pitchFamily="34" charset="-128"/>
              </a:rPr>
              <a:t> 0&lt;= i &lt;k</a:t>
            </a:r>
            <a:r>
              <a:rPr lang="en-US" altLang="en-US" sz="2000" kern="0" dirty="0">
                <a:ea typeface="ＭＳ Ｐゴシック" pitchFamily="34" charset="-128"/>
              </a:rPr>
              <a:t> </a:t>
            </a:r>
            <a:endParaRPr lang="sv-SE" altLang="en-US" sz="2000" kern="0" dirty="0">
              <a:ea typeface="ＭＳ Ｐゴシック" pitchFamily="34" charset="-128"/>
            </a:endParaRP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sv-SE" altLang="en-US" sz="2000" kern="0" dirty="0">
                <a:ea typeface="ＭＳ Ｐゴシック" pitchFamily="34" charset="-128"/>
              </a:rPr>
              <a:t>Din algoritm, </a:t>
            </a:r>
            <a:r>
              <a:rPr lang="sv-SE" altLang="en-US" sz="2000" kern="0" dirty="0" err="1">
                <a:ea typeface="ＭＳ Ｐゴシック" pitchFamily="34" charset="-128"/>
              </a:rPr>
              <a:t>receptia</a:t>
            </a:r>
            <a:r>
              <a:rPr lang="sv-SE" altLang="en-US" sz="2000" kern="0" dirty="0">
                <a:ea typeface="ＭＳ Ｐゴシック" pitchFamily="34" charset="-128"/>
              </a:rPr>
              <a:t> </a:t>
            </a:r>
            <a:r>
              <a:rPr lang="sv-SE" altLang="en-US" sz="2000" kern="0" dirty="0" err="1">
                <a:ea typeface="ＭＳ Ｐゴシック" pitchFamily="34" charset="-128"/>
              </a:rPr>
              <a:t>unui</a:t>
            </a:r>
            <a:r>
              <a:rPr lang="sv-SE" altLang="en-US" sz="2000" kern="0" dirty="0">
                <a:ea typeface="ＭＳ Ｐゴシック" pitchFamily="34" charset="-128"/>
              </a:rPr>
              <a:t> </a:t>
            </a:r>
            <a:r>
              <a:rPr lang="sv-SE" altLang="en-US" sz="2000" kern="0" dirty="0" err="1">
                <a:ea typeface="ＭＳ Ｐゴシック" pitchFamily="34" charset="-128"/>
              </a:rPr>
              <a:t>mesaj</a:t>
            </a:r>
            <a:r>
              <a:rPr lang="sv-SE" altLang="en-US" sz="2000" kern="0" dirty="0">
                <a:ea typeface="ＭＳ Ｐゴシック" pitchFamily="34" charset="-128"/>
              </a:rPr>
              <a:t> </a:t>
            </a:r>
            <a:r>
              <a:rPr lang="sv-SE" altLang="en-US" sz="2000" kern="0" dirty="0" err="1">
                <a:ea typeface="ＭＳ Ｐゴシック" pitchFamily="34" charset="-128"/>
              </a:rPr>
              <a:t>precede</a:t>
            </a:r>
            <a:r>
              <a:rPr lang="sv-SE" altLang="en-US" sz="2000" kern="0" dirty="0">
                <a:ea typeface="ＭＳ Ｐゴシック" pitchFamily="34" charset="-128"/>
              </a:rPr>
              <a:t> </a:t>
            </a:r>
            <a:r>
              <a:rPr lang="sv-SE" altLang="en-US" sz="2000" kern="0" dirty="0" err="1">
                <a:ea typeface="ＭＳ Ｐゴシック" pitchFamily="34" charset="-128"/>
              </a:rPr>
              <a:t>transmiterea</a:t>
            </a:r>
            <a:r>
              <a:rPr lang="sv-SE" altLang="en-US" sz="2000" kern="0" dirty="0">
                <a:ea typeface="ＭＳ Ｐゴシック" pitchFamily="34" charset="-128"/>
              </a:rPr>
              <a:t> </a:t>
            </a:r>
            <a:r>
              <a:rPr lang="sv-SE" altLang="en-US" sz="2000" kern="0" dirty="0" err="1">
                <a:ea typeface="ＭＳ Ｐゴシック" pitchFamily="34" charset="-128"/>
              </a:rPr>
              <a:t>lui</a:t>
            </a:r>
            <a:r>
              <a:rPr lang="sv-SE" altLang="en-US" sz="2000" kern="0" dirty="0">
                <a:ea typeface="ＭＳ Ｐゴシック" pitchFamily="34" charset="-128"/>
              </a:rPr>
              <a:t> in </a:t>
            </a:r>
            <a:r>
              <a:rPr lang="sv-SE" altLang="en-US" sz="2000" kern="0" dirty="0" err="1">
                <a:ea typeface="ＭＳ Ｐゴシック" pitchFamily="34" charset="-128"/>
              </a:rPr>
              <a:t>faza</a:t>
            </a:r>
            <a:r>
              <a:rPr lang="sv-SE" altLang="en-US" sz="2000" kern="0" dirty="0">
                <a:ea typeface="ＭＳ Ｐゴシック" pitchFamily="34" charset="-128"/>
              </a:rPr>
              <a:t> </a:t>
            </a:r>
            <a:r>
              <a:rPr lang="sv-SE" altLang="en-US" sz="2000" kern="0" dirty="0" err="1">
                <a:ea typeface="ＭＳ Ｐゴシック" pitchFamily="34" charset="-128"/>
              </a:rPr>
              <a:t>urmatoare</a:t>
            </a:r>
            <a:endParaRPr lang="sv-SE" altLang="en-US" sz="2000" kern="0" dirty="0">
              <a:ea typeface="ＭＳ Ｐゴシック" pitchFamily="34" charset="-128"/>
              <a:sym typeface="Wingdings" pitchFamily="2" charset="2"/>
            </a:endParaRP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sv-SE" altLang="en-US" sz="2000" b="1" kern="0" dirty="0">
                <a:solidFill>
                  <a:srgbClr val="0000FF"/>
                </a:solidFill>
                <a:ea typeface="ＭＳ Ｐゴシック" pitchFamily="34" charset="-128"/>
              </a:rPr>
              <a:t>g </a:t>
            </a:r>
            <a:r>
              <a:rPr lang="sv-SE" altLang="en-US" sz="2000" b="1" kern="0" baseline="-25000" dirty="0">
                <a:solidFill>
                  <a:srgbClr val="0000FF"/>
                </a:solidFill>
                <a:ea typeface="ＭＳ Ｐゴシック" pitchFamily="34" charset="-128"/>
              </a:rPr>
              <a:t>p(i)p(i+1)</a:t>
            </a:r>
            <a:r>
              <a:rPr lang="sv-SE" altLang="en-US" sz="2000" b="1" kern="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sv-SE" altLang="en-US" sz="2000" b="1" kern="0" baseline="30000" dirty="0">
                <a:solidFill>
                  <a:srgbClr val="0000FF"/>
                </a:solidFill>
                <a:ea typeface="ＭＳ Ｐゴシック" pitchFamily="34" charset="-128"/>
              </a:rPr>
              <a:t>(i+1)</a:t>
            </a:r>
            <a:r>
              <a:rPr lang="sv-SE" altLang="en-US" sz="2000" b="1" kern="0" dirty="0">
                <a:solidFill>
                  <a:srgbClr val="0000FF"/>
                </a:solidFill>
                <a:ea typeface="ＭＳ Ｐゴシック" pitchFamily="34" charset="-128"/>
              </a:rPr>
              <a:t> ≤  f </a:t>
            </a:r>
            <a:r>
              <a:rPr lang="sv-SE" altLang="en-US" sz="2000" b="1" kern="0" baseline="-25000" dirty="0">
                <a:solidFill>
                  <a:srgbClr val="0000FF"/>
                </a:solidFill>
                <a:ea typeface="ＭＳ Ｐゴシック" pitchFamily="34" charset="-128"/>
              </a:rPr>
              <a:t>p(i+1)p(i+2)</a:t>
            </a:r>
            <a:r>
              <a:rPr lang="sv-SE" altLang="en-US" sz="2000" b="1" kern="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sv-SE" altLang="en-US" sz="2000" b="1" kern="0" baseline="30000" dirty="0">
                <a:solidFill>
                  <a:srgbClr val="0000FF"/>
                </a:solidFill>
                <a:ea typeface="ＭＳ Ｐゴシック" pitchFamily="34" charset="-128"/>
              </a:rPr>
              <a:t>(i+2)</a:t>
            </a:r>
            <a:r>
              <a:rPr lang="sv-SE" altLang="en-US" sz="2000" kern="0" dirty="0">
                <a:ea typeface="ＭＳ Ｐゴシック" pitchFamily="34" charset="-128"/>
              </a:rPr>
              <a:t> </a:t>
            </a:r>
            <a:r>
              <a:rPr lang="sv-SE" altLang="en-US" sz="2000" kern="0" dirty="0" err="1">
                <a:ea typeface="ＭＳ Ｐゴシック" pitchFamily="34" charset="-128"/>
              </a:rPr>
              <a:t>pentru</a:t>
            </a:r>
            <a:r>
              <a:rPr lang="sv-SE" altLang="en-US" sz="2000" kern="0" dirty="0">
                <a:ea typeface="ＭＳ Ｐゴシック" pitchFamily="34" charset="-128"/>
              </a:rPr>
              <a:t> 0&lt;= i &lt;k-1</a:t>
            </a:r>
            <a:r>
              <a:rPr lang="en-US" altLang="en-US" sz="2000" kern="0" dirty="0">
                <a:ea typeface="ＭＳ Ｐゴシック" pitchFamily="34" charset="-128"/>
              </a:rPr>
              <a:t> </a:t>
            </a:r>
            <a:endParaRPr lang="sv-SE" altLang="en-US" sz="2000" kern="0" dirty="0">
              <a:ea typeface="ＭＳ Ｐゴシック" pitchFamily="34" charset="-128"/>
            </a:endParaRPr>
          </a:p>
          <a:p>
            <a:pPr lvl="1" eaLnBrk="1" hangingPunct="1">
              <a:spcAft>
                <a:spcPct val="20000"/>
              </a:spcAft>
              <a:buFontTx/>
              <a:buNone/>
            </a:pPr>
            <a:endParaRPr lang="sv-SE" altLang="en-US" sz="800" kern="0" dirty="0">
              <a:ea typeface="ＭＳ Ｐゴシック" pitchFamily="34" charset="-128"/>
            </a:endParaRP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sv-SE" altLang="en-US" sz="2000" kern="0" dirty="0" err="1">
                <a:ea typeface="ＭＳ Ｐゴシック" pitchFamily="34" charset="-128"/>
              </a:rPr>
              <a:t>Aplicand</a:t>
            </a:r>
            <a:r>
              <a:rPr lang="sv-SE" altLang="en-US" sz="2000" kern="0" dirty="0">
                <a:ea typeface="ＭＳ Ｐゴシック" pitchFamily="34" charset="-128"/>
              </a:rPr>
              <a:t> succesiv </a:t>
            </a:r>
            <a:r>
              <a:rPr lang="sv-SE" altLang="en-US" sz="2000" kern="0" dirty="0" err="1">
                <a:ea typeface="ＭＳ Ｐゴシック" pitchFamily="34" charset="-128"/>
              </a:rPr>
              <a:t>relatiile</a:t>
            </a:r>
            <a:r>
              <a:rPr lang="sv-SE" altLang="en-US" sz="2000" kern="0" dirty="0">
                <a:ea typeface="ＭＳ Ｐゴシック" pitchFamily="34" charset="-128"/>
              </a:rPr>
              <a:t>, </a:t>
            </a:r>
            <a:r>
              <a:rPr lang="sv-SE" altLang="en-US" sz="2000" kern="0" dirty="0" err="1">
                <a:ea typeface="ＭＳ Ｐゴシック" pitchFamily="34" charset="-128"/>
              </a:rPr>
              <a:t>rezulta</a:t>
            </a:r>
            <a:r>
              <a:rPr lang="sv-SE" altLang="en-US" sz="2000" kern="0" dirty="0">
                <a:ea typeface="ＭＳ Ｐゴシック" pitchFamily="34" charset="-128"/>
              </a:rPr>
              <a:t>    </a:t>
            </a:r>
            <a:r>
              <a:rPr lang="sv-SE" altLang="en-US" sz="2000" b="1" kern="0" dirty="0">
                <a:solidFill>
                  <a:srgbClr val="0000FF"/>
                </a:solidFill>
                <a:ea typeface="ＭＳ Ｐゴシック" pitchFamily="34" charset="-128"/>
              </a:rPr>
              <a:t>f</a:t>
            </a:r>
            <a:r>
              <a:rPr lang="sv-SE" altLang="en-US" sz="2000" b="1" kern="0" baseline="-25000" dirty="0">
                <a:solidFill>
                  <a:srgbClr val="0000FF"/>
                </a:solidFill>
                <a:ea typeface="ＭＳ Ｐゴシック" pitchFamily="34" charset="-128"/>
              </a:rPr>
              <a:t>p(0)p(1)</a:t>
            </a:r>
            <a:r>
              <a:rPr lang="sv-SE" altLang="en-US" sz="2000" b="1" kern="0" baseline="30000" dirty="0">
                <a:solidFill>
                  <a:srgbClr val="0000FF"/>
                </a:solidFill>
                <a:ea typeface="ＭＳ Ｐゴシック" pitchFamily="34" charset="-128"/>
              </a:rPr>
              <a:t>(1)</a:t>
            </a:r>
            <a:r>
              <a:rPr lang="sv-SE" altLang="en-US" sz="2000" b="1" kern="0" dirty="0">
                <a:solidFill>
                  <a:srgbClr val="0000FF"/>
                </a:solidFill>
                <a:ea typeface="ＭＳ Ｐゴシック" pitchFamily="34" charset="-128"/>
              </a:rPr>
              <a:t> ≤  g </a:t>
            </a:r>
            <a:r>
              <a:rPr lang="sv-SE" altLang="en-US" sz="2000" b="1" kern="0" baseline="-25000" dirty="0">
                <a:solidFill>
                  <a:srgbClr val="0000FF"/>
                </a:solidFill>
                <a:ea typeface="ＭＳ Ｐゴシック" pitchFamily="34" charset="-128"/>
              </a:rPr>
              <a:t>p(k-1)p(k)</a:t>
            </a:r>
            <a:r>
              <a:rPr lang="sv-SE" altLang="en-US" sz="2000" b="1" kern="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sv-SE" altLang="en-US" sz="2000" b="1" kern="0" baseline="30000" dirty="0">
                <a:solidFill>
                  <a:srgbClr val="0000FF"/>
                </a:solidFill>
                <a:ea typeface="ＭＳ Ｐゴシック" pitchFamily="34" charset="-128"/>
              </a:rPr>
              <a:t>(k)</a:t>
            </a:r>
            <a:r>
              <a:rPr lang="sv-SE" altLang="en-US" sz="2000" kern="0" dirty="0">
                <a:ea typeface="ＭＳ Ｐゴシック" pitchFamily="34" charset="-128"/>
              </a:rPr>
              <a:t> </a:t>
            </a: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sv-SE" altLang="en-US" sz="2000" kern="0" dirty="0">
                <a:ea typeface="ＭＳ Ｐゴシック" pitchFamily="34" charset="-128"/>
              </a:rPr>
              <a:t>In plus, din algoritm, </a:t>
            </a:r>
            <a:r>
              <a:rPr lang="sv-SE" altLang="en-US" sz="2000" b="1" kern="0" dirty="0">
                <a:solidFill>
                  <a:srgbClr val="0000FF"/>
                </a:solidFill>
                <a:ea typeface="ＭＳ Ｐゴシック" pitchFamily="34" charset="-128"/>
              </a:rPr>
              <a:t>g </a:t>
            </a:r>
            <a:r>
              <a:rPr lang="sv-SE" altLang="en-US" sz="2000" b="1" kern="0" baseline="-25000" dirty="0">
                <a:solidFill>
                  <a:srgbClr val="0000FF"/>
                </a:solidFill>
                <a:ea typeface="ＭＳ Ｐゴシック" pitchFamily="34" charset="-128"/>
              </a:rPr>
              <a:t>p(k-1)p(k)</a:t>
            </a:r>
            <a:r>
              <a:rPr lang="sv-SE" altLang="en-US" sz="2000" b="1" kern="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sv-SE" altLang="en-US" sz="2000" b="1" kern="0" baseline="30000" dirty="0">
                <a:solidFill>
                  <a:srgbClr val="0000FF"/>
                </a:solidFill>
                <a:ea typeface="ＭＳ Ｐゴシック" pitchFamily="34" charset="-128"/>
              </a:rPr>
              <a:t>(k)</a:t>
            </a:r>
            <a:r>
              <a:rPr lang="sv-SE" altLang="en-US" sz="2000" b="1" kern="0" dirty="0">
                <a:solidFill>
                  <a:srgbClr val="0000FF"/>
                </a:solidFill>
                <a:ea typeface="ＭＳ Ｐゴシック" pitchFamily="34" charset="-128"/>
              </a:rPr>
              <a:t> ≤ </a:t>
            </a:r>
            <a:r>
              <a:rPr lang="sv-SE" altLang="en-US" sz="2000" b="1" kern="0" dirty="0" err="1">
                <a:solidFill>
                  <a:srgbClr val="0000FF"/>
                </a:solidFill>
                <a:ea typeface="ＭＳ Ｐゴシック" pitchFamily="34" charset="-128"/>
              </a:rPr>
              <a:t>d</a:t>
            </a:r>
            <a:r>
              <a:rPr lang="sv-SE" altLang="en-US" sz="2000" b="1" kern="0" baseline="-25000" dirty="0" err="1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en-US" sz="2000" kern="0" dirty="0">
                <a:ea typeface="ＭＳ Ｐゴシック" pitchFamily="34" charset="-128"/>
              </a:rPr>
              <a:t> </a:t>
            </a: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sv-SE" altLang="en-US" sz="2000" kern="0" dirty="0">
                <a:ea typeface="ＭＳ Ｐゴシック" pitchFamily="34" charset="-128"/>
                <a:sym typeface="Wingdings" pitchFamily="2" charset="2"/>
              </a:rPr>
              <a:t></a:t>
            </a:r>
            <a:r>
              <a:rPr lang="sv-SE" altLang="en-US" sz="2000" kern="0" dirty="0">
                <a:ea typeface="ＭＳ Ｐゴシック" pitchFamily="34" charset="-128"/>
              </a:rPr>
              <a:t> </a:t>
            </a:r>
            <a:r>
              <a:rPr lang="en-US" altLang="en-US" sz="2000" kern="0" dirty="0" err="1">
                <a:ea typeface="ＭＳ Ｐゴシック" pitchFamily="34" charset="-128"/>
              </a:rPr>
              <a:t>decizia</a:t>
            </a:r>
            <a:r>
              <a:rPr lang="en-US" altLang="en-US" sz="2000" kern="0" dirty="0">
                <a:ea typeface="ＭＳ Ｐゴシック" pitchFamily="34" charset="-128"/>
              </a:rPr>
              <a:t> </a:t>
            </a:r>
            <a:r>
              <a:rPr lang="en-US" altLang="en-US" sz="2000" kern="0" dirty="0" err="1">
                <a:ea typeface="ＭＳ Ｐゴシック" pitchFamily="34" charset="-128"/>
              </a:rPr>
              <a:t>lui</a:t>
            </a:r>
            <a:r>
              <a:rPr lang="en-US" altLang="en-US" sz="2000" kern="0" dirty="0">
                <a:ea typeface="ＭＳ Ｐゴシック" pitchFamily="34" charset="-128"/>
              </a:rPr>
              <a:t> p </a:t>
            </a:r>
            <a:r>
              <a:rPr lang="en-US" altLang="en-US" sz="2000" kern="0" dirty="0" err="1">
                <a:ea typeface="ＭＳ Ｐゴシック" pitchFamily="34" charset="-128"/>
              </a:rPr>
              <a:t>este</a:t>
            </a:r>
            <a:r>
              <a:rPr lang="en-US" altLang="en-US" sz="2000" kern="0" dirty="0">
                <a:ea typeface="ＭＳ Ｐゴシック" pitchFamily="34" charset="-128"/>
              </a:rPr>
              <a:t> </a:t>
            </a:r>
            <a:r>
              <a:rPr lang="en-US" altLang="en-US" sz="2000" kern="0" dirty="0" err="1">
                <a:ea typeface="ＭＳ Ｐゴシック" pitchFamily="34" charset="-128"/>
              </a:rPr>
              <a:t>precedata</a:t>
            </a:r>
            <a:r>
              <a:rPr lang="en-US" altLang="en-US" sz="2000" kern="0" dirty="0">
                <a:ea typeface="ＭＳ Ｐゴシック" pitchFamily="34" charset="-128"/>
              </a:rPr>
              <a:t> de un </a:t>
            </a:r>
            <a:r>
              <a:rPr lang="en-US" altLang="en-US" sz="2000" kern="0" dirty="0" err="1">
                <a:ea typeface="ＭＳ Ｐゴシック" pitchFamily="34" charset="-128"/>
              </a:rPr>
              <a:t>eveniment</a:t>
            </a:r>
            <a:r>
              <a:rPr lang="en-US" altLang="en-US" sz="2000" kern="0" dirty="0">
                <a:ea typeface="ＭＳ Ｐゴシック" pitchFamily="34" charset="-128"/>
              </a:rPr>
              <a:t> in </a:t>
            </a:r>
            <a:r>
              <a:rPr lang="en-US" altLang="en-US" sz="2000" kern="0" dirty="0" err="1">
                <a:ea typeface="ＭＳ Ｐゴシック" pitchFamily="34" charset="-128"/>
              </a:rPr>
              <a:t>orice</a:t>
            </a:r>
            <a:r>
              <a:rPr lang="en-US" altLang="en-US" sz="2000" kern="0" dirty="0">
                <a:ea typeface="ＭＳ Ｐゴシック" pitchFamily="34" charset="-128"/>
              </a:rPr>
              <a:t> q:    </a:t>
            </a:r>
            <a:r>
              <a:rPr lang="sv-SE" altLang="en-US" sz="2000" b="1" kern="0" dirty="0" err="1">
                <a:solidFill>
                  <a:srgbClr val="0000FF"/>
                </a:solidFill>
                <a:ea typeface="ＭＳ Ｐゴシック" pitchFamily="34" charset="-128"/>
              </a:rPr>
              <a:t>f</a:t>
            </a:r>
            <a:r>
              <a:rPr lang="sv-SE" altLang="en-US" sz="2000" b="1" kern="0" baseline="-25000" dirty="0" err="1">
                <a:solidFill>
                  <a:srgbClr val="0000FF"/>
                </a:solidFill>
                <a:ea typeface="ＭＳ Ｐゴシック" pitchFamily="34" charset="-128"/>
              </a:rPr>
              <a:t>qp</a:t>
            </a:r>
            <a:r>
              <a:rPr lang="sv-SE" altLang="en-US" sz="2000" b="1" kern="0" baseline="-25000" dirty="0">
                <a:solidFill>
                  <a:srgbClr val="0000FF"/>
                </a:solidFill>
                <a:ea typeface="ＭＳ Ｐゴシック" pitchFamily="34" charset="-128"/>
              </a:rPr>
              <a:t>(1)</a:t>
            </a:r>
            <a:r>
              <a:rPr lang="sv-SE" altLang="en-US" sz="2000" b="1" kern="0" baseline="30000" dirty="0">
                <a:solidFill>
                  <a:srgbClr val="0000FF"/>
                </a:solidFill>
                <a:ea typeface="ＭＳ Ｐゴシック" pitchFamily="34" charset="-128"/>
              </a:rPr>
              <a:t>(1)</a:t>
            </a:r>
            <a:r>
              <a:rPr lang="sv-SE" altLang="en-US" sz="2000" b="1" kern="0" dirty="0">
                <a:solidFill>
                  <a:srgbClr val="0000FF"/>
                </a:solidFill>
                <a:ea typeface="ＭＳ Ｐゴシック" pitchFamily="34" charset="-128"/>
              </a:rPr>
              <a:t> ≤ </a:t>
            </a:r>
            <a:r>
              <a:rPr lang="sv-SE" altLang="en-US" sz="2000" b="1" kern="0" dirty="0" err="1">
                <a:solidFill>
                  <a:srgbClr val="0000FF"/>
                </a:solidFill>
                <a:ea typeface="ＭＳ Ｐゴシック" pitchFamily="34" charset="-128"/>
              </a:rPr>
              <a:t>d</a:t>
            </a:r>
            <a:r>
              <a:rPr lang="sv-SE" altLang="en-US" sz="2000" b="1" kern="0" baseline="-25000" dirty="0" err="1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en-US" sz="2000" kern="0" dirty="0">
                <a:ea typeface="ＭＳ Ｐゴシック" pitchFamily="34" charset="-128"/>
              </a:rPr>
              <a:t> </a:t>
            </a:r>
          </a:p>
          <a:p>
            <a:pPr lvl="1" eaLnBrk="1" hangingPunct="1">
              <a:spcAft>
                <a:spcPct val="20000"/>
              </a:spcAft>
              <a:buFontTx/>
              <a:buNone/>
            </a:pPr>
            <a:endParaRPr lang="en-US" altLang="en-US" sz="2000" kern="0" dirty="0">
              <a:ea typeface="ＭＳ Ｐゴシック" pitchFamily="34" charset="-128"/>
            </a:endParaRPr>
          </a:p>
          <a:p>
            <a:endParaRPr lang="en-US" altLang="en-US" sz="24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01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9F12-ADC8-42C4-9670-C0F1CC63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31688"/>
            <a:ext cx="8515350" cy="458788"/>
          </a:xfrm>
        </p:spPr>
        <p:txBody>
          <a:bodyPr/>
          <a:lstStyle/>
          <a:p>
            <a:r>
              <a:rPr lang="es-ES" dirty="0" err="1"/>
              <a:t>Sisteme</a:t>
            </a:r>
            <a:r>
              <a:rPr lang="es-ES" dirty="0"/>
              <a:t> de </a:t>
            </a:r>
            <a:r>
              <a:rPr lang="es-ES" dirty="0" err="1"/>
              <a:t>tranziţii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5E6E2C07-456B-45FC-BF37-15B265DAA3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916196"/>
                <a:ext cx="8928992" cy="5445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Un program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distribuit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poate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fi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modelat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ca un 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sistem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tranzi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ii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Mul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imea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tuturor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st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rilor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configura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iilor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)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posibile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ale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sistemului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Tranzi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iile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care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sistemul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le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poate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face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ntre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st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ri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St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rile din care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sistemul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poate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porni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ini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iale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)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Formal, un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sistem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tranzi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ii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un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triplet 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𝑆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=(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𝐶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, →, 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𝐼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)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𝐶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o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mul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ime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configura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ii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Wingdings" pitchFamily="2" charset="2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→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rela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ia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tranzi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binar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pe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𝐶</m:t>
                    </m:r>
                  </m:oMath>
                </a14:m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𝐼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setul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configura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iilor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ini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iale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(o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submul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ime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lui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𝐶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)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O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execu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ie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lui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𝑆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o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secven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maximal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	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𝐸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=</m:t>
                    </m:r>
                    <m:d>
                      <m:dPr>
                        <m:ctrlP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ro-RO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</a:rPr>
                            </m:ctrlPr>
                          </m:sSubPr>
                          <m:e>
                            <m:r>
                              <a:rPr kumimoji="0" lang="ro-RO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ea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kumimoji="0" lang="ro-RO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</a:rPr>
                              <m:t>0</m:t>
                            </m:r>
                          </m:sub>
                        </m:sSub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,</m:t>
                        </m:r>
                        <m:sSub>
                          <m:sSubPr>
                            <m:ctrlPr>
                              <a:rPr kumimoji="0" lang="ro-RO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</a:rPr>
                            </m:ctrlPr>
                          </m:sSubPr>
                          <m:e>
                            <m:r>
                              <a:rPr kumimoji="0" lang="ro-RO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ea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kumimoji="0" lang="ro-RO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,</m:t>
                        </m:r>
                        <m:sSub>
                          <m:sSubPr>
                            <m:ctrlPr>
                              <a:rPr kumimoji="0" lang="ro-RO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</a:rPr>
                            </m:ctrlPr>
                          </m:sSubPr>
                          <m:e>
                            <m:r>
                              <a:rPr kumimoji="0" lang="ro-RO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ea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kumimoji="0" lang="ro-RO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, …</m:t>
                        </m:r>
                      </m:e>
                    </m:d>
                    <m: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, </m:t>
                    </m:r>
                    <m:r>
                      <m:rPr>
                        <m:sty m:val="p"/>
                      </m:rP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unde</m:t>
                    </m:r>
                    <m: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 </m:t>
                    </m:r>
                    <m:sSub>
                      <m:sSubPr>
                        <m:ctrlPr>
                          <a:rPr kumimoji="0" lang="ro-RO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ro-RO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kumimoji="0" lang="ro-RO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0</m:t>
                        </m:r>
                      </m:sub>
                    </m:sSub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 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∈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𝐼</m:t>
                    </m:r>
                    <m: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 ș</m:t>
                    </m:r>
                    <m:r>
                      <m:rPr>
                        <m:sty m:val="p"/>
                      </m:rP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i</m:t>
                    </m:r>
                    <m: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kumimoji="0" lang="ro-RO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ro-RO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ro-RO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𝑖</m:t>
                        </m:r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,  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𝑝𝑒𝑛𝑡𝑟𝑢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 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𝑖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≥0</m:t>
                    </m:r>
                  </m:oMath>
                </a14:m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O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configura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terminal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𝛾</m:t>
                    </m:r>
                  </m:oMath>
                </a14:m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nu are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succesor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∄ </m:t>
                    </m:r>
                    <m:r>
                      <a:rPr kumimoji="0" lang="ro-RO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𝛿</m:t>
                    </m:r>
                    <m: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astfel</m:t>
                    </m:r>
                    <m: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 î</m:t>
                    </m:r>
                    <m:r>
                      <m:rPr>
                        <m:sty m:val="p"/>
                      </m:rP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nc</m:t>
                    </m:r>
                    <m: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â</m:t>
                    </m:r>
                    <m:r>
                      <m:rPr>
                        <m:sty m:val="p"/>
                      </m:rP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t</m:t>
                    </m:r>
                    <m: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 </m:t>
                    </m:r>
                    <m:r>
                      <a:rPr kumimoji="0" lang="en-US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𝛾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 → 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𝛿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</a:t>
                </a: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5E6E2C07-456B-45FC-BF37-15B265DAA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916196"/>
                <a:ext cx="8928992" cy="5445224"/>
              </a:xfrm>
              <a:prstGeom prst="rect">
                <a:avLst/>
              </a:prstGeom>
              <a:blipFill>
                <a:blip r:embed="rId2"/>
                <a:stretch>
                  <a:fillRect l="-2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697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7556-4FE8-43C6-949F-E057485A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fazelor</a:t>
            </a:r>
            <a:r>
              <a:rPr lang="en-US" dirty="0"/>
              <a:t> pentru </a:t>
            </a:r>
            <a:r>
              <a:rPr lang="en-US" dirty="0" err="1"/>
              <a:t>clici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9620AF28-DD20-4946-9FBB-7786B269E9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193835"/>
                <a:ext cx="8928992" cy="5445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chan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[1:n](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int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id,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tok_type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);</a:t>
                </a:r>
                <a:endParaRPr kumimoji="0" lang="ro-RO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process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Proc[p =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1 to N] {</a:t>
                </a:r>
                <a:endPara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bool</a:t>
                </a:r>
                <a:r>
                  <a:rPr kumimoji="0" lang="fr-F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Vecini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[1:n] =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vecinii_lui_p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int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n_vecini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=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numar-vecini_p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int</a:t>
                </a:r>
                <a:r>
                  <a:rPr kumimoji="0" lang="fr-F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= 0, sent = 0, id;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tok_type</a:t>
                </a:r>
                <a:r>
                  <a:rPr kumimoji="0" lang="fr-F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 </a:t>
                </a:r>
                <a:endParaRPr kumimoji="0" lang="fr-F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if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(p este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initiator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 {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for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[q=1 to N </a:t>
                </a:r>
                <a:r>
                  <a:rPr kumimoji="0" lang="fr-F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st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Vecini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[q]]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send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[q](p,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</a:t>
                </a:r>
                <a:r>
                  <a:rPr kumimoji="0" lang="fr-F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sent = sent+1;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}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while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(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&lt;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n_vecini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 { </a:t>
                </a:r>
                <a:endParaRPr kumimoji="0" lang="ro-RO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receive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[p](id,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);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=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+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1; </a:t>
                </a:r>
                <a:endParaRPr kumimoji="0" lang="ro-RO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</a:t>
                </a:r>
                <a:r>
                  <a:rPr kumimoji="0" lang="fr-F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if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(sent == 0) {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	</a:t>
                </a:r>
                <a:r>
                  <a:rPr kumimoji="0" lang="fr-F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for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[q=1 to N </a:t>
                </a:r>
                <a:r>
                  <a:rPr kumimoji="0" lang="fr-F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st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Vecini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[q]]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send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[q](p, </a:t>
                </a:r>
                <a:r>
                  <a:rPr kumimoji="0" lang="fr-F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tok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</a:t>
                </a:r>
                <a:r>
                  <a:rPr kumimoji="0" lang="fr-F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</a:t>
                </a:r>
                <a:endParaRPr kumimoji="0" lang="ro-RO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	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sent = sent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+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1;</a:t>
                </a:r>
                <a:endParaRPr kumimoji="0" lang="ro-RO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}</a:t>
                </a:r>
                <a:r>
                  <a:rPr kumimoji="0" lang="ro-RO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}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18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decide</a:t>
                </a:r>
                <a:r>
                  <a:rPr kumimoji="0" lang="fr-FR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</a:t>
                </a:r>
                <a:endParaRPr kumimoji="0" lang="ro-RO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}</a:t>
                </a:r>
                <a:endPara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𝑴𝒆𝒔𝒂𝒋𝒆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𝑵</m:t>
                      </m:r>
                      <m:d>
                        <m:dPr>
                          <m:ctrlPr>
                            <a:rPr kumimoji="0" lang="ro-RO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822C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ro-RO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822CD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𝑵</m:t>
                          </m:r>
                          <m:r>
                            <a:rPr kumimoji="0" lang="ro-RO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822CD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ro-RO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822CD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e>
                      </m:d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𝑻𝒊𝒎𝒑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1822CD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9620AF28-DD20-4946-9FBB-7786B269E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193835"/>
                <a:ext cx="8928992" cy="5445224"/>
              </a:xfrm>
              <a:prstGeom prst="rect">
                <a:avLst/>
              </a:prstGeom>
              <a:blipFill>
                <a:blip r:embed="rId2"/>
                <a:stretch>
                  <a:fillRect l="-426" t="-1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53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84B7-62E8-4015-9E14-2E64A37D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</a:t>
            </a:r>
            <a:r>
              <a:rPr lang="ro-RO" dirty="0"/>
              <a:t>l fazelor pentru clici (2)</a:t>
            </a:r>
            <a:br>
              <a:rPr lang="ro-RO" dirty="0"/>
            </a:br>
            <a:r>
              <a:rPr lang="ro-RO" dirty="0"/>
              <a:t>exemplu de execuție</a:t>
            </a:r>
            <a:r>
              <a:rPr lang="en-US" dirty="0"/>
              <a:t> </a:t>
            </a:r>
          </a:p>
        </p:txBody>
      </p:sp>
      <p:sp>
        <p:nvSpPr>
          <p:cNvPr id="60" name="Oval 3">
            <a:extLst>
              <a:ext uri="{FF2B5EF4-FFF2-40B4-BE49-F238E27FC236}">
                <a16:creationId xmlns:a16="http://schemas.microsoft.com/office/drawing/2014/main" id="{996E813B-5FD2-458C-9F8B-C850B1971B69}"/>
              </a:ext>
            </a:extLst>
          </p:cNvPr>
          <p:cNvSpPr/>
          <p:nvPr/>
        </p:nvSpPr>
        <p:spPr bwMode="auto">
          <a:xfrm>
            <a:off x="5983288" y="4324803"/>
            <a:ext cx="431800" cy="433388"/>
          </a:xfrm>
          <a:prstGeom prst="ellipse">
            <a:avLst/>
          </a:prstGeom>
          <a:gradFill>
            <a:gsLst>
              <a:gs pos="0">
                <a:srgbClr val="5F2A68"/>
              </a:gs>
              <a:gs pos="80000">
                <a:srgbClr val="7345A9"/>
              </a:gs>
              <a:gs pos="100000">
                <a:srgbClr val="7345A9"/>
              </a:gs>
            </a:gsLst>
            <a:lin ang="16200000" scaled="0"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DE9F9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DE9F9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61" name="Oval 4">
            <a:extLst>
              <a:ext uri="{FF2B5EF4-FFF2-40B4-BE49-F238E27FC236}">
                <a16:creationId xmlns:a16="http://schemas.microsoft.com/office/drawing/2014/main" id="{B92DA966-D491-4061-AB87-C3F8C59AFF17}"/>
              </a:ext>
            </a:extLst>
          </p:cNvPr>
          <p:cNvSpPr/>
          <p:nvPr/>
        </p:nvSpPr>
        <p:spPr bwMode="auto">
          <a:xfrm>
            <a:off x="2867025" y="4324803"/>
            <a:ext cx="433388" cy="433388"/>
          </a:xfrm>
          <a:prstGeom prst="ellipse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62" name="Oval 1">
            <a:extLst>
              <a:ext uri="{FF2B5EF4-FFF2-40B4-BE49-F238E27FC236}">
                <a16:creationId xmlns:a16="http://schemas.microsoft.com/office/drawing/2014/main" id="{66FBE697-CD1D-494E-ACB1-F74E3A9893BD}"/>
              </a:ext>
            </a:extLst>
          </p:cNvPr>
          <p:cNvSpPr/>
          <p:nvPr/>
        </p:nvSpPr>
        <p:spPr bwMode="auto">
          <a:xfrm rot="21573726">
            <a:off x="2867025" y="2278516"/>
            <a:ext cx="431800" cy="431800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1E5ED6"/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Oval 2">
            <a:extLst>
              <a:ext uri="{FF2B5EF4-FFF2-40B4-BE49-F238E27FC236}">
                <a16:creationId xmlns:a16="http://schemas.microsoft.com/office/drawing/2014/main" id="{66FE7D4E-7D74-49B1-B736-91AE0E0215A1}"/>
              </a:ext>
            </a:extLst>
          </p:cNvPr>
          <p:cNvSpPr/>
          <p:nvPr/>
        </p:nvSpPr>
        <p:spPr bwMode="auto">
          <a:xfrm rot="21573726">
            <a:off x="5984875" y="2281691"/>
            <a:ext cx="431800" cy="431800"/>
          </a:xfrm>
          <a:prstGeom prst="ellipse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64" name="Straight Connector 1-2">
            <a:extLst>
              <a:ext uri="{FF2B5EF4-FFF2-40B4-BE49-F238E27FC236}">
                <a16:creationId xmlns:a16="http://schemas.microsoft.com/office/drawing/2014/main" id="{2A0561DE-0379-46E0-B573-61C299943EC4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 flipV="1">
            <a:off x="3298819" y="2492766"/>
            <a:ext cx="2686062" cy="6475"/>
          </a:xfrm>
          <a:prstGeom prst="straightConnector1">
            <a:avLst/>
          </a:prstGeom>
          <a:noFill/>
          <a:ln w="31750" cap="flat" cmpd="sng" algn="ctr">
            <a:solidFill>
              <a:srgbClr val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Straight Connector 2-3">
            <a:extLst>
              <a:ext uri="{FF2B5EF4-FFF2-40B4-BE49-F238E27FC236}">
                <a16:creationId xmlns:a16="http://schemas.microsoft.com/office/drawing/2014/main" id="{5055DC80-1349-4EE9-A1B1-646002A67EC1}"/>
              </a:ext>
            </a:extLst>
          </p:cNvPr>
          <p:cNvCxnSpPr>
            <a:cxnSpLocks noChangeShapeType="1"/>
            <a:stCxn id="63" idx="4"/>
            <a:endCxn id="60" idx="0"/>
          </p:cNvCxnSpPr>
          <p:nvPr/>
        </p:nvCxnSpPr>
        <p:spPr bwMode="auto">
          <a:xfrm flipH="1">
            <a:off x="6199188" y="2713485"/>
            <a:ext cx="3237" cy="1611318"/>
          </a:xfrm>
          <a:prstGeom prst="straightConnector1">
            <a:avLst/>
          </a:prstGeom>
          <a:noFill/>
          <a:ln w="31750" cap="flat" cmpd="sng" algn="ctr">
            <a:solidFill>
              <a:srgbClr val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Connector 3-4">
            <a:extLst>
              <a:ext uri="{FF2B5EF4-FFF2-40B4-BE49-F238E27FC236}">
                <a16:creationId xmlns:a16="http://schemas.microsoft.com/office/drawing/2014/main" id="{02A0D8F0-9F76-4C4A-92FD-B701CA6F0F31}"/>
              </a:ext>
            </a:extLst>
          </p:cNvPr>
          <p:cNvCxnSpPr>
            <a:cxnSpLocks noChangeShapeType="1"/>
            <a:stCxn id="60" idx="2"/>
            <a:endCxn id="61" idx="6"/>
          </p:cNvCxnSpPr>
          <p:nvPr/>
        </p:nvCxnSpPr>
        <p:spPr bwMode="auto">
          <a:xfrm flipH="1">
            <a:off x="3300413" y="4540703"/>
            <a:ext cx="2682875" cy="0"/>
          </a:xfrm>
          <a:prstGeom prst="straightConnector1">
            <a:avLst/>
          </a:prstGeom>
          <a:noFill/>
          <a:ln w="31750" cap="flat" cmpd="sng" algn="ctr">
            <a:solidFill>
              <a:srgbClr val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Straight Connector 76">
            <a:extLst>
              <a:ext uri="{FF2B5EF4-FFF2-40B4-BE49-F238E27FC236}">
                <a16:creationId xmlns:a16="http://schemas.microsoft.com/office/drawing/2014/main" id="{F70A1820-FEBD-4721-9117-6494A776F0CB}"/>
              </a:ext>
            </a:extLst>
          </p:cNvPr>
          <p:cNvCxnSpPr>
            <a:cxnSpLocks noChangeShapeType="1"/>
            <a:stCxn id="61" idx="7"/>
            <a:endCxn id="63" idx="3"/>
          </p:cNvCxnSpPr>
          <p:nvPr/>
        </p:nvCxnSpPr>
        <p:spPr bwMode="auto">
          <a:xfrm flipV="1">
            <a:off x="3236945" y="2651417"/>
            <a:ext cx="2812337" cy="1736854"/>
          </a:xfrm>
          <a:prstGeom prst="straightConnector1">
            <a:avLst/>
          </a:prstGeom>
          <a:noFill/>
          <a:ln w="31750" cap="flat" cmpd="sng" algn="ctr">
            <a:solidFill>
              <a:srgbClr val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Connector 1-4">
            <a:extLst>
              <a:ext uri="{FF2B5EF4-FFF2-40B4-BE49-F238E27FC236}">
                <a16:creationId xmlns:a16="http://schemas.microsoft.com/office/drawing/2014/main" id="{9D90D533-061E-4902-8FEB-A737AF8C33A1}"/>
              </a:ext>
            </a:extLst>
          </p:cNvPr>
          <p:cNvCxnSpPr>
            <a:stCxn id="62" idx="4"/>
            <a:endCxn id="61" idx="0"/>
          </p:cNvCxnSpPr>
          <p:nvPr/>
        </p:nvCxnSpPr>
        <p:spPr bwMode="auto">
          <a:xfrm flipH="1">
            <a:off x="3083719" y="2710310"/>
            <a:ext cx="856" cy="1614493"/>
          </a:xfrm>
          <a:prstGeom prst="line">
            <a:avLst/>
          </a:prstGeom>
          <a:solidFill>
            <a:srgbClr val="3568C7"/>
          </a:solidFill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</p:spPr>
      </p:cxnSp>
      <p:cxnSp>
        <p:nvCxnSpPr>
          <p:cNvPr id="69" name="Straight Connector 1-3">
            <a:extLst>
              <a:ext uri="{FF2B5EF4-FFF2-40B4-BE49-F238E27FC236}">
                <a16:creationId xmlns:a16="http://schemas.microsoft.com/office/drawing/2014/main" id="{B6C506FF-07BB-4369-A1A1-38FE0793C74D}"/>
              </a:ext>
            </a:extLst>
          </p:cNvPr>
          <p:cNvCxnSpPr>
            <a:stCxn id="62" idx="5"/>
            <a:endCxn id="60" idx="1"/>
          </p:cNvCxnSpPr>
          <p:nvPr/>
        </p:nvCxnSpPr>
        <p:spPr bwMode="auto">
          <a:xfrm>
            <a:off x="3236751" y="2645909"/>
            <a:ext cx="2809773" cy="1742362"/>
          </a:xfrm>
          <a:prstGeom prst="line">
            <a:avLst/>
          </a:prstGeom>
          <a:solidFill>
            <a:srgbClr val="3568C7"/>
          </a:solidFill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</p:spPr>
      </p:cxnSp>
      <p:sp>
        <p:nvSpPr>
          <p:cNvPr id="70" name="TextBox grey">
            <a:extLst>
              <a:ext uri="{FF2B5EF4-FFF2-40B4-BE49-F238E27FC236}">
                <a16:creationId xmlns:a16="http://schemas.microsoft.com/office/drawing/2014/main" id="{46F6AF9A-86F6-43A0-881F-A5B6DF5EF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5668052"/>
            <a:ext cx="1224136" cy="437043"/>
          </a:xfrm>
          <a:prstGeom prst="rect">
            <a:avLst/>
          </a:prstGeom>
          <a:gradFill flip="none"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E7F6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rec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E7F6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=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E7F6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sent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E7F6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= 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F6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71" name="TextBox blue 1">
            <a:extLst>
              <a:ext uri="{FF2B5EF4-FFF2-40B4-BE49-F238E27FC236}">
                <a16:creationId xmlns:a16="http://schemas.microsoft.com/office/drawing/2014/main" id="{7F400989-A763-4873-B9FD-FECA4AA55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668052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72" name="TextBox blue 2">
            <a:extLst>
              <a:ext uri="{FF2B5EF4-FFF2-40B4-BE49-F238E27FC236}">
                <a16:creationId xmlns:a16="http://schemas.microsoft.com/office/drawing/2014/main" id="{8EEC5B4A-26E2-4680-A323-DA4249C3B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668052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1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73" name="TextBox blue 3">
            <a:extLst>
              <a:ext uri="{FF2B5EF4-FFF2-40B4-BE49-F238E27FC236}">
                <a16:creationId xmlns:a16="http://schemas.microsoft.com/office/drawing/2014/main" id="{40827FAD-74EB-48A1-B5C0-35A79BB03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668052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74" name="TextBox blue 4">
            <a:extLst>
              <a:ext uri="{FF2B5EF4-FFF2-40B4-BE49-F238E27FC236}">
                <a16:creationId xmlns:a16="http://schemas.microsoft.com/office/drawing/2014/main" id="{9348E228-F52C-4853-AB11-9DC89F281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668052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3</a:t>
            </a:r>
            <a:endParaRPr kumimoji="0" lang="fr-FR" sz="1400" b="1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75" name="TextBox blue 5">
            <a:extLst>
              <a:ext uri="{FF2B5EF4-FFF2-40B4-BE49-F238E27FC236}">
                <a16:creationId xmlns:a16="http://schemas.microsoft.com/office/drawing/2014/main" id="{0D06214A-6594-4164-9059-DCB7AA7CD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667533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3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76" name="TextBox red 1">
            <a:extLst>
              <a:ext uri="{FF2B5EF4-FFF2-40B4-BE49-F238E27FC236}">
                <a16:creationId xmlns:a16="http://schemas.microsoft.com/office/drawing/2014/main" id="{51FA36B0-6927-4349-A196-4DF7DAD6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488" y="5668052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77" name="TextBox red 2">
            <a:extLst>
              <a:ext uri="{FF2B5EF4-FFF2-40B4-BE49-F238E27FC236}">
                <a16:creationId xmlns:a16="http://schemas.microsoft.com/office/drawing/2014/main" id="{BFB3EB9F-7D8E-4669-A6CA-5F011087A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488" y="5668052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1</a:t>
            </a:r>
            <a:endParaRPr kumimoji="0" lang="fr-FR" sz="1400" b="1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78" name="TextBox red 3">
            <a:extLst>
              <a:ext uri="{FF2B5EF4-FFF2-40B4-BE49-F238E27FC236}">
                <a16:creationId xmlns:a16="http://schemas.microsoft.com/office/drawing/2014/main" id="{ED39049B-24E0-4C83-8FEB-299B94950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488" y="5667996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79" name="TextBox red 4">
            <a:extLst>
              <a:ext uri="{FF2B5EF4-FFF2-40B4-BE49-F238E27FC236}">
                <a16:creationId xmlns:a16="http://schemas.microsoft.com/office/drawing/2014/main" id="{EFC57ED6-8D5F-4C9D-85C6-B4CC92265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488" y="5668052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3</a:t>
            </a:r>
            <a:endParaRPr kumimoji="0" lang="fr-FR" sz="1400" b="1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80" name="TextBox red 5">
            <a:extLst>
              <a:ext uri="{FF2B5EF4-FFF2-40B4-BE49-F238E27FC236}">
                <a16:creationId xmlns:a16="http://schemas.microsoft.com/office/drawing/2014/main" id="{B6D7A9C8-342E-42A0-B049-164D799E5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488" y="5667996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3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81" name="TextBox purple 1">
            <a:extLst>
              <a:ext uri="{FF2B5EF4-FFF2-40B4-BE49-F238E27FC236}">
                <a16:creationId xmlns:a16="http://schemas.microsoft.com/office/drawing/2014/main" id="{CD4DA168-3791-4499-9DB6-B023560F3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248" y="5668052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82" name="TextBox purple 2">
            <a:extLst>
              <a:ext uri="{FF2B5EF4-FFF2-40B4-BE49-F238E27FC236}">
                <a16:creationId xmlns:a16="http://schemas.microsoft.com/office/drawing/2014/main" id="{300818D4-2186-4DBD-A720-19ACD1A76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248" y="5667996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1</a:t>
            </a:r>
            <a:endParaRPr kumimoji="0" lang="fr-FR" sz="1400" b="1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83" name="TextBox purple 3">
            <a:extLst>
              <a:ext uri="{FF2B5EF4-FFF2-40B4-BE49-F238E27FC236}">
                <a16:creationId xmlns:a16="http://schemas.microsoft.com/office/drawing/2014/main" id="{EB590826-A85A-41B3-87EB-81132B11D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248" y="5667996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1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84" name="TextBox purple 4">
            <a:extLst>
              <a:ext uri="{FF2B5EF4-FFF2-40B4-BE49-F238E27FC236}">
                <a16:creationId xmlns:a16="http://schemas.microsoft.com/office/drawing/2014/main" id="{4A6CE124-FC8D-4649-A406-F3E3A552F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248" y="5667996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3</a:t>
            </a:r>
            <a:endParaRPr kumimoji="0" lang="fr-FR" sz="1400" b="1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85" name="TextBox purple 5">
            <a:extLst>
              <a:ext uri="{FF2B5EF4-FFF2-40B4-BE49-F238E27FC236}">
                <a16:creationId xmlns:a16="http://schemas.microsoft.com/office/drawing/2014/main" id="{77675F04-517C-4539-950C-B6AF77588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248" y="5667996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3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86" name="TextBox green 1">
            <a:extLst>
              <a:ext uri="{FF2B5EF4-FFF2-40B4-BE49-F238E27FC236}">
                <a16:creationId xmlns:a16="http://schemas.microsoft.com/office/drawing/2014/main" id="{AEF77E80-7FE6-4CCF-948E-85DF07B41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416" y="5667534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87" name="TextBox green 2">
            <a:extLst>
              <a:ext uri="{FF2B5EF4-FFF2-40B4-BE49-F238E27FC236}">
                <a16:creationId xmlns:a16="http://schemas.microsoft.com/office/drawing/2014/main" id="{04DD4ED8-B783-409D-BB00-71C04658D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416" y="5668052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1</a:t>
            </a:r>
            <a:endParaRPr kumimoji="0" lang="fr-FR" sz="1400" b="1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0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88" name="TextBox green 3">
            <a:extLst>
              <a:ext uri="{FF2B5EF4-FFF2-40B4-BE49-F238E27FC236}">
                <a16:creationId xmlns:a16="http://schemas.microsoft.com/office/drawing/2014/main" id="{DDC1620C-74EF-4407-BA0E-1B6950452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416" y="5668052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1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89" name="TextBox green 4">
            <a:extLst>
              <a:ext uri="{FF2B5EF4-FFF2-40B4-BE49-F238E27FC236}">
                <a16:creationId xmlns:a16="http://schemas.microsoft.com/office/drawing/2014/main" id="{26947F4F-4AC6-4F09-B1EA-D40C6B1AD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416" y="5667534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3</a:t>
            </a:r>
            <a:endParaRPr kumimoji="0" lang="fr-FR" sz="1400" b="1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90" name="TextBox green 5">
            <a:extLst>
              <a:ext uri="{FF2B5EF4-FFF2-40B4-BE49-F238E27FC236}">
                <a16:creationId xmlns:a16="http://schemas.microsoft.com/office/drawing/2014/main" id="{29A64B63-BCB0-47A7-B575-19B85027E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416" y="5667996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ro-RO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3</a:t>
            </a:r>
            <a:endParaRPr kumimoji="0" lang="fr-FR" sz="1400" b="1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1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91" name="Rectangle msg 1-2 1">
            <a:extLst>
              <a:ext uri="{FF2B5EF4-FFF2-40B4-BE49-F238E27FC236}">
                <a16:creationId xmlns:a16="http://schemas.microsoft.com/office/drawing/2014/main" id="{FCCC4584-619F-4916-8E4A-5AF871DB09BA}"/>
              </a:ext>
            </a:extLst>
          </p:cNvPr>
          <p:cNvSpPr/>
          <p:nvPr/>
        </p:nvSpPr>
        <p:spPr bwMode="auto">
          <a:xfrm>
            <a:off x="3300469" y="2315882"/>
            <a:ext cx="363417" cy="363417"/>
          </a:xfrm>
          <a:prstGeom prst="rect">
            <a:avLst/>
          </a:prstGeom>
          <a:gradFill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2" name="Rectangle msg 1-3 1">
            <a:extLst>
              <a:ext uri="{FF2B5EF4-FFF2-40B4-BE49-F238E27FC236}">
                <a16:creationId xmlns:a16="http://schemas.microsoft.com/office/drawing/2014/main" id="{E7954982-8B7C-4AF9-B568-96BCF79C49A6}"/>
              </a:ext>
            </a:extLst>
          </p:cNvPr>
          <p:cNvSpPr/>
          <p:nvPr/>
        </p:nvSpPr>
        <p:spPr bwMode="auto">
          <a:xfrm>
            <a:off x="3236751" y="2645909"/>
            <a:ext cx="363417" cy="363417"/>
          </a:xfrm>
          <a:prstGeom prst="rect">
            <a:avLst/>
          </a:prstGeom>
          <a:gradFill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3" name="Rectangle msg 1-4 1">
            <a:extLst>
              <a:ext uri="{FF2B5EF4-FFF2-40B4-BE49-F238E27FC236}">
                <a16:creationId xmlns:a16="http://schemas.microsoft.com/office/drawing/2014/main" id="{C262D2E4-5026-48EB-ACF3-D48CC0C7E9BD}"/>
              </a:ext>
            </a:extLst>
          </p:cNvPr>
          <p:cNvSpPr/>
          <p:nvPr/>
        </p:nvSpPr>
        <p:spPr bwMode="auto">
          <a:xfrm>
            <a:off x="2937052" y="2723236"/>
            <a:ext cx="363417" cy="363417"/>
          </a:xfrm>
          <a:prstGeom prst="rect">
            <a:avLst/>
          </a:prstGeom>
          <a:gradFill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4" name="Rectangle msg 2-1 1">
            <a:extLst>
              <a:ext uri="{FF2B5EF4-FFF2-40B4-BE49-F238E27FC236}">
                <a16:creationId xmlns:a16="http://schemas.microsoft.com/office/drawing/2014/main" id="{41A6F831-D141-451E-84E4-B3B0A9B1B469}"/>
              </a:ext>
            </a:extLst>
          </p:cNvPr>
          <p:cNvSpPr/>
          <p:nvPr/>
        </p:nvSpPr>
        <p:spPr bwMode="auto">
          <a:xfrm>
            <a:off x="5621464" y="2317532"/>
            <a:ext cx="363417" cy="363417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5" name="Rectangle msg 2-3 1">
            <a:extLst>
              <a:ext uri="{FF2B5EF4-FFF2-40B4-BE49-F238E27FC236}">
                <a16:creationId xmlns:a16="http://schemas.microsoft.com/office/drawing/2014/main" id="{B2E9B271-8BFA-459F-9F96-6631A26DEC36}"/>
              </a:ext>
            </a:extLst>
          </p:cNvPr>
          <p:cNvSpPr/>
          <p:nvPr/>
        </p:nvSpPr>
        <p:spPr bwMode="auto">
          <a:xfrm>
            <a:off x="6017477" y="2710310"/>
            <a:ext cx="363417" cy="363417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6" name="Rectangle msg 2-4 1">
            <a:extLst>
              <a:ext uri="{FF2B5EF4-FFF2-40B4-BE49-F238E27FC236}">
                <a16:creationId xmlns:a16="http://schemas.microsoft.com/office/drawing/2014/main" id="{7BEC05B3-B1B7-462D-A8A6-0808C2056F39}"/>
              </a:ext>
            </a:extLst>
          </p:cNvPr>
          <p:cNvSpPr/>
          <p:nvPr/>
        </p:nvSpPr>
        <p:spPr bwMode="auto">
          <a:xfrm>
            <a:off x="5685865" y="2632052"/>
            <a:ext cx="363417" cy="363417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7" name="Rectangle msg 3-1 1">
            <a:extLst>
              <a:ext uri="{FF2B5EF4-FFF2-40B4-BE49-F238E27FC236}">
                <a16:creationId xmlns:a16="http://schemas.microsoft.com/office/drawing/2014/main" id="{7442C9E9-C676-4BFE-A329-0AD71530C810}"/>
              </a:ext>
            </a:extLst>
          </p:cNvPr>
          <p:cNvSpPr/>
          <p:nvPr/>
        </p:nvSpPr>
        <p:spPr bwMode="auto">
          <a:xfrm>
            <a:off x="5619814" y="4024854"/>
            <a:ext cx="363417" cy="363417"/>
          </a:xfrm>
          <a:prstGeom prst="rect">
            <a:avLst/>
          </a:prstGeom>
          <a:gradFill rotWithShape="1">
            <a:gsLst>
              <a:gs pos="0">
                <a:srgbClr val="5F2A68"/>
              </a:gs>
              <a:gs pos="80000">
                <a:srgbClr val="7345A9"/>
              </a:gs>
              <a:gs pos="100000">
                <a:srgbClr val="7345A9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8" name="Rectangle msg 3-2 1">
            <a:extLst>
              <a:ext uri="{FF2B5EF4-FFF2-40B4-BE49-F238E27FC236}">
                <a16:creationId xmlns:a16="http://schemas.microsoft.com/office/drawing/2014/main" id="{2F26D644-EA1F-4F19-936C-A56F72880585}"/>
              </a:ext>
            </a:extLst>
          </p:cNvPr>
          <p:cNvSpPr/>
          <p:nvPr/>
        </p:nvSpPr>
        <p:spPr bwMode="auto">
          <a:xfrm>
            <a:off x="6017478" y="3955787"/>
            <a:ext cx="363417" cy="363417"/>
          </a:xfrm>
          <a:prstGeom prst="rect">
            <a:avLst/>
          </a:prstGeom>
          <a:gradFill rotWithShape="1">
            <a:gsLst>
              <a:gs pos="0">
                <a:srgbClr val="5F2A68"/>
              </a:gs>
              <a:gs pos="80000">
                <a:srgbClr val="7345A9"/>
              </a:gs>
              <a:gs pos="100000">
                <a:srgbClr val="7345A9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9" name="Rectangle msg 3-4 1">
            <a:extLst>
              <a:ext uri="{FF2B5EF4-FFF2-40B4-BE49-F238E27FC236}">
                <a16:creationId xmlns:a16="http://schemas.microsoft.com/office/drawing/2014/main" id="{EB010C5E-A5C3-4F78-8E07-29E58EA3A3A3}"/>
              </a:ext>
            </a:extLst>
          </p:cNvPr>
          <p:cNvSpPr/>
          <p:nvPr/>
        </p:nvSpPr>
        <p:spPr bwMode="auto">
          <a:xfrm>
            <a:off x="5621464" y="4357912"/>
            <a:ext cx="363417" cy="363417"/>
          </a:xfrm>
          <a:prstGeom prst="rect">
            <a:avLst/>
          </a:prstGeom>
          <a:gradFill rotWithShape="1">
            <a:gsLst>
              <a:gs pos="0">
                <a:srgbClr val="5F2A68"/>
              </a:gs>
              <a:gs pos="80000">
                <a:srgbClr val="7345A9"/>
              </a:gs>
              <a:gs pos="100000">
                <a:srgbClr val="7345A9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0" name="Rectangle msg 4-2 1">
            <a:extLst>
              <a:ext uri="{FF2B5EF4-FFF2-40B4-BE49-F238E27FC236}">
                <a16:creationId xmlns:a16="http://schemas.microsoft.com/office/drawing/2014/main" id="{586FAA44-C749-4C6B-9F0B-43A07C87E796}"/>
              </a:ext>
            </a:extLst>
          </p:cNvPr>
          <p:cNvSpPr/>
          <p:nvPr/>
        </p:nvSpPr>
        <p:spPr bwMode="auto">
          <a:xfrm>
            <a:off x="3236945" y="4089113"/>
            <a:ext cx="363417" cy="363417"/>
          </a:xfrm>
          <a:prstGeom prst="rect">
            <a:avLst/>
          </a:prstGeom>
          <a:gradFill rotWithShape="1"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1" name="Rectangle msg 4-3 1">
            <a:extLst>
              <a:ext uri="{FF2B5EF4-FFF2-40B4-BE49-F238E27FC236}">
                <a16:creationId xmlns:a16="http://schemas.microsoft.com/office/drawing/2014/main" id="{F27D0418-4A8C-4F33-8021-11108A43C0DA}"/>
              </a:ext>
            </a:extLst>
          </p:cNvPr>
          <p:cNvSpPr/>
          <p:nvPr/>
        </p:nvSpPr>
        <p:spPr bwMode="auto">
          <a:xfrm>
            <a:off x="3279325" y="4357911"/>
            <a:ext cx="363417" cy="363417"/>
          </a:xfrm>
          <a:prstGeom prst="rect">
            <a:avLst/>
          </a:prstGeom>
          <a:gradFill rotWithShape="1"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2" name="Rectangle msg 4-1 1">
            <a:extLst>
              <a:ext uri="{FF2B5EF4-FFF2-40B4-BE49-F238E27FC236}">
                <a16:creationId xmlns:a16="http://schemas.microsoft.com/office/drawing/2014/main" id="{A0D1BA4E-4CAC-4FDC-ADBE-F209E65EE79E}"/>
              </a:ext>
            </a:extLst>
          </p:cNvPr>
          <p:cNvSpPr/>
          <p:nvPr/>
        </p:nvSpPr>
        <p:spPr bwMode="auto">
          <a:xfrm>
            <a:off x="2893037" y="3994494"/>
            <a:ext cx="363417" cy="363417"/>
          </a:xfrm>
          <a:prstGeom prst="rect">
            <a:avLst/>
          </a:prstGeom>
          <a:gradFill rotWithShape="1"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3" name="Rounded Rectangular initiator">
            <a:extLst>
              <a:ext uri="{FF2B5EF4-FFF2-40B4-BE49-F238E27FC236}">
                <a16:creationId xmlns:a16="http://schemas.microsoft.com/office/drawing/2014/main" id="{3BC9119A-B9D3-4F56-AE5F-DE3E73273802}"/>
              </a:ext>
            </a:extLst>
          </p:cNvPr>
          <p:cNvSpPr/>
          <p:nvPr/>
        </p:nvSpPr>
        <p:spPr bwMode="auto">
          <a:xfrm>
            <a:off x="900083" y="2276872"/>
            <a:ext cx="1655693" cy="407354"/>
          </a:xfrm>
          <a:prstGeom prst="wedgeRoundRectCallout">
            <a:avLst>
              <a:gd name="adj1" fmla="val 66669"/>
              <a:gd name="adj2" fmla="val -18244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1 este inițiator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4" name="Rounded Rectangular decide 1">
            <a:extLst>
              <a:ext uri="{FF2B5EF4-FFF2-40B4-BE49-F238E27FC236}">
                <a16:creationId xmlns:a16="http://schemas.microsoft.com/office/drawing/2014/main" id="{D691494B-772E-450E-93AE-D7691C8557CD}"/>
              </a:ext>
            </a:extLst>
          </p:cNvPr>
          <p:cNvSpPr/>
          <p:nvPr/>
        </p:nvSpPr>
        <p:spPr bwMode="auto">
          <a:xfrm>
            <a:off x="1475656" y="2238554"/>
            <a:ext cx="1060704" cy="457200"/>
          </a:xfrm>
          <a:prstGeom prst="wedgeRoundRectCallout">
            <a:avLst>
              <a:gd name="adj1" fmla="val 76745"/>
              <a:gd name="adj2" fmla="val -18244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decide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5" name="Rounded Rectangular decide 2">
            <a:extLst>
              <a:ext uri="{FF2B5EF4-FFF2-40B4-BE49-F238E27FC236}">
                <a16:creationId xmlns:a16="http://schemas.microsoft.com/office/drawing/2014/main" id="{75B82E94-D673-4044-9A2C-7C7066AEB50B}"/>
              </a:ext>
            </a:extLst>
          </p:cNvPr>
          <p:cNvSpPr/>
          <p:nvPr/>
        </p:nvSpPr>
        <p:spPr bwMode="auto">
          <a:xfrm>
            <a:off x="6753865" y="2225595"/>
            <a:ext cx="1058495" cy="455354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decide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6" name="Rounded Rectangular decide 3">
            <a:extLst>
              <a:ext uri="{FF2B5EF4-FFF2-40B4-BE49-F238E27FC236}">
                <a16:creationId xmlns:a16="http://schemas.microsoft.com/office/drawing/2014/main" id="{80AFAD67-AD13-406A-B26C-BF481B266748}"/>
              </a:ext>
            </a:extLst>
          </p:cNvPr>
          <p:cNvSpPr/>
          <p:nvPr/>
        </p:nvSpPr>
        <p:spPr bwMode="auto">
          <a:xfrm>
            <a:off x="6753865" y="4341798"/>
            <a:ext cx="1058495" cy="455354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decide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7" name="Rounded Rectangular decide 4">
            <a:extLst>
              <a:ext uri="{FF2B5EF4-FFF2-40B4-BE49-F238E27FC236}">
                <a16:creationId xmlns:a16="http://schemas.microsoft.com/office/drawing/2014/main" id="{7B96DFEC-305C-4BF3-A2D4-61F904CB63D6}"/>
              </a:ext>
            </a:extLst>
          </p:cNvPr>
          <p:cNvSpPr/>
          <p:nvPr/>
        </p:nvSpPr>
        <p:spPr bwMode="auto">
          <a:xfrm>
            <a:off x="1475656" y="4339952"/>
            <a:ext cx="1060704" cy="457200"/>
          </a:xfrm>
          <a:prstGeom prst="wedgeRoundRectCallout">
            <a:avLst>
              <a:gd name="adj1" fmla="val 76745"/>
              <a:gd name="adj2" fmla="val -18244"/>
              <a:gd name="adj3" fmla="val 16667"/>
            </a:avLst>
          </a:prstGeom>
          <a:gradFill rotWithShape="1">
            <a:gsLst>
              <a:gs pos="0">
                <a:srgbClr val="3568C7">
                  <a:tint val="50000"/>
                  <a:satMod val="300000"/>
                </a:srgbClr>
              </a:gs>
              <a:gs pos="35000">
                <a:srgbClr val="3568C7">
                  <a:tint val="37000"/>
                  <a:satMod val="300000"/>
                </a:srgbClr>
              </a:gs>
              <a:gs pos="100000">
                <a:srgbClr val="3568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decide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8" name="TextBox blue 1">
            <a:extLst>
              <a:ext uri="{FF2B5EF4-FFF2-40B4-BE49-F238E27FC236}">
                <a16:creationId xmlns:a16="http://schemas.microsoft.com/office/drawing/2014/main" id="{79BA65F6-5528-439F-89CB-44EDF9E8C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392592"/>
            <a:ext cx="1508760" cy="275460"/>
          </a:xfrm>
          <a:prstGeom prst="rect">
            <a:avLst/>
          </a:prstGeom>
          <a:gradFill flip="none"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8F8F8"/>
                </a:solidFill>
                <a:latin typeface="Courier New" pitchFamily="49" charset="0"/>
                <a:ea typeface="+mn-ea"/>
              </a:rPr>
              <a:t>Nodul 1</a:t>
            </a:r>
            <a:endParaRPr lang="fr-FR" sz="1400" b="1" dirty="0">
              <a:solidFill>
                <a:srgbClr val="F8F8F8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109" name="TextBox red 1">
            <a:extLst>
              <a:ext uri="{FF2B5EF4-FFF2-40B4-BE49-F238E27FC236}">
                <a16:creationId xmlns:a16="http://schemas.microsoft.com/office/drawing/2014/main" id="{5EB8872C-F2ED-4774-A7A7-E239D4C1D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488" y="5392522"/>
            <a:ext cx="1508760" cy="275460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8F8F8"/>
                </a:solidFill>
                <a:latin typeface="Courier New" pitchFamily="49" charset="0"/>
                <a:ea typeface="+mn-ea"/>
              </a:rPr>
              <a:t>Nodul 2</a:t>
            </a:r>
          </a:p>
        </p:txBody>
      </p:sp>
      <p:sp>
        <p:nvSpPr>
          <p:cNvPr id="110" name="TextBox purple 1">
            <a:extLst>
              <a:ext uri="{FF2B5EF4-FFF2-40B4-BE49-F238E27FC236}">
                <a16:creationId xmlns:a16="http://schemas.microsoft.com/office/drawing/2014/main" id="{9DADC3AC-6797-413C-8DFA-2746FA9DF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248" y="5392522"/>
            <a:ext cx="1512168" cy="275012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Nodul 3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11" name="TextBox green 1">
            <a:extLst>
              <a:ext uri="{FF2B5EF4-FFF2-40B4-BE49-F238E27FC236}">
                <a16:creationId xmlns:a16="http://schemas.microsoft.com/office/drawing/2014/main" id="{57DB197B-1842-460E-9A65-057FAD50A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416" y="5392522"/>
            <a:ext cx="1508760" cy="275460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8F8F8"/>
                </a:solidFill>
                <a:latin typeface="Courier New" pitchFamily="49" charset="0"/>
                <a:ea typeface="+mn-ea"/>
              </a:rPr>
              <a:t>Nodul 4</a:t>
            </a:r>
          </a:p>
        </p:txBody>
      </p:sp>
      <p:sp>
        <p:nvSpPr>
          <p:cNvPr id="112" name="Oval 3">
            <a:extLst>
              <a:ext uri="{FF2B5EF4-FFF2-40B4-BE49-F238E27FC236}">
                <a16:creationId xmlns:a16="http://schemas.microsoft.com/office/drawing/2014/main" id="{541883BC-404C-4999-8BA0-CDF31F2F567E}"/>
              </a:ext>
            </a:extLst>
          </p:cNvPr>
          <p:cNvSpPr/>
          <p:nvPr/>
        </p:nvSpPr>
        <p:spPr bwMode="auto">
          <a:xfrm>
            <a:off x="5980176" y="4325112"/>
            <a:ext cx="431800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13" name="Oval 2">
            <a:extLst>
              <a:ext uri="{FF2B5EF4-FFF2-40B4-BE49-F238E27FC236}">
                <a16:creationId xmlns:a16="http://schemas.microsoft.com/office/drawing/2014/main" id="{D0ED8324-0B4D-42F9-A3A7-69D4592C6DCE}"/>
              </a:ext>
            </a:extLst>
          </p:cNvPr>
          <p:cNvSpPr/>
          <p:nvPr/>
        </p:nvSpPr>
        <p:spPr bwMode="auto">
          <a:xfrm rot="21573726">
            <a:off x="5989320" y="2286000"/>
            <a:ext cx="431800" cy="431800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14" name="Oval 1">
            <a:extLst>
              <a:ext uri="{FF2B5EF4-FFF2-40B4-BE49-F238E27FC236}">
                <a16:creationId xmlns:a16="http://schemas.microsoft.com/office/drawing/2014/main" id="{FB7108CB-C848-4EF6-96B9-3808A62E2603}"/>
              </a:ext>
            </a:extLst>
          </p:cNvPr>
          <p:cNvSpPr/>
          <p:nvPr/>
        </p:nvSpPr>
        <p:spPr bwMode="auto">
          <a:xfrm rot="21573726">
            <a:off x="2871216" y="2276856"/>
            <a:ext cx="431800" cy="431800"/>
          </a:xfrm>
          <a:prstGeom prst="ellipse">
            <a:avLst/>
          </a:prstGeom>
          <a:gradFill rotWithShape="1"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1</a:t>
            </a:r>
          </a:p>
        </p:txBody>
      </p:sp>
      <p:sp>
        <p:nvSpPr>
          <p:cNvPr id="115" name="Oval 4">
            <a:extLst>
              <a:ext uri="{FF2B5EF4-FFF2-40B4-BE49-F238E27FC236}">
                <a16:creationId xmlns:a16="http://schemas.microsoft.com/office/drawing/2014/main" id="{B344021D-F580-440A-BF07-79FEE2AB7437}"/>
              </a:ext>
            </a:extLst>
          </p:cNvPr>
          <p:cNvSpPr/>
          <p:nvPr/>
        </p:nvSpPr>
        <p:spPr bwMode="auto">
          <a:xfrm>
            <a:off x="2871216" y="4325112"/>
            <a:ext cx="433388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rIns="45720" bIns="41148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71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8094E-6 L 0.26007 0.203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1015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8094E-6 L 1.38889E-6 0.1889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53377E-6 L 0.25312 -0.0006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8094E-6 L 0.00313 0.1938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969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88529E-7 L -0.27552 0.22618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5" y="11309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0111E-6 L -0.26059 -0.00092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38" y="-4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6827E-7 L 0.00313 -0.1871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936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8.41813E-7 L 0.27587 -0.2275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5" y="-11378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95E-6 L 0.2632 -0.00439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0" y="-231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056E-7 L -0.26059 0.00624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38" y="30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11748E-6 L -0.00156 -0.19264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9644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80296E-6 L -0.26042 -0.19704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9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1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6" grpId="0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  <p:bldP spid="93" grpId="0" uiExpand="1" animBg="1"/>
      <p:bldP spid="93" grpId="1" animBg="1"/>
      <p:bldP spid="93" grpId="2" animBg="1"/>
      <p:bldP spid="94" grpId="0" animBg="1"/>
      <p:bldP spid="94" grpId="1" animBg="1"/>
      <p:bldP spid="94" grpId="2" animBg="1"/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4" grpId="0" animBg="1"/>
      <p:bldP spid="105" grpId="0" animBg="1"/>
      <p:bldP spid="106" grpId="0" animBg="1"/>
      <p:bldP spid="107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9F55-837D-6641-8526-2406882D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19" y="2092285"/>
            <a:ext cx="8515350" cy="458788"/>
          </a:xfrm>
        </p:spPr>
        <p:txBody>
          <a:bodyPr/>
          <a:lstStyle/>
          <a:p>
            <a:r>
              <a:rPr lang="ro-RO" dirty="0"/>
              <a:t>Algoritmul lui </a:t>
            </a:r>
            <a:r>
              <a:rPr lang="ro-RO" dirty="0" err="1"/>
              <a:t>Finn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76475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83AB-EE35-4D0A-81C9-5B612E00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Algortimul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Finn</a:t>
            </a:r>
            <a:r>
              <a:rPr lang="en-US" sz="3200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DC47B47B-A2A8-4FB6-BF0D-0938F44D4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081088"/>
                <a:ext cx="8928992" cy="5445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nu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cere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cunoa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terea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diametrului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se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bazeaz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cunoa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terea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identificatorilor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proceselor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mesaje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se transmit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seturi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identificatori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streaza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dou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mul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imi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ids</a:t>
                </a: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Inc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–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mul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imea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proceselor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q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pentru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care un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eveniment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 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q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precede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cel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mai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recent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eveniment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 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NInc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–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mul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imea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proceselor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q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pentru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care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fiecare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vecin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are un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eveniment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care  precede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cel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mai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recent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eveniment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 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</a:t>
                </a:r>
                <a:endParaRPr kumimoji="0" lang="ro-RO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Algoritmul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	-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ini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ial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𝐼𝑛𝑐</m:t>
                    </m:r>
                    <m:r>
                      <a:rPr kumimoji="0" lang="ro-RO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lang="ro-RO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</m:ctrlPr>
                      </m:dPr>
                      <m:e>
                        <m:r>
                          <a:rPr kumimoji="0" lang="ro-RO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𝑝</m:t>
                        </m:r>
                      </m:e>
                    </m:d>
                    <m:r>
                      <a:rPr kumimoji="0" lang="ro-RO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,   </m:t>
                    </m:r>
                    <m:r>
                      <a:rPr kumimoji="0" lang="ro-RO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𝑁𝐼𝑛𝑐</m:t>
                    </m:r>
                    <m:r>
                      <a:rPr kumimoji="0" lang="ro-RO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= ∅</m:t>
                    </m:r>
                  </m:oMath>
                </a14:m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	- </a:t>
                </a:r>
                <a14:m>
                  <m:oMath xmlns:m="http://schemas.openxmlformats.org/officeDocument/2006/math">
                    <m:r>
                      <a:rPr kumimoji="0" lang="ro-RO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𝑝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trimite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mesaje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cu </a:t>
                </a:r>
                <a14:m>
                  <m:oMath xmlns:m="http://schemas.openxmlformats.org/officeDocument/2006/math">
                    <m:r>
                      <a:rPr kumimoji="0" lang="ro-RO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𝐼𝑛𝑐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 </a:t>
                </a:r>
                <a14:m>
                  <m:oMath xmlns:m="http://schemas.openxmlformats.org/officeDocument/2006/math">
                    <m:r>
                      <a:rPr kumimoji="0" lang="ro-RO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𝑁𝐼𝑛𝑐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fiecare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dat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â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nd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𝐼𝑛𝑐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sau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𝑁𝐼𝑛𝑐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cre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	- c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â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nd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𝑝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prime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mesaje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cu </a:t>
                </a:r>
                <a14:m>
                  <m:oMath xmlns:m="http://schemas.openxmlformats.org/officeDocument/2006/math">
                    <m:r>
                      <a:rPr kumimoji="0" lang="ro-RO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𝐼𝑛𝑐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ro-RO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N</m:t>
                    </m:r>
                    <m:r>
                      <a:rPr kumimoji="0" lang="ro-RO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𝐼𝑛𝑐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actualizeaz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𝐼𝑛𝑐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ro-RO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N</m:t>
                    </m:r>
                    <m:r>
                      <a:rPr kumimoji="0" lang="ro-RO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𝐼𝑛𝑐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reuniune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)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	- c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â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nd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𝑝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primit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un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mesaj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la to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 in-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vecini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ro-RO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𝑝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inserat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ro-RO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N</m:t>
                    </m:r>
                    <m:r>
                      <a:rPr kumimoji="0" lang="ro-RO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𝐼𝑛𝑐</m:t>
                    </m:r>
                  </m:oMath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	- c</a:t>
                </a:r>
                <a:r>
                  <a:rPr kumimoji="0" lang="ro-RO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â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nd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𝐼𝑛𝑐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devine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egal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ro-RO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N</m:t>
                    </m:r>
                    <m:r>
                      <a:rPr kumimoji="0" lang="ro-RO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𝐼𝑛𝑐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ro-RO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𝑝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decide</a:t>
                </a: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DC47B47B-A2A8-4FB6-BF0D-0938F44D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081088"/>
                <a:ext cx="8928992" cy="5445224"/>
              </a:xfrm>
              <a:prstGeom prst="rect">
                <a:avLst/>
              </a:prstGeom>
              <a:blipFill>
                <a:blip r:embed="rId2"/>
                <a:stretch>
                  <a:fillRect l="-2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766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4010-30AB-4B32-9DB5-F7BBD434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Algortimul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Finn</a:t>
            </a:r>
            <a:r>
              <a:rPr lang="en-US" sz="3200" dirty="0"/>
              <a:t> (2)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EB5C27-C595-4472-868D-D22E5E101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80957"/>
            <a:ext cx="8928992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typedef</a:t>
            </a:r>
            <a:r>
              <a:rPr kumimoji="0" lang="fr-FR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SOP {multime identificatori};</a:t>
            </a:r>
            <a:endParaRPr kumimoji="0" lang="fr-FR" sz="20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chan</a:t>
            </a:r>
            <a:r>
              <a:rPr kumimoji="0" lang="fr-FR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ch[1:N](int id, SOP Inc, SOP NInc);</a:t>
            </a:r>
            <a:endParaRPr kumimoji="0" lang="ro-RO" sz="20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process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Proc[p = 1 to n]{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SOP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Inc = {p};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SOP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Ninc = Ø;</a:t>
            </a:r>
            <a:endParaRPr kumimoji="0" lang="ro-RO" sz="20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	</a:t>
            </a:r>
            <a:r>
              <a:rPr kumimoji="0" lang="es-ES" sz="2000" b="0" i="0" u="none" strike="noStrike" kern="0" cap="none" spc="0" normalizeH="0" baseline="0" noProof="0">
                <a:ln>
                  <a:noFill/>
                </a:ln>
                <a:solidFill>
                  <a:srgbClr val="D6E5F6">
                    <a:lumMod val="50000"/>
                  </a:srgbClr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/* </a:t>
            </a:r>
            <a:r>
              <a:rPr kumimoji="0" lang="es-ES" sz="2000" b="0" i="1" u="none" strike="noStrike" kern="0" cap="none" spc="0" normalizeH="0" baseline="0" noProof="0">
                <a:ln>
                  <a:noFill/>
                </a:ln>
                <a:solidFill>
                  <a:srgbClr val="D6E5F6">
                    <a:lumMod val="50000"/>
                  </a:srgbClr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de la cine a recep</a:t>
            </a:r>
            <a:r>
              <a:rPr kumimoji="0" lang="ro-RO" sz="2000" b="0" i="1" u="none" strike="noStrike" kern="0" cap="none" spc="0" normalizeH="0" baseline="0" noProof="0">
                <a:ln>
                  <a:noFill/>
                </a:ln>
                <a:solidFill>
                  <a:srgbClr val="D6E5F6">
                    <a:lumMod val="50000"/>
                  </a:srgbClr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ț</a:t>
            </a:r>
            <a:r>
              <a:rPr kumimoji="0" lang="es-ES" sz="2000" b="0" i="1" u="none" strike="noStrike" kern="0" cap="none" spc="0" normalizeH="0" baseline="0" noProof="0">
                <a:ln>
                  <a:noFill/>
                </a:ln>
                <a:solidFill>
                  <a:srgbClr val="D6E5F6">
                    <a:lumMod val="50000"/>
                  </a:srgbClr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ionat </a:t>
            </a:r>
            <a:r>
              <a:rPr kumimoji="0" lang="ro-RO" sz="2000" b="0" i="1" u="none" strike="noStrike" kern="0" cap="none" spc="0" normalizeH="0" baseline="0" noProof="0">
                <a:ln>
                  <a:noFill/>
                </a:ln>
                <a:solidFill>
                  <a:srgbClr val="D6E5F6">
                    <a:lumMod val="50000"/>
                  </a:srgbClr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s-ES" sz="2000" b="0" i="0" u="none" strike="noStrike" kern="0" cap="none" spc="0" normalizeH="0" baseline="0" noProof="0">
                <a:ln>
                  <a:noFill/>
                </a:ln>
                <a:solidFill>
                  <a:srgbClr val="D6E5F6">
                    <a:lumMod val="50000"/>
                  </a:srgbClr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*/</a:t>
            </a:r>
            <a:r>
              <a:rPr kumimoji="0" lang="fr-FR" sz="2000" b="0" i="0" u="none" strike="noStrike" kern="0" cap="none" spc="0" normalizeH="0" baseline="0" noProof="0">
                <a:ln>
                  <a:noFill/>
                </a:ln>
                <a:solidFill>
                  <a:srgbClr val="D6E5F6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endParaRPr kumimoji="0" lang="fr-FR" sz="2000" b="1" i="0" u="none" strike="noStrike" kern="0" cap="none" spc="0" normalizeH="0" baseline="0" noProof="0">
              <a:ln>
                <a:noFill/>
              </a:ln>
              <a:solidFill>
                <a:srgbClr val="D6E5F6">
                  <a:lumMod val="50000"/>
                </a:srgbClr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bool</a:t>
            </a:r>
            <a:r>
              <a:rPr kumimoji="0" lang="fr-FR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rec[1:n] = ([n] false); </a:t>
            </a:r>
            <a:endParaRPr kumimoji="0" lang="ro-RO" sz="20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bool</a:t>
            </a:r>
            <a:r>
              <a:rPr kumimoji="0" lang="fr-FR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out[1:n] = out-vecinii_lui_p;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bool </a:t>
            </a:r>
            <a:r>
              <a:rPr kumimoji="0" lang="fr-FR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in[1:n] = in-vecinii_lui_p; 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SOP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rInc, rNInc;</a:t>
            </a: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 </a:t>
            </a:r>
            <a:r>
              <a:rPr kumimoji="0" lang="fr-FR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id;</a:t>
            </a:r>
            <a:endParaRPr kumimoji="0" lang="ro-RO" sz="20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fr-FR" sz="20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if</a:t>
            </a:r>
            <a:r>
              <a:rPr kumimoji="0" lang="fr-FR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(p este initiator) </a:t>
            </a:r>
            <a:endParaRPr kumimoji="0" lang="ro-RO" sz="20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</a:t>
            </a: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</a:t>
            </a:r>
            <a:r>
              <a:rPr kumimoji="0" lang="fr-FR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[q = 1 to n </a:t>
            </a: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 </a:t>
            </a:r>
            <a:r>
              <a:rPr kumimoji="0" lang="fr-FR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out[q]]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   send</a:t>
            </a:r>
            <a:r>
              <a:rPr kumimoji="0" lang="fr-FR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ch[q](p, Inc, NInc)</a:t>
            </a: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208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5143-6A53-4BC8-869E-34A96148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Algortimul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Finn</a:t>
            </a:r>
            <a:r>
              <a:rPr lang="en-US" sz="3200" dirty="0"/>
              <a:t>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15ACF909-0E4B-4F63-B31B-29203DAE05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081088"/>
                <a:ext cx="8928992" cy="5445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while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(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Inc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&lt;&gt;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Ninc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 {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</a:t>
                </a:r>
                <a:r>
                  <a:rPr kumimoji="0" lang="fr-FR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receive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[p](id,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rInc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,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rNInc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);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Inc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=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Inc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U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rInc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NInc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=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NInc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U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rNInc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[id] =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true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 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if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(rec[id, for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∀</m:t>
                    </m:r>
                    <m:r>
                      <m:rPr>
                        <m:sty m:val="p"/>
                      </m:rP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id</m:t>
                    </m:r>
                  </m:oMath>
                </a14:m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=1..n and in[id])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	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NInc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=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NInc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U {p}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</a:t>
                </a:r>
                <a:endParaRPr kumimoji="0" lang="ro-RO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if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(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Inc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sau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NInc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modificat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for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[q=1 to n </a:t>
                </a: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st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out[q]]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		</a:t>
                </a:r>
                <a:r>
                  <a:rPr kumimoji="0" lang="fr-FR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send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ch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[q](p,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Inc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, </a:t>
                </a: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NInc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);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}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 </a:t>
                </a:r>
                <a:r>
                  <a:rPr kumimoji="0" lang="fr-FR" sz="20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decide</a:t>
                </a:r>
                <a:r>
                  <a:rPr kumimoji="0" lang="fr-FR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;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}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o-RO" sz="20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𝑴𝒆𝒔𝒂𝒋𝒆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≤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𝟐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𝑵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ro-RO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822C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ro-RO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822CD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𝑬</m:t>
                          </m:r>
                        </m:e>
                      </m:d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 ,  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𝑻𝒊𝒎𝒑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𝑶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(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𝑫</m:t>
                      </m:r>
                      <m:r>
                        <a:rPr kumimoji="0" lang="ro-RO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822CD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15ACF909-0E4B-4F63-B31B-29203DAE0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081088"/>
                <a:ext cx="8928992" cy="5445224"/>
              </a:xfrm>
              <a:prstGeom prst="rect">
                <a:avLst/>
              </a:prstGeom>
              <a:blipFill>
                <a:blip r:embed="rId2"/>
                <a:stretch>
                  <a:fillRect l="-7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049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AD36-DC8F-414F-8155-6A2E3A41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</a:t>
            </a:r>
            <a:r>
              <a:rPr lang="ro-RO" dirty="0"/>
              <a:t>l lui </a:t>
            </a:r>
            <a:r>
              <a:rPr lang="en-US" dirty="0"/>
              <a:t>Finn </a:t>
            </a:r>
            <a:r>
              <a:rPr lang="ro-RO" dirty="0"/>
              <a:t>(3)</a:t>
            </a:r>
            <a:br>
              <a:rPr lang="ro-RO" dirty="0"/>
            </a:br>
            <a:r>
              <a:rPr lang="ro-RO" dirty="0"/>
              <a:t>exemplu de execuție</a:t>
            </a:r>
            <a:endParaRPr lang="en-US" dirty="0"/>
          </a:p>
        </p:txBody>
      </p:sp>
      <p:cxnSp>
        <p:nvCxnSpPr>
          <p:cNvPr id="4" name="Straight Arrow Connector 68">
            <a:extLst>
              <a:ext uri="{FF2B5EF4-FFF2-40B4-BE49-F238E27FC236}">
                <a16:creationId xmlns:a16="http://schemas.microsoft.com/office/drawing/2014/main" id="{42C7DE38-6389-4306-8E4C-D9B85EEEF7A4}"/>
              </a:ext>
            </a:extLst>
          </p:cNvPr>
          <p:cNvCxnSpPr>
            <a:cxnSpLocks noChangeShapeType="1"/>
            <a:stCxn id="7" idx="7"/>
            <a:endCxn id="8" idx="1"/>
          </p:cNvCxnSpPr>
          <p:nvPr/>
        </p:nvCxnSpPr>
        <p:spPr bwMode="auto">
          <a:xfrm>
            <a:off x="3247297" y="2729060"/>
            <a:ext cx="2812531" cy="5508"/>
          </a:xfrm>
          <a:prstGeom prst="straightConnector1">
            <a:avLst/>
          </a:prstGeom>
          <a:ln w="31750"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Oval 3">
            <a:extLst>
              <a:ext uri="{FF2B5EF4-FFF2-40B4-BE49-F238E27FC236}">
                <a16:creationId xmlns:a16="http://schemas.microsoft.com/office/drawing/2014/main" id="{38C7907B-12CA-41CD-9B30-51ABC79AF802}"/>
              </a:ext>
            </a:extLst>
          </p:cNvPr>
          <p:cNvSpPr/>
          <p:nvPr/>
        </p:nvSpPr>
        <p:spPr bwMode="auto">
          <a:xfrm>
            <a:off x="5996167" y="4713273"/>
            <a:ext cx="431800" cy="433388"/>
          </a:xfrm>
          <a:prstGeom prst="ellipse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3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0F877DD3-BAA7-4AE1-AE9A-791289C179EF}"/>
              </a:ext>
            </a:extLst>
          </p:cNvPr>
          <p:cNvSpPr/>
          <p:nvPr/>
        </p:nvSpPr>
        <p:spPr bwMode="auto">
          <a:xfrm>
            <a:off x="2879904" y="4713273"/>
            <a:ext cx="433388" cy="433388"/>
          </a:xfrm>
          <a:prstGeom prst="ellipse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4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7" name="Oval 1">
            <a:extLst>
              <a:ext uri="{FF2B5EF4-FFF2-40B4-BE49-F238E27FC236}">
                <a16:creationId xmlns:a16="http://schemas.microsoft.com/office/drawing/2014/main" id="{1105D914-6C26-4632-A4D7-42EA3C88EF67}"/>
              </a:ext>
            </a:extLst>
          </p:cNvPr>
          <p:cNvSpPr/>
          <p:nvPr/>
        </p:nvSpPr>
        <p:spPr bwMode="auto">
          <a:xfrm rot="21573726">
            <a:off x="2879904" y="2666986"/>
            <a:ext cx="431800" cy="431800"/>
          </a:xfrm>
          <a:prstGeom prst="ellipse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rgbClr val="1E5ED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Times" charset="0"/>
              </a:rPr>
              <a:t>1</a:t>
            </a:r>
          </a:p>
        </p:txBody>
      </p:sp>
      <p:sp>
        <p:nvSpPr>
          <p:cNvPr id="8" name="Oval 2">
            <a:extLst>
              <a:ext uri="{FF2B5EF4-FFF2-40B4-BE49-F238E27FC236}">
                <a16:creationId xmlns:a16="http://schemas.microsoft.com/office/drawing/2014/main" id="{D7CAAD16-E950-4C35-8411-873D912A1CD9}"/>
              </a:ext>
            </a:extLst>
          </p:cNvPr>
          <p:cNvSpPr/>
          <p:nvPr/>
        </p:nvSpPr>
        <p:spPr bwMode="auto">
          <a:xfrm rot="21573726">
            <a:off x="5997754" y="2670161"/>
            <a:ext cx="431800" cy="431800"/>
          </a:xfrm>
          <a:prstGeom prst="ellipse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cxnSp>
        <p:nvCxnSpPr>
          <p:cNvPr id="9" name="Straight Arrow Connector 2-1">
            <a:extLst>
              <a:ext uri="{FF2B5EF4-FFF2-40B4-BE49-F238E27FC236}">
                <a16:creationId xmlns:a16="http://schemas.microsoft.com/office/drawing/2014/main" id="{74014110-3255-4B33-9CBD-A67198DE7AF7}"/>
              </a:ext>
            </a:extLst>
          </p:cNvPr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 flipV="1">
            <a:off x="3311698" y="2881236"/>
            <a:ext cx="2686062" cy="6475"/>
          </a:xfrm>
          <a:prstGeom prst="straightConnector1">
            <a:avLst/>
          </a:prstGeom>
          <a:ln w="31750"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2-3">
            <a:extLst>
              <a:ext uri="{FF2B5EF4-FFF2-40B4-BE49-F238E27FC236}">
                <a16:creationId xmlns:a16="http://schemas.microsoft.com/office/drawing/2014/main" id="{A39AABF8-113C-4617-A14B-AD5284B425E5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6212067" y="3101955"/>
            <a:ext cx="3237" cy="1611318"/>
          </a:xfrm>
          <a:prstGeom prst="straightConnector1">
            <a:avLst/>
          </a:prstGeom>
          <a:ln w="31750"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3-4">
            <a:extLst>
              <a:ext uri="{FF2B5EF4-FFF2-40B4-BE49-F238E27FC236}">
                <a16:creationId xmlns:a16="http://schemas.microsoft.com/office/drawing/2014/main" id="{5A435EA1-9400-4F8F-ACC5-51EF1686DDE5}"/>
              </a:ext>
            </a:extLst>
          </p:cNvPr>
          <p:cNvCxnSpPr>
            <a:cxnSpLocks noChangeShapeType="1"/>
            <a:stCxn id="5" idx="2"/>
            <a:endCxn id="6" idx="6"/>
          </p:cNvCxnSpPr>
          <p:nvPr/>
        </p:nvCxnSpPr>
        <p:spPr bwMode="auto">
          <a:xfrm flipH="1">
            <a:off x="3313292" y="4929173"/>
            <a:ext cx="2682875" cy="0"/>
          </a:xfrm>
          <a:prstGeom prst="straightConnector1">
            <a:avLst/>
          </a:prstGeom>
          <a:ln w="31750"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4-2">
            <a:extLst>
              <a:ext uri="{FF2B5EF4-FFF2-40B4-BE49-F238E27FC236}">
                <a16:creationId xmlns:a16="http://schemas.microsoft.com/office/drawing/2014/main" id="{81695A97-2E2C-479F-A822-DBD8374FA1F1}"/>
              </a:ext>
            </a:extLst>
          </p:cNvPr>
          <p:cNvCxnSpPr>
            <a:cxnSpLocks noChangeShapeType="1"/>
            <a:stCxn id="6" idx="7"/>
            <a:endCxn id="8" idx="3"/>
          </p:cNvCxnSpPr>
          <p:nvPr/>
        </p:nvCxnSpPr>
        <p:spPr bwMode="auto">
          <a:xfrm flipV="1">
            <a:off x="3249824" y="3039887"/>
            <a:ext cx="2812337" cy="1736854"/>
          </a:xfrm>
          <a:prstGeom prst="straightConnector1">
            <a:avLst/>
          </a:prstGeom>
          <a:ln w="31750"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ounded Rectangular initiator">
            <a:extLst>
              <a:ext uri="{FF2B5EF4-FFF2-40B4-BE49-F238E27FC236}">
                <a16:creationId xmlns:a16="http://schemas.microsoft.com/office/drawing/2014/main" id="{1B9E306E-030F-4FD6-9179-2E535617EEE2}"/>
              </a:ext>
            </a:extLst>
          </p:cNvPr>
          <p:cNvSpPr/>
          <p:nvPr/>
        </p:nvSpPr>
        <p:spPr bwMode="auto">
          <a:xfrm>
            <a:off x="912962" y="2674675"/>
            <a:ext cx="1655693" cy="407354"/>
          </a:xfrm>
          <a:prstGeom prst="wedgeRoundRectCallout">
            <a:avLst>
              <a:gd name="adj1" fmla="val 66669"/>
              <a:gd name="adj2" fmla="val -1824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1</a:t>
            </a:r>
            <a:r>
              <a:rPr kumimoji="0" lang="ro-RO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este inițiator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grey">
            <a:extLst>
              <a:ext uri="{FF2B5EF4-FFF2-40B4-BE49-F238E27FC236}">
                <a16:creationId xmlns:a16="http://schemas.microsoft.com/office/drawing/2014/main" id="{FD5409F2-F757-4147-BBCA-7941C03C8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29" y="5833407"/>
            <a:ext cx="1508760" cy="609398"/>
          </a:xfrm>
          <a:prstGeom prst="rect">
            <a:avLst/>
          </a:prstGeom>
          <a:gradFill flip="none"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E7F6FF"/>
                </a:solidFill>
                <a:latin typeface="Courier New" pitchFamily="49" charset="0"/>
              </a:rPr>
              <a:t>Inc     =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E7F6FF"/>
                </a:solidFill>
                <a:latin typeface="Courier New" pitchFamily="49" charset="0"/>
              </a:rPr>
              <a:t>Ninc    =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E7F6FF"/>
                </a:solidFill>
                <a:latin typeface="Courier New" pitchFamily="49" charset="0"/>
              </a:rPr>
              <a:t>rec   </a:t>
            </a:r>
            <a:r>
              <a:rPr lang="fr-FR" sz="1400" b="1" dirty="0">
                <a:solidFill>
                  <a:srgbClr val="E7F6FF"/>
                </a:solidFill>
                <a:latin typeface="Courier New" pitchFamily="49" charset="0"/>
              </a:rPr>
              <a:t> </a:t>
            </a:r>
            <a:r>
              <a:rPr lang="ro-RO" sz="1400" b="1" dirty="0">
                <a:solidFill>
                  <a:srgbClr val="E7F6FF"/>
                </a:solidFill>
                <a:latin typeface="Courier New" pitchFamily="49" charset="0"/>
              </a:rPr>
              <a:t> </a:t>
            </a:r>
            <a:r>
              <a:rPr lang="fr-FR" sz="1400" b="1" dirty="0">
                <a:solidFill>
                  <a:srgbClr val="E7F6FF"/>
                </a:solidFill>
                <a:latin typeface="Courier New" pitchFamily="49" charset="0"/>
              </a:rPr>
              <a:t>= </a:t>
            </a:r>
          </a:p>
        </p:txBody>
      </p:sp>
      <p:sp>
        <p:nvSpPr>
          <p:cNvPr id="15" name="TextBox blue 1">
            <a:extLst>
              <a:ext uri="{FF2B5EF4-FFF2-40B4-BE49-F238E27FC236}">
                <a16:creationId xmlns:a16="http://schemas.microsoft.com/office/drawing/2014/main" id="{B475DB6A-EE79-41F2-A508-1AA3134B4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389" y="5832959"/>
            <a:ext cx="1508760" cy="609398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{2:F}</a:t>
            </a:r>
          </a:p>
        </p:txBody>
      </p:sp>
      <p:sp>
        <p:nvSpPr>
          <p:cNvPr id="16" name="TextBox blue 2">
            <a:extLst>
              <a:ext uri="{FF2B5EF4-FFF2-40B4-BE49-F238E27FC236}">
                <a16:creationId xmlns:a16="http://schemas.microsoft.com/office/drawing/2014/main" id="{40C54DE1-B86B-4F43-9252-B1AFB7B5C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389" y="5833407"/>
            <a:ext cx="1508760" cy="609398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{2: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T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TextBox blue 3">
            <a:extLst>
              <a:ext uri="{FF2B5EF4-FFF2-40B4-BE49-F238E27FC236}">
                <a16:creationId xmlns:a16="http://schemas.microsoft.com/office/drawing/2014/main" id="{5ADB9742-22A2-444F-869E-D1E88DB92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773" y="5833407"/>
            <a:ext cx="1508760" cy="609398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{2:T}</a:t>
            </a:r>
          </a:p>
        </p:txBody>
      </p:sp>
      <p:sp>
        <p:nvSpPr>
          <p:cNvPr id="18" name="TextBox blue 4">
            <a:extLst>
              <a:ext uri="{FF2B5EF4-FFF2-40B4-BE49-F238E27FC236}">
                <a16:creationId xmlns:a16="http://schemas.microsoft.com/office/drawing/2014/main" id="{CAF083CA-B062-4795-8396-6BF898604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389" y="5833407"/>
            <a:ext cx="1508760" cy="609398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2,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4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4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{2:T}</a:t>
            </a:r>
          </a:p>
        </p:txBody>
      </p:sp>
      <p:sp>
        <p:nvSpPr>
          <p:cNvPr id="19" name="TextBox blue 5">
            <a:extLst>
              <a:ext uri="{FF2B5EF4-FFF2-40B4-BE49-F238E27FC236}">
                <a16:creationId xmlns:a16="http://schemas.microsoft.com/office/drawing/2014/main" id="{4E56696D-E50C-47CD-BE58-0850553E4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389" y="5833407"/>
            <a:ext cx="1508760" cy="609398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{2:T}</a:t>
            </a:r>
          </a:p>
        </p:txBody>
      </p:sp>
      <p:sp>
        <p:nvSpPr>
          <p:cNvPr id="20" name="TextBox red 1">
            <a:extLst>
              <a:ext uri="{FF2B5EF4-FFF2-40B4-BE49-F238E27FC236}">
                <a16:creationId xmlns:a16="http://schemas.microsoft.com/office/drawing/2014/main" id="{CD7173D3-2692-45E6-AE4F-70129717B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149" y="5832959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{2}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{1:F, 4:F}</a:t>
            </a:r>
          </a:p>
        </p:txBody>
      </p:sp>
      <p:sp>
        <p:nvSpPr>
          <p:cNvPr id="21" name="TextBox red 2">
            <a:extLst>
              <a:ext uri="{FF2B5EF4-FFF2-40B4-BE49-F238E27FC236}">
                <a16:creationId xmlns:a16="http://schemas.microsoft.com/office/drawing/2014/main" id="{40F63699-1146-43D2-BDB4-427EAF90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533" y="5833407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, 2}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{1: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T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, 4:F} </a:t>
            </a:r>
          </a:p>
        </p:txBody>
      </p:sp>
      <p:sp>
        <p:nvSpPr>
          <p:cNvPr id="22" name="TextBox red 3">
            <a:extLst>
              <a:ext uri="{FF2B5EF4-FFF2-40B4-BE49-F238E27FC236}">
                <a16:creationId xmlns:a16="http://schemas.microsoft.com/office/drawing/2014/main" id="{41D2CF89-FCDE-4696-943C-BA73535A0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533" y="5832959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{1:T, 4:F}</a:t>
            </a:r>
          </a:p>
        </p:txBody>
      </p:sp>
      <p:sp>
        <p:nvSpPr>
          <p:cNvPr id="23" name="TextBox red 4">
            <a:extLst>
              <a:ext uri="{FF2B5EF4-FFF2-40B4-BE49-F238E27FC236}">
                <a16:creationId xmlns:a16="http://schemas.microsoft.com/office/drawing/2014/main" id="{E9032150-5B95-4B33-8D9C-3C2C78B16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533" y="5832959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}</a:t>
            </a:r>
            <a:endParaRPr lang="ro-RO" sz="1400" b="1" u="sng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{1:T, 4:F}</a:t>
            </a:r>
          </a:p>
        </p:txBody>
      </p:sp>
      <p:sp>
        <p:nvSpPr>
          <p:cNvPr id="24" name="TextBox red 5">
            <a:extLst>
              <a:ext uri="{FF2B5EF4-FFF2-40B4-BE49-F238E27FC236}">
                <a16:creationId xmlns:a16="http://schemas.microsoft.com/office/drawing/2014/main" id="{004C84DB-C454-4D70-B89C-2A184953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533" y="5833407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{1:T, 4:F}</a:t>
            </a:r>
          </a:p>
        </p:txBody>
      </p:sp>
      <p:sp>
        <p:nvSpPr>
          <p:cNvPr id="25" name="TextBox red 6">
            <a:extLst>
              <a:ext uri="{FF2B5EF4-FFF2-40B4-BE49-F238E27FC236}">
                <a16:creationId xmlns:a16="http://schemas.microsoft.com/office/drawing/2014/main" id="{088E2F2C-B78E-4F81-BE0C-E368A6CAB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533" y="5832959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2,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4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4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{1:T, 4: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T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6" name="TextBox red 7">
            <a:extLst>
              <a:ext uri="{FF2B5EF4-FFF2-40B4-BE49-F238E27FC236}">
                <a16:creationId xmlns:a16="http://schemas.microsoft.com/office/drawing/2014/main" id="{BCB2CA00-BF5E-4E54-9066-21117AB49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533" y="5832959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{1:T, 4:T}</a:t>
            </a:r>
          </a:p>
        </p:txBody>
      </p:sp>
      <p:sp>
        <p:nvSpPr>
          <p:cNvPr id="27" name="TextBox purple 1">
            <a:extLst>
              <a:ext uri="{FF2B5EF4-FFF2-40B4-BE49-F238E27FC236}">
                <a16:creationId xmlns:a16="http://schemas.microsoft.com/office/drawing/2014/main" id="{94FA6548-E5FB-4706-BC38-2FC559225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933" y="5833407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{3}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{2:F}</a:t>
            </a:r>
            <a:r>
              <a:rPr lang="fr-FR" sz="1400" b="1" dirty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8" name="TextBox purple 2">
            <a:extLst>
              <a:ext uri="{FF2B5EF4-FFF2-40B4-BE49-F238E27FC236}">
                <a16:creationId xmlns:a16="http://schemas.microsoft.com/office/drawing/2014/main" id="{95D2BDF3-E6CE-404A-9449-F3A140021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933" y="5833407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, 3}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{2: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T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}</a:t>
            </a:r>
            <a:r>
              <a:rPr lang="fr-FR" sz="1400" b="1" dirty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9" name="TextBox purple 3">
            <a:extLst>
              <a:ext uri="{FF2B5EF4-FFF2-40B4-BE49-F238E27FC236}">
                <a16:creationId xmlns:a16="http://schemas.microsoft.com/office/drawing/2014/main" id="{3EBBC738-5B2E-4E95-91E4-05DE9A0F9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293" y="5832959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2, 3}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{3}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{2:T}</a:t>
            </a:r>
            <a:r>
              <a:rPr lang="fr-FR" sz="1400" b="1" dirty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0" name="TextBox purple 4">
            <a:extLst>
              <a:ext uri="{FF2B5EF4-FFF2-40B4-BE49-F238E27FC236}">
                <a16:creationId xmlns:a16="http://schemas.microsoft.com/office/drawing/2014/main" id="{4024097E-36FB-4DED-AFAA-42E84C6BF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293" y="5833407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2, 3}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, 3}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{2:T}</a:t>
            </a:r>
            <a:r>
              <a:rPr lang="fr-FR" sz="1400" b="1" dirty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1" name="TextBox purple 5">
            <a:extLst>
              <a:ext uri="{FF2B5EF4-FFF2-40B4-BE49-F238E27FC236}">
                <a16:creationId xmlns:a16="http://schemas.microsoft.com/office/drawing/2014/main" id="{32C15D76-5D14-48BC-85FD-C6E468CD7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933" y="5833407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2, 3}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3}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{2:T}</a:t>
            </a:r>
            <a:r>
              <a:rPr lang="fr-FR" sz="1400" b="1" dirty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2" name="TextBox purple 6">
            <a:extLst>
              <a:ext uri="{FF2B5EF4-FFF2-40B4-BE49-F238E27FC236}">
                <a16:creationId xmlns:a16="http://schemas.microsoft.com/office/drawing/2014/main" id="{3A1A1243-22F8-44A8-BA83-C167C9CFA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933" y="5833407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2, 3,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4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, 3,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4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{2:T}</a:t>
            </a:r>
            <a:r>
              <a:rPr lang="fr-FR" sz="1400" b="1" dirty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3" name="TextBox purple 7">
            <a:extLst>
              <a:ext uri="{FF2B5EF4-FFF2-40B4-BE49-F238E27FC236}">
                <a16:creationId xmlns:a16="http://schemas.microsoft.com/office/drawing/2014/main" id="{EC3D5D0F-818C-43A9-9286-95576341F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293" y="5833407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{2:T}</a:t>
            </a:r>
            <a:r>
              <a:rPr lang="fr-FR" sz="1400" b="1" dirty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4" name="TextBox green 1">
            <a:extLst>
              <a:ext uri="{FF2B5EF4-FFF2-40B4-BE49-F238E27FC236}">
                <a16:creationId xmlns:a16="http://schemas.microsoft.com/office/drawing/2014/main" id="{8777B920-2641-4202-8AFB-B1E056FC6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461" y="5832959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{3:F}</a:t>
            </a:r>
          </a:p>
        </p:txBody>
      </p:sp>
      <p:sp>
        <p:nvSpPr>
          <p:cNvPr id="35" name="TextBox green 2">
            <a:extLst>
              <a:ext uri="{FF2B5EF4-FFF2-40B4-BE49-F238E27FC236}">
                <a16:creationId xmlns:a16="http://schemas.microsoft.com/office/drawing/2014/main" id="{715AC5F4-6233-4F7A-A205-AFBD160C8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101" y="5832959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4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{3: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T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6" name="TextBox green 3">
            <a:extLst>
              <a:ext uri="{FF2B5EF4-FFF2-40B4-BE49-F238E27FC236}">
                <a16:creationId xmlns:a16="http://schemas.microsoft.com/office/drawing/2014/main" id="{073A0A4A-B743-4C36-B908-9A65818F1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101" y="5832959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{3,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{3:T}</a:t>
            </a:r>
          </a:p>
        </p:txBody>
      </p:sp>
      <p:sp>
        <p:nvSpPr>
          <p:cNvPr id="37" name="TextBox green 4">
            <a:extLst>
              <a:ext uri="{FF2B5EF4-FFF2-40B4-BE49-F238E27FC236}">
                <a16:creationId xmlns:a16="http://schemas.microsoft.com/office/drawing/2014/main" id="{59C1644E-3D12-4189-B149-66E118A41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461" y="5832959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, 3,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{3:T}</a:t>
            </a:r>
          </a:p>
        </p:txBody>
      </p:sp>
      <p:sp>
        <p:nvSpPr>
          <p:cNvPr id="38" name="TextBox green 5">
            <a:extLst>
              <a:ext uri="{FF2B5EF4-FFF2-40B4-BE49-F238E27FC236}">
                <a16:creationId xmlns:a16="http://schemas.microsoft.com/office/drawing/2014/main" id="{8DA6C9CC-A19B-40DB-A732-D9BA6C94E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461" y="5832959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3,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{3:T}</a:t>
            </a:r>
          </a:p>
        </p:txBody>
      </p:sp>
      <p:sp>
        <p:nvSpPr>
          <p:cNvPr id="39" name="TextBox green 6">
            <a:extLst>
              <a:ext uri="{FF2B5EF4-FFF2-40B4-BE49-F238E27FC236}">
                <a16:creationId xmlns:a16="http://schemas.microsoft.com/office/drawing/2014/main" id="{196F35C3-9546-47D3-BD58-6A2FE20BF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101" y="5832959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, 3,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{3:T}</a:t>
            </a:r>
          </a:p>
        </p:txBody>
      </p:sp>
      <p:sp>
        <p:nvSpPr>
          <p:cNvPr id="40" name="TextBox green 7">
            <a:extLst>
              <a:ext uri="{FF2B5EF4-FFF2-40B4-BE49-F238E27FC236}">
                <a16:creationId xmlns:a16="http://schemas.microsoft.com/office/drawing/2014/main" id="{8F22925F-7CB0-473E-A232-F91A5BAB7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101" y="5833407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{3:T}</a:t>
            </a:r>
          </a:p>
        </p:txBody>
      </p:sp>
      <p:sp>
        <p:nvSpPr>
          <p:cNvPr id="41" name="Rectangle msg 1-2 1">
            <a:extLst>
              <a:ext uri="{FF2B5EF4-FFF2-40B4-BE49-F238E27FC236}">
                <a16:creationId xmlns:a16="http://schemas.microsoft.com/office/drawing/2014/main" id="{B70EDDB1-C232-4936-BD22-39FC346296A3}"/>
              </a:ext>
            </a:extLst>
          </p:cNvPr>
          <p:cNvSpPr/>
          <p:nvPr/>
        </p:nvSpPr>
        <p:spPr bwMode="auto">
          <a:xfrm>
            <a:off x="3342804" y="2554667"/>
            <a:ext cx="363417" cy="363417"/>
          </a:xfrm>
          <a:prstGeom prst="rect">
            <a:avLst/>
          </a:prstGeom>
          <a:gradFill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42" name="Rectangle exmsg 1 1">
            <a:extLst>
              <a:ext uri="{FF2B5EF4-FFF2-40B4-BE49-F238E27FC236}">
                <a16:creationId xmlns:a16="http://schemas.microsoft.com/office/drawing/2014/main" id="{62D2E133-1D65-44DC-BB65-320A423B175E}"/>
              </a:ext>
            </a:extLst>
          </p:cNvPr>
          <p:cNvSpPr/>
          <p:nvPr/>
        </p:nvSpPr>
        <p:spPr bwMode="auto">
          <a:xfrm>
            <a:off x="3524513" y="1827265"/>
            <a:ext cx="2106800" cy="363417"/>
          </a:xfrm>
          <a:prstGeom prst="rect">
            <a:avLst/>
          </a:prstGeom>
          <a:gradFill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Inc={1}, Ninc={}</a:t>
            </a:r>
            <a:r>
              <a:rPr kumimoji="0" lang="ro-RO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43" name="Rectangle msg 2-1 1">
            <a:extLst>
              <a:ext uri="{FF2B5EF4-FFF2-40B4-BE49-F238E27FC236}">
                <a16:creationId xmlns:a16="http://schemas.microsoft.com/office/drawing/2014/main" id="{8C3252E1-10C2-4ABD-9F3A-7E9A7A82A651}"/>
              </a:ext>
            </a:extLst>
          </p:cNvPr>
          <p:cNvSpPr/>
          <p:nvPr/>
        </p:nvSpPr>
        <p:spPr bwMode="auto">
          <a:xfrm>
            <a:off x="5627305" y="2682846"/>
            <a:ext cx="36341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44" name="Rectangle msg 2-3 1">
            <a:extLst>
              <a:ext uri="{FF2B5EF4-FFF2-40B4-BE49-F238E27FC236}">
                <a16:creationId xmlns:a16="http://schemas.microsoft.com/office/drawing/2014/main" id="{C51CEF52-F661-42BE-BFA2-C746BF805C5E}"/>
              </a:ext>
            </a:extLst>
          </p:cNvPr>
          <p:cNvSpPr/>
          <p:nvPr/>
        </p:nvSpPr>
        <p:spPr bwMode="auto">
          <a:xfrm>
            <a:off x="6067781" y="2959295"/>
            <a:ext cx="36341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45" name="Rectangle exmsg 2 1">
            <a:extLst>
              <a:ext uri="{FF2B5EF4-FFF2-40B4-BE49-F238E27FC236}">
                <a16:creationId xmlns:a16="http://schemas.microsoft.com/office/drawing/2014/main" id="{EF70FA6B-8240-4FDF-B988-ADCC14E126FD}"/>
              </a:ext>
            </a:extLst>
          </p:cNvPr>
          <p:cNvSpPr/>
          <p:nvPr/>
        </p:nvSpPr>
        <p:spPr bwMode="auto">
          <a:xfrm>
            <a:off x="3448500" y="1823888"/>
            <a:ext cx="228850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Inc={1,2}, Ninc={}</a:t>
            </a:r>
            <a:r>
              <a:rPr kumimoji="0" lang="ro-RO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46" name="Rectangle msg 1-2 2">
            <a:extLst>
              <a:ext uri="{FF2B5EF4-FFF2-40B4-BE49-F238E27FC236}">
                <a16:creationId xmlns:a16="http://schemas.microsoft.com/office/drawing/2014/main" id="{072DAA88-9259-4514-B805-62C7BFA600A6}"/>
              </a:ext>
            </a:extLst>
          </p:cNvPr>
          <p:cNvSpPr/>
          <p:nvPr/>
        </p:nvSpPr>
        <p:spPr bwMode="auto">
          <a:xfrm>
            <a:off x="3342804" y="2554667"/>
            <a:ext cx="363417" cy="363417"/>
          </a:xfrm>
          <a:prstGeom prst="rect">
            <a:avLst/>
          </a:prstGeom>
          <a:gradFill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47" name="Rectangle exmsg 1 2">
            <a:extLst>
              <a:ext uri="{FF2B5EF4-FFF2-40B4-BE49-F238E27FC236}">
                <a16:creationId xmlns:a16="http://schemas.microsoft.com/office/drawing/2014/main" id="{E962DC8B-7A95-4531-A50F-033F50D81C30}"/>
              </a:ext>
            </a:extLst>
          </p:cNvPr>
          <p:cNvSpPr/>
          <p:nvPr/>
        </p:nvSpPr>
        <p:spPr bwMode="auto">
          <a:xfrm>
            <a:off x="1659612" y="1827265"/>
            <a:ext cx="2421211" cy="363417"/>
          </a:xfrm>
          <a:prstGeom prst="rect">
            <a:avLst/>
          </a:prstGeom>
          <a:gradFill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Inc={1,2}, Ninc={1}</a:t>
            </a:r>
            <a:r>
              <a:rPr kumimoji="0" lang="ro-RO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48" name="Rectangle msg 3-4 1">
            <a:extLst>
              <a:ext uri="{FF2B5EF4-FFF2-40B4-BE49-F238E27FC236}">
                <a16:creationId xmlns:a16="http://schemas.microsoft.com/office/drawing/2014/main" id="{CEBA8E86-7ED0-40FB-A451-947B5BB98C5B}"/>
              </a:ext>
            </a:extLst>
          </p:cNvPr>
          <p:cNvSpPr/>
          <p:nvPr/>
        </p:nvSpPr>
        <p:spPr bwMode="auto">
          <a:xfrm>
            <a:off x="5631312" y="4783244"/>
            <a:ext cx="363417" cy="363417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49" name="Rectangle exmsg 3 1">
            <a:extLst>
              <a:ext uri="{FF2B5EF4-FFF2-40B4-BE49-F238E27FC236}">
                <a16:creationId xmlns:a16="http://schemas.microsoft.com/office/drawing/2014/main" id="{BAFEF17C-DC09-4CE7-8545-5C8FB9EF1C53}"/>
              </a:ext>
            </a:extLst>
          </p:cNvPr>
          <p:cNvSpPr/>
          <p:nvPr/>
        </p:nvSpPr>
        <p:spPr bwMode="auto">
          <a:xfrm>
            <a:off x="4899972" y="1827265"/>
            <a:ext cx="2565227" cy="363417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Inc={1,2,3}, Ninc={3}</a:t>
            </a:r>
            <a:r>
              <a:rPr kumimoji="0" lang="ro-RO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0" name="Rectangle msg 2-1 2">
            <a:extLst>
              <a:ext uri="{FF2B5EF4-FFF2-40B4-BE49-F238E27FC236}">
                <a16:creationId xmlns:a16="http://schemas.microsoft.com/office/drawing/2014/main" id="{EA1C19F8-2FAB-44C5-A353-5DC620927BDB}"/>
              </a:ext>
            </a:extLst>
          </p:cNvPr>
          <p:cNvSpPr/>
          <p:nvPr/>
        </p:nvSpPr>
        <p:spPr bwMode="auto">
          <a:xfrm>
            <a:off x="5627304" y="2684258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1" name="Rectangle msg 2-3 2">
            <a:extLst>
              <a:ext uri="{FF2B5EF4-FFF2-40B4-BE49-F238E27FC236}">
                <a16:creationId xmlns:a16="http://schemas.microsoft.com/office/drawing/2014/main" id="{285FA30D-2364-4D98-BC6F-AFFBC4C2052C}"/>
              </a:ext>
            </a:extLst>
          </p:cNvPr>
          <p:cNvSpPr/>
          <p:nvPr/>
        </p:nvSpPr>
        <p:spPr bwMode="auto">
          <a:xfrm>
            <a:off x="6067781" y="2959295"/>
            <a:ext cx="36341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2" name="Rectangle exmsg 2 2">
            <a:extLst>
              <a:ext uri="{FF2B5EF4-FFF2-40B4-BE49-F238E27FC236}">
                <a16:creationId xmlns:a16="http://schemas.microsoft.com/office/drawing/2014/main" id="{E13FD87E-F9F7-4093-8B4B-D757CC07DB5B}"/>
              </a:ext>
            </a:extLst>
          </p:cNvPr>
          <p:cNvSpPr/>
          <p:nvPr/>
        </p:nvSpPr>
        <p:spPr bwMode="auto">
          <a:xfrm>
            <a:off x="1659612" y="1812616"/>
            <a:ext cx="2364895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Inc={1,2}, Ninc={1}</a:t>
            </a:r>
            <a:r>
              <a:rPr kumimoji="0" lang="ro-RO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3" name="Rectangle msg 4-2 1">
            <a:extLst>
              <a:ext uri="{FF2B5EF4-FFF2-40B4-BE49-F238E27FC236}">
                <a16:creationId xmlns:a16="http://schemas.microsoft.com/office/drawing/2014/main" id="{D8288422-1D9D-4F94-8147-5B85499A2544}"/>
              </a:ext>
            </a:extLst>
          </p:cNvPr>
          <p:cNvSpPr/>
          <p:nvPr/>
        </p:nvSpPr>
        <p:spPr bwMode="auto">
          <a:xfrm>
            <a:off x="3266791" y="4419827"/>
            <a:ext cx="363417" cy="363417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4" name="Rectangle exmsg 4 1">
            <a:extLst>
              <a:ext uri="{FF2B5EF4-FFF2-40B4-BE49-F238E27FC236}">
                <a16:creationId xmlns:a16="http://schemas.microsoft.com/office/drawing/2014/main" id="{57447930-D8FA-40EC-A848-169002A67195}"/>
              </a:ext>
            </a:extLst>
          </p:cNvPr>
          <p:cNvSpPr/>
          <p:nvPr/>
        </p:nvSpPr>
        <p:spPr bwMode="auto">
          <a:xfrm>
            <a:off x="4655993" y="1827265"/>
            <a:ext cx="2953862" cy="363417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Inc={1,2,3,4}, Ninc={3,4}</a:t>
            </a:r>
            <a:r>
              <a:rPr kumimoji="0" lang="ro-RO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5" name="Rectangle msg 2-1 3">
            <a:extLst>
              <a:ext uri="{FF2B5EF4-FFF2-40B4-BE49-F238E27FC236}">
                <a16:creationId xmlns:a16="http://schemas.microsoft.com/office/drawing/2014/main" id="{09D83A86-756C-4FC6-9390-6EB9307A362D}"/>
              </a:ext>
            </a:extLst>
          </p:cNvPr>
          <p:cNvSpPr/>
          <p:nvPr/>
        </p:nvSpPr>
        <p:spPr bwMode="auto">
          <a:xfrm>
            <a:off x="5631311" y="2686050"/>
            <a:ext cx="36341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6" name="Rectangle msg 2-3 3">
            <a:extLst>
              <a:ext uri="{FF2B5EF4-FFF2-40B4-BE49-F238E27FC236}">
                <a16:creationId xmlns:a16="http://schemas.microsoft.com/office/drawing/2014/main" id="{0138EE3D-7F11-43D8-91F4-27388FE46221}"/>
              </a:ext>
            </a:extLst>
          </p:cNvPr>
          <p:cNvSpPr/>
          <p:nvPr/>
        </p:nvSpPr>
        <p:spPr bwMode="auto">
          <a:xfrm>
            <a:off x="6067781" y="2959295"/>
            <a:ext cx="36341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7" name="Rectangle exmsg 2 3">
            <a:extLst>
              <a:ext uri="{FF2B5EF4-FFF2-40B4-BE49-F238E27FC236}">
                <a16:creationId xmlns:a16="http://schemas.microsoft.com/office/drawing/2014/main" id="{0A64F772-B2AD-4933-A4D4-16355D533714}"/>
              </a:ext>
            </a:extLst>
          </p:cNvPr>
          <p:cNvSpPr/>
          <p:nvPr/>
        </p:nvSpPr>
        <p:spPr bwMode="auto">
          <a:xfrm>
            <a:off x="1344519" y="1830916"/>
            <a:ext cx="3309044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Inc={1,2,3,4}, Ninc={1,2,3,4}</a:t>
            </a:r>
            <a:r>
              <a:rPr kumimoji="0" lang="ro-RO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8" name="Rectangle msg 3-4 2">
            <a:extLst>
              <a:ext uri="{FF2B5EF4-FFF2-40B4-BE49-F238E27FC236}">
                <a16:creationId xmlns:a16="http://schemas.microsoft.com/office/drawing/2014/main" id="{E840F293-D7ED-4809-8539-E3D7A561C05F}"/>
              </a:ext>
            </a:extLst>
          </p:cNvPr>
          <p:cNvSpPr/>
          <p:nvPr/>
        </p:nvSpPr>
        <p:spPr bwMode="auto">
          <a:xfrm>
            <a:off x="5627303" y="4758550"/>
            <a:ext cx="363417" cy="363417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9" name="Rectangle exmsg 3 2">
            <a:extLst>
              <a:ext uri="{FF2B5EF4-FFF2-40B4-BE49-F238E27FC236}">
                <a16:creationId xmlns:a16="http://schemas.microsoft.com/office/drawing/2014/main" id="{8C4728BF-0E0B-451E-8EDC-3412CD6D5802}"/>
              </a:ext>
            </a:extLst>
          </p:cNvPr>
          <p:cNvSpPr/>
          <p:nvPr/>
        </p:nvSpPr>
        <p:spPr bwMode="auto">
          <a:xfrm>
            <a:off x="5113951" y="1830916"/>
            <a:ext cx="2793307" cy="363417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Inc={1,2,3}, Ninc={1,3}</a:t>
            </a:r>
            <a:r>
              <a:rPr kumimoji="0" lang="ro-RO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0" name="Rectangle msg 1-2 3">
            <a:extLst>
              <a:ext uri="{FF2B5EF4-FFF2-40B4-BE49-F238E27FC236}">
                <a16:creationId xmlns:a16="http://schemas.microsoft.com/office/drawing/2014/main" id="{5F9EDCB6-7522-4D9B-810A-A30B54E088F6}"/>
              </a:ext>
            </a:extLst>
          </p:cNvPr>
          <p:cNvSpPr/>
          <p:nvPr/>
        </p:nvSpPr>
        <p:spPr bwMode="auto">
          <a:xfrm>
            <a:off x="3342804" y="2558674"/>
            <a:ext cx="363417" cy="363417"/>
          </a:xfrm>
          <a:prstGeom prst="rect">
            <a:avLst/>
          </a:prstGeom>
          <a:gradFill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1" name="Rectangle exmsg 1 2">
            <a:extLst>
              <a:ext uri="{FF2B5EF4-FFF2-40B4-BE49-F238E27FC236}">
                <a16:creationId xmlns:a16="http://schemas.microsoft.com/office/drawing/2014/main" id="{72E6158C-46A9-4544-962C-F8B723B77D2F}"/>
              </a:ext>
            </a:extLst>
          </p:cNvPr>
          <p:cNvSpPr/>
          <p:nvPr/>
        </p:nvSpPr>
        <p:spPr bwMode="auto">
          <a:xfrm>
            <a:off x="660861" y="1618269"/>
            <a:ext cx="3347954" cy="363417"/>
          </a:xfrm>
          <a:prstGeom prst="rect">
            <a:avLst/>
          </a:prstGeom>
          <a:gradFill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Inc={1,2,3,4}, Ninc={1,2,3,4}</a:t>
            </a:r>
            <a:r>
              <a:rPr kumimoji="0" lang="ro-RO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2" name="Rectangle msg 3-4 3">
            <a:extLst>
              <a:ext uri="{FF2B5EF4-FFF2-40B4-BE49-F238E27FC236}">
                <a16:creationId xmlns:a16="http://schemas.microsoft.com/office/drawing/2014/main" id="{584199CE-ECCA-4FAE-B1BC-9BCECF9E98C3}"/>
              </a:ext>
            </a:extLst>
          </p:cNvPr>
          <p:cNvSpPr/>
          <p:nvPr/>
        </p:nvSpPr>
        <p:spPr bwMode="auto">
          <a:xfrm>
            <a:off x="5631310" y="4758550"/>
            <a:ext cx="363417" cy="363417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3" name="Rectangle exmsg 3 3">
            <a:extLst>
              <a:ext uri="{FF2B5EF4-FFF2-40B4-BE49-F238E27FC236}">
                <a16:creationId xmlns:a16="http://schemas.microsoft.com/office/drawing/2014/main" id="{7398007D-7F67-486A-AB11-4A721216ED85}"/>
              </a:ext>
            </a:extLst>
          </p:cNvPr>
          <p:cNvSpPr/>
          <p:nvPr/>
        </p:nvSpPr>
        <p:spPr bwMode="auto">
          <a:xfrm>
            <a:off x="5362933" y="1614892"/>
            <a:ext cx="3345985" cy="363417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Inc={1,2,3,4}, Ninc={1,2,3,4}</a:t>
            </a:r>
            <a:r>
              <a:rPr kumimoji="0" lang="ro-RO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4" name="Rectangle msg 4-2 2">
            <a:extLst>
              <a:ext uri="{FF2B5EF4-FFF2-40B4-BE49-F238E27FC236}">
                <a16:creationId xmlns:a16="http://schemas.microsoft.com/office/drawing/2014/main" id="{6839AD41-3298-43C0-B5B2-320A84420B3E}"/>
              </a:ext>
            </a:extLst>
          </p:cNvPr>
          <p:cNvSpPr/>
          <p:nvPr/>
        </p:nvSpPr>
        <p:spPr bwMode="auto">
          <a:xfrm>
            <a:off x="3266791" y="4419827"/>
            <a:ext cx="363417" cy="363417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5" name="Rectangle exmsg 4 1">
            <a:extLst>
              <a:ext uri="{FF2B5EF4-FFF2-40B4-BE49-F238E27FC236}">
                <a16:creationId xmlns:a16="http://schemas.microsoft.com/office/drawing/2014/main" id="{D1C9959A-62AF-42F9-A07F-805B92F1DF46}"/>
              </a:ext>
            </a:extLst>
          </p:cNvPr>
          <p:cNvSpPr/>
          <p:nvPr/>
        </p:nvSpPr>
        <p:spPr bwMode="auto">
          <a:xfrm>
            <a:off x="3082073" y="2122325"/>
            <a:ext cx="3100512" cy="363417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Inc={1,2,3,4}, Ninc={1,3,4}</a:t>
            </a:r>
            <a:r>
              <a:rPr kumimoji="0" lang="ro-RO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6" name="Rectangle msg 4-2 3">
            <a:extLst>
              <a:ext uri="{FF2B5EF4-FFF2-40B4-BE49-F238E27FC236}">
                <a16:creationId xmlns:a16="http://schemas.microsoft.com/office/drawing/2014/main" id="{D8224F6E-FE63-40B0-B994-807BB027E6EE}"/>
              </a:ext>
            </a:extLst>
          </p:cNvPr>
          <p:cNvSpPr/>
          <p:nvPr/>
        </p:nvSpPr>
        <p:spPr bwMode="auto">
          <a:xfrm>
            <a:off x="3266791" y="4419827"/>
            <a:ext cx="363417" cy="363417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7" name="Rounded Rectangular modified 1">
            <a:extLst>
              <a:ext uri="{FF2B5EF4-FFF2-40B4-BE49-F238E27FC236}">
                <a16:creationId xmlns:a16="http://schemas.microsoft.com/office/drawing/2014/main" id="{E6856EE3-A814-41F3-BB7D-B2E08D0042D1}"/>
              </a:ext>
            </a:extLst>
          </p:cNvPr>
          <p:cNvSpPr/>
          <p:nvPr/>
        </p:nvSpPr>
        <p:spPr bwMode="auto">
          <a:xfrm>
            <a:off x="463860" y="2674675"/>
            <a:ext cx="2088231" cy="407354"/>
          </a:xfrm>
          <a:prstGeom prst="wedgeRoundRectCallout">
            <a:avLst>
              <a:gd name="adj1" fmla="val 63614"/>
              <a:gd name="adj2" fmla="val -1824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Inc/Ninc</a:t>
            </a:r>
            <a:r>
              <a:rPr kumimoji="0" lang="ro-RO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modificat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ounded Rectangular modified 2">
            <a:extLst>
              <a:ext uri="{FF2B5EF4-FFF2-40B4-BE49-F238E27FC236}">
                <a16:creationId xmlns:a16="http://schemas.microsoft.com/office/drawing/2014/main" id="{6595A613-289F-4B73-A2D6-A026F6EE27AC}"/>
              </a:ext>
            </a:extLst>
          </p:cNvPr>
          <p:cNvSpPr/>
          <p:nvPr/>
        </p:nvSpPr>
        <p:spPr bwMode="auto">
          <a:xfrm>
            <a:off x="6736388" y="2659432"/>
            <a:ext cx="1972531" cy="411241"/>
          </a:xfrm>
          <a:prstGeom prst="wedgeRoundRectCallout">
            <a:avLst>
              <a:gd name="adj1" fmla="val -63548"/>
              <a:gd name="adj2" fmla="val -1532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>
                <a:solidFill>
                  <a:schemeClr val="tx1"/>
                </a:solidFill>
                <a:latin typeface="Times" charset="0"/>
              </a:rPr>
              <a:t>Inc/NInc modificat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9" name="Rounded Rectangular modified 3">
            <a:extLst>
              <a:ext uri="{FF2B5EF4-FFF2-40B4-BE49-F238E27FC236}">
                <a16:creationId xmlns:a16="http://schemas.microsoft.com/office/drawing/2014/main" id="{F84CE5DE-D087-4FAE-9497-351345CAD8E4}"/>
              </a:ext>
            </a:extLst>
          </p:cNvPr>
          <p:cNvSpPr/>
          <p:nvPr/>
        </p:nvSpPr>
        <p:spPr bwMode="auto">
          <a:xfrm>
            <a:off x="6745119" y="4691084"/>
            <a:ext cx="1986215" cy="399831"/>
          </a:xfrm>
          <a:prstGeom prst="wedgeRoundRectCallout">
            <a:avLst>
              <a:gd name="adj1" fmla="val -64083"/>
              <a:gd name="adj2" fmla="val -1999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>
                <a:solidFill>
                  <a:schemeClr val="tx1"/>
                </a:solidFill>
                <a:latin typeface="Times" charset="0"/>
              </a:rPr>
              <a:t>Inc/Ninc modificat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0" name="Rounded Rectangular modified 4">
            <a:extLst>
              <a:ext uri="{FF2B5EF4-FFF2-40B4-BE49-F238E27FC236}">
                <a16:creationId xmlns:a16="http://schemas.microsoft.com/office/drawing/2014/main" id="{45A8FD3E-739C-4129-B299-82F400532F4A}"/>
              </a:ext>
            </a:extLst>
          </p:cNvPr>
          <p:cNvSpPr/>
          <p:nvPr/>
        </p:nvSpPr>
        <p:spPr bwMode="auto">
          <a:xfrm>
            <a:off x="480424" y="4714613"/>
            <a:ext cx="2088231" cy="407354"/>
          </a:xfrm>
          <a:prstGeom prst="wedgeRoundRectCallout">
            <a:avLst>
              <a:gd name="adj1" fmla="val 63614"/>
              <a:gd name="adj2" fmla="val -1824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Inc/Ninc</a:t>
            </a:r>
            <a:r>
              <a:rPr kumimoji="0" lang="ro-RO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modificat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1" name="Rounded Rectangular decide 4">
            <a:extLst>
              <a:ext uri="{FF2B5EF4-FFF2-40B4-BE49-F238E27FC236}">
                <a16:creationId xmlns:a16="http://schemas.microsoft.com/office/drawing/2014/main" id="{2DBAF6BD-85F8-4CCC-83E4-E4954E34378A}"/>
              </a:ext>
            </a:extLst>
          </p:cNvPr>
          <p:cNvSpPr/>
          <p:nvPr/>
        </p:nvSpPr>
        <p:spPr bwMode="auto">
          <a:xfrm>
            <a:off x="1222127" y="4643048"/>
            <a:ext cx="1346528" cy="719637"/>
          </a:xfrm>
          <a:prstGeom prst="wedgeRoundRectCallout">
            <a:avLst>
              <a:gd name="adj1" fmla="val 71869"/>
              <a:gd name="adj2" fmla="val -1722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>
                <a:solidFill>
                  <a:schemeClr val="tx1"/>
                </a:solidFill>
                <a:latin typeface="Times" charset="0"/>
              </a:rPr>
              <a:t>Inc = Ninc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>
                <a:solidFill>
                  <a:schemeClr val="tx1"/>
                </a:solidFill>
                <a:latin typeface="Times" charset="0"/>
              </a:rPr>
              <a:t>decide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2" name="Rounded Rectangular decide 1">
            <a:extLst>
              <a:ext uri="{FF2B5EF4-FFF2-40B4-BE49-F238E27FC236}">
                <a16:creationId xmlns:a16="http://schemas.microsoft.com/office/drawing/2014/main" id="{86F5A8F6-B0F2-40B0-8D18-3389F5A539B8}"/>
              </a:ext>
            </a:extLst>
          </p:cNvPr>
          <p:cNvSpPr/>
          <p:nvPr/>
        </p:nvSpPr>
        <p:spPr bwMode="auto">
          <a:xfrm>
            <a:off x="1202711" y="2562272"/>
            <a:ext cx="1346528" cy="719637"/>
          </a:xfrm>
          <a:prstGeom prst="wedgeRoundRectCallout">
            <a:avLst>
              <a:gd name="adj1" fmla="val 71869"/>
              <a:gd name="adj2" fmla="val -1722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>
                <a:solidFill>
                  <a:schemeClr val="tx1"/>
                </a:solidFill>
                <a:latin typeface="Times" charset="0"/>
              </a:rPr>
              <a:t>Inc = Ninc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>
                <a:solidFill>
                  <a:schemeClr val="tx1"/>
                </a:solidFill>
                <a:latin typeface="Times" charset="0"/>
              </a:rPr>
              <a:t>decide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3" name="Rounded Rectangular decide 3">
            <a:extLst>
              <a:ext uri="{FF2B5EF4-FFF2-40B4-BE49-F238E27FC236}">
                <a16:creationId xmlns:a16="http://schemas.microsoft.com/office/drawing/2014/main" id="{EE53F5DB-063D-4A49-8036-E6F4ED4BAFBD}"/>
              </a:ext>
            </a:extLst>
          </p:cNvPr>
          <p:cNvSpPr/>
          <p:nvPr/>
        </p:nvSpPr>
        <p:spPr bwMode="auto">
          <a:xfrm>
            <a:off x="6766744" y="4642605"/>
            <a:ext cx="1346528" cy="719637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>
                <a:solidFill>
                  <a:schemeClr val="tx1"/>
                </a:solidFill>
                <a:latin typeface="Times" charset="0"/>
              </a:rPr>
              <a:t>Inc = Ninc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>
                <a:solidFill>
                  <a:schemeClr val="tx1"/>
                </a:solidFill>
                <a:latin typeface="Times" charset="0"/>
              </a:rPr>
              <a:t>decide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4" name="Rounded Rectangular decide 2">
            <a:extLst>
              <a:ext uri="{FF2B5EF4-FFF2-40B4-BE49-F238E27FC236}">
                <a16:creationId xmlns:a16="http://schemas.microsoft.com/office/drawing/2014/main" id="{9FC11182-2F20-4AEA-95F8-75D7AB6D9595}"/>
              </a:ext>
            </a:extLst>
          </p:cNvPr>
          <p:cNvSpPr/>
          <p:nvPr/>
        </p:nvSpPr>
        <p:spPr bwMode="auto">
          <a:xfrm>
            <a:off x="6766744" y="2603074"/>
            <a:ext cx="1346528" cy="719637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>
                <a:solidFill>
                  <a:schemeClr val="tx1"/>
                </a:solidFill>
                <a:latin typeface="Times" charset="0"/>
              </a:rPr>
              <a:t>Inc = Ninc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>
                <a:solidFill>
                  <a:schemeClr val="tx1"/>
                </a:solidFill>
                <a:latin typeface="Times" charset="0"/>
              </a:rPr>
              <a:t>decide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5" name="Rectangle exmsg 4 1">
            <a:extLst>
              <a:ext uri="{FF2B5EF4-FFF2-40B4-BE49-F238E27FC236}">
                <a16:creationId xmlns:a16="http://schemas.microsoft.com/office/drawing/2014/main" id="{E0C997A0-5B93-499D-AD32-FB2057083F61}"/>
              </a:ext>
            </a:extLst>
          </p:cNvPr>
          <p:cNvSpPr/>
          <p:nvPr/>
        </p:nvSpPr>
        <p:spPr bwMode="auto">
          <a:xfrm>
            <a:off x="2956153" y="1834293"/>
            <a:ext cx="3428926" cy="363417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Inc={1,2,3,4}, Ninc={1,2,3,4}</a:t>
            </a:r>
            <a:r>
              <a:rPr kumimoji="0" lang="ro-RO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6" name="TextBox blue 1">
            <a:extLst>
              <a:ext uri="{FF2B5EF4-FFF2-40B4-BE49-F238E27FC236}">
                <a16:creationId xmlns:a16="http://schemas.microsoft.com/office/drawing/2014/main" id="{B2AAC70F-DFF3-4B82-BC86-30D78B666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773" y="5557947"/>
            <a:ext cx="1508760" cy="275460"/>
          </a:xfrm>
          <a:prstGeom prst="rect">
            <a:avLst/>
          </a:prstGeom>
          <a:gradFill flip="none"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8F8F8"/>
                </a:solidFill>
                <a:latin typeface="Courier New" pitchFamily="49" charset="0"/>
              </a:rPr>
              <a:t>Nodul 1</a:t>
            </a:r>
            <a:endParaRPr lang="fr-FR" sz="1400" b="1" dirty="0">
              <a:solidFill>
                <a:srgbClr val="F8F8F8"/>
              </a:solidFill>
              <a:latin typeface="Courier New" pitchFamily="49" charset="0"/>
            </a:endParaRPr>
          </a:p>
        </p:txBody>
      </p:sp>
      <p:sp>
        <p:nvSpPr>
          <p:cNvPr id="77" name="TextBox red 1">
            <a:extLst>
              <a:ext uri="{FF2B5EF4-FFF2-40B4-BE49-F238E27FC236}">
                <a16:creationId xmlns:a16="http://schemas.microsoft.com/office/drawing/2014/main" id="{4B51A38C-A3D1-4068-95D0-18EAC0248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533" y="5557947"/>
            <a:ext cx="1508760" cy="275460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8F8F8"/>
                </a:solidFill>
                <a:latin typeface="Courier New" pitchFamily="49" charset="0"/>
              </a:rPr>
              <a:t>Nodul 2</a:t>
            </a:r>
          </a:p>
        </p:txBody>
      </p:sp>
      <p:sp>
        <p:nvSpPr>
          <p:cNvPr id="78" name="TextBox purple 1">
            <a:extLst>
              <a:ext uri="{FF2B5EF4-FFF2-40B4-BE49-F238E27FC236}">
                <a16:creationId xmlns:a16="http://schemas.microsoft.com/office/drawing/2014/main" id="{28508F5D-DEA1-408E-90C2-7792D7374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933" y="5558395"/>
            <a:ext cx="1512168" cy="275012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8F8F8"/>
                </a:solidFill>
                <a:latin typeface="Courier New" pitchFamily="49" charset="0"/>
              </a:rPr>
              <a:t>Nodul 3</a:t>
            </a:r>
            <a:r>
              <a:rPr lang="fr-FR" sz="1400" b="1" dirty="0">
                <a:solidFill>
                  <a:srgbClr val="F8F8F8"/>
                </a:solidFill>
                <a:latin typeface="Courier New" pitchFamily="49" charset="0"/>
              </a:rPr>
              <a:t>   </a:t>
            </a:r>
            <a:endParaRPr lang="en-US" sz="1400" dirty="0">
              <a:solidFill>
                <a:srgbClr val="F8F8F8"/>
              </a:solidFill>
            </a:endParaRPr>
          </a:p>
        </p:txBody>
      </p:sp>
      <p:sp>
        <p:nvSpPr>
          <p:cNvPr id="79" name="TextBox green 1">
            <a:extLst>
              <a:ext uri="{FF2B5EF4-FFF2-40B4-BE49-F238E27FC236}">
                <a16:creationId xmlns:a16="http://schemas.microsoft.com/office/drawing/2014/main" id="{A8350FAF-29CA-460D-AA21-3C6FAEF9E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461" y="5557947"/>
            <a:ext cx="1508760" cy="275460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8F8F8"/>
                </a:solidFill>
                <a:latin typeface="Courier New" pitchFamily="49" charset="0"/>
              </a:rPr>
              <a:t>Nodul 4</a:t>
            </a:r>
          </a:p>
        </p:txBody>
      </p:sp>
      <p:sp>
        <p:nvSpPr>
          <p:cNvPr id="80" name="Oval 3">
            <a:extLst>
              <a:ext uri="{FF2B5EF4-FFF2-40B4-BE49-F238E27FC236}">
                <a16:creationId xmlns:a16="http://schemas.microsoft.com/office/drawing/2014/main" id="{F6A8C90D-4357-4AB6-BF1F-49DFBE8BD826}"/>
              </a:ext>
            </a:extLst>
          </p:cNvPr>
          <p:cNvSpPr/>
          <p:nvPr/>
        </p:nvSpPr>
        <p:spPr bwMode="auto">
          <a:xfrm>
            <a:off x="5993055" y="4710061"/>
            <a:ext cx="431800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3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81" name="Oval 2">
            <a:extLst>
              <a:ext uri="{FF2B5EF4-FFF2-40B4-BE49-F238E27FC236}">
                <a16:creationId xmlns:a16="http://schemas.microsoft.com/office/drawing/2014/main" id="{26806A4C-3061-4381-BDC4-DC6905C947B9}"/>
              </a:ext>
            </a:extLst>
          </p:cNvPr>
          <p:cNvSpPr/>
          <p:nvPr/>
        </p:nvSpPr>
        <p:spPr bwMode="auto">
          <a:xfrm>
            <a:off x="5999404" y="2670949"/>
            <a:ext cx="431800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ro-RO" dirty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82" name="Oval 1">
            <a:extLst>
              <a:ext uri="{FF2B5EF4-FFF2-40B4-BE49-F238E27FC236}">
                <a16:creationId xmlns:a16="http://schemas.microsoft.com/office/drawing/2014/main" id="{EFF4A38F-D7FC-4A4A-8EA0-DF8EF8F0411C}"/>
              </a:ext>
            </a:extLst>
          </p:cNvPr>
          <p:cNvSpPr/>
          <p:nvPr/>
        </p:nvSpPr>
        <p:spPr bwMode="auto">
          <a:xfrm>
            <a:off x="2884095" y="2667042"/>
            <a:ext cx="431800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ro-RO" dirty="0">
                <a:solidFill>
                  <a:srgbClr val="FFFFFF"/>
                </a:solidFill>
              </a:rPr>
              <a:t>1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83" name="Oval 4">
            <a:extLst>
              <a:ext uri="{FF2B5EF4-FFF2-40B4-BE49-F238E27FC236}">
                <a16:creationId xmlns:a16="http://schemas.microsoft.com/office/drawing/2014/main" id="{EDF67FEC-B7AC-4D7A-9225-672350B79213}"/>
              </a:ext>
            </a:extLst>
          </p:cNvPr>
          <p:cNvSpPr/>
          <p:nvPr/>
        </p:nvSpPr>
        <p:spPr bwMode="auto">
          <a:xfrm>
            <a:off x="2881548" y="4710061"/>
            <a:ext cx="431800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ro-RO" dirty="0">
                <a:solidFill>
                  <a:srgbClr val="FFFFFF"/>
                </a:solidFill>
              </a:rPr>
              <a:t>4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017E-7 L 0.24982 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24409 0.007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5" y="37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9584E-6 L -0.00086 0.1824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017E-7 L 0.24982 0.0004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3" y="2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6531E-6 L -0.24444 -0.00462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24409 0.0074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5" y="370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9584E-6 L -0.00086 0.18247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112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32562E-8 L 0.25973 -0.2097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24409 0.0074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5" y="370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219 -0.03284 L -0.29306 0.14963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112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6531E-6 L -0.24444 -0.00462 " pathEditMode="relative" rAng="0" ptsTypes="AA">
                                      <p:cBhvr>
                                        <p:cTn id="23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6531E-6 L -0.24444 -0.00462 " pathEditMode="relative" rAng="0" ptsTypes="AA">
                                      <p:cBhvr>
                                        <p:cTn id="3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231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017E-7 L 0.24982 0.00046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3" y="23"/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32562E-8 L 0.25973 -0.20976 " pathEditMode="relative" rAng="0" ptsTypes="AA">
                                      <p:cBhvr>
                                        <p:cTn id="32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32562E-8 L 0.25973 -0.20976 " pathEditMode="relative" rAng="0" ptsTypes="AA">
                                      <p:cBhvr>
                                        <p:cTn id="37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1" grpId="0" animBg="1"/>
      <p:bldP spid="41" grpId="1" animBg="1"/>
      <p:bldP spid="41" grpId="2" animBg="1"/>
      <p:bldP spid="42" grpId="0" animBg="1"/>
      <p:bldP spid="42" grpId="1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6" grpId="0" animBg="1"/>
      <p:bldP spid="46" grpId="1" animBg="1"/>
      <p:bldP spid="46" grpId="2" animBg="1"/>
      <p:bldP spid="47" grpId="0" animBg="1"/>
      <p:bldP spid="47" grpId="1" animBg="1"/>
      <p:bldP spid="48" grpId="0" animBg="1"/>
      <p:bldP spid="48" grpId="1" animBg="1"/>
      <p:bldP spid="48" grpId="2" animBg="1"/>
      <p:bldP spid="49" grpId="0" animBg="1"/>
      <p:bldP spid="49" grpId="1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 animBg="1"/>
      <p:bldP spid="52" grpId="1" animBg="1"/>
      <p:bldP spid="53" grpId="0" animBg="1"/>
      <p:bldP spid="53" grpId="1" animBg="1"/>
      <p:bldP spid="53" grpId="2" animBg="1"/>
      <p:bldP spid="54" grpId="0" animBg="1"/>
      <p:bldP spid="54" grpId="1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8" grpId="0" animBg="1"/>
      <p:bldP spid="58" grpId="1" animBg="1"/>
      <p:bldP spid="58" grpId="2" animBg="1"/>
      <p:bldP spid="59" grpId="0" animBg="1"/>
      <p:bldP spid="59" grpId="1" animBg="1"/>
      <p:bldP spid="60" grpId="0" animBg="1"/>
      <p:bldP spid="60" grpId="1" animBg="1"/>
      <p:bldP spid="60" grpId="2" animBg="1"/>
      <p:bldP spid="61" grpId="0" animBg="1"/>
      <p:bldP spid="61" grpId="1" animBg="1"/>
      <p:bldP spid="62" grpId="0" animBg="1"/>
      <p:bldP spid="62" grpId="1" animBg="1"/>
      <p:bldP spid="62" grpId="2" animBg="1"/>
      <p:bldP spid="63" grpId="0" animBg="1"/>
      <p:bldP spid="63" grpId="1" animBg="1"/>
      <p:bldP spid="64" grpId="0" animBg="1"/>
      <p:bldP spid="64" grpId="1" animBg="1"/>
      <p:bldP spid="64" grpId="2" animBg="1"/>
      <p:bldP spid="65" grpId="0" animBg="1"/>
      <p:bldP spid="65" grpId="1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7" grpId="3" animBg="1"/>
      <p:bldP spid="68" grpId="0" animBg="1"/>
      <p:bldP spid="68" grpId="1" animBg="1"/>
      <p:bldP spid="68" grpId="2" animBg="1"/>
      <p:bldP spid="68" grpId="3" animBg="1"/>
      <p:bldP spid="68" grpId="4" animBg="1"/>
      <p:bldP spid="68" grpId="5" animBg="1"/>
      <p:bldP spid="69" grpId="0" animBg="1"/>
      <p:bldP spid="69" grpId="1" animBg="1"/>
      <p:bldP spid="69" grpId="2" animBg="1"/>
      <p:bldP spid="69" grpId="3" animBg="1"/>
      <p:bldP spid="69" grpId="4" animBg="1"/>
      <p:bldP spid="69" grpId="5" animBg="1"/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80" grpId="0" animBg="1"/>
      <p:bldP spid="81" grpId="0" animBg="1"/>
      <p:bldP spid="82" grpId="0" animBg="1"/>
      <p:bldP spid="8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A5EC-B9FF-43F5-BA0A-84272354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</a:t>
            </a:r>
            <a:r>
              <a:rPr lang="ro-RO" dirty="0"/>
              <a:t>l lui </a:t>
            </a:r>
            <a:r>
              <a:rPr lang="en-US" dirty="0"/>
              <a:t>Finn </a:t>
            </a:r>
            <a:r>
              <a:rPr lang="ro-RO" dirty="0"/>
              <a:t>(4)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D1FCF92A-81A2-43C0-9450-2017E7B4F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081088"/>
                <a:ext cx="8928992" cy="5445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Teorem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Algoritmul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lui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Finn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un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algoritm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und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457200" marR="0" lvl="0" indent="-4572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AutoNum type="arabicPeriod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calcul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finit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E5ED6"/>
                    </a:solidFill>
                    <a:effectLst/>
                    <a:uLnTx/>
                    <a:uFillTx/>
                  </a:rPr>
                  <a:t>2.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𝛾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fiecare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executat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un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eveniment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"decide“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400050" marR="0" lvl="1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2.1.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𝛾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fiecare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trimis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cel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pu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 un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mesaj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fiecare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canal (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dem.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similar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alg.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fazelor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)  </a:t>
                </a:r>
              </a:p>
              <a:p>
                <a:pPr marL="400050" marR="0" lvl="1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2.2.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𝛾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fiecare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decis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400050" marR="0" lvl="1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	2.2.1.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∀</m:t>
                    </m:r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𝑝</m:t>
                    </m:r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𝐼𝑛𝑐</m:t>
                        </m:r>
                      </m:e>
                      <m:sub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 </m:t>
                    </m:r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𝑐𝑜𝑛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ț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𝑖𝑛𝑒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 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𝑡𝑜𝑎𝑡𝑒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 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𝑝𝑟𝑜𝑐𝑒𝑠𝑒𝑙𝑒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 (î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𝑛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 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𝛾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)</m:t>
                    </m:r>
                  </m:oMath>
                </a14:m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400050" marR="0" lvl="1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	2.2.2.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∀</m:t>
                    </m:r>
                    <m:r>
                      <a:rPr kumimoji="0" lang="en-US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𝑝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 ș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𝑖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 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𝑞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kumimoji="0" lang="en-US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</m:ctrlPr>
                      </m:sSubPr>
                      <m:e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𝑁</m:t>
                        </m:r>
                        <m:r>
                          <a:rPr kumimoji="0" lang="en-US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𝐼𝑛𝑐</m:t>
                        </m:r>
                      </m:e>
                      <m:sub>
                        <m:r>
                          <a:rPr kumimoji="0" lang="en-US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= </m:t>
                    </m:r>
                    <m:sSub>
                      <m:sSubPr>
                        <m:ctrlP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</m:ctrlPr>
                      </m:sSubPr>
                      <m:e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𝑁𝐼𝑛𝑐</m:t>
                        </m:r>
                      </m:e>
                      <m:sub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E5ED6"/>
                    </a:solidFill>
                    <a:effectLst/>
                    <a:uLnTx/>
                    <a:uFillTx/>
                  </a:rPr>
                  <a:t>3. 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"decide"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precedat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un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eveniment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fiecare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D1FCF92A-81A2-43C0-9450-2017E7B4F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081088"/>
                <a:ext cx="8928992" cy="5445224"/>
              </a:xfrm>
              <a:prstGeom prst="rect">
                <a:avLst/>
              </a:prstGeom>
              <a:blipFill>
                <a:blip r:embed="rId2"/>
                <a:stretch>
                  <a:fillRect l="-5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574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B45C96-18A3-469E-86D2-B3CF0D198F4F}"/>
              </a:ext>
            </a:extLst>
          </p:cNvPr>
          <p:cNvSpPr/>
          <p:nvPr/>
        </p:nvSpPr>
        <p:spPr>
          <a:xfrm>
            <a:off x="513842" y="544477"/>
            <a:ext cx="8390315" cy="575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568C7"/>
              </a:buClr>
              <a:buFont typeface="Times" charset="0"/>
              <a:buChar char="•"/>
            </a:pPr>
            <a:r>
              <a:rPr lang="en-US" altLang="en-US" sz="2400" b="1" kern="0" dirty="0">
                <a:solidFill>
                  <a:srgbClr val="000000"/>
                </a:solidFill>
                <a:latin typeface="+mn-lt"/>
              </a:rPr>
              <a:t>T. </a:t>
            </a:r>
            <a:r>
              <a:rPr lang="en-US" altLang="en-US" sz="2400" b="1" kern="0" dirty="0" err="1">
                <a:solidFill>
                  <a:srgbClr val="000000"/>
                </a:solidFill>
                <a:latin typeface="+mn-lt"/>
              </a:rPr>
              <a:t>Algoritmul</a:t>
            </a:r>
            <a:r>
              <a:rPr lang="en-US" altLang="en-US" sz="2400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400" b="1" kern="0" dirty="0" err="1">
                <a:solidFill>
                  <a:srgbClr val="000000"/>
                </a:solidFill>
                <a:latin typeface="+mn-lt"/>
              </a:rPr>
              <a:t>lui</a:t>
            </a:r>
            <a:r>
              <a:rPr lang="en-US" altLang="en-US" sz="2400" b="1" kern="0" dirty="0">
                <a:solidFill>
                  <a:srgbClr val="000000"/>
                </a:solidFill>
                <a:latin typeface="+mn-lt"/>
              </a:rPr>
              <a:t> Finn </a:t>
            </a:r>
            <a:r>
              <a:rPr lang="en-US" altLang="en-US" sz="2400" b="1" kern="0" dirty="0" err="1">
                <a:solidFill>
                  <a:srgbClr val="000000"/>
                </a:solidFill>
                <a:latin typeface="+mn-lt"/>
              </a:rPr>
              <a:t>este</a:t>
            </a:r>
            <a:r>
              <a:rPr lang="en-US" altLang="en-US" sz="2400" b="1" kern="0" dirty="0">
                <a:solidFill>
                  <a:srgbClr val="000000"/>
                </a:solidFill>
                <a:latin typeface="+mn-lt"/>
              </a:rPr>
              <a:t> un </a:t>
            </a:r>
            <a:r>
              <a:rPr lang="en-US" altLang="en-US" sz="2400" b="1" kern="0" dirty="0" err="1">
                <a:solidFill>
                  <a:srgbClr val="000000"/>
                </a:solidFill>
                <a:latin typeface="+mn-lt"/>
              </a:rPr>
              <a:t>algoritm</a:t>
            </a:r>
            <a:r>
              <a:rPr lang="en-US" altLang="en-US" sz="2400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400" b="1" kern="0" dirty="0" err="1">
                <a:solidFill>
                  <a:srgbClr val="000000"/>
                </a:solidFill>
                <a:latin typeface="+mn-lt"/>
              </a:rPr>
              <a:t>unda</a:t>
            </a:r>
            <a:endParaRPr lang="en-US" altLang="en-US" sz="700" kern="0" dirty="0">
              <a:solidFill>
                <a:srgbClr val="000000"/>
              </a:solidFill>
              <a:latin typeface="+mn-lt"/>
            </a:endParaRPr>
          </a:p>
          <a:p>
            <a:pPr marL="342900" lvl="0" indent="-342900" eaLnBrk="1" hangingPunct="1">
              <a:spcBef>
                <a:spcPct val="10000"/>
              </a:spcBef>
              <a:buClr>
                <a:srgbClr val="3568C7"/>
              </a:buClr>
              <a:buFont typeface="Times" charset="0"/>
              <a:buChar char="•"/>
            </a:pPr>
            <a:endParaRPr lang="en-US" altLang="en-US" sz="1600" kern="0" dirty="0">
              <a:solidFill>
                <a:srgbClr val="000000"/>
              </a:solidFill>
              <a:latin typeface="+mn-lt"/>
            </a:endParaRPr>
          </a:p>
          <a:p>
            <a:pPr marL="342900" lvl="0" indent="-342900" eaLnBrk="1" hangingPunct="1">
              <a:spcBef>
                <a:spcPct val="10000"/>
              </a:spcBef>
              <a:buClr>
                <a:srgbClr val="3568C7"/>
              </a:buClr>
              <a:buFont typeface="Times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(1) </a:t>
            </a:r>
            <a:r>
              <a:rPr lang="en-US" altLang="en-US" b="1" kern="0" dirty="0" err="1">
                <a:solidFill>
                  <a:srgbClr val="000000"/>
                </a:solidFill>
                <a:latin typeface="+mn-lt"/>
              </a:rPr>
              <a:t>calcul</a:t>
            </a:r>
            <a:r>
              <a:rPr lang="en-US" altLang="en-US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b="1" kern="0" dirty="0" err="1">
                <a:solidFill>
                  <a:srgbClr val="000000"/>
                </a:solidFill>
                <a:latin typeface="+mn-lt"/>
              </a:rPr>
              <a:t>finit</a:t>
            </a:r>
            <a:endParaRPr lang="en-US" altLang="en-US" b="1" kern="0" dirty="0">
              <a:solidFill>
                <a:srgbClr val="000000"/>
              </a:solidFill>
              <a:latin typeface="+mn-lt"/>
            </a:endParaRPr>
          </a:p>
          <a:p>
            <a:pPr marL="342900" lvl="0" indent="-342900" eaLnBrk="1" hangingPunct="1">
              <a:spcBef>
                <a:spcPct val="10000"/>
              </a:spcBef>
              <a:buClr>
                <a:srgbClr val="3568C7"/>
              </a:buClr>
              <a:buFont typeface="Times" charset="0"/>
              <a:buChar char="•"/>
            </a:pP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Se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trimite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un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mesaj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la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fiecare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modificare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Inc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sau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Ninc</a:t>
            </a:r>
            <a:endParaRPr lang="es-ES" altLang="en-US" kern="0" dirty="0">
              <a:solidFill>
                <a:srgbClr val="000000"/>
              </a:solidFill>
              <a:latin typeface="+mn-lt"/>
            </a:endParaRPr>
          </a:p>
          <a:p>
            <a:pPr marL="342900" lvl="0" indent="-342900" eaLnBrk="1" hangingPunct="1">
              <a:spcBef>
                <a:spcPct val="10000"/>
              </a:spcBef>
              <a:buClr>
                <a:srgbClr val="3568C7"/>
              </a:buClr>
              <a:buFont typeface="Times" charset="0"/>
              <a:buChar char="•"/>
            </a:pP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Dimensiunea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celor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doua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seturi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luate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impreuna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este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initial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1 si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ajunge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la 2N</a:t>
            </a:r>
          </a:p>
          <a:p>
            <a:pPr marL="742950" lvl="1" indent="-285750" eaLnBrk="1" hangingPunct="1">
              <a:spcBef>
                <a:spcPct val="10000"/>
              </a:spcBef>
              <a:buClr>
                <a:srgbClr val="F06157"/>
              </a:buClr>
            </a:pPr>
            <a:r>
              <a:rPr lang="es-E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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numarul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de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mesaje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transmise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este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limitat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superior la 4N|E|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marL="342900" lvl="0" indent="-342900" eaLnBrk="1" hangingPunct="1">
              <a:spcBef>
                <a:spcPct val="10000"/>
              </a:spcBef>
              <a:buClr>
                <a:srgbClr val="3568C7"/>
              </a:buClr>
              <a:buFont typeface="Times" charset="0"/>
              <a:buChar char="•"/>
            </a:pPr>
            <a:endParaRPr lang="en-US" altLang="en-US" kern="0" dirty="0">
              <a:solidFill>
                <a:srgbClr val="000000"/>
              </a:solidFill>
              <a:latin typeface="+mn-lt"/>
            </a:endParaRPr>
          </a:p>
          <a:p>
            <a:pPr marL="342900" lvl="0" indent="-342900" eaLnBrk="1" hangingPunct="1">
              <a:spcBef>
                <a:spcPct val="10000"/>
              </a:spcBef>
              <a:buClr>
                <a:srgbClr val="3568C7"/>
              </a:buClr>
              <a:buFont typeface="Times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(2) </a:t>
            </a:r>
            <a:r>
              <a:rPr lang="en-US" altLang="en-US" b="1" kern="0" dirty="0">
                <a:solidFill>
                  <a:srgbClr val="000000"/>
                </a:solidFill>
                <a:latin typeface="+mn-lt"/>
              </a:rPr>
              <a:t>In </a:t>
            </a:r>
            <a:r>
              <a:rPr lang="en-US" altLang="en-US" b="1" kern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γ</a:t>
            </a:r>
            <a:r>
              <a:rPr lang="en-US" altLang="en-US" b="1" kern="0" dirty="0">
                <a:solidFill>
                  <a:srgbClr val="000000"/>
                </a:solidFill>
                <a:latin typeface="+mn-lt"/>
              </a:rPr>
              <a:t>, fiecare </a:t>
            </a:r>
            <a:r>
              <a:rPr lang="en-US" altLang="en-US" b="1" kern="0" dirty="0" err="1">
                <a:solidFill>
                  <a:srgbClr val="000000"/>
                </a:solidFill>
                <a:latin typeface="+mn-lt"/>
              </a:rPr>
              <a:t>proces</a:t>
            </a:r>
            <a:r>
              <a:rPr lang="en-US" altLang="en-US" b="1" kern="0" dirty="0">
                <a:solidFill>
                  <a:srgbClr val="000000"/>
                </a:solidFill>
                <a:latin typeface="+mn-lt"/>
              </a:rPr>
              <a:t> a </a:t>
            </a:r>
            <a:r>
              <a:rPr lang="en-US" altLang="en-US" b="1" kern="0" dirty="0" err="1">
                <a:solidFill>
                  <a:srgbClr val="000000"/>
                </a:solidFill>
                <a:latin typeface="+mn-lt"/>
              </a:rPr>
              <a:t>executat</a:t>
            </a:r>
            <a:r>
              <a:rPr lang="en-US" altLang="en-US" b="1" kern="0" dirty="0">
                <a:solidFill>
                  <a:srgbClr val="000000"/>
                </a:solidFill>
                <a:latin typeface="+mn-lt"/>
              </a:rPr>
              <a:t> un </a:t>
            </a:r>
            <a:r>
              <a:rPr lang="en-US" altLang="en-US" b="1" kern="0" dirty="0" err="1">
                <a:solidFill>
                  <a:srgbClr val="000000"/>
                </a:solidFill>
                <a:latin typeface="+mn-lt"/>
              </a:rPr>
              <a:t>eveniment</a:t>
            </a:r>
            <a:r>
              <a:rPr lang="en-US" altLang="en-US" b="1" kern="0" dirty="0">
                <a:solidFill>
                  <a:srgbClr val="000000"/>
                </a:solidFill>
                <a:latin typeface="+mn-lt"/>
              </a:rPr>
              <a:t> "decide"</a:t>
            </a:r>
          </a:p>
          <a:p>
            <a:pPr marL="342900" lvl="0" indent="-342900" eaLnBrk="1" hangingPunct="1">
              <a:spcBef>
                <a:spcPct val="10000"/>
              </a:spcBef>
              <a:spcAft>
                <a:spcPts val="600"/>
              </a:spcAft>
              <a:buClr>
                <a:srgbClr val="3568C7"/>
              </a:buClr>
              <a:buFont typeface="Times" charset="0"/>
              <a:buChar char="•"/>
            </a:pPr>
            <a:r>
              <a:rPr lang="en-US" altLang="en-US" kern="0" dirty="0">
                <a:solidFill>
                  <a:srgbClr val="0000FF"/>
                </a:solidFill>
                <a:latin typeface="+mn-lt"/>
              </a:rPr>
              <a:t>2.1.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in </a:t>
            </a:r>
            <a:r>
              <a:rPr lang="en-US" altLang="en-US" b="1" kern="0" dirty="0">
                <a:solidFill>
                  <a:srgbClr val="000000"/>
                </a:solidFill>
                <a:latin typeface="+mn-lt"/>
              </a:rPr>
              <a:t>γ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fiecare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proces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a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trimis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cel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putin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un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mesaj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pe fiecare canal: </a:t>
            </a:r>
          </a:p>
          <a:p>
            <a:pPr marL="742950" lvl="1" indent="-285750" eaLnBrk="1" hangingPunct="1">
              <a:spcBef>
                <a:spcPct val="10000"/>
              </a:spcBef>
              <a:buClr>
                <a:srgbClr val="F06157"/>
              </a:buClr>
            </a:pP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p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trimite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tuturor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vecinilor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q 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 se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schimba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Inc</a:t>
            </a:r>
            <a:r>
              <a:rPr lang="en-US" altLang="en-US" kern="0" baseline="-2500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q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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q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transmite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vecinilor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sai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; in plus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graful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este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tare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conex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etc.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 marL="342900" lvl="0" indent="-342900" eaLnBrk="1" hangingPunct="1">
              <a:spcBef>
                <a:spcPct val="10000"/>
              </a:spcBef>
              <a:buClr>
                <a:srgbClr val="3568C7"/>
              </a:buClr>
              <a:buFont typeface="Times" charset="0"/>
              <a:buChar char="•"/>
            </a:pPr>
            <a:r>
              <a:rPr lang="en-US" altLang="en-US" kern="0" dirty="0">
                <a:solidFill>
                  <a:srgbClr val="0000FF"/>
                </a:solidFill>
                <a:latin typeface="+mn-lt"/>
              </a:rPr>
              <a:t>2.2.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in </a:t>
            </a:r>
            <a:r>
              <a:rPr lang="en-US" altLang="en-US" b="1" kern="0" dirty="0">
                <a:solidFill>
                  <a:srgbClr val="000000"/>
                </a:solidFill>
                <a:latin typeface="+mn-lt"/>
              </a:rPr>
              <a:t>γ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fiecare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proces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a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decis</a:t>
            </a:r>
            <a:endParaRPr lang="en-US" altLang="en-US" kern="0" dirty="0">
              <a:solidFill>
                <a:srgbClr val="000000"/>
              </a:solidFill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spcAft>
                <a:spcPts val="800"/>
              </a:spcAft>
              <a:buClr>
                <a:srgbClr val="F06157"/>
              </a:buClr>
            </a:pPr>
            <a:r>
              <a:rPr lang="en-US" altLang="en-US" kern="0" dirty="0">
                <a:solidFill>
                  <a:srgbClr val="0000FF"/>
                </a:solidFill>
                <a:latin typeface="+mn-lt"/>
              </a:rPr>
              <a:t>2.2.1.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altLang="en-US" kern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Ұ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p,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Inc</a:t>
            </a:r>
            <a:r>
              <a:rPr lang="en-US" altLang="en-US" kern="0" baseline="-25000" dirty="0" err="1">
                <a:solidFill>
                  <a:srgbClr val="000000"/>
                </a:solidFill>
                <a:latin typeface="+mn-lt"/>
              </a:rPr>
              <a:t>p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contine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toate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procesele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(in γ)</a:t>
            </a:r>
          </a:p>
          <a:p>
            <a:pPr marL="742950" lvl="1" indent="-285750" eaLnBrk="1" hangingPunct="1">
              <a:spcBef>
                <a:spcPct val="20000"/>
              </a:spcBef>
              <a:spcAft>
                <a:spcPct val="20000"/>
              </a:spcAft>
              <a:buClr>
                <a:srgbClr val="F06157"/>
              </a:buClr>
            </a:pP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daca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exista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arc </a:t>
            </a:r>
            <a:r>
              <a:rPr lang="en-US" altLang="en-US" kern="0" dirty="0" err="1">
                <a:solidFill>
                  <a:srgbClr val="0070C0"/>
                </a:solidFill>
                <a:latin typeface="+mn-lt"/>
              </a:rPr>
              <a:t>pq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, la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modificare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Inc</a:t>
            </a:r>
            <a:r>
              <a:rPr lang="en-US" altLang="en-US" kern="0" baseline="-25000" dirty="0" err="1">
                <a:solidFill>
                  <a:srgbClr val="000000"/>
                </a:solidFill>
                <a:latin typeface="+mn-lt"/>
              </a:rPr>
              <a:t>p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, p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il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trimite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lui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q; q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il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include in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Inc</a:t>
            </a:r>
            <a:r>
              <a:rPr lang="en-US" altLang="en-US" kern="0" baseline="-2500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q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</a:t>
            </a:r>
          </a:p>
          <a:p>
            <a:pPr marL="742950" lvl="1" indent="-285750" eaLnBrk="1" hangingPunct="1">
              <a:spcBef>
                <a:spcPct val="20000"/>
              </a:spcBef>
              <a:spcAft>
                <a:spcPct val="20000"/>
              </a:spcAft>
              <a:buClr>
                <a:srgbClr val="F06157"/>
              </a:buClr>
            </a:pP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graf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tare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</a:rPr>
              <a:t>conex</a:t>
            </a:r>
            <a:r>
              <a:rPr lang="en-U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 pentru </a:t>
            </a:r>
            <a:r>
              <a:rPr lang="en-US" altLang="en-US" kern="0" dirty="0">
                <a:solidFill>
                  <a:srgbClr val="0000FF"/>
                </a:solidFill>
                <a:latin typeface="+mn-lt"/>
                <a:sym typeface="Wingdings" pitchFamily="2" charset="2"/>
              </a:rPr>
              <a:t>orice 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p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si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q: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Inc</a:t>
            </a:r>
            <a:r>
              <a:rPr lang="en-US" altLang="en-US" kern="0" baseline="-2500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q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include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Inc</a:t>
            </a:r>
            <a:r>
              <a:rPr lang="en-US" altLang="en-US" kern="0" baseline="-2500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p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</a:t>
            </a:r>
          </a:p>
          <a:p>
            <a:pPr marL="1085850" lvl="2" indent="-228600" eaLnBrk="1" hangingPunct="1">
              <a:spcBef>
                <a:spcPct val="20000"/>
              </a:spcBef>
              <a:spcAft>
                <a:spcPct val="20000"/>
              </a:spcAft>
              <a:buClr>
                <a:srgbClr val="3568C7"/>
              </a:buClr>
            </a:pP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impreuna cu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Inc</a:t>
            </a:r>
            <a:r>
              <a:rPr lang="en-US" altLang="en-US" kern="0" baseline="-2500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p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include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Inc</a:t>
            </a:r>
            <a:r>
              <a:rPr lang="en-US" altLang="en-US" kern="0" baseline="-2500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q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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Inc</a:t>
            </a:r>
            <a:r>
              <a:rPr lang="en-US" altLang="en-US" kern="0" baseline="-2500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p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=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Inc</a:t>
            </a:r>
            <a:r>
              <a:rPr lang="en-US" altLang="en-US" kern="0" baseline="-2500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q</a:t>
            </a:r>
            <a:r>
              <a:rPr lang="en-US" altLang="en-US" kern="0" baseline="-2500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pentru </a:t>
            </a:r>
            <a:r>
              <a:rPr lang="ru-RU" altLang="en-US" b="1" kern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Ұ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p </a:t>
            </a:r>
            <a:r>
              <a:rPr lang="en-US" altLang="en-US" kern="0" dirty="0" err="1">
                <a:solidFill>
                  <a:srgbClr val="000000"/>
                </a:solidFill>
                <a:latin typeface="+mn-lt"/>
                <a:sym typeface="Wingdings" pitchFamily="2" charset="2"/>
              </a:rPr>
              <a:t>si</a:t>
            </a:r>
            <a:r>
              <a:rPr lang="en-U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 q</a:t>
            </a:r>
          </a:p>
          <a:p>
            <a:pPr marL="742950" lvl="1" indent="-285750" eaLnBrk="1" hangingPunct="1">
              <a:spcBef>
                <a:spcPct val="20000"/>
              </a:spcBef>
              <a:spcAft>
                <a:spcPct val="20000"/>
              </a:spcAft>
              <a:buClr>
                <a:srgbClr val="F06157"/>
              </a:buClr>
            </a:pPr>
            <a:r>
              <a:rPr lang="es-ES" altLang="en-US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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Inc</a:t>
            </a:r>
            <a:r>
              <a:rPr lang="en-US" altLang="en-US" kern="0" baseline="-250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contine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identitatile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tuturor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altLang="en-US" kern="0" dirty="0" err="1">
                <a:solidFill>
                  <a:srgbClr val="000000"/>
                </a:solidFill>
                <a:latin typeface="+mn-lt"/>
              </a:rPr>
              <a:t>proceselor</a:t>
            </a:r>
            <a:r>
              <a:rPr lang="es-ES" altLang="en-US" kern="0" dirty="0">
                <a:solidFill>
                  <a:srgbClr val="000000"/>
                </a:solidFill>
                <a:latin typeface="+mn-lt"/>
              </a:rPr>
              <a:t> </a:t>
            </a:r>
            <a:endParaRPr lang="en-US" altLang="en-US" kern="0" dirty="0">
              <a:solidFill>
                <a:srgbClr val="000000"/>
              </a:solidFill>
              <a:latin typeface="+mn-lt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6959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6B403CBD-FEF9-4518-BC20-7AAC39C99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7395"/>
            <a:ext cx="8839200" cy="514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90000"/>
              </a:lnSpc>
              <a:spcAft>
                <a:spcPct val="20000"/>
              </a:spcAft>
              <a:buFontTx/>
              <a:buNone/>
            </a:pPr>
            <a:r>
              <a:rPr lang="en-US" altLang="en-US" sz="1800" kern="0" dirty="0">
                <a:solidFill>
                  <a:srgbClr val="0000FF"/>
                </a:solidFill>
                <a:ea typeface="ＭＳ Ｐゴシック" pitchFamily="34" charset="-128"/>
              </a:rPr>
              <a:t>2.2.2.</a:t>
            </a:r>
            <a:r>
              <a:rPr lang="en-US" altLang="en-US" sz="1800" kern="0" dirty="0">
                <a:ea typeface="ＭＳ Ｐゴシック" pitchFamily="34" charset="-128"/>
              </a:rPr>
              <a:t> </a:t>
            </a:r>
            <a:r>
              <a:rPr lang="ru-RU" altLang="en-US" sz="1800" kern="0" dirty="0" err="1">
                <a:ea typeface="ＭＳ Ｐゴシック" pitchFamily="34" charset="-128"/>
                <a:cs typeface="Times New Roman" pitchFamily="18" charset="0"/>
              </a:rPr>
              <a:t>Ұ</a:t>
            </a:r>
            <a:r>
              <a:rPr lang="en-US" altLang="en-US" sz="1800" kern="0" dirty="0">
                <a:ea typeface="ＭＳ Ｐゴシック" pitchFamily="34" charset="-128"/>
              </a:rPr>
              <a:t> p </a:t>
            </a:r>
            <a:r>
              <a:rPr lang="en-US" altLang="en-US" sz="1800" kern="0" dirty="0" err="1">
                <a:ea typeface="ＭＳ Ｐゴシック" pitchFamily="34" charset="-128"/>
              </a:rPr>
              <a:t>si</a:t>
            </a:r>
            <a:r>
              <a:rPr lang="en-US" altLang="en-US" sz="1800" kern="0" dirty="0">
                <a:ea typeface="ＭＳ Ｐゴシック" pitchFamily="34" charset="-128"/>
              </a:rPr>
              <a:t> q, </a:t>
            </a:r>
            <a:r>
              <a:rPr lang="en-US" altLang="en-US" sz="1800" kern="0" dirty="0" err="1">
                <a:ea typeface="ＭＳ Ｐゴシック" pitchFamily="34" charset="-128"/>
              </a:rPr>
              <a:t>NInc</a:t>
            </a:r>
            <a:r>
              <a:rPr lang="en-US" altLang="en-US" sz="1800" kern="0" baseline="-25000" dirty="0" err="1">
                <a:ea typeface="ＭＳ Ｐゴシック" pitchFamily="34" charset="-128"/>
              </a:rPr>
              <a:t>p</a:t>
            </a:r>
            <a:r>
              <a:rPr lang="en-US" altLang="en-US" sz="1800" kern="0" dirty="0">
                <a:ea typeface="ＭＳ Ｐゴシック" pitchFamily="34" charset="-128"/>
              </a:rPr>
              <a:t> = </a:t>
            </a:r>
            <a:r>
              <a:rPr lang="en-US" altLang="en-US" sz="1800" kern="0" dirty="0" err="1">
                <a:ea typeface="ＭＳ Ｐゴシック" pitchFamily="34" charset="-128"/>
              </a:rPr>
              <a:t>NInc</a:t>
            </a:r>
            <a:r>
              <a:rPr lang="en-US" altLang="en-US" sz="1800" kern="0" baseline="-25000" dirty="0" err="1">
                <a:ea typeface="ＭＳ Ｐゴシック" pitchFamily="34" charset="-128"/>
              </a:rPr>
              <a:t>q</a:t>
            </a:r>
            <a:r>
              <a:rPr lang="en-US" altLang="en-US" sz="1800" kern="0" dirty="0">
                <a:ea typeface="ＭＳ Ｐゴシック" pitchFamily="34" charset="-128"/>
              </a:rPr>
              <a:t> </a:t>
            </a: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  <a:buFontTx/>
              <a:buNone/>
            </a:pPr>
            <a:r>
              <a:rPr lang="en-US" altLang="en-US" sz="1800" kern="0" dirty="0" err="1">
                <a:ea typeface="ＭＳ Ｐゴシック" pitchFamily="34" charset="-128"/>
              </a:rPr>
              <a:t>Fiecare</a:t>
            </a:r>
            <a:r>
              <a:rPr lang="en-US" altLang="en-US" sz="1800" kern="0" dirty="0">
                <a:ea typeface="ＭＳ Ｐゴシック" pitchFamily="34" charset="-128"/>
              </a:rPr>
              <a:t> </a:t>
            </a:r>
            <a:r>
              <a:rPr lang="en-US" altLang="en-US" sz="1800" kern="0" dirty="0" err="1">
                <a:ea typeface="ＭＳ Ｐゴシック" pitchFamily="34" charset="-128"/>
              </a:rPr>
              <a:t>proces</a:t>
            </a:r>
            <a:r>
              <a:rPr lang="en-US" altLang="en-US" sz="1800" kern="0" dirty="0">
                <a:ea typeface="ＭＳ Ｐゴシック" pitchFamily="34" charset="-128"/>
              </a:rPr>
              <a:t>  a </a:t>
            </a:r>
            <a:r>
              <a:rPr lang="en-US" altLang="en-US" sz="1800" kern="0" dirty="0" err="1">
                <a:ea typeface="ＭＳ Ｐゴシック" pitchFamily="34" charset="-128"/>
              </a:rPr>
              <a:t>trimis</a:t>
            </a:r>
            <a:r>
              <a:rPr lang="en-US" altLang="en-US" sz="1800" kern="0" dirty="0">
                <a:ea typeface="ＭＳ Ｐゴシック" pitchFamily="34" charset="-128"/>
              </a:rPr>
              <a:t> un </a:t>
            </a:r>
            <a:r>
              <a:rPr lang="en-US" altLang="en-US" sz="1800" kern="0" dirty="0" err="1">
                <a:ea typeface="ＭＳ Ｐゴシック" pitchFamily="34" charset="-128"/>
              </a:rPr>
              <a:t>mesaj</a:t>
            </a:r>
            <a:r>
              <a:rPr lang="en-US" altLang="en-US" sz="1800" kern="0" dirty="0">
                <a:ea typeface="ＭＳ Ｐゴシック" pitchFamily="34" charset="-128"/>
              </a:rPr>
              <a:t> pe </a:t>
            </a:r>
            <a:r>
              <a:rPr lang="en-US" altLang="en-US" sz="1800" kern="0" dirty="0" err="1">
                <a:ea typeface="ＭＳ Ｐゴシック" pitchFamily="34" charset="-128"/>
              </a:rPr>
              <a:t>fiecare</a:t>
            </a:r>
            <a:r>
              <a:rPr lang="en-US" altLang="en-US" sz="1800" kern="0" dirty="0">
                <a:ea typeface="ＭＳ Ｐゴシック" pitchFamily="34" charset="-128"/>
              </a:rPr>
              <a:t> canal </a:t>
            </a: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  <a:buFontTx/>
              <a:buNone/>
            </a:pPr>
            <a:r>
              <a:rPr lang="en-US" altLang="en-US" sz="1800" kern="0" dirty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n-US" altLang="en-US" sz="1800" kern="0" dirty="0" err="1">
                <a:ea typeface="ＭＳ Ｐゴシック" pitchFamily="34" charset="-128"/>
              </a:rPr>
              <a:t>fiecare</a:t>
            </a:r>
            <a:r>
              <a:rPr lang="en-US" altLang="en-US" sz="1800" kern="0" dirty="0">
                <a:ea typeface="ＭＳ Ｐゴシック" pitchFamily="34" charset="-128"/>
              </a:rPr>
              <a:t> </a:t>
            </a:r>
            <a:r>
              <a:rPr lang="en-US" altLang="en-US" sz="1800" kern="0" dirty="0" err="1">
                <a:ea typeface="ＭＳ Ｐゴシック" pitchFamily="34" charset="-128"/>
              </a:rPr>
              <a:t>proces</a:t>
            </a:r>
            <a:r>
              <a:rPr lang="en-US" altLang="en-US" sz="1800" kern="0" dirty="0">
                <a:ea typeface="ＭＳ Ｐゴシック" pitchFamily="34" charset="-128"/>
              </a:rPr>
              <a:t> a </a:t>
            </a:r>
            <a:r>
              <a:rPr lang="en-US" altLang="en-US" sz="1800" kern="0" dirty="0" err="1">
                <a:ea typeface="ＭＳ Ｐゴシック" pitchFamily="34" charset="-128"/>
              </a:rPr>
              <a:t>receptionat</a:t>
            </a:r>
            <a:r>
              <a:rPr lang="en-US" altLang="en-US" sz="1800" kern="0" dirty="0">
                <a:ea typeface="ＭＳ Ｐゴシック" pitchFamily="34" charset="-128"/>
              </a:rPr>
              <a:t> de la </a:t>
            </a:r>
            <a:r>
              <a:rPr lang="en-US" altLang="en-US" sz="1800" kern="0" dirty="0" err="1">
                <a:ea typeface="ＭＳ Ｐゴシック" pitchFamily="34" charset="-128"/>
              </a:rPr>
              <a:t>toti</a:t>
            </a:r>
            <a:r>
              <a:rPr lang="en-US" altLang="en-US" sz="1800" kern="0" dirty="0">
                <a:ea typeface="ＭＳ Ｐゴシック" pitchFamily="34" charset="-128"/>
              </a:rPr>
              <a:t> </a:t>
            </a:r>
            <a:r>
              <a:rPr lang="en-US" altLang="en-US" sz="1800" kern="0" dirty="0" err="1">
                <a:ea typeface="ＭＳ Ｐゴシック" pitchFamily="34" charset="-128"/>
              </a:rPr>
              <a:t>vecinii</a:t>
            </a:r>
            <a:r>
              <a:rPr lang="en-US" altLang="en-US" sz="1800" kern="0" dirty="0">
                <a:ea typeface="ＭＳ Ｐゴシック" pitchFamily="34" charset="-128"/>
              </a:rPr>
              <a:t> (</a:t>
            </a:r>
            <a:r>
              <a:rPr lang="ru-RU" altLang="en-US" sz="1800" kern="0" dirty="0" err="1">
                <a:ea typeface="ＭＳ Ｐゴシック" pitchFamily="34" charset="-128"/>
                <a:cs typeface="Times New Roman" pitchFamily="18" charset="0"/>
              </a:rPr>
              <a:t>Ұ</a:t>
            </a:r>
            <a:r>
              <a:rPr lang="en-US" altLang="en-US" sz="1800" kern="0" dirty="0">
                <a:ea typeface="ＭＳ Ｐゴシック" pitchFamily="34" charset="-128"/>
              </a:rPr>
              <a:t> id € in: rec[id])</a:t>
            </a: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  <a:buFontTx/>
              <a:buNone/>
            </a:pPr>
            <a:r>
              <a:rPr lang="en-US" altLang="en-US" sz="1800" kern="0" dirty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s-ES" altLang="en-US" sz="1800" kern="0" dirty="0">
                <a:ea typeface="ＭＳ Ｐゴシック" pitchFamily="34" charset="-128"/>
              </a:rPr>
              <a:t>(</a:t>
            </a:r>
            <a:r>
              <a:rPr lang="es-ES" altLang="en-US" sz="1800" kern="0" dirty="0" err="1">
                <a:ea typeface="ＭＳ Ｐゴシック" pitchFamily="34" charset="-128"/>
              </a:rPr>
              <a:t>cf</a:t>
            </a:r>
            <a:r>
              <a:rPr lang="es-ES" altLang="en-US" sz="1800" kern="0" dirty="0">
                <a:ea typeface="ＭＳ Ｐゴシック" pitchFamily="34" charset="-128"/>
              </a:rPr>
              <a:t> </a:t>
            </a:r>
            <a:r>
              <a:rPr lang="es-ES" altLang="en-US" sz="1800" kern="0" dirty="0" err="1">
                <a:ea typeface="ＭＳ Ｐゴシック" pitchFamily="34" charset="-128"/>
              </a:rPr>
              <a:t>alg</a:t>
            </a:r>
            <a:r>
              <a:rPr lang="es-ES" altLang="en-US" sz="1800" kern="0" dirty="0">
                <a:ea typeface="ＭＳ Ｐゴシック" pitchFamily="34" charset="-128"/>
              </a:rPr>
              <a:t>) p este </a:t>
            </a:r>
            <a:r>
              <a:rPr lang="es-ES" altLang="en-US" sz="1800" kern="0" dirty="0" err="1">
                <a:ea typeface="ＭＳ Ｐゴシック" pitchFamily="34" charset="-128"/>
              </a:rPr>
              <a:t>adaugat</a:t>
            </a:r>
            <a:r>
              <a:rPr lang="es-ES" altLang="en-US" sz="1800" kern="0" dirty="0">
                <a:ea typeface="ＭＳ Ｐゴシック" pitchFamily="34" charset="-128"/>
              </a:rPr>
              <a:t> la </a:t>
            </a:r>
            <a:r>
              <a:rPr lang="es-ES" altLang="en-US" sz="1800" kern="0" dirty="0" err="1">
                <a:ea typeface="ＭＳ Ｐゴシック" pitchFamily="34" charset="-128"/>
              </a:rPr>
              <a:t>NInc</a:t>
            </a:r>
            <a:endParaRPr lang="en-US" altLang="en-US" sz="1800" kern="0" dirty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  <a:buFontTx/>
              <a:buNone/>
            </a:pPr>
            <a:r>
              <a:rPr lang="en-US" altLang="en-US" sz="1800" kern="0" dirty="0">
                <a:ea typeface="ＭＳ Ｐゴシック" pitchFamily="34" charset="-128"/>
              </a:rPr>
              <a:t>N</a:t>
            </a:r>
            <a:r>
              <a:rPr lang="es-ES" altLang="en-US" sz="1800" kern="0" dirty="0" err="1">
                <a:ea typeface="ＭＳ Ｐゴシック" pitchFamily="34" charset="-128"/>
              </a:rPr>
              <a:t>Inc</a:t>
            </a:r>
            <a:r>
              <a:rPr lang="en-US" altLang="en-US" sz="1800" kern="0" baseline="-25000" dirty="0">
                <a:ea typeface="ＭＳ Ｐゴシック" pitchFamily="34" charset="-128"/>
              </a:rPr>
              <a:t>p</a:t>
            </a:r>
            <a:r>
              <a:rPr lang="es-ES" altLang="en-US" sz="1800" kern="0" dirty="0">
                <a:ea typeface="ＭＳ Ｐゴシック" pitchFamily="34" charset="-128"/>
              </a:rPr>
              <a:t> </a:t>
            </a:r>
            <a:r>
              <a:rPr lang="es-ES" altLang="en-US" sz="1800" kern="0" dirty="0" err="1">
                <a:ea typeface="ＭＳ Ｐゴシック" pitchFamily="34" charset="-128"/>
              </a:rPr>
              <a:t>contine</a:t>
            </a:r>
            <a:r>
              <a:rPr lang="es-ES" altLang="en-US" sz="1800" kern="0" dirty="0">
                <a:ea typeface="ＭＳ Ｐゴシック" pitchFamily="34" charset="-128"/>
              </a:rPr>
              <a:t> </a:t>
            </a:r>
            <a:r>
              <a:rPr lang="es-ES" altLang="en-US" sz="1800" kern="0" dirty="0" err="1">
                <a:ea typeface="ＭＳ Ｐゴシック" pitchFamily="34" charset="-128"/>
              </a:rPr>
              <a:t>toate</a:t>
            </a:r>
            <a:r>
              <a:rPr lang="es-ES" altLang="en-US" sz="1800" kern="0" dirty="0">
                <a:ea typeface="ＭＳ Ｐゴシック" pitchFamily="34" charset="-128"/>
              </a:rPr>
              <a:t> </a:t>
            </a:r>
            <a:r>
              <a:rPr lang="es-ES" altLang="en-US" sz="1800" kern="0" dirty="0" err="1">
                <a:ea typeface="ＭＳ Ｐゴシック" pitchFamily="34" charset="-128"/>
              </a:rPr>
              <a:t>procesele</a:t>
            </a:r>
            <a:r>
              <a:rPr lang="es-ES" altLang="en-US" sz="1800" kern="0" dirty="0">
                <a:ea typeface="ＭＳ Ｐゴシック" pitchFamily="34" charset="-128"/>
              </a:rPr>
              <a:t> – demo </a:t>
            </a:r>
            <a:r>
              <a:rPr lang="es-ES" altLang="en-US" sz="1800" kern="0" dirty="0" err="1">
                <a:ea typeface="ＭＳ Ｐゴシック" pitchFamily="34" charset="-128"/>
              </a:rPr>
              <a:t>similara</a:t>
            </a:r>
            <a:r>
              <a:rPr lang="es-ES" altLang="en-US" sz="1800" kern="0" dirty="0">
                <a:ea typeface="ＭＳ Ｐゴシック" pitchFamily="34" charset="-128"/>
              </a:rPr>
              <a:t> </a:t>
            </a:r>
            <a:r>
              <a:rPr lang="es-ES" altLang="en-US" sz="1800" kern="0" dirty="0" err="1">
                <a:ea typeface="ＭＳ Ｐゴシック" pitchFamily="34" charset="-128"/>
              </a:rPr>
              <a:t>cu</a:t>
            </a:r>
            <a:r>
              <a:rPr lang="es-ES" altLang="en-US" sz="1800" kern="0" dirty="0">
                <a:ea typeface="ＭＳ Ｐゴシック" pitchFamily="34" charset="-128"/>
              </a:rPr>
              <a:t> </a:t>
            </a:r>
            <a:r>
              <a:rPr lang="es-ES" altLang="en-US" sz="1800" kern="0" dirty="0" err="1">
                <a:ea typeface="ＭＳ Ｐゴシック" pitchFamily="34" charset="-128"/>
              </a:rPr>
              <a:t>Inc</a:t>
            </a:r>
            <a:r>
              <a:rPr lang="en-US" altLang="en-US" sz="1800" kern="0" baseline="-25000" dirty="0">
                <a:ea typeface="ＭＳ Ｐゴシック" pitchFamily="34" charset="-128"/>
              </a:rPr>
              <a:t>p</a:t>
            </a:r>
            <a:endParaRPr lang="es-ES" altLang="en-US" sz="1800" kern="0" dirty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à"/>
            </a:pPr>
            <a:r>
              <a:rPr lang="es-ES" altLang="en-US" sz="1800" kern="0" dirty="0">
                <a:ea typeface="ＭＳ Ｐゴシック" pitchFamily="34" charset="-128"/>
              </a:rPr>
              <a:t> </a:t>
            </a:r>
            <a:r>
              <a:rPr lang="es-ES" altLang="en-US" sz="1800" kern="0" dirty="0" err="1">
                <a:ea typeface="ＭＳ Ｐゴシック" pitchFamily="34" charset="-128"/>
              </a:rPr>
              <a:t>Inc</a:t>
            </a:r>
            <a:r>
              <a:rPr lang="en-US" altLang="en-US" sz="1800" kern="0" baseline="-25000" dirty="0">
                <a:ea typeface="ＭＳ Ｐゴシック" pitchFamily="34" charset="-128"/>
              </a:rPr>
              <a:t>p</a:t>
            </a:r>
            <a:r>
              <a:rPr lang="es-ES" altLang="en-US" sz="1800" kern="0" dirty="0">
                <a:ea typeface="ＭＳ Ｐゴシック" pitchFamily="34" charset="-128"/>
                <a:sym typeface="Wingdings" pitchFamily="2" charset="2"/>
              </a:rPr>
              <a:t> = </a:t>
            </a:r>
            <a:r>
              <a:rPr lang="en-US" altLang="en-US" sz="1800" kern="0" dirty="0">
                <a:ea typeface="ＭＳ Ｐゴシック" pitchFamily="34" charset="-128"/>
              </a:rPr>
              <a:t>N</a:t>
            </a:r>
            <a:r>
              <a:rPr lang="es-ES" altLang="en-US" sz="1800" kern="0" dirty="0" err="1">
                <a:ea typeface="ＭＳ Ｐゴシック" pitchFamily="34" charset="-128"/>
              </a:rPr>
              <a:t>Inc</a:t>
            </a:r>
            <a:r>
              <a:rPr lang="en-US" altLang="en-US" sz="1800" kern="0" baseline="-25000" dirty="0">
                <a:ea typeface="ＭＳ Ｐゴシック" pitchFamily="34" charset="-128"/>
              </a:rPr>
              <a:t>p</a:t>
            </a:r>
            <a:r>
              <a:rPr lang="es-ES" altLang="en-US" sz="1800" kern="0" dirty="0">
                <a:ea typeface="ＭＳ Ｐゴシック" pitchFamily="34" charset="-128"/>
              </a:rPr>
              <a:t> in </a:t>
            </a:r>
            <a:r>
              <a:rPr lang="en-US" altLang="en-US" sz="1800" kern="0" dirty="0" err="1">
                <a:ea typeface="ＭＳ Ｐゴシック" pitchFamily="34" charset="-128"/>
              </a:rPr>
              <a:t>γ</a:t>
            </a:r>
            <a:endParaRPr lang="en-US" altLang="en-US" sz="1800" kern="0" dirty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à"/>
            </a:pPr>
            <a:r>
              <a:rPr lang="en-US" altLang="en-US" sz="1800" kern="0" dirty="0">
                <a:ea typeface="ＭＳ Ｐゴシック" pitchFamily="34" charset="-128"/>
              </a:rPr>
              <a:t> </a:t>
            </a:r>
            <a:r>
              <a:rPr lang="en-US" altLang="en-US" sz="1800" kern="0" dirty="0" err="1">
                <a:ea typeface="ＭＳ Ｐゴシック" pitchFamily="34" charset="-128"/>
              </a:rPr>
              <a:t>fiecare</a:t>
            </a:r>
            <a:r>
              <a:rPr lang="en-US" altLang="en-US" sz="1800" kern="0" dirty="0">
                <a:ea typeface="ＭＳ Ｐゴシック" pitchFamily="34" charset="-128"/>
              </a:rPr>
              <a:t> </a:t>
            </a:r>
            <a:r>
              <a:rPr lang="en-US" altLang="en-US" sz="1800" kern="0" dirty="0" err="1">
                <a:ea typeface="ＭＳ Ｐゴシック" pitchFamily="34" charset="-128"/>
              </a:rPr>
              <a:t>proces</a:t>
            </a:r>
            <a:r>
              <a:rPr lang="en-US" altLang="en-US" sz="1800" kern="0" dirty="0">
                <a:ea typeface="ＭＳ Ｐゴシック" pitchFamily="34" charset="-128"/>
              </a:rPr>
              <a:t> a </a:t>
            </a:r>
            <a:r>
              <a:rPr lang="en-US" altLang="en-US" sz="1800" kern="0" dirty="0" err="1">
                <a:ea typeface="ＭＳ Ｐゴシック" pitchFamily="34" charset="-128"/>
              </a:rPr>
              <a:t>decis</a:t>
            </a:r>
            <a:r>
              <a:rPr lang="en-US" altLang="en-US" sz="1800" kern="0" dirty="0">
                <a:ea typeface="ＭＳ Ｐゴシック" pitchFamily="34" charset="-128"/>
              </a:rPr>
              <a:t> in </a:t>
            </a:r>
            <a:r>
              <a:rPr lang="en-US" altLang="en-US" sz="1800" kern="0" dirty="0" err="1">
                <a:ea typeface="ＭＳ Ｐゴシック" pitchFamily="34" charset="-128"/>
              </a:rPr>
              <a:t>γ</a:t>
            </a:r>
            <a:endParaRPr lang="en-US" altLang="en-US" sz="1800" kern="0" dirty="0"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</a:pPr>
            <a:endParaRPr lang="en-US" altLang="en-US" sz="1800" kern="0" dirty="0"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</a:pPr>
            <a:r>
              <a:rPr lang="en-US" altLang="en-US" sz="1800" kern="0" dirty="0">
                <a:ea typeface="ＭＳ Ｐゴシック" pitchFamily="34" charset="-128"/>
              </a:rPr>
              <a:t>(3) In </a:t>
            </a:r>
            <a:r>
              <a:rPr lang="en-US" altLang="en-US" sz="1800" kern="0" dirty="0" err="1">
                <a:ea typeface="ＭＳ Ｐゴシック" pitchFamily="34" charset="-128"/>
              </a:rPr>
              <a:t>procesul</a:t>
            </a:r>
            <a:r>
              <a:rPr lang="en-US" altLang="en-US" sz="1800" kern="0" dirty="0">
                <a:ea typeface="ＭＳ Ｐゴシック" pitchFamily="34" charset="-128"/>
              </a:rPr>
              <a:t> p, "decide" </a:t>
            </a:r>
            <a:r>
              <a:rPr lang="en-US" altLang="en-US" sz="1800" kern="0" dirty="0" err="1">
                <a:ea typeface="ＭＳ Ｐゴシック" pitchFamily="34" charset="-128"/>
              </a:rPr>
              <a:t>este</a:t>
            </a:r>
            <a:r>
              <a:rPr lang="en-US" altLang="en-US" sz="1800" kern="0" dirty="0">
                <a:ea typeface="ＭＳ Ｐゴシック" pitchFamily="34" charset="-128"/>
              </a:rPr>
              <a:t> </a:t>
            </a:r>
            <a:r>
              <a:rPr lang="en-US" altLang="en-US" sz="1800" kern="0" dirty="0" err="1">
                <a:ea typeface="ＭＳ Ｐゴシック" pitchFamily="34" charset="-128"/>
              </a:rPr>
              <a:t>precedat</a:t>
            </a:r>
            <a:r>
              <a:rPr lang="en-US" altLang="en-US" sz="1800" kern="0" dirty="0">
                <a:ea typeface="ＭＳ Ｐゴシック" pitchFamily="34" charset="-128"/>
              </a:rPr>
              <a:t> de un </a:t>
            </a:r>
            <a:r>
              <a:rPr lang="en-US" altLang="en-US" sz="1800" kern="0" dirty="0" err="1">
                <a:ea typeface="ＭＳ Ｐゴシック" pitchFamily="34" charset="-128"/>
              </a:rPr>
              <a:t>eveniment</a:t>
            </a:r>
            <a:r>
              <a:rPr lang="en-US" altLang="en-US" sz="1800" kern="0" dirty="0">
                <a:ea typeface="ＭＳ Ｐゴシック" pitchFamily="34" charset="-128"/>
              </a:rPr>
              <a:t> in </a:t>
            </a:r>
            <a:r>
              <a:rPr lang="en-US" altLang="en-US" sz="1800" kern="0" dirty="0" err="1">
                <a:ea typeface="ＭＳ Ｐゴシック" pitchFamily="34" charset="-128"/>
              </a:rPr>
              <a:t>fiecare</a:t>
            </a:r>
            <a:r>
              <a:rPr lang="en-US" altLang="en-US" sz="1800" kern="0" dirty="0">
                <a:ea typeface="ＭＳ Ｐゴシック" pitchFamily="34" charset="-128"/>
              </a:rPr>
              <a:t> </a:t>
            </a:r>
            <a:r>
              <a:rPr lang="en-US" altLang="en-US" sz="1800" kern="0" dirty="0" err="1">
                <a:ea typeface="ＭＳ Ｐゴシック" pitchFamily="34" charset="-128"/>
              </a:rPr>
              <a:t>proces</a:t>
            </a:r>
            <a:endParaRPr lang="en-US" altLang="en-US" sz="1800" kern="0" dirty="0">
              <a:ea typeface="ＭＳ Ｐゴシック" pitchFamily="34" charset="-128"/>
            </a:endParaRP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buFontTx/>
              <a:buNone/>
            </a:pPr>
            <a:r>
              <a:rPr lang="es-ES" altLang="en-US" sz="1800" kern="0" dirty="0">
                <a:ea typeface="ＭＳ Ｐゴシック" pitchFamily="34" charset="-128"/>
              </a:rPr>
              <a:t>Fie </a:t>
            </a:r>
            <a:r>
              <a:rPr lang="es-ES" altLang="en-US" sz="1800" kern="0" dirty="0">
                <a:solidFill>
                  <a:srgbClr val="0000FF"/>
                </a:solidFill>
                <a:ea typeface="ＭＳ Ｐゴシック" pitchFamily="34" charset="-128"/>
              </a:rPr>
              <a:t>q</a:t>
            </a:r>
            <a:r>
              <a:rPr lang="es-ES" altLang="en-US" sz="1800" kern="0" dirty="0">
                <a:ea typeface="ＭＳ Ｐゴシック" pitchFamily="34" charset="-128"/>
              </a:rPr>
              <a:t> un in-</a:t>
            </a:r>
            <a:r>
              <a:rPr lang="es-ES" altLang="en-US" sz="1800" kern="0" dirty="0" err="1">
                <a:ea typeface="ＭＳ Ｐゴシック" pitchFamily="34" charset="-128"/>
              </a:rPr>
              <a:t>vecin</a:t>
            </a:r>
            <a:r>
              <a:rPr lang="es-ES" altLang="en-US" sz="1800" kern="0" dirty="0">
                <a:ea typeface="ＭＳ Ｐゴシック" pitchFamily="34" charset="-128"/>
              </a:rPr>
              <a:t> al lui </a:t>
            </a:r>
            <a:r>
              <a:rPr lang="es-ES" altLang="en-US" sz="1800" kern="0" dirty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buFontTx/>
              <a:buNone/>
            </a:pPr>
            <a:r>
              <a:rPr lang="es-ES" altLang="en-US" sz="1800" kern="0" dirty="0">
                <a:ea typeface="ＭＳ Ｐゴシック" pitchFamily="34" charset="-128"/>
              </a:rPr>
              <a:t>Fie </a:t>
            </a:r>
            <a:r>
              <a:rPr lang="es-ES" altLang="en-US" sz="1800" kern="0" dirty="0" err="1">
                <a:ea typeface="ＭＳ Ｐゴシック" pitchFamily="34" charset="-128"/>
              </a:rPr>
              <a:t>evenimentul</a:t>
            </a:r>
            <a:r>
              <a:rPr lang="es-ES" altLang="en-US" sz="1800" kern="0" dirty="0">
                <a:ea typeface="ＭＳ Ｐゴシック" pitchFamily="34" charset="-128"/>
              </a:rPr>
              <a:t> </a:t>
            </a:r>
            <a:r>
              <a:rPr lang="es-ES" altLang="en-US" sz="1800" kern="0" dirty="0" err="1">
                <a:ea typeface="ＭＳ Ｐゴシック" pitchFamily="34" charset="-128"/>
              </a:rPr>
              <a:t>intern</a:t>
            </a:r>
            <a:r>
              <a:rPr lang="es-ES" altLang="en-US" sz="1800" kern="0" dirty="0">
                <a:ea typeface="ＭＳ Ｐゴシック" pitchFamily="34" charset="-128"/>
              </a:rPr>
              <a:t> lui </a:t>
            </a:r>
            <a:r>
              <a:rPr lang="es-ES" altLang="en-US" sz="1800" kern="0" dirty="0">
                <a:solidFill>
                  <a:srgbClr val="0000FF"/>
                </a:solidFill>
                <a:ea typeface="ＭＳ Ｐゴシック" pitchFamily="34" charset="-128"/>
              </a:rPr>
              <a:t>q</a:t>
            </a:r>
            <a:r>
              <a:rPr lang="es-ES" altLang="en-US" sz="1800" kern="0" dirty="0">
                <a:ea typeface="ＭＳ Ｐゴシック" pitchFamily="34" charset="-128"/>
              </a:rPr>
              <a:t>, </a:t>
            </a:r>
            <a:r>
              <a:rPr lang="es-ES" altLang="en-US" sz="1800" b="1" kern="0" dirty="0">
                <a:solidFill>
                  <a:srgbClr val="0000FF"/>
                </a:solidFill>
                <a:ea typeface="ＭＳ Ｐゴシック" pitchFamily="34" charset="-128"/>
              </a:rPr>
              <a:t>a</a:t>
            </a:r>
            <a:r>
              <a:rPr lang="en-US" altLang="en-US" sz="1800" b="1" kern="0" baseline="-25000" dirty="0">
                <a:solidFill>
                  <a:srgbClr val="0000FF"/>
                </a:solidFill>
                <a:ea typeface="ＭＳ Ｐゴシック" pitchFamily="34" charset="-128"/>
              </a:rPr>
              <a:t>q</a:t>
            </a:r>
            <a:r>
              <a:rPr lang="es-ES" altLang="en-US" sz="1800" b="1" kern="0" dirty="0">
                <a:solidFill>
                  <a:srgbClr val="0000FF"/>
                </a:solidFill>
                <a:ea typeface="ＭＳ Ｐゴシック" pitchFamily="34" charset="-128"/>
              </a:rPr>
              <a:t>: </a:t>
            </a:r>
            <a:r>
              <a:rPr lang="fr-FR" altLang="en-US" sz="1800" b="1" kern="0" dirty="0" err="1">
                <a:solidFill>
                  <a:srgbClr val="0000FF"/>
                </a:solidFill>
                <a:ea typeface="ＭＳ Ｐゴシック" pitchFamily="34" charset="-128"/>
              </a:rPr>
              <a:t>NInc</a:t>
            </a:r>
            <a:r>
              <a:rPr lang="fr-FR" altLang="en-US" sz="1800" b="1" kern="0" dirty="0">
                <a:solidFill>
                  <a:srgbClr val="0000FF"/>
                </a:solidFill>
                <a:ea typeface="ＭＳ Ｐゴシック" pitchFamily="34" charset="-128"/>
              </a:rPr>
              <a:t> := </a:t>
            </a:r>
            <a:r>
              <a:rPr lang="fr-FR" altLang="en-US" sz="1800" b="1" kern="0" dirty="0" err="1">
                <a:solidFill>
                  <a:srgbClr val="0000FF"/>
                </a:solidFill>
                <a:ea typeface="ＭＳ Ｐゴシック" pitchFamily="34" charset="-128"/>
              </a:rPr>
              <a:t>NInc</a:t>
            </a:r>
            <a:r>
              <a:rPr lang="fr-FR" altLang="en-US" sz="1800" b="1" kern="0" dirty="0">
                <a:solidFill>
                  <a:srgbClr val="0000FF"/>
                </a:solidFill>
                <a:ea typeface="ＭＳ Ｐゴシック" pitchFamily="34" charset="-128"/>
              </a:rPr>
              <a:t> U {q}</a:t>
            </a:r>
          </a:p>
          <a:p>
            <a:pPr lvl="2" eaLnBrk="1" hangingPunct="1">
              <a:spcBef>
                <a:spcPct val="10000"/>
              </a:spcBef>
              <a:spcAft>
                <a:spcPct val="20000"/>
              </a:spcAft>
              <a:buFontTx/>
              <a:buNone/>
            </a:pPr>
            <a:r>
              <a:rPr lang="es-ES" altLang="en-US" sz="1800" kern="0" dirty="0" err="1">
                <a:ea typeface="ＭＳ Ｐゴシック" pitchFamily="34" charset="-128"/>
              </a:rPr>
              <a:t>conform</a:t>
            </a:r>
            <a:r>
              <a:rPr lang="es-ES" altLang="en-US" sz="1800" kern="0" dirty="0">
                <a:ea typeface="ＭＳ Ｐゴシック" pitchFamily="34" charset="-128"/>
              </a:rPr>
              <a:t> </a:t>
            </a:r>
            <a:r>
              <a:rPr lang="es-ES" altLang="en-US" sz="1800" kern="0" dirty="0" err="1">
                <a:ea typeface="ＭＳ Ｐゴシック" pitchFamily="34" charset="-128"/>
              </a:rPr>
              <a:t>algoritmului</a:t>
            </a:r>
            <a:r>
              <a:rPr lang="es-ES" altLang="en-US" sz="1800" kern="0" dirty="0">
                <a:ea typeface="ＭＳ Ｐゴシック" pitchFamily="34" charset="-128"/>
              </a:rPr>
              <a:t>, a</a:t>
            </a:r>
            <a:r>
              <a:rPr lang="en-US" altLang="en-US" sz="1800" kern="0" baseline="-25000" dirty="0">
                <a:ea typeface="ＭＳ Ｐゴシック" pitchFamily="34" charset="-128"/>
              </a:rPr>
              <a:t>p</a:t>
            </a:r>
            <a:r>
              <a:rPr lang="es-ES" altLang="en-US" sz="1800" kern="0" dirty="0">
                <a:ea typeface="ＭＳ Ｐゴシック" pitchFamily="34" charset="-128"/>
              </a:rPr>
              <a:t> se </a:t>
            </a:r>
            <a:r>
              <a:rPr lang="es-ES" altLang="en-US" sz="1800" kern="0" dirty="0" err="1">
                <a:ea typeface="ＭＳ Ｐゴシック" pitchFamily="34" charset="-128"/>
              </a:rPr>
              <a:t>executa</a:t>
            </a:r>
            <a:r>
              <a:rPr lang="es-ES" altLang="en-US" sz="1800" kern="0" dirty="0">
                <a:ea typeface="ＭＳ Ｐゴシック" pitchFamily="34" charset="-128"/>
              </a:rPr>
              <a:t> daca </a:t>
            </a:r>
            <a:r>
              <a:rPr lang="es-ES" altLang="en-US" sz="1800" kern="0" dirty="0" err="1">
                <a:solidFill>
                  <a:srgbClr val="0000FF"/>
                </a:solidFill>
                <a:ea typeface="ＭＳ Ｐゴシック" pitchFamily="34" charset="-128"/>
              </a:rPr>
              <a:t>pentru</a:t>
            </a:r>
            <a:r>
              <a:rPr lang="es-ES" altLang="en-US" sz="1800" kern="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s-ES" altLang="en-US" sz="1800" kern="0" dirty="0" err="1">
                <a:solidFill>
                  <a:srgbClr val="0000FF"/>
                </a:solidFill>
                <a:ea typeface="ＭＳ Ｐゴシック" pitchFamily="34" charset="-128"/>
              </a:rPr>
              <a:t>fiecare</a:t>
            </a:r>
            <a:r>
              <a:rPr lang="es-ES" altLang="en-US" sz="1800" kern="0" dirty="0">
                <a:solidFill>
                  <a:srgbClr val="0000FF"/>
                </a:solidFill>
                <a:ea typeface="ＭＳ Ｐゴシック" pitchFamily="34" charset="-128"/>
              </a:rPr>
              <a:t> in-</a:t>
            </a:r>
            <a:r>
              <a:rPr lang="es-ES" altLang="en-US" sz="1800" kern="0" dirty="0" err="1">
                <a:solidFill>
                  <a:srgbClr val="0000FF"/>
                </a:solidFill>
                <a:ea typeface="ＭＳ Ｐゴシック" pitchFamily="34" charset="-128"/>
              </a:rPr>
              <a:t>vecin</a:t>
            </a:r>
            <a:r>
              <a:rPr lang="es-ES" altLang="en-US" sz="1800" kern="0" dirty="0">
                <a:ea typeface="ＭＳ Ｐゴシック" pitchFamily="34" charset="-128"/>
              </a:rPr>
              <a:t> r al lui q un </a:t>
            </a:r>
            <a:r>
              <a:rPr lang="es-ES" altLang="en-US" sz="1800" kern="0" dirty="0" err="1">
                <a:ea typeface="ＭＳ Ｐゴシック" pitchFamily="34" charset="-128"/>
              </a:rPr>
              <a:t>eveniment</a:t>
            </a:r>
            <a:r>
              <a:rPr lang="es-ES" altLang="en-US" sz="1800" kern="0" dirty="0">
                <a:ea typeface="ＭＳ Ｐゴシック" pitchFamily="34" charset="-128"/>
              </a:rPr>
              <a:t> </a:t>
            </a:r>
            <a:r>
              <a:rPr lang="es-ES" altLang="en-US" sz="1800" kern="0" dirty="0" err="1">
                <a:ea typeface="ＭＳ Ｐゴシック" pitchFamily="34" charset="-128"/>
              </a:rPr>
              <a:t>din</a:t>
            </a:r>
            <a:r>
              <a:rPr lang="es-ES" altLang="en-US" sz="1800" kern="0" dirty="0">
                <a:ea typeface="ＭＳ Ｐゴシック" pitchFamily="34" charset="-128"/>
              </a:rPr>
              <a:t> r </a:t>
            </a:r>
            <a:r>
              <a:rPr lang="fr-FR" altLang="en-US" sz="1800" kern="0" dirty="0" err="1">
                <a:solidFill>
                  <a:srgbClr val="0000FF"/>
                </a:solidFill>
                <a:ea typeface="ＭＳ Ｐゴシック" pitchFamily="34" charset="-128"/>
              </a:rPr>
              <a:t>precede</a:t>
            </a:r>
            <a:r>
              <a:rPr lang="fr-FR" altLang="en-US" sz="1800" kern="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s-ES" altLang="en-US" sz="1800" kern="0" dirty="0" err="1">
                <a:ea typeface="ＭＳ Ｐゴシック" pitchFamily="34" charset="-128"/>
              </a:rPr>
              <a:t>a</a:t>
            </a:r>
            <a:r>
              <a:rPr lang="es-ES" altLang="en-US" sz="1800" kern="0" baseline="-25000" dirty="0" err="1">
                <a:ea typeface="ＭＳ Ｐゴシック" pitchFamily="34" charset="-128"/>
              </a:rPr>
              <a:t>q</a:t>
            </a:r>
            <a:endParaRPr lang="es-ES" altLang="en-US" sz="1800" kern="0" baseline="-25000" dirty="0">
              <a:ea typeface="ＭＳ Ｐゴシック" pitchFamily="34" charset="-128"/>
            </a:endParaRP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buFontTx/>
              <a:buNone/>
            </a:pPr>
            <a:r>
              <a:rPr lang="es-ES" altLang="en-US" sz="1800" kern="0" dirty="0" err="1">
                <a:ea typeface="ＭＳ Ｐゴシック" pitchFamily="34" charset="-128"/>
              </a:rPr>
              <a:t>Procesul</a:t>
            </a:r>
            <a:r>
              <a:rPr lang="es-ES" altLang="en-US" sz="1800" kern="0" dirty="0">
                <a:ea typeface="ＭＳ Ｐゴシック" pitchFamily="34" charset="-128"/>
              </a:rPr>
              <a:t> </a:t>
            </a:r>
            <a:r>
              <a:rPr lang="es-ES" altLang="en-US" sz="1800" kern="0" dirty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s-ES" altLang="en-US" sz="1800" kern="0" dirty="0">
                <a:ea typeface="ＭＳ Ｐゴシック" pitchFamily="34" charset="-128"/>
              </a:rPr>
              <a:t> decide </a:t>
            </a:r>
            <a:r>
              <a:rPr lang="es-ES" altLang="en-US" sz="1800" kern="0" dirty="0" err="1">
                <a:ea typeface="ＭＳ Ｐゴシック" pitchFamily="34" charset="-128"/>
              </a:rPr>
              <a:t>doar</a:t>
            </a:r>
            <a:r>
              <a:rPr lang="es-ES" altLang="en-US" sz="1800" kern="0" dirty="0">
                <a:ea typeface="ＭＳ Ｐゴシック" pitchFamily="34" charset="-128"/>
              </a:rPr>
              <a:t> </a:t>
            </a:r>
            <a:r>
              <a:rPr lang="es-ES" altLang="en-US" sz="1800" kern="0" dirty="0" err="1">
                <a:ea typeface="ＭＳ Ｐゴシック" pitchFamily="34" charset="-128"/>
              </a:rPr>
              <a:t>cand</a:t>
            </a:r>
            <a:r>
              <a:rPr lang="es-ES" altLang="en-US" sz="1800" kern="0" dirty="0">
                <a:ea typeface="ＭＳ Ｐゴシック" pitchFamily="34" charset="-128"/>
              </a:rPr>
              <a:t> </a:t>
            </a:r>
            <a:r>
              <a:rPr lang="en-US" altLang="en-US" sz="1800" kern="0" dirty="0" err="1">
                <a:solidFill>
                  <a:srgbClr val="0000FF"/>
                </a:solidFill>
                <a:ea typeface="ＭＳ Ｐゴシック" pitchFamily="34" charset="-128"/>
              </a:rPr>
              <a:t>Inc</a:t>
            </a:r>
            <a:r>
              <a:rPr lang="en-US" altLang="en-US" sz="1800" kern="0" baseline="-25000" dirty="0" err="1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en-US" sz="1800" kern="0" dirty="0">
                <a:solidFill>
                  <a:srgbClr val="0000FF"/>
                </a:solidFill>
                <a:ea typeface="ＭＳ Ｐゴシック" pitchFamily="34" charset="-128"/>
              </a:rPr>
              <a:t> = </a:t>
            </a:r>
            <a:r>
              <a:rPr lang="en-US" altLang="en-US" sz="1800" kern="0" dirty="0" err="1">
                <a:solidFill>
                  <a:srgbClr val="0000FF"/>
                </a:solidFill>
                <a:ea typeface="ＭＳ Ｐゴシック" pitchFamily="34" charset="-128"/>
              </a:rPr>
              <a:t>NInc</a:t>
            </a:r>
            <a:r>
              <a:rPr lang="en-US" altLang="en-US" sz="1800" kern="0" baseline="-25000" dirty="0" err="1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en-US" sz="1800" kern="0" dirty="0">
                <a:ea typeface="ＭＳ Ｐゴシック" pitchFamily="34" charset="-128"/>
              </a:rPr>
              <a:t> = </a:t>
            </a:r>
            <a:r>
              <a:rPr lang="en-US" altLang="en-US" sz="1800" kern="0" dirty="0" err="1">
                <a:ea typeface="ＭＳ Ｐゴシック" pitchFamily="34" charset="-128"/>
              </a:rPr>
              <a:t>setul</a:t>
            </a:r>
            <a:r>
              <a:rPr lang="en-US" altLang="en-US" sz="1800" kern="0" dirty="0">
                <a:ea typeface="ＭＳ Ｐゴシック" pitchFamily="34" charset="-128"/>
              </a:rPr>
              <a:t> </a:t>
            </a:r>
            <a:r>
              <a:rPr lang="en-US" altLang="en-US" sz="1800" kern="0" dirty="0" err="1">
                <a:ea typeface="ＭＳ Ｐゴシック" pitchFamily="34" charset="-128"/>
              </a:rPr>
              <a:t>tuturor</a:t>
            </a:r>
            <a:r>
              <a:rPr lang="en-US" altLang="en-US" sz="1800" kern="0" dirty="0">
                <a:ea typeface="ＭＳ Ｐゴシック" pitchFamily="34" charset="-128"/>
              </a:rPr>
              <a:t> </a:t>
            </a:r>
            <a:r>
              <a:rPr lang="en-US" altLang="en-US" sz="1800" kern="0" dirty="0" err="1">
                <a:ea typeface="ＭＳ Ｐゴシック" pitchFamily="34" charset="-128"/>
              </a:rPr>
              <a:t>proceselor</a:t>
            </a:r>
            <a:endParaRPr lang="es-ES" altLang="en-US" sz="1800" kern="0" dirty="0">
              <a:ea typeface="ＭＳ Ｐゴシック" pitchFamily="34" charset="-128"/>
            </a:endParaRP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buFontTx/>
              <a:buNone/>
            </a:pPr>
            <a:endParaRPr lang="es-ES" altLang="en-US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762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F962-085C-4450-B3F4-A28FE1E7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57408"/>
            <a:ext cx="8515350" cy="458788"/>
          </a:xfrm>
        </p:spPr>
        <p:txBody>
          <a:bodyPr/>
          <a:lstStyle/>
          <a:p>
            <a:r>
              <a:rPr lang="es-ES" dirty="0" err="1"/>
              <a:t>Sisteme</a:t>
            </a:r>
            <a:r>
              <a:rPr lang="es-ES" dirty="0"/>
              <a:t> de </a:t>
            </a:r>
            <a:r>
              <a:rPr lang="es-ES" dirty="0" err="1"/>
              <a:t>tranziţii</a:t>
            </a:r>
            <a:r>
              <a:rPr lang="ro-RO" dirty="0"/>
              <a:t> (2)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B56D60DB-6879-47B2-9A9D-58C280166B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008" y="955369"/>
                <a:ext cx="8928992" cy="5445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7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O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secven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𝐸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maximal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dac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 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7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infinit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sau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7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Sf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â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ntr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-o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configura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terminal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7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Configura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ia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𝛿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tangibil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din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𝛾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dac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exist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o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secven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o-RO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ro-RO" sz="20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𝜸</m:t>
                        </m:r>
                      </m:e>
                      <m:sub>
                        <m:r>
                          <a:rPr kumimoji="0" lang="ro-RO" sz="20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  <m:t>𝟎</m:t>
                        </m:r>
                      </m:sub>
                    </m:sSub>
                    <m:r>
                      <a:rPr kumimoji="0" lang="ro-RO" sz="20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4A3E"/>
                        </a:solidFill>
                        <a:effectLst/>
                        <a:uLnTx/>
                        <a:uFillTx/>
                      </a:rPr>
                      <m:t>,</m:t>
                    </m:r>
                    <m:sSub>
                      <m:sSubPr>
                        <m:ctrlPr>
                          <a:rPr kumimoji="0" lang="ro-RO" sz="20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ro-RO" sz="20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𝜸</m:t>
                        </m:r>
                      </m:e>
                      <m:sub>
                        <m:r>
                          <a:rPr kumimoji="0" lang="ro-RO" sz="20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kumimoji="0" lang="ro-RO" sz="20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4A3E"/>
                        </a:solidFill>
                        <a:effectLst/>
                        <a:uLnTx/>
                        <a:uFillTx/>
                      </a:rPr>
                      <m:t>,</m:t>
                    </m:r>
                    <m:sSub>
                      <m:sSubPr>
                        <m:ctrlPr>
                          <a:rPr kumimoji="0" lang="ro-RO" sz="20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ro-RO" sz="20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𝜸</m:t>
                        </m:r>
                      </m:e>
                      <m:sub>
                        <m:r>
                          <a:rPr kumimoji="0" lang="ro-RO" sz="20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4A3E"/>
                        </a:solidFill>
                        <a:effectLst/>
                        <a:uLnTx/>
                        <a:uFillTx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kumimoji="0" lang="ro-RO" sz="20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ro-RO" sz="20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𝜸</m:t>
                        </m:r>
                      </m:e>
                      <m:sub>
                        <m:r>
                          <a:rPr kumimoji="0" lang="ro-RO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4A3E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a.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.: 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7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o-RO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𝛾</m:t>
                        </m:r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= </m:t>
                        </m:r>
                        <m:r>
                          <a:rPr kumimoji="0" lang="ro-RO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kumimoji="0" lang="ro-RO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0</m:t>
                        </m:r>
                      </m:sub>
                    </m:sSub>
                  </m:oMath>
                </a14:m>
                <a:endParaRPr kumimoji="0" lang="ro-RO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7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δ</m:t>
                    </m:r>
                    <m:r>
                      <a:rPr kumimoji="0" lang="ro-RO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=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 </m:t>
                    </m:r>
                    <m:sSub>
                      <m:sSubPr>
                        <m:ctrlPr>
                          <a:rPr kumimoji="0" lang="ro-RO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ro-RO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7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o-RO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ro-RO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kumimoji="0" lang="ro-RO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ro-RO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𝑖</m:t>
                        </m:r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kumimoji="0" lang="ro-RO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,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 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𝑝𝑒𝑛𝑡𝑟𝑢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 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𝑖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=</m:t>
                    </m:r>
                    <m:acc>
                      <m:accPr>
                        <m:chr m:val="̅"/>
                        <m:ctrlP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</m:ctrlPr>
                      </m:accPr>
                      <m:e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0, </m:t>
                        </m:r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𝑘</m:t>
                        </m:r>
                        <m:r>
                          <a:rPr kumimoji="0" lang="ro-RO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</a:rPr>
                          <m:t>−1</m:t>
                        </m:r>
                      </m:e>
                    </m:acc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7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7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Un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sistem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distribuit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const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dintr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-o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colec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ie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procese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 un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subsistem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comunica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ii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7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Conven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ii: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7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pentru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sistem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tranzi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configura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ii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7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pentru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evenimente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(interne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/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send,receive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)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st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ri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7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Unei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execu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ii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E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corespunde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o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secvent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evenimente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din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diferite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procese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B56D60DB-6879-47B2-9A9D-58C280166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008" y="955369"/>
                <a:ext cx="8928992" cy="5445223"/>
              </a:xfrm>
              <a:prstGeom prst="rect">
                <a:avLst/>
              </a:prstGeom>
              <a:blipFill>
                <a:blip r:embed="rId2"/>
                <a:stretch>
                  <a:fillRect l="-426" r="-12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136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9499DF6-B48A-4E0A-AD15-80A872765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67702"/>
            <a:ext cx="8839200" cy="493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à"/>
            </a:pPr>
            <a:r>
              <a:rPr lang="es-ES" altLang="en-US" sz="2000" kern="0" dirty="0" err="1">
                <a:ea typeface="ＭＳ Ｐゴシック" pitchFamily="34" charset="-128"/>
                <a:sym typeface="Wingdings" pitchFamily="2" charset="2"/>
              </a:rPr>
              <a:t>cand</a:t>
            </a:r>
            <a:r>
              <a:rPr lang="es-ES" altLang="en-US" sz="2000" kern="0" dirty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s-ES" altLang="en-US" sz="2000" kern="0" dirty="0" err="1">
                <a:ea typeface="ＭＳ Ｐゴシック" pitchFamily="34" charset="-128"/>
                <a:sym typeface="Wingdings" pitchFamily="2" charset="2"/>
              </a:rPr>
              <a:t>procesul</a:t>
            </a:r>
            <a:r>
              <a:rPr lang="es-ES" altLang="en-US" sz="2000" kern="0" dirty="0">
                <a:ea typeface="ＭＳ Ｐゴシック" pitchFamily="34" charset="-128"/>
                <a:sym typeface="Wingdings" pitchFamily="2" charset="2"/>
              </a:rPr>
              <a:t> p </a:t>
            </a:r>
            <a:r>
              <a:rPr lang="es-ES" altLang="en-US" sz="2000" kern="0" dirty="0" err="1">
                <a:ea typeface="ＭＳ Ｐゴシック" pitchFamily="34" charset="-128"/>
                <a:sym typeface="Wingdings" pitchFamily="2" charset="2"/>
              </a:rPr>
              <a:t>ia</a:t>
            </a:r>
            <a:r>
              <a:rPr lang="es-ES" altLang="en-US" sz="2000" kern="0" dirty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s-ES" altLang="en-US" sz="2000" kern="0" dirty="0" err="1">
                <a:ea typeface="ＭＳ Ｐゴシック" pitchFamily="34" charset="-128"/>
                <a:sym typeface="Wingdings" pitchFamily="2" charset="2"/>
              </a:rPr>
              <a:t>decizia</a:t>
            </a:r>
            <a:r>
              <a:rPr lang="es-ES" altLang="en-US" sz="2000" kern="0" dirty="0">
                <a:ea typeface="ＭＳ Ｐゴシック" pitchFamily="34" charset="-128"/>
                <a:sym typeface="Wingdings" pitchFamily="2" charset="2"/>
              </a:rPr>
              <a:t>:</a:t>
            </a:r>
          </a:p>
          <a:p>
            <a:pPr marL="400050" lvl="1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es-ES" altLang="en-US" sz="2000" kern="0" dirty="0">
                <a:ea typeface="ＭＳ Ｐゴシック" pitchFamily="34" charset="-128"/>
                <a:sym typeface="Wingdings" pitchFamily="2" charset="2"/>
              </a:rPr>
              <a:t> p </a:t>
            </a:r>
            <a:r>
              <a:rPr lang="fr-FR" altLang="en-US" sz="2000" kern="0" dirty="0">
                <a:ea typeface="ＭＳ Ｐゴシック" pitchFamily="34" charset="-128"/>
              </a:rPr>
              <a:t>€ </a:t>
            </a:r>
            <a:r>
              <a:rPr lang="fr-FR" altLang="en-US" sz="2000" kern="0" dirty="0" err="1">
                <a:ea typeface="ＭＳ Ｐゴシック" pitchFamily="34" charset="-128"/>
              </a:rPr>
              <a:t>Inc</a:t>
            </a:r>
            <a:endParaRPr lang="fr-FR" altLang="en-US" sz="2000" kern="0" dirty="0">
              <a:ea typeface="ＭＳ Ｐゴシック" pitchFamily="34" charset="-128"/>
            </a:endParaRPr>
          </a:p>
          <a:p>
            <a:pPr marL="400050" lvl="1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fr-FR" altLang="en-US" sz="2000" kern="0" dirty="0">
                <a:ea typeface="ＭＳ Ｐゴシック" pitchFamily="34" charset="-128"/>
              </a:rPr>
              <a:t> in-</a:t>
            </a:r>
            <a:r>
              <a:rPr lang="fr-FR" altLang="en-US" sz="2000" kern="0" dirty="0" err="1">
                <a:ea typeface="ＭＳ Ｐゴシック" pitchFamily="34" charset="-128"/>
              </a:rPr>
              <a:t>vecinul</a:t>
            </a:r>
            <a:r>
              <a:rPr lang="fr-FR" altLang="en-US" sz="2000" kern="0" dirty="0">
                <a:ea typeface="ＭＳ Ｐゴシック" pitchFamily="34" charset="-128"/>
              </a:rPr>
              <a:t> q € </a:t>
            </a:r>
            <a:r>
              <a:rPr lang="fr-FR" altLang="en-US" sz="2000" kern="0" dirty="0" err="1">
                <a:ea typeface="ＭＳ Ｐゴシック" pitchFamily="34" charset="-128"/>
              </a:rPr>
              <a:t>Inc</a:t>
            </a:r>
            <a:r>
              <a:rPr lang="fr-FR" altLang="en-US" sz="2000" kern="0" dirty="0">
                <a:ea typeface="ＭＳ Ｐゴシック" pitchFamily="34" charset="-128"/>
              </a:rPr>
              <a:t> si q € </a:t>
            </a:r>
            <a:r>
              <a:rPr lang="fr-FR" altLang="en-US" sz="2000" kern="0" dirty="0" err="1">
                <a:ea typeface="ＭＳ Ｐゴシック" pitchFamily="34" charset="-128"/>
              </a:rPr>
              <a:t>NInc</a:t>
            </a:r>
            <a:r>
              <a:rPr lang="fr-FR" altLang="en-US" sz="2000" kern="0" dirty="0">
                <a:ea typeface="ＭＳ Ｐゴシック" pitchFamily="34" charset="-128"/>
              </a:rPr>
              <a:t> </a:t>
            </a:r>
          </a:p>
          <a:p>
            <a:pPr marL="400050" lvl="1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deci</a:t>
            </a: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decizia</a:t>
            </a:r>
            <a:r>
              <a:rPr lang="fr-FR" altLang="en-US" sz="2000" kern="0" dirty="0">
                <a:ea typeface="ＭＳ Ｐゴシック" pitchFamily="34" charset="-128"/>
              </a:rPr>
              <a:t> lui p este </a:t>
            </a:r>
            <a:r>
              <a:rPr lang="fr-FR" altLang="en-US" sz="2000" kern="0" dirty="0" err="1">
                <a:ea typeface="ＭＳ Ｐゴシック" pitchFamily="34" charset="-128"/>
              </a:rPr>
              <a:t>precedata</a:t>
            </a:r>
            <a:r>
              <a:rPr lang="fr-FR" altLang="en-US" sz="2000" kern="0" dirty="0">
                <a:ea typeface="ＭＳ Ｐゴシック" pitchFamily="34" charset="-128"/>
              </a:rPr>
              <a:t> de un </a:t>
            </a:r>
            <a:r>
              <a:rPr lang="fr-FR" altLang="en-US" sz="2000" kern="0" dirty="0" err="1">
                <a:ea typeface="ＭＳ Ｐゴシック" pitchFamily="34" charset="-128"/>
              </a:rPr>
              <a:t>eveniment</a:t>
            </a: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din</a:t>
            </a:r>
            <a:r>
              <a:rPr lang="fr-FR" altLang="en-US" sz="2000" kern="0" dirty="0">
                <a:ea typeface="ＭＳ Ｐゴシック" pitchFamily="34" charset="-128"/>
              </a:rPr>
              <a:t> q si un </a:t>
            </a:r>
            <a:r>
              <a:rPr lang="fr-FR" altLang="en-US" sz="2000" kern="0" dirty="0" err="1">
                <a:ea typeface="ＭＳ Ｐゴシック" pitchFamily="34" charset="-128"/>
              </a:rPr>
              <a:t>eveniment</a:t>
            </a: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din</a:t>
            </a: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fiecare</a:t>
            </a: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din</a:t>
            </a:r>
            <a:r>
              <a:rPr lang="fr-FR" altLang="en-US" sz="2000" kern="0" dirty="0">
                <a:ea typeface="ＭＳ Ｐゴシック" pitchFamily="34" charset="-128"/>
              </a:rPr>
              <a:t> in-</a:t>
            </a:r>
            <a:r>
              <a:rPr lang="fr-FR" altLang="en-US" sz="2000" kern="0" dirty="0" err="1">
                <a:ea typeface="ＭＳ Ｐゴシック" pitchFamily="34" charset="-128"/>
              </a:rPr>
              <a:t>vecinii</a:t>
            </a:r>
            <a:r>
              <a:rPr lang="fr-FR" altLang="en-US" sz="2000" kern="0" dirty="0">
                <a:ea typeface="ＭＳ Ｐゴシック" pitchFamily="34" charset="-128"/>
              </a:rPr>
              <a:t> lui q</a:t>
            </a:r>
          </a:p>
          <a:p>
            <a:pPr marL="400050" lvl="1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relatia</a:t>
            </a:r>
            <a:r>
              <a:rPr lang="fr-FR" altLang="en-US" sz="2000" kern="0" dirty="0">
                <a:ea typeface="ＭＳ Ｐゴシック" pitchFamily="34" charset="-128"/>
              </a:rPr>
              <a:t> este </a:t>
            </a:r>
            <a:r>
              <a:rPr lang="fr-FR" altLang="en-US" sz="2000" kern="0" dirty="0" err="1">
                <a:ea typeface="ＭＳ Ｐゴシック" pitchFamily="34" charset="-128"/>
              </a:rPr>
              <a:t>valabila</a:t>
            </a: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pentru</a:t>
            </a: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oricare</a:t>
            </a: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doua</a:t>
            </a: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procese</a:t>
            </a: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din</a:t>
            </a:r>
            <a:r>
              <a:rPr lang="fr-FR" altLang="en-US" sz="2000" kern="0" dirty="0">
                <a:ea typeface="ＭＳ Ｐゴシック" pitchFamily="34" charset="-128"/>
              </a:rPr>
              <a:t> care </a:t>
            </a:r>
            <a:r>
              <a:rPr lang="fr-FR" altLang="en-US" sz="2000" kern="0" dirty="0" err="1">
                <a:ea typeface="ＭＳ Ｐゴシック" pitchFamily="34" charset="-128"/>
              </a:rPr>
              <a:t>unul</a:t>
            </a:r>
            <a:r>
              <a:rPr lang="fr-FR" altLang="en-US" sz="2000" kern="0" dirty="0">
                <a:ea typeface="ＭＳ Ｐゴシック" pitchFamily="34" charset="-128"/>
              </a:rPr>
              <a:t> este in-</a:t>
            </a:r>
            <a:r>
              <a:rPr lang="fr-FR" altLang="en-US" sz="2000" kern="0" dirty="0" err="1">
                <a:ea typeface="ＭＳ Ｐゴシック" pitchFamily="34" charset="-128"/>
              </a:rPr>
              <a:t>vecinul</a:t>
            </a: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celuilalt</a:t>
            </a:r>
            <a:endParaRPr lang="fr-FR" altLang="en-US" sz="2000" kern="0" dirty="0">
              <a:ea typeface="ＭＳ Ｐゴシック" pitchFamily="34" charset="-128"/>
            </a:endParaRPr>
          </a:p>
          <a:p>
            <a:pPr marL="400050" lvl="1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retea</a:t>
            </a: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conexa</a:t>
            </a: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fr-FR" altLang="en-US" sz="2000" kern="0" dirty="0" err="1">
                <a:ea typeface="ＭＳ Ｐゴシック" pitchFamily="34" charset="-128"/>
              </a:rPr>
              <a:t>decizia</a:t>
            </a:r>
            <a:r>
              <a:rPr lang="fr-FR" altLang="en-US" sz="2000" kern="0" dirty="0">
                <a:ea typeface="ＭＳ Ｐゴシック" pitchFamily="34" charset="-128"/>
              </a:rPr>
              <a:t> lui p este </a:t>
            </a:r>
            <a:r>
              <a:rPr lang="fr-FR" altLang="en-US" sz="2000" kern="0" dirty="0" err="1">
                <a:ea typeface="ＭＳ Ｐゴシック" pitchFamily="34" charset="-128"/>
              </a:rPr>
              <a:t>precedata</a:t>
            </a:r>
            <a:r>
              <a:rPr lang="fr-FR" altLang="en-US" sz="2000" kern="0" dirty="0">
                <a:ea typeface="ＭＳ Ｐゴシック" pitchFamily="34" charset="-128"/>
              </a:rPr>
              <a:t> de un </a:t>
            </a:r>
            <a:r>
              <a:rPr lang="fr-FR" altLang="en-US" sz="2000" kern="0" dirty="0" err="1">
                <a:ea typeface="ＭＳ Ｐゴシック" pitchFamily="34" charset="-128"/>
              </a:rPr>
              <a:t>eveniment</a:t>
            </a: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din</a:t>
            </a: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fiecare</a:t>
            </a: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din</a:t>
            </a: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celelalte</a:t>
            </a:r>
            <a:r>
              <a:rPr lang="fr-FR" altLang="en-US" sz="2000" kern="0" dirty="0">
                <a:ea typeface="ＭＳ Ｐゴシック" pitchFamily="34" charset="-128"/>
              </a:rPr>
              <a:t> </a:t>
            </a:r>
            <a:r>
              <a:rPr lang="fr-FR" altLang="en-US" sz="2000" kern="0" dirty="0" err="1">
                <a:ea typeface="ＭＳ Ｐゴシック" pitchFamily="34" charset="-128"/>
              </a:rPr>
              <a:t>procese</a:t>
            </a:r>
            <a:endParaRPr lang="fr-FR" altLang="en-US" sz="2000" kern="0" dirty="0">
              <a:ea typeface="ＭＳ Ｐゴシック" pitchFamily="34" charset="-128"/>
            </a:endParaRPr>
          </a:p>
          <a:p>
            <a:pPr marL="400050" lvl="1" indent="0" eaLnBrk="1" hangingPunct="1">
              <a:lnSpc>
                <a:spcPct val="90000"/>
              </a:lnSpc>
              <a:spcAft>
                <a:spcPct val="20000"/>
              </a:spcAft>
            </a:pPr>
            <a:endParaRPr lang="fr-FR" altLang="en-US" sz="2000" kern="0" dirty="0">
              <a:ea typeface="ＭＳ Ｐゴシック" pitchFamily="34" charset="-128"/>
            </a:endParaRPr>
          </a:p>
          <a:p>
            <a:pPr marL="400050" lvl="1" indent="0"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à"/>
            </a:pPr>
            <a:endParaRPr lang="es-ES" altLang="en-US" sz="20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984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AC1F-506F-4C24-A32C-4B175682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Sumar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1A1C7D-69AC-4B41-A1D0-C482DF198926}"/>
              </a:ext>
            </a:extLst>
          </p:cNvPr>
          <p:cNvSpPr txBox="1">
            <a:spLocks/>
          </p:cNvSpPr>
          <p:nvPr/>
        </p:nvSpPr>
        <p:spPr bwMode="auto">
          <a:xfrm>
            <a:off x="314325" y="1412777"/>
            <a:ext cx="8928992" cy="544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Sisteme de tranziții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Caracteristici ale algoritmilor undă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Algoritmul inel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Algoritmul arbore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Algoritmul ecou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Algoritmul fazelor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Algoritmul lui </a:t>
            </a:r>
            <a:r>
              <a:rPr kumimoji="0" lang="ro-RO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Finn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23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374C-B1F3-4B6E-B5D5-14D7C137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46" y="472398"/>
            <a:ext cx="8515350" cy="458788"/>
          </a:xfrm>
        </p:spPr>
        <p:txBody>
          <a:bodyPr/>
          <a:lstStyle/>
          <a:p>
            <a:r>
              <a:rPr lang="es-ES" dirty="0" err="1"/>
              <a:t>Sisteme</a:t>
            </a:r>
            <a:r>
              <a:rPr lang="es-ES" dirty="0"/>
              <a:t> de </a:t>
            </a:r>
            <a:r>
              <a:rPr lang="es-ES" dirty="0" err="1"/>
              <a:t>tranziţii</a:t>
            </a:r>
            <a:r>
              <a:rPr lang="ro-RO" dirty="0"/>
              <a:t> (3)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C451349E-F407-4642-9D52-9B2510FEFE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3" y="1081088"/>
                <a:ext cx="8928993" cy="5445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Pentru o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execu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𝐸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rela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ia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ordine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cauzal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ea typeface="Cambria Math"/>
                      </a:rPr>
                      <m:t>&lt;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cea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mai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slab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rela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care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satisface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dac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𝒂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 </a:t>
                </a:r>
                <a14:m>
                  <m:oMath xmlns:m="http://schemas.openxmlformats.org/officeDocument/2006/math"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𝒃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sunt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dou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evenimente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diferite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ale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aceluia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 </a:t>
                </a:r>
                <a14:m>
                  <m:oMath xmlns:m="http://schemas.openxmlformats.org/officeDocument/2006/math"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𝒂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se produce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î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naintea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lui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𝒃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atunci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𝒂</m:t>
                    </m:r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&lt;</m:t>
                    </m:r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𝒃</m:t>
                    </m:r>
                  </m:oMath>
                </a14:m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dac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𝒂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un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eveniment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send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iar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𝒃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evenimentul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receive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corespunz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tor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atunci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𝒂</m:t>
                    </m:r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&lt;</m:t>
                    </m:r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𝒃</m:t>
                    </m:r>
                  </m:oMath>
                </a14:m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dac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𝒂</m:t>
                    </m:r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&lt;</m:t>
                    </m:r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𝒃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 </a:t>
                </a:r>
                <a14:m>
                  <m:oMath xmlns:m="http://schemas.openxmlformats.org/officeDocument/2006/math"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𝒃</m:t>
                    </m:r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&lt;</m:t>
                    </m:r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𝒄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atunci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𝒂</m:t>
                    </m:r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&lt;</m:t>
                    </m:r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𝒄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(&lt;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tranzitiv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).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Dac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𝒂</m:t>
                    </m:r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&lt;</m:t>
                    </m:r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𝒃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 </a:t>
                </a:r>
                <a14:m>
                  <m:oMath xmlns:m="http://schemas.openxmlformats.org/officeDocument/2006/math"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𝒃</m:t>
                    </m:r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&lt;</m:t>
                    </m:r>
                    <m:r>
                      <a:rPr kumimoji="0" lang="ro-RO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𝒂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atunci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𝑎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 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𝑏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sunt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concurente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</a:t>
                </a: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O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execu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𝐸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echivalent</a:t>
                </a:r>
                <a:r>
                  <a:rPr kumimoji="0" lang="ro-RO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cu 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𝐹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𝐸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~ </m:t>
                    </m:r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𝐹</m:t>
                    </m:r>
                    <m:r>
                      <a:rPr kumimoji="0" lang="ro-RO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 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)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dac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au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aceea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colec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evenimente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ordinea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difer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)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evenimentele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respect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aceea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rela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ordine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cauzal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ultima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configura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lui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𝐸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coincide cu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ultima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configura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lui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m:t>𝐹</m:t>
                    </m:r>
                  </m:oMath>
                </a14:m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Obs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dou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execu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ii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echivalente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pot s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nu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aib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acelea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ș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configura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ii.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Un 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calcul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(computation) al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unui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algoritm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distribuit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este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o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clas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echivalen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(sub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rela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ia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Cambria Math"/>
                      </a:rPr>
                      <m:t>~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) a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execu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ț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iilor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algoritmului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C451349E-F407-4642-9D52-9B2510FEF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3" y="1081088"/>
                <a:ext cx="8928993" cy="5445224"/>
              </a:xfrm>
              <a:prstGeom prst="rect">
                <a:avLst/>
              </a:prstGeom>
              <a:blipFill>
                <a:blip r:embed="rId2"/>
                <a:stretch>
                  <a:fillRect l="-2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17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092-F0CB-4029-82ED-0C329840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12437"/>
            <a:ext cx="8515350" cy="458788"/>
          </a:xfrm>
        </p:spPr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und</a:t>
            </a:r>
            <a:r>
              <a:rPr lang="ro-RO" dirty="0"/>
              <a:t>ă</a:t>
            </a:r>
            <a:r>
              <a:rPr lang="en-US" dirty="0"/>
              <a:t> (Wave algorithms)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BA8441A-59DE-48FB-87E5-8DA7FA2C1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1127542"/>
            <a:ext cx="8856984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Schema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transmitere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mesaje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dependent</a:t>
            </a:r>
            <a:r>
              <a:rPr kumimoji="0" lang="ro-RO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topologie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asigur</a:t>
            </a:r>
            <a:r>
              <a:rPr kumimoji="0" lang="ro-RO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participarea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tuturor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proceselor</a:t>
            </a:r>
            <a:endParaRPr kumimoji="0" lang="en-US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Algoritmii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und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ă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implementeaz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astfel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 scheme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pentru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difuzarea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informa</a:t>
            </a:r>
            <a:r>
              <a:rPr kumimoji="0" lang="ro-RO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iei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realizarea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unei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sincroniz</a:t>
            </a:r>
            <a:r>
              <a:rPr kumimoji="0" lang="ro-RO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ri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globale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o-RO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î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ntre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procese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eclan</a:t>
            </a:r>
            <a:r>
              <a:rPr kumimoji="0" lang="ro-RO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ș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area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unu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eveniment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o-RO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î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fiecare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calculul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unei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func</a:t>
            </a:r>
            <a:r>
              <a:rPr kumimoji="0" lang="ro-RO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ii </a:t>
            </a:r>
            <a:r>
              <a:rPr kumimoji="0" lang="ro-RO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î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 care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fiecare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particip</a:t>
            </a:r>
            <a:r>
              <a:rPr kumimoji="0" lang="ro-RO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cu o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parte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datelor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intrare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Propriet</a:t>
            </a:r>
            <a:r>
              <a:rPr kumimoji="0" lang="ro-RO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ăț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terminare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–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fiecare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calcul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este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finit</a:t>
            </a:r>
            <a:endParaRPr kumimoji="0" lang="en-US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decizie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–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fiecare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calcul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con</a:t>
            </a:r>
            <a:r>
              <a:rPr kumimoji="0" lang="ro-RO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cel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</a:t>
            </a:r>
            <a:r>
              <a:rPr kumimoji="0" lang="ro-RO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 un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eveniment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decizie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</a:t>
            </a:r>
            <a:r>
              <a:rPr kumimoji="0" 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decide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endParaRPr kumimoji="0" lang="en-US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1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</a:t>
            </a:r>
            <a:r>
              <a:rPr kumimoji="0" 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ependen</a:t>
            </a:r>
            <a:r>
              <a:rPr kumimoji="0" lang="ro-RO" sz="19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ță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– </a:t>
            </a:r>
            <a:r>
              <a:rPr kumimoji="0" lang="ro-RO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î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fiecare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calcul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fiecare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</a:t>
            </a:r>
            <a:r>
              <a:rPr kumimoji="0" lang="ro-RO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cide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este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precedat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cauzal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 un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eveniment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o-RO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î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fiecare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0426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DA10-4C36-4C02-BA39-E8F832E1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46" y="442418"/>
            <a:ext cx="8515350" cy="458788"/>
          </a:xfrm>
        </p:spPr>
        <p:txBody>
          <a:bodyPr/>
          <a:lstStyle/>
          <a:p>
            <a:r>
              <a:rPr lang="en-US" dirty="0" err="1"/>
              <a:t>Defini</a:t>
            </a:r>
            <a:r>
              <a:rPr lang="ro-RO" dirty="0"/>
              <a:t>ț</a:t>
            </a:r>
            <a:r>
              <a:rPr lang="en-US" dirty="0"/>
              <a:t>ii (1)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12F6DA-CACB-4010-92C9-84E96D247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70358"/>
            <a:ext cx="8928992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Calcul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(computation)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Wingdings" pitchFamily="2" charset="2"/>
              </a:rPr>
              <a:t>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und</a:t>
            </a:r>
            <a:r>
              <a:rPr kumimoji="0" lang="ro-RO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ă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(wave)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Categorii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Ini</a:t>
            </a:r>
            <a:r>
              <a:rPr kumimoji="0" lang="ro-RO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ț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iatori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(starters)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–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primul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eveniment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este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unul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intern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sau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un send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r>
              <a:rPr kumimoji="0" lang="ro-RO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eini</a:t>
            </a:r>
            <a:r>
              <a:rPr kumimoji="0" lang="ro-RO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ț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iatori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(followers) –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primul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eveniment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este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un receive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Clasificare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centralizare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algoritmi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centraliza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– un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ini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iator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algoritmi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descentraliza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– set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arbitrar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ini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iatori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topologie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inel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arbore,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clic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etc.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fix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(nu se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produc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modific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topologice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edirec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ionat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canale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bidirec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ionale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);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excep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iile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men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ionate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explicit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conectat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(exist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o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î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ntre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oricare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dou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210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2D4A-C3C8-44C9-8F5E-F9FD5EE2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2398"/>
            <a:ext cx="8515350" cy="458788"/>
          </a:xfrm>
        </p:spPr>
        <p:txBody>
          <a:bodyPr/>
          <a:lstStyle/>
          <a:p>
            <a:r>
              <a:rPr lang="en-US" dirty="0" err="1"/>
              <a:t>Defini</a:t>
            </a:r>
            <a:r>
              <a:rPr lang="ro-RO" dirty="0"/>
              <a:t>ț</a:t>
            </a:r>
            <a:r>
              <a:rPr lang="en-US" dirty="0"/>
              <a:t>ii (2)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D67A6C-51AD-4E9E-8133-5DCC38B5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1331088"/>
            <a:ext cx="8928992" cy="526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cunoștinț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ini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iale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–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exemple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identitatea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proprie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nume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identit</a:t>
            </a:r>
            <a:r>
              <a:rPr kumimoji="0" lang="ro-RO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vecinilor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setul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direc</a:t>
            </a:r>
            <a:r>
              <a:rPr kumimoji="0" lang="ro-RO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iei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ordinea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vecinilor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num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ă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rul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decizii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regul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cel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mult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o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decizie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î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fiecare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singur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decide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toate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decid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unele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decid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complexitate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num</a:t>
            </a:r>
            <a:r>
              <a:rPr kumimoji="0" lang="ro-RO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 de </a:t>
            </a:r>
            <a:r>
              <a:rPr kumimoji="0" 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mesaje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schimbate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num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 de bi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interschimba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timpul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necesar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pentru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un </a:t>
            </a:r>
            <a:r>
              <a:rPr kumimoji="0" 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calcul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63197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</TotalTime>
  <Words>6666</Words>
  <Application>Microsoft Macintosh PowerPoint</Application>
  <PresentationFormat>On-screen Show (4:3)</PresentationFormat>
  <Paragraphs>996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ＭＳ ゴシック</vt:lpstr>
      <vt:lpstr>Arial</vt:lpstr>
      <vt:lpstr>Cambria Math</vt:lpstr>
      <vt:lpstr>Courier</vt:lpstr>
      <vt:lpstr>Courier New</vt:lpstr>
      <vt:lpstr>Lucida Grande</vt:lpstr>
      <vt:lpstr>Symbol</vt:lpstr>
      <vt:lpstr>Times</vt:lpstr>
      <vt:lpstr>Times New Roman</vt:lpstr>
      <vt:lpstr>Wingdings</vt:lpstr>
      <vt:lpstr>Standarddesign</vt:lpstr>
      <vt:lpstr>Algoritmi Paraleli și Distribuiți  Algoritmi undă.</vt:lpstr>
      <vt:lpstr>Algoritmi undă</vt:lpstr>
      <vt:lpstr>Notiuni preliminare - configuratii</vt:lpstr>
      <vt:lpstr>Sisteme de tranziţii </vt:lpstr>
      <vt:lpstr>Sisteme de tranziţii (2) </vt:lpstr>
      <vt:lpstr>Sisteme de tranziţii (3) </vt:lpstr>
      <vt:lpstr>Algoritmi undă (Wave algorithms) </vt:lpstr>
      <vt:lpstr>Definiții (1)</vt:lpstr>
      <vt:lpstr>Definiții (2)</vt:lpstr>
      <vt:lpstr>Noțiuni preliminare  Sensul legăturilor</vt:lpstr>
      <vt:lpstr>Noțiuni preliminare Sensul legăturilor (2)</vt:lpstr>
      <vt:lpstr>Noțiuni preliminare Sensul legăturilor (3)</vt:lpstr>
      <vt:lpstr>Noțiuni preliminare Sensul legăturilor (4)</vt:lpstr>
      <vt:lpstr>Notație transmitere mesaje </vt:lpstr>
      <vt:lpstr>Algoritm inel</vt:lpstr>
      <vt:lpstr>Algoritmul inel </vt:lpstr>
      <vt:lpstr>Algoritmul inel </vt:lpstr>
      <vt:lpstr>Algoritm arbore</vt:lpstr>
      <vt:lpstr>Algoritmul arbore </vt:lpstr>
      <vt:lpstr>Algoritmul arbore (2) </vt:lpstr>
      <vt:lpstr>Algoritmul arbore (3) exemplu de execuție</vt:lpstr>
      <vt:lpstr>Algoritmul arbore (4)</vt:lpstr>
      <vt:lpstr>Algoritmul arbore (5)</vt:lpstr>
      <vt:lpstr>Algoritmul arbore</vt:lpstr>
      <vt:lpstr>Algoritmul arbore</vt:lpstr>
      <vt:lpstr>Algoritm ecou</vt:lpstr>
      <vt:lpstr>Algoritmul ecou </vt:lpstr>
      <vt:lpstr>Algoritmul ecou </vt:lpstr>
      <vt:lpstr>Algoritmul ecou (2)</vt:lpstr>
      <vt:lpstr>Algoritmul ecou (3)  exemplu de execuție</vt:lpstr>
      <vt:lpstr>Algoritmul fazelor  (pulsatiilor, heartbeat, gossiping..)</vt:lpstr>
      <vt:lpstr>Algoritmul fazelor </vt:lpstr>
      <vt:lpstr>Algoritmul fazelor </vt:lpstr>
      <vt:lpstr>Algoritmul fazelor (2) </vt:lpstr>
      <vt:lpstr>Algoritmul fazelor (3) exemplu de execuție</vt:lpstr>
      <vt:lpstr>Algoritmul fazelor (4) </vt:lpstr>
      <vt:lpstr>PowerPoint Presentation</vt:lpstr>
      <vt:lpstr>PowerPoint Presentation</vt:lpstr>
      <vt:lpstr>PowerPoint Presentation</vt:lpstr>
      <vt:lpstr>Algoritmul fazelor pentru clici </vt:lpstr>
      <vt:lpstr>Algoritmul fazelor pentru clici (2) exemplu de execuție </vt:lpstr>
      <vt:lpstr>Algoritmul lui Finn</vt:lpstr>
      <vt:lpstr>Algortimul lui Finn </vt:lpstr>
      <vt:lpstr>Algortimul lui Finn (2)</vt:lpstr>
      <vt:lpstr>Algortimul lui Finn (2)</vt:lpstr>
      <vt:lpstr>Algoritmul lui Finn (3) exemplu de execuție</vt:lpstr>
      <vt:lpstr>Algoritmul lui Finn (4)</vt:lpstr>
      <vt:lpstr>PowerPoint Presentation</vt:lpstr>
      <vt:lpstr>PowerPoint Presentation</vt:lpstr>
      <vt:lpstr>PowerPoint Presentation</vt:lpstr>
      <vt:lpstr>Sumar</vt:lpstr>
    </vt:vector>
  </TitlesOfParts>
  <Manager/>
  <Company>PresentationPoint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APD - Curs 09</dc:title>
  <dc:subject>Algoritmi unda</dc:subject>
  <dc:creator>Ciprian Dobre</dc:creator>
  <cp:keywords/>
  <dc:description/>
  <cp:lastModifiedBy>Ciprian Mihai DOBRE (24408)</cp:lastModifiedBy>
  <cp:revision>832</cp:revision>
  <cp:lastPrinted>2019-09-24T17:29:59Z</cp:lastPrinted>
  <dcterms:created xsi:type="dcterms:W3CDTF">2004-11-16T16:03:16Z</dcterms:created>
  <dcterms:modified xsi:type="dcterms:W3CDTF">2020-01-02T09:31:00Z</dcterms:modified>
  <cp:category/>
</cp:coreProperties>
</file>