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485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  <p:sldId id="532" r:id="rId49"/>
    <p:sldId id="533" r:id="rId50"/>
  </p:sldIdLst>
  <p:sldSz cx="9144000" cy="6858000" type="screen4x3"/>
  <p:notesSz cx="6699250" cy="9836150"/>
  <p:custDataLst>
    <p:tags r:id="rId5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C964-B470-42A9-AA52-9F1F849BFB76}" v="367" dt="2019-10-13T10:20:53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85" d="100"/>
          <a:sy n="85" d="100"/>
        </p:scale>
        <p:origin x="2944" y="16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  <pc:docChgLst>
    <pc:chgData name="Cristian Chilipirea" userId="34ab170da5908fc4" providerId="LiveId" clId="{657DC964-B470-42A9-AA52-9F1F849BFB76}"/>
    <pc:docChg chg="addSld delSld modSld modSection">
      <pc:chgData name="Cristian Chilipirea" userId="34ab170da5908fc4" providerId="LiveId" clId="{657DC964-B470-42A9-AA52-9F1F849BFB76}" dt="2019-10-13T10:20:53.316" v="437"/>
      <pc:docMkLst>
        <pc:docMk/>
      </pc:docMkLst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4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5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6"/>
        </pc:sldMkLst>
      </pc:sldChg>
      <pc:sldChg chg="modSp">
        <pc:chgData name="Cristian Chilipirea" userId="34ab170da5908fc4" providerId="LiveId" clId="{657DC964-B470-42A9-AA52-9F1F849BFB76}" dt="2019-10-13T10:02:45.239" v="35" actId="20577"/>
        <pc:sldMkLst>
          <pc:docMk/>
          <pc:sldMk cId="0" sldId="485"/>
        </pc:sldMkLst>
        <pc:spChg chg="mod">
          <ac:chgData name="Cristian Chilipirea" userId="34ab170da5908fc4" providerId="LiveId" clId="{657DC964-B470-42A9-AA52-9F1F849BFB76}" dt="2019-10-13T10:02:45.239" v="3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657DC964-B470-42A9-AA52-9F1F849BFB76}" dt="2019-10-13T10:03:09.207" v="42" actId="1076"/>
        <pc:sldMkLst>
          <pc:docMk/>
          <pc:sldMk cId="888006219" sldId="486"/>
        </pc:sldMkLst>
        <pc:spChg chg="mod">
          <ac:chgData name="Cristian Chilipirea" userId="34ab170da5908fc4" providerId="LiveId" clId="{657DC964-B470-42A9-AA52-9F1F849BFB76}" dt="2019-10-13T10:02:54.432" v="37"/>
          <ac:spMkLst>
            <pc:docMk/>
            <pc:sldMk cId="888006219" sldId="486"/>
            <ac:spMk id="2" creationId="{966FAC1E-B041-406A-83FA-2B8C6F0C094B}"/>
          </ac:spMkLst>
        </pc:spChg>
        <pc:spChg chg="del">
          <ac:chgData name="Cristian Chilipirea" userId="34ab170da5908fc4" providerId="LiveId" clId="{657DC964-B470-42A9-AA52-9F1F849BFB76}" dt="2019-10-13T10:02:57.164" v="38" actId="478"/>
          <ac:spMkLst>
            <pc:docMk/>
            <pc:sldMk cId="888006219" sldId="486"/>
            <ac:spMk id="3" creationId="{9217E3FE-5AB1-4122-A3A5-8D66114A74DD}"/>
          </ac:spMkLst>
        </pc:spChg>
        <pc:spChg chg="add del">
          <ac:chgData name="Cristian Chilipirea" userId="34ab170da5908fc4" providerId="LiveId" clId="{657DC964-B470-42A9-AA52-9F1F849BFB76}" dt="2019-10-13T10:03:04.110" v="40"/>
          <ac:spMkLst>
            <pc:docMk/>
            <pc:sldMk cId="888006219" sldId="486"/>
            <ac:spMk id="4" creationId="{5B5FC0B9-20ED-4C38-92AC-89306C99B0BA}"/>
          </ac:spMkLst>
        </pc:spChg>
        <pc:spChg chg="add mod">
          <ac:chgData name="Cristian Chilipirea" userId="34ab170da5908fc4" providerId="LiveId" clId="{657DC964-B470-42A9-AA52-9F1F849BFB76}" dt="2019-10-13T10:03:09.207" v="42" actId="1076"/>
          <ac:spMkLst>
            <pc:docMk/>
            <pc:sldMk cId="888006219" sldId="486"/>
            <ac:spMk id="5" creationId="{DE4C5B01-DB05-4606-8199-B2AF1A8F89B4}"/>
          </ac:spMkLst>
        </pc:spChg>
      </pc:sldChg>
      <pc:sldChg chg="del">
        <pc:chgData name="Cristian Chilipirea" userId="34ab170da5908fc4" providerId="LiveId" clId="{657DC964-B470-42A9-AA52-9F1F849BFB76}" dt="2019-10-13T10:02:32.411" v="0" actId="2696"/>
        <pc:sldMkLst>
          <pc:docMk/>
          <pc:sldMk cId="1011767499" sldId="486"/>
        </pc:sldMkLst>
      </pc:sldChg>
      <pc:sldChg chg="addSp delSp modSp add">
        <pc:chgData name="Cristian Chilipirea" userId="34ab170da5908fc4" providerId="LiveId" clId="{657DC964-B470-42A9-AA52-9F1F849BFB76}" dt="2019-10-13T10:03:51.778" v="51" actId="1076"/>
        <pc:sldMkLst>
          <pc:docMk/>
          <pc:sldMk cId="2528767456" sldId="487"/>
        </pc:sldMkLst>
        <pc:spChg chg="mod">
          <ac:chgData name="Cristian Chilipirea" userId="34ab170da5908fc4" providerId="LiveId" clId="{657DC964-B470-42A9-AA52-9F1F849BFB76}" dt="2019-10-13T10:03:39.900" v="44"/>
          <ac:spMkLst>
            <pc:docMk/>
            <pc:sldMk cId="2528767456" sldId="487"/>
            <ac:spMk id="2" creationId="{4BE815B8-380C-41A9-A90D-BEB06E061BCC}"/>
          </ac:spMkLst>
        </pc:spChg>
        <pc:spChg chg="del">
          <ac:chgData name="Cristian Chilipirea" userId="34ab170da5908fc4" providerId="LiveId" clId="{657DC964-B470-42A9-AA52-9F1F849BFB76}" dt="2019-10-13T10:03:42.115" v="45" actId="478"/>
          <ac:spMkLst>
            <pc:docMk/>
            <pc:sldMk cId="2528767456" sldId="487"/>
            <ac:spMk id="3" creationId="{3EB69F34-FCA2-480B-80C4-781E9686087F}"/>
          </ac:spMkLst>
        </pc:spChg>
        <pc:spChg chg="add del">
          <ac:chgData name="Cristian Chilipirea" userId="34ab170da5908fc4" providerId="LiveId" clId="{657DC964-B470-42A9-AA52-9F1F849BFB76}" dt="2019-10-13T10:03:49.147" v="49"/>
          <ac:spMkLst>
            <pc:docMk/>
            <pc:sldMk cId="2528767456" sldId="487"/>
            <ac:spMk id="4" creationId="{148D50BD-5D11-492B-A8C7-F972EEBB4C5A}"/>
          </ac:spMkLst>
        </pc:spChg>
        <pc:spChg chg="add mod">
          <ac:chgData name="Cristian Chilipirea" userId="34ab170da5908fc4" providerId="LiveId" clId="{657DC964-B470-42A9-AA52-9F1F849BFB76}" dt="2019-10-13T10:03:51.778" v="51" actId="1076"/>
          <ac:spMkLst>
            <pc:docMk/>
            <pc:sldMk cId="2528767456" sldId="487"/>
            <ac:spMk id="5" creationId="{F01CE2D8-01FE-4720-9952-56C58194B3C7}"/>
          </ac:spMkLst>
        </pc:spChg>
      </pc:sldChg>
      <pc:sldChg chg="del">
        <pc:chgData name="Cristian Chilipirea" userId="34ab170da5908fc4" providerId="LiveId" clId="{657DC964-B470-42A9-AA52-9F1F849BFB76}" dt="2019-10-13T10:02:32.906" v="1" actId="2696"/>
        <pc:sldMkLst>
          <pc:docMk/>
          <pc:sldMk cId="3224258351" sldId="487"/>
        </pc:sldMkLst>
      </pc:sldChg>
      <pc:sldChg chg="del">
        <pc:chgData name="Cristian Chilipirea" userId="34ab170da5908fc4" providerId="LiveId" clId="{657DC964-B470-42A9-AA52-9F1F849BFB76}" dt="2019-10-13T10:02:32.949" v="2" actId="2696"/>
        <pc:sldMkLst>
          <pc:docMk/>
          <pc:sldMk cId="2593252418" sldId="488"/>
        </pc:sldMkLst>
      </pc:sldChg>
      <pc:sldChg chg="addSp delSp modSp add">
        <pc:chgData name="Cristian Chilipirea" userId="34ab170da5908fc4" providerId="LiveId" clId="{657DC964-B470-42A9-AA52-9F1F849BFB76}" dt="2019-10-13T10:04:08.738" v="60" actId="1076"/>
        <pc:sldMkLst>
          <pc:docMk/>
          <pc:sldMk cId="3588683514" sldId="488"/>
        </pc:sldMkLst>
        <pc:spChg chg="mod">
          <ac:chgData name="Cristian Chilipirea" userId="34ab170da5908fc4" providerId="LiveId" clId="{657DC964-B470-42A9-AA52-9F1F849BFB76}" dt="2019-10-13T10:03:58.159" v="53"/>
          <ac:spMkLst>
            <pc:docMk/>
            <pc:sldMk cId="3588683514" sldId="488"/>
            <ac:spMk id="2" creationId="{54FC6CDF-35B3-4DED-B98A-F7D3F341C365}"/>
          </ac:spMkLst>
        </pc:spChg>
        <pc:spChg chg="del">
          <ac:chgData name="Cristian Chilipirea" userId="34ab170da5908fc4" providerId="LiveId" clId="{657DC964-B470-42A9-AA52-9F1F849BFB76}" dt="2019-10-13T10:04:00.079" v="54" actId="478"/>
          <ac:spMkLst>
            <pc:docMk/>
            <pc:sldMk cId="3588683514" sldId="488"/>
            <ac:spMk id="3" creationId="{48D12FC1-2B53-466D-A107-D86CE93C28D0}"/>
          </ac:spMkLst>
        </pc:spChg>
        <pc:spChg chg="add del">
          <ac:chgData name="Cristian Chilipirea" userId="34ab170da5908fc4" providerId="LiveId" clId="{657DC964-B470-42A9-AA52-9F1F849BFB76}" dt="2019-10-13T10:04:05.557" v="58"/>
          <ac:spMkLst>
            <pc:docMk/>
            <pc:sldMk cId="3588683514" sldId="488"/>
            <ac:spMk id="4" creationId="{54A5220D-6947-4B80-B79E-8E06096E4A0E}"/>
          </ac:spMkLst>
        </pc:spChg>
        <pc:spChg chg="add mod">
          <ac:chgData name="Cristian Chilipirea" userId="34ab170da5908fc4" providerId="LiveId" clId="{657DC964-B470-42A9-AA52-9F1F849BFB76}" dt="2019-10-13T10:04:08.738" v="60" actId="1076"/>
          <ac:spMkLst>
            <pc:docMk/>
            <pc:sldMk cId="3588683514" sldId="488"/>
            <ac:spMk id="5" creationId="{BAD02686-6772-4FD7-9DC0-752DBDF41091}"/>
          </ac:spMkLst>
        </pc:spChg>
      </pc:sldChg>
      <pc:sldChg chg="addSp delSp modSp add">
        <pc:chgData name="Cristian Chilipirea" userId="34ab170da5908fc4" providerId="LiveId" clId="{657DC964-B470-42A9-AA52-9F1F849BFB76}" dt="2019-10-13T10:04:29.704" v="69" actId="1076"/>
        <pc:sldMkLst>
          <pc:docMk/>
          <pc:sldMk cId="1042344470" sldId="489"/>
        </pc:sldMkLst>
        <pc:spChg chg="mod">
          <ac:chgData name="Cristian Chilipirea" userId="34ab170da5908fc4" providerId="LiveId" clId="{657DC964-B470-42A9-AA52-9F1F849BFB76}" dt="2019-10-13T10:04:18.847" v="62"/>
          <ac:spMkLst>
            <pc:docMk/>
            <pc:sldMk cId="1042344470" sldId="489"/>
            <ac:spMk id="2" creationId="{696E3C94-6CAD-427E-A873-66C3C96EE5BF}"/>
          </ac:spMkLst>
        </pc:spChg>
        <pc:spChg chg="del">
          <ac:chgData name="Cristian Chilipirea" userId="34ab170da5908fc4" providerId="LiveId" clId="{657DC964-B470-42A9-AA52-9F1F849BFB76}" dt="2019-10-13T10:04:20.611" v="63" actId="478"/>
          <ac:spMkLst>
            <pc:docMk/>
            <pc:sldMk cId="1042344470" sldId="489"/>
            <ac:spMk id="3" creationId="{D27B579F-9E31-4385-9372-0C79B2246712}"/>
          </ac:spMkLst>
        </pc:spChg>
        <pc:spChg chg="add del">
          <ac:chgData name="Cristian Chilipirea" userId="34ab170da5908fc4" providerId="LiveId" clId="{657DC964-B470-42A9-AA52-9F1F849BFB76}" dt="2019-10-13T10:04:26.072" v="67"/>
          <ac:spMkLst>
            <pc:docMk/>
            <pc:sldMk cId="1042344470" sldId="489"/>
            <ac:spMk id="4" creationId="{6FD5B1C1-4219-408C-A993-A2D66CE2BB8E}"/>
          </ac:spMkLst>
        </pc:spChg>
        <pc:spChg chg="add mod">
          <ac:chgData name="Cristian Chilipirea" userId="34ab170da5908fc4" providerId="LiveId" clId="{657DC964-B470-42A9-AA52-9F1F849BFB76}" dt="2019-10-13T10:04:29.704" v="69" actId="1076"/>
          <ac:spMkLst>
            <pc:docMk/>
            <pc:sldMk cId="1042344470" sldId="489"/>
            <ac:spMk id="5" creationId="{47BB7D58-866D-4F86-BFAB-B629FAB3D12F}"/>
          </ac:spMkLst>
        </pc:spChg>
      </pc:sldChg>
      <pc:sldChg chg="del">
        <pc:chgData name="Cristian Chilipirea" userId="34ab170da5908fc4" providerId="LiveId" clId="{657DC964-B470-42A9-AA52-9F1F849BFB76}" dt="2019-10-13T10:02:33.013" v="3" actId="2696"/>
        <pc:sldMkLst>
          <pc:docMk/>
          <pc:sldMk cId="3875688009" sldId="489"/>
        </pc:sldMkLst>
      </pc:sldChg>
      <pc:sldChg chg="addSp delSp modSp add">
        <pc:chgData name="Cristian Chilipirea" userId="34ab170da5908fc4" providerId="LiveId" clId="{657DC964-B470-42A9-AA52-9F1F849BFB76}" dt="2019-10-13T10:04:50.083" v="77"/>
        <pc:sldMkLst>
          <pc:docMk/>
          <pc:sldMk cId="3615780848" sldId="490"/>
        </pc:sldMkLst>
        <pc:spChg chg="mod">
          <ac:chgData name="Cristian Chilipirea" userId="34ab170da5908fc4" providerId="LiveId" clId="{657DC964-B470-42A9-AA52-9F1F849BFB76}" dt="2019-10-13T10:04:40.159" v="71"/>
          <ac:spMkLst>
            <pc:docMk/>
            <pc:sldMk cId="3615780848" sldId="490"/>
            <ac:spMk id="2" creationId="{C06EEB06-3EA4-49FB-BB27-723A6011C78C}"/>
          </ac:spMkLst>
        </pc:spChg>
        <pc:spChg chg="del">
          <ac:chgData name="Cristian Chilipirea" userId="34ab170da5908fc4" providerId="LiveId" clId="{657DC964-B470-42A9-AA52-9F1F849BFB76}" dt="2019-10-13T10:04:42.207" v="72" actId="478"/>
          <ac:spMkLst>
            <pc:docMk/>
            <pc:sldMk cId="3615780848" sldId="490"/>
            <ac:spMk id="3" creationId="{2D5D2DA4-E0CF-4CE4-8256-7E9D1180E3C5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4" creationId="{7C432E84-AAC2-492E-A836-201711F97701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5" creationId="{615CA723-35E6-406C-8220-87ADB8DECB1B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6" creationId="{B3CDA196-8EEB-4B2F-9AC7-056DD35BDA6E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7" creationId="{4C998218-6542-4402-9DA7-581A2DE19439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8" creationId="{2AEDA111-45D3-4008-A0A5-29FB65C287D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9" creationId="{8F2D48B1-6254-4D8A-BFEF-0C608604A814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0" creationId="{629A2F10-DA02-46F7-8179-D71A024D0E4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1" creationId="{94B02FD3-1C3E-4751-950F-70D0976EBB5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2" creationId="{965553B1-9C60-47EE-8986-1D0D90FA712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3" creationId="{BD4C66A9-1EC4-475A-A93D-F10C171F763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4" creationId="{4D0F544C-6819-4105-AE9A-540746658A7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5" creationId="{2EEA8DA8-CE0D-4A8D-BF3A-CA02CC4626E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6" creationId="{15A87478-2603-4B7E-8577-02F8C96BA25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7" creationId="{157A7CBD-F83D-4CBA-95D5-2FF0B9E5664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8" creationId="{BA7D521F-8AA9-4DBF-A438-CB73BF01027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9" creationId="{E86146EC-4AC9-4C0C-8F9E-238E3844AE8F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0" creationId="{E5806872-F4EF-4787-9E07-CAECB8C74195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1" creationId="{D411807C-7F84-4416-92B0-385B53744ED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2" creationId="{079FD60E-4A0F-4D25-8CC6-3F91252D26BB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3" creationId="{4AECF0E3-F4DA-44A4-A60F-C189DFC964A6}"/>
          </ac:spMkLst>
        </pc:spChg>
      </pc:sldChg>
      <pc:sldChg chg="del">
        <pc:chgData name="Cristian Chilipirea" userId="34ab170da5908fc4" providerId="LiveId" clId="{657DC964-B470-42A9-AA52-9F1F849BFB76}" dt="2019-10-13T10:02:33.030" v="4" actId="2696"/>
        <pc:sldMkLst>
          <pc:docMk/>
          <pc:sldMk cId="4257711336" sldId="490"/>
        </pc:sldMkLst>
      </pc:sldChg>
      <pc:sldChg chg="addSp delSp modSp add">
        <pc:chgData name="Cristian Chilipirea" userId="34ab170da5908fc4" providerId="LiveId" clId="{657DC964-B470-42A9-AA52-9F1F849BFB76}" dt="2019-10-13T10:05:07.040" v="82" actId="1076"/>
        <pc:sldMkLst>
          <pc:docMk/>
          <pc:sldMk cId="2896181746" sldId="491"/>
        </pc:sldMkLst>
        <pc:spChg chg="mod">
          <ac:chgData name="Cristian Chilipirea" userId="34ab170da5908fc4" providerId="LiveId" clId="{657DC964-B470-42A9-AA52-9F1F849BFB76}" dt="2019-10-13T10:05:00.404" v="79"/>
          <ac:spMkLst>
            <pc:docMk/>
            <pc:sldMk cId="2896181746" sldId="491"/>
            <ac:spMk id="2" creationId="{C319DB88-1E29-4207-ACA1-555809FA604E}"/>
          </ac:spMkLst>
        </pc:spChg>
        <pc:spChg chg="del">
          <ac:chgData name="Cristian Chilipirea" userId="34ab170da5908fc4" providerId="LiveId" clId="{657DC964-B470-42A9-AA52-9F1F849BFB76}" dt="2019-10-13T10:05:02.020" v="80" actId="478"/>
          <ac:spMkLst>
            <pc:docMk/>
            <pc:sldMk cId="2896181746" sldId="491"/>
            <ac:spMk id="3" creationId="{055A5468-23AE-44E8-94A9-9D270109DC80}"/>
          </ac:spMkLst>
        </pc:spChg>
        <pc:graphicFrameChg chg="add mod">
          <ac:chgData name="Cristian Chilipirea" userId="34ab170da5908fc4" providerId="LiveId" clId="{657DC964-B470-42A9-AA52-9F1F849BFB76}" dt="2019-10-13T10:05:07.040" v="82" actId="1076"/>
          <ac:graphicFrameMkLst>
            <pc:docMk/>
            <pc:sldMk cId="2896181746" sldId="491"/>
            <ac:graphicFrameMk id="4" creationId="{D83DBF0C-8419-4309-ACA0-A9B09D634AD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050" v="5" actId="2696"/>
        <pc:sldMkLst>
          <pc:docMk/>
          <pc:sldMk cId="3240090476" sldId="491"/>
        </pc:sldMkLst>
      </pc:sldChg>
      <pc:sldChg chg="addSp delSp modSp add">
        <pc:chgData name="Cristian Chilipirea" userId="34ab170da5908fc4" providerId="LiveId" clId="{657DC964-B470-42A9-AA52-9F1F849BFB76}" dt="2019-10-13T10:05:40.879" v="92" actId="1076"/>
        <pc:sldMkLst>
          <pc:docMk/>
          <pc:sldMk cId="2589180824" sldId="492"/>
        </pc:sldMkLst>
        <pc:spChg chg="mod">
          <ac:chgData name="Cristian Chilipirea" userId="34ab170da5908fc4" providerId="LiveId" clId="{657DC964-B470-42A9-AA52-9F1F849BFB76}" dt="2019-10-13T10:05:27.241" v="84"/>
          <ac:spMkLst>
            <pc:docMk/>
            <pc:sldMk cId="2589180824" sldId="492"/>
            <ac:spMk id="2" creationId="{277A28C4-A662-41E2-8A7B-B582AECF5602}"/>
          </ac:spMkLst>
        </pc:spChg>
        <pc:spChg chg="del">
          <ac:chgData name="Cristian Chilipirea" userId="34ab170da5908fc4" providerId="LiveId" clId="{657DC964-B470-42A9-AA52-9F1F849BFB76}" dt="2019-10-13T10:05:30.631" v="85" actId="478"/>
          <ac:spMkLst>
            <pc:docMk/>
            <pc:sldMk cId="2589180824" sldId="492"/>
            <ac:spMk id="3" creationId="{BC00CF00-CD46-4E9C-BB3B-78F9A6794EAC}"/>
          </ac:spMkLst>
        </pc:spChg>
        <pc:spChg chg="add del mod">
          <ac:chgData name="Cristian Chilipirea" userId="34ab170da5908fc4" providerId="LiveId" clId="{657DC964-B470-42A9-AA52-9F1F849BFB76}" dt="2019-10-13T10:05:38.086" v="90"/>
          <ac:spMkLst>
            <pc:docMk/>
            <pc:sldMk cId="2589180824" sldId="492"/>
            <ac:spMk id="4" creationId="{A169190D-5508-45CC-BD5F-C10D1F8D9D99}"/>
          </ac:spMkLst>
        </pc:spChg>
        <pc:spChg chg="add mod">
          <ac:chgData name="Cristian Chilipirea" userId="34ab170da5908fc4" providerId="LiveId" clId="{657DC964-B470-42A9-AA52-9F1F849BFB76}" dt="2019-10-13T10:05:40.879" v="92" actId="1076"/>
          <ac:spMkLst>
            <pc:docMk/>
            <pc:sldMk cId="2589180824" sldId="492"/>
            <ac:spMk id="5" creationId="{3BA19818-63FF-4180-BC72-FBCAA5A2813C}"/>
          </ac:spMkLst>
        </pc:spChg>
      </pc:sldChg>
      <pc:sldChg chg="del">
        <pc:chgData name="Cristian Chilipirea" userId="34ab170da5908fc4" providerId="LiveId" clId="{657DC964-B470-42A9-AA52-9F1F849BFB76}" dt="2019-10-13T10:02:33.099" v="6" actId="2696"/>
        <pc:sldMkLst>
          <pc:docMk/>
          <pc:sldMk cId="2821618671" sldId="492"/>
        </pc:sldMkLst>
      </pc:sldChg>
      <pc:sldChg chg="modSp add del">
        <pc:chgData name="Cristian Chilipirea" userId="34ab170da5908fc4" providerId="LiveId" clId="{657DC964-B470-42A9-AA52-9F1F849BFB76}" dt="2019-10-13T10:06:10.359" v="98"/>
        <pc:sldMkLst>
          <pc:docMk/>
          <pc:sldMk cId="962078257" sldId="493"/>
        </pc:sldMkLst>
        <pc:spChg chg="mod">
          <ac:chgData name="Cristian Chilipirea" userId="34ab170da5908fc4" providerId="LiveId" clId="{657DC964-B470-42A9-AA52-9F1F849BFB76}" dt="2019-10-13T10:06:05.216" v="97"/>
          <ac:spMkLst>
            <pc:docMk/>
            <pc:sldMk cId="962078257" sldId="493"/>
            <ac:spMk id="2" creationId="{2F5F0F0A-E7A7-4FFC-954D-1E94FA2B5F36}"/>
          </ac:spMkLst>
        </pc:spChg>
      </pc:sldChg>
      <pc:sldChg chg="addSp delSp modSp add">
        <pc:chgData name="Cristian Chilipirea" userId="34ab170da5908fc4" providerId="LiveId" clId="{657DC964-B470-42A9-AA52-9F1F849BFB76}" dt="2019-10-13T10:06:26.401" v="110" actId="1076"/>
        <pc:sldMkLst>
          <pc:docMk/>
          <pc:sldMk cId="1487525830" sldId="493"/>
        </pc:sldMkLst>
        <pc:spChg chg="mod">
          <ac:chgData name="Cristian Chilipirea" userId="34ab170da5908fc4" providerId="LiveId" clId="{657DC964-B470-42A9-AA52-9F1F849BFB76}" dt="2019-10-13T10:06:19.367" v="107" actId="20577"/>
          <ac:spMkLst>
            <pc:docMk/>
            <pc:sldMk cId="1487525830" sldId="493"/>
            <ac:spMk id="2" creationId="{592DF46A-7B55-4C02-98F7-BFDEEFF88A70}"/>
          </ac:spMkLst>
        </pc:spChg>
        <pc:spChg chg="del">
          <ac:chgData name="Cristian Chilipirea" userId="34ab170da5908fc4" providerId="LiveId" clId="{657DC964-B470-42A9-AA52-9F1F849BFB76}" dt="2019-10-13T10:06:22.383" v="108" actId="478"/>
          <ac:spMkLst>
            <pc:docMk/>
            <pc:sldMk cId="1487525830" sldId="493"/>
            <ac:spMk id="3" creationId="{963BD946-33BA-464D-8F39-ED286732FDC8}"/>
          </ac:spMkLst>
        </pc:spChg>
        <pc:graphicFrameChg chg="add mod">
          <ac:chgData name="Cristian Chilipirea" userId="34ab170da5908fc4" providerId="LiveId" clId="{657DC964-B470-42A9-AA52-9F1F849BFB76}" dt="2019-10-13T10:06:26.401" v="110" actId="1076"/>
          <ac:graphicFrameMkLst>
            <pc:docMk/>
            <pc:sldMk cId="1487525830" sldId="493"/>
            <ac:graphicFrameMk id="4" creationId="{8D5B87FE-6345-495A-B409-D07F3601B05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115" v="7" actId="2696"/>
        <pc:sldMkLst>
          <pc:docMk/>
          <pc:sldMk cId="2594526626" sldId="493"/>
        </pc:sldMkLst>
      </pc:sldChg>
      <pc:sldChg chg="addSp delSp modSp add">
        <pc:chgData name="Cristian Chilipirea" userId="34ab170da5908fc4" providerId="LiveId" clId="{657DC964-B470-42A9-AA52-9F1F849BFB76}" dt="2019-10-13T10:06:45.950" v="117" actId="1076"/>
        <pc:sldMkLst>
          <pc:docMk/>
          <pc:sldMk cId="1914018507" sldId="494"/>
        </pc:sldMkLst>
        <pc:spChg chg="mod">
          <ac:chgData name="Cristian Chilipirea" userId="34ab170da5908fc4" providerId="LiveId" clId="{657DC964-B470-42A9-AA52-9F1F849BFB76}" dt="2019-10-13T10:06:34.335" v="112"/>
          <ac:spMkLst>
            <pc:docMk/>
            <pc:sldMk cId="1914018507" sldId="494"/>
            <ac:spMk id="2" creationId="{55339100-C470-4CF3-9DF4-2AB092957483}"/>
          </ac:spMkLst>
        </pc:spChg>
        <pc:spChg chg="del">
          <ac:chgData name="Cristian Chilipirea" userId="34ab170da5908fc4" providerId="LiveId" clId="{657DC964-B470-42A9-AA52-9F1F849BFB76}" dt="2019-10-13T10:06:36.187" v="113" actId="478"/>
          <ac:spMkLst>
            <pc:docMk/>
            <pc:sldMk cId="1914018507" sldId="494"/>
            <ac:spMk id="3" creationId="{289F84F8-67F4-4605-B0FB-9EB3784915F0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4" creationId="{BD3268DC-2EB6-4A38-942F-629E1E32DDA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5" creationId="{1D5D2C9F-887C-412F-9047-3B51F02DE41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6" creationId="{78FC332A-D372-411A-94E0-E3569D0EEFE4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7" creationId="{16E8226E-F758-473F-A282-3612468F9256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8" creationId="{07C8A4F1-918D-40A0-B7E7-61E83E871B21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9" creationId="{045B00CC-0C46-4247-B0D8-85A20A9224C5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2" creationId="{28125474-35C1-43C5-81D0-1D483DEBC423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3" creationId="{C2A8D10F-183B-4282-AE8C-F7979C7A2939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4" creationId="{0325A3DA-2AA2-4E94-BE21-0036303ACAFB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6" creationId="{31E8D22B-9A08-40EE-AED9-C79454FB384A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7" creationId="{63E2D771-F7D5-45EE-9C3C-27BDE879ECDC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8" creationId="{769DCAF9-6974-4AF6-8D1E-D379B8C72223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2" creationId="{8092A7DE-7CF4-45D1-9E38-0CF5CB10FFAB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3" creationId="{98F86EBC-2B2C-4A9C-A16F-4D3B6BF8D16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4" creationId="{98D4167C-FEF6-475A-A6CC-93C21390B33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5" creationId="{F7F6E64F-04C3-45C7-A409-DCA605DDD06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6" creationId="{F4A0D315-C934-4B36-B81C-F46A4DDC9227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7" creationId="{D1146612-93E7-43B1-B4F2-4EC6C9C29FDE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0" creationId="{E0A32823-8852-42E8-8561-D7BE7E454C1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1" creationId="{A4F4D4BF-0971-40F9-9A26-1001CA99790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2" creationId="{8ECF975A-8FB7-4204-9406-AF28299A9734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4" creationId="{A68E5834-57CF-4569-BC2F-2C0E74E6493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5" creationId="{0FDD586F-090A-4554-B429-6BDC621BB2E1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6" creationId="{31985DC2-6A26-4C30-97A2-F9F4823D69F7}"/>
          </ac:spMkLst>
        </pc:sp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0" creationId="{ECFA9ED4-39B8-44E4-ADD9-3DDD54A3313B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1" creationId="{2BABAA9D-4BD1-4D97-B91C-9CC310F75A0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5" creationId="{EA4F12E0-394C-483B-8643-DE642198A59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9" creationId="{B3CDF28C-8182-483D-B06C-FF59BC62FCB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0" creationId="{CE1D1E59-1CA4-412C-94C7-F8AC9C4F1B8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1" creationId="{A90737EC-2A2B-4328-8454-141C352579A8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8" creationId="{8B67C5E3-93D5-4180-BF41-F541A3619EE7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9" creationId="{A5EC911E-F459-410F-9666-CB2EA75F29C6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3" creationId="{6D0289F7-E1D5-4E49-A8E2-CB4348B9914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7" creationId="{6B32991D-E345-45D8-AD2A-677E80B9BBD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8" creationId="{816AD342-984B-4B54-84B8-909B402ECE2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9" creationId="{170E5244-CAEE-4E40-BCB3-62D9BCA24059}"/>
          </ac:cxnSpMkLst>
        </pc:cxnChg>
      </pc:sldChg>
      <pc:sldChg chg="del">
        <pc:chgData name="Cristian Chilipirea" userId="34ab170da5908fc4" providerId="LiveId" clId="{657DC964-B470-42A9-AA52-9F1F849BFB76}" dt="2019-10-13T10:02:33.161" v="8" actId="2696"/>
        <pc:sldMkLst>
          <pc:docMk/>
          <pc:sldMk cId="1937755242" sldId="494"/>
        </pc:sldMkLst>
      </pc:sldChg>
      <pc:sldChg chg="del">
        <pc:chgData name="Cristian Chilipirea" userId="34ab170da5908fc4" providerId="LiveId" clId="{657DC964-B470-42A9-AA52-9F1F849BFB76}" dt="2019-10-13T10:02:33.173" v="9" actId="2696"/>
        <pc:sldMkLst>
          <pc:docMk/>
          <pc:sldMk cId="487379393" sldId="495"/>
        </pc:sldMkLst>
      </pc:sldChg>
      <pc:sldChg chg="addSp delSp modSp add">
        <pc:chgData name="Cristian Chilipirea" userId="34ab170da5908fc4" providerId="LiveId" clId="{657DC964-B470-42A9-AA52-9F1F849BFB76}" dt="2019-10-13T10:07:11.232" v="124" actId="1076"/>
        <pc:sldMkLst>
          <pc:docMk/>
          <pc:sldMk cId="4207083548" sldId="495"/>
        </pc:sldMkLst>
        <pc:spChg chg="mod">
          <ac:chgData name="Cristian Chilipirea" userId="34ab170da5908fc4" providerId="LiveId" clId="{657DC964-B470-42A9-AA52-9F1F849BFB76}" dt="2019-10-13T10:06:57.267" v="119"/>
          <ac:spMkLst>
            <pc:docMk/>
            <pc:sldMk cId="4207083548" sldId="495"/>
            <ac:spMk id="2" creationId="{0C0DCC42-3C73-4B47-A6AC-DA7F6A9556C6}"/>
          </ac:spMkLst>
        </pc:spChg>
        <pc:spChg chg="del">
          <ac:chgData name="Cristian Chilipirea" userId="34ab170da5908fc4" providerId="LiveId" clId="{657DC964-B470-42A9-AA52-9F1F849BFB76}" dt="2019-10-13T10:06:59.247" v="120" actId="478"/>
          <ac:spMkLst>
            <pc:docMk/>
            <pc:sldMk cId="4207083548" sldId="495"/>
            <ac:spMk id="3" creationId="{5ADD4271-C1C9-4B23-865A-67F24E8E91DA}"/>
          </ac:spMkLst>
        </pc:spChg>
        <pc:graphicFrameChg chg="add del">
          <ac:chgData name="Cristian Chilipirea" userId="34ab170da5908fc4" providerId="LiveId" clId="{657DC964-B470-42A9-AA52-9F1F849BFB76}" dt="2019-10-13T10:07:05.577" v="122"/>
          <ac:graphicFrameMkLst>
            <pc:docMk/>
            <pc:sldMk cId="4207083548" sldId="495"/>
            <ac:graphicFrameMk id="4" creationId="{DA686E72-7792-43BC-9392-D99E190A952B}"/>
          </ac:graphicFrameMkLst>
        </pc:graphicFrameChg>
        <pc:graphicFrameChg chg="add mod">
          <ac:chgData name="Cristian Chilipirea" userId="34ab170da5908fc4" providerId="LiveId" clId="{657DC964-B470-42A9-AA52-9F1F849BFB76}" dt="2019-10-13T10:07:11.232" v="124" actId="1076"/>
          <ac:graphicFrameMkLst>
            <pc:docMk/>
            <pc:sldMk cId="4207083548" sldId="495"/>
            <ac:graphicFrameMk id="5" creationId="{A976663D-1590-49E5-9A41-DBA86731BC9B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07:32.929" v="133" actId="1076"/>
        <pc:sldMkLst>
          <pc:docMk/>
          <pc:sldMk cId="3066028781" sldId="496"/>
        </pc:sldMkLst>
        <pc:spChg chg="mod">
          <ac:chgData name="Cristian Chilipirea" userId="34ab170da5908fc4" providerId="LiveId" clId="{657DC964-B470-42A9-AA52-9F1F849BFB76}" dt="2019-10-13T10:07:17.908" v="126"/>
          <ac:spMkLst>
            <pc:docMk/>
            <pc:sldMk cId="3066028781" sldId="496"/>
            <ac:spMk id="2" creationId="{C13C82FB-F052-44CD-8BAA-2C000E450FBE}"/>
          </ac:spMkLst>
        </pc:spChg>
        <pc:spChg chg="del">
          <ac:chgData name="Cristian Chilipirea" userId="34ab170da5908fc4" providerId="LiveId" clId="{657DC964-B470-42A9-AA52-9F1F849BFB76}" dt="2019-10-13T10:07:20.843" v="127" actId="478"/>
          <ac:spMkLst>
            <pc:docMk/>
            <pc:sldMk cId="3066028781" sldId="496"/>
            <ac:spMk id="3" creationId="{A260EC97-1F40-41CA-B853-14474BFE430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4" creationId="{455B2EE8-36CC-42F2-8055-202D83EB7EE0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6" creationId="{E8AAE867-D623-4E8C-9917-DCAEC14F3CC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7" creationId="{B693BF61-92BD-4799-8064-B087FD8BB52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8" creationId="{571D6763-4F05-4DD4-B558-F91B26DAFDF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9" creationId="{256396F7-5406-405A-9F31-E8FA0644395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0" creationId="{7BA72143-50C2-4755-85F0-03D9B1A7FE4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1" creationId="{3B92BA9C-B21B-4BE2-A1F6-AF2FC66F7B8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2" creationId="{FFD59C01-009F-4A0E-BE6D-35FB67B06A3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3" creationId="{686442B8-7D16-4190-B2DF-DCA07A5C801C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4" creationId="{5BC20DC9-F74D-4DB9-8B79-C082639A218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5" creationId="{84DC7E2B-603B-47BB-A2FD-0B9F92BCB37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6" creationId="{8DC2FB98-70F8-4688-9AF5-0A019553F0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7" creationId="{E425B3DE-4689-4A9A-B219-65D986FDFA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3" creationId="{165D00E4-155E-4BA2-8D22-453815615AE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4" creationId="{E3C666DB-87A8-41ED-BA81-B8478BCF8BB6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5" creationId="{C8AA9C7E-C56D-4E1A-BC68-9AFDABA8371F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6" creationId="{9C15DB9D-D885-4B57-87AD-88E67A577581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7" creationId="{124C4FCE-9036-4E46-BCB5-867EC861AA4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8" creationId="{7BCC2654-390F-4611-BCAA-FEC220663CD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9" creationId="{02D03DFC-64F2-4D42-9283-ADE05F2BB963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35" creationId="{BD9B3FFD-72CA-4E66-A8C0-3BAA235823AD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6" creationId="{F2B37CAA-6273-4AE2-8125-457B1B28A52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8" creationId="{E3B9EE15-6EF9-4500-905B-B8ACE858F33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9" creationId="{ED12F372-4362-46D5-89CB-06FA3095FDE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0" creationId="{6F7710E4-5690-4261-8044-3D031A7F4D4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1" creationId="{D6C951CB-E5BE-4324-9874-89897AAA882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2" creationId="{233D90C5-7782-4845-8B45-15198072DA5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3" creationId="{1020BF1B-DB96-46F8-87EB-7060930D5830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4" creationId="{81AB6F41-F711-471C-A4C8-18B40EDE8E2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5" creationId="{470E29D1-A004-4D41-8460-4F44EA69047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6" creationId="{092BE21D-CECC-4C58-8270-2AE37535A9B8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7" creationId="{B2472463-CAE1-4F85-ABD5-5990D1F0E27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8" creationId="{CDB50B62-C4D7-4A39-866E-690985E7385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9" creationId="{88582247-10AB-417D-B834-C027BD45EC83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5" creationId="{A2B277CE-6390-4F39-B087-467D4FE5103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6" creationId="{C815E3EF-AFF9-4EBB-A784-1B8FF3C578D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7" creationId="{1D7F7F20-9DF2-44BA-9FF9-02A76667F4D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8" creationId="{F1432EA5-B9BB-4C73-8545-014DFA9D9FA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9" creationId="{4B4DCA5B-586C-48E8-B91B-3D870CA5D72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0" creationId="{2279A0CE-E3B9-4820-88E2-3C2AA17C5D6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1" creationId="{F8BC5C8F-220C-4516-A53A-02C46F7BE81E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7" creationId="{BE15A452-7837-4139-B6BF-D53B38FD1B78}"/>
          </ac:spMkLst>
        </pc:sp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5" creationId="{F96B0FB8-2F7C-410E-8A6A-11C751D2F98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8" creationId="{48F36267-69B9-4371-B5DE-0F46429D2E8E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9" creationId="{C8158126-434F-428C-8E0E-683160DDFB8B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0" creationId="{9AAA3456-FF9D-4DBF-BCCB-FF9706B78F0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1" creationId="{60466914-33B5-44B0-B421-BB97189E04A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2" creationId="{E3B1175E-006A-4660-B015-EC0CBB5EB001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0" creationId="{41770D27-09C9-499D-8D66-250B56629328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1" creationId="{31D8A46E-45FD-4A59-BA5E-43A99477052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2" creationId="{3375BB11-85F5-40DE-AC28-2554AE79099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3" creationId="{E82ED1CC-AB2B-40B7-B71F-C856D94B1BD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4" creationId="{BA72FEA1-520F-40E8-80E4-950F6CCB92AD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37" creationId="{2811B142-9B21-4EB6-9C2B-3C92F419849C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0" creationId="{CB06D8FA-17AF-461F-80A0-6E92450015BB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1" creationId="{1BCD9F33-224D-420E-A923-B14E37E53CD7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2" creationId="{4E00D739-B3BD-4347-BD98-7D061ECDE03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3" creationId="{B071E4CC-7A4E-4ADA-97BE-07DEEF7DA30F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4" creationId="{52FBF091-4931-4B5E-A9BB-E456FA13B841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2" creationId="{315A03C1-BD75-40B3-A5F0-5E487A6F8AEA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3" creationId="{9241295B-0BBC-4B51-BFB6-263BFEC1A2C6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4" creationId="{C3EB69C1-E524-4FFA-9C3E-4703CEB8D16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5" creationId="{69817E78-D67F-43BE-B08F-EEC20F6AF852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6" creationId="{AC2D35EE-671B-4373-81D5-D1558A2530C7}"/>
          </ac:cxnSpMkLst>
        </pc:cxnChg>
      </pc:sldChg>
      <pc:sldChg chg="del">
        <pc:chgData name="Cristian Chilipirea" userId="34ab170da5908fc4" providerId="LiveId" clId="{657DC964-B470-42A9-AA52-9F1F849BFB76}" dt="2019-10-13T10:02:33.222" v="10" actId="2696"/>
        <pc:sldMkLst>
          <pc:docMk/>
          <pc:sldMk cId="3763663029" sldId="496"/>
        </pc:sldMkLst>
      </pc:sldChg>
      <pc:sldChg chg="del">
        <pc:chgData name="Cristian Chilipirea" userId="34ab170da5908fc4" providerId="LiveId" clId="{657DC964-B470-42A9-AA52-9F1F849BFB76}" dt="2019-10-13T10:02:33.311" v="11" actId="2696"/>
        <pc:sldMkLst>
          <pc:docMk/>
          <pc:sldMk cId="3065354528" sldId="497"/>
        </pc:sldMkLst>
      </pc:sldChg>
      <pc:sldChg chg="addSp delSp modSp add modAnim">
        <pc:chgData name="Cristian Chilipirea" userId="34ab170da5908fc4" providerId="LiveId" clId="{657DC964-B470-42A9-AA52-9F1F849BFB76}" dt="2019-10-13T10:08:27.818" v="147"/>
        <pc:sldMkLst>
          <pc:docMk/>
          <pc:sldMk cId="4098173307" sldId="497"/>
        </pc:sldMkLst>
        <pc:spChg chg="mod">
          <ac:chgData name="Cristian Chilipirea" userId="34ab170da5908fc4" providerId="LiveId" clId="{657DC964-B470-42A9-AA52-9F1F849BFB76}" dt="2019-10-13T10:08:17.576" v="141"/>
          <ac:spMkLst>
            <pc:docMk/>
            <pc:sldMk cId="4098173307" sldId="497"/>
            <ac:spMk id="2" creationId="{3F32CA8D-8CA5-4965-9735-BF30DD46B532}"/>
          </ac:spMkLst>
        </pc:spChg>
        <pc:spChg chg="del">
          <ac:chgData name="Cristian Chilipirea" userId="34ab170da5908fc4" providerId="LiveId" clId="{657DC964-B470-42A9-AA52-9F1F849BFB76}" dt="2019-10-13T10:08:19.907" v="142" actId="478"/>
          <ac:spMkLst>
            <pc:docMk/>
            <pc:sldMk cId="4098173307" sldId="497"/>
            <ac:spMk id="3" creationId="{2879EFDC-0F00-4CD0-8357-2BD7D22B979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4" creationId="{22F98031-1347-4335-9FEE-D19A752D6A8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6" creationId="{0C516A34-2546-4558-888A-E6ABD98A884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7" creationId="{361F52CB-927C-4E07-A3A8-34F915E9B9E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8" creationId="{86DD4B57-591A-4927-9DD5-A65EA9F09DA0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9" creationId="{48535AF1-0D1B-4C74-9A2C-066F4B851943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0" creationId="{C3525BC6-85BD-4ECC-B48F-2EEDD630B0E1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1" creationId="{64F59FA7-A14F-416D-BB7F-D71D470833B9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2" creationId="{5F0AF861-B55B-47B8-8B84-7D9C0EBAE65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3" creationId="{4994DC3F-4E77-40E8-8F82-DAA031F0184A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4" creationId="{BA9F08FD-1226-4CED-BD53-0D213FD4ABC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5" creationId="{EB5BAE07-CF5E-4C09-9034-ECB7075AEF4E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6" creationId="{181EDD4B-79E1-4BE2-94FB-BA49D9AA31F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5" creationId="{DA5E7085-9707-4C73-8C8D-5235BBEBE8EF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6" creationId="{2CB4C363-5D71-4088-96C2-9D55FE22C2D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7" creationId="{5F979FBE-CFAB-4FF3-88F6-47E135968E7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8" creationId="{AE4F1D43-CA84-4783-B214-159136E9A98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9" creationId="{88EE3260-5D81-4AE2-B2D7-1EFBD3C0045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0" creationId="{E1A838FD-CA65-43BE-9542-312A728641E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1" creationId="{B92BE153-846B-4C2C-B5FE-D027B6915F1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2" creationId="{4F6138CB-832C-4474-B7E3-62A743FF68D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4" creationId="{8A233AA0-BCA2-408F-A794-2BD98C4A84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5" creationId="{FBD62371-D4AB-4BE3-A5ED-192CAD84A3D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6" creationId="{58E19579-6DCC-4B0F-8014-EB51CB245E7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7" creationId="{3E32C0AA-F744-427B-8708-51B6DADCB7C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8" creationId="{C6813DFD-D39D-4D47-AED8-6B47F07592B1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9" creationId="{C67E15FC-8EE1-468A-9B8A-5B0CCFA99210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0" creationId="{76593FE0-2B12-493A-AAC1-DE437C5F379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1" creationId="{6197702A-823D-4EDD-9A9C-1DFF7A7F121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2" creationId="{D54C9C23-4417-43A8-BCF2-47ABC0802BC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3" creationId="{BCBF90F1-12EC-403F-8FED-8CE638811D8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4" creationId="{F04829AA-7926-4D04-9186-39B522A528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3" creationId="{5139D338-C160-48A4-82A3-353D4C6A1CC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4" creationId="{DAB91A51-4A86-49B9-B203-E7DE2D25527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5" creationId="{1D39393D-EDF9-45CF-905D-08F4E698DDB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6" creationId="{E5BF6B21-BBB6-424B-8F08-77BD5A885543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7" creationId="{AB1FBE31-A055-4AE7-9897-38602E89AEF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8" creationId="{AAC631A1-DD59-4A48-9C2F-FA0C04A3B29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9" creationId="{1C8AF570-8EAE-49BA-8A1E-B4D97AF5D24F}"/>
          </ac:spMkLst>
        </pc:sp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5" creationId="{6E605E96-D483-49DD-BCC7-0ADA6F5C4B0D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7" creationId="{1C3299A9-8B27-4C74-94CB-F38D20BD7E73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8" creationId="{F3952220-803C-4670-9D10-BCAD26F85F7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9" creationId="{3FD6C3B4-3DB3-432A-AA55-C40EAC3DFB7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0" creationId="{FE49F576-6939-455E-8A0D-1F7A5149AC3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1" creationId="{B23CD4E7-89E5-4263-A67D-FB10BBD1CFE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2" creationId="{6E3AE0F1-1C5A-48C3-9A2D-FF5A3DA8F1B8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3" creationId="{0441895F-5B4C-4C9F-887D-EF947334030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4" creationId="{FD2EC805-4AF4-4B18-88C6-3E01BE5CCAD0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33" creationId="{6CD19A4C-3D8B-4C49-BC75-805383EBDE0D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5" creationId="{AAEC0047-9358-4F79-80B2-5FBC45BB65A5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6" creationId="{33DF0F4E-E572-4D6E-B13E-9DC2CD7A09C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7" creationId="{C71FE2BE-F3EA-4B7D-AE62-DB157831079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8" creationId="{91CF863C-32D3-4437-91AE-6E4AC0FCAD19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9" creationId="{E6ECBAA1-2DCE-4E65-87B0-937539AB3CB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0" creationId="{26208BF7-6EC4-4E33-9613-62C27911F78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1" creationId="{534DF27B-DC8C-4100-B27F-7BDEF6F5897F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2" creationId="{5CFC1985-DD65-4850-8FB9-946B8111B305}"/>
          </ac:cxnSpMkLst>
        </pc:cxnChg>
      </pc:sldChg>
      <pc:sldChg chg="del">
        <pc:chgData name="Cristian Chilipirea" userId="34ab170da5908fc4" providerId="LiveId" clId="{657DC964-B470-42A9-AA52-9F1F849BFB76}" dt="2019-10-13T10:02:34.042" v="12" actId="2696"/>
        <pc:sldMkLst>
          <pc:docMk/>
          <pc:sldMk cId="378574680" sldId="498"/>
        </pc:sldMkLst>
      </pc:sldChg>
      <pc:sldChg chg="addSp delSp modSp add">
        <pc:chgData name="Cristian Chilipirea" userId="34ab170da5908fc4" providerId="LiveId" clId="{657DC964-B470-42A9-AA52-9F1F849BFB76}" dt="2019-10-13T10:08:47.149" v="154" actId="1076"/>
        <pc:sldMkLst>
          <pc:docMk/>
          <pc:sldMk cId="4024201569" sldId="498"/>
        </pc:sldMkLst>
        <pc:spChg chg="mod">
          <ac:chgData name="Cristian Chilipirea" userId="34ab170da5908fc4" providerId="LiveId" clId="{657DC964-B470-42A9-AA52-9F1F849BFB76}" dt="2019-10-13T10:08:37.347" v="149"/>
          <ac:spMkLst>
            <pc:docMk/>
            <pc:sldMk cId="4024201569" sldId="498"/>
            <ac:spMk id="2" creationId="{9B2E5FD3-8D15-479E-BC99-BF6E541A52FD}"/>
          </ac:spMkLst>
        </pc:spChg>
        <pc:spChg chg="del">
          <ac:chgData name="Cristian Chilipirea" userId="34ab170da5908fc4" providerId="LiveId" clId="{657DC964-B470-42A9-AA52-9F1F849BFB76}" dt="2019-10-13T10:08:39.779" v="150" actId="478"/>
          <ac:spMkLst>
            <pc:docMk/>
            <pc:sldMk cId="4024201569" sldId="498"/>
            <ac:spMk id="3" creationId="{05B3A861-5D3A-4847-BCEA-889786AFCA7F}"/>
          </ac:spMkLst>
        </pc:spChg>
        <pc:graphicFrameChg chg="add mod">
          <ac:chgData name="Cristian Chilipirea" userId="34ab170da5908fc4" providerId="LiveId" clId="{657DC964-B470-42A9-AA52-9F1F849BFB76}" dt="2019-10-13T10:08:47.149" v="154" actId="1076"/>
          <ac:graphicFrameMkLst>
            <pc:docMk/>
            <pc:sldMk cId="4024201569" sldId="498"/>
            <ac:graphicFrameMk id="4" creationId="{CAF04571-0567-42C5-AD38-646CC538D97F}"/>
          </ac:graphicFrameMkLst>
        </pc:graphicFrameChg>
      </pc:sldChg>
      <pc:sldChg chg="del">
        <pc:chgData name="Cristian Chilipirea" userId="34ab170da5908fc4" providerId="LiveId" clId="{657DC964-B470-42A9-AA52-9F1F849BFB76}" dt="2019-10-13T10:02:34.444" v="13" actId="2696"/>
        <pc:sldMkLst>
          <pc:docMk/>
          <pc:sldMk cId="586011746" sldId="499"/>
        </pc:sldMkLst>
      </pc:sldChg>
      <pc:sldChg chg="addSp delSp modSp add">
        <pc:chgData name="Cristian Chilipirea" userId="34ab170da5908fc4" providerId="LiveId" clId="{657DC964-B470-42A9-AA52-9F1F849BFB76}" dt="2019-10-13T10:09:06.711" v="161" actId="1076"/>
        <pc:sldMkLst>
          <pc:docMk/>
          <pc:sldMk cId="842792041" sldId="499"/>
        </pc:sldMkLst>
        <pc:spChg chg="mod">
          <ac:chgData name="Cristian Chilipirea" userId="34ab170da5908fc4" providerId="LiveId" clId="{657DC964-B470-42A9-AA52-9F1F849BFB76}" dt="2019-10-13T10:08:55.867" v="156"/>
          <ac:spMkLst>
            <pc:docMk/>
            <pc:sldMk cId="842792041" sldId="499"/>
            <ac:spMk id="2" creationId="{51759422-756F-470C-A4FF-D025DCE928B1}"/>
          </ac:spMkLst>
        </pc:spChg>
        <pc:spChg chg="del">
          <ac:chgData name="Cristian Chilipirea" userId="34ab170da5908fc4" providerId="LiveId" clId="{657DC964-B470-42A9-AA52-9F1F849BFB76}" dt="2019-10-13T10:09:00.235" v="157" actId="478"/>
          <ac:spMkLst>
            <pc:docMk/>
            <pc:sldMk cId="842792041" sldId="499"/>
            <ac:spMk id="3" creationId="{89D7BCDC-E267-4CB5-9DEF-4E02A5182204}"/>
          </ac:spMkLst>
        </pc:spChg>
        <pc:graphicFrameChg chg="add mod">
          <ac:chgData name="Cristian Chilipirea" userId="34ab170da5908fc4" providerId="LiveId" clId="{657DC964-B470-42A9-AA52-9F1F849BFB76}" dt="2019-10-13T10:09:06.711" v="161" actId="1076"/>
          <ac:graphicFrameMkLst>
            <pc:docMk/>
            <pc:sldMk cId="842792041" sldId="499"/>
            <ac:graphicFrameMk id="4" creationId="{AFB64794-CE6C-4671-A48C-D2EB4023E1FC}"/>
          </ac:graphicFrameMkLst>
        </pc:graphicFrameChg>
      </pc:sldChg>
      <pc:sldChg chg="del">
        <pc:chgData name="Cristian Chilipirea" userId="34ab170da5908fc4" providerId="LiveId" clId="{657DC964-B470-42A9-AA52-9F1F849BFB76}" dt="2019-10-13T10:02:34.606" v="14" actId="2696"/>
        <pc:sldMkLst>
          <pc:docMk/>
          <pc:sldMk cId="2032635208" sldId="500"/>
        </pc:sldMkLst>
      </pc:sldChg>
      <pc:sldChg chg="addSp delSp modSp add">
        <pc:chgData name="Cristian Chilipirea" userId="34ab170da5908fc4" providerId="LiveId" clId="{657DC964-B470-42A9-AA52-9F1F849BFB76}" dt="2019-10-13T10:09:22.257" v="167"/>
        <pc:sldMkLst>
          <pc:docMk/>
          <pc:sldMk cId="2705758714" sldId="500"/>
        </pc:sldMkLst>
        <pc:spChg chg="mod">
          <ac:chgData name="Cristian Chilipirea" userId="34ab170da5908fc4" providerId="LiveId" clId="{657DC964-B470-42A9-AA52-9F1F849BFB76}" dt="2019-10-13T10:09:14.672" v="163"/>
          <ac:spMkLst>
            <pc:docMk/>
            <pc:sldMk cId="2705758714" sldId="500"/>
            <ac:spMk id="2" creationId="{8363ADBF-8C65-4741-86E8-6EF4D9C433D8}"/>
          </ac:spMkLst>
        </pc:spChg>
        <pc:spChg chg="del">
          <ac:chgData name="Cristian Chilipirea" userId="34ab170da5908fc4" providerId="LiveId" clId="{657DC964-B470-42A9-AA52-9F1F849BFB76}" dt="2019-10-13T10:09:16.671" v="164" actId="478"/>
          <ac:spMkLst>
            <pc:docMk/>
            <pc:sldMk cId="2705758714" sldId="500"/>
            <ac:spMk id="3" creationId="{DC1A0510-DAB9-4888-B153-4F2CCF95AB42}"/>
          </ac:spMkLst>
        </pc:spChg>
        <pc:spChg chg="add del">
          <ac:chgData name="Cristian Chilipirea" userId="34ab170da5908fc4" providerId="LiveId" clId="{657DC964-B470-42A9-AA52-9F1F849BFB76}" dt="2019-10-13T10:09:22.251" v="166"/>
          <ac:spMkLst>
            <pc:docMk/>
            <pc:sldMk cId="2705758714" sldId="500"/>
            <ac:spMk id="4" creationId="{B5467575-8CA9-4028-8056-7740D026C4A4}"/>
          </ac:spMkLst>
        </pc:spChg>
        <pc:spChg chg="add">
          <ac:chgData name="Cristian Chilipirea" userId="34ab170da5908fc4" providerId="LiveId" clId="{657DC964-B470-42A9-AA52-9F1F849BFB76}" dt="2019-10-13T10:09:22.257" v="167"/>
          <ac:spMkLst>
            <pc:docMk/>
            <pc:sldMk cId="2705758714" sldId="500"/>
            <ac:spMk id="5" creationId="{BDD0DDC1-C06D-4718-8F22-F536F7A3D6F7}"/>
          </ac:spMkLst>
        </pc:spChg>
      </pc:sldChg>
      <pc:sldChg chg="del">
        <pc:chgData name="Cristian Chilipirea" userId="34ab170da5908fc4" providerId="LiveId" clId="{657DC964-B470-42A9-AA52-9F1F849BFB76}" dt="2019-10-13T10:02:34.641" v="15" actId="2696"/>
        <pc:sldMkLst>
          <pc:docMk/>
          <pc:sldMk cId="231591143" sldId="501"/>
        </pc:sldMkLst>
      </pc:sldChg>
      <pc:sldChg chg="addSp delSp modSp add">
        <pc:chgData name="Cristian Chilipirea" userId="34ab170da5908fc4" providerId="LiveId" clId="{657DC964-B470-42A9-AA52-9F1F849BFB76}" dt="2019-10-13T10:10:01.390" v="184" actId="1076"/>
        <pc:sldMkLst>
          <pc:docMk/>
          <pc:sldMk cId="3947385770" sldId="501"/>
        </pc:sldMkLst>
        <pc:spChg chg="mod">
          <ac:chgData name="Cristian Chilipirea" userId="34ab170da5908fc4" providerId="LiveId" clId="{657DC964-B470-42A9-AA52-9F1F849BFB76}" dt="2019-10-13T10:09:28.992" v="169"/>
          <ac:spMkLst>
            <pc:docMk/>
            <pc:sldMk cId="3947385770" sldId="501"/>
            <ac:spMk id="2" creationId="{ED9DC9DC-5575-4810-924E-93527ED37DE5}"/>
          </ac:spMkLst>
        </pc:spChg>
        <pc:spChg chg="del">
          <ac:chgData name="Cristian Chilipirea" userId="34ab170da5908fc4" providerId="LiveId" clId="{657DC964-B470-42A9-AA52-9F1F849BFB76}" dt="2019-10-13T10:09:31.132" v="170" actId="478"/>
          <ac:spMkLst>
            <pc:docMk/>
            <pc:sldMk cId="3947385770" sldId="501"/>
            <ac:spMk id="3" creationId="{2E174BFD-1557-40FA-95B9-14EB6B1D0213}"/>
          </ac:spMkLst>
        </pc:spChg>
        <pc:spChg chg="add del mod">
          <ac:chgData name="Cristian Chilipirea" userId="34ab170da5908fc4" providerId="LiveId" clId="{657DC964-B470-42A9-AA52-9F1F849BFB76}" dt="2019-10-13T10:09:39.819" v="174"/>
          <ac:spMkLst>
            <pc:docMk/>
            <pc:sldMk cId="3947385770" sldId="501"/>
            <ac:spMk id="4" creationId="{2E13532D-901F-4851-ACAD-54AD132ADB4F}"/>
          </ac:spMkLst>
        </pc:spChg>
        <pc:spChg chg="add del">
          <ac:chgData name="Cristian Chilipirea" userId="34ab170da5908fc4" providerId="LiveId" clId="{657DC964-B470-42A9-AA52-9F1F849BFB76}" dt="2019-10-13T10:09:41.623" v="176"/>
          <ac:spMkLst>
            <pc:docMk/>
            <pc:sldMk cId="3947385770" sldId="501"/>
            <ac:spMk id="5" creationId="{A1C8DCB1-CBD3-4F4D-B49A-FABEEFFDBF2C}"/>
          </ac:spMkLst>
        </pc:spChg>
        <pc:spChg chg="add mod">
          <ac:chgData name="Cristian Chilipirea" userId="34ab170da5908fc4" providerId="LiveId" clId="{657DC964-B470-42A9-AA52-9F1F849BFB76}" dt="2019-10-13T10:09:43.732" v="178" actId="14100"/>
          <ac:spMkLst>
            <pc:docMk/>
            <pc:sldMk cId="3947385770" sldId="501"/>
            <ac:spMk id="6" creationId="{1DF74CDC-0FB4-4EE2-9A2A-D6CEAF0248CF}"/>
          </ac:spMkLst>
        </pc:spChg>
        <pc:spChg chg="add del">
          <ac:chgData name="Cristian Chilipirea" userId="34ab170da5908fc4" providerId="LiveId" clId="{657DC964-B470-42A9-AA52-9F1F849BFB76}" dt="2019-10-13T10:09:53.419" v="180"/>
          <ac:spMkLst>
            <pc:docMk/>
            <pc:sldMk cId="3947385770" sldId="501"/>
            <ac:spMk id="7" creationId="{191B7D36-F358-4434-A07D-104C5BACF284}"/>
          </ac:spMkLst>
        </pc:spChg>
        <pc:spChg chg="add del">
          <ac:chgData name="Cristian Chilipirea" userId="34ab170da5908fc4" providerId="LiveId" clId="{657DC964-B470-42A9-AA52-9F1F849BFB76}" dt="2019-10-13T10:09:59.121" v="182"/>
          <ac:spMkLst>
            <pc:docMk/>
            <pc:sldMk cId="3947385770" sldId="501"/>
            <ac:spMk id="8" creationId="{0A83A440-F759-4DC9-A6E9-4E3DE0B3DCF2}"/>
          </ac:spMkLst>
        </pc:spChg>
        <pc:spChg chg="add mod">
          <ac:chgData name="Cristian Chilipirea" userId="34ab170da5908fc4" providerId="LiveId" clId="{657DC964-B470-42A9-AA52-9F1F849BFB76}" dt="2019-10-13T10:10:01.390" v="184" actId="1076"/>
          <ac:spMkLst>
            <pc:docMk/>
            <pc:sldMk cId="3947385770" sldId="501"/>
            <ac:spMk id="9" creationId="{BE1039BB-D78B-4FF0-9C45-92F7E812E55F}"/>
          </ac:spMkLst>
        </pc:spChg>
      </pc:sldChg>
      <pc:sldChg chg="del">
        <pc:chgData name="Cristian Chilipirea" userId="34ab170da5908fc4" providerId="LiveId" clId="{657DC964-B470-42A9-AA52-9F1F849BFB76}" dt="2019-10-13T10:02:34.705" v="16" actId="2696"/>
        <pc:sldMkLst>
          <pc:docMk/>
          <pc:sldMk cId="3589621216" sldId="502"/>
        </pc:sldMkLst>
      </pc:sldChg>
      <pc:sldChg chg="addSp delSp modSp add">
        <pc:chgData name="Cristian Chilipirea" userId="34ab170da5908fc4" providerId="LiveId" clId="{657DC964-B470-42A9-AA52-9F1F849BFB76}" dt="2019-10-13T10:10:38.052" v="194" actId="1076"/>
        <pc:sldMkLst>
          <pc:docMk/>
          <pc:sldMk cId="4168258613" sldId="502"/>
        </pc:sldMkLst>
        <pc:spChg chg="mod">
          <ac:chgData name="Cristian Chilipirea" userId="34ab170da5908fc4" providerId="LiveId" clId="{657DC964-B470-42A9-AA52-9F1F849BFB76}" dt="2019-10-13T10:10:31.067" v="191" actId="1076"/>
          <ac:spMkLst>
            <pc:docMk/>
            <pc:sldMk cId="4168258613" sldId="502"/>
            <ac:spMk id="2" creationId="{66AB0833-2FB4-4CA6-BFB6-F383F72145A4}"/>
          </ac:spMkLst>
        </pc:spChg>
        <pc:spChg chg="del">
          <ac:chgData name="Cristian Chilipirea" userId="34ab170da5908fc4" providerId="LiveId" clId="{657DC964-B470-42A9-AA52-9F1F849BFB76}" dt="2019-10-13T10:10:17.955" v="187" actId="478"/>
          <ac:spMkLst>
            <pc:docMk/>
            <pc:sldMk cId="4168258613" sldId="502"/>
            <ac:spMk id="3" creationId="{2BE05692-3772-447C-9902-56DD52369F94}"/>
          </ac:spMkLst>
        </pc:spChg>
        <pc:graphicFrameChg chg="add mod">
          <ac:chgData name="Cristian Chilipirea" userId="34ab170da5908fc4" providerId="LiveId" clId="{657DC964-B470-42A9-AA52-9F1F849BFB76}" dt="2019-10-13T10:10:38.052" v="194" actId="1076"/>
          <ac:graphicFrameMkLst>
            <pc:docMk/>
            <pc:sldMk cId="4168258613" sldId="502"/>
            <ac:graphicFrameMk id="4" creationId="{0F6D4354-D7D0-4F9B-8819-F27434A345B4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0:59.239" v="201" actId="1076"/>
        <pc:sldMkLst>
          <pc:docMk/>
          <pc:sldMk cId="869789185" sldId="503"/>
        </pc:sldMkLst>
        <pc:spChg chg="mod">
          <ac:chgData name="Cristian Chilipirea" userId="34ab170da5908fc4" providerId="LiveId" clId="{657DC964-B470-42A9-AA52-9F1F849BFB76}" dt="2019-10-13T10:10:48.821" v="196"/>
          <ac:spMkLst>
            <pc:docMk/>
            <pc:sldMk cId="869789185" sldId="503"/>
            <ac:spMk id="2" creationId="{7F2312C5-3C32-4CB3-910C-6A1DF5299275}"/>
          </ac:spMkLst>
        </pc:spChg>
        <pc:spChg chg="del">
          <ac:chgData name="Cristian Chilipirea" userId="34ab170da5908fc4" providerId="LiveId" clId="{657DC964-B470-42A9-AA52-9F1F849BFB76}" dt="2019-10-13T10:10:50.939" v="197" actId="478"/>
          <ac:spMkLst>
            <pc:docMk/>
            <pc:sldMk cId="869789185" sldId="503"/>
            <ac:spMk id="3" creationId="{C1DE16AF-3D5F-468F-8C24-EAB77D269A98}"/>
          </ac:spMkLst>
        </pc:spChg>
        <pc:graphicFrameChg chg="add mod">
          <ac:chgData name="Cristian Chilipirea" userId="34ab170da5908fc4" providerId="LiveId" clId="{657DC964-B470-42A9-AA52-9F1F849BFB76}" dt="2019-10-13T10:10:59.239" v="201" actId="1076"/>
          <ac:graphicFrameMkLst>
            <pc:docMk/>
            <pc:sldMk cId="869789185" sldId="503"/>
            <ac:graphicFrameMk id="4" creationId="{DD4990F9-B542-4768-BBD1-32E31251DF1D}"/>
          </ac:graphicFrameMkLst>
        </pc:graphicFrameChg>
      </pc:sldChg>
      <pc:sldChg chg="del">
        <pc:chgData name="Cristian Chilipirea" userId="34ab170da5908fc4" providerId="LiveId" clId="{657DC964-B470-42A9-AA52-9F1F849BFB76}" dt="2019-10-13T10:02:34.912" v="17" actId="2696"/>
        <pc:sldMkLst>
          <pc:docMk/>
          <pc:sldMk cId="2217378888" sldId="503"/>
        </pc:sldMkLst>
      </pc:sldChg>
      <pc:sldChg chg="addSp delSp modSp add">
        <pc:chgData name="Cristian Chilipirea" userId="34ab170da5908fc4" providerId="LiveId" clId="{657DC964-B470-42A9-AA52-9F1F849BFB76}" dt="2019-10-13T10:11:15.248" v="207" actId="14100"/>
        <pc:sldMkLst>
          <pc:docMk/>
          <pc:sldMk cId="1043207232" sldId="504"/>
        </pc:sldMkLst>
        <pc:spChg chg="mod">
          <ac:chgData name="Cristian Chilipirea" userId="34ab170da5908fc4" providerId="LiveId" clId="{657DC964-B470-42A9-AA52-9F1F849BFB76}" dt="2019-10-13T10:11:06.664" v="203"/>
          <ac:spMkLst>
            <pc:docMk/>
            <pc:sldMk cId="1043207232" sldId="504"/>
            <ac:spMk id="2" creationId="{75632261-F087-4198-B348-B88D7A71DC48}"/>
          </ac:spMkLst>
        </pc:spChg>
        <pc:spChg chg="del">
          <ac:chgData name="Cristian Chilipirea" userId="34ab170da5908fc4" providerId="LiveId" clId="{657DC964-B470-42A9-AA52-9F1F849BFB76}" dt="2019-10-13T10:11:08.687" v="204" actId="478"/>
          <ac:spMkLst>
            <pc:docMk/>
            <pc:sldMk cId="1043207232" sldId="504"/>
            <ac:spMk id="3" creationId="{8D0A4D6A-EF23-49EC-AB18-34A883BD4A63}"/>
          </ac:spMkLst>
        </pc:spChg>
        <pc:graphicFrameChg chg="add mod">
          <ac:chgData name="Cristian Chilipirea" userId="34ab170da5908fc4" providerId="LiveId" clId="{657DC964-B470-42A9-AA52-9F1F849BFB76}" dt="2019-10-13T10:11:15.248" v="207" actId="14100"/>
          <ac:graphicFrameMkLst>
            <pc:docMk/>
            <pc:sldMk cId="1043207232" sldId="504"/>
            <ac:graphicFrameMk id="4" creationId="{C543FDB8-CC61-4FE8-95D9-9DA83CA7744F}"/>
          </ac:graphicFrameMkLst>
        </pc:graphicFrameChg>
      </pc:sldChg>
      <pc:sldChg chg="del">
        <pc:chgData name="Cristian Chilipirea" userId="34ab170da5908fc4" providerId="LiveId" clId="{657DC964-B470-42A9-AA52-9F1F849BFB76}" dt="2019-10-13T10:02:35.344" v="18" actId="2696"/>
        <pc:sldMkLst>
          <pc:docMk/>
          <pc:sldMk cId="3307072845" sldId="504"/>
        </pc:sldMkLst>
      </pc:sldChg>
      <pc:sldChg chg="del">
        <pc:chgData name="Cristian Chilipirea" userId="34ab170da5908fc4" providerId="LiveId" clId="{657DC964-B470-42A9-AA52-9F1F849BFB76}" dt="2019-10-13T10:02:35.551" v="19" actId="2696"/>
        <pc:sldMkLst>
          <pc:docMk/>
          <pc:sldMk cId="3110428701" sldId="505"/>
        </pc:sldMkLst>
      </pc:sldChg>
      <pc:sldChg chg="addSp delSp modSp add">
        <pc:chgData name="Cristian Chilipirea" userId="34ab170da5908fc4" providerId="LiveId" clId="{657DC964-B470-42A9-AA52-9F1F849BFB76}" dt="2019-10-13T10:11:34.196" v="214" actId="1076"/>
        <pc:sldMkLst>
          <pc:docMk/>
          <pc:sldMk cId="3765374340" sldId="505"/>
        </pc:sldMkLst>
        <pc:spChg chg="mod">
          <ac:chgData name="Cristian Chilipirea" userId="34ab170da5908fc4" providerId="LiveId" clId="{657DC964-B470-42A9-AA52-9F1F849BFB76}" dt="2019-10-13T10:11:23.019" v="209"/>
          <ac:spMkLst>
            <pc:docMk/>
            <pc:sldMk cId="3765374340" sldId="505"/>
            <ac:spMk id="2" creationId="{A689253C-C6E9-41B6-95BB-C53073C1393B}"/>
          </ac:spMkLst>
        </pc:spChg>
        <pc:spChg chg="del">
          <ac:chgData name="Cristian Chilipirea" userId="34ab170da5908fc4" providerId="LiveId" clId="{657DC964-B470-42A9-AA52-9F1F849BFB76}" dt="2019-10-13T10:11:25.139" v="210" actId="478"/>
          <ac:spMkLst>
            <pc:docMk/>
            <pc:sldMk cId="3765374340" sldId="505"/>
            <ac:spMk id="3" creationId="{39DB1002-175F-4951-A15B-0951EC92635C}"/>
          </ac:spMkLst>
        </pc:spChg>
        <pc:spChg chg="add del">
          <ac:chgData name="Cristian Chilipirea" userId="34ab170da5908fc4" providerId="LiveId" clId="{657DC964-B470-42A9-AA52-9F1F849BFB76}" dt="2019-10-13T10:11:31.996" v="212"/>
          <ac:spMkLst>
            <pc:docMk/>
            <pc:sldMk cId="3765374340" sldId="505"/>
            <ac:spMk id="4" creationId="{DAC24727-7600-43CA-BD25-0F9C5BD5346A}"/>
          </ac:spMkLst>
        </pc:spChg>
        <pc:spChg chg="add mod">
          <ac:chgData name="Cristian Chilipirea" userId="34ab170da5908fc4" providerId="LiveId" clId="{657DC964-B470-42A9-AA52-9F1F849BFB76}" dt="2019-10-13T10:11:34.196" v="214" actId="1076"/>
          <ac:spMkLst>
            <pc:docMk/>
            <pc:sldMk cId="3765374340" sldId="505"/>
            <ac:spMk id="5" creationId="{A0B6C901-8A3F-4CDB-9FEE-9764A682D2A2}"/>
          </ac:spMkLst>
        </pc:spChg>
      </pc:sldChg>
      <pc:sldChg chg="del">
        <pc:chgData name="Cristian Chilipirea" userId="34ab170da5908fc4" providerId="LiveId" clId="{657DC964-B470-42A9-AA52-9F1F849BFB76}" dt="2019-10-13T10:02:35.892" v="20" actId="2696"/>
        <pc:sldMkLst>
          <pc:docMk/>
          <pc:sldMk cId="877778477" sldId="506"/>
        </pc:sldMkLst>
      </pc:sldChg>
      <pc:sldChg chg="addSp delSp modSp add">
        <pc:chgData name="Cristian Chilipirea" userId="34ab170da5908fc4" providerId="LiveId" clId="{657DC964-B470-42A9-AA52-9F1F849BFB76}" dt="2019-10-13T10:11:56.870" v="225" actId="1076"/>
        <pc:sldMkLst>
          <pc:docMk/>
          <pc:sldMk cId="3220167743" sldId="506"/>
        </pc:sldMkLst>
        <pc:spChg chg="mod">
          <ac:chgData name="Cristian Chilipirea" userId="34ab170da5908fc4" providerId="LiveId" clId="{657DC964-B470-42A9-AA52-9F1F849BFB76}" dt="2019-10-13T10:11:43.477" v="216"/>
          <ac:spMkLst>
            <pc:docMk/>
            <pc:sldMk cId="3220167743" sldId="506"/>
            <ac:spMk id="2" creationId="{1E91136A-12B3-457A-9EF5-FCEFBF6E3971}"/>
          </ac:spMkLst>
        </pc:spChg>
        <pc:spChg chg="del">
          <ac:chgData name="Cristian Chilipirea" userId="34ab170da5908fc4" providerId="LiveId" clId="{657DC964-B470-42A9-AA52-9F1F849BFB76}" dt="2019-10-13T10:11:45.419" v="217" actId="478"/>
          <ac:spMkLst>
            <pc:docMk/>
            <pc:sldMk cId="3220167743" sldId="506"/>
            <ac:spMk id="3" creationId="{52EF6005-CB7A-4F91-99F0-B5871723D74D}"/>
          </ac:spMkLst>
        </pc:spChg>
        <pc:spChg chg="add del mod">
          <ac:chgData name="Cristian Chilipirea" userId="34ab170da5908fc4" providerId="LiveId" clId="{657DC964-B470-42A9-AA52-9F1F849BFB76}" dt="2019-10-13T10:11:52.863" v="221"/>
          <ac:spMkLst>
            <pc:docMk/>
            <pc:sldMk cId="3220167743" sldId="506"/>
            <ac:spMk id="4" creationId="{82DA7A60-066C-4AE2-ADFD-2D078958B08E}"/>
          </ac:spMkLst>
        </pc:spChg>
        <pc:spChg chg="add del">
          <ac:chgData name="Cristian Chilipirea" userId="34ab170da5908fc4" providerId="LiveId" clId="{657DC964-B470-42A9-AA52-9F1F849BFB76}" dt="2019-10-13T10:11:54.361" v="223"/>
          <ac:spMkLst>
            <pc:docMk/>
            <pc:sldMk cId="3220167743" sldId="506"/>
            <ac:spMk id="5" creationId="{A4168DEB-0BA3-4064-AA0D-362111A49FDA}"/>
          </ac:spMkLst>
        </pc:spChg>
        <pc:spChg chg="add mod">
          <ac:chgData name="Cristian Chilipirea" userId="34ab170da5908fc4" providerId="LiveId" clId="{657DC964-B470-42A9-AA52-9F1F849BFB76}" dt="2019-10-13T10:11:56.870" v="225" actId="1076"/>
          <ac:spMkLst>
            <pc:docMk/>
            <pc:sldMk cId="3220167743" sldId="506"/>
            <ac:spMk id="6" creationId="{598538B7-BAA0-4BB8-B1F0-B699D5DF0064}"/>
          </ac:spMkLst>
        </pc:spChg>
      </pc:sldChg>
      <pc:sldChg chg="del">
        <pc:chgData name="Cristian Chilipirea" userId="34ab170da5908fc4" providerId="LiveId" clId="{657DC964-B470-42A9-AA52-9F1F849BFB76}" dt="2019-10-13T10:02:36.172" v="21" actId="2696"/>
        <pc:sldMkLst>
          <pc:docMk/>
          <pc:sldMk cId="3007868837" sldId="507"/>
        </pc:sldMkLst>
      </pc:sldChg>
      <pc:sldChg chg="addSp delSp modSp add">
        <pc:chgData name="Cristian Chilipirea" userId="34ab170da5908fc4" providerId="LiveId" clId="{657DC964-B470-42A9-AA52-9F1F849BFB76}" dt="2019-10-13T10:12:12.921" v="232" actId="1076"/>
        <pc:sldMkLst>
          <pc:docMk/>
          <pc:sldMk cId="4274709343" sldId="507"/>
        </pc:sldMkLst>
        <pc:spChg chg="mod">
          <ac:chgData name="Cristian Chilipirea" userId="34ab170da5908fc4" providerId="LiveId" clId="{657DC964-B470-42A9-AA52-9F1F849BFB76}" dt="2019-10-13T10:12:03.310" v="227"/>
          <ac:spMkLst>
            <pc:docMk/>
            <pc:sldMk cId="4274709343" sldId="507"/>
            <ac:spMk id="2" creationId="{E8B5AAA9-54F4-4881-8A87-DD95C7DFE6CB}"/>
          </ac:spMkLst>
        </pc:spChg>
        <pc:spChg chg="del">
          <ac:chgData name="Cristian Chilipirea" userId="34ab170da5908fc4" providerId="LiveId" clId="{657DC964-B470-42A9-AA52-9F1F849BFB76}" dt="2019-10-13T10:12:05.127" v="228" actId="478"/>
          <ac:spMkLst>
            <pc:docMk/>
            <pc:sldMk cId="4274709343" sldId="507"/>
            <ac:spMk id="3" creationId="{1459196B-9A4B-4A1C-A1BE-407E74E5C3E4}"/>
          </ac:spMkLst>
        </pc:spChg>
        <pc:spChg chg="add del">
          <ac:chgData name="Cristian Chilipirea" userId="34ab170da5908fc4" providerId="LiveId" clId="{657DC964-B470-42A9-AA52-9F1F849BFB76}" dt="2019-10-13T10:12:10.994" v="230"/>
          <ac:spMkLst>
            <pc:docMk/>
            <pc:sldMk cId="4274709343" sldId="507"/>
            <ac:spMk id="4" creationId="{CD450114-3AD4-44FB-A6D8-036AAA8CCD37}"/>
          </ac:spMkLst>
        </pc:spChg>
        <pc:spChg chg="add mod">
          <ac:chgData name="Cristian Chilipirea" userId="34ab170da5908fc4" providerId="LiveId" clId="{657DC964-B470-42A9-AA52-9F1F849BFB76}" dt="2019-10-13T10:12:12.921" v="232" actId="1076"/>
          <ac:spMkLst>
            <pc:docMk/>
            <pc:sldMk cId="4274709343" sldId="507"/>
            <ac:spMk id="5" creationId="{37AC717A-8660-4BB6-92AE-25FF4A5CC42E}"/>
          </ac:spMkLst>
        </pc:spChg>
      </pc:sldChg>
      <pc:sldChg chg="addSp delSp modSp add">
        <pc:chgData name="Cristian Chilipirea" userId="34ab170da5908fc4" providerId="LiveId" clId="{657DC964-B470-42A9-AA52-9F1F849BFB76}" dt="2019-10-13T10:12:29.939" v="239" actId="1076"/>
        <pc:sldMkLst>
          <pc:docMk/>
          <pc:sldMk cId="359974745" sldId="508"/>
        </pc:sldMkLst>
        <pc:spChg chg="mod">
          <ac:chgData name="Cristian Chilipirea" userId="34ab170da5908fc4" providerId="LiveId" clId="{657DC964-B470-42A9-AA52-9F1F849BFB76}" dt="2019-10-13T10:12:18.887" v="234"/>
          <ac:spMkLst>
            <pc:docMk/>
            <pc:sldMk cId="359974745" sldId="508"/>
            <ac:spMk id="2" creationId="{757D2478-37BF-4A04-95DF-6434A31A3D6C}"/>
          </ac:spMkLst>
        </pc:spChg>
        <pc:spChg chg="del">
          <ac:chgData name="Cristian Chilipirea" userId="34ab170da5908fc4" providerId="LiveId" clId="{657DC964-B470-42A9-AA52-9F1F849BFB76}" dt="2019-10-13T10:12:20.835" v="235" actId="478"/>
          <ac:spMkLst>
            <pc:docMk/>
            <pc:sldMk cId="359974745" sldId="508"/>
            <ac:spMk id="3" creationId="{6716D3D0-0CF2-4CD4-94E3-A5FB2592B05C}"/>
          </ac:spMkLst>
        </pc:spChg>
        <pc:spChg chg="add del">
          <ac:chgData name="Cristian Chilipirea" userId="34ab170da5908fc4" providerId="LiveId" clId="{657DC964-B470-42A9-AA52-9F1F849BFB76}" dt="2019-10-13T10:12:26.044" v="237"/>
          <ac:spMkLst>
            <pc:docMk/>
            <pc:sldMk cId="359974745" sldId="508"/>
            <ac:spMk id="4" creationId="{2199716E-75D6-4845-A26E-7CB8BA5B9B56}"/>
          </ac:spMkLst>
        </pc:spChg>
        <pc:spChg chg="add mod">
          <ac:chgData name="Cristian Chilipirea" userId="34ab170da5908fc4" providerId="LiveId" clId="{657DC964-B470-42A9-AA52-9F1F849BFB76}" dt="2019-10-13T10:12:29.939" v="239" actId="1076"/>
          <ac:spMkLst>
            <pc:docMk/>
            <pc:sldMk cId="359974745" sldId="508"/>
            <ac:spMk id="6" creationId="{3ED01AD8-D027-4BF7-8B23-9C45A9E060E4}"/>
          </ac:spMkLst>
        </pc:spChg>
        <pc:graphicFrameChg chg="add del">
          <ac:chgData name="Cristian Chilipirea" userId="34ab170da5908fc4" providerId="LiveId" clId="{657DC964-B470-42A9-AA52-9F1F849BFB76}" dt="2019-10-13T10:12:26.044" v="237"/>
          <ac:graphicFrameMkLst>
            <pc:docMk/>
            <pc:sldMk cId="359974745" sldId="508"/>
            <ac:graphicFrameMk id="5" creationId="{14344F8D-9987-4DEC-832D-12627B422112}"/>
          </ac:graphicFrameMkLst>
        </pc:graphicFrameChg>
        <pc:graphicFrameChg chg="add mod">
          <ac:chgData name="Cristian Chilipirea" userId="34ab170da5908fc4" providerId="LiveId" clId="{657DC964-B470-42A9-AA52-9F1F849BFB76}" dt="2019-10-13T10:12:29.939" v="239" actId="1076"/>
          <ac:graphicFrameMkLst>
            <pc:docMk/>
            <pc:sldMk cId="359974745" sldId="508"/>
            <ac:graphicFrameMk id="7" creationId="{24FC9E6F-4315-4776-B701-467C7CEFFBB1}"/>
          </ac:graphicFrameMkLst>
        </pc:graphicFrameChg>
      </pc:sldChg>
      <pc:sldChg chg="del">
        <pc:chgData name="Cristian Chilipirea" userId="34ab170da5908fc4" providerId="LiveId" clId="{657DC964-B470-42A9-AA52-9F1F849BFB76}" dt="2019-10-13T10:02:36.276" v="22" actId="2696"/>
        <pc:sldMkLst>
          <pc:docMk/>
          <pc:sldMk cId="974009073" sldId="508"/>
        </pc:sldMkLst>
      </pc:sldChg>
      <pc:sldChg chg="addSp delSp modSp add">
        <pc:chgData name="Cristian Chilipirea" userId="34ab170da5908fc4" providerId="LiveId" clId="{657DC964-B470-42A9-AA52-9F1F849BFB76}" dt="2019-10-13T10:12:51.510" v="250" actId="1076"/>
        <pc:sldMkLst>
          <pc:docMk/>
          <pc:sldMk cId="2579471092" sldId="509"/>
        </pc:sldMkLst>
        <pc:spChg chg="mod">
          <ac:chgData name="Cristian Chilipirea" userId="34ab170da5908fc4" providerId="LiveId" clId="{657DC964-B470-42A9-AA52-9F1F849BFB76}" dt="2019-10-13T10:12:35.676" v="241"/>
          <ac:spMkLst>
            <pc:docMk/>
            <pc:sldMk cId="2579471092" sldId="509"/>
            <ac:spMk id="2" creationId="{A437F1A7-AC01-439C-8904-058D4D58F2A4}"/>
          </ac:spMkLst>
        </pc:spChg>
        <pc:spChg chg="del">
          <ac:chgData name="Cristian Chilipirea" userId="34ab170da5908fc4" providerId="LiveId" clId="{657DC964-B470-42A9-AA52-9F1F849BFB76}" dt="2019-10-13T10:12:38.179" v="242" actId="478"/>
          <ac:spMkLst>
            <pc:docMk/>
            <pc:sldMk cId="2579471092" sldId="509"/>
            <ac:spMk id="3" creationId="{92F2370B-411B-44EA-9E67-44D00FDEC3A8}"/>
          </ac:spMkLst>
        </pc:spChg>
        <pc:spChg chg="add del mod">
          <ac:chgData name="Cristian Chilipirea" userId="34ab170da5908fc4" providerId="LiveId" clId="{657DC964-B470-42A9-AA52-9F1F849BFB76}" dt="2019-10-13T10:12:47.172" v="246"/>
          <ac:spMkLst>
            <pc:docMk/>
            <pc:sldMk cId="2579471092" sldId="509"/>
            <ac:spMk id="4" creationId="{BBAD44F4-4E3D-48FF-9E47-0310ADB37721}"/>
          </ac:spMkLst>
        </pc:spChg>
        <pc:spChg chg="add del">
          <ac:chgData name="Cristian Chilipirea" userId="34ab170da5908fc4" providerId="LiveId" clId="{657DC964-B470-42A9-AA52-9F1F849BFB76}" dt="2019-10-13T10:12:48.848" v="248"/>
          <ac:spMkLst>
            <pc:docMk/>
            <pc:sldMk cId="2579471092" sldId="509"/>
            <ac:spMk id="5" creationId="{31002C23-B396-425F-83FB-895F3C601291}"/>
          </ac:spMkLst>
        </pc:spChg>
        <pc:spChg chg="add mod">
          <ac:chgData name="Cristian Chilipirea" userId="34ab170da5908fc4" providerId="LiveId" clId="{657DC964-B470-42A9-AA52-9F1F849BFB76}" dt="2019-10-13T10:12:51.510" v="250" actId="1076"/>
          <ac:spMkLst>
            <pc:docMk/>
            <pc:sldMk cId="2579471092" sldId="509"/>
            <ac:spMk id="6" creationId="{44A8D3E8-D7A2-4626-B0E6-285B438EADBB}"/>
          </ac:spMkLst>
        </pc:spChg>
      </pc:sldChg>
      <pc:sldChg chg="del">
        <pc:chgData name="Cristian Chilipirea" userId="34ab170da5908fc4" providerId="LiveId" clId="{657DC964-B470-42A9-AA52-9F1F849BFB76}" dt="2019-10-13T10:02:36.524" v="23" actId="2696"/>
        <pc:sldMkLst>
          <pc:docMk/>
          <pc:sldMk cId="3472430641" sldId="509"/>
        </pc:sldMkLst>
      </pc:sldChg>
      <pc:sldChg chg="addSp delSp modSp add">
        <pc:chgData name="Cristian Chilipirea" userId="34ab170da5908fc4" providerId="LiveId" clId="{657DC964-B470-42A9-AA52-9F1F849BFB76}" dt="2019-10-13T10:13:08.170" v="257" actId="1076"/>
        <pc:sldMkLst>
          <pc:docMk/>
          <pc:sldMk cId="3318546952" sldId="510"/>
        </pc:sldMkLst>
        <pc:spChg chg="mod">
          <ac:chgData name="Cristian Chilipirea" userId="34ab170da5908fc4" providerId="LiveId" clId="{657DC964-B470-42A9-AA52-9F1F849BFB76}" dt="2019-10-13T10:12:57.755" v="252"/>
          <ac:spMkLst>
            <pc:docMk/>
            <pc:sldMk cId="3318546952" sldId="510"/>
            <ac:spMk id="2" creationId="{57F50B01-4D50-4E49-8602-469665034463}"/>
          </ac:spMkLst>
        </pc:spChg>
        <pc:spChg chg="del">
          <ac:chgData name="Cristian Chilipirea" userId="34ab170da5908fc4" providerId="LiveId" clId="{657DC964-B470-42A9-AA52-9F1F849BFB76}" dt="2019-10-13T10:12:59.755" v="253" actId="478"/>
          <ac:spMkLst>
            <pc:docMk/>
            <pc:sldMk cId="3318546952" sldId="510"/>
            <ac:spMk id="3" creationId="{EB1447C5-72A9-45A9-BCBC-C25054C30B1C}"/>
          </ac:spMkLst>
        </pc:spChg>
        <pc:spChg chg="add del">
          <ac:chgData name="Cristian Chilipirea" userId="34ab170da5908fc4" providerId="LiveId" clId="{657DC964-B470-42A9-AA52-9F1F849BFB76}" dt="2019-10-13T10:13:06.355" v="255"/>
          <ac:spMkLst>
            <pc:docMk/>
            <pc:sldMk cId="3318546952" sldId="510"/>
            <ac:spMk id="4" creationId="{D4CAB436-3FDA-46F6-AFA3-49B3EBB80F97}"/>
          </ac:spMkLst>
        </pc:spChg>
        <pc:spChg chg="add mod">
          <ac:chgData name="Cristian Chilipirea" userId="34ab170da5908fc4" providerId="LiveId" clId="{657DC964-B470-42A9-AA52-9F1F849BFB76}" dt="2019-10-13T10:13:08.170" v="257" actId="1076"/>
          <ac:spMkLst>
            <pc:docMk/>
            <pc:sldMk cId="3318546952" sldId="510"/>
            <ac:spMk id="5" creationId="{92AE1FCE-2060-4E71-9364-A3C4CAE8ADAC}"/>
          </ac:spMkLst>
        </pc:spChg>
      </pc:sldChg>
      <pc:sldChg chg="del">
        <pc:chgData name="Cristian Chilipirea" userId="34ab170da5908fc4" providerId="LiveId" clId="{657DC964-B470-42A9-AA52-9F1F849BFB76}" dt="2019-10-13T10:02:36.690" v="24" actId="2696"/>
        <pc:sldMkLst>
          <pc:docMk/>
          <pc:sldMk cId="3879735215" sldId="510"/>
        </pc:sldMkLst>
      </pc:sldChg>
      <pc:sldChg chg="del">
        <pc:chgData name="Cristian Chilipirea" userId="34ab170da5908fc4" providerId="LiveId" clId="{657DC964-B470-42A9-AA52-9F1F849BFB76}" dt="2019-10-13T10:02:36.721" v="25" actId="2696"/>
        <pc:sldMkLst>
          <pc:docMk/>
          <pc:sldMk cId="1746393774" sldId="511"/>
        </pc:sldMkLst>
      </pc:sldChg>
      <pc:sldChg chg="addSp delSp modSp add">
        <pc:chgData name="Cristian Chilipirea" userId="34ab170da5908fc4" providerId="LiveId" clId="{657DC964-B470-42A9-AA52-9F1F849BFB76}" dt="2019-10-13T10:13:26.339" v="264" actId="1076"/>
        <pc:sldMkLst>
          <pc:docMk/>
          <pc:sldMk cId="3843192485" sldId="511"/>
        </pc:sldMkLst>
        <pc:spChg chg="mod">
          <ac:chgData name="Cristian Chilipirea" userId="34ab170da5908fc4" providerId="LiveId" clId="{657DC964-B470-42A9-AA52-9F1F849BFB76}" dt="2019-10-13T10:13:16.931" v="259"/>
          <ac:spMkLst>
            <pc:docMk/>
            <pc:sldMk cId="3843192485" sldId="511"/>
            <ac:spMk id="2" creationId="{6F89C701-9BF0-4AFE-A64D-D359776A6784}"/>
          </ac:spMkLst>
        </pc:spChg>
        <pc:spChg chg="del">
          <ac:chgData name="Cristian Chilipirea" userId="34ab170da5908fc4" providerId="LiveId" clId="{657DC964-B470-42A9-AA52-9F1F849BFB76}" dt="2019-10-13T10:13:19.276" v="260" actId="478"/>
          <ac:spMkLst>
            <pc:docMk/>
            <pc:sldMk cId="3843192485" sldId="511"/>
            <ac:spMk id="3" creationId="{B131F11A-8B83-4197-B66D-CF33A5DCAAB2}"/>
          </ac:spMkLst>
        </pc:spChg>
        <pc:spChg chg="add del">
          <ac:chgData name="Cristian Chilipirea" userId="34ab170da5908fc4" providerId="LiveId" clId="{657DC964-B470-42A9-AA52-9F1F849BFB76}" dt="2019-10-13T10:13:24.516" v="262"/>
          <ac:spMkLst>
            <pc:docMk/>
            <pc:sldMk cId="3843192485" sldId="511"/>
            <ac:spMk id="4" creationId="{C9C0533B-9842-43FA-B979-8FB12987F35C}"/>
          </ac:spMkLst>
        </pc:spChg>
        <pc:spChg chg="add mod">
          <ac:chgData name="Cristian Chilipirea" userId="34ab170da5908fc4" providerId="LiveId" clId="{657DC964-B470-42A9-AA52-9F1F849BFB76}" dt="2019-10-13T10:13:26.339" v="264" actId="1076"/>
          <ac:spMkLst>
            <pc:docMk/>
            <pc:sldMk cId="3843192485" sldId="511"/>
            <ac:spMk id="5" creationId="{68C102DA-767B-47F6-9CF9-49B6207669F6}"/>
          </ac:spMkLst>
        </pc:spChg>
      </pc:sldChg>
      <pc:sldChg chg="del">
        <pc:chgData name="Cristian Chilipirea" userId="34ab170da5908fc4" providerId="LiveId" clId="{657DC964-B470-42A9-AA52-9F1F849BFB76}" dt="2019-10-13T10:02:37.012" v="26" actId="2696"/>
        <pc:sldMkLst>
          <pc:docMk/>
          <pc:sldMk cId="618357871" sldId="512"/>
        </pc:sldMkLst>
      </pc:sldChg>
      <pc:sldChg chg="addSp delSp modSp add">
        <pc:chgData name="Cristian Chilipirea" userId="34ab170da5908fc4" providerId="LiveId" clId="{657DC964-B470-42A9-AA52-9F1F849BFB76}" dt="2019-10-13T10:13:47.022" v="271" actId="1076"/>
        <pc:sldMkLst>
          <pc:docMk/>
          <pc:sldMk cId="771270071" sldId="512"/>
        </pc:sldMkLst>
        <pc:spChg chg="mod">
          <ac:chgData name="Cristian Chilipirea" userId="34ab170da5908fc4" providerId="LiveId" clId="{657DC964-B470-42A9-AA52-9F1F849BFB76}" dt="2019-10-13T10:13:32.403" v="266"/>
          <ac:spMkLst>
            <pc:docMk/>
            <pc:sldMk cId="771270071" sldId="512"/>
            <ac:spMk id="2" creationId="{EBEC0681-2A66-4463-83ED-EB1C51EC351D}"/>
          </ac:spMkLst>
        </pc:spChg>
        <pc:spChg chg="del">
          <ac:chgData name="Cristian Chilipirea" userId="34ab170da5908fc4" providerId="LiveId" clId="{657DC964-B470-42A9-AA52-9F1F849BFB76}" dt="2019-10-13T10:13:34.367" v="267" actId="478"/>
          <ac:spMkLst>
            <pc:docMk/>
            <pc:sldMk cId="771270071" sldId="512"/>
            <ac:spMk id="3" creationId="{23E4B660-19BB-46FF-AAF7-E7CF15366DEB}"/>
          </ac:spMkLst>
        </pc:spChg>
        <pc:spChg chg="add del">
          <ac:chgData name="Cristian Chilipirea" userId="34ab170da5908fc4" providerId="LiveId" clId="{657DC964-B470-42A9-AA52-9F1F849BFB76}" dt="2019-10-13T10:13:43.496" v="269"/>
          <ac:spMkLst>
            <pc:docMk/>
            <pc:sldMk cId="771270071" sldId="512"/>
            <ac:spMk id="4" creationId="{B5AF6063-9438-4C32-84E9-61CCFC1C16C3}"/>
          </ac:spMkLst>
        </pc:spChg>
        <pc:spChg chg="add mod">
          <ac:chgData name="Cristian Chilipirea" userId="34ab170da5908fc4" providerId="LiveId" clId="{657DC964-B470-42A9-AA52-9F1F849BFB76}" dt="2019-10-13T10:13:47.022" v="271" actId="1076"/>
          <ac:spMkLst>
            <pc:docMk/>
            <pc:sldMk cId="771270071" sldId="512"/>
            <ac:spMk id="5" creationId="{DC065041-307F-43ED-890F-205F20240271}"/>
          </ac:spMkLst>
        </pc:spChg>
      </pc:sldChg>
      <pc:sldChg chg="del">
        <pc:chgData name="Cristian Chilipirea" userId="34ab170da5908fc4" providerId="LiveId" clId="{657DC964-B470-42A9-AA52-9F1F849BFB76}" dt="2019-10-13T10:02:37.403" v="27" actId="2696"/>
        <pc:sldMkLst>
          <pc:docMk/>
          <pc:sldMk cId="1643747738" sldId="513"/>
        </pc:sldMkLst>
      </pc:sldChg>
      <pc:sldChg chg="addSp delSp modSp add">
        <pc:chgData name="Cristian Chilipirea" userId="34ab170da5908fc4" providerId="LiveId" clId="{657DC964-B470-42A9-AA52-9F1F849BFB76}" dt="2019-10-13T10:14:06.537" v="278" actId="1076"/>
        <pc:sldMkLst>
          <pc:docMk/>
          <pc:sldMk cId="3576737988" sldId="513"/>
        </pc:sldMkLst>
        <pc:spChg chg="mod">
          <ac:chgData name="Cristian Chilipirea" userId="34ab170da5908fc4" providerId="LiveId" clId="{657DC964-B470-42A9-AA52-9F1F849BFB76}" dt="2019-10-13T10:13:54.679" v="273"/>
          <ac:spMkLst>
            <pc:docMk/>
            <pc:sldMk cId="3576737988" sldId="513"/>
            <ac:spMk id="2" creationId="{238EAC4E-6F9F-412D-8202-F87638A8EF00}"/>
          </ac:spMkLst>
        </pc:spChg>
        <pc:spChg chg="del">
          <ac:chgData name="Cristian Chilipirea" userId="34ab170da5908fc4" providerId="LiveId" clId="{657DC964-B470-42A9-AA52-9F1F849BFB76}" dt="2019-10-13T10:13:57.095" v="274" actId="478"/>
          <ac:spMkLst>
            <pc:docMk/>
            <pc:sldMk cId="3576737988" sldId="513"/>
            <ac:spMk id="3" creationId="{1001BE3D-A5CF-40A6-A78B-7B81D04A5E27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4" creationId="{2F9AAAE4-BF4B-48A1-A8D6-0B3B247458B1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5" creationId="{1288A87F-3BAF-4233-A54B-F11949144F39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6" creationId="{543792C1-7EF9-40DD-8F71-FED84D5F2ECE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7" creationId="{CA9D4FC9-83DC-43C4-9C42-2EF5D35C5A5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8" creationId="{AD6EC27B-3B66-4C05-8ECF-D206E8424A9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9" creationId="{B4B1CE6B-8961-467D-8DF1-03B4A94DB2B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0" creationId="{5B0EFC0C-AC60-41CC-AAFC-82F2AD0BE15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1" creationId="{DA2A056D-5C8D-408E-AB34-CB7E16CA1EB3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2" creationId="{0A0503F6-2F54-4D6C-B0BE-DA86FD17F16C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3" creationId="{222EA95B-FD83-4DF9-A0AB-3DE450F5D2B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0" creationId="{5929682B-360B-4E0D-87D8-6510D3D1A43F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1" creationId="{EFC44FD7-79EA-40B2-ADE8-7B0B3792334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2" creationId="{C44BD400-0453-4606-9DE6-F3D62BFFA69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3" creationId="{C6BD1B40-321A-42DD-9160-370F57CA5D7F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4" creationId="{21415558-56DA-4EEC-8488-27D30D10313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5" creationId="{830F8A50-1E22-4A0C-A6B1-7EC55B0C7E1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6" creationId="{CCAA6C11-2C5D-4C58-A62D-E9C1B15093A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7" creationId="{CCD89BA1-3E4C-4BAB-82EC-CEAAA4A0B89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8" creationId="{A172FDDB-E8C0-4A65-A20D-43A2511E4C0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9" creationId="{558B77C3-1130-4145-994D-27027ECCFA8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0" creationId="{C729DE25-ED2F-4F4B-876B-94FD122A112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1" creationId="{8D03D7F6-74CA-48FA-8D66-C97B2D1A06B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8" creationId="{F6EA5EE3-957D-4792-936D-FC80550FFA5D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9" creationId="{6AAEA4B1-AEF5-40CC-A162-081140376872}"/>
          </ac:spMkLst>
        </pc:sp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4" creationId="{26829E45-C6AB-4E9F-8005-15B2A43E2F28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5" creationId="{9C09C10C-C749-4815-AC7D-4FA83ADE5BF5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6" creationId="{A71FA558-37B1-4ABC-8345-80D2A9987764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7" creationId="{4E284B1B-99DA-4D0B-A308-68A2BB4948CA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8" creationId="{AF1ED74E-DCB8-41EF-A792-6E27C18A08BD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9" creationId="{2E05503A-EF41-46B8-AF04-AE452E23537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2" creationId="{E6CAC8E2-1EC2-4E43-94E9-940CE833948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3" creationId="{4ABC4072-B033-49C5-8DB3-3DF9953BFAC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4" creationId="{0B41BC18-09C0-4E14-B05F-FD8DCC28A1B8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5" creationId="{3BB38F62-FBC0-4F37-ABD0-31FAB958919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6" creationId="{44492252-0D7C-4697-B41D-1382C06F830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7" creationId="{0EEC3B40-003E-45A5-AB51-31C50332D1D4}"/>
          </ac:cxnSpMkLst>
        </pc:cxnChg>
      </pc:sldChg>
      <pc:sldChg chg="del">
        <pc:chgData name="Cristian Chilipirea" userId="34ab170da5908fc4" providerId="LiveId" clId="{657DC964-B470-42A9-AA52-9F1F849BFB76}" dt="2019-10-13T10:02:37.680" v="28" actId="2696"/>
        <pc:sldMkLst>
          <pc:docMk/>
          <pc:sldMk cId="3181653658" sldId="514"/>
        </pc:sldMkLst>
      </pc:sldChg>
      <pc:sldChg chg="addSp delSp modSp add">
        <pc:chgData name="Cristian Chilipirea" userId="34ab170da5908fc4" providerId="LiveId" clId="{657DC964-B470-42A9-AA52-9F1F849BFB76}" dt="2019-10-13T10:14:22.851" v="285" actId="1076"/>
        <pc:sldMkLst>
          <pc:docMk/>
          <pc:sldMk cId="3658999622" sldId="514"/>
        </pc:sldMkLst>
        <pc:spChg chg="mod">
          <ac:chgData name="Cristian Chilipirea" userId="34ab170da5908fc4" providerId="LiveId" clId="{657DC964-B470-42A9-AA52-9F1F849BFB76}" dt="2019-10-13T10:14:12.630" v="280"/>
          <ac:spMkLst>
            <pc:docMk/>
            <pc:sldMk cId="3658999622" sldId="514"/>
            <ac:spMk id="2" creationId="{56CA820B-AA52-444C-9BFC-0197CD049D3A}"/>
          </ac:spMkLst>
        </pc:spChg>
        <pc:spChg chg="del">
          <ac:chgData name="Cristian Chilipirea" userId="34ab170da5908fc4" providerId="LiveId" clId="{657DC964-B470-42A9-AA52-9F1F849BFB76}" dt="2019-10-13T10:14:14.687" v="281" actId="478"/>
          <ac:spMkLst>
            <pc:docMk/>
            <pc:sldMk cId="3658999622" sldId="514"/>
            <ac:spMk id="3" creationId="{C3718498-90F7-4984-B7E4-074CA4869265}"/>
          </ac:spMkLst>
        </pc:spChg>
        <pc:graphicFrameChg chg="add mod">
          <ac:chgData name="Cristian Chilipirea" userId="34ab170da5908fc4" providerId="LiveId" clId="{657DC964-B470-42A9-AA52-9F1F849BFB76}" dt="2019-10-13T10:14:22.851" v="285" actId="1076"/>
          <ac:graphicFrameMkLst>
            <pc:docMk/>
            <pc:sldMk cId="3658999622" sldId="514"/>
            <ac:graphicFrameMk id="4" creationId="{817FAEE1-3FEB-487A-940A-5FDF891BEF80}"/>
          </ac:graphicFrameMkLst>
        </pc:graphicFrameChg>
      </pc:sldChg>
      <pc:sldChg chg="del">
        <pc:chgData name="Cristian Chilipirea" userId="34ab170da5908fc4" providerId="LiveId" clId="{657DC964-B470-42A9-AA52-9F1F849BFB76}" dt="2019-10-13T10:02:38.150" v="29" actId="2696"/>
        <pc:sldMkLst>
          <pc:docMk/>
          <pc:sldMk cId="2957820623" sldId="515"/>
        </pc:sldMkLst>
      </pc:sldChg>
      <pc:sldChg chg="addSp delSp modSp add">
        <pc:chgData name="Cristian Chilipirea" userId="34ab170da5908fc4" providerId="LiveId" clId="{657DC964-B470-42A9-AA52-9F1F849BFB76}" dt="2019-10-13T10:14:37.989" v="291" actId="14100"/>
        <pc:sldMkLst>
          <pc:docMk/>
          <pc:sldMk cId="3052788892" sldId="515"/>
        </pc:sldMkLst>
        <pc:spChg chg="mod">
          <ac:chgData name="Cristian Chilipirea" userId="34ab170da5908fc4" providerId="LiveId" clId="{657DC964-B470-42A9-AA52-9F1F849BFB76}" dt="2019-10-13T10:14:28.773" v="287"/>
          <ac:spMkLst>
            <pc:docMk/>
            <pc:sldMk cId="3052788892" sldId="515"/>
            <ac:spMk id="2" creationId="{EC2C06A7-B901-4B45-BE91-E9C024902218}"/>
          </ac:spMkLst>
        </pc:spChg>
        <pc:spChg chg="del">
          <ac:chgData name="Cristian Chilipirea" userId="34ab170da5908fc4" providerId="LiveId" clId="{657DC964-B470-42A9-AA52-9F1F849BFB76}" dt="2019-10-13T10:14:30.835" v="288" actId="478"/>
          <ac:spMkLst>
            <pc:docMk/>
            <pc:sldMk cId="3052788892" sldId="515"/>
            <ac:spMk id="3" creationId="{B12196BC-961D-496C-82DA-DBBC8CA1558F}"/>
          </ac:spMkLst>
        </pc:spChg>
        <pc:graphicFrameChg chg="add mod">
          <ac:chgData name="Cristian Chilipirea" userId="34ab170da5908fc4" providerId="LiveId" clId="{657DC964-B470-42A9-AA52-9F1F849BFB76}" dt="2019-10-13T10:14:37.989" v="291" actId="14100"/>
          <ac:graphicFrameMkLst>
            <pc:docMk/>
            <pc:sldMk cId="3052788892" sldId="515"/>
            <ac:graphicFrameMk id="4" creationId="{65AE7679-2C55-4DE5-B8B7-74CBC7D781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4:54.711" v="298" actId="1076"/>
        <pc:sldMkLst>
          <pc:docMk/>
          <pc:sldMk cId="428624982" sldId="516"/>
        </pc:sldMkLst>
        <pc:spChg chg="mod">
          <ac:chgData name="Cristian Chilipirea" userId="34ab170da5908fc4" providerId="LiveId" clId="{657DC964-B470-42A9-AA52-9F1F849BFB76}" dt="2019-10-13T10:14:44.443" v="293"/>
          <ac:spMkLst>
            <pc:docMk/>
            <pc:sldMk cId="428624982" sldId="516"/>
            <ac:spMk id="2" creationId="{34AFB6E3-A5AF-4E5C-9787-8443CF0ACA79}"/>
          </ac:spMkLst>
        </pc:spChg>
        <pc:spChg chg="del">
          <ac:chgData name="Cristian Chilipirea" userId="34ab170da5908fc4" providerId="LiveId" clId="{657DC964-B470-42A9-AA52-9F1F849BFB76}" dt="2019-10-13T10:14:46.599" v="294" actId="478"/>
          <ac:spMkLst>
            <pc:docMk/>
            <pc:sldMk cId="428624982" sldId="516"/>
            <ac:spMk id="3" creationId="{310F9A74-A929-4BD4-B271-A77463B088F6}"/>
          </ac:spMkLst>
        </pc:spChg>
        <pc:spChg chg="add del">
          <ac:chgData name="Cristian Chilipirea" userId="34ab170da5908fc4" providerId="LiveId" clId="{657DC964-B470-42A9-AA52-9F1F849BFB76}" dt="2019-10-13T10:14:52.617" v="296"/>
          <ac:spMkLst>
            <pc:docMk/>
            <pc:sldMk cId="428624982" sldId="516"/>
            <ac:spMk id="4" creationId="{2AFAE1C2-A057-4C2B-AB1C-31FD16F2425A}"/>
          </ac:spMkLst>
        </pc:spChg>
        <pc:spChg chg="add mod">
          <ac:chgData name="Cristian Chilipirea" userId="34ab170da5908fc4" providerId="LiveId" clId="{657DC964-B470-42A9-AA52-9F1F849BFB76}" dt="2019-10-13T10:14:54.711" v="298" actId="1076"/>
          <ac:spMkLst>
            <pc:docMk/>
            <pc:sldMk cId="428624982" sldId="516"/>
            <ac:spMk id="5" creationId="{EAA996FA-40E3-4E39-8F3C-2BA84B6DEC78}"/>
          </ac:spMkLst>
        </pc:spChg>
      </pc:sldChg>
      <pc:sldChg chg="del">
        <pc:chgData name="Cristian Chilipirea" userId="34ab170da5908fc4" providerId="LiveId" clId="{657DC964-B470-42A9-AA52-9F1F849BFB76}" dt="2019-10-13T10:02:38.768" v="30" actId="2696"/>
        <pc:sldMkLst>
          <pc:docMk/>
          <pc:sldMk cId="3525947301" sldId="516"/>
        </pc:sldMkLst>
      </pc:sldChg>
      <pc:sldChg chg="addSp delSp modSp add">
        <pc:chgData name="Cristian Chilipirea" userId="34ab170da5908fc4" providerId="LiveId" clId="{657DC964-B470-42A9-AA52-9F1F849BFB76}" dt="2019-10-13T10:15:12.816" v="309" actId="1076"/>
        <pc:sldMkLst>
          <pc:docMk/>
          <pc:sldMk cId="1708359677" sldId="517"/>
        </pc:sldMkLst>
        <pc:spChg chg="mod">
          <ac:chgData name="Cristian Chilipirea" userId="34ab170da5908fc4" providerId="LiveId" clId="{657DC964-B470-42A9-AA52-9F1F849BFB76}" dt="2019-10-13T10:15:00.080" v="300"/>
          <ac:spMkLst>
            <pc:docMk/>
            <pc:sldMk cId="1708359677" sldId="517"/>
            <ac:spMk id="2" creationId="{81AFBD42-D75F-4C41-A17F-C73236ED9746}"/>
          </ac:spMkLst>
        </pc:spChg>
        <pc:spChg chg="del">
          <ac:chgData name="Cristian Chilipirea" userId="34ab170da5908fc4" providerId="LiveId" clId="{657DC964-B470-42A9-AA52-9F1F849BFB76}" dt="2019-10-13T10:15:01.991" v="301" actId="478"/>
          <ac:spMkLst>
            <pc:docMk/>
            <pc:sldMk cId="1708359677" sldId="517"/>
            <ac:spMk id="3" creationId="{ED9C0227-6D61-415A-907B-84239BDACFB4}"/>
          </ac:spMkLst>
        </pc:spChg>
        <pc:spChg chg="add del mod">
          <ac:chgData name="Cristian Chilipirea" userId="34ab170da5908fc4" providerId="LiveId" clId="{657DC964-B470-42A9-AA52-9F1F849BFB76}" dt="2019-10-13T10:15:09.599" v="305"/>
          <ac:spMkLst>
            <pc:docMk/>
            <pc:sldMk cId="1708359677" sldId="517"/>
            <ac:spMk id="4" creationId="{C9E44097-DCCA-4EDB-B7A3-9EA514373EEE}"/>
          </ac:spMkLst>
        </pc:spChg>
        <pc:spChg chg="add del">
          <ac:chgData name="Cristian Chilipirea" userId="34ab170da5908fc4" providerId="LiveId" clId="{657DC964-B470-42A9-AA52-9F1F849BFB76}" dt="2019-10-13T10:15:11.146" v="307"/>
          <ac:spMkLst>
            <pc:docMk/>
            <pc:sldMk cId="1708359677" sldId="517"/>
            <ac:spMk id="5" creationId="{3D740B66-112C-4A4E-90AD-791BE0501907}"/>
          </ac:spMkLst>
        </pc:spChg>
        <pc:spChg chg="add mod">
          <ac:chgData name="Cristian Chilipirea" userId="34ab170da5908fc4" providerId="LiveId" clId="{657DC964-B470-42A9-AA52-9F1F849BFB76}" dt="2019-10-13T10:15:12.816" v="309" actId="1076"/>
          <ac:spMkLst>
            <pc:docMk/>
            <pc:sldMk cId="1708359677" sldId="517"/>
            <ac:spMk id="6" creationId="{432B099B-2383-4FD4-814D-5F5649CDDC3F}"/>
          </ac:spMkLst>
        </pc:spChg>
      </pc:sldChg>
      <pc:sldChg chg="del">
        <pc:chgData name="Cristian Chilipirea" userId="34ab170da5908fc4" providerId="LiveId" clId="{657DC964-B470-42A9-AA52-9F1F849BFB76}" dt="2019-10-13T10:02:39.125" v="31" actId="2696"/>
        <pc:sldMkLst>
          <pc:docMk/>
          <pc:sldMk cId="1868093676" sldId="517"/>
        </pc:sldMkLst>
      </pc:sldChg>
      <pc:sldChg chg="addSp delSp modSp add">
        <pc:chgData name="Cristian Chilipirea" userId="34ab170da5908fc4" providerId="LiveId" clId="{657DC964-B470-42A9-AA52-9F1F849BFB76}" dt="2019-10-13T10:15:32.264" v="318" actId="1076"/>
        <pc:sldMkLst>
          <pc:docMk/>
          <pc:sldMk cId="515006025" sldId="518"/>
        </pc:sldMkLst>
        <pc:spChg chg="mod">
          <ac:chgData name="Cristian Chilipirea" userId="34ab170da5908fc4" providerId="LiveId" clId="{657DC964-B470-42A9-AA52-9F1F849BFB76}" dt="2019-10-13T10:15:19.987" v="311"/>
          <ac:spMkLst>
            <pc:docMk/>
            <pc:sldMk cId="515006025" sldId="518"/>
            <ac:spMk id="2" creationId="{41044144-22AC-4202-A673-EB343EA4037D}"/>
          </ac:spMkLst>
        </pc:spChg>
        <pc:spChg chg="del">
          <ac:chgData name="Cristian Chilipirea" userId="34ab170da5908fc4" providerId="LiveId" clId="{657DC964-B470-42A9-AA52-9F1F849BFB76}" dt="2019-10-13T10:15:22.386" v="312" actId="478"/>
          <ac:spMkLst>
            <pc:docMk/>
            <pc:sldMk cId="515006025" sldId="518"/>
            <ac:spMk id="3" creationId="{4D22A08E-CC67-4F87-AE7D-008B7F9028F8}"/>
          </ac:spMkLst>
        </pc:s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" creationId="{31817EB6-E86F-459B-A99F-B698700FBB98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7" creationId="{4E43738D-CBB6-451C-82B9-C78010D87E9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0" creationId="{4541C6FE-59A6-4559-AB21-6C6AD9FCBD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3" creationId="{E4B514C0-3A0A-4528-8333-AD435E9DC8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6" creationId="{A0776605-7007-4311-BEAC-D7AF1CB1C103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9" creationId="{B2096BFD-3F22-4FAD-884E-C5B10A25FAA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2" creationId="{03514686-E3BF-46AB-93D5-658F68C30962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5" creationId="{4E0B57DF-D764-40BB-9502-095FE48C62D7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8" creationId="{B0B35590-40DC-43D3-BAF5-B9D7581B740B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3" creationId="{D71535B6-9F32-4870-8EDA-4B0C6ADD6A9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6" creationId="{AD96059F-77F0-4839-9BC3-E8DF9F4FF8C8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9" creationId="{7CFCEA87-42D9-46CA-A14B-C99658EBB457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2" creationId="{8E574BB3-383B-4CE1-8D0B-66A37CB5EBDB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5" creationId="{4988F8B1-AD65-4429-BB5D-B7D07C1ED3E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8" creationId="{AE9AAA7E-ECB1-47AA-81A4-9F51E2F16D31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1" creationId="{E313BFC1-7F9B-4064-B485-D13E92BA0C74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4" creationId="{299035C1-F65E-4EA3-950C-75310DD52C6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7" creationId="{E9644A24-29E3-4782-81BE-D6C20F53D7C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70" creationId="{C01D1832-0220-4283-BCB3-8938C313CE5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85" creationId="{E18AC48C-D18F-4E7B-8F92-4582E71936D0}"/>
          </ac:grpSpMkLst>
        </pc:grp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1" creationId="{41AF415E-00E0-4CE0-8176-5AD6CBEC95CB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2" creationId="{8822E6E4-7DA7-40D0-B1B1-6B445A25BC86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3" creationId="{43BDA57A-9294-44B1-A6BC-4473201A035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4" creationId="{29308412-DC61-4EF8-A034-DED170C4372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5" creationId="{9B4C9B5C-EF59-44C2-8168-3C14A3633CF7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6" creationId="{48205AC1-0EBE-42B5-9AEC-A9DDFE587B1E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7" creationId="{EC5C2967-55C2-441D-A56C-5DE1B922C6F1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8" creationId="{57C72A20-072E-4F4B-9B89-CCBA3C2064C4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9" creationId="{E99C5D4F-D575-4F56-9685-657D0FA093D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0" creationId="{CDD91C8D-5CC4-473C-93D8-46B6240AAC7D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1" creationId="{9D203721-8CCC-4891-8AC4-1892FE34B62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2" creationId="{B0405050-2E59-4505-BDCF-9B32CD33A18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3" creationId="{3197AB39-91F6-4860-90A0-3CC9BD61056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4" creationId="{59A6ACA5-BAE2-4FE0-8DB7-31E4360E7C7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5" creationId="{089D1554-688E-4F40-AA76-47D61FD9070D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6" creationId="{2D86DEFF-B2D7-421F-8D25-6B3CCB16715B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7" creationId="{CBAA32D1-91D1-4BDE-ACEA-53E0BB39BC38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8" creationId="{DD1DD440-1453-443A-AFEA-FD252243BDA4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9" creationId="{E7A3E512-009C-4E63-8920-71BD266A146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0" creationId="{8EC33D46-1840-4975-9AB1-CC5C84CED731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1" creationId="{1F00ABBC-4A6F-4EA0-A3F9-031E46486AB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2" creationId="{3030CA5F-B5CF-4A61-A34B-ADCB4020B3E5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3" creationId="{5DD23C9A-B9D2-4A09-A705-732510AFCFD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4" creationId="{14F8F429-524E-4AE2-837B-251DD5E6AAFF}"/>
          </ac:cxnSpMkLst>
        </pc:cxnChg>
      </pc:sldChg>
      <pc:sldChg chg="del">
        <pc:chgData name="Cristian Chilipirea" userId="34ab170da5908fc4" providerId="LiveId" clId="{657DC964-B470-42A9-AA52-9F1F849BFB76}" dt="2019-10-13T10:02:39.929" v="32" actId="2696"/>
        <pc:sldMkLst>
          <pc:docMk/>
          <pc:sldMk cId="937818870" sldId="518"/>
        </pc:sldMkLst>
      </pc:sldChg>
      <pc:sldChg chg="addSp delSp modSp add">
        <pc:chgData name="Cristian Chilipirea" userId="34ab170da5908fc4" providerId="LiveId" clId="{657DC964-B470-42A9-AA52-9F1F849BFB76}" dt="2019-10-13T10:15:55.099" v="327" actId="1076"/>
        <pc:sldMkLst>
          <pc:docMk/>
          <pc:sldMk cId="4258076731" sldId="519"/>
        </pc:sldMkLst>
        <pc:spChg chg="mod">
          <ac:chgData name="Cristian Chilipirea" userId="34ab170da5908fc4" providerId="LiveId" clId="{657DC964-B470-42A9-AA52-9F1F849BFB76}" dt="2019-10-13T10:15:42.708" v="320"/>
          <ac:spMkLst>
            <pc:docMk/>
            <pc:sldMk cId="4258076731" sldId="519"/>
            <ac:spMk id="2" creationId="{31586C2A-2656-4631-8E6D-CAA250221F1A}"/>
          </ac:spMkLst>
        </pc:spChg>
        <pc:spChg chg="del">
          <ac:chgData name="Cristian Chilipirea" userId="34ab170da5908fc4" providerId="LiveId" clId="{657DC964-B470-42A9-AA52-9F1F849BFB76}" dt="2019-10-13T10:15:44.968" v="321" actId="478"/>
          <ac:spMkLst>
            <pc:docMk/>
            <pc:sldMk cId="4258076731" sldId="519"/>
            <ac:spMk id="3" creationId="{B1B35177-EE0B-4D0A-A402-934A51AFFBF1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49" creationId="{6CD29D74-E2D5-4435-B7BB-3CFBE3F5C543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0" creationId="{DD6D9D97-E360-4392-BFD7-08A6EBF48845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3" creationId="{FD8EB5F0-C46F-4D06-BD67-28E928674752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4" creationId="{654F58CF-FE19-4C30-A2DF-48F7AEB9270A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4" creationId="{E2EC2228-D34F-4C7F-AB65-1BE48F526216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5" creationId="{8AC01D72-1096-4C46-9B47-F4671D22AB1D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8" creationId="{2E077BDB-F37D-45BC-A713-CD4C08C045B3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9" creationId="{60C81CFD-3953-40DC-8B3D-A3FE8D4E9328}"/>
          </ac:spMkLst>
        </pc:s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" creationId="{E46ECB67-8E23-4467-863B-8C14BC3C7781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7" creationId="{E2B05762-B36B-43F1-90F7-9DC8103E09B2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0" creationId="{0FE8ED59-4FA4-44CD-B2EC-A5D0A2D0BF1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3" creationId="{87D160DA-F7F2-4DFF-8FEB-27507C4A6AA6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6" creationId="{D3B87CB6-8DCC-48FC-9BB2-403325A32C5F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9" creationId="{541E1D3A-F020-413A-AA57-C89D30E0C17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2" creationId="{203A426A-E765-4131-9308-86500C87D3DA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5" creationId="{64D8ADE6-3BB3-471E-AFDD-36BA4A205659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8" creationId="{A2F70480-FECC-48F9-9BDD-3D39AD2C22F7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6" creationId="{E8794152-46FF-42B9-BB5D-E7C4986113E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5" creationId="{39C63E92-E9F6-4CB8-ABD0-50EBFAD822B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8" creationId="{E8FF739D-167C-446D-B57A-5CE0403C365B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61" creationId="{838EE878-81DC-4B8F-9184-41D27B37A20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69" creationId="{588FBC2C-0CD9-41E5-9A73-C2ADB8786A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2" creationId="{DFC1CFBF-8BD7-4377-A1B9-0BA4454AE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5" creationId="{C03EE888-8BE3-40F6-AD3E-584F057F4CE0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8" creationId="{FAE81AD0-B928-45D8-8AE1-6C2C1D37E934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1" creationId="{67F109F2-FCB0-4B63-8823-13E21F99C7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4" creationId="{D560A2A0-62F0-4888-9CF5-7791A53D26C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7" creationId="{D2A58642-F16D-455D-B0F2-2339E627D2DC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0" creationId="{4D6B4A3B-1795-4BE1-B576-E5D9BFE7E25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3" creationId="{59DEDB08-26A5-4331-975A-ED8D653C1268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11" creationId="{AD75E1B9-06AA-4A62-A4A3-280FC952E22E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0" creationId="{4DC9FD8D-D9DC-4169-B77E-6901F6085502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3" creationId="{747273DC-2C4C-49F2-89F1-818B0E6B9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6" creationId="{57F327D6-AA45-4682-A6F6-DEB8B2EC9061}"/>
          </ac:grpSpMkLst>
        </pc:grp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1" creationId="{986547A6-18A6-4AF1-B7B7-1E3E7E62E3C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2" creationId="{853855AA-3CF4-49B3-875D-4A1D7BCB661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3" creationId="{96C71A8F-B99A-4A24-A41D-C16D8DE354B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4" creationId="{9FB847AC-386E-4410-9B81-23612523637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5" creationId="{2AAEFE23-17C3-46F8-B3C5-67B100A988E7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6" creationId="{1933F294-70D5-49D8-9973-FEA97A549A6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7" creationId="{2BC7CFAB-0BAD-420C-A501-974EFCB31FF9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8" creationId="{CC4131A1-7E46-48C1-9241-EA4A62C6842A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9" creationId="{CE176246-840C-46FF-919D-787A850B24F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0" creationId="{BD1EB294-3408-4EB5-931D-B8E20C4871C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1" creationId="{6A08FCDF-195A-4E61-ACD2-B92FFB26BE0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2" creationId="{E711E9ED-514C-4ED9-9D32-D59FC85EFCB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3" creationId="{50C0C84F-ADA4-4918-8947-7276E7BC27FF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4" creationId="{5C549085-20D3-4921-93B7-8624524DE78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5" creationId="{FCD6C583-74AA-45EC-A275-F03F86E443F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1" creationId="{E9C1C3D1-C01E-4237-A920-9B01C6B2A6C2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2" creationId="{74E000C3-CF2F-4F18-82D2-5DAC0ADB000C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4" creationId="{707F2AE9-FD34-4D85-8B29-9D824BEC333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5" creationId="{C77FC10F-CCDF-4708-86DC-0295900ACCE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6" creationId="{95CE83A6-1BDA-4354-905D-7EBECC34415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7" creationId="{5E8E19CD-6D02-4CE4-994D-181655ECC4D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8" creationId="{8837F57C-71DF-4E35-83F5-5980A019246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6" creationId="{4CC85B07-5513-46D2-96AB-10A05CC7F87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7" creationId="{012A1E06-E983-4001-9205-84CE17FE46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8" creationId="{8E8634B8-F69B-4A92-9628-F4BFEE8C40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9" creationId="{5565EAA2-80C6-40E1-AB77-ABA2ED244D5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0" creationId="{7ED206CA-7EA1-485E-A105-26B104C145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1" creationId="{50E9D60A-A987-4934-BF0C-0B53F6C831D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2" creationId="{22DD4A74-5F74-466F-926A-69D6953F25F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3" creationId="{87246A73-8489-400A-8C1C-FE09C6944A6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4" creationId="{959282D6-D8BC-4567-ACA6-52F9F3562CC4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5" creationId="{48032F23-47D8-43AA-B9EB-857598929398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6" creationId="{FDE2AEE1-BEA9-4CD3-AE2F-825BE7E4C5F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7" creationId="{5F2DDD9D-CC09-4024-A71B-8617BE3CF071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8" creationId="{389DB1AE-E3FC-484A-BBB4-747DD7BE4EE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9" creationId="{5C27FF88-5BB0-4DAA-8E76-50350625C07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0" creationId="{F283B94A-D852-47BA-AD0C-D73E5F120B0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6" creationId="{AC5A86EE-7ED1-4776-B1E3-5E3C2BB1A80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7" creationId="{C01E23AE-D22F-40C5-B83D-2527FB6E81BB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29" creationId="{53962B30-7DAA-4FAF-B3AA-D146B2B74D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0" creationId="{C296C9ED-8B67-4608-9D94-F6B0AC10BAAE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1" creationId="{18F68E71-171F-468F-817C-B073CF6B4596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2" creationId="{68935227-6703-4089-A845-9DCC2CFEC15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3" creationId="{66981EEE-2032-4811-B0C8-07FF48D70797}"/>
          </ac:cxnSpMkLst>
        </pc:cxnChg>
      </pc:sldChg>
      <pc:sldChg chg="addSp delSp modSp add">
        <pc:chgData name="Cristian Chilipirea" userId="34ab170da5908fc4" providerId="LiveId" clId="{657DC964-B470-42A9-AA52-9F1F849BFB76}" dt="2019-10-13T10:16:10.229" v="333"/>
        <pc:sldMkLst>
          <pc:docMk/>
          <pc:sldMk cId="1530226798" sldId="520"/>
        </pc:sldMkLst>
        <pc:spChg chg="mod">
          <ac:chgData name="Cristian Chilipirea" userId="34ab170da5908fc4" providerId="LiveId" clId="{657DC964-B470-42A9-AA52-9F1F849BFB76}" dt="2019-10-13T10:16:02.799" v="329"/>
          <ac:spMkLst>
            <pc:docMk/>
            <pc:sldMk cId="1530226798" sldId="520"/>
            <ac:spMk id="2" creationId="{7351D81F-4684-48AD-9A1B-9122EC5335CE}"/>
          </ac:spMkLst>
        </pc:spChg>
        <pc:spChg chg="del">
          <ac:chgData name="Cristian Chilipirea" userId="34ab170da5908fc4" providerId="LiveId" clId="{657DC964-B470-42A9-AA52-9F1F849BFB76}" dt="2019-10-13T10:16:04.999" v="330" actId="478"/>
          <ac:spMkLst>
            <pc:docMk/>
            <pc:sldMk cId="1530226798" sldId="520"/>
            <ac:spMk id="3" creationId="{79B879A8-0EC7-4641-9C0A-53D952108C5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3" creationId="{1B897F1F-E445-49C2-816F-0337CA5F09BC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4" creationId="{586A4B7C-05A7-463E-BAE3-CA210CBF39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5" creationId="{C7C30311-8F80-447A-8004-E14761107E51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6" creationId="{555A5CE4-504E-4D13-8F07-7CC1C3C99B8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7" creationId="{1D0EFF60-0DCD-4601-8C4E-7DF3F13E609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8" creationId="{ED622907-2870-4899-A58F-D19813131083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4" creationId="{C2E08D0B-6373-4109-879B-23EB57EC59A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5" creationId="{71704980-72B2-4EBC-A91C-BA145466CAE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6" creationId="{AB388E3C-564D-4DF6-A785-6C2E881970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7" creationId="{520D7EFF-B42D-4038-94B4-F007533C0ED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3" creationId="{E720861D-A5D9-481A-98A5-6B7CACEF980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4" creationId="{A3B9FCE9-68AB-4248-A6DF-843FF2F33D0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4" creationId="{7281A669-B2E4-456D-B44C-134081B9BB2B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5" creationId="{6371F7B6-80D0-4425-8E31-A4C1EE614937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6" creationId="{FDEAC5CA-4BF0-4719-8E8A-EC5922411608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7" creationId="{E8D65994-3A70-4D0D-9C85-DAA2BBDDFBD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8" creationId="{6F040061-CFA1-49F2-98E3-E1F735BFA6A5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9" creationId="{83291F2A-91CB-4DDE-90F5-ACB1BBDC4636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5" creationId="{BAE41A2D-D0BE-4E55-B7CC-EF90D282BD71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6" creationId="{D7CDDEC2-BCAB-4C5C-B1F0-CD928C670513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7" creationId="{A693D3E4-5684-4B3F-835E-69A427BA63C9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8" creationId="{54B01B98-76FB-4F67-909E-0F0690F6E07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4" creationId="{B985265D-2DA6-42CE-A4F3-E47404EBF02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5" creationId="{E19AAFF0-7C91-4845-85C8-BFC2A0DE4CBA}"/>
          </ac:spMkLst>
        </pc:s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4" creationId="{617FA4C9-5C23-4D67-89EE-4133570DBA81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7" creationId="{30B7CA79-AB3B-4AE0-BE8E-D6371BAE68FD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0" creationId="{71D90FF4-6F76-444E-9DC6-1CBB179BAED2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3" creationId="{E21AA815-074D-4345-8B63-C7484C45CFC9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6" creationId="{B9F8DCA3-ECE9-4AD2-A90E-2D104541D197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9" creationId="{9D18A76F-2D48-4DAB-8AB1-90008EDA01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2" creationId="{88DDF1F3-F4BD-4EC8-AA8F-674384BB5FDC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5" creationId="{9064C836-289F-4D17-9FE1-6065BCB11E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8" creationId="{43102CD9-C204-452C-8D2E-702A293A42E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5" creationId="{36BD52B4-8148-4EFD-A03E-E6AF935DBCA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8" creationId="{366F9124-1089-488B-BB96-F6A6E30242B4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1" creationId="{BD2D4444-1015-4F7F-B98E-D64D567A8E4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4" creationId="{BC368C89-238C-4804-AC94-494E0DBB9776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7" creationId="{0C7FB64C-61CB-4122-BA93-B421C60E6ECD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0" creationId="{CD4A5F6D-66E3-4174-A37F-D781EFC924B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3" creationId="{2CE0E4F1-1177-4C1B-9E0D-E2B10642464E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6" creationId="{5112FA28-3259-4F3A-B13B-E5B5EC5C9457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9" creationId="{B669902F-ACC7-428A-8282-6F8B93A0A6F9}"/>
          </ac:grpSpMkLst>
        </pc:grp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1" creationId="{8A6746C6-1E71-4940-A4D7-060008F76C0D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2" creationId="{EEEC357A-36E7-4A12-B08D-A4B615763A89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3" creationId="{0317CBF9-80D5-47F9-A744-42AE99079B9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4" creationId="{BDEEB95B-19C6-425E-A883-35F2D68A33D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5" creationId="{0C28C00A-84C3-4D93-B6E5-BC026A925B0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6" creationId="{BCA8604C-E01F-4A2D-97EA-1CEA3500F88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7" creationId="{6C14AFAF-A7D1-44D5-9CC6-23CA6B729563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8" creationId="{D385C25B-CA6E-4AA9-881B-6D9F5BADF25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9" creationId="{DFFC9B80-70D3-41EB-87E2-523A5B9C47D6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0" creationId="{2C1713E0-1F7A-4427-837D-F70F1D375904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1" creationId="{AF5D1500-20CF-44FD-934D-AC01B2B95EE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2" creationId="{E12BFAC0-9B48-40CC-B6FF-0F4C7053DA1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9" creationId="{55DB254E-6000-485C-8B5B-28458FB90A8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0" creationId="{6006F0C2-17E4-4A69-A098-E2849D2597D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1" creationId="{DB35B31F-0655-41FF-A9B2-77DB12AFACF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2" creationId="{03C1EDB9-89D2-4D1C-8630-2496D32D6F9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3" creationId="{B7B52B66-56A9-4D96-B177-E17BA0701AD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8" creationId="{5CDA48DE-DC77-4E4F-9B42-4D3F9C9AAE50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9" creationId="{432358CC-2D95-4853-87C5-BBD7E4568EF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0" creationId="{4CEA4120-4F74-4A75-BCDD-45AB6160484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1" creationId="{8EE1C73A-8411-4127-A240-DB0202C6E47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2" creationId="{5E9F7D0B-DBCE-49C9-AB64-A26CA68B12A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2" creationId="{B7BB1474-1959-481E-8DFE-0E0829AAE0D4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3" creationId="{49A2ECA6-9719-40E1-B6C4-FB5BAA9FDB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4" creationId="{092E8634-EECE-4474-8D02-60ACC413024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5" creationId="{2FFCAFC9-67EC-4F2B-813E-8F0A2F816F0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6" creationId="{F3DCB7CD-EF0B-4BD3-B027-F8CBAE335C5C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7" creationId="{D71E28D8-7942-423F-9182-9F4BE982CB3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8" creationId="{A1306B00-818F-4D19-A6B5-A26CFA54C48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9" creationId="{9BFAA2E4-0694-427D-B908-B1B9A75396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0" creationId="{C6FA12AE-A2A4-41A6-BBCB-027785A6E6C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1" creationId="{DA80437D-D947-4534-99CC-C80E6069D43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2" creationId="{5505BC9E-B182-4E40-9D68-2DC295F6297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3" creationId="{DEFA3789-B492-4C0F-85B7-1C74B9E398E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0" creationId="{C861B8FC-AF0F-4A06-B9A2-285CC2C392DF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1" creationId="{8B07A575-86AE-4AB3-AB10-994AA1A46EB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2" creationId="{6BA2DEF0-E22A-448D-82BE-C3903AAA90A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3" creationId="{425C1C38-4D6A-40D7-BE4E-7BB00175479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4" creationId="{E92721B8-B4AD-47CB-8AC1-DFA11FECDB5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9" creationId="{1A7D294A-682B-4DB9-BEB8-8DF81CD9A08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0" creationId="{73E925C8-E539-408D-9218-B63A045FECA9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1" creationId="{AE3D3ABA-3E55-49D7-BE90-0D1A65389A1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2" creationId="{BA41D0D8-C097-49C8-B150-89E7B3947913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3" creationId="{7452A926-03E5-4DE1-B486-AABFD6E19113}"/>
          </ac:cxnSpMkLst>
        </pc:cxnChg>
      </pc:sldChg>
      <pc:sldChg chg="addSp delSp modSp add">
        <pc:chgData name="Cristian Chilipirea" userId="34ab170da5908fc4" providerId="LiveId" clId="{657DC964-B470-42A9-AA52-9F1F849BFB76}" dt="2019-10-13T10:16:26.347" v="340" actId="1076"/>
        <pc:sldMkLst>
          <pc:docMk/>
          <pc:sldMk cId="103493448" sldId="521"/>
        </pc:sldMkLst>
        <pc:spChg chg="mod">
          <ac:chgData name="Cristian Chilipirea" userId="34ab170da5908fc4" providerId="LiveId" clId="{657DC964-B470-42A9-AA52-9F1F849BFB76}" dt="2019-10-13T10:16:15.874" v="335"/>
          <ac:spMkLst>
            <pc:docMk/>
            <pc:sldMk cId="103493448" sldId="521"/>
            <ac:spMk id="2" creationId="{C8986273-F10D-41E1-B256-18CC63FC26A4}"/>
          </ac:spMkLst>
        </pc:spChg>
        <pc:spChg chg="del">
          <ac:chgData name="Cristian Chilipirea" userId="34ab170da5908fc4" providerId="LiveId" clId="{657DC964-B470-42A9-AA52-9F1F849BFB76}" dt="2019-10-13T10:16:17.683" v="336" actId="478"/>
          <ac:spMkLst>
            <pc:docMk/>
            <pc:sldMk cId="103493448" sldId="521"/>
            <ac:spMk id="3" creationId="{99AC4FF5-B964-45D7-A5C1-84945367C177}"/>
          </ac:spMkLst>
        </pc:spChg>
        <pc:spChg chg="add del">
          <ac:chgData name="Cristian Chilipirea" userId="34ab170da5908fc4" providerId="LiveId" clId="{657DC964-B470-42A9-AA52-9F1F849BFB76}" dt="2019-10-13T10:16:24.261" v="338"/>
          <ac:spMkLst>
            <pc:docMk/>
            <pc:sldMk cId="103493448" sldId="521"/>
            <ac:spMk id="4" creationId="{2A3950EC-C47F-46AD-87AB-0C21E81D9DCD}"/>
          </ac:spMkLst>
        </pc:spChg>
        <pc:spChg chg="add mod">
          <ac:chgData name="Cristian Chilipirea" userId="34ab170da5908fc4" providerId="LiveId" clId="{657DC964-B470-42A9-AA52-9F1F849BFB76}" dt="2019-10-13T10:16:26.347" v="340" actId="1076"/>
          <ac:spMkLst>
            <pc:docMk/>
            <pc:sldMk cId="103493448" sldId="521"/>
            <ac:spMk id="5" creationId="{82A85270-187F-4536-9942-F6AF3B44923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6:41.590" v="348"/>
        <pc:sldMkLst>
          <pc:docMk/>
          <pc:sldMk cId="2419727947" sldId="522"/>
        </pc:sldMkLst>
        <pc:spChg chg="mod">
          <ac:chgData name="Cristian Chilipirea" userId="34ab170da5908fc4" providerId="LiveId" clId="{657DC964-B470-42A9-AA52-9F1F849BFB76}" dt="2019-10-13T10:16:32.027" v="342"/>
          <ac:spMkLst>
            <pc:docMk/>
            <pc:sldMk cId="2419727947" sldId="522"/>
            <ac:spMk id="2" creationId="{1015CF7A-4602-4144-AC9F-BCAAEEC7F6C0}"/>
          </ac:spMkLst>
        </pc:spChg>
        <pc:spChg chg="del">
          <ac:chgData name="Cristian Chilipirea" userId="34ab170da5908fc4" providerId="LiveId" clId="{657DC964-B470-42A9-AA52-9F1F849BFB76}" dt="2019-10-13T10:16:35.508" v="343" actId="478"/>
          <ac:spMkLst>
            <pc:docMk/>
            <pc:sldMk cId="2419727947" sldId="522"/>
            <ac:spMk id="3" creationId="{FDEEFA7C-849F-4640-89B5-167C9557B8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" creationId="{32A8D653-3639-4E19-9BB7-B13A70FF08A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" creationId="{F3C90BD9-862C-4B08-B03E-E25D9691E52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" creationId="{4E6B7C91-33D1-482F-ADE1-9BC93B683AF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7" creationId="{5BBC1AFD-8968-418F-913E-F164D9B57402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4" creationId="{9AFBBD98-D82C-4C5F-A4AF-2A153F235C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5" creationId="{87EED5DF-8AF2-4D86-91C6-E17AA56478DB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4" creationId="{B4EC09E6-FCD6-4B15-BCE8-01C364AE03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5" creationId="{0101C056-09C8-416F-811B-7037E928EB0D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6" creationId="{41E3D389-CF2F-45BC-AB6E-B8E9AD001F0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7" creationId="{3A62FAB6-D312-476C-A004-1422F85D65C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8" creationId="{E0DA4F26-CA56-4976-AB6A-7E842354470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9" creationId="{D20B86D3-3596-459F-A271-06E43949F23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5" creationId="{DAD27883-00B3-4E10-8E19-10459811FFCE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6" creationId="{276A15B0-012E-4836-9218-942DD6D9921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7" creationId="{227C871B-BDEE-4E88-9D83-5FBF915B1F34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8" creationId="{006244AD-23D1-46AA-B106-C0CEB2CCDED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4" creationId="{6DCC1D32-FB2C-4A31-891F-EF37CA62AEC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5" creationId="{1EA23218-E1E6-49CE-BC4D-9DEA8D45741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2" creationId="{78C01F34-D197-47E7-B8D7-EDABF69EEDB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3" creationId="{B89B8870-A3A8-483C-B509-7A97791203A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0" creationId="{18B4192C-E7D0-4968-91B9-E674F754859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1" creationId="{609CA940-0F9C-4F86-868F-888E5FCDB228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2" creationId="{F01F250F-12E3-412F-A8B1-72BAE17F95F5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3" creationId="{B50BED68-F558-41EF-8B12-7B78468628D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4" creationId="{02C7662F-6C6E-4C3B-BADE-207DF59A469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5" creationId="{0DA0B2AD-FBCC-46C6-AE39-062E18FFBA7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6" creationId="{41615406-C4E3-4613-876D-8446C2F8B9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7" creationId="{86D007DB-E146-48A3-8778-82F9C748A2C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8" creationId="{6C4C3CDB-25B0-4289-9ECB-245A64D6CB3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9" creationId="{ED73FF03-A102-4F7B-A10A-62A61EA728B0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0" creationId="{BA387088-7095-43D7-9853-5DFEC519A06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1" creationId="{563279BF-05FE-4A1B-8BEA-FEC4BCB19BBF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8" creationId="{A87087DF-61A0-4992-AC58-D96C1D513E77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9" creationId="{81AD8316-7AB9-4D18-8ECC-684AF3D4B85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8" creationId="{CEFAD447-217C-431C-BD5C-9B07EC4B9A6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9" creationId="{4742D8EB-2533-4E81-9697-9AB15AB8B61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0" creationId="{28A2FD1F-E573-4B7D-9014-B78D770CCCA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1" creationId="{EA72CDEA-BF05-4FEB-9460-DB10C55EC78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2" creationId="{C0D48321-1697-47DA-94BC-BCCB411B636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3" creationId="{9BA3BE07-FC1C-4CAF-9DCF-FD6DAB7CF0B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9" creationId="{7C47A4DE-76FE-4808-ABA2-D5DC2BD21BD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0" creationId="{13520E37-4EA2-461A-93C7-450FB2EBA2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1" creationId="{5D9A94E6-BF5A-4E44-8D78-E03FDE5C9F4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2" creationId="{7E376488-B141-4E6A-9F62-2E5D8A71F25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8" creationId="{014653BA-04C8-41AB-B594-AFB6DEF4313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9" creationId="{FFD6CD8B-1174-46EF-B38C-A986814C6C2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6" creationId="{2B0EB997-1D0D-4B71-9B38-2BE3E605A903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7" creationId="{821BE68D-FABD-43FC-B607-2E2B5C6BD4A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4" creationId="{091324E2-B24D-4230-AB0B-88F7FBAF6BF1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5" creationId="{42751B7A-00C6-4697-BA7B-A79F6AF28EF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6" creationId="{A61AD987-608E-4F9A-8F61-C1D29CDB4C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7" creationId="{84E29C74-5ABD-4F8E-9B0D-951F1043C8C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8" creationId="{9167F8E7-519E-4672-B4BB-7E473706CC7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9" creationId="{7C315F63-2450-404C-AB2E-5DB7BC1635C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0" creationId="{04A72A97-4FA6-420D-B459-324F80C8493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1" creationId="{B6B3957F-C9B8-4ADB-84F6-C62309B80EC0}"/>
          </ac:spMkLst>
        </pc:s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8" creationId="{412F7C43-7A49-4DB4-8018-7D43DD1D4AB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1" creationId="{D96A9FB4-38C2-4214-B087-867CF056C816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6" creationId="{BCC5FE7F-6A7F-40E8-A562-373D1B0022C7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9" creationId="{D40CAD5A-7AF4-43C2-9BCD-0423534153D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59" creationId="{65D25654-775A-4B7E-89BD-87D11D8E5FB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6" creationId="{AC180DD0-BF33-42AD-8F9B-2F70EC3DFD5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9" creationId="{66131B7D-E746-4902-A1B9-CF8BDD9EAC6C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72" creationId="{A3D5CA32-9BA8-48C7-AE93-35A1964A2F14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2" creationId="{2D5A22B3-0D90-4E0D-950A-88FF0867D8EC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5" creationId="{4EBB43C9-4AF5-4BB2-BA5F-826F0520664A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0" creationId="{2C000807-E7B2-40AD-A5AB-6F6CEA0544A6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3" creationId="{58F5F010-6A2F-4EB8-835F-7CD4AC3799E2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43" creationId="{12008E46-DACF-4910-B9BF-6ED1DE8699B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0" creationId="{8BFB9E17-3253-4BC6-B296-BBED41674C2E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3" creationId="{0C010066-38DF-4A72-A7D8-C34A65B9308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6" creationId="{180046E9-1FFF-4C1B-84EA-44346F246F37}"/>
          </ac:grpSpMkLst>
        </pc:grp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2" creationId="{180C5A04-E7C9-4239-9E59-35156ED9426B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3" creationId="{1B449EC0-9911-4F9B-864A-9D3E7ED7772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4" creationId="{F65AA979-FDBA-42D6-B022-BAD64AB3AC3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5" creationId="{573B1EBF-D28B-4C04-ABEA-5DFF4D227FC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6" creationId="{4DAB3DCE-CFED-4973-90AD-7EE155B7CBF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7" creationId="{D4BABFA1-B0D1-4B30-A9D7-854E10EA54D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8" creationId="{E73906C8-3339-46A5-8EDF-2A0F66ADFAB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9" creationId="{42C02DB4-D290-41C9-AE2F-6CA159C1846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0" creationId="{C4C58A1A-F9FF-45A3-9302-BABEE53DB03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1" creationId="{99CFCA84-2E09-4268-A28E-239BAC3AAF1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2" creationId="{53F3B60C-58BE-45C7-987A-CB4E34A6337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3" creationId="{A7BEA436-8E4E-40E7-A898-0FF834DD7A0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0" creationId="{7E7BC91E-7A7C-4C43-A345-8B96E812DD0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1" creationId="{214BF3AC-B87A-4DE2-AD0A-1BACE5F9F3E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2" creationId="{D5EF20BD-B6CB-47EC-B598-5A12F8EA78B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3" creationId="{E3663A74-8493-4A7E-A528-F3A74B39B7B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4" creationId="{CC66D125-6B8F-4746-931D-11E6A720FF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9" creationId="{77C5CD1A-1A2E-45D8-9310-AF6BF0E479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0" creationId="{6750C7E2-FD60-417B-B506-06163831055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1" creationId="{DF1F48AC-A4DE-42CF-B332-EBF72E92E8EE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2" creationId="{2EF72560-7E68-4271-AA7A-8ECD4AC2EE6A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3" creationId="{E48BB2A4-89A8-4DAC-B037-0BCB754BE31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6" creationId="{88218B97-9EFF-4570-8DAB-B9BCFB6A8F40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7" creationId="{5039C38F-7C02-497C-8401-3A556FCA378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8" creationId="{C88F3BB8-B7C0-40E0-8814-FD676C47DDB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4" creationId="{79F28AA5-9422-419D-B167-2D52AD0EE2A3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5" creationId="{7D566FD0-E5A2-444E-8A41-CEB7AB3F1697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5" creationId="{91CE7D70-1B0D-4E66-BD1F-98A8B450088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6" creationId="{D05B8219-6E88-439A-A44E-148D4D64305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7" creationId="{7E03FD22-0CE3-49B6-AE7A-F8B89BAF4ECC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8" creationId="{D413BF29-62B1-4065-85B8-07289A5281D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9" creationId="{FAB77FFF-B88C-40D0-A016-8A329744BD5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6" creationId="{9DE01E3E-024E-415C-ADB8-14C3C37E214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7" creationId="{9DC6CBE4-7449-4146-A4E9-23694D8D8F5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8" creationId="{F0A3556A-BABB-4F56-8434-F245C0E54DB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9" creationId="{4A08773D-4F97-425B-A484-68EF0EC3878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0" creationId="{EA121BC7-9161-4C37-B2C3-468479F14382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1" creationId="{0274FA18-0511-4B4B-9819-6E7D3BC86A5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2" creationId="{2DE1ADCC-DB16-467C-B017-62317ADD81D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3" creationId="{126AB2B3-4A9C-421E-9040-F8CAE153C14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4" creationId="{F150DD8D-CF69-4CA2-869A-41EC4FDAC61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5" creationId="{7E459A0B-9537-49C7-87D6-864EFDDADB4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6" creationId="{98577D3B-585D-4B63-B1BB-DF14EA9F4DD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7" creationId="{55EBC7D1-6E63-43AA-A060-7AC40C753EF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4" creationId="{F503B713-D22F-475C-AC8E-D4991DD3692B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5" creationId="{2F9C8783-0E1A-4152-B65F-60AE6E0FE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6" creationId="{2D823BE7-539E-4017-83EE-F7DF69AFE5B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7" creationId="{6B8C1BF0-E420-4240-9C67-9D698DBBF62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8" creationId="{95926029-3120-41D5-946E-4CE7767236F3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3" creationId="{5FA2A6F8-A368-4E46-AF00-05C0BF6DD9F5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4" creationId="{C5E14582-C00B-4C24-A18F-96C94C309FD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5" creationId="{A4F4C3CF-E327-4E5C-AB19-069643DF597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6" creationId="{091C440F-AE2A-4948-B5B3-9690F1894EE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7" creationId="{BC1CE422-2103-4B1E-A2ED-D2597A6D631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0" creationId="{7D356A5C-5722-45A8-886D-AE476520054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1" creationId="{097D4D43-FAD9-4C40-A7B2-4763BBB3D5B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2" creationId="{87729FF8-F817-4C04-8E9D-921D69A6B7F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8" creationId="{F5559F48-5666-4715-B892-0236F0C69ED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9" creationId="{3FC22D49-BF4E-4F89-8AB5-F130F885EAE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59" creationId="{C91E759F-BFC3-43F4-AAD0-0EA330886DE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0" creationId="{3DF1686B-C794-4474-8F52-4E2FA4DE35AF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1" creationId="{1D2E4C59-27B3-4FD6-AB0B-A3415E3CB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2" creationId="{A2CB86A2-2C99-4E75-B5BD-25644DAE467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3" creationId="{EFB89878-8CD7-4352-A158-F5A038284E71}"/>
          </ac:cxnSpMkLst>
        </pc:cxnChg>
      </pc:sldChg>
      <pc:sldChg chg="addSp delSp modSp add">
        <pc:chgData name="Cristian Chilipirea" userId="34ab170da5908fc4" providerId="LiveId" clId="{657DC964-B470-42A9-AA52-9F1F849BFB76}" dt="2019-10-13T10:17:02.857" v="355" actId="1076"/>
        <pc:sldMkLst>
          <pc:docMk/>
          <pc:sldMk cId="568674813" sldId="523"/>
        </pc:sldMkLst>
        <pc:spChg chg="mod">
          <ac:chgData name="Cristian Chilipirea" userId="34ab170da5908fc4" providerId="LiveId" clId="{657DC964-B470-42A9-AA52-9F1F849BFB76}" dt="2019-10-13T10:16:50.102" v="350"/>
          <ac:spMkLst>
            <pc:docMk/>
            <pc:sldMk cId="568674813" sldId="523"/>
            <ac:spMk id="2" creationId="{EB66310C-427B-4F58-8EA0-73C5C5F2423B}"/>
          </ac:spMkLst>
        </pc:spChg>
        <pc:spChg chg="del">
          <ac:chgData name="Cristian Chilipirea" userId="34ab170da5908fc4" providerId="LiveId" clId="{657DC964-B470-42A9-AA52-9F1F849BFB76}" dt="2019-10-13T10:16:52.111" v="351" actId="478"/>
          <ac:spMkLst>
            <pc:docMk/>
            <pc:sldMk cId="568674813" sldId="523"/>
            <ac:spMk id="3" creationId="{F39AB96C-DE42-48CA-90FE-63CC431DB49D}"/>
          </ac:spMkLst>
        </pc:spChg>
        <pc:graphicFrameChg chg="add mod">
          <ac:chgData name="Cristian Chilipirea" userId="34ab170da5908fc4" providerId="LiveId" clId="{657DC964-B470-42A9-AA52-9F1F849BFB76}" dt="2019-10-13T10:17:02.857" v="355" actId="1076"/>
          <ac:graphicFrameMkLst>
            <pc:docMk/>
            <pc:sldMk cId="568674813" sldId="523"/>
            <ac:graphicFrameMk id="4" creationId="{537A0AFD-A8A3-4531-9847-77E36BECE0CF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21.821" v="362" actId="1076"/>
        <pc:sldMkLst>
          <pc:docMk/>
          <pc:sldMk cId="1987589617" sldId="524"/>
        </pc:sldMkLst>
        <pc:spChg chg="mod">
          <ac:chgData name="Cristian Chilipirea" userId="34ab170da5908fc4" providerId="LiveId" clId="{657DC964-B470-42A9-AA52-9F1F849BFB76}" dt="2019-10-13T10:17:09.966" v="357"/>
          <ac:spMkLst>
            <pc:docMk/>
            <pc:sldMk cId="1987589617" sldId="524"/>
            <ac:spMk id="2" creationId="{C6BD3D02-7CA8-4625-B651-F4DA6A7C633C}"/>
          </ac:spMkLst>
        </pc:spChg>
        <pc:spChg chg="del">
          <ac:chgData name="Cristian Chilipirea" userId="34ab170da5908fc4" providerId="LiveId" clId="{657DC964-B470-42A9-AA52-9F1F849BFB76}" dt="2019-10-13T10:17:11.799" v="358" actId="478"/>
          <ac:spMkLst>
            <pc:docMk/>
            <pc:sldMk cId="1987589617" sldId="524"/>
            <ac:spMk id="3" creationId="{BA25FF93-3651-4922-B730-702FB1DA2594}"/>
          </ac:spMkLst>
        </pc:spChg>
        <pc:graphicFrameChg chg="add mod">
          <ac:chgData name="Cristian Chilipirea" userId="34ab170da5908fc4" providerId="LiveId" clId="{657DC964-B470-42A9-AA52-9F1F849BFB76}" dt="2019-10-13T10:17:21.821" v="362" actId="1076"/>
          <ac:graphicFrameMkLst>
            <pc:docMk/>
            <pc:sldMk cId="1987589617" sldId="524"/>
            <ac:graphicFrameMk id="4" creationId="{4308753F-69F7-4370-9939-659B3F7FF29E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36.894" v="369" actId="1076"/>
        <pc:sldMkLst>
          <pc:docMk/>
          <pc:sldMk cId="674383854" sldId="525"/>
        </pc:sldMkLst>
        <pc:spChg chg="mod">
          <ac:chgData name="Cristian Chilipirea" userId="34ab170da5908fc4" providerId="LiveId" clId="{657DC964-B470-42A9-AA52-9F1F849BFB76}" dt="2019-10-13T10:17:27.131" v="364"/>
          <ac:spMkLst>
            <pc:docMk/>
            <pc:sldMk cId="674383854" sldId="525"/>
            <ac:spMk id="2" creationId="{53E58071-1271-4BE4-8075-9A2B19211FBC}"/>
          </ac:spMkLst>
        </pc:spChg>
        <pc:spChg chg="del">
          <ac:chgData name="Cristian Chilipirea" userId="34ab170da5908fc4" providerId="LiveId" clId="{657DC964-B470-42A9-AA52-9F1F849BFB76}" dt="2019-10-13T10:17:28.883" v="365" actId="478"/>
          <ac:spMkLst>
            <pc:docMk/>
            <pc:sldMk cId="674383854" sldId="525"/>
            <ac:spMk id="3" creationId="{130458EF-474F-4FC2-AF9F-1E543E14E52D}"/>
          </ac:spMkLst>
        </pc:spChg>
        <pc:spChg chg="add del">
          <ac:chgData name="Cristian Chilipirea" userId="34ab170da5908fc4" providerId="LiveId" clId="{657DC964-B470-42A9-AA52-9F1F849BFB76}" dt="2019-10-13T10:17:33.848" v="367"/>
          <ac:spMkLst>
            <pc:docMk/>
            <pc:sldMk cId="674383854" sldId="525"/>
            <ac:spMk id="4" creationId="{FCF7AA83-CCE6-4A0A-951D-B5E72E564155}"/>
          </ac:spMkLst>
        </pc:spChg>
        <pc:spChg chg="add mod">
          <ac:chgData name="Cristian Chilipirea" userId="34ab170da5908fc4" providerId="LiveId" clId="{657DC964-B470-42A9-AA52-9F1F849BFB76}" dt="2019-10-13T10:17:36.894" v="369" actId="1076"/>
          <ac:spMkLst>
            <pc:docMk/>
            <pc:sldMk cId="674383854" sldId="525"/>
            <ac:spMk id="5" creationId="{617EF81E-2F86-480A-9173-9ED94517D6FA}"/>
          </ac:spMkLst>
        </pc:spChg>
      </pc:sldChg>
      <pc:sldChg chg="addSp delSp modSp add">
        <pc:chgData name="Cristian Chilipirea" userId="34ab170da5908fc4" providerId="LiveId" clId="{657DC964-B470-42A9-AA52-9F1F849BFB76}" dt="2019-10-13T10:17:50.424" v="375"/>
        <pc:sldMkLst>
          <pc:docMk/>
          <pc:sldMk cId="3106075938" sldId="526"/>
        </pc:sldMkLst>
        <pc:spChg chg="mod">
          <ac:chgData name="Cristian Chilipirea" userId="34ab170da5908fc4" providerId="LiveId" clId="{657DC964-B470-42A9-AA52-9F1F849BFB76}" dt="2019-10-13T10:17:42.443" v="371"/>
          <ac:spMkLst>
            <pc:docMk/>
            <pc:sldMk cId="3106075938" sldId="526"/>
            <ac:spMk id="2" creationId="{31D87FE4-F8D5-4FA2-98C7-1F321DD924CD}"/>
          </ac:spMkLst>
        </pc:spChg>
        <pc:spChg chg="del">
          <ac:chgData name="Cristian Chilipirea" userId="34ab170da5908fc4" providerId="LiveId" clId="{657DC964-B470-42A9-AA52-9F1F849BFB76}" dt="2019-10-13T10:17:45.031" v="372" actId="478"/>
          <ac:spMkLst>
            <pc:docMk/>
            <pc:sldMk cId="3106075938" sldId="526"/>
            <ac:spMk id="3" creationId="{2B0BD7F7-7A5E-4BE2-AEF2-DD3B73ED966A}"/>
          </ac:spMkLst>
        </pc:spChg>
        <pc:spChg chg="add del">
          <ac:chgData name="Cristian Chilipirea" userId="34ab170da5908fc4" providerId="LiveId" clId="{657DC964-B470-42A9-AA52-9F1F849BFB76}" dt="2019-10-13T10:17:50.416" v="374"/>
          <ac:spMkLst>
            <pc:docMk/>
            <pc:sldMk cId="3106075938" sldId="526"/>
            <ac:spMk id="4" creationId="{062F837C-0528-4C85-9F34-2C4589048D64}"/>
          </ac:spMkLst>
        </pc:spChg>
        <pc:spChg chg="add">
          <ac:chgData name="Cristian Chilipirea" userId="34ab170da5908fc4" providerId="LiveId" clId="{657DC964-B470-42A9-AA52-9F1F849BFB76}" dt="2019-10-13T10:17:50.424" v="375"/>
          <ac:spMkLst>
            <pc:docMk/>
            <pc:sldMk cId="3106075938" sldId="526"/>
            <ac:spMk id="5" creationId="{1EE4395D-D8E6-431D-A2B4-C16A1C48BC6F}"/>
          </ac:spMkLst>
        </pc:spChg>
      </pc:sldChg>
      <pc:sldChg chg="addSp delSp modSp add">
        <pc:chgData name="Cristian Chilipirea" userId="34ab170da5908fc4" providerId="LiveId" clId="{657DC964-B470-42A9-AA52-9F1F849BFB76}" dt="2019-10-13T10:18:16.875" v="387" actId="1076"/>
        <pc:sldMkLst>
          <pc:docMk/>
          <pc:sldMk cId="2086232142" sldId="527"/>
        </pc:sldMkLst>
        <pc:spChg chg="mod">
          <ac:chgData name="Cristian Chilipirea" userId="34ab170da5908fc4" providerId="LiveId" clId="{657DC964-B470-42A9-AA52-9F1F849BFB76}" dt="2019-10-13T10:18:14.835" v="386" actId="1076"/>
          <ac:spMkLst>
            <pc:docMk/>
            <pc:sldMk cId="2086232142" sldId="527"/>
            <ac:spMk id="2" creationId="{E082EF3C-728E-4957-89F3-82F4374394E5}"/>
          </ac:spMkLst>
        </pc:spChg>
        <pc:spChg chg="del">
          <ac:chgData name="Cristian Chilipirea" userId="34ab170da5908fc4" providerId="LiveId" clId="{657DC964-B470-42A9-AA52-9F1F849BFB76}" dt="2019-10-13T10:17:59.543" v="378" actId="478"/>
          <ac:spMkLst>
            <pc:docMk/>
            <pc:sldMk cId="2086232142" sldId="527"/>
            <ac:spMk id="3" creationId="{5E3AED7A-715D-4AC1-8BCE-A7E8596451DE}"/>
          </ac:spMkLst>
        </pc:spChg>
        <pc:spChg chg="add del">
          <ac:chgData name="Cristian Chilipirea" userId="34ab170da5908fc4" providerId="LiveId" clId="{657DC964-B470-42A9-AA52-9F1F849BFB76}" dt="2019-10-13T10:18:04.952" v="380"/>
          <ac:spMkLst>
            <pc:docMk/>
            <pc:sldMk cId="2086232142" sldId="527"/>
            <ac:spMk id="4" creationId="{E89DDB27-AF18-405C-9B95-5AAB72C32ACD}"/>
          </ac:spMkLst>
        </pc:spChg>
        <pc:spChg chg="add del">
          <ac:chgData name="Cristian Chilipirea" userId="34ab170da5908fc4" providerId="LiveId" clId="{657DC964-B470-42A9-AA52-9F1F849BFB76}" dt="2019-10-13T10:18:07.023" v="382"/>
          <ac:spMkLst>
            <pc:docMk/>
            <pc:sldMk cId="2086232142" sldId="527"/>
            <ac:spMk id="5" creationId="{51299681-BA4E-4AEC-858D-CCC20AD82B27}"/>
          </ac:spMkLst>
        </pc:spChg>
        <pc:spChg chg="add mod">
          <ac:chgData name="Cristian Chilipirea" userId="34ab170da5908fc4" providerId="LiveId" clId="{657DC964-B470-42A9-AA52-9F1F849BFB76}" dt="2019-10-13T10:18:16.875" v="387" actId="1076"/>
          <ac:spMkLst>
            <pc:docMk/>
            <pc:sldMk cId="2086232142" sldId="527"/>
            <ac:spMk id="6" creationId="{DD3ADD17-1077-47FB-AF1B-957501E71C8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9:03.879" v="393"/>
        <pc:sldMkLst>
          <pc:docMk/>
          <pc:sldMk cId="724292230" sldId="528"/>
        </pc:sldMkLst>
        <pc:spChg chg="mod">
          <ac:chgData name="Cristian Chilipirea" userId="34ab170da5908fc4" providerId="LiveId" clId="{657DC964-B470-42A9-AA52-9F1F849BFB76}" dt="2019-10-13T10:18:55.747" v="389"/>
          <ac:spMkLst>
            <pc:docMk/>
            <pc:sldMk cId="724292230" sldId="528"/>
            <ac:spMk id="2" creationId="{FD80E915-DB82-4A54-A3F0-0028BF888C73}"/>
          </ac:spMkLst>
        </pc:spChg>
        <pc:spChg chg="del">
          <ac:chgData name="Cristian Chilipirea" userId="34ab170da5908fc4" providerId="LiveId" clId="{657DC964-B470-42A9-AA52-9F1F849BFB76}" dt="2019-10-13T10:18:58.292" v="390" actId="478"/>
          <ac:spMkLst>
            <pc:docMk/>
            <pc:sldMk cId="724292230" sldId="528"/>
            <ac:spMk id="3" creationId="{574E5438-DDCA-42C0-9359-A89A2CCCDE22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5" creationId="{D9F37F29-4F5F-4921-BE0B-9458880A9C6D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6" creationId="{450701D9-D0C4-489D-AAF9-F8D674082628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3" creationId="{62CC1D6F-65D0-4953-8E69-884DB4332777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4" creationId="{62BA4EB7-D03F-4D44-A1EF-5E4E2BF4D96E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39" creationId="{B76511C2-3365-4195-8703-4241364B9A20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40" creationId="{A78FD600-57BB-40F1-A249-A90D04E254A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0" creationId="{C52D5C85-8B39-48CE-AA17-6C5AAA677152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1" creationId="{C64EC3A6-0721-4159-83E1-38AFDC3DC2B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8" creationId="{9EE6B487-7EF4-44B3-823A-FE2B1E6ADCA8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9" creationId="{E0834108-A7AC-4E5A-8637-4D831A902689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4" creationId="{60F15DC5-692E-4CF2-8B8D-256919AE987B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5" creationId="{A00C354D-C52A-4658-A8E1-99B8DED7DABE}"/>
          </ac:spMkLst>
        </pc:s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5" creationId="{FA74CE4D-9BDC-4EE2-8DA0-7BDB04F3CF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0" creationId="{BD9755EC-8736-432C-9CC0-5F28BDA5937E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8" creationId="{EEA054D2-C850-47B9-A948-AC52D267F3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5" creationId="{3AE2112C-1AA2-4761-A24E-E3F0D5699444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9" creationId="{BC3B35DB-F488-491E-A582-406E55580A66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34" creationId="{A44478D8-E0F5-485E-82AF-1AC61CBE2153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1" creationId="{75066997-F9D7-4832-A601-8AA63CB79C0B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5" creationId="{6106CA8E-19D1-42DA-B685-CBD5C3EB3571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0" creationId="{4C66FA82-AFBD-4C11-BB55-782236DB2125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5" creationId="{E774B464-C171-40E1-8BAD-D8199818DAE0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63" creationId="{37AC1257-4252-4356-BAAE-1ABFBA9263A3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0" creationId="{56FADEAE-2093-4E8D-BF45-D3F251274F88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4" creationId="{3FB5BB27-D1EF-40DD-9FF6-AB6A6C636BCB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9" creationId="{460DE859-4C8C-4258-9C34-781A5CD2DAF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86" creationId="{B84A0EAC-7B1E-4892-ABF0-5676BC5813B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90" creationId="{E439FA5D-4041-477B-AAA8-B59CC3B50AE7}"/>
          </ac:grpSpMkLst>
        </pc:grp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4" creationId="{E71491FA-0D61-453E-9181-E46338C577FB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17" creationId="{82AB75A1-F044-47EC-B225-A47ABF1CE7A4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33" creationId="{11DE89A4-DB86-4AC7-968E-F11C22854489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49" creationId="{382B69C0-26F1-482F-B49C-415C1FFB6523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62" creationId="{2BF052B6-7B57-412D-950E-6D39F1814568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78" creationId="{D73D79F0-EF56-4066-9178-C2505821ECFF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21.801" v="399"/>
        <pc:sldMkLst>
          <pc:docMk/>
          <pc:sldMk cId="443805341" sldId="529"/>
        </pc:sldMkLst>
        <pc:spChg chg="mod">
          <ac:chgData name="Cristian Chilipirea" userId="34ab170da5908fc4" providerId="LiveId" clId="{657DC964-B470-42A9-AA52-9F1F849BFB76}" dt="2019-10-13T10:19:14.058" v="395"/>
          <ac:spMkLst>
            <pc:docMk/>
            <pc:sldMk cId="443805341" sldId="529"/>
            <ac:spMk id="2" creationId="{458A1A50-7D7B-420F-A923-6DE1320A3ACD}"/>
          </ac:spMkLst>
        </pc:spChg>
        <pc:spChg chg="del">
          <ac:chgData name="Cristian Chilipirea" userId="34ab170da5908fc4" providerId="LiveId" clId="{657DC964-B470-42A9-AA52-9F1F849BFB76}" dt="2019-10-13T10:19:16.023" v="396" actId="478"/>
          <ac:spMkLst>
            <pc:docMk/>
            <pc:sldMk cId="443805341" sldId="529"/>
            <ac:spMk id="3" creationId="{7DADC66A-8EC1-4621-9BB6-015AC6B731E2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0" creationId="{F30515B6-D31D-4D44-95EC-2458E06CE344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7" creationId="{39677283-6FBF-48DD-A7B8-A88BDFF5E87B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84" creationId="{8E3B24E2-E028-4C3C-9ACA-264C8CF23A9C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91" creationId="{B09D0879-A413-4DC7-A5C8-E3D9C1485C26}"/>
          </ac:spMkLst>
        </pc:s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5" creationId="{2E756902-564B-4724-BAF7-C64DDFC2F5B6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2" creationId="{AACDB00B-4500-40F7-A9AD-042DA6C04B03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8" creationId="{CB0AB139-8B61-4E22-9161-1703A907098C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4" creationId="{E22D1BB0-A633-41A0-BCA6-2492617BBEA1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8" creationId="{3AC42E5D-0FEE-4986-8D8C-9BD5A699E92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2" creationId="{10FB93E1-2409-482E-B7EF-32F360113C4F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6" creationId="{96CF18EC-15D2-4000-9FFC-68A5D4B54C58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40" creationId="{784182EE-ECFE-429D-9985-1EB2434BF65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61" creationId="{76E020D7-3AF4-48C7-A9F8-1EB2B2F2025B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79" creationId="{D68286FA-65F0-4C21-BB23-A9277E9D8777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86" creationId="{64206850-01D7-4096-B3B8-85819A67D852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2" creationId="{22BC6928-6C73-4889-91C8-A56721016CDD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8" creationId="{C512B6D4-01BE-4EAE-A26E-ADD7F4BC0D9A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2" creationId="{7C0BBA36-5DC8-43E2-8389-8DA38733B1DC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6" creationId="{522B99B3-9310-41DA-9C1A-1F390E32E803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0" creationId="{78E82CCD-4B2A-41BD-8FFE-1A3D4A45E336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4" creationId="{E880D71A-D608-467A-A197-FB880B0FE80E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35" creationId="{D0D5F34B-BE44-4B0A-A151-16096B34D681}"/>
          </ac:grpSpMkLst>
        </pc:grp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4" creationId="{5D29F2DA-74D3-45C3-A6EC-9203413F6B4B}"/>
          </ac:graphicFrameMkLst>
        </pc:graphicFrame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11" creationId="{8A9E3353-6198-4E74-A3CC-FA74E2CB1D87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78" creationId="{244C6B89-79F6-4AF6-A20B-C0DE5D4D93AD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85" creationId="{CFF96F15-6030-4CAD-8F0F-2410F9614F24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44.900" v="406" actId="1076"/>
        <pc:sldMkLst>
          <pc:docMk/>
          <pc:sldMk cId="1533201253" sldId="530"/>
        </pc:sldMkLst>
        <pc:spChg chg="mod">
          <ac:chgData name="Cristian Chilipirea" userId="34ab170da5908fc4" providerId="LiveId" clId="{657DC964-B470-42A9-AA52-9F1F849BFB76}" dt="2019-10-13T10:19:29.336" v="401"/>
          <ac:spMkLst>
            <pc:docMk/>
            <pc:sldMk cId="1533201253" sldId="530"/>
            <ac:spMk id="2" creationId="{5A2F8766-B310-44D5-9CC0-E65643C0E083}"/>
          </ac:spMkLst>
        </pc:spChg>
        <pc:spChg chg="del">
          <ac:chgData name="Cristian Chilipirea" userId="34ab170da5908fc4" providerId="LiveId" clId="{657DC964-B470-42A9-AA52-9F1F849BFB76}" dt="2019-10-13T10:19:31.591" v="402" actId="478"/>
          <ac:spMkLst>
            <pc:docMk/>
            <pc:sldMk cId="1533201253" sldId="530"/>
            <ac:spMk id="3" creationId="{41B57168-2599-4417-A459-17F68F0FAC59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5" creationId="{F58A16CB-EC3C-4726-8451-35388FA09168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3" creationId="{8FEFA6B2-9F55-4959-821A-74FB036A33A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5" creationId="{BF16B15A-A656-415E-AC6D-9FD34FF03FDE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6" creationId="{0475F1C5-F0A3-4F56-B268-DF4748804CD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7" creationId="{CEFBBB29-DFB6-4CB5-979E-E42BE7CBA54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3" creationId="{FA615566-FAB5-43C0-B4C6-277AE70A6CBA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4" creationId="{B017E82A-D0E7-4861-86E4-539F9207DAA5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5" creationId="{64476AC9-6F28-44B2-B814-831F2506DF6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6" creationId="{1E597B58-7E99-4191-BABA-51F7102933C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7" creationId="{9BFA451C-687A-4FD5-9AAD-2604158F0257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8" creationId="{4E94AFD1-3525-47BA-AD9F-8C87B8DCCCC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40" creationId="{5BD80494-81CB-4324-A1CF-55CE792D6094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58" creationId="{71CCA1BD-0BB1-4264-9774-8ECC6B91AB03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0" creationId="{BE8F49CA-A0B6-4C73-B54B-48E9181316D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1" creationId="{461F2A57-92FE-405B-ABEC-08C3F260844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2" creationId="{143E36BA-3876-4AE6-8C1E-B07C357DE96F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8" creationId="{966BB3E2-8F1E-438D-8566-259DF259327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9" creationId="{D9CECC35-69C2-41A5-B2BB-28D9B3E8A0E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0" creationId="{D93EA19E-7A3C-426B-B8EF-AB275C4BBF0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1" creationId="{8D40D94B-CC68-4D1C-875F-31B419BFAB7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2" creationId="{5B4B1C86-7BEC-4CB8-A66A-C6AAEE11A4E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3" creationId="{4ABEE27C-A375-46FF-B4C7-1142DA0D0DD4}"/>
          </ac:spMkLst>
        </pc:s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6" creationId="{D91FCF70-F535-40AC-9D31-0BF07F52E514}"/>
          </ac:grpSpMkLst>
        </pc:gr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28" creationId="{37F15261-5607-496E-A64E-7BA7FEEAA896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41" creationId="{DFF3F105-8914-4F50-85DB-2647AA782673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63" creationId="{9807AF57-E9BA-4BCC-9CC9-C507A6A8B0B1}"/>
          </ac:grpSpMkLst>
        </pc:grp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4" creationId="{DAEC0AE3-3212-4785-8D2B-E4764CBB5218}"/>
          </ac:graphicFrameMkLst>
        </pc:graphicFrame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24" creationId="{1C3128A1-C1C7-4744-A31B-7D45469CB3FE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39" creationId="{98F722BF-CAF2-4E5C-98AE-A55DEF124D2A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59" creationId="{6991362A-8F9C-473A-BE7B-52F6882698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03.452" v="413" actId="1076"/>
        <pc:sldMkLst>
          <pc:docMk/>
          <pc:sldMk cId="3758586578" sldId="531"/>
        </pc:sldMkLst>
        <pc:spChg chg="mod">
          <ac:chgData name="Cristian Chilipirea" userId="34ab170da5908fc4" providerId="LiveId" clId="{657DC964-B470-42A9-AA52-9F1F849BFB76}" dt="2019-10-13T10:19:51.619" v="408"/>
          <ac:spMkLst>
            <pc:docMk/>
            <pc:sldMk cId="3758586578" sldId="531"/>
            <ac:spMk id="2" creationId="{9A0E4BC0-36F3-4F37-959C-AE87729AF85C}"/>
          </ac:spMkLst>
        </pc:spChg>
        <pc:spChg chg="del">
          <ac:chgData name="Cristian Chilipirea" userId="34ab170da5908fc4" providerId="LiveId" clId="{657DC964-B470-42A9-AA52-9F1F849BFB76}" dt="2019-10-13T10:19:55.155" v="409" actId="478"/>
          <ac:spMkLst>
            <pc:docMk/>
            <pc:sldMk cId="3758586578" sldId="531"/>
            <ac:spMk id="3" creationId="{9EA4FD81-5AB4-4826-A8AF-61278F76D3C7}"/>
          </ac:spMkLst>
        </pc:spChg>
        <pc:spChg chg="add del">
          <ac:chgData name="Cristian Chilipirea" userId="34ab170da5908fc4" providerId="LiveId" clId="{657DC964-B470-42A9-AA52-9F1F849BFB76}" dt="2019-10-13T10:20:01.302" v="411"/>
          <ac:spMkLst>
            <pc:docMk/>
            <pc:sldMk cId="3758586578" sldId="531"/>
            <ac:spMk id="4" creationId="{349E6B47-2B38-45E3-B195-735082CD713A}"/>
          </ac:spMkLst>
        </pc:spChg>
        <pc:spChg chg="add mod">
          <ac:chgData name="Cristian Chilipirea" userId="34ab170da5908fc4" providerId="LiveId" clId="{657DC964-B470-42A9-AA52-9F1F849BFB76}" dt="2019-10-13T10:20:03.452" v="413" actId="1076"/>
          <ac:spMkLst>
            <pc:docMk/>
            <pc:sldMk cId="3758586578" sldId="531"/>
            <ac:spMk id="5" creationId="{72421378-C012-4724-9936-5C1DC583939E}"/>
          </ac:spMkLst>
        </pc:spChg>
      </pc:sldChg>
      <pc:sldChg chg="addSp delSp modSp add">
        <pc:chgData name="Cristian Chilipirea" userId="34ab170da5908fc4" providerId="LiveId" clId="{657DC964-B470-42A9-AA52-9F1F849BFB76}" dt="2019-10-13T10:20:23.288" v="422" actId="1076"/>
        <pc:sldMkLst>
          <pc:docMk/>
          <pc:sldMk cId="2994853658" sldId="532"/>
        </pc:sldMkLst>
        <pc:spChg chg="mod">
          <ac:chgData name="Cristian Chilipirea" userId="34ab170da5908fc4" providerId="LiveId" clId="{657DC964-B470-42A9-AA52-9F1F849BFB76}" dt="2019-10-13T10:20:19.688" v="419" actId="1076"/>
          <ac:spMkLst>
            <pc:docMk/>
            <pc:sldMk cId="2994853658" sldId="532"/>
            <ac:spMk id="2" creationId="{4599377C-984A-4393-9187-7689FACB30A5}"/>
          </ac:spMkLst>
        </pc:spChg>
        <pc:spChg chg="del">
          <ac:chgData name="Cristian Chilipirea" userId="34ab170da5908fc4" providerId="LiveId" clId="{657DC964-B470-42A9-AA52-9F1F849BFB76}" dt="2019-10-13T10:20:12.567" v="416" actId="478"/>
          <ac:spMkLst>
            <pc:docMk/>
            <pc:sldMk cId="2994853658" sldId="532"/>
            <ac:spMk id="3" creationId="{C9D0D9D8-7624-48B7-A27A-8DD44573690D}"/>
          </ac:spMkLst>
        </pc:spChg>
        <pc:graphicFrameChg chg="add mod">
          <ac:chgData name="Cristian Chilipirea" userId="34ab170da5908fc4" providerId="LiveId" clId="{657DC964-B470-42A9-AA52-9F1F849BFB76}" dt="2019-10-13T10:20:23.288" v="422" actId="1076"/>
          <ac:graphicFrameMkLst>
            <pc:docMk/>
            <pc:sldMk cId="2994853658" sldId="532"/>
            <ac:graphicFrameMk id="4" creationId="{6E2CF3C7-497C-45EF-B3F6-C7E67B44D2AB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38.113" v="429" actId="1076"/>
        <pc:sldMkLst>
          <pc:docMk/>
          <pc:sldMk cId="186630438" sldId="533"/>
        </pc:sldMkLst>
        <pc:spChg chg="mod">
          <ac:chgData name="Cristian Chilipirea" userId="34ab170da5908fc4" providerId="LiveId" clId="{657DC964-B470-42A9-AA52-9F1F849BFB76}" dt="2019-10-13T10:20:29.302" v="424"/>
          <ac:spMkLst>
            <pc:docMk/>
            <pc:sldMk cId="186630438" sldId="533"/>
            <ac:spMk id="2" creationId="{D479F450-B7E2-4F1E-B29B-185704B6C428}"/>
          </ac:spMkLst>
        </pc:spChg>
        <pc:spChg chg="del">
          <ac:chgData name="Cristian Chilipirea" userId="34ab170da5908fc4" providerId="LiveId" clId="{657DC964-B470-42A9-AA52-9F1F849BFB76}" dt="2019-10-13T10:20:31.479" v="425" actId="478"/>
          <ac:spMkLst>
            <pc:docMk/>
            <pc:sldMk cId="186630438" sldId="533"/>
            <ac:spMk id="3" creationId="{A5C2C538-7C6D-46F1-B5FF-273B4D531FD7}"/>
          </ac:spMkLst>
        </pc:spChg>
        <pc:spChg chg="add del">
          <ac:chgData name="Cristian Chilipirea" userId="34ab170da5908fc4" providerId="LiveId" clId="{657DC964-B470-42A9-AA52-9F1F849BFB76}" dt="2019-10-13T10:20:36.460" v="427"/>
          <ac:spMkLst>
            <pc:docMk/>
            <pc:sldMk cId="186630438" sldId="533"/>
            <ac:spMk id="4" creationId="{78AB5C41-9F57-436B-9D4C-AACF889E73E8}"/>
          </ac:spMkLst>
        </pc:spChg>
        <pc:spChg chg="add mod">
          <ac:chgData name="Cristian Chilipirea" userId="34ab170da5908fc4" providerId="LiveId" clId="{657DC964-B470-42A9-AA52-9F1F849BFB76}" dt="2019-10-13T10:20:38.113" v="429" actId="1076"/>
          <ac:spMkLst>
            <pc:docMk/>
            <pc:sldMk cId="186630438" sldId="533"/>
            <ac:spMk id="5" creationId="{981B1F7E-3A79-426B-8353-87DF16590883}"/>
          </ac:spMkLst>
        </pc:spChg>
      </pc:sldChg>
      <pc:sldChg chg="addSp delSp add">
        <pc:chgData name="Cristian Chilipirea" userId="34ab170da5908fc4" providerId="LiveId" clId="{657DC964-B470-42A9-AA52-9F1F849BFB76}" dt="2019-10-13T10:20:53.316" v="437"/>
        <pc:sldMkLst>
          <pc:docMk/>
          <pc:sldMk cId="174604596" sldId="534"/>
        </pc:sldMkLst>
        <pc:spChg chg="del">
          <ac:chgData name="Cristian Chilipirea" userId="34ab170da5908fc4" providerId="LiveId" clId="{657DC964-B470-42A9-AA52-9F1F849BFB76}" dt="2019-10-13T10:20:47.034" v="432" actId="478"/>
          <ac:spMkLst>
            <pc:docMk/>
            <pc:sldMk cId="174604596" sldId="534"/>
            <ac:spMk id="2" creationId="{211569F3-C98C-486A-9A5D-2F974CABB855}"/>
          </ac:spMkLst>
        </pc:spChg>
        <pc:spChg chg="del">
          <ac:chgData name="Cristian Chilipirea" userId="34ab170da5908fc4" providerId="LiveId" clId="{657DC964-B470-42A9-AA52-9F1F849BFB76}" dt="2019-10-13T10:20:45.914" v="431" actId="478"/>
          <ac:spMkLst>
            <pc:docMk/>
            <pc:sldMk cId="174604596" sldId="534"/>
            <ac:spMk id="3" creationId="{AF69AE23-165B-4D7A-BD62-10D49E29EEC8}"/>
          </ac:spMkLst>
        </pc:spChg>
        <pc:spChg chg="add del">
          <ac:chgData name="Cristian Chilipirea" userId="34ab170da5908fc4" providerId="LiveId" clId="{657DC964-B470-42A9-AA52-9F1F849BFB76}" dt="2019-10-13T10:20:49.013" v="434"/>
          <ac:spMkLst>
            <pc:docMk/>
            <pc:sldMk cId="174604596" sldId="534"/>
            <ac:spMk id="4" creationId="{C48DD42D-F17C-44A1-88A5-A13A6CF80893}"/>
          </ac:spMkLst>
        </pc:spChg>
        <pc:spChg chg="add del">
          <ac:chgData name="Cristian Chilipirea" userId="34ab170da5908fc4" providerId="LiveId" clId="{657DC964-B470-42A9-AA52-9F1F849BFB76}" dt="2019-10-13T10:20:53.310" v="436"/>
          <ac:spMkLst>
            <pc:docMk/>
            <pc:sldMk cId="174604596" sldId="534"/>
            <ac:spMk id="5" creationId="{AE06D71F-CC1C-4F99-AB70-09CDA3EBB7C8}"/>
          </ac:spMkLst>
        </pc:spChg>
        <pc:spChg chg="add">
          <ac:chgData name="Cristian Chilipirea" userId="34ab170da5908fc4" providerId="LiveId" clId="{657DC964-B470-42A9-AA52-9F1F849BFB76}" dt="2019-10-13T10:20:53.316" v="437"/>
          <ac:spMkLst>
            <pc:docMk/>
            <pc:sldMk cId="174604596" sldId="534"/>
            <ac:spMk id="6" creationId="{3683A6C7-F02D-470E-90BC-BF4580E38E50}"/>
          </ac:spMkLst>
        </pc:spChg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7.png"/><Relationship Id="rId21" Type="http://schemas.openxmlformats.org/officeDocument/2006/relationships/image" Target="../media/image8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86.png"/><Relationship Id="rId2" Type="http://schemas.openxmlformats.org/officeDocument/2006/relationships/image" Target="../media/image51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3.png"/><Relationship Id="rId19" Type="http://schemas.openxmlformats.org/officeDocument/2006/relationships/image" Target="../media/image8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sz="3200" dirty="0"/>
              <a:t>MPI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9100-C470-4CF3-9DF4-2AB09295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Moduri de comunicare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092A7DE-7CF4-45D1-9E38-0CF5CB10FFAB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364161"/>
            <a:ext cx="8763000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</a:rPr>
              <a:t>Apelurile </a:t>
            </a:r>
            <a:r>
              <a:rPr lang="ro-RO" sz="2000" i="1" dirty="0" err="1">
                <a:solidFill>
                  <a:srgbClr val="000000"/>
                </a:solidFill>
                <a:latin typeface="Lucida Grande"/>
              </a:rPr>
              <a:t>send</a:t>
            </a:r>
            <a:r>
              <a:rPr lang="ro-RO" sz="2000" dirty="0">
                <a:solidFill>
                  <a:srgbClr val="000000"/>
                </a:solidFill>
                <a:latin typeface="Lucida Grande"/>
              </a:rPr>
              <a:t> și </a:t>
            </a:r>
            <a:r>
              <a:rPr lang="ro-RO" sz="2000" i="1" dirty="0" err="1">
                <a:solidFill>
                  <a:srgbClr val="000000"/>
                </a:solidFill>
                <a:latin typeface="Lucida Grande"/>
              </a:rPr>
              <a:t>receive</a:t>
            </a:r>
            <a:r>
              <a:rPr lang="ro-RO" sz="2000" dirty="0">
                <a:solidFill>
                  <a:srgbClr val="000000"/>
                </a:solidFill>
                <a:latin typeface="Lucida Grande"/>
              </a:rPr>
              <a:t> sunt </a:t>
            </a:r>
            <a:r>
              <a:rPr lang="ro-RO" sz="2000" b="1" dirty="0">
                <a:solidFill>
                  <a:srgbClr val="000000"/>
                </a:solidFill>
                <a:latin typeface="Lucida Grande"/>
              </a:rPr>
              <a:t>blocante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</a:rPr>
              <a:t>Moduri de comunicare: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  <a:ea typeface="+mn-ea"/>
              </a:rPr>
              <a:t>cu buffer local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  <a:ea typeface="+mn-ea"/>
              </a:rPr>
              <a:t>fără buffer local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F86EBC-2B2C-4A9C-A16F-4D3B6BF8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6" y="3549702"/>
            <a:ext cx="1205677" cy="1054968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 err="1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Sender</a:t>
            </a:r>
            <a:endParaRPr kumimoji="0" lang="ro-RO" sz="2400" b="0" i="0" u="none" strike="noStrike" kern="0" cap="none" spc="0" normalizeH="0" baseline="0" noProof="0" dirty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D4167C-FEF6-475A-A6CC-93C21390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7" y="5180734"/>
            <a:ext cx="1115291" cy="97588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6E64F-04C3-45C7-A409-DCA605DD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456" y="3556782"/>
            <a:ext cx="1197586" cy="1047888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Receiver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A0D315-C934-4B36-B81C-F46A4DDC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7" y="5180733"/>
            <a:ext cx="1205676" cy="1054967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146612-93E7-43B1-B4F2-4EC6C9C2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456" y="5180734"/>
            <a:ext cx="1205675" cy="1054966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Receiver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7C5E3-93D5-4180-BF41-F541A3619EE7}"/>
              </a:ext>
            </a:extLst>
          </p:cNvPr>
          <p:cNvCxnSpPr/>
          <p:nvPr/>
        </p:nvCxnSpPr>
        <p:spPr bwMode="auto">
          <a:xfrm>
            <a:off x="1577153" y="4078077"/>
            <a:ext cx="62969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C911E-F459-410F-9666-CB2EA75F29C6}"/>
              </a:ext>
            </a:extLst>
          </p:cNvPr>
          <p:cNvCxnSpPr/>
          <p:nvPr/>
        </p:nvCxnSpPr>
        <p:spPr bwMode="auto">
          <a:xfrm>
            <a:off x="1577153" y="5740137"/>
            <a:ext cx="185383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E0A32823-8852-42E8-8561-D7BE7E454C10}"/>
              </a:ext>
            </a:extLst>
          </p:cNvPr>
          <p:cNvSpPr/>
          <p:nvPr/>
        </p:nvSpPr>
        <p:spPr bwMode="auto">
          <a:xfrm>
            <a:off x="3430984" y="5180734"/>
            <a:ext cx="2088232" cy="1054966"/>
          </a:xfrm>
          <a:prstGeom prst="cloud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D4BF-0971-40F9-9A26-1001CA99790A}"/>
              </a:ext>
            </a:extLst>
          </p:cNvPr>
          <p:cNvSpPr txBox="1"/>
          <p:nvPr/>
        </p:nvSpPr>
        <p:spPr>
          <a:xfrm>
            <a:off x="3719016" y="543784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i="1">
                <a:solidFill>
                  <a:srgbClr val="000000"/>
                </a:solidFill>
                <a:latin typeface="Lucida Grande"/>
                <a:ea typeface="+mn-ea"/>
              </a:rPr>
              <a:t>Network</a:t>
            </a:r>
            <a:endParaRPr lang="en-US" sz="24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8ECF975A-8FB7-4204-9406-AF28299A9734}"/>
              </a:ext>
            </a:extLst>
          </p:cNvPr>
          <p:cNvSpPr/>
          <p:nvPr/>
        </p:nvSpPr>
        <p:spPr bwMode="auto">
          <a:xfrm>
            <a:off x="3430984" y="3596558"/>
            <a:ext cx="2088232" cy="1054966"/>
          </a:xfrm>
          <a:prstGeom prst="cloud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0289F7-E1D5-4E49-A8E2-CB4348B9914E}"/>
              </a:ext>
            </a:extLst>
          </p:cNvPr>
          <p:cNvCxnSpPr>
            <a:endCxn id="27" idx="1"/>
          </p:cNvCxnSpPr>
          <p:nvPr/>
        </p:nvCxnSpPr>
        <p:spPr bwMode="auto">
          <a:xfrm flipV="1">
            <a:off x="5519216" y="5708217"/>
            <a:ext cx="2160240" cy="175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E5834-57CF-4569-BC2F-2C0E74E64935}"/>
              </a:ext>
            </a:extLst>
          </p:cNvPr>
          <p:cNvSpPr txBox="1"/>
          <p:nvPr/>
        </p:nvSpPr>
        <p:spPr>
          <a:xfrm>
            <a:off x="3719016" y="388459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i="1">
                <a:solidFill>
                  <a:srgbClr val="000000"/>
                </a:solidFill>
                <a:latin typeface="Lucida Grande"/>
                <a:ea typeface="+mn-ea"/>
              </a:rPr>
              <a:t>Network</a:t>
            </a:r>
            <a:endParaRPr lang="en-US" sz="24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D586F-090A-4554-B429-6BDC621BB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48" y="3680094"/>
            <a:ext cx="907639" cy="794184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Local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85DC2-6A26-4C30-97A2-F9F4823D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288" y="3668566"/>
            <a:ext cx="907639" cy="794184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Local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buffer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32991D-E345-45D8-AD2A-677E80B9BBDE}"/>
              </a:ext>
            </a:extLst>
          </p:cNvPr>
          <p:cNvCxnSpPr/>
          <p:nvPr/>
        </p:nvCxnSpPr>
        <p:spPr bwMode="auto">
          <a:xfrm>
            <a:off x="3116137" y="4060633"/>
            <a:ext cx="314847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AD342-984B-4B54-84B8-909B402ECE2E}"/>
              </a:ext>
            </a:extLst>
          </p:cNvPr>
          <p:cNvCxnSpPr/>
          <p:nvPr/>
        </p:nvCxnSpPr>
        <p:spPr bwMode="auto">
          <a:xfrm>
            <a:off x="5519216" y="4065658"/>
            <a:ext cx="62969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0E5244-CAEE-4E40-BCB3-62D9BCA24059}"/>
              </a:ext>
            </a:extLst>
          </p:cNvPr>
          <p:cNvCxnSpPr>
            <a:endCxn id="25" idx="1"/>
          </p:cNvCxnSpPr>
          <p:nvPr/>
        </p:nvCxnSpPr>
        <p:spPr bwMode="auto">
          <a:xfrm>
            <a:off x="7074927" y="4077186"/>
            <a:ext cx="604529" cy="3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140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C42-3C73-4B47-A6AC-DA7F6A95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Modurile de </a:t>
            </a:r>
            <a:r>
              <a:rPr lang="ro-RO" dirty="0" err="1"/>
              <a:t>comunicaţie</a:t>
            </a:r>
            <a:r>
              <a:rPr lang="ro-RO" dirty="0"/>
              <a:t> MPI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76663D-1590-49E5-9A41-DBA86731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55846"/>
              </p:ext>
            </p:extLst>
          </p:nvPr>
        </p:nvGraphicFramePr>
        <p:xfrm>
          <a:off x="742697" y="1471337"/>
          <a:ext cx="7920880" cy="4633618"/>
        </p:xfrm>
        <a:graphic>
          <a:graphicData uri="http://schemas.openxmlformats.org/drawingml/2006/table">
            <a:tbl>
              <a:tblPr firstRow="1" bandRow="1"/>
              <a:tblGrid>
                <a:gridCol w="284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lang="ro-RO"/>
                        <a:t>Tip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lang="ro-RO"/>
                        <a:t>Condiția de terminare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Synchronous send</a:t>
                      </a: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Finalizare atunci când operația de recepție a fost terminată cu succes.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Buffered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Se termină întotdeauna (cu excep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ti</a:t>
                      </a: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a apariției unei erori), indiferent de operația de recepție.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Standard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Trimiterea mesajului (fără a se cunoaște starea opera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t</a:t>
                      </a: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iei de recepție).</a:t>
                      </a:r>
                    </a:p>
                    <a:p>
                      <a:pPr algn="ctr"/>
                      <a:endPara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6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Ready send</a:t>
                      </a:r>
                    </a:p>
                    <a:p>
                      <a:pPr algn="ctr"/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kumimoji="0" 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Se termină întotdeauna (cu </a:t>
                      </a:r>
                      <a:r>
                        <a:rPr kumimoji="0" 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excepț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</a:t>
                      </a:r>
                      <a:r>
                        <a:rPr kumimoji="0" 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a apariției unei erori), însă folosirea e condiționată de apelul anterior la destinație a operației de recepție.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8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82FB-F052-44CD-8BAA-2C000E45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sincron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F2B37CAA-6273-4AE2-8125-457B1B28A52B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288535"/>
            <a:ext cx="8763000" cy="12962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</a:rPr>
              <a:t>Presupunem că: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defRPr/>
            </a:pP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avem 5 procese care execută o serie de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send</a:t>
            </a: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 și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receive</a:t>
            </a:r>
            <a:r>
              <a:rPr lang="ro-RO" sz="1600" i="1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Lucida Grande"/>
                <a:ea typeface="+mn-ea"/>
              </a:rPr>
              <a:t>+ </a:t>
            </a:r>
            <a:r>
              <a:rPr lang="en-US" sz="1600" dirty="0">
                <a:solidFill>
                  <a:srgbClr val="000000"/>
                </a:solidFill>
                <a:latin typeface="Lucida Grande"/>
                <a:ea typeface="+mn-ea"/>
              </a:rPr>
              <a:t>1 </a:t>
            </a:r>
            <a:r>
              <a:rPr lang="en-US" sz="1600" dirty="0" err="1">
                <a:solidFill>
                  <a:srgbClr val="000000"/>
                </a:solidFill>
                <a:latin typeface="Lucida Grande"/>
                <a:ea typeface="+mn-ea"/>
              </a:rPr>
              <a:t>proces</a:t>
            </a:r>
            <a:r>
              <a:rPr lang="en-US" sz="1600" dirty="0">
                <a:solidFill>
                  <a:srgbClr val="000000"/>
                </a:solidFill>
                <a:latin typeface="Lucida Grande"/>
                <a:ea typeface="+mn-ea"/>
              </a:rPr>
              <a:t> care </a:t>
            </a:r>
            <a:r>
              <a:rPr lang="en-US" sz="1600" dirty="0" err="1">
                <a:solidFill>
                  <a:srgbClr val="000000"/>
                </a:solidFill>
                <a:latin typeface="Lucida Grande"/>
                <a:ea typeface="+mn-ea"/>
              </a:rPr>
              <a:t>execut</a:t>
            </a: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ă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receive</a:t>
            </a:r>
            <a:endParaRPr lang="ro-RO" sz="1600" i="1" dirty="0">
              <a:solidFill>
                <a:srgbClr val="000000"/>
              </a:solidFill>
              <a:latin typeface="Lucida Grande"/>
              <a:ea typeface="+mn-ea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defRPr/>
            </a:pP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inițial, cele 5 procese execută simultan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send</a:t>
            </a:r>
            <a:r>
              <a:rPr lang="ro-RO" sz="1600" i="1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și un proces execută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receive</a:t>
            </a:r>
            <a:endParaRPr lang="ro-RO" sz="1600" i="1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11B142-9B21-4EB6-9C2B-3C92F419849C}"/>
              </a:ext>
            </a:extLst>
          </p:cNvPr>
          <p:cNvCxnSpPr/>
          <p:nvPr/>
        </p:nvCxnSpPr>
        <p:spPr bwMode="auto">
          <a:xfrm>
            <a:off x="838696" y="2800852"/>
            <a:ext cx="0" cy="352839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B9EE15-6EF9-4500-905B-B8ACE858F335}"/>
              </a:ext>
            </a:extLst>
          </p:cNvPr>
          <p:cNvSpPr txBox="1"/>
          <p:nvPr/>
        </p:nvSpPr>
        <p:spPr>
          <a:xfrm rot="16200000">
            <a:off x="134585" y="425698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>
                <a:solidFill>
                  <a:srgbClr val="000000"/>
                </a:solidFill>
                <a:latin typeface="Lucida Grande"/>
                <a:ea typeface="+mn-ea"/>
              </a:rPr>
              <a:t>Timp</a:t>
            </a:r>
            <a:endParaRPr lang="en-US" sz="2000" b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12F372-4362-46D5-89CB-06FA3095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44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7710E4-5690-4261-8044-3D031A7F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779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951CB-E5BE-4324-9874-89897AAA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4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3D90C5-7782-4845-8B45-15198072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49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0BF1B-DB96-46F8-87EB-7060930D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884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B6F41-F711-471C-A4C8-18B40EDE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920" y="287286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0E29D1-A004-4D41-8460-4F44EA69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12" y="3520932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2BE21D-CECC-4C58-8270-2AE37535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49" y="4031648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472463-CAE1-4F85-ABD5-5990D1F0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4" y="4587732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50B62-C4D7-4A39-866E-690985E7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779" y="5121132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582247-10AB-417D-B834-C027BD45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44" y="5654532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06D8FA-17AF-461F-80A0-6E92450015BB}"/>
              </a:ext>
            </a:extLst>
          </p:cNvPr>
          <p:cNvCxnSpPr>
            <a:stCxn id="39" idx="2"/>
            <a:endCxn id="49" idx="0"/>
          </p:cNvCxnSpPr>
          <p:nvPr/>
        </p:nvCxnSpPr>
        <p:spPr bwMode="auto">
          <a:xfrm>
            <a:off x="1575544" y="3406260"/>
            <a:ext cx="0" cy="2248272"/>
          </a:xfrm>
          <a:prstGeom prst="line">
            <a:avLst/>
          </a:prstGeom>
          <a:solidFill>
            <a:srgbClr val="3568C7"/>
          </a:solidFill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CD9F33-224D-420E-A923-B14E37E53CD7}"/>
              </a:ext>
            </a:extLst>
          </p:cNvPr>
          <p:cNvCxnSpPr>
            <a:stCxn id="40" idx="2"/>
            <a:endCxn id="48" idx="0"/>
          </p:cNvCxnSpPr>
          <p:nvPr/>
        </p:nvCxnSpPr>
        <p:spPr bwMode="auto">
          <a:xfrm>
            <a:off x="2850579" y="3406260"/>
            <a:ext cx="0" cy="1714872"/>
          </a:xfrm>
          <a:prstGeom prst="line">
            <a:avLst/>
          </a:prstGeom>
          <a:solidFill>
            <a:srgbClr val="3568C7"/>
          </a:solidFill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0D739-B3BD-4347-BD98-7D061ECDE035}"/>
              </a:ext>
            </a:extLst>
          </p:cNvPr>
          <p:cNvCxnSpPr>
            <a:stCxn id="41" idx="2"/>
            <a:endCxn id="47" idx="0"/>
          </p:cNvCxnSpPr>
          <p:nvPr/>
        </p:nvCxnSpPr>
        <p:spPr bwMode="auto">
          <a:xfrm>
            <a:off x="4125614" y="3406260"/>
            <a:ext cx="0" cy="1181472"/>
          </a:xfrm>
          <a:prstGeom prst="line">
            <a:avLst/>
          </a:prstGeom>
          <a:solidFill>
            <a:srgbClr val="3568C7"/>
          </a:solidFill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71E4CC-7A4E-4ADA-97BE-07DEEF7DA30F}"/>
              </a:ext>
            </a:extLst>
          </p:cNvPr>
          <p:cNvCxnSpPr>
            <a:stCxn id="42" idx="2"/>
            <a:endCxn id="46" idx="0"/>
          </p:cNvCxnSpPr>
          <p:nvPr/>
        </p:nvCxnSpPr>
        <p:spPr bwMode="auto">
          <a:xfrm>
            <a:off x="5400649" y="3406260"/>
            <a:ext cx="0" cy="625388"/>
          </a:xfrm>
          <a:prstGeom prst="line">
            <a:avLst/>
          </a:prstGeom>
          <a:solidFill>
            <a:srgbClr val="3568C7"/>
          </a:solidFill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FBF091-4931-4B5E-A9BB-E456FA13B841}"/>
              </a:ext>
            </a:extLst>
          </p:cNvPr>
          <p:cNvCxnSpPr/>
          <p:nvPr/>
        </p:nvCxnSpPr>
        <p:spPr bwMode="auto">
          <a:xfrm>
            <a:off x="5599905" y="6238715"/>
            <a:ext cx="1126679" cy="0"/>
          </a:xfrm>
          <a:prstGeom prst="line">
            <a:avLst/>
          </a:prstGeom>
          <a:solidFill>
            <a:srgbClr val="3568C7"/>
          </a:solidFill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2B277CE-6390-4F39-B087-467D4FE51031}"/>
              </a:ext>
            </a:extLst>
          </p:cNvPr>
          <p:cNvSpPr txBox="1"/>
          <p:nvPr/>
        </p:nvSpPr>
        <p:spPr>
          <a:xfrm>
            <a:off x="6743352" y="600114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solidFill>
                  <a:srgbClr val="000000"/>
                </a:solidFill>
                <a:latin typeface="Lucida Grande"/>
                <a:ea typeface="+mn-ea"/>
              </a:rPr>
              <a:t>Timp de așteptare</a:t>
            </a:r>
            <a:endParaRPr lang="en-US" sz="200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15E3EF-AFF9-4EBB-A784-1B8FF3C578D4}"/>
              </a:ext>
            </a:extLst>
          </p:cNvPr>
          <p:cNvSpPr txBox="1"/>
          <p:nvPr/>
        </p:nvSpPr>
        <p:spPr>
          <a:xfrm>
            <a:off x="1342752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P1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7F7F20-9DF2-44BA-9FF9-02A76667F4D5}"/>
              </a:ext>
            </a:extLst>
          </p:cNvPr>
          <p:cNvSpPr txBox="1"/>
          <p:nvPr/>
        </p:nvSpPr>
        <p:spPr>
          <a:xfrm>
            <a:off x="2638896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P2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432EA5-B9BB-4C73-8545-014DFA9D9FA4}"/>
              </a:ext>
            </a:extLst>
          </p:cNvPr>
          <p:cNvSpPr txBox="1"/>
          <p:nvPr/>
        </p:nvSpPr>
        <p:spPr>
          <a:xfrm>
            <a:off x="3901504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P3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4DCA5B-586C-48E8-B91B-3D870CA5D72F}"/>
              </a:ext>
            </a:extLst>
          </p:cNvPr>
          <p:cNvSpPr txBox="1"/>
          <p:nvPr/>
        </p:nvSpPr>
        <p:spPr>
          <a:xfrm>
            <a:off x="5197648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P4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79A0CE-E3B9-4820-88E2-3C2AA17C5D66}"/>
              </a:ext>
            </a:extLst>
          </p:cNvPr>
          <p:cNvSpPr txBox="1"/>
          <p:nvPr/>
        </p:nvSpPr>
        <p:spPr>
          <a:xfrm>
            <a:off x="6455320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P5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C5C8F-220C-4516-A53A-02C46F7BE81E}"/>
              </a:ext>
            </a:extLst>
          </p:cNvPr>
          <p:cNvSpPr txBox="1"/>
          <p:nvPr/>
        </p:nvSpPr>
        <p:spPr>
          <a:xfrm>
            <a:off x="7717928" y="2512820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P6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5A03C1-BD75-40B3-A5F0-5E487A6F8AEA}"/>
              </a:ext>
            </a:extLst>
          </p:cNvPr>
          <p:cNvCxnSpPr>
            <a:stCxn id="43" idx="3"/>
            <a:endCxn id="44" idx="1"/>
          </p:cNvCxnSpPr>
          <p:nvPr/>
        </p:nvCxnSpPr>
        <p:spPr bwMode="auto">
          <a:xfrm>
            <a:off x="6980484" y="3139560"/>
            <a:ext cx="665436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41295B-0BBC-4B51-BFB6-263BFEC1A2C6}"/>
              </a:ext>
            </a:extLst>
          </p:cNvPr>
          <p:cNvCxnSpPr>
            <a:stCxn id="42" idx="3"/>
            <a:endCxn id="43" idx="1"/>
          </p:cNvCxnSpPr>
          <p:nvPr/>
        </p:nvCxnSpPr>
        <p:spPr bwMode="auto">
          <a:xfrm>
            <a:off x="5705449" y="3139560"/>
            <a:ext cx="66543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EB69C1-E524-4FFA-9C3E-4703CEB8D165}"/>
              </a:ext>
            </a:extLst>
          </p:cNvPr>
          <p:cNvCxnSpPr>
            <a:endCxn id="42" idx="1"/>
          </p:cNvCxnSpPr>
          <p:nvPr/>
        </p:nvCxnSpPr>
        <p:spPr bwMode="auto">
          <a:xfrm>
            <a:off x="4439096" y="3139560"/>
            <a:ext cx="65675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817E78-D67F-43BE-B08F-EEC20F6AF852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>
            <a:off x="3155379" y="3139560"/>
            <a:ext cx="66543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2D35EE-671B-4373-81D5-D1558A2530C7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880344" y="3139560"/>
            <a:ext cx="66543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E15A452-7837-4139-B6BF-D53B38FD1B78}"/>
              </a:ext>
            </a:extLst>
          </p:cNvPr>
          <p:cNvSpPr txBox="1"/>
          <p:nvPr/>
        </p:nvSpPr>
        <p:spPr>
          <a:xfrm>
            <a:off x="6735565" y="4195716"/>
            <a:ext cx="245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Lucida Grande"/>
                <a:ea typeface="+mn-ea"/>
              </a:rPr>
              <a:t>P5</a:t>
            </a:r>
            <a:r>
              <a:rPr lang="en-US" sz="1400">
                <a:solidFill>
                  <a:srgbClr val="000000"/>
                </a:solidFill>
                <a:latin typeface="Lucida Grande"/>
                <a:ea typeface="+mn-ea"/>
              </a:rPr>
              <a:t> execu</a:t>
            </a:r>
            <a:r>
              <a:rPr lang="ro-RO" sz="1400">
                <a:solidFill>
                  <a:srgbClr val="000000"/>
                </a:solidFill>
                <a:latin typeface="Lucida Grande"/>
                <a:ea typeface="+mn-ea"/>
              </a:rPr>
              <a:t>tă </a:t>
            </a:r>
            <a:r>
              <a:rPr lang="ro-RO" sz="1400" b="1">
                <a:solidFill>
                  <a:srgbClr val="000000"/>
                </a:solidFill>
                <a:latin typeface="Lucida Grande"/>
                <a:ea typeface="+mn-ea"/>
              </a:rPr>
              <a:t>recv</a:t>
            </a:r>
            <a:r>
              <a:rPr lang="ro-RO" sz="1400">
                <a:solidFill>
                  <a:srgbClr val="000000"/>
                </a:solidFill>
                <a:latin typeface="Lucida Grande"/>
                <a:ea typeface="+mn-ea"/>
              </a:rPr>
              <a:t> și eliberează operația blocantă </a:t>
            </a:r>
            <a:r>
              <a:rPr lang="ro-RO" sz="1400" b="1">
                <a:solidFill>
                  <a:srgbClr val="000000"/>
                </a:solidFill>
                <a:latin typeface="Lucida Grande"/>
                <a:ea typeface="+mn-ea"/>
              </a:rPr>
              <a:t>send</a:t>
            </a:r>
            <a:r>
              <a:rPr lang="ro-RO" sz="1400">
                <a:solidFill>
                  <a:srgbClr val="000000"/>
                </a:solidFill>
                <a:latin typeface="Lucida Grande"/>
                <a:ea typeface="+mn-ea"/>
              </a:rPr>
              <a:t> a lui </a:t>
            </a:r>
            <a:r>
              <a:rPr lang="ro-RO" sz="1400" i="1">
                <a:solidFill>
                  <a:srgbClr val="000000"/>
                </a:solidFill>
                <a:latin typeface="Lucida Grande"/>
                <a:ea typeface="+mn-ea"/>
              </a:rPr>
              <a:t>P4</a:t>
            </a:r>
            <a:endParaRPr lang="en-US" sz="1400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0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CA8D-8CA5-4965-9735-BF30DD4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sincron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F6138CB-832C-4474-B7E3-62A743FF68D8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1700659"/>
            <a:ext cx="8763000" cy="7922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defRPr/>
            </a:pPr>
            <a:r>
              <a:rPr lang="ro-RO" sz="2000" dirty="0">
                <a:solidFill>
                  <a:srgbClr val="000000"/>
                </a:solidFill>
                <a:latin typeface="Lucida Grande"/>
              </a:rPr>
              <a:t>Soluție: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defRPr/>
            </a:pP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Ordonarea operațiilor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send</a:t>
            </a:r>
            <a:r>
              <a:rPr lang="ro-RO" sz="1600" dirty="0">
                <a:solidFill>
                  <a:srgbClr val="000000"/>
                </a:solidFill>
                <a:latin typeface="Lucida Grande"/>
                <a:ea typeface="+mn-ea"/>
              </a:rPr>
              <a:t> și </a:t>
            </a:r>
            <a:r>
              <a:rPr lang="ro-RO" sz="1600" i="1" dirty="0" err="1">
                <a:solidFill>
                  <a:srgbClr val="000000"/>
                </a:solidFill>
                <a:latin typeface="Lucida Grande"/>
                <a:ea typeface="+mn-ea"/>
              </a:rPr>
              <a:t>recv</a:t>
            </a:r>
            <a:endParaRPr lang="ro-RO" sz="1600" i="1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D19A4C-3D8B-4C49-BC75-805383EBDE0D}"/>
              </a:ext>
            </a:extLst>
          </p:cNvPr>
          <p:cNvCxnSpPr/>
          <p:nvPr/>
        </p:nvCxnSpPr>
        <p:spPr bwMode="auto">
          <a:xfrm>
            <a:off x="611560" y="2618892"/>
            <a:ext cx="0" cy="352839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233AA0-BCA2-408F-A794-2BD98C4A843F}"/>
              </a:ext>
            </a:extLst>
          </p:cNvPr>
          <p:cNvSpPr txBox="1"/>
          <p:nvPr/>
        </p:nvSpPr>
        <p:spPr>
          <a:xfrm rot="16200000">
            <a:off x="-92551" y="402103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>
                <a:solidFill>
                  <a:srgbClr val="000000"/>
                </a:solidFill>
                <a:latin typeface="Lucida Grande"/>
                <a:ea typeface="+mn-ea"/>
              </a:rPr>
              <a:t>Timp</a:t>
            </a:r>
            <a:endParaRPr lang="en-US" sz="2000" b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D62371-D4AB-4BE3-A5ED-192CAD84A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19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E19579-6DCC-4B0F-8014-EB51CB24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82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32C0AA-F744-427B-8708-51B6DADC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45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13DFD-D39D-4D47-AED8-6B47F075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308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7E15FC-8EE1-468A-9B8A-5B0CCFA9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571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593FE0-2B12-493A-AAC1-DE437C5F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32" y="306896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97702A-823D-4EDD-9A9C-1DFF7A7F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82" y="397572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4C9C23-4417-43A8-BCF2-47ABC0802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45" y="397572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BF90F1-12EC-403F-8FED-8CE63881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308" y="3975720"/>
            <a:ext cx="609600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B3D1F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4829AA-7926-4D04-9186-39B522A5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571" y="3975720"/>
            <a:ext cx="609600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recv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EC0047-9358-4F79-80B2-5FBC45BB65A5}"/>
              </a:ext>
            </a:extLst>
          </p:cNvPr>
          <p:cNvCxnSpPr>
            <a:stCxn id="35" idx="3"/>
            <a:endCxn id="36" idx="1"/>
          </p:cNvCxnSpPr>
          <p:nvPr/>
        </p:nvCxnSpPr>
        <p:spPr bwMode="auto">
          <a:xfrm>
            <a:off x="1824119" y="333566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DF0F4E-E572-4D6E-B13E-9DC2CD7A09CA}"/>
              </a:ext>
            </a:extLst>
          </p:cNvPr>
          <p:cNvCxnSpPr/>
          <p:nvPr/>
        </p:nvCxnSpPr>
        <p:spPr bwMode="auto">
          <a:xfrm>
            <a:off x="3151382" y="333566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1FE2BE-F3EA-4B7D-AE62-DB157831079A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478645" y="333566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CF863C-32D3-4437-91AE-6E4AC0FCAD19}"/>
              </a:ext>
            </a:extLst>
          </p:cNvPr>
          <p:cNvCxnSpPr>
            <a:stCxn id="38" idx="3"/>
          </p:cNvCxnSpPr>
          <p:nvPr/>
        </p:nvCxnSpPr>
        <p:spPr bwMode="auto">
          <a:xfrm>
            <a:off x="5805908" y="333566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ECBAA1-2DCE-4E65-87B0-937539AB3CBB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7133171" y="3335660"/>
            <a:ext cx="71766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208BF7-6EC4-4E33-9613-62C27911F78B}"/>
              </a:ext>
            </a:extLst>
          </p:cNvPr>
          <p:cNvCxnSpPr>
            <a:stCxn id="41" idx="3"/>
            <a:endCxn id="42" idx="1"/>
          </p:cNvCxnSpPr>
          <p:nvPr/>
        </p:nvCxnSpPr>
        <p:spPr bwMode="auto">
          <a:xfrm>
            <a:off x="3151382" y="424242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4DF27B-DC8C-4100-B27F-7BDEF6F5897F}"/>
              </a:ext>
            </a:extLst>
          </p:cNvPr>
          <p:cNvCxnSpPr>
            <a:stCxn id="42" idx="3"/>
            <a:endCxn id="43" idx="1"/>
          </p:cNvCxnSpPr>
          <p:nvPr/>
        </p:nvCxnSpPr>
        <p:spPr bwMode="auto">
          <a:xfrm>
            <a:off x="4478645" y="424242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FC1985-DD65-4850-8FB9-946B8111B305}"/>
              </a:ext>
            </a:extLst>
          </p:cNvPr>
          <p:cNvCxnSpPr>
            <a:stCxn id="43" idx="3"/>
            <a:endCxn id="44" idx="1"/>
          </p:cNvCxnSpPr>
          <p:nvPr/>
        </p:nvCxnSpPr>
        <p:spPr bwMode="auto">
          <a:xfrm>
            <a:off x="5805908" y="4242420"/>
            <a:ext cx="71766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39D338-C160-48A4-82A3-353D4C6A1CC5}"/>
              </a:ext>
            </a:extLst>
          </p:cNvPr>
          <p:cNvSpPr txBox="1"/>
          <p:nvPr/>
        </p:nvSpPr>
        <p:spPr>
          <a:xfrm>
            <a:off x="2051720" y="4869160"/>
            <a:ext cx="66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solidFill>
                  <a:srgbClr val="000000"/>
                </a:solidFill>
                <a:latin typeface="Lucida Grande"/>
                <a:ea typeface="+mn-ea"/>
              </a:rPr>
              <a:t>A doua secvență de operații are loc fără un timp de așteptare.</a:t>
            </a:r>
            <a:endParaRPr lang="en-US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91A51-4A86-49B9-B203-E7DE2D25527A}"/>
              </a:ext>
            </a:extLst>
          </p:cNvPr>
          <p:cNvSpPr txBox="1"/>
          <p:nvPr/>
        </p:nvSpPr>
        <p:spPr>
          <a:xfrm>
            <a:off x="1298104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P1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39393D-EDF9-45CF-905D-08F4E698DDBE}"/>
              </a:ext>
            </a:extLst>
          </p:cNvPr>
          <p:cNvSpPr txBox="1"/>
          <p:nvPr/>
        </p:nvSpPr>
        <p:spPr>
          <a:xfrm>
            <a:off x="2615357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P2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BF6B21-BBB6-424B-8F08-77BD5A885543}"/>
              </a:ext>
            </a:extLst>
          </p:cNvPr>
          <p:cNvSpPr txBox="1"/>
          <p:nvPr/>
        </p:nvSpPr>
        <p:spPr>
          <a:xfrm>
            <a:off x="3932610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P3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FBE31-A055-4AE7-9897-38602E89AEFA}"/>
              </a:ext>
            </a:extLst>
          </p:cNvPr>
          <p:cNvSpPr txBox="1"/>
          <p:nvPr/>
        </p:nvSpPr>
        <p:spPr>
          <a:xfrm>
            <a:off x="5249863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P4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631A1-DD59-4A48-9C2F-FA0C04A3B29E}"/>
              </a:ext>
            </a:extLst>
          </p:cNvPr>
          <p:cNvSpPr txBox="1"/>
          <p:nvPr/>
        </p:nvSpPr>
        <p:spPr>
          <a:xfrm>
            <a:off x="6567116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P5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AF570-8EAE-49BA-8A1E-B4D97AF5D24F}"/>
              </a:ext>
            </a:extLst>
          </p:cNvPr>
          <p:cNvSpPr txBox="1"/>
          <p:nvPr/>
        </p:nvSpPr>
        <p:spPr>
          <a:xfrm>
            <a:off x="7884368" y="2658398"/>
            <a:ext cx="53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i="1">
                <a:solidFill>
                  <a:srgbClr val="000000"/>
                </a:solidFill>
                <a:latin typeface="Lucida Grande"/>
                <a:ea typeface="+mn-ea"/>
              </a:rPr>
              <a:t>P6</a:t>
            </a:r>
            <a:endParaRPr lang="en-US" sz="1600" b="1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1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5FD3-8D15-479E-BC99-BF6E541A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</a:t>
            </a:r>
            <a:r>
              <a:rPr lang="ro-RO" dirty="0" err="1"/>
              <a:t>ţ</a:t>
            </a:r>
            <a:r>
              <a:rPr lang="en-US" dirty="0"/>
              <a:t>ii </a:t>
            </a:r>
            <a:r>
              <a:rPr lang="en-US" i="1" dirty="0"/>
              <a:t>send-</a:t>
            </a:r>
            <a:r>
              <a:rPr lang="en-US" i="1" dirty="0" err="1"/>
              <a:t>recv</a:t>
            </a:r>
            <a:r>
              <a:rPr lang="en-US" dirty="0"/>
              <a:t> combinate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F04571-0567-42C5-AD38-646CC538D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11330"/>
              </p:ext>
            </p:extLst>
          </p:nvPr>
        </p:nvGraphicFramePr>
        <p:xfrm>
          <a:off x="1349138" y="1363040"/>
          <a:ext cx="6445723" cy="487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4800600" imgH="3629102" progId="Excel.Sheet.12">
                  <p:embed/>
                </p:oleObj>
              </mc:Choice>
              <mc:Fallback>
                <p:oleObj name="Worksheet" r:id="rId3" imgW="4800600" imgH="3629102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AF04571-0567-42C5-AD38-646CC538D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138" y="1363040"/>
                        <a:ext cx="6445723" cy="4872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20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9422-756F-470C-A4FF-D025DCE9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Transmitere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tampon </a:t>
            </a:r>
            <a:r>
              <a:rPr lang="en-US" dirty="0" err="1"/>
              <a:t>alocat</a:t>
            </a:r>
            <a:r>
              <a:rPr lang="en-US" dirty="0"/>
              <a:t> explicit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B64794-CE6C-4671-A48C-D2EB4023E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76776"/>
              </p:ext>
            </p:extLst>
          </p:nvPr>
        </p:nvGraphicFramePr>
        <p:xfrm>
          <a:off x="574387" y="1296297"/>
          <a:ext cx="8249275" cy="5078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4800608" imgH="3590926" progId="Excel.Sheet.12">
                  <p:embed/>
                </p:oleObj>
              </mc:Choice>
              <mc:Fallback>
                <p:oleObj name="Worksheet" r:id="rId3" imgW="4800608" imgH="359092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B64794-CE6C-4671-A48C-D2EB4023E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87" y="1296297"/>
                        <a:ext cx="8249275" cy="5078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79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ADBF-8C65-4741-86E8-6EF4D9C4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Transmitere sincronă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/>
              <a:t>i </a:t>
            </a:r>
            <a:r>
              <a:rPr lang="ro-RO" dirty="0"/>
              <a:t>în mod pregătit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DD0DDC1-C06D-4718-8F22-F536F7A3D6F7}"/>
              </a:ext>
            </a:extLst>
          </p:cNvPr>
          <p:cNvSpPr txBox="1">
            <a:spLocks/>
          </p:cNvSpPr>
          <p:nvPr/>
        </p:nvSpPr>
        <p:spPr bwMode="auto">
          <a:xfrm>
            <a:off x="467544" y="2852936"/>
            <a:ext cx="8229600" cy="24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Transmitere sincronă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MPI_Ssend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Transmitere în modul pregătit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MPI_Rsend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75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C9DC-5575-4810-924E-93527ED3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non-</a:t>
            </a:r>
            <a:r>
              <a:rPr lang="en-US" dirty="0" err="1"/>
              <a:t>blocant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F74CDC-0FB4-4EE2-9A2A-D6CEAF0248CF}"/>
              </a:ext>
            </a:extLst>
          </p:cNvPr>
          <p:cNvSpPr txBox="1">
            <a:spLocks/>
          </p:cNvSpPr>
          <p:nvPr/>
        </p:nvSpPr>
        <p:spPr bwMode="auto">
          <a:xfrm>
            <a:off x="467544" y="1656184"/>
            <a:ext cx="8229600" cy="404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MPI_Isend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count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MPI_Datatype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datatype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comm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request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MPI_Irecv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count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MPI_Datatype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datatype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source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tag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MPI_Comm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comm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MPI_Request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039BB-D78B-4FF0-9C45-92F7E812E55F}"/>
              </a:ext>
            </a:extLst>
          </p:cNvPr>
          <p:cNvSpPr txBox="1"/>
          <p:nvPr/>
        </p:nvSpPr>
        <p:spPr>
          <a:xfrm>
            <a:off x="863588" y="4247344"/>
            <a:ext cx="7416824" cy="36666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MPI_Testall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MPI_Testany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MPI_Testsome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</a:pP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MPI_Waitall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MPI_Waitany</a:t>
            </a:r>
            <a:endParaRPr lang="ro-RO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822CD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MPI_Waitsome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8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833-2FB4-4CA6-BFB6-F383F721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8812"/>
            <a:ext cx="8515350" cy="458788"/>
          </a:xfrm>
        </p:spPr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6D4354-D7D0-4F9B-8819-F27434A3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11444"/>
              </p:ext>
            </p:extLst>
          </p:nvPr>
        </p:nvGraphicFramePr>
        <p:xfrm>
          <a:off x="783187" y="707600"/>
          <a:ext cx="7875899" cy="615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3" imgW="7086488" imgH="5533908" progId="Excel.Sheet.12">
                  <p:embed/>
                </p:oleObj>
              </mc:Choice>
              <mc:Fallback>
                <p:oleObj name="Worksheet" r:id="rId3" imgW="7086488" imgH="553390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F6D4354-D7D0-4F9B-8819-F27434A34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87" y="707600"/>
                        <a:ext cx="7875899" cy="615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25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2C5-3C32-4CB3-910C-6A1DF5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Evitarea întârzierii nelimitate (1)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4990F9-B542-4768-BBD1-32E31251D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1458"/>
              </p:ext>
            </p:extLst>
          </p:nvPr>
        </p:nvGraphicFramePr>
        <p:xfrm>
          <a:off x="1133104" y="1081088"/>
          <a:ext cx="6877791" cy="53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3" imgW="5352927" imgH="4200436" progId="Excel.Sheet.12">
                  <p:embed/>
                </p:oleObj>
              </mc:Choice>
              <mc:Fallback>
                <p:oleObj name="Worksheet" r:id="rId3" imgW="5352927" imgH="420043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D4990F9-B542-4768-BBD1-32E31251D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104" y="1081088"/>
                        <a:ext cx="6877791" cy="539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78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AC1E-B041-406A-83FA-2B8C6F0C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MPI - </a:t>
            </a:r>
            <a:r>
              <a:rPr lang="en-AU" i="1" dirty="0"/>
              <a:t>Message Passing Interface</a:t>
            </a:r>
            <a:r>
              <a:rPr lang="en-US" sz="3200" i="1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4C5B01-DB05-4606-8199-B2AF1A8F89B4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496945"/>
            <a:ext cx="8763000" cy="49688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MPI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este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un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standard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pentru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comunicarea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mesaje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elaborat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MPI Forum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Sisteme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anterioare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Intel (NX/2) Express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nCUBE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 (Vertex)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PARMACS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Zipcode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Chimp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PVM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Chameleon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PICL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MPI are la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baz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ă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modelul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proceselor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comunicante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mesaje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2261-F087-4198-B348-B88D7A71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Evitarea întârzierii nelimitate (2)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43FDB8-CC61-4FE8-95D9-9DA83CA77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6206"/>
              </p:ext>
            </p:extLst>
          </p:nvPr>
        </p:nvGraphicFramePr>
        <p:xfrm>
          <a:off x="445346" y="1081088"/>
          <a:ext cx="7922002" cy="526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3" imgW="5743532" imgH="3819560" progId="Excel.Sheet.12">
                  <p:embed/>
                </p:oleObj>
              </mc:Choice>
              <mc:Fallback>
                <p:oleObj name="Worksheet" r:id="rId3" imgW="5743532" imgH="381956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43FDB8-CC61-4FE8-95D9-9DA83CA77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46" y="1081088"/>
                        <a:ext cx="7922002" cy="526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20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253C-C6E9-41B6-95BB-C53073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persistent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6C901-8A3F-4CDB-9FEE-9764A682D2A2}"/>
              </a:ext>
            </a:extLst>
          </p:cNvPr>
          <p:cNvSpPr txBox="1">
            <a:spLocks/>
          </p:cNvSpPr>
          <p:nvPr/>
        </p:nvSpPr>
        <p:spPr bwMode="auto">
          <a:xfrm>
            <a:off x="457200" y="1823827"/>
            <a:ext cx="8229600" cy="32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 multe ori, o comunicație cu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aceeași listă de argumente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este repetată în cadrul unei bucle.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În astfel de situații, este posibilă optimizarea comunicației prin prin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legarea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listei de argumente la o 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cerere de comunicare persistentă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Cererea de comunicare persistentă reduce timpul de comunicare dintre proces și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controller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-ul de comunicare, nu și timpul de comunicare scurs pe rețeaua externă.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Nu este necesar ca mesajele trimise prin intermediul cererilor persistente să fie recepționate în mod persistent (sau viceversa).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37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136A-12B3-457A-9EF5-FCEFBF6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persistent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8538B7-BAA0-4BB8-B1F0-B699D5DF0064}"/>
              </a:ext>
            </a:extLst>
          </p:cNvPr>
          <p:cNvSpPr txBox="1">
            <a:spLocks/>
          </p:cNvSpPr>
          <p:nvPr/>
        </p:nvSpPr>
        <p:spPr bwMode="auto">
          <a:xfrm>
            <a:off x="457200" y="2066884"/>
            <a:ext cx="8229600" cy="328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 cerere de comunicare persistentă este inactivă după ce a fost creată.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 comunicare (operație 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send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sau 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receive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  care folosește o cerere persistentă trebuie inițiată (cu ajutorul funcției 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MPI_Start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Astfel, programatorul poate să: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creeze o cerere persistentă –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MPI_Send_init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MPI_recv_init</a:t>
            </a: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declanșeze o operație –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MPI_Start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MPI_Startall</a:t>
            </a: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aștepte terminarea unei operații –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MPI_Wait</a:t>
            </a: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elimine înregistrarea cererii persistente – </a:t>
            </a:r>
            <a:r>
              <a:rPr kumimoji="0" lang="ro-RO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MPI_Request_free</a:t>
            </a:r>
            <a:endParaRPr kumimoji="0" lang="ro-RO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2016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AAA9-54F4-4881-8A87-DD95C7D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persistent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AC717A-8660-4BB6-92AE-25FF4A5CC4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58246"/>
            <a:ext cx="8229600" cy="41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Sintaxă:</a:t>
            </a:r>
          </a:p>
          <a:p>
            <a:pPr marL="400050" marR="0" lvl="1" indent="-28575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MPI_Start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MPI_Request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400050" marR="0" lvl="1" indent="-28575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MPI_Wait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MPI_Request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MPI_Status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status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400050" marR="0" lvl="1" indent="-28575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MPI_Request_free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MPI_Request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request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114300" marR="0" lvl="1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Exemplu: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MPI_request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MPI_Recv_init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buf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count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datatype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             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source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tag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comm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kumimoji="0" lang="ro-RO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/* MPI_Start are semantica MPI_Irecv */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MPI_Start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MPI_Wait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status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   MPI_Request_free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request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70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2478-37BF-4A04-95DF-6434A31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 </a:t>
            </a:r>
            <a:r>
              <a:rPr lang="ro-RO" dirty="0"/>
              <a:t>predefinite în </a:t>
            </a:r>
            <a:r>
              <a:rPr lang="en-US" dirty="0"/>
              <a:t>MPI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ED01AD8-D027-4BF7-8B23-9C45A9E0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86450"/>
            <a:ext cx="77768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buClr>
                <a:srgbClr val="1822CD"/>
              </a:buClr>
              <a:buFont typeface="Arial" pitchFamily="34" charset="0"/>
              <a:buChar char="•"/>
            </a:pPr>
            <a:r>
              <a:rPr lang="en-US" sz="1800" b="1" err="1">
                <a:solidFill>
                  <a:srgbClr val="000000"/>
                </a:solidFill>
                <a:latin typeface="Lucida Grande"/>
                <a:ea typeface="+mn-ea"/>
              </a:rPr>
              <a:t>Tipuri</a:t>
            </a:r>
            <a:r>
              <a:rPr lang="en-US" sz="1800" b="1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Lucida Grande"/>
                <a:ea typeface="+mn-ea"/>
              </a:rPr>
              <a:t>predefinite</a:t>
            </a:r>
            <a:endParaRPr lang="en-US" sz="1800" b="1">
              <a:solidFill>
                <a:srgbClr val="000000"/>
              </a:solidFill>
              <a:latin typeface="Lucida Grande"/>
              <a:ea typeface="+mn-ea"/>
            </a:endParaRPr>
          </a:p>
          <a:p>
            <a:pPr lvl="1">
              <a:buClr>
                <a:srgbClr val="1822CD"/>
              </a:buClr>
              <a:buFont typeface="Arial" pitchFamily="34" charset="0"/>
              <a:buChar char="•"/>
            </a:pPr>
            <a:r>
              <a:rPr lang="en-US" sz="1800" err="1">
                <a:solidFill>
                  <a:srgbClr val="000000"/>
                </a:solidFill>
                <a:latin typeface="Lucida Grande"/>
                <a:ea typeface="+mn-ea"/>
              </a:rPr>
              <a:t>toate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 tipurile tipurile de baz</a:t>
            </a:r>
            <a:r>
              <a:rPr lang="ro-RO" sz="1800">
                <a:solidFill>
                  <a:srgbClr val="000000"/>
                </a:solidFill>
                <a:latin typeface="Lucida Grande"/>
                <a:ea typeface="+mn-ea"/>
              </a:rPr>
              <a:t>ă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 din C </a:t>
            </a:r>
            <a:r>
              <a:rPr lang="en-US" sz="1800" i="1">
                <a:solidFill>
                  <a:srgbClr val="000000">
                    <a:lumMod val="50000"/>
                    <a:lumOff val="50000"/>
                  </a:srgbClr>
                </a:solidFill>
                <a:latin typeface="Lucida Grande"/>
                <a:ea typeface="+mn-ea"/>
              </a:rPr>
              <a:t>(</a:t>
            </a:r>
            <a:r>
              <a:rPr lang="ro-RO" sz="1800" i="1">
                <a:solidFill>
                  <a:srgbClr val="000000">
                    <a:lumMod val="50000"/>
                    <a:lumOff val="50000"/>
                  </a:srgbClr>
                </a:solidFill>
                <a:latin typeface="Lucida Grande"/>
                <a:ea typeface="+mn-ea"/>
              </a:rPr>
              <a:t>ș</a:t>
            </a:r>
            <a:r>
              <a:rPr lang="en-US" sz="1800" i="1">
                <a:solidFill>
                  <a:srgbClr val="000000">
                    <a:lumMod val="50000"/>
                    <a:lumOff val="50000"/>
                  </a:srgbClr>
                </a:solidFill>
                <a:latin typeface="Lucida Grande"/>
                <a:ea typeface="+mn-ea"/>
              </a:rPr>
              <a:t>i din FORTRAN) 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plus</a:t>
            </a:r>
            <a:r>
              <a:rPr lang="ro-RO" sz="180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Lucida Grande"/>
                <a:ea typeface="+mn-ea"/>
              </a:rPr>
              <a:t>MPI_BYTE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ro-RO" sz="1800">
                <a:solidFill>
                  <a:srgbClr val="000000"/>
                </a:solidFill>
                <a:latin typeface="Lucida Grande"/>
                <a:ea typeface="+mn-ea"/>
              </a:rPr>
              <a:t>ș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i </a:t>
            </a:r>
            <a:r>
              <a:rPr lang="en-US" sz="1800" i="1">
                <a:solidFill>
                  <a:srgbClr val="000000"/>
                </a:solidFill>
                <a:latin typeface="Lucida Grande"/>
                <a:ea typeface="+mn-ea"/>
              </a:rPr>
              <a:t>MPI_PACKED</a:t>
            </a:r>
            <a:r>
              <a:rPr lang="en-US" sz="1800">
                <a:solidFill>
                  <a:srgbClr val="000000"/>
                </a:solidFill>
                <a:latin typeface="Lucida Grande"/>
                <a:ea typeface="+mn-ea"/>
              </a:rPr>
              <a:t>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C9E6F-4315-4776-B701-467C7CEF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28954"/>
              </p:ext>
            </p:extLst>
          </p:nvPr>
        </p:nvGraphicFramePr>
        <p:xfrm>
          <a:off x="1331640" y="2389314"/>
          <a:ext cx="6480720" cy="3749664"/>
        </p:xfrm>
        <a:graphic>
          <a:graphicData uri="http://schemas.openxmlformats.org/drawingml/2006/table">
            <a:tbl>
              <a:tblPr firstRow="1" bandRow="1"/>
              <a:tblGrid>
                <a:gridCol w="232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8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lang="ro-RO" sz="1400" dirty="0"/>
                        <a:t>Tip MPI</a:t>
                      </a:r>
                      <a:endParaRPr lang="en-US" sz="1400" dirty="0"/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lang="ro-RO" sz="1400"/>
                        <a:t>Tip</a:t>
                      </a:r>
                      <a:r>
                        <a:rPr lang="ro-RO" sz="1400" baseline="0"/>
                        <a:t> echivalent în C</a:t>
                      </a:r>
                      <a:endParaRPr lang="en-US" sz="1400"/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381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MPI_INT</a:t>
                      </a: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short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int</a:t>
                      </a: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381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MPI_UNSIGNED_SHORT</a:t>
                      </a:r>
                    </a:p>
                    <a:p>
                      <a:pPr algn="ctr"/>
                      <a:endParaRPr lang="en-US" sz="1400" i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signed long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short int</a:t>
                      </a:r>
                    </a:p>
                    <a:p>
                      <a:pPr algn="ctr"/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MPI_UNSIGNED_CHAR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MPI_UNSIGNED_SHORT</a:t>
                      </a:r>
                    </a:p>
                    <a:p>
                      <a:pPr algn="ctr"/>
                      <a:endParaRPr lang="en-US" sz="1400" i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</a:t>
                      </a:r>
                      <a:r>
                        <a:rPr kumimoji="0" 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</a:t>
                      </a:r>
                      <a:r>
                        <a:rPr kumimoji="0" 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long</a:t>
                      </a:r>
                      <a:r>
                        <a:rPr kumimoji="0" 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 </a:t>
                      </a:r>
                      <a:r>
                        <a:rPr kumimoji="0" lang="ro-RO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unsigned short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int</a:t>
                      </a:r>
                      <a:endParaRPr kumimoji="0" 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MS Mincho" pitchFamily="49" charset="-128"/>
                        <a:cs typeface="Arial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MPI_DOUBLE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MPI_LONG_DOUBLE</a:t>
                      </a: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pPr algn="ctr"/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double</a:t>
                      </a:r>
                    </a:p>
                    <a:p>
                      <a:pPr algn="ctr"/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MS Mincho" pitchFamily="49" charset="-128"/>
                          <a:cs typeface="Arial" charset="0"/>
                        </a:rPr>
                        <a:t>long double</a:t>
                      </a:r>
                    </a:p>
                  </a:txBody>
                  <a:tcPr marL="74815" marR="74815" marT="37407" marB="37407">
                    <a:lnL w="12700" cmpd="sng">
                      <a:solidFill>
                        <a:srgbClr val="B3D1F0"/>
                      </a:solidFill>
                    </a:lnL>
                    <a:lnR w="12700" cmpd="sng">
                      <a:solidFill>
                        <a:srgbClr val="B3D1F0"/>
                      </a:solidFill>
                    </a:lnR>
                    <a:lnT w="12700" cmpd="sng">
                      <a:solidFill>
                        <a:srgbClr val="B3D1F0"/>
                      </a:solidFill>
                    </a:lnT>
                    <a:lnB w="12700" cmpd="sng">
                      <a:solidFill>
                        <a:srgbClr val="B3D1F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7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F1A7-AC01-439C-8904-058D4D58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42418"/>
            <a:ext cx="8515350" cy="458788"/>
          </a:xfrm>
        </p:spPr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  <a:r>
              <a:rPr lang="ro-RO" dirty="0"/>
              <a:t> derivate în </a:t>
            </a:r>
            <a:r>
              <a:rPr lang="en-US" dirty="0"/>
              <a:t>MPI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A8D3E8-D7A2-4626-B0E6-285B438EAD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081088"/>
                <a:ext cx="8229600" cy="40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Motivație: realizarea unei modalități eficiente de a comunica tipuri </a:t>
                </a:r>
                <a:r>
                  <a:rPr kumimoji="0" lang="ro-RO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non-contigue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sau </a:t>
                </a:r>
                <a:r>
                  <a:rPr kumimoji="0" lang="ro-RO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diferite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 într-un mesaj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Formal, standardul MPI definește tipul de date general alcătuit din: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o secvență de tipuri de bază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o secvență de deplasări (deplasările au o valoare întreagă)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Harta unui tip (</a:t>
                </a:r>
                <a:r>
                  <a:rPr kumimoji="0" lang="ro-RO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typemap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) este folosită pentru o exprimare facilă: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Harta tipului = secvență de perechi (tip, deplasare)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1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𝑻𝒚𝒑𝒆𝒎𝒂𝒑</m:t>
                    </m:r>
                    <m:r>
                      <a:rPr kumimoji="0" lang="ro-RO" sz="1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0" lang="ro-RO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ro-RO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𝒕𝒚𝒑𝒆</m:t>
                                </m:r>
                              </m:e>
                              <m:sub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kumimoji="0" lang="ro-RO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𝒅𝒊𝒔𝒑𝒍𝒂𝒄𝒆𝒎𝒆𝒏𝒕</m:t>
                                </m:r>
                              </m:e>
                              <m:sub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kumimoji="0" lang="ro-RO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,  …,</m:t>
                        </m:r>
                        <m:d>
                          <m:dPr>
                            <m:ctrlPr>
                              <a:rPr kumimoji="0" lang="ro-RO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𝒕𝒚𝒑𝒆</m:t>
                                </m:r>
                              </m:e>
                              <m:sub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0" lang="ro-RO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𝒅𝒊𝒔𝒑𝒍𝒂𝒄𝒆𝒎𝒆𝒏𝒕</m:t>
                                </m:r>
                              </m:e>
                              <m:sub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0" lang="ro-RO" sz="16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0" lang="ro-R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Semnătura tipului (</a:t>
                </a:r>
                <a:r>
                  <a:rPr kumimoji="0" lang="ro-RO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typesig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) = secvența tipurilor</a:t>
                </a: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o-RO" sz="1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𝑻𝒚𝒑𝒆𝒔𝒊𝒈</m:t>
                    </m:r>
                    <m:r>
                      <a:rPr kumimoji="0" lang="ro-RO" sz="1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kumimoji="0" lang="ro-RO" sz="1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0" lang="ro-RO" sz="1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𝒕𝒚𝒑𝒆</m:t>
                        </m:r>
                      </m:e>
                      <m:sub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𝒏</m:t>
                        </m:r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−</m:t>
                        </m:r>
                        <m:r>
                          <a:rPr kumimoji="0" lang="ro-RO" sz="16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0" lang="ro-RO" sz="1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}</m:t>
                    </m:r>
                  </m:oMath>
                </a14:m>
                <a:endParaRPr kumimoji="0" lang="ro-R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Titlul tipului (</a:t>
                </a:r>
                <a:r>
                  <a:rPr kumimoji="0" lang="ro-RO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handle</a:t>
                </a:r>
                <a:r>
                  <a:rPr kumimoji="0" lang="ro-RO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)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r>
                  <a:rPr kumimoji="0" lang="ro-RO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</a:rPr>
                  <a:t>Exemplu: MPI_INT, cu harta </a:t>
                </a:r>
                <a14:m>
                  <m:oMath xmlns:m="http://schemas.openxmlformats.org/officeDocument/2006/math">
                    <m:r>
                      <a:rPr kumimoji="0" lang="ro-RO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𝑇𝑦𝑝𝑒𝑚𝑎𝑝</m:t>
                    </m:r>
                    <m:r>
                      <a:rPr kumimoji="0" lang="ro-RO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ctrlPr>
                          <a:rPr kumimoji="0" lang="ro-RO" sz="16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ro-RO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(</m:t>
                        </m:r>
                        <m:r>
                          <a:rPr kumimoji="0" lang="ro-RO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𝑖𝑛𝑡</m:t>
                        </m:r>
                        <m:r>
                          <a:rPr kumimoji="0" lang="ro-RO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0" lang="ro-RO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}</m:t>
                    </m:r>
                  </m:oMath>
                </a14:m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ro-RO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ro-R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06157"/>
                  </a:buClr>
                  <a:buSzTx/>
                  <a:buFont typeface="Wingdings" pitchFamily="2" charset="2"/>
                  <a:buChar char="w"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4A8D3E8-D7A2-4626-B0E6-285B438E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81088"/>
                <a:ext cx="8229600" cy="4032448"/>
              </a:xfrm>
              <a:prstGeom prst="rect">
                <a:avLst/>
              </a:prstGeom>
              <a:blipFill>
                <a:blip r:embed="rId2"/>
                <a:stretch>
                  <a:fillRect l="-463" t="-627" r="-1235" b="-3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7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0B01-4D50-4E49-8602-4696650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  <a:r>
              <a:rPr lang="ro-RO" dirty="0"/>
              <a:t> derivate în </a:t>
            </a:r>
            <a:r>
              <a:rPr lang="en-US" dirty="0"/>
              <a:t>MPI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AE1FCE-2060-4E71-9364-A3C4CAE8ADAC}"/>
              </a:ext>
            </a:extLst>
          </p:cNvPr>
          <p:cNvSpPr txBox="1">
            <a:spLocks/>
          </p:cNvSpPr>
          <p:nvPr/>
        </p:nvSpPr>
        <p:spPr bwMode="auto">
          <a:xfrm>
            <a:off x="107504" y="1584342"/>
            <a:ext cx="892899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Etapele necesare pentru a utiliza un tip derivat: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construirea tipului (utilizând o serie de constructori speciali)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alocarea sa (înregistrarea folosind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MPI_Type_commit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la final, tipul va fi dezalocat (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MPI_Type_free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Exemple de constructori: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MPI_Type_contiguous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 oldtype, *newtype)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MPI_Type_vector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blocklength,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stride,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oldtype,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*newtype)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MPI_Type_indexed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 blocklens[], offsets[], 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old_type,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*newtype)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MPI_Type_struct </a:t>
            </a: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 blocklens[], offsets[], old_types[], *newtype)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1854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C701-9BF0-4AFE-A64D-D359776A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  <a:r>
              <a:rPr lang="ro-RO" dirty="0"/>
              <a:t> derivate în </a:t>
            </a:r>
            <a:r>
              <a:rPr lang="en-US" dirty="0"/>
              <a:t>MPI</a:t>
            </a:r>
            <a:r>
              <a:rPr lang="ro-RO" dirty="0"/>
              <a:t> - constructori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102DA-767B-47F6-9CF9-49B6207669F6}"/>
              </a:ext>
            </a:extLst>
          </p:cNvPr>
          <p:cNvSpPr txBox="1">
            <a:spLocks/>
          </p:cNvSpPr>
          <p:nvPr/>
        </p:nvSpPr>
        <p:spPr bwMode="auto">
          <a:xfrm>
            <a:off x="394395" y="1921529"/>
            <a:ext cx="843528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MPI_Type_contiguous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 oldtype, *newtype)</a:t>
            </a: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Se produce un nou tip de date prin copierea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count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ori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Exemplu: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count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=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4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MPI_Type_contiguous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count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MPI_FLOAT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&amp;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rowtype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);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MPI_Send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(&amp;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a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2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][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0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row_type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dest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comm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);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84319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0681-2A66-4463-83ED-EB1C51EC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46" y="382457"/>
            <a:ext cx="8515350" cy="458788"/>
          </a:xfrm>
        </p:spPr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  <a:r>
              <a:rPr lang="ro-RO" dirty="0"/>
              <a:t> derivate în </a:t>
            </a:r>
            <a:r>
              <a:rPr lang="en-US" dirty="0"/>
              <a:t>MPI</a:t>
            </a:r>
            <a:r>
              <a:rPr lang="ro-RO" dirty="0"/>
              <a:t> - constructori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65041-307F-43ED-890F-205F20240271}"/>
              </a:ext>
            </a:extLst>
          </p:cNvPr>
          <p:cNvSpPr txBox="1">
            <a:spLocks/>
          </p:cNvSpPr>
          <p:nvPr/>
        </p:nvSpPr>
        <p:spPr bwMode="auto">
          <a:xfrm>
            <a:off x="314325" y="946176"/>
            <a:ext cx="8229600" cy="573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_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vector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blocklength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stride,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newtype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Se vor lua 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count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blocuri de lungime 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blocklength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Un element din bloc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este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tipul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</a:t>
            </a:r>
            <a:endParaRPr kumimoji="0" lang="ro-RO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Blocurile pot fi despărțite de zone care vor fi sărite (</a:t>
            </a:r>
            <a:r>
              <a:rPr kumimoji="0" lang="ro-RO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strides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</a:p>
          <a:p>
            <a:pPr marL="3429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Exemplu: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00FF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float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mesh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[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10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][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20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dest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count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10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        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/*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numărul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blocuri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*/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blocklen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      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/* 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singură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coloană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*/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stride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=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19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          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/* salt de 20 de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elemente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*/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MPI_Datatype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newtype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MPI_Type_vector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count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blocklen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stride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MPI_FLOAT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&amp;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newtype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);</a:t>
            </a:r>
            <a:endParaRPr kumimoji="0" lang="ro-RO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MPI_Type_commit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(&amp;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newtype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MPI_Send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(&amp;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mesh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[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0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][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19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],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1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newtype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dest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MPI_COMM_WORLD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endParaRPr kumimoji="0" lang="ro-RO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2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AC4E-6F9F-412D-8202-F87638A8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6" y="381540"/>
            <a:ext cx="8515350" cy="458788"/>
          </a:xfrm>
        </p:spPr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  <a:r>
              <a:rPr lang="ro-RO" dirty="0"/>
              <a:t> derivate în </a:t>
            </a:r>
            <a:r>
              <a:rPr lang="en-US" dirty="0"/>
              <a:t>MPI</a:t>
            </a:r>
            <a:r>
              <a:rPr lang="ro-RO" dirty="0"/>
              <a:t> - constructori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4BD400-0453-4606-9DE6-F3D62BFFA698}"/>
              </a:ext>
            </a:extLst>
          </p:cNvPr>
          <p:cNvSpPr txBox="1">
            <a:spLocks/>
          </p:cNvSpPr>
          <p:nvPr/>
        </p:nvSpPr>
        <p:spPr bwMode="auto">
          <a:xfrm>
            <a:off x="144638" y="1051253"/>
            <a:ext cx="8507288" cy="227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MPI_Type_struct</a:t>
            </a:r>
            <a:r>
              <a:rPr kumimoji="0" lang="ro-RO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(count,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offsets,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*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newtypes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Se vor lua </a:t>
            </a:r>
            <a:r>
              <a:rPr kumimoji="0" lang="ro-RO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count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blocuri de lungime </a:t>
            </a:r>
            <a:r>
              <a:rPr kumimoji="0" lang="ro-RO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blocklength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Un element din bloc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tipul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oldtype</a:t>
            </a:r>
            <a:endParaRPr kumimoji="0" lang="ro-RO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Fiecare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bloc se g</a:t>
            </a:r>
            <a:r>
              <a:rPr kumimoji="0" lang="ro-RO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ăsește</a:t>
            </a: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la deplasamentul corespunzător din </a:t>
            </a:r>
            <a:r>
              <a:rPr kumimoji="0" lang="ro-RO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offsets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Exemplu: 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un apel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MPI_Type_struct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cu </a:t>
            </a:r>
            <a:r>
              <a:rPr kumimoji="0" lang="ro-RO" altLang="ja-JP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count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=2, </a:t>
            </a:r>
            <a:r>
              <a:rPr kumimoji="0" lang="ro-RO" altLang="ja-JP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blocklens</a:t>
            </a:r>
            <a:r>
              <a:rPr kumimoji="0" lang="ro-RO" altLang="ja-JP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[0]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=1, </a:t>
            </a:r>
            <a:r>
              <a:rPr kumimoji="0" lang="ro-RO" altLang="ja-JP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old_types</a:t>
            </a:r>
            <a:r>
              <a:rPr kumimoji="0" lang="ro-RO" altLang="ja-JP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[0]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=MPI_INT, </a:t>
            </a:r>
            <a:r>
              <a:rPr kumimoji="0" lang="ro-RO" altLang="ja-JP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blocklens</a:t>
            </a:r>
            <a:r>
              <a:rPr kumimoji="0" lang="ro-RO" altLang="ja-JP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[1]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=3 </a:t>
            </a:r>
            <a:r>
              <a:rPr kumimoji="0" lang="ro-RO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şi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ro-RO" altLang="ja-JP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old_types</a:t>
            </a:r>
            <a:r>
              <a:rPr kumimoji="0" lang="ro-RO" altLang="ja-JP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[1]</a:t>
            </a:r>
            <a:r>
              <a:rPr kumimoji="0" lang="ro-RO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=MPI_DOUBLE</a:t>
            </a:r>
            <a:endParaRPr kumimoji="0" lang="ro-RO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BD1B40-321A-42DD-9160-370F57CA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081" y="3639412"/>
            <a:ext cx="864093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415558-56DA-4EEC-8488-27D30D10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081" y="4467504"/>
            <a:ext cx="1440157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F8A50-1E22-4A0C-A6B1-7EC55B0C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081" y="5295596"/>
            <a:ext cx="864093" cy="533400"/>
          </a:xfrm>
          <a:prstGeom prst="rect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568C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B3D1F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AA6C11-2C5D-4C58-A62D-E9C1B150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04" y="5295596"/>
            <a:ext cx="1440157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89BA1-3E4C-4BAB-82EC-CEAAA4A0B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91" y="5295596"/>
            <a:ext cx="1440157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2FDDB-E8C0-4A65-A20D-43A2511E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577" y="5295596"/>
            <a:ext cx="1440157" cy="533400"/>
          </a:xfrm>
          <a:prstGeom prst="rect">
            <a:avLst/>
          </a:prstGeom>
          <a:gradFill rotWithShape="1">
            <a:gsLst>
              <a:gs pos="0">
                <a:srgbClr val="D6E5F6">
                  <a:shade val="51000"/>
                  <a:satMod val="130000"/>
                </a:srgbClr>
              </a:gs>
              <a:gs pos="80000">
                <a:srgbClr val="D6E5F6">
                  <a:shade val="93000"/>
                  <a:satMod val="130000"/>
                </a:srgbClr>
              </a:gs>
              <a:gs pos="100000">
                <a:srgbClr val="D6E5F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6E5F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B77C3-1130-4145-994D-27027ECCFA88}"/>
              </a:ext>
            </a:extLst>
          </p:cNvPr>
          <p:cNvSpPr txBox="1"/>
          <p:nvPr/>
        </p:nvSpPr>
        <p:spPr>
          <a:xfrm>
            <a:off x="402456" y="370605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solidFill>
                  <a:srgbClr val="000000"/>
                </a:solidFill>
                <a:latin typeface="Lucida Grande"/>
                <a:ea typeface="+mn-ea"/>
              </a:rPr>
              <a:t>MPI_INT</a:t>
            </a:r>
            <a:endParaRPr lang="en-US" sz="2000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9DE25-ED2F-4F4B-876B-94FD122A112B}"/>
              </a:ext>
            </a:extLst>
          </p:cNvPr>
          <p:cNvSpPr txBox="1"/>
          <p:nvPr/>
        </p:nvSpPr>
        <p:spPr>
          <a:xfrm>
            <a:off x="402456" y="4534149"/>
            <a:ext cx="207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solidFill>
                  <a:srgbClr val="000000"/>
                </a:solidFill>
                <a:latin typeface="Lucida Grande"/>
                <a:ea typeface="+mn-ea"/>
              </a:rPr>
              <a:t>MPI_DOUBLE</a:t>
            </a:r>
            <a:endParaRPr lang="en-US" sz="2000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3D7F6-74CA-48FA-8D66-C97B2D1A06B4}"/>
              </a:ext>
            </a:extLst>
          </p:cNvPr>
          <p:cNvSpPr txBox="1"/>
          <p:nvPr/>
        </p:nvSpPr>
        <p:spPr>
          <a:xfrm>
            <a:off x="447502" y="536224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solidFill>
                  <a:srgbClr val="000000"/>
                </a:solidFill>
                <a:latin typeface="Lucida Grande"/>
                <a:ea typeface="+mn-ea"/>
              </a:rPr>
              <a:t>newtype</a:t>
            </a:r>
            <a:endParaRPr lang="en-US" sz="2000" i="1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AC8E2-1EC2-4E43-94E9-940CE833948F}"/>
              </a:ext>
            </a:extLst>
          </p:cNvPr>
          <p:cNvCxnSpPr/>
          <p:nvPr/>
        </p:nvCxnSpPr>
        <p:spPr bwMode="auto">
          <a:xfrm>
            <a:off x="2502073" y="5973012"/>
            <a:ext cx="0" cy="18002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BC4072-B033-49C5-8DB3-3DF9953BFAC2}"/>
              </a:ext>
            </a:extLst>
          </p:cNvPr>
          <p:cNvCxnSpPr/>
          <p:nvPr/>
        </p:nvCxnSpPr>
        <p:spPr bwMode="auto">
          <a:xfrm>
            <a:off x="2502073" y="6143085"/>
            <a:ext cx="10081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41BC18-09C0-4E14-B05F-FD8DCC28A1B8}"/>
              </a:ext>
            </a:extLst>
          </p:cNvPr>
          <p:cNvCxnSpPr/>
          <p:nvPr/>
        </p:nvCxnSpPr>
        <p:spPr bwMode="auto">
          <a:xfrm>
            <a:off x="3505968" y="5978016"/>
            <a:ext cx="0" cy="18002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38F62-FBC0-4F37-ABD0-31FAB9589192}"/>
              </a:ext>
            </a:extLst>
          </p:cNvPr>
          <p:cNvCxnSpPr/>
          <p:nvPr/>
        </p:nvCxnSpPr>
        <p:spPr bwMode="auto">
          <a:xfrm>
            <a:off x="3582193" y="5973012"/>
            <a:ext cx="0" cy="18002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92252-0D7C-4697-B41D-1382C06F830F}"/>
              </a:ext>
            </a:extLst>
          </p:cNvPr>
          <p:cNvCxnSpPr/>
          <p:nvPr/>
        </p:nvCxnSpPr>
        <p:spPr bwMode="auto">
          <a:xfrm>
            <a:off x="3582193" y="6143085"/>
            <a:ext cx="511256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EC3B40-003E-45A5-AB51-31C50332D1D4}"/>
              </a:ext>
            </a:extLst>
          </p:cNvPr>
          <p:cNvCxnSpPr/>
          <p:nvPr/>
        </p:nvCxnSpPr>
        <p:spPr bwMode="auto">
          <a:xfrm>
            <a:off x="8693570" y="5973012"/>
            <a:ext cx="0" cy="18002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EA5EE3-957D-4792-936D-FC80550FFA5D}"/>
              </a:ext>
            </a:extLst>
          </p:cNvPr>
          <p:cNvSpPr txBox="1"/>
          <p:nvPr/>
        </p:nvSpPr>
        <p:spPr>
          <a:xfrm>
            <a:off x="2604963" y="6168683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>
                <a:solidFill>
                  <a:srgbClr val="000000"/>
                </a:solidFill>
                <a:latin typeface="Lucida Grande"/>
                <a:ea typeface="+mn-ea"/>
              </a:rPr>
              <a:t>Block 1</a:t>
            </a:r>
            <a:endParaRPr lang="en-US" sz="140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EA4B1-AEF5-40CC-A162-081140376872}"/>
              </a:ext>
            </a:extLst>
          </p:cNvPr>
          <p:cNvSpPr txBox="1"/>
          <p:nvPr/>
        </p:nvSpPr>
        <p:spPr>
          <a:xfrm>
            <a:off x="5628419" y="6158036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>
                <a:solidFill>
                  <a:srgbClr val="000000"/>
                </a:solidFill>
                <a:latin typeface="Lucida Grande"/>
                <a:ea typeface="+mn-ea"/>
              </a:rPr>
              <a:t>Block 2</a:t>
            </a:r>
            <a:endParaRPr lang="en-US" sz="1400">
              <a:solidFill>
                <a:srgbClr val="000000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73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15B8-380C-41A9-A90D-BEB06E0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MPI - </a:t>
            </a:r>
            <a:r>
              <a:rPr lang="en-AU" i="1" dirty="0"/>
              <a:t>Message Passing Interface</a:t>
            </a:r>
            <a:r>
              <a:rPr lang="en-US" sz="3200" i="1" dirty="0"/>
              <a:t>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1CE2D8-01FE-4720-9952-56C58194B3C7}"/>
              </a:ext>
            </a:extLst>
          </p:cNvPr>
          <p:cNvSpPr txBox="1">
            <a:spLocks noChangeArrowheads="1"/>
          </p:cNvSpPr>
          <p:nvPr/>
        </p:nvSpPr>
        <p:spPr>
          <a:xfrm>
            <a:off x="66675" y="1379558"/>
            <a:ext cx="8763000" cy="49688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568C7"/>
              </a:buClr>
            </a:pPr>
            <a:r>
              <a:rPr lang="en-AU" sz="2400" dirty="0">
                <a:solidFill>
                  <a:srgbClr val="000000"/>
                </a:solidFill>
                <a:latin typeface="Lucida Grande"/>
              </a:rPr>
              <a:t>MPI </a:t>
            </a:r>
            <a:r>
              <a:rPr lang="en-AU" sz="2400" dirty="0" err="1">
                <a:solidFill>
                  <a:srgbClr val="000000"/>
                </a:solidFill>
                <a:latin typeface="Lucida Grande"/>
              </a:rPr>
              <a:t>este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o</a:t>
            </a:r>
            <a:r>
              <a:rPr lang="en-AU" sz="2400" b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(</a:t>
            </a:r>
            <a:r>
              <a:rPr lang="en-AU" sz="2400" i="1" dirty="0" err="1">
                <a:solidFill>
                  <a:srgbClr val="000000"/>
                </a:solidFill>
                <a:latin typeface="Lucida Grande"/>
              </a:rPr>
              <a:t>specifica</a:t>
            </a:r>
            <a:r>
              <a:rPr lang="ro-RO" sz="2400" i="1" dirty="0">
                <a:solidFill>
                  <a:srgbClr val="000000"/>
                </a:solidFill>
                <a:latin typeface="Lucida Grande"/>
              </a:rPr>
              <a:t>ț</a:t>
            </a:r>
            <a:r>
              <a:rPr lang="en-AU" sz="2400" i="1" dirty="0" err="1">
                <a:solidFill>
                  <a:srgbClr val="000000"/>
                </a:solidFill>
                <a:latin typeface="Lucida Grande"/>
              </a:rPr>
              <a:t>ie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Lucida Grande"/>
              </a:rPr>
              <a:t>pentru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o)</a:t>
            </a:r>
            <a:r>
              <a:rPr lang="en-AU" sz="2400" b="1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AU" sz="2400" b="1" dirty="0" err="1">
                <a:solidFill>
                  <a:srgbClr val="C00000"/>
                </a:solidFill>
                <a:latin typeface="Lucida Grande"/>
              </a:rPr>
              <a:t>bibliotec</a:t>
            </a:r>
            <a:r>
              <a:rPr lang="ro-RO" sz="2400" b="1" dirty="0">
                <a:solidFill>
                  <a:srgbClr val="C00000"/>
                </a:solidFill>
                <a:latin typeface="Lucida Grande"/>
              </a:rPr>
              <a:t>ă</a:t>
            </a:r>
            <a:r>
              <a:rPr lang="ro-RO" sz="24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nu un </a:t>
            </a:r>
            <a:r>
              <a:rPr lang="en-AU" sz="2400" dirty="0" err="1">
                <a:solidFill>
                  <a:srgbClr val="000000"/>
                </a:solidFill>
                <a:latin typeface="Lucida Grande"/>
              </a:rPr>
              <a:t>limbaj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. </a:t>
            </a:r>
          </a:p>
          <a:p>
            <a:pPr>
              <a:buClr>
                <a:srgbClr val="3568C7"/>
              </a:buClr>
            </a:pPr>
            <a:r>
              <a:rPr lang="en-AU" sz="2400" dirty="0">
                <a:solidFill>
                  <a:srgbClr val="000000"/>
                </a:solidFill>
                <a:latin typeface="Lucida Grande"/>
              </a:rPr>
              <a:t>MPI specific</a:t>
            </a:r>
            <a:r>
              <a:rPr lang="ro-RO" sz="2400" dirty="0">
                <a:solidFill>
                  <a:srgbClr val="000000"/>
                </a:solidFill>
                <a:latin typeface="Lucida Grande"/>
              </a:rPr>
              <a:t>ă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reguli de </a:t>
            </a:r>
            <a:r>
              <a:rPr lang="en-AU" sz="2400" dirty="0" err="1">
                <a:solidFill>
                  <a:srgbClr val="000000"/>
                </a:solidFill>
                <a:latin typeface="Lucida Grande"/>
              </a:rPr>
              <a:t>apel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Lucida Grande"/>
              </a:rPr>
              <a:t>pentru</a:t>
            </a:r>
            <a:r>
              <a:rPr lang="en-AU" sz="2400" dirty="0">
                <a:solidFill>
                  <a:srgbClr val="000000"/>
                </a:solidFill>
                <a:latin typeface="Lucida Grande"/>
              </a:rPr>
              <a:t>: </a:t>
            </a:r>
          </a:p>
          <a:p>
            <a:pPr lvl="1">
              <a:buClr>
                <a:srgbClr val="F06157"/>
              </a:buClr>
            </a:pP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C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/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C++</a:t>
            </a:r>
          </a:p>
          <a:p>
            <a:pPr lvl="1">
              <a:buClr>
                <a:srgbClr val="F06157"/>
              </a:buClr>
            </a:pP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FORTRAN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77 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/ 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FORTRAN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Lucida Grande"/>
                <a:ea typeface="+mn-ea"/>
              </a:rPr>
              <a:t>90</a:t>
            </a:r>
            <a:endParaRPr lang="ro-RO" sz="2400" dirty="0">
              <a:solidFill>
                <a:srgbClr val="000000"/>
              </a:solidFill>
              <a:latin typeface="Lucida Grande"/>
              <a:ea typeface="+mn-ea"/>
            </a:endParaRPr>
          </a:p>
          <a:p>
            <a:pPr>
              <a:buClr>
                <a:srgbClr val="3568C7"/>
              </a:buClr>
            </a:pPr>
            <a:r>
              <a:rPr lang="en-US" sz="2400" dirty="0" err="1">
                <a:solidFill>
                  <a:srgbClr val="000000"/>
                </a:solidFill>
                <a:latin typeface="Lucida Grande"/>
              </a:rPr>
              <a:t>Istoric</a:t>
            </a:r>
            <a:r>
              <a:rPr lang="en-US" sz="2400" dirty="0">
                <a:solidFill>
                  <a:srgbClr val="000000"/>
                </a:solidFill>
                <a:latin typeface="Lucida Grande"/>
              </a:rPr>
              <a:t>:</a:t>
            </a:r>
          </a:p>
          <a:p>
            <a:pPr lvl="1">
              <a:buClr>
                <a:srgbClr val="F06157"/>
              </a:buClr>
            </a:pPr>
            <a:r>
              <a:rPr lang="en-US" sz="2400" b="1" dirty="0">
                <a:solidFill>
                  <a:srgbClr val="000000"/>
                </a:solidFill>
                <a:latin typeface="Lucida Grande"/>
                <a:ea typeface="+mn-ea"/>
              </a:rPr>
              <a:t>MPI 1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+mn-ea"/>
              </a:rPr>
              <a:t> (1993 – SC93) </a:t>
            </a:r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Lucida Grande"/>
                <a:ea typeface="+mn-ea"/>
              </a:rPr>
              <a:t>orientat</a:t>
            </a:r>
            <a:r>
              <a:rPr lang="en-US" sz="2000" dirty="0">
                <a:solidFill>
                  <a:srgbClr val="000000"/>
                </a:solidFill>
                <a:latin typeface="Lucida Grande"/>
                <a:ea typeface="+mn-ea"/>
              </a:rPr>
              <a:t> pe </a:t>
            </a:r>
            <a:r>
              <a:rPr lang="en-US" sz="2000" dirty="0" err="1">
                <a:solidFill>
                  <a:srgbClr val="000000"/>
                </a:solidFill>
                <a:latin typeface="Lucida Grande"/>
                <a:ea typeface="+mn-ea"/>
              </a:rPr>
              <a:t>comunicarea</a:t>
            </a:r>
            <a:r>
              <a:rPr lang="en-US" sz="20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Grande"/>
                <a:ea typeface="+mn-ea"/>
              </a:rPr>
              <a:t>punct</a:t>
            </a:r>
            <a:r>
              <a:rPr lang="en-US" sz="2000" dirty="0">
                <a:solidFill>
                  <a:srgbClr val="000000"/>
                </a:solidFill>
                <a:latin typeface="Lucida Grande"/>
                <a:ea typeface="+mn-ea"/>
              </a:rPr>
              <a:t> la </a:t>
            </a:r>
            <a:r>
              <a:rPr lang="en-US" sz="2000" dirty="0" err="1">
                <a:solidFill>
                  <a:srgbClr val="000000"/>
                </a:solidFill>
                <a:latin typeface="Lucida Grande"/>
                <a:ea typeface="+mn-ea"/>
              </a:rPr>
              <a:t>punct</a:t>
            </a:r>
            <a:endParaRPr lang="en-US" sz="2000" dirty="0">
              <a:solidFill>
                <a:srgbClr val="000000"/>
              </a:solidFill>
              <a:latin typeface="Lucida Grande"/>
              <a:ea typeface="+mn-ea"/>
            </a:endParaRPr>
          </a:p>
          <a:p>
            <a:pPr lvl="1">
              <a:buClr>
                <a:srgbClr val="F06157"/>
              </a:buClr>
            </a:pPr>
            <a:r>
              <a:rPr lang="en-US" sz="2400" b="1" dirty="0">
                <a:solidFill>
                  <a:srgbClr val="000000"/>
                </a:solidFill>
                <a:latin typeface="Lucida Grande"/>
                <a:ea typeface="+mn-ea"/>
              </a:rPr>
              <a:t>MPI 2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+mn-ea"/>
              </a:rPr>
              <a:t> (1997) include:</a:t>
            </a:r>
          </a:p>
          <a:p>
            <a:pPr lvl="2">
              <a:buClr>
                <a:srgbClr val="3568C7"/>
              </a:buClr>
            </a:pPr>
            <a:r>
              <a:rPr lang="en-US" dirty="0" err="1">
                <a:solidFill>
                  <a:srgbClr val="000000"/>
                </a:solidFill>
                <a:latin typeface="Lucida Grande"/>
                <a:ea typeface="+mn-ea"/>
              </a:rPr>
              <a:t>Procese</a:t>
            </a:r>
            <a:r>
              <a:rPr lang="en-US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Grande"/>
                <a:ea typeface="+mn-ea"/>
              </a:rPr>
              <a:t>dinamice</a:t>
            </a:r>
            <a:endParaRPr lang="en-US" dirty="0">
              <a:solidFill>
                <a:srgbClr val="000000"/>
              </a:solidFill>
              <a:latin typeface="Lucida Grande"/>
              <a:ea typeface="+mn-ea"/>
            </a:endParaRPr>
          </a:p>
          <a:p>
            <a:pPr lvl="2">
              <a:buClr>
                <a:srgbClr val="3568C7"/>
              </a:buClr>
            </a:pPr>
            <a:r>
              <a:rPr lang="en-US" dirty="0" err="1">
                <a:solidFill>
                  <a:srgbClr val="000000"/>
                </a:solidFill>
                <a:latin typeface="Lucida Grande"/>
                <a:ea typeface="+mn-ea"/>
              </a:rPr>
              <a:t>Comunicarea</a:t>
            </a:r>
            <a:r>
              <a:rPr lang="en-US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Lucida Grande"/>
                <a:ea typeface="+mn-ea"/>
              </a:rPr>
              <a:t>one-sided</a:t>
            </a:r>
            <a:endParaRPr lang="en-AU" dirty="0">
              <a:solidFill>
                <a:srgbClr val="000000"/>
              </a:solidFill>
              <a:latin typeface="Lucida Grande"/>
              <a:ea typeface="+mn-ea"/>
            </a:endParaRPr>
          </a:p>
          <a:p>
            <a:pPr lvl="2">
              <a:buClr>
                <a:srgbClr val="3568C7"/>
              </a:buClr>
            </a:pPr>
            <a:r>
              <a:rPr lang="en-AU" dirty="0">
                <a:solidFill>
                  <a:srgbClr val="000000"/>
                </a:solidFill>
                <a:latin typeface="Lucida Grande"/>
                <a:ea typeface="+mn-ea"/>
              </a:rPr>
              <a:t>Opera</a:t>
            </a:r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ț</a:t>
            </a:r>
            <a:r>
              <a:rPr lang="en-AU" dirty="0">
                <a:solidFill>
                  <a:srgbClr val="000000"/>
                </a:solidFill>
                <a:latin typeface="Lucida Grande"/>
                <a:ea typeface="+mn-ea"/>
              </a:rPr>
              <a:t>ii de I/</a:t>
            </a:r>
            <a:r>
              <a:rPr lang="ro-RO" dirty="0">
                <a:solidFill>
                  <a:srgbClr val="000000"/>
                </a:solidFill>
                <a:latin typeface="Lucida Grande"/>
                <a:ea typeface="+mn-ea"/>
              </a:rPr>
              <a:t>E</a:t>
            </a:r>
            <a:r>
              <a:rPr lang="en-AU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Lucida Grande"/>
                <a:ea typeface="+mn-ea"/>
              </a:rPr>
              <a:t>paralele</a:t>
            </a:r>
            <a:r>
              <a:rPr lang="en-US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</a:p>
          <a:p>
            <a:pPr lvl="1">
              <a:buClr>
                <a:srgbClr val="F06157"/>
              </a:buClr>
            </a:pPr>
            <a:endParaRPr lang="en-US" sz="2400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767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820B-AA52-444C-9BFC-0197CD04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MPI_type_struct</a:t>
            </a:r>
            <a:r>
              <a:rPr lang="ro-RO" dirty="0"/>
              <a:t> - exemplu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17FAEE1-3FEB-487A-940A-5FDF891BE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442258"/>
              </p:ext>
            </p:extLst>
          </p:nvPr>
        </p:nvGraphicFramePr>
        <p:xfrm>
          <a:off x="179933" y="2114692"/>
          <a:ext cx="8784134" cy="389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3" imgW="6458065" imgH="2866965" progId="Excel.Sheet.12">
                  <p:embed/>
                </p:oleObj>
              </mc:Choice>
              <mc:Fallback>
                <p:oleObj name="Worksheet" r:id="rId3" imgW="6458065" imgH="286696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17FAEE1-3FEB-487A-940A-5FDF891B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33" y="2114692"/>
                        <a:ext cx="8784134" cy="389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999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06A7-B901-4B45-BE91-E9C02490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MPI_type_struct</a:t>
            </a:r>
            <a:r>
              <a:rPr lang="ro-RO" dirty="0"/>
              <a:t> - exemplu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AE7679-2C55-4DE5-B8B7-74CBC7D78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43287"/>
              </p:ext>
            </p:extLst>
          </p:nvPr>
        </p:nvGraphicFramePr>
        <p:xfrm>
          <a:off x="176026" y="1669023"/>
          <a:ext cx="8702870" cy="444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3" imgW="5981620" imgH="3057538" progId="Excel.Sheet.12">
                  <p:embed/>
                </p:oleObj>
              </mc:Choice>
              <mc:Fallback>
                <p:oleObj name="Worksheet" r:id="rId3" imgW="5981620" imgH="305753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5AE7679-2C55-4DE5-B8B7-74CBC7D78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26" y="1669023"/>
                        <a:ext cx="8702870" cy="4448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78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B6E3-A5AF-4E5C-9787-8443CF0A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07179"/>
            <a:ext cx="8515350" cy="458788"/>
          </a:xfrm>
        </p:spPr>
        <p:txBody>
          <a:bodyPr/>
          <a:lstStyle/>
          <a:p>
            <a:r>
              <a:rPr lang="en-US" dirty="0" err="1"/>
              <a:t>Topologii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996FA-40E3-4E39-8F3C-2BA84B6DEC78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019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topologie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este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un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mecanism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care se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ob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ține o modalitate facilă de a </a:t>
            </a:r>
            <a:r>
              <a:rPr kumimoji="0" lang="ro-RO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numi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procesele dintr-un grup (comunicator).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În cazul multor aplicații distribuite, simpla folosire a rangurilor nu reflectă modelul logic de comunicare între procese.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Procesele pot fi văzute ca făcând parte dintr-un: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grid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sau structură carteziană (două/trei/... dimensiuni)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graf (model generic)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Trebuie făcută distincția între: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topologia virtuală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topologia hardware-ului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Topologia virtuală poate fi concepută astfel încât să respecte modul în care procesele sunt repartizate procesoarelor (topologia hardware), pentru o sporire a performanței comunicării dintre procese.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86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BD42-D75F-4C41-A17F-C73236ED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Topologii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2B099B-2383-4FD4-814D-5F5649CDDC3F}"/>
              </a:ext>
            </a:extLst>
          </p:cNvPr>
          <p:cNvSpPr txBox="1">
            <a:spLocks/>
          </p:cNvSpPr>
          <p:nvPr/>
        </p:nvSpPr>
        <p:spPr bwMode="auto">
          <a:xfrm>
            <a:off x="457200" y="17097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MPI_Cart_create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 comm_old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ndims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dims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periods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reorder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MPI_Comm comm_cart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Funcția creează un nou comunicator în care topologia este una carteziană, conform parametrilor (procesele implicate sunt cele din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comm_old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ndims</a:t>
            </a:r>
            <a:r>
              <a:rPr kumimoji="0" lang="ro-RO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– numărul de dimensiuni din structura carteziană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dims</a:t>
            </a:r>
            <a:r>
              <a:rPr kumimoji="0" lang="ro-RO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– un vector de dimensiune </a:t>
            </a:r>
            <a:r>
              <a:rPr kumimoji="0" lang="ro-RO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ndims</a:t>
            </a:r>
            <a:r>
              <a:rPr kumimoji="0" lang="ro-RO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care specifică numărul de procese de pe fiecare dimensiune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periods</a:t>
            </a:r>
            <a:r>
              <a:rPr kumimoji="0" lang="ro-RO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– un vector cu valori de tip boolean care indică prezența/absența periodicității pe o anumită dimensiune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reorder</a:t>
            </a:r>
            <a:r>
              <a:rPr kumimoji="0" lang="ro-RO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– valoare booleană care permite (sau nu) MPI-ului să reordoneze procesele din noul comunicator în funcție de proximitățile fizice ale procesoarelor pe care rulează procesele (topologia hardware)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083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4144-22AC-4202-A673-EB343EA4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 de grile carteziene 2D</a:t>
            </a:r>
            <a:br>
              <a:rPr lang="ro-RO" dirty="0"/>
            </a:br>
            <a:r>
              <a:rPr lang="ro-RO" dirty="0"/>
              <a:t>Grilă neperiodică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96059F-77F0-4839-9BC3-E8DF9F4FF8C8}"/>
              </a:ext>
            </a:extLst>
          </p:cNvPr>
          <p:cNvGrpSpPr/>
          <p:nvPr/>
        </p:nvGrpSpPr>
        <p:grpSpPr>
          <a:xfrm>
            <a:off x="2685133" y="2832443"/>
            <a:ext cx="703438" cy="703439"/>
            <a:chOff x="2195738" y="2636913"/>
            <a:chExt cx="763869" cy="76387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DF6FD8-BA24-4455-BF7E-02AA7AFD52A2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251210-A0B2-4DB4-90AE-FB44F07F47A9}"/>
                </a:ext>
              </a:extLst>
            </p:cNvPr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FCEA87-42D9-46CA-A14B-C99658EBB457}"/>
              </a:ext>
            </a:extLst>
          </p:cNvPr>
          <p:cNvGrpSpPr/>
          <p:nvPr/>
        </p:nvGrpSpPr>
        <p:grpSpPr>
          <a:xfrm>
            <a:off x="2685133" y="3912563"/>
            <a:ext cx="703438" cy="703439"/>
            <a:chOff x="2195736" y="3817258"/>
            <a:chExt cx="763869" cy="7638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A5B9D09-DE3C-49C9-8579-77B77047D745}"/>
                </a:ext>
              </a:extLst>
            </p:cNvPr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9038-38AC-45B7-8FC6-C1128C6535D7}"/>
                </a:ext>
              </a:extLst>
            </p:cNvPr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574BB3-383B-4CE1-8D0B-66A37CB5EBDB}"/>
              </a:ext>
            </a:extLst>
          </p:cNvPr>
          <p:cNvGrpSpPr/>
          <p:nvPr/>
        </p:nvGrpSpPr>
        <p:grpSpPr>
          <a:xfrm>
            <a:off x="2685133" y="5009324"/>
            <a:ext cx="703438" cy="703439"/>
            <a:chOff x="2195736" y="5157192"/>
            <a:chExt cx="763869" cy="76387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5FED1-2E5A-4F48-9F49-4F156199CD93}"/>
                </a:ext>
              </a:extLst>
            </p:cNvPr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E5FAB7-E215-4B02-9049-A787897B022E}"/>
                </a:ext>
              </a:extLst>
            </p:cNvPr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88F8B1-AD65-4429-BB5D-B7D07C1ED3ED}"/>
              </a:ext>
            </a:extLst>
          </p:cNvPr>
          <p:cNvGrpSpPr/>
          <p:nvPr/>
        </p:nvGrpSpPr>
        <p:grpSpPr>
          <a:xfrm>
            <a:off x="4376072" y="2832443"/>
            <a:ext cx="703438" cy="703439"/>
            <a:chOff x="3880139" y="2636912"/>
            <a:chExt cx="763869" cy="76387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77420F-FAD2-4053-8FC2-6BE88DF3EC94}"/>
                </a:ext>
              </a:extLst>
            </p:cNvPr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EDF397-4F1F-4E4D-B7FB-FC170F0C4BAA}"/>
                </a:ext>
              </a:extLst>
            </p:cNvPr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AA7E-ECB1-47AA-81A4-9F51E2F16D31}"/>
              </a:ext>
            </a:extLst>
          </p:cNvPr>
          <p:cNvGrpSpPr/>
          <p:nvPr/>
        </p:nvGrpSpPr>
        <p:grpSpPr>
          <a:xfrm>
            <a:off x="4376072" y="3912563"/>
            <a:ext cx="703438" cy="703439"/>
            <a:chOff x="3880139" y="3789040"/>
            <a:chExt cx="763869" cy="7638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0545DA2-B82A-42DB-A126-B58723EAE187}"/>
                </a:ext>
              </a:extLst>
            </p:cNvPr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C0D445-EB3A-4352-BA6E-B993DAAF7438}"/>
                </a:ext>
              </a:extLst>
            </p:cNvPr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3BFC1-7F9B-4064-B485-D13E92BA0C74}"/>
              </a:ext>
            </a:extLst>
          </p:cNvPr>
          <p:cNvGrpSpPr/>
          <p:nvPr/>
        </p:nvGrpSpPr>
        <p:grpSpPr>
          <a:xfrm>
            <a:off x="6067012" y="2832443"/>
            <a:ext cx="703438" cy="703439"/>
            <a:chOff x="5536323" y="2636912"/>
            <a:chExt cx="763869" cy="76387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7741D1F-3342-4099-AAF6-3321C8E1E0A3}"/>
                </a:ext>
              </a:extLst>
            </p:cNvPr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A2635F-7E27-49D0-AA6F-CA3FDE913D50}"/>
                </a:ext>
              </a:extLst>
            </p:cNvPr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9035C1-F65E-4EA3-950C-75310DD52C63}"/>
              </a:ext>
            </a:extLst>
          </p:cNvPr>
          <p:cNvGrpSpPr/>
          <p:nvPr/>
        </p:nvGrpSpPr>
        <p:grpSpPr>
          <a:xfrm>
            <a:off x="6067012" y="3912563"/>
            <a:ext cx="703438" cy="703439"/>
            <a:chOff x="5630225" y="3817258"/>
            <a:chExt cx="763869" cy="76387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2E87D6-666D-4529-89AA-DA59EFB69B01}"/>
                </a:ext>
              </a:extLst>
            </p:cNvPr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ECD302-1954-4819-839B-A26D1A465819}"/>
                </a:ext>
              </a:extLst>
            </p:cNvPr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644A24-29E3-4782-81BE-D6C20F53D7CD}"/>
              </a:ext>
            </a:extLst>
          </p:cNvPr>
          <p:cNvGrpSpPr/>
          <p:nvPr/>
        </p:nvGrpSpPr>
        <p:grpSpPr>
          <a:xfrm>
            <a:off x="4376072" y="5009324"/>
            <a:ext cx="703438" cy="703439"/>
            <a:chOff x="3880139" y="5157192"/>
            <a:chExt cx="763869" cy="76387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368C6AF-5E31-40B6-839C-E4FCE7E734A5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107906-16FC-4A8F-8760-4306A26B2784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1D1832-0220-4283-BCB3-8938C313CE53}"/>
              </a:ext>
            </a:extLst>
          </p:cNvPr>
          <p:cNvGrpSpPr/>
          <p:nvPr/>
        </p:nvGrpSpPr>
        <p:grpSpPr>
          <a:xfrm>
            <a:off x="6067012" y="5009324"/>
            <a:ext cx="703438" cy="703439"/>
            <a:chOff x="5679372" y="5142344"/>
            <a:chExt cx="763869" cy="76387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ABA84B4-DCEB-403A-87CF-80DF7A6154D6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C3098B-BBE1-43A6-8583-9883C3BB1BBD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8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97AB39-91F6-4860-90A0-3CC9BD610560}"/>
              </a:ext>
            </a:extLst>
          </p:cNvPr>
          <p:cNvCxnSpPr>
            <a:stCxn id="47" idx="6"/>
            <a:endCxn id="56" idx="2"/>
          </p:cNvCxnSpPr>
          <p:nvPr/>
        </p:nvCxnSpPr>
        <p:spPr bwMode="auto">
          <a:xfrm>
            <a:off x="3388571" y="3184163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A6ACA5-BAE2-4FE0-8DB7-31E4360E7C70}"/>
              </a:ext>
            </a:extLst>
          </p:cNvPr>
          <p:cNvCxnSpPr/>
          <p:nvPr/>
        </p:nvCxnSpPr>
        <p:spPr bwMode="auto">
          <a:xfrm>
            <a:off x="5079511" y="3189469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9D1554-688E-4F40-AA76-47D61FD9070D}"/>
              </a:ext>
            </a:extLst>
          </p:cNvPr>
          <p:cNvCxnSpPr/>
          <p:nvPr/>
        </p:nvCxnSpPr>
        <p:spPr bwMode="auto">
          <a:xfrm>
            <a:off x="3388570" y="4264282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86DEFF-B2D7-421F-8D25-6B3CCB16715B}"/>
              </a:ext>
            </a:extLst>
          </p:cNvPr>
          <p:cNvCxnSpPr/>
          <p:nvPr/>
        </p:nvCxnSpPr>
        <p:spPr bwMode="auto">
          <a:xfrm>
            <a:off x="5079511" y="4269589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AA32D1-91D1-4BDE-ACEA-53E0BB39BC38}"/>
              </a:ext>
            </a:extLst>
          </p:cNvPr>
          <p:cNvCxnSpPr/>
          <p:nvPr/>
        </p:nvCxnSpPr>
        <p:spPr bwMode="auto">
          <a:xfrm>
            <a:off x="3388571" y="5361043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1DD440-1453-443A-AFEA-FD252243BDA4}"/>
              </a:ext>
            </a:extLst>
          </p:cNvPr>
          <p:cNvCxnSpPr/>
          <p:nvPr/>
        </p:nvCxnSpPr>
        <p:spPr bwMode="auto">
          <a:xfrm>
            <a:off x="5079511" y="5366350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3E512-009C-4E63-8920-71BD266A1463}"/>
              </a:ext>
            </a:extLst>
          </p:cNvPr>
          <p:cNvCxnSpPr>
            <a:stCxn id="47" idx="4"/>
            <a:endCxn id="50" idx="0"/>
          </p:cNvCxnSpPr>
          <p:nvPr/>
        </p:nvCxnSpPr>
        <p:spPr bwMode="auto">
          <a:xfrm>
            <a:off x="3036852" y="3535882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C33D46-1840-4975-9AB1-CC5C84CED731}"/>
              </a:ext>
            </a:extLst>
          </p:cNvPr>
          <p:cNvCxnSpPr/>
          <p:nvPr/>
        </p:nvCxnSpPr>
        <p:spPr bwMode="auto">
          <a:xfrm>
            <a:off x="3022082" y="4632643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00ABBC-4A6F-4EA0-A3F9-031E46486AB2}"/>
              </a:ext>
            </a:extLst>
          </p:cNvPr>
          <p:cNvCxnSpPr/>
          <p:nvPr/>
        </p:nvCxnSpPr>
        <p:spPr bwMode="auto">
          <a:xfrm>
            <a:off x="4713020" y="3535882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30CA5F-B5CF-4A61-A34B-ADCB4020B3E5}"/>
              </a:ext>
            </a:extLst>
          </p:cNvPr>
          <p:cNvCxnSpPr/>
          <p:nvPr/>
        </p:nvCxnSpPr>
        <p:spPr bwMode="auto">
          <a:xfrm>
            <a:off x="4732071" y="4647750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D23C9A-B9D2-4A09-A705-732510AFCFD2}"/>
              </a:ext>
            </a:extLst>
          </p:cNvPr>
          <p:cNvCxnSpPr/>
          <p:nvPr/>
        </p:nvCxnSpPr>
        <p:spPr bwMode="auto">
          <a:xfrm>
            <a:off x="6418730" y="3535882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F8F429-524E-4AE2-837B-251DD5E6AAFF}"/>
              </a:ext>
            </a:extLst>
          </p:cNvPr>
          <p:cNvCxnSpPr/>
          <p:nvPr/>
        </p:nvCxnSpPr>
        <p:spPr bwMode="auto">
          <a:xfrm>
            <a:off x="6418731" y="4653332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18AC48C-D18F-4E7B-8F92-4582E71936D0}"/>
              </a:ext>
            </a:extLst>
          </p:cNvPr>
          <p:cNvGrpSpPr/>
          <p:nvPr/>
        </p:nvGrpSpPr>
        <p:grpSpPr>
          <a:xfrm>
            <a:off x="596901" y="1824331"/>
            <a:ext cx="1440161" cy="1224137"/>
            <a:chOff x="2128337" y="2636913"/>
            <a:chExt cx="898670" cy="76387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55EC8D-52B4-4328-9354-97F27F9EA28F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307855-C046-43D5-98A0-79575215F91A}"/>
                </a:ext>
              </a:extLst>
            </p:cNvPr>
            <p:cNvSpPr txBox="1"/>
            <p:nvPr/>
          </p:nvSpPr>
          <p:spPr>
            <a:xfrm>
              <a:off x="2128337" y="2816648"/>
              <a:ext cx="898670" cy="30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Rang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(linie,coloană)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006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6C2A-2656-4631-8E6D-CAA25022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27806"/>
            <a:ext cx="8515350" cy="458788"/>
          </a:xfrm>
        </p:spPr>
        <p:txBody>
          <a:bodyPr/>
          <a:lstStyle/>
          <a:p>
            <a:r>
              <a:rPr lang="ro-RO" dirty="0"/>
              <a:t>Exemple de grile carteziene 2D</a:t>
            </a:r>
            <a:br>
              <a:rPr lang="ro-RO" dirty="0"/>
            </a:br>
            <a:r>
              <a:rPr lang="ro-RO" dirty="0"/>
              <a:t>Grilă periodică pe linii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8FBC2C-0CD9-41E5-9A73-C2ADB8786A5D}"/>
              </a:ext>
            </a:extLst>
          </p:cNvPr>
          <p:cNvGrpSpPr/>
          <p:nvPr/>
        </p:nvGrpSpPr>
        <p:grpSpPr>
          <a:xfrm>
            <a:off x="2363161" y="2523351"/>
            <a:ext cx="703438" cy="703439"/>
            <a:chOff x="2195738" y="2636913"/>
            <a:chExt cx="763869" cy="7638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F3EA39F-9BBC-448E-91B5-7AD2B21C5340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2A8155-DA46-4CEA-B292-820E50FCCF88}"/>
                </a:ext>
              </a:extLst>
            </p:cNvPr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1CFBF-8BD7-4377-A1B9-0BA4454AE39B}"/>
              </a:ext>
            </a:extLst>
          </p:cNvPr>
          <p:cNvGrpSpPr/>
          <p:nvPr/>
        </p:nvGrpSpPr>
        <p:grpSpPr>
          <a:xfrm>
            <a:off x="2363161" y="3603471"/>
            <a:ext cx="703438" cy="703439"/>
            <a:chOff x="2195736" y="3817258"/>
            <a:chExt cx="763869" cy="7638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E81C7D-ECBE-45E8-9542-36FDAE3C6AF4}"/>
                </a:ext>
              </a:extLst>
            </p:cNvPr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439C6-D7D5-48BC-BA71-E7FCA7290605}"/>
                </a:ext>
              </a:extLst>
            </p:cNvPr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3EE888-8BE3-40F6-AD3E-584F057F4CE0}"/>
              </a:ext>
            </a:extLst>
          </p:cNvPr>
          <p:cNvGrpSpPr/>
          <p:nvPr/>
        </p:nvGrpSpPr>
        <p:grpSpPr>
          <a:xfrm>
            <a:off x="2363161" y="4700232"/>
            <a:ext cx="703438" cy="703439"/>
            <a:chOff x="2195736" y="5157192"/>
            <a:chExt cx="763869" cy="76387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A8AB880-D267-40A6-B032-1E33AB50D256}"/>
                </a:ext>
              </a:extLst>
            </p:cNvPr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10223E-4DEF-4E33-AF87-2526EFF8A8AC}"/>
                </a:ext>
              </a:extLst>
            </p:cNvPr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E81AD0-B928-45D8-8AE1-6C2C1D37E934}"/>
              </a:ext>
            </a:extLst>
          </p:cNvPr>
          <p:cNvGrpSpPr/>
          <p:nvPr/>
        </p:nvGrpSpPr>
        <p:grpSpPr>
          <a:xfrm>
            <a:off x="4054100" y="2523351"/>
            <a:ext cx="703438" cy="703439"/>
            <a:chOff x="3880139" y="2636912"/>
            <a:chExt cx="763869" cy="76387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CFA5C7-0E11-4C53-AA29-A906E1322D05}"/>
                </a:ext>
              </a:extLst>
            </p:cNvPr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32FC56-8801-4563-8041-AA8DAC7E0013}"/>
                </a:ext>
              </a:extLst>
            </p:cNvPr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F109F2-FCB0-4B63-8823-13E21F99C75D}"/>
              </a:ext>
            </a:extLst>
          </p:cNvPr>
          <p:cNvGrpSpPr/>
          <p:nvPr/>
        </p:nvGrpSpPr>
        <p:grpSpPr>
          <a:xfrm>
            <a:off x="4054100" y="3603471"/>
            <a:ext cx="703438" cy="703439"/>
            <a:chOff x="3880139" y="3789040"/>
            <a:chExt cx="763869" cy="76387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2BED38-51A6-4E28-8DF6-C37EA8C2306B}"/>
                </a:ext>
              </a:extLst>
            </p:cNvPr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819DEA-FDA2-44B9-92F7-B84F9B695910}"/>
                </a:ext>
              </a:extLst>
            </p:cNvPr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60A2A0-62F0-4888-9CF5-7791A53D26C5}"/>
              </a:ext>
            </a:extLst>
          </p:cNvPr>
          <p:cNvGrpSpPr/>
          <p:nvPr/>
        </p:nvGrpSpPr>
        <p:grpSpPr>
          <a:xfrm>
            <a:off x="5745040" y="2523351"/>
            <a:ext cx="703438" cy="703439"/>
            <a:chOff x="5536323" y="2636912"/>
            <a:chExt cx="763869" cy="76387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4FB042-A161-43D6-9BBB-56CFABAF779E}"/>
                </a:ext>
              </a:extLst>
            </p:cNvPr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C24FC0-909A-421A-96D7-4EE9C2348AB2}"/>
                </a:ext>
              </a:extLst>
            </p:cNvPr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A58642-F16D-455D-B0F2-2339E627D2DC}"/>
              </a:ext>
            </a:extLst>
          </p:cNvPr>
          <p:cNvGrpSpPr/>
          <p:nvPr/>
        </p:nvGrpSpPr>
        <p:grpSpPr>
          <a:xfrm>
            <a:off x="5745040" y="3603471"/>
            <a:ext cx="703438" cy="703439"/>
            <a:chOff x="5630225" y="3817258"/>
            <a:chExt cx="763869" cy="76387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9B12244-60BB-420A-A7DA-7B0DFCCB18DB}"/>
                </a:ext>
              </a:extLst>
            </p:cNvPr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FCBF77-EC38-4DB5-BA41-9CCEBD19A39C}"/>
                </a:ext>
              </a:extLst>
            </p:cNvPr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6B4A3B-1795-4BE1-B576-E5D9BFE7E25B}"/>
              </a:ext>
            </a:extLst>
          </p:cNvPr>
          <p:cNvGrpSpPr/>
          <p:nvPr/>
        </p:nvGrpSpPr>
        <p:grpSpPr>
          <a:xfrm>
            <a:off x="4054100" y="4700232"/>
            <a:ext cx="703438" cy="703439"/>
            <a:chOff x="3880139" y="5157192"/>
            <a:chExt cx="763869" cy="76387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0D2583D-87C7-4A04-90A7-2E8E394747E2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BDFB82-D9AA-4096-99F9-546477C2EF33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DEDB08-26A5-4331-975A-ED8D653C1268}"/>
              </a:ext>
            </a:extLst>
          </p:cNvPr>
          <p:cNvGrpSpPr/>
          <p:nvPr/>
        </p:nvGrpSpPr>
        <p:grpSpPr>
          <a:xfrm>
            <a:off x="5745040" y="4700232"/>
            <a:ext cx="703438" cy="703439"/>
            <a:chOff x="5679372" y="5142344"/>
            <a:chExt cx="763869" cy="76387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A507E6-6CE3-4319-BB46-C001B0C10D1B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59AB48C-63EA-4F0E-9165-B0F1AF4D6F0F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8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C85B07-5513-46D2-96AB-10A05CC7F875}"/>
              </a:ext>
            </a:extLst>
          </p:cNvPr>
          <p:cNvCxnSpPr>
            <a:stCxn id="70" idx="6"/>
            <a:endCxn id="79" idx="2"/>
          </p:cNvCxnSpPr>
          <p:nvPr/>
        </p:nvCxnSpPr>
        <p:spPr bwMode="auto">
          <a:xfrm>
            <a:off x="3066599" y="2875071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2A1E06-E983-4001-9205-84CE17FE46A3}"/>
              </a:ext>
            </a:extLst>
          </p:cNvPr>
          <p:cNvCxnSpPr/>
          <p:nvPr/>
        </p:nvCxnSpPr>
        <p:spPr bwMode="auto">
          <a:xfrm>
            <a:off x="4757539" y="2880377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8634B8-F69B-4A92-9628-F4BFEE8C402A}"/>
              </a:ext>
            </a:extLst>
          </p:cNvPr>
          <p:cNvCxnSpPr/>
          <p:nvPr/>
        </p:nvCxnSpPr>
        <p:spPr bwMode="auto">
          <a:xfrm>
            <a:off x="3066598" y="3955190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65EAA2-80C6-40E1-AB77-ABA2ED244D57}"/>
              </a:ext>
            </a:extLst>
          </p:cNvPr>
          <p:cNvCxnSpPr/>
          <p:nvPr/>
        </p:nvCxnSpPr>
        <p:spPr bwMode="auto">
          <a:xfrm>
            <a:off x="4757539" y="3960497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D206CA-7EA1-485E-A105-26B104C145A3}"/>
              </a:ext>
            </a:extLst>
          </p:cNvPr>
          <p:cNvCxnSpPr/>
          <p:nvPr/>
        </p:nvCxnSpPr>
        <p:spPr bwMode="auto">
          <a:xfrm>
            <a:off x="3066599" y="5051951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E9D60A-A987-4934-BF0C-0B53F6C831D5}"/>
              </a:ext>
            </a:extLst>
          </p:cNvPr>
          <p:cNvCxnSpPr/>
          <p:nvPr/>
        </p:nvCxnSpPr>
        <p:spPr bwMode="auto">
          <a:xfrm>
            <a:off x="4757539" y="505725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DD4A74-5F74-466F-926A-69D6953F25FF}"/>
              </a:ext>
            </a:extLst>
          </p:cNvPr>
          <p:cNvCxnSpPr>
            <a:stCxn id="70" idx="4"/>
            <a:endCxn id="73" idx="0"/>
          </p:cNvCxnSpPr>
          <p:nvPr/>
        </p:nvCxnSpPr>
        <p:spPr bwMode="auto">
          <a:xfrm>
            <a:off x="2714880" y="3226790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246A73-8489-400A-8C1C-FE09C6944A6F}"/>
              </a:ext>
            </a:extLst>
          </p:cNvPr>
          <p:cNvCxnSpPr/>
          <p:nvPr/>
        </p:nvCxnSpPr>
        <p:spPr bwMode="auto">
          <a:xfrm>
            <a:off x="2700110" y="432355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9282D6-D8BC-4567-ACA6-52F9F3562CC4}"/>
              </a:ext>
            </a:extLst>
          </p:cNvPr>
          <p:cNvCxnSpPr/>
          <p:nvPr/>
        </p:nvCxnSpPr>
        <p:spPr bwMode="auto">
          <a:xfrm>
            <a:off x="4391048" y="3226790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032F23-47D8-43AA-B9EB-857598929398}"/>
              </a:ext>
            </a:extLst>
          </p:cNvPr>
          <p:cNvCxnSpPr/>
          <p:nvPr/>
        </p:nvCxnSpPr>
        <p:spPr bwMode="auto">
          <a:xfrm>
            <a:off x="4410099" y="432355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E2AEE1-BEA9-4CD3-AE2F-825BE7E4C5F7}"/>
              </a:ext>
            </a:extLst>
          </p:cNvPr>
          <p:cNvCxnSpPr/>
          <p:nvPr/>
        </p:nvCxnSpPr>
        <p:spPr bwMode="auto">
          <a:xfrm>
            <a:off x="6096758" y="3226790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2DDD9D-CC09-4024-A71B-8617BE3CF071}"/>
              </a:ext>
            </a:extLst>
          </p:cNvPr>
          <p:cNvCxnSpPr/>
          <p:nvPr/>
        </p:nvCxnSpPr>
        <p:spPr bwMode="auto">
          <a:xfrm>
            <a:off x="6096759" y="432355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89DB1AE-E3FC-484A-BBB4-747DD7BE4EED}"/>
              </a:ext>
            </a:extLst>
          </p:cNvPr>
          <p:cNvCxnSpPr/>
          <p:nvPr/>
        </p:nvCxnSpPr>
        <p:spPr bwMode="auto">
          <a:xfrm>
            <a:off x="2709634" y="2146670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27FF88-5BB0-4DAA-8E76-50350625C077}"/>
              </a:ext>
            </a:extLst>
          </p:cNvPr>
          <p:cNvCxnSpPr/>
          <p:nvPr/>
        </p:nvCxnSpPr>
        <p:spPr bwMode="auto">
          <a:xfrm>
            <a:off x="4410099" y="214272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283B94A-D852-47BA-AD0C-D73E5F120B05}"/>
              </a:ext>
            </a:extLst>
          </p:cNvPr>
          <p:cNvCxnSpPr/>
          <p:nvPr/>
        </p:nvCxnSpPr>
        <p:spPr bwMode="auto">
          <a:xfrm>
            <a:off x="6096759" y="2138784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75E1B9-06AA-4A62-A4A3-280FC952E22E}"/>
              </a:ext>
            </a:extLst>
          </p:cNvPr>
          <p:cNvGrpSpPr/>
          <p:nvPr/>
        </p:nvGrpSpPr>
        <p:grpSpPr>
          <a:xfrm>
            <a:off x="2363161" y="1451678"/>
            <a:ext cx="703438" cy="703439"/>
            <a:chOff x="2195738" y="2636913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094480E-A84E-4915-B166-C169A9658467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0DB77C8-130B-428E-8FEE-27535124CBCA}"/>
                </a:ext>
              </a:extLst>
            </p:cNvPr>
            <p:cNvSpPr txBox="1"/>
            <p:nvPr/>
          </p:nvSpPr>
          <p:spPr>
            <a:xfrm>
              <a:off x="2229518" y="2757237"/>
              <a:ext cx="669966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(-1,0)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E2EC2228-D34F-4C7F-AB65-1BE48F526216}"/>
              </a:ext>
            </a:extLst>
          </p:cNvPr>
          <p:cNvSpPr/>
          <p:nvPr/>
        </p:nvSpPr>
        <p:spPr bwMode="auto">
          <a:xfrm>
            <a:off x="4058380" y="1456984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AC01D72-1096-4C46-9B47-F4671D22AB1D}"/>
              </a:ext>
            </a:extLst>
          </p:cNvPr>
          <p:cNvSpPr/>
          <p:nvPr/>
        </p:nvSpPr>
        <p:spPr bwMode="auto">
          <a:xfrm>
            <a:off x="5745040" y="1451677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C5A86EE-7ED1-4776-B1E3-5E3C2BB1A807}"/>
              </a:ext>
            </a:extLst>
          </p:cNvPr>
          <p:cNvCxnSpPr/>
          <p:nvPr/>
        </p:nvCxnSpPr>
        <p:spPr bwMode="auto">
          <a:xfrm>
            <a:off x="3066599" y="1814010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01E23AE-D22F-40C5-B83D-2527FB6E81BB}"/>
              </a:ext>
            </a:extLst>
          </p:cNvPr>
          <p:cNvCxnSpPr/>
          <p:nvPr/>
        </p:nvCxnSpPr>
        <p:spPr bwMode="auto">
          <a:xfrm>
            <a:off x="4761818" y="1814010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077BDB-F37D-45BC-A713-CD4C08C045B3}"/>
              </a:ext>
            </a:extLst>
          </p:cNvPr>
          <p:cNvSpPr txBox="1"/>
          <p:nvPr/>
        </p:nvSpPr>
        <p:spPr>
          <a:xfrm>
            <a:off x="4101617" y="1567788"/>
            <a:ext cx="616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7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(-1,1)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C81CFD-3953-40DC-8B3D-A3FE8D4E9328}"/>
              </a:ext>
            </a:extLst>
          </p:cNvPr>
          <p:cNvSpPr txBox="1"/>
          <p:nvPr/>
        </p:nvSpPr>
        <p:spPr>
          <a:xfrm>
            <a:off x="5788277" y="1562483"/>
            <a:ext cx="616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8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(-1,2)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C9FD8D-D9DC-4169-B77E-6901F6085502}"/>
              </a:ext>
            </a:extLst>
          </p:cNvPr>
          <p:cNvGrpSpPr/>
          <p:nvPr/>
        </p:nvGrpSpPr>
        <p:grpSpPr>
          <a:xfrm>
            <a:off x="2363161" y="5780352"/>
            <a:ext cx="703438" cy="703439"/>
            <a:chOff x="2195736" y="5157192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0D64A9B-01D1-4682-B427-F5C8A8CC3378}"/>
                </a:ext>
              </a:extLst>
            </p:cNvPr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A96C5C4-88C2-429D-B5BE-BA3CC49C14DF}"/>
                </a:ext>
              </a:extLst>
            </p:cNvPr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7273DC-2C4C-49F2-89F1-818B0E6B939B}"/>
              </a:ext>
            </a:extLst>
          </p:cNvPr>
          <p:cNvGrpSpPr/>
          <p:nvPr/>
        </p:nvGrpSpPr>
        <p:grpSpPr>
          <a:xfrm>
            <a:off x="4054100" y="5780352"/>
            <a:ext cx="703438" cy="703439"/>
            <a:chOff x="3880139" y="5157192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C65A36E-D603-48A2-9ED7-AF19B1206878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9D987B-6274-4240-B1AB-CCD524FD2DBC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7F327D6-AA45-4682-A6F6-DEB8B2EC9061}"/>
              </a:ext>
            </a:extLst>
          </p:cNvPr>
          <p:cNvGrpSpPr/>
          <p:nvPr/>
        </p:nvGrpSpPr>
        <p:grpSpPr>
          <a:xfrm>
            <a:off x="5745040" y="5780352"/>
            <a:ext cx="703438" cy="703439"/>
            <a:chOff x="5679372" y="5142344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E41B1E5-5E12-4243-B0DA-D53FF416D70A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474211B-76A2-4C6F-8209-A321CA98F574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3962B30-7DAA-4FAF-B3AA-D146B2B74D2A}"/>
              </a:ext>
            </a:extLst>
          </p:cNvPr>
          <p:cNvCxnSpPr/>
          <p:nvPr/>
        </p:nvCxnSpPr>
        <p:spPr bwMode="auto">
          <a:xfrm>
            <a:off x="3066599" y="6132071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96C9ED-8B67-4608-9D94-F6B0AC10BAAE}"/>
              </a:ext>
            </a:extLst>
          </p:cNvPr>
          <p:cNvCxnSpPr/>
          <p:nvPr/>
        </p:nvCxnSpPr>
        <p:spPr bwMode="auto">
          <a:xfrm>
            <a:off x="4757539" y="613737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8F68E71-171F-468F-817C-B073CF6B4596}"/>
              </a:ext>
            </a:extLst>
          </p:cNvPr>
          <p:cNvCxnSpPr/>
          <p:nvPr/>
        </p:nvCxnSpPr>
        <p:spPr bwMode="auto">
          <a:xfrm>
            <a:off x="2700110" y="540367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8935227-6703-4089-A845-9DCC2CFEC15F}"/>
              </a:ext>
            </a:extLst>
          </p:cNvPr>
          <p:cNvCxnSpPr/>
          <p:nvPr/>
        </p:nvCxnSpPr>
        <p:spPr bwMode="auto">
          <a:xfrm>
            <a:off x="4410099" y="540367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6981EEE-2032-4811-B0C8-07FF48D70797}"/>
              </a:ext>
            </a:extLst>
          </p:cNvPr>
          <p:cNvCxnSpPr/>
          <p:nvPr/>
        </p:nvCxnSpPr>
        <p:spPr bwMode="auto">
          <a:xfrm>
            <a:off x="6096759" y="5403671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</p:spTree>
    <p:extLst>
      <p:ext uri="{BB962C8B-B14F-4D97-AF65-F5344CB8AC3E}">
        <p14:creationId xmlns:p14="http://schemas.microsoft.com/office/powerpoint/2010/main" val="4258076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81F-4684-48AD-9A1B-9122EC53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 de grile carteziene 2D</a:t>
            </a:r>
            <a:br>
              <a:rPr lang="ro-RO" dirty="0"/>
            </a:br>
            <a:r>
              <a:rPr lang="ro-RO" dirty="0"/>
              <a:t>Grilă periodică pe coloane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BD52B4-8148-4EFD-A03E-E6AF935DBCA5}"/>
              </a:ext>
            </a:extLst>
          </p:cNvPr>
          <p:cNvGrpSpPr/>
          <p:nvPr/>
        </p:nvGrpSpPr>
        <p:grpSpPr>
          <a:xfrm>
            <a:off x="2195736" y="2780928"/>
            <a:ext cx="703438" cy="703439"/>
            <a:chOff x="2195738" y="2636913"/>
            <a:chExt cx="763869" cy="76387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797E1A-F0F1-4366-ACF5-73F90FE31620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12435B-4F54-44A8-8C22-C6BD4D5B08E1}"/>
                </a:ext>
              </a:extLst>
            </p:cNvPr>
            <p:cNvSpPr txBox="1"/>
            <p:nvPr/>
          </p:nvSpPr>
          <p:spPr>
            <a:xfrm>
              <a:off x="2289640" y="2757237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66F9124-1089-488B-BB96-F6A6E30242B4}"/>
              </a:ext>
            </a:extLst>
          </p:cNvPr>
          <p:cNvGrpSpPr/>
          <p:nvPr/>
        </p:nvGrpSpPr>
        <p:grpSpPr>
          <a:xfrm>
            <a:off x="2195736" y="3861048"/>
            <a:ext cx="703438" cy="703439"/>
            <a:chOff x="2195736" y="3817258"/>
            <a:chExt cx="763869" cy="76387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D7D82FC-8F7C-4DE6-B3EC-369A16B42245}"/>
                </a:ext>
              </a:extLst>
            </p:cNvPr>
            <p:cNvSpPr/>
            <p:nvPr/>
          </p:nvSpPr>
          <p:spPr bwMode="auto">
            <a:xfrm>
              <a:off x="2195736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00E07-B3FF-41AE-8819-24F3134E203C}"/>
                </a:ext>
              </a:extLst>
            </p:cNvPr>
            <p:cNvSpPr txBox="1"/>
            <p:nvPr/>
          </p:nvSpPr>
          <p:spPr>
            <a:xfrm>
              <a:off x="2289638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2D4444-1015-4F7F-B98E-D64D567A8E4C}"/>
              </a:ext>
            </a:extLst>
          </p:cNvPr>
          <p:cNvGrpSpPr/>
          <p:nvPr/>
        </p:nvGrpSpPr>
        <p:grpSpPr>
          <a:xfrm>
            <a:off x="2195736" y="4957809"/>
            <a:ext cx="703438" cy="703439"/>
            <a:chOff x="2195736" y="5157192"/>
            <a:chExt cx="763869" cy="76387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66EF4-D210-4608-8F5C-0448A4CF36AC}"/>
                </a:ext>
              </a:extLst>
            </p:cNvPr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AE973E4-1530-4A09-B020-1364C724EDF1}"/>
                </a:ext>
              </a:extLst>
            </p:cNvPr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(2,0)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368C89-238C-4804-AC94-494E0DBB9776}"/>
              </a:ext>
            </a:extLst>
          </p:cNvPr>
          <p:cNvGrpSpPr/>
          <p:nvPr/>
        </p:nvGrpSpPr>
        <p:grpSpPr>
          <a:xfrm>
            <a:off x="3886675" y="2780928"/>
            <a:ext cx="703438" cy="703439"/>
            <a:chOff x="3880139" y="2636912"/>
            <a:chExt cx="763869" cy="76387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61B78D1-10CE-4921-94DF-4B2D556BD15B}"/>
                </a:ext>
              </a:extLst>
            </p:cNvPr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F84436-B00F-4D37-861A-C0403E181C9A}"/>
                </a:ext>
              </a:extLst>
            </p:cNvPr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FB64C-61CB-4122-BA93-B421C60E6ECD}"/>
              </a:ext>
            </a:extLst>
          </p:cNvPr>
          <p:cNvGrpSpPr/>
          <p:nvPr/>
        </p:nvGrpSpPr>
        <p:grpSpPr>
          <a:xfrm>
            <a:off x="3886675" y="3861048"/>
            <a:ext cx="703438" cy="703439"/>
            <a:chOff x="3880139" y="3789040"/>
            <a:chExt cx="763869" cy="76387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E85FE9-CF3C-430D-BDD3-4DED0CD275BC}"/>
                </a:ext>
              </a:extLst>
            </p:cNvPr>
            <p:cNvSpPr/>
            <p:nvPr/>
          </p:nvSpPr>
          <p:spPr bwMode="auto">
            <a:xfrm>
              <a:off x="3880139" y="3789040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EF35853-3980-4C19-B16F-DD89429DB367}"/>
                </a:ext>
              </a:extLst>
            </p:cNvPr>
            <p:cNvSpPr txBox="1"/>
            <p:nvPr/>
          </p:nvSpPr>
          <p:spPr>
            <a:xfrm>
              <a:off x="3974041" y="3909364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D4A5F6D-66E3-4174-A37F-D781EFC924B5}"/>
              </a:ext>
            </a:extLst>
          </p:cNvPr>
          <p:cNvGrpSpPr/>
          <p:nvPr/>
        </p:nvGrpSpPr>
        <p:grpSpPr>
          <a:xfrm>
            <a:off x="5577615" y="2780928"/>
            <a:ext cx="703438" cy="703439"/>
            <a:chOff x="5536323" y="2636912"/>
            <a:chExt cx="763869" cy="76387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8681332-9733-48E7-9803-A53A95DB85A9}"/>
                </a:ext>
              </a:extLst>
            </p:cNvPr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7DF407-D4A9-41A0-A0A5-AC3695617A2B}"/>
                </a:ext>
              </a:extLst>
            </p:cNvPr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CE0E4F1-1177-4C1B-9E0D-E2B10642464E}"/>
              </a:ext>
            </a:extLst>
          </p:cNvPr>
          <p:cNvGrpSpPr/>
          <p:nvPr/>
        </p:nvGrpSpPr>
        <p:grpSpPr>
          <a:xfrm>
            <a:off x="5577615" y="3861048"/>
            <a:ext cx="703438" cy="703439"/>
            <a:chOff x="5630225" y="3817258"/>
            <a:chExt cx="763869" cy="76387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11219C0-0CAC-4011-A37B-EFF56AA0C366}"/>
                </a:ext>
              </a:extLst>
            </p:cNvPr>
            <p:cNvSpPr/>
            <p:nvPr/>
          </p:nvSpPr>
          <p:spPr bwMode="auto">
            <a:xfrm>
              <a:off x="5630225" y="3817258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FCD830-5B9F-4C10-BD57-1CAA78A6DAE5}"/>
                </a:ext>
              </a:extLst>
            </p:cNvPr>
            <p:cNvSpPr txBox="1"/>
            <p:nvPr/>
          </p:nvSpPr>
          <p:spPr>
            <a:xfrm>
              <a:off x="5724127" y="3937582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(1,2)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12FA28-3259-4F3A-B13B-E5B5EC5C9457}"/>
              </a:ext>
            </a:extLst>
          </p:cNvPr>
          <p:cNvGrpSpPr/>
          <p:nvPr/>
        </p:nvGrpSpPr>
        <p:grpSpPr>
          <a:xfrm>
            <a:off x="3886675" y="4957809"/>
            <a:ext cx="703438" cy="703439"/>
            <a:chOff x="3880139" y="5157192"/>
            <a:chExt cx="763869" cy="76387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8784A62-827D-44D7-8394-5E76C6584383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6CE9FD4-0AAD-4D89-9E56-99815450D304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(2,1)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669902F-ACC7-428A-8282-6F8B93A0A6F9}"/>
              </a:ext>
            </a:extLst>
          </p:cNvPr>
          <p:cNvGrpSpPr/>
          <p:nvPr/>
        </p:nvGrpSpPr>
        <p:grpSpPr>
          <a:xfrm>
            <a:off x="5577615" y="4957809"/>
            <a:ext cx="703438" cy="703439"/>
            <a:chOff x="5679372" y="5142344"/>
            <a:chExt cx="763869" cy="76387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BBAE18-4816-4F7B-A6CB-6F19049C0E20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B93539-816A-4AD8-BC43-511F580711E4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8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3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(2,2)</a:t>
              </a:r>
              <a:endPara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BB1474-1959-481E-8DFE-0E0829AAE0D4}"/>
              </a:ext>
            </a:extLst>
          </p:cNvPr>
          <p:cNvCxnSpPr>
            <a:stCxn id="66" idx="6"/>
            <a:endCxn id="75" idx="2"/>
          </p:cNvCxnSpPr>
          <p:nvPr/>
        </p:nvCxnSpPr>
        <p:spPr bwMode="auto">
          <a:xfrm>
            <a:off x="2899174" y="313264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A2ECA6-9719-40E1-B6C4-FB5BAA9FDB11}"/>
              </a:ext>
            </a:extLst>
          </p:cNvPr>
          <p:cNvCxnSpPr/>
          <p:nvPr/>
        </p:nvCxnSpPr>
        <p:spPr bwMode="auto">
          <a:xfrm>
            <a:off x="4590114" y="3137954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2E8634-EECE-4474-8D02-60ACC413024A}"/>
              </a:ext>
            </a:extLst>
          </p:cNvPr>
          <p:cNvCxnSpPr/>
          <p:nvPr/>
        </p:nvCxnSpPr>
        <p:spPr bwMode="auto">
          <a:xfrm>
            <a:off x="2899173" y="4212767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FFCAFC9-67EC-4F2B-813E-8F0A2F816F00}"/>
              </a:ext>
            </a:extLst>
          </p:cNvPr>
          <p:cNvCxnSpPr/>
          <p:nvPr/>
        </p:nvCxnSpPr>
        <p:spPr bwMode="auto">
          <a:xfrm>
            <a:off x="4590114" y="4218074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3DCB7CD-EF0B-4BD3-B027-F8CBAE335C5C}"/>
              </a:ext>
            </a:extLst>
          </p:cNvPr>
          <p:cNvCxnSpPr/>
          <p:nvPr/>
        </p:nvCxnSpPr>
        <p:spPr bwMode="auto">
          <a:xfrm>
            <a:off x="2899174" y="530952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1E28D8-7942-423F-9182-9F4BE982CB3B}"/>
              </a:ext>
            </a:extLst>
          </p:cNvPr>
          <p:cNvCxnSpPr/>
          <p:nvPr/>
        </p:nvCxnSpPr>
        <p:spPr bwMode="auto">
          <a:xfrm>
            <a:off x="4590114" y="5314835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306B00-818F-4D19-A6B5-A26CFA54C485}"/>
              </a:ext>
            </a:extLst>
          </p:cNvPr>
          <p:cNvCxnSpPr>
            <a:stCxn id="66" idx="4"/>
            <a:endCxn id="69" idx="0"/>
          </p:cNvCxnSpPr>
          <p:nvPr/>
        </p:nvCxnSpPr>
        <p:spPr bwMode="auto">
          <a:xfrm>
            <a:off x="2547455" y="348436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AA2E4-0694-427D-B908-B1B9A7539611}"/>
              </a:ext>
            </a:extLst>
          </p:cNvPr>
          <p:cNvCxnSpPr/>
          <p:nvPr/>
        </p:nvCxnSpPr>
        <p:spPr bwMode="auto">
          <a:xfrm>
            <a:off x="2532685" y="4581128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FA12AE-A2A4-41A6-BBCB-027785A6E6C0}"/>
              </a:ext>
            </a:extLst>
          </p:cNvPr>
          <p:cNvCxnSpPr/>
          <p:nvPr/>
        </p:nvCxnSpPr>
        <p:spPr bwMode="auto">
          <a:xfrm>
            <a:off x="4223623" y="348436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80437D-D947-4534-99CC-C80E6069D437}"/>
              </a:ext>
            </a:extLst>
          </p:cNvPr>
          <p:cNvCxnSpPr/>
          <p:nvPr/>
        </p:nvCxnSpPr>
        <p:spPr bwMode="auto">
          <a:xfrm>
            <a:off x="4242674" y="4581128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05BC9E-B182-4E40-9D68-2DC295F6297D}"/>
              </a:ext>
            </a:extLst>
          </p:cNvPr>
          <p:cNvCxnSpPr/>
          <p:nvPr/>
        </p:nvCxnSpPr>
        <p:spPr bwMode="auto">
          <a:xfrm>
            <a:off x="5929333" y="348436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EFA3789-B492-4C0F-85B7-1C74B9E398EB}"/>
              </a:ext>
            </a:extLst>
          </p:cNvPr>
          <p:cNvCxnSpPr/>
          <p:nvPr/>
        </p:nvCxnSpPr>
        <p:spPr bwMode="auto">
          <a:xfrm>
            <a:off x="5929334" y="4581128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7281A669-B2E4-456D-B44C-134081B9BB2B}"/>
              </a:ext>
            </a:extLst>
          </p:cNvPr>
          <p:cNvSpPr/>
          <p:nvPr/>
        </p:nvSpPr>
        <p:spPr bwMode="auto">
          <a:xfrm>
            <a:off x="7287693" y="2780928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71F7B6-80D0-4425-8E31-A4C1EE614937}"/>
              </a:ext>
            </a:extLst>
          </p:cNvPr>
          <p:cNvSpPr txBox="1"/>
          <p:nvPr/>
        </p:nvSpPr>
        <p:spPr>
          <a:xfrm>
            <a:off x="7374166" y="2891733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0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(0,3)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DEAC5CA-4BF0-4719-8E8A-EC5922411608}"/>
              </a:ext>
            </a:extLst>
          </p:cNvPr>
          <p:cNvSpPr/>
          <p:nvPr/>
        </p:nvSpPr>
        <p:spPr bwMode="auto">
          <a:xfrm>
            <a:off x="7287693" y="3861048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D65994-3A70-4D0D-9C85-DAA2BBDDFBDA}"/>
              </a:ext>
            </a:extLst>
          </p:cNvPr>
          <p:cNvSpPr txBox="1"/>
          <p:nvPr/>
        </p:nvSpPr>
        <p:spPr>
          <a:xfrm>
            <a:off x="7374166" y="3971853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3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(1,3)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040061-CFA1-49F2-98E3-E1F735BFA6A5}"/>
              </a:ext>
            </a:extLst>
          </p:cNvPr>
          <p:cNvSpPr/>
          <p:nvPr/>
        </p:nvSpPr>
        <p:spPr bwMode="auto">
          <a:xfrm>
            <a:off x="7287693" y="4957809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291F2A-91CB-4DDE-90F5-ACB1BBDC4636}"/>
              </a:ext>
            </a:extLst>
          </p:cNvPr>
          <p:cNvSpPr txBox="1"/>
          <p:nvPr/>
        </p:nvSpPr>
        <p:spPr>
          <a:xfrm>
            <a:off x="7374166" y="5068614"/>
            <a:ext cx="530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6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(2,3)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61B8FC-AF0F-4A06-B9A2-285CC2C392DF}"/>
              </a:ext>
            </a:extLst>
          </p:cNvPr>
          <p:cNvCxnSpPr/>
          <p:nvPr/>
        </p:nvCxnSpPr>
        <p:spPr bwMode="auto">
          <a:xfrm>
            <a:off x="6300192" y="3137954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07A575-86AE-4AB3-AB10-994AA1A46EB1}"/>
              </a:ext>
            </a:extLst>
          </p:cNvPr>
          <p:cNvCxnSpPr/>
          <p:nvPr/>
        </p:nvCxnSpPr>
        <p:spPr bwMode="auto">
          <a:xfrm>
            <a:off x="6300192" y="4218074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BA2DEF0-E22A-448D-82BE-C3903AAA90A7}"/>
              </a:ext>
            </a:extLst>
          </p:cNvPr>
          <p:cNvCxnSpPr/>
          <p:nvPr/>
        </p:nvCxnSpPr>
        <p:spPr bwMode="auto">
          <a:xfrm>
            <a:off x="6300192" y="5314835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25C1C38-4D6A-40D7-BE4E-7BB00175479A}"/>
              </a:ext>
            </a:extLst>
          </p:cNvPr>
          <p:cNvCxnSpPr/>
          <p:nvPr/>
        </p:nvCxnSpPr>
        <p:spPr bwMode="auto">
          <a:xfrm>
            <a:off x="7639411" y="348436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2721B8-B4AD-47CB-8AC1-DFA11FECDB50}"/>
              </a:ext>
            </a:extLst>
          </p:cNvPr>
          <p:cNvCxnSpPr/>
          <p:nvPr/>
        </p:nvCxnSpPr>
        <p:spPr bwMode="auto">
          <a:xfrm>
            <a:off x="7639412" y="460181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BAE41A2D-D0BE-4E55-B7CC-EF90D282BD71}"/>
              </a:ext>
            </a:extLst>
          </p:cNvPr>
          <p:cNvSpPr/>
          <p:nvPr/>
        </p:nvSpPr>
        <p:spPr bwMode="auto">
          <a:xfrm>
            <a:off x="504797" y="2780928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CDDEC2-BCAB-4C5C-B1F0-CD928C670513}"/>
              </a:ext>
            </a:extLst>
          </p:cNvPr>
          <p:cNvSpPr txBox="1"/>
          <p:nvPr/>
        </p:nvSpPr>
        <p:spPr>
          <a:xfrm>
            <a:off x="504798" y="2891733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2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(0,-1)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93D3E4-5684-4B3F-835E-69A427BA63C9}"/>
              </a:ext>
            </a:extLst>
          </p:cNvPr>
          <p:cNvSpPr/>
          <p:nvPr/>
        </p:nvSpPr>
        <p:spPr bwMode="auto">
          <a:xfrm>
            <a:off x="504797" y="3861048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4B01B98-76FB-4F67-909E-0F0690F6E07C}"/>
              </a:ext>
            </a:extLst>
          </p:cNvPr>
          <p:cNvSpPr/>
          <p:nvPr/>
        </p:nvSpPr>
        <p:spPr bwMode="auto">
          <a:xfrm>
            <a:off x="504797" y="4957809"/>
            <a:ext cx="703438" cy="703439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A7D294A-682B-4DB9-BEB8-8DF81CD9A081}"/>
              </a:ext>
            </a:extLst>
          </p:cNvPr>
          <p:cNvCxnSpPr>
            <a:stCxn id="115" idx="6"/>
          </p:cNvCxnSpPr>
          <p:nvPr/>
        </p:nvCxnSpPr>
        <p:spPr bwMode="auto">
          <a:xfrm>
            <a:off x="1208235" y="313264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3E925C8-E539-408D-9218-B63A045FECA9}"/>
              </a:ext>
            </a:extLst>
          </p:cNvPr>
          <p:cNvCxnSpPr/>
          <p:nvPr/>
        </p:nvCxnSpPr>
        <p:spPr bwMode="auto">
          <a:xfrm>
            <a:off x="1208234" y="4212767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E3D3ABA-3E55-49D7-BE90-0D1A65389A1D}"/>
              </a:ext>
            </a:extLst>
          </p:cNvPr>
          <p:cNvCxnSpPr/>
          <p:nvPr/>
        </p:nvCxnSpPr>
        <p:spPr bwMode="auto">
          <a:xfrm>
            <a:off x="1208235" y="5309528"/>
            <a:ext cx="987501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41D0D8-C097-49C8-B150-89E7B3947913}"/>
              </a:ext>
            </a:extLst>
          </p:cNvPr>
          <p:cNvCxnSpPr>
            <a:stCxn id="115" idx="4"/>
            <a:endCxn id="117" idx="0"/>
          </p:cNvCxnSpPr>
          <p:nvPr/>
        </p:nvCxnSpPr>
        <p:spPr bwMode="auto">
          <a:xfrm>
            <a:off x="856516" y="3484367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52A926-03E5-4DE1-B486-AABFD6E19113}"/>
              </a:ext>
            </a:extLst>
          </p:cNvPr>
          <p:cNvCxnSpPr/>
          <p:nvPr/>
        </p:nvCxnSpPr>
        <p:spPr bwMode="auto">
          <a:xfrm>
            <a:off x="841746" y="4581128"/>
            <a:ext cx="0" cy="376681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985265D-2DA6-42CE-A4F3-E47404EBF02A}"/>
              </a:ext>
            </a:extLst>
          </p:cNvPr>
          <p:cNvSpPr txBox="1"/>
          <p:nvPr/>
        </p:nvSpPr>
        <p:spPr>
          <a:xfrm>
            <a:off x="504797" y="3966545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5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(1,-1)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9AAFF0-7C91-4845-85C8-BFC2A0DE4CBA}"/>
              </a:ext>
            </a:extLst>
          </p:cNvPr>
          <p:cNvSpPr txBox="1"/>
          <p:nvPr/>
        </p:nvSpPr>
        <p:spPr>
          <a:xfrm>
            <a:off x="504798" y="5063306"/>
            <a:ext cx="703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8</a:t>
            </a:r>
          </a:p>
          <a:p>
            <a:pPr algn="ctr"/>
            <a:r>
              <a:rPr lang="ro-RO" sz="1300" b="1">
                <a:solidFill>
                  <a:srgbClr val="FFFFFF"/>
                </a:solidFill>
                <a:latin typeface="Lucida Grande"/>
                <a:ea typeface="+mn-ea"/>
              </a:rPr>
              <a:t>(2,-1)</a:t>
            </a:r>
            <a:endParaRPr lang="en-US" sz="13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2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273-F10D-41E1-B256-18CC63FC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Primitive pentru topologii carteziene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A85270-187F-4536-9942-F6AF3B449238}"/>
              </a:ext>
            </a:extLst>
          </p:cNvPr>
          <p:cNvSpPr txBox="1">
            <a:spLocks/>
          </p:cNvSpPr>
          <p:nvPr/>
        </p:nvSpPr>
        <p:spPr bwMode="auto">
          <a:xfrm>
            <a:off x="250379" y="1399329"/>
            <a:ext cx="8579296" cy="472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Furnizare 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dims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periods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ș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 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coords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pentru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proces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ul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apelant: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MPI_Cart_get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 comm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maxdims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  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dims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periods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coords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Aflare </a:t>
            </a: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coords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pentru un proces cu rang cunoscut: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MPI_Cart_coords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 comm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rank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maxdims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coords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Pentru a determina sursa 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și destinația care vor fi folosite într-un apel ulterior </a:t>
            </a:r>
            <a:r>
              <a:rPr kumimoji="0" lang="ro-RO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MPI_Sendrecv</a:t>
            </a: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(sursa și destinația pe aceeași direcție):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MPI_Cart_shift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 comm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direction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displ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source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dest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Obs:	sursa = rang proces apelant – deplasament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          	destinația = rang proces apelant + deplasament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9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CF7A-4602-4144-AC9F-BCAAEEC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Grilă periodică pe toate dimensiunile (tor)</a:t>
            </a:r>
            <a:br>
              <a:rPr lang="ro-RO" dirty="0"/>
            </a:br>
            <a:r>
              <a:rPr lang="ro-RO" dirty="0" err="1"/>
              <a:t>MPI_Cart_shift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C4C3CDB-25B0-4289-9ECB-245A64D6CB32}"/>
              </a:ext>
            </a:extLst>
          </p:cNvPr>
          <p:cNvSpPr/>
          <p:nvPr/>
        </p:nvSpPr>
        <p:spPr bwMode="auto">
          <a:xfrm>
            <a:off x="1533106" y="3036366"/>
            <a:ext cx="593057" cy="593057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73FF03-A102-4F7B-A10A-62A61EA728B0}"/>
              </a:ext>
            </a:extLst>
          </p:cNvPr>
          <p:cNvSpPr txBox="1"/>
          <p:nvPr/>
        </p:nvSpPr>
        <p:spPr>
          <a:xfrm>
            <a:off x="1606010" y="3129784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0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(0,0)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A387088-7095-43D7-9853-5DFEC519A062}"/>
              </a:ext>
            </a:extLst>
          </p:cNvPr>
          <p:cNvSpPr/>
          <p:nvPr/>
        </p:nvSpPr>
        <p:spPr bwMode="auto">
          <a:xfrm>
            <a:off x="1533106" y="4871658"/>
            <a:ext cx="593057" cy="593057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279BF-05FE-4A1B-8BEA-FEC4BCB19BBF}"/>
              </a:ext>
            </a:extLst>
          </p:cNvPr>
          <p:cNvSpPr txBox="1"/>
          <p:nvPr/>
        </p:nvSpPr>
        <p:spPr>
          <a:xfrm>
            <a:off x="1606010" y="4965076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6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(2,0)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D5A22B3-0D90-4E0D-950A-88FF0867D8EC}"/>
              </a:ext>
            </a:extLst>
          </p:cNvPr>
          <p:cNvGrpSpPr/>
          <p:nvPr/>
        </p:nvGrpSpPr>
        <p:grpSpPr>
          <a:xfrm>
            <a:off x="2958708" y="3036366"/>
            <a:ext cx="593057" cy="593057"/>
            <a:chOff x="3880139" y="2636912"/>
            <a:chExt cx="763869" cy="76387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F58C607-6F9E-48A7-A3FF-53AABE587898}"/>
                </a:ext>
              </a:extLst>
            </p:cNvPr>
            <p:cNvSpPr/>
            <p:nvPr/>
          </p:nvSpPr>
          <p:spPr bwMode="auto">
            <a:xfrm>
              <a:off x="3880139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9BCDE68-2A0A-4FD5-9F33-D99FEE433C7B}"/>
                </a:ext>
              </a:extLst>
            </p:cNvPr>
            <p:cNvSpPr txBox="1"/>
            <p:nvPr/>
          </p:nvSpPr>
          <p:spPr>
            <a:xfrm>
              <a:off x="3974041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(0,1)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BB43C9-4AF5-4BB2-BA5F-826F0520664A}"/>
              </a:ext>
            </a:extLst>
          </p:cNvPr>
          <p:cNvGrpSpPr/>
          <p:nvPr/>
        </p:nvGrpSpPr>
        <p:grpSpPr>
          <a:xfrm>
            <a:off x="4384311" y="3036366"/>
            <a:ext cx="593057" cy="593057"/>
            <a:chOff x="5536323" y="2636912"/>
            <a:chExt cx="763869" cy="76387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5FB5EE2-6927-4DAC-90BD-27AD6A0CD81C}"/>
                </a:ext>
              </a:extLst>
            </p:cNvPr>
            <p:cNvSpPr/>
            <p:nvPr/>
          </p:nvSpPr>
          <p:spPr bwMode="auto">
            <a:xfrm>
              <a:off x="5536323" y="263691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5900FC-466C-44BC-A0EE-CEF5525089AE}"/>
                </a:ext>
              </a:extLst>
            </p:cNvPr>
            <p:cNvSpPr txBox="1"/>
            <p:nvPr/>
          </p:nvSpPr>
          <p:spPr>
            <a:xfrm>
              <a:off x="5630225" y="275723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(0,2)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A87087DF-61A0-4992-AC58-D96C1D513E77}"/>
              </a:ext>
            </a:extLst>
          </p:cNvPr>
          <p:cNvSpPr/>
          <p:nvPr/>
        </p:nvSpPr>
        <p:spPr bwMode="auto">
          <a:xfrm>
            <a:off x="4384311" y="3946997"/>
            <a:ext cx="593057" cy="593057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AD8316-7AB9-4D18-8ECC-684AF3D4B85C}"/>
              </a:ext>
            </a:extLst>
          </p:cNvPr>
          <p:cNvSpPr txBox="1"/>
          <p:nvPr/>
        </p:nvSpPr>
        <p:spPr>
          <a:xfrm>
            <a:off x="4457215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5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(1,2)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C000807-E7B2-40AD-A5AB-6F6CEA0544A6}"/>
              </a:ext>
            </a:extLst>
          </p:cNvPr>
          <p:cNvGrpSpPr/>
          <p:nvPr/>
        </p:nvGrpSpPr>
        <p:grpSpPr>
          <a:xfrm>
            <a:off x="2958708" y="4871658"/>
            <a:ext cx="593057" cy="593057"/>
            <a:chOff x="3880139" y="5157192"/>
            <a:chExt cx="763869" cy="76387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F610BCD-C76B-4840-9058-BBEA39BB402B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53EE4D-8C15-4456-8C05-74DF1437C0D2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(2,1)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F5F010-6A2F-4EB8-835F-7CD4AC3799E2}"/>
              </a:ext>
            </a:extLst>
          </p:cNvPr>
          <p:cNvGrpSpPr/>
          <p:nvPr/>
        </p:nvGrpSpPr>
        <p:grpSpPr>
          <a:xfrm>
            <a:off x="4384311" y="4871658"/>
            <a:ext cx="593057" cy="593057"/>
            <a:chOff x="5679372" y="5142344"/>
            <a:chExt cx="763869" cy="76387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93066CB-4CFD-4539-BDEA-8F6740CAFAE3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adFill rotWithShape="1">
              <a:gsLst>
                <a:gs pos="0">
                  <a:srgbClr val="3568C7">
                    <a:shade val="51000"/>
                    <a:satMod val="130000"/>
                  </a:srgbClr>
                </a:gs>
                <a:gs pos="80000">
                  <a:srgbClr val="3568C7">
                    <a:shade val="93000"/>
                    <a:satMod val="130000"/>
                  </a:srgbClr>
                </a:gs>
                <a:gs pos="100000">
                  <a:srgbClr val="3568C7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5184609-FCD5-4157-BCF8-75E782E30853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8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(2,2)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DE01E3E-024E-415C-ADB8-14C3C37E214C}"/>
              </a:ext>
            </a:extLst>
          </p:cNvPr>
          <p:cNvCxnSpPr>
            <a:stCxn id="88" idx="6"/>
            <a:endCxn id="93" idx="2"/>
          </p:cNvCxnSpPr>
          <p:nvPr/>
        </p:nvCxnSpPr>
        <p:spPr bwMode="auto">
          <a:xfrm>
            <a:off x="2126163" y="3332895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C6CBE4-7449-4146-A4E9-23694D8D8F54}"/>
              </a:ext>
            </a:extLst>
          </p:cNvPr>
          <p:cNvCxnSpPr/>
          <p:nvPr/>
        </p:nvCxnSpPr>
        <p:spPr bwMode="auto">
          <a:xfrm>
            <a:off x="3551766" y="3337369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A3556A-BABB-4F56-8434-F245C0E54DBC}"/>
              </a:ext>
            </a:extLst>
          </p:cNvPr>
          <p:cNvCxnSpPr/>
          <p:nvPr/>
        </p:nvCxnSpPr>
        <p:spPr bwMode="auto">
          <a:xfrm>
            <a:off x="2126162" y="4243525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08773D-4F97-425B-A484-68EF0EC38787}"/>
              </a:ext>
            </a:extLst>
          </p:cNvPr>
          <p:cNvCxnSpPr/>
          <p:nvPr/>
        </p:nvCxnSpPr>
        <p:spPr bwMode="auto">
          <a:xfrm>
            <a:off x="3551766" y="4248000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121BC7-9161-4C37-B2C3-468479F14382}"/>
              </a:ext>
            </a:extLst>
          </p:cNvPr>
          <p:cNvCxnSpPr/>
          <p:nvPr/>
        </p:nvCxnSpPr>
        <p:spPr bwMode="auto">
          <a:xfrm>
            <a:off x="2126163" y="5168186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274FA18-0511-4B4B-9819-6E7D3BC86A50}"/>
              </a:ext>
            </a:extLst>
          </p:cNvPr>
          <p:cNvCxnSpPr/>
          <p:nvPr/>
        </p:nvCxnSpPr>
        <p:spPr bwMode="auto">
          <a:xfrm>
            <a:off x="3551766" y="5172660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E1ADCC-DB16-467C-B017-62317ADD81DE}"/>
              </a:ext>
            </a:extLst>
          </p:cNvPr>
          <p:cNvCxnSpPr>
            <a:stCxn id="88" idx="4"/>
            <a:endCxn id="168" idx="0"/>
          </p:cNvCxnSpPr>
          <p:nvPr/>
        </p:nvCxnSpPr>
        <p:spPr bwMode="auto">
          <a:xfrm>
            <a:off x="1829635" y="362942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6AB2B3-4A9C-421E-9040-F8CAE153C149}"/>
              </a:ext>
            </a:extLst>
          </p:cNvPr>
          <p:cNvCxnSpPr/>
          <p:nvPr/>
        </p:nvCxnSpPr>
        <p:spPr bwMode="auto">
          <a:xfrm>
            <a:off x="1817182" y="455408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150DD8D-CF69-4CA2-869A-41EC4FDAC617}"/>
              </a:ext>
            </a:extLst>
          </p:cNvPr>
          <p:cNvCxnSpPr/>
          <p:nvPr/>
        </p:nvCxnSpPr>
        <p:spPr bwMode="auto">
          <a:xfrm>
            <a:off x="3242784" y="362942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E459A0B-9537-49C7-87D6-864EFDDADB44}"/>
              </a:ext>
            </a:extLst>
          </p:cNvPr>
          <p:cNvCxnSpPr/>
          <p:nvPr/>
        </p:nvCxnSpPr>
        <p:spPr bwMode="auto">
          <a:xfrm>
            <a:off x="3258845" y="4551587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577D3B-585D-4B63-B1BB-DF14EA9F4DDA}"/>
              </a:ext>
            </a:extLst>
          </p:cNvPr>
          <p:cNvCxnSpPr/>
          <p:nvPr/>
        </p:nvCxnSpPr>
        <p:spPr bwMode="auto">
          <a:xfrm>
            <a:off x="4680839" y="362942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5EBC7D1-6E63-43AA-A060-7AC40C753EF9}"/>
              </a:ext>
            </a:extLst>
          </p:cNvPr>
          <p:cNvCxnSpPr/>
          <p:nvPr/>
        </p:nvCxnSpPr>
        <p:spPr bwMode="auto">
          <a:xfrm>
            <a:off x="4680840" y="4551587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CEFAD447-217C-431C-BD5C-9B07EC4B9A66}"/>
              </a:ext>
            </a:extLst>
          </p:cNvPr>
          <p:cNvSpPr/>
          <p:nvPr/>
        </p:nvSpPr>
        <p:spPr bwMode="auto">
          <a:xfrm>
            <a:off x="5826049" y="3036366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42D8EB-2533-4E81-9697-9AB15AB8B614}"/>
              </a:ext>
            </a:extLst>
          </p:cNvPr>
          <p:cNvSpPr txBox="1"/>
          <p:nvPr/>
        </p:nvSpPr>
        <p:spPr>
          <a:xfrm>
            <a:off x="5898953" y="3129784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0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(0,3)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8A2FD1F-E573-4B7D-9014-B78D770CCCA2}"/>
              </a:ext>
            </a:extLst>
          </p:cNvPr>
          <p:cNvSpPr/>
          <p:nvPr/>
        </p:nvSpPr>
        <p:spPr bwMode="auto">
          <a:xfrm>
            <a:off x="5826049" y="3946997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72CDEA-BF05-4FEB-9460-DB10C55EC78A}"/>
              </a:ext>
            </a:extLst>
          </p:cNvPr>
          <p:cNvSpPr txBox="1"/>
          <p:nvPr/>
        </p:nvSpPr>
        <p:spPr>
          <a:xfrm>
            <a:off x="5898953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3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(1,3)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0D48321-1697-47DA-94BC-BCCB411B6365}"/>
              </a:ext>
            </a:extLst>
          </p:cNvPr>
          <p:cNvSpPr/>
          <p:nvPr/>
        </p:nvSpPr>
        <p:spPr bwMode="auto">
          <a:xfrm>
            <a:off x="5826049" y="4871658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3BE07-FC1C-4CAF-9DCF-FD6DAB7CF0B4}"/>
              </a:ext>
            </a:extLst>
          </p:cNvPr>
          <p:cNvSpPr txBox="1"/>
          <p:nvPr/>
        </p:nvSpPr>
        <p:spPr>
          <a:xfrm>
            <a:off x="5898953" y="496507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6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(2,3)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503B713-D22F-475C-AC8E-D4991DD3692B}"/>
              </a:ext>
            </a:extLst>
          </p:cNvPr>
          <p:cNvCxnSpPr/>
          <p:nvPr/>
        </p:nvCxnSpPr>
        <p:spPr bwMode="auto">
          <a:xfrm>
            <a:off x="4993504" y="3337369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F9C8783-0E1A-4152-B65F-60AE6E0FED91}"/>
              </a:ext>
            </a:extLst>
          </p:cNvPr>
          <p:cNvCxnSpPr/>
          <p:nvPr/>
        </p:nvCxnSpPr>
        <p:spPr bwMode="auto">
          <a:xfrm>
            <a:off x="4993504" y="4248000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D823BE7-539E-4017-83EE-F7DF69AFE5BA}"/>
              </a:ext>
            </a:extLst>
          </p:cNvPr>
          <p:cNvCxnSpPr/>
          <p:nvPr/>
        </p:nvCxnSpPr>
        <p:spPr bwMode="auto">
          <a:xfrm>
            <a:off x="4993504" y="5172660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B8C1BF0-E420-4240-9C67-9D698DBBF624}"/>
              </a:ext>
            </a:extLst>
          </p:cNvPr>
          <p:cNvCxnSpPr/>
          <p:nvPr/>
        </p:nvCxnSpPr>
        <p:spPr bwMode="auto">
          <a:xfrm>
            <a:off x="6122577" y="362942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926029-3120-41D5-946E-4CE7767236F3}"/>
              </a:ext>
            </a:extLst>
          </p:cNvPr>
          <p:cNvCxnSpPr/>
          <p:nvPr/>
        </p:nvCxnSpPr>
        <p:spPr bwMode="auto">
          <a:xfrm>
            <a:off x="6122578" y="4571527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7C47A4DE-76FE-4808-ABA2-D5DC2BD21BD2}"/>
              </a:ext>
            </a:extLst>
          </p:cNvPr>
          <p:cNvSpPr/>
          <p:nvPr/>
        </p:nvSpPr>
        <p:spPr bwMode="auto">
          <a:xfrm>
            <a:off x="107504" y="3036366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520E37-4EA2-461A-93C7-450FB2EBA245}"/>
              </a:ext>
            </a:extLst>
          </p:cNvPr>
          <p:cNvSpPr txBox="1"/>
          <p:nvPr/>
        </p:nvSpPr>
        <p:spPr>
          <a:xfrm>
            <a:off x="107505" y="3129784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2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(0,-1)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9A94E6-BF5A-4E44-8D78-E03FDE5C9F4A}"/>
              </a:ext>
            </a:extLst>
          </p:cNvPr>
          <p:cNvSpPr/>
          <p:nvPr/>
        </p:nvSpPr>
        <p:spPr bwMode="auto">
          <a:xfrm>
            <a:off x="107504" y="3946997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E376488-B141-4E6A-9F62-2E5D8A71F252}"/>
              </a:ext>
            </a:extLst>
          </p:cNvPr>
          <p:cNvSpPr/>
          <p:nvPr/>
        </p:nvSpPr>
        <p:spPr bwMode="auto">
          <a:xfrm>
            <a:off x="107504" y="4871658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A2A6F8-A368-4E46-AF00-05C0BF6DD9F5}"/>
              </a:ext>
            </a:extLst>
          </p:cNvPr>
          <p:cNvCxnSpPr>
            <a:stCxn id="129" idx="6"/>
          </p:cNvCxnSpPr>
          <p:nvPr/>
        </p:nvCxnSpPr>
        <p:spPr bwMode="auto">
          <a:xfrm>
            <a:off x="700561" y="3332895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E14582-C00B-4C24-A18F-96C94C309FD0}"/>
              </a:ext>
            </a:extLst>
          </p:cNvPr>
          <p:cNvCxnSpPr/>
          <p:nvPr/>
        </p:nvCxnSpPr>
        <p:spPr bwMode="auto">
          <a:xfrm>
            <a:off x="700560" y="4243525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F4C3CF-E327-4E5C-AB19-069643DF5970}"/>
              </a:ext>
            </a:extLst>
          </p:cNvPr>
          <p:cNvCxnSpPr/>
          <p:nvPr/>
        </p:nvCxnSpPr>
        <p:spPr bwMode="auto">
          <a:xfrm>
            <a:off x="700561" y="5168186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91C440F-AE2A-4948-B5B3-9690F1894EE0}"/>
              </a:ext>
            </a:extLst>
          </p:cNvPr>
          <p:cNvCxnSpPr>
            <a:stCxn id="129" idx="4"/>
            <a:endCxn id="131" idx="0"/>
          </p:cNvCxnSpPr>
          <p:nvPr/>
        </p:nvCxnSpPr>
        <p:spPr bwMode="auto">
          <a:xfrm>
            <a:off x="404032" y="362942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1CE422-2103-4B1E-A2ED-D2597A6D631A}"/>
              </a:ext>
            </a:extLst>
          </p:cNvPr>
          <p:cNvCxnSpPr/>
          <p:nvPr/>
        </p:nvCxnSpPr>
        <p:spPr bwMode="auto">
          <a:xfrm>
            <a:off x="391580" y="455408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14653BA-04C8-41AB-B594-AFB6DEF4313A}"/>
              </a:ext>
            </a:extLst>
          </p:cNvPr>
          <p:cNvSpPr txBox="1"/>
          <p:nvPr/>
        </p:nvSpPr>
        <p:spPr>
          <a:xfrm>
            <a:off x="107504" y="4035940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5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(1,-1)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D6CD8B-1174-46EF-B38C-A986814C6C2E}"/>
              </a:ext>
            </a:extLst>
          </p:cNvPr>
          <p:cNvSpPr txBox="1"/>
          <p:nvPr/>
        </p:nvSpPr>
        <p:spPr>
          <a:xfrm>
            <a:off x="107505" y="4960600"/>
            <a:ext cx="593055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8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(2,-1)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356A5C-5722-45A8-886D-AE4765200540}"/>
              </a:ext>
            </a:extLst>
          </p:cNvPr>
          <p:cNvCxnSpPr/>
          <p:nvPr/>
        </p:nvCxnSpPr>
        <p:spPr bwMode="auto">
          <a:xfrm>
            <a:off x="1825212" y="2718793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97D4D43-FAD9-4C40-A7B2-4763BBB3D5B4}"/>
              </a:ext>
            </a:extLst>
          </p:cNvPr>
          <p:cNvCxnSpPr/>
          <p:nvPr/>
        </p:nvCxnSpPr>
        <p:spPr bwMode="auto">
          <a:xfrm>
            <a:off x="3258845" y="2715469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7729FF8-F817-4C04-8E9D-921D69A6B7FE}"/>
              </a:ext>
            </a:extLst>
          </p:cNvPr>
          <p:cNvCxnSpPr/>
          <p:nvPr/>
        </p:nvCxnSpPr>
        <p:spPr bwMode="auto">
          <a:xfrm>
            <a:off x="4680840" y="2712144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008E46-DACF-4910-B9BF-6ED1DE8699B0}"/>
              </a:ext>
            </a:extLst>
          </p:cNvPr>
          <p:cNvGrpSpPr/>
          <p:nvPr/>
        </p:nvGrpSpPr>
        <p:grpSpPr>
          <a:xfrm>
            <a:off x="1533106" y="2132857"/>
            <a:ext cx="593057" cy="593057"/>
            <a:chOff x="2195738" y="2636913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B7FE761-D472-4923-B79F-8125A7224A66}"/>
                </a:ext>
              </a:extLst>
            </p:cNvPr>
            <p:cNvSpPr/>
            <p:nvPr/>
          </p:nvSpPr>
          <p:spPr bwMode="auto">
            <a:xfrm>
              <a:off x="2195738" y="2636913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2A9BFCC-7E9D-4D92-A36A-8C40D812490A}"/>
                </a:ext>
              </a:extLst>
            </p:cNvPr>
            <p:cNvSpPr txBox="1"/>
            <p:nvPr/>
          </p:nvSpPr>
          <p:spPr>
            <a:xfrm>
              <a:off x="2229518" y="2757237"/>
              <a:ext cx="669966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(-1,0)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2B0EB997-1D0D-4B71-9B38-2BE3E605A903}"/>
              </a:ext>
            </a:extLst>
          </p:cNvPr>
          <p:cNvSpPr/>
          <p:nvPr/>
        </p:nvSpPr>
        <p:spPr bwMode="auto">
          <a:xfrm>
            <a:off x="2962317" y="2137330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21BE68D-FABD-43FC-B607-2E2B5C6BD4AC}"/>
              </a:ext>
            </a:extLst>
          </p:cNvPr>
          <p:cNvSpPr/>
          <p:nvPr/>
        </p:nvSpPr>
        <p:spPr bwMode="auto">
          <a:xfrm>
            <a:off x="4384311" y="2132856"/>
            <a:ext cx="593057" cy="593057"/>
          </a:xfrm>
          <a:prstGeom prst="ellipse">
            <a:avLst/>
          </a:prstGeom>
          <a:solidFill>
            <a:srgbClr val="D9574E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559F48-5666-4715-B892-0236F0C69EDC}"/>
              </a:ext>
            </a:extLst>
          </p:cNvPr>
          <p:cNvCxnSpPr/>
          <p:nvPr/>
        </p:nvCxnSpPr>
        <p:spPr bwMode="auto">
          <a:xfrm>
            <a:off x="2126163" y="2438333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FC22D49-BF4E-4F89-8AB5-F130F885EAE8}"/>
              </a:ext>
            </a:extLst>
          </p:cNvPr>
          <p:cNvCxnSpPr/>
          <p:nvPr/>
        </p:nvCxnSpPr>
        <p:spPr bwMode="auto">
          <a:xfrm>
            <a:off x="3555373" y="2438333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BFB9E17-3253-4BC6-B296-BBED41674C2E}"/>
              </a:ext>
            </a:extLst>
          </p:cNvPr>
          <p:cNvGrpSpPr/>
          <p:nvPr/>
        </p:nvGrpSpPr>
        <p:grpSpPr>
          <a:xfrm>
            <a:off x="1533106" y="5782289"/>
            <a:ext cx="593057" cy="593057"/>
            <a:chOff x="2195736" y="5157192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8E70477-4362-4419-A897-16FD30057906}"/>
                </a:ext>
              </a:extLst>
            </p:cNvPr>
            <p:cNvSpPr/>
            <p:nvPr/>
          </p:nvSpPr>
          <p:spPr bwMode="auto">
            <a:xfrm>
              <a:off x="2195736" y="5157192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8AE8489-9584-4DB8-A024-D7B2B03C578E}"/>
                </a:ext>
              </a:extLst>
            </p:cNvPr>
            <p:cNvSpPr txBox="1"/>
            <p:nvPr/>
          </p:nvSpPr>
          <p:spPr>
            <a:xfrm>
              <a:off x="2289638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(3,0)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010066-38DF-4A72-A7D8-C34A65B93080}"/>
              </a:ext>
            </a:extLst>
          </p:cNvPr>
          <p:cNvGrpSpPr/>
          <p:nvPr/>
        </p:nvGrpSpPr>
        <p:grpSpPr>
          <a:xfrm>
            <a:off x="2958708" y="5782289"/>
            <a:ext cx="593057" cy="593057"/>
            <a:chOff x="3880139" y="5157192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A5A7F3D-CF54-4FC8-97A0-56D711724AAD}"/>
                </a:ext>
              </a:extLst>
            </p:cNvPr>
            <p:cNvSpPr/>
            <p:nvPr/>
          </p:nvSpPr>
          <p:spPr bwMode="auto">
            <a:xfrm>
              <a:off x="3880139" y="5157192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C4D920A-3642-46DE-BFDD-6A9D432EDA3E}"/>
                </a:ext>
              </a:extLst>
            </p:cNvPr>
            <p:cNvSpPr txBox="1"/>
            <p:nvPr/>
          </p:nvSpPr>
          <p:spPr>
            <a:xfrm>
              <a:off x="3974041" y="5277516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(3,1)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80046E9-1FFF-4C1B-84EA-44346F246F37}"/>
              </a:ext>
            </a:extLst>
          </p:cNvPr>
          <p:cNvGrpSpPr/>
          <p:nvPr/>
        </p:nvGrpSpPr>
        <p:grpSpPr>
          <a:xfrm>
            <a:off x="4384311" y="5782289"/>
            <a:ext cx="593057" cy="593057"/>
            <a:chOff x="5679372" y="5142344"/>
            <a:chExt cx="763869" cy="763870"/>
          </a:xfrm>
          <a:solidFill>
            <a:srgbClr val="D9574E">
              <a:lumMod val="50000"/>
            </a:srgbClr>
          </a:solidFill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7D11872-1A26-4752-9242-15D03107CB89}"/>
                </a:ext>
              </a:extLst>
            </p:cNvPr>
            <p:cNvSpPr/>
            <p:nvPr/>
          </p:nvSpPr>
          <p:spPr bwMode="auto">
            <a:xfrm>
              <a:off x="5679372" y="5142344"/>
              <a:ext cx="763869" cy="7638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o-RO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4D1C601-23F6-4C7C-9E42-8E82CB6B48F5}"/>
                </a:ext>
              </a:extLst>
            </p:cNvPr>
            <p:cNvSpPr txBox="1"/>
            <p:nvPr/>
          </p:nvSpPr>
          <p:spPr>
            <a:xfrm>
              <a:off x="5773274" y="5262668"/>
              <a:ext cx="576064" cy="53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o-RO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Grande"/>
                  <a:ea typeface="+mn-ea"/>
                </a:rPr>
                <a:t>(3,2)</a:t>
              </a:r>
              <a:endPara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Grande"/>
                <a:ea typeface="+mn-ea"/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1E759F-BFC3-43F4-AAD0-0EA330886DEC}"/>
              </a:ext>
            </a:extLst>
          </p:cNvPr>
          <p:cNvCxnSpPr/>
          <p:nvPr/>
        </p:nvCxnSpPr>
        <p:spPr bwMode="auto">
          <a:xfrm>
            <a:off x="2126163" y="6078817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DF1686B-C794-4474-8F52-4E2FA4DE35AF}"/>
              </a:ext>
            </a:extLst>
          </p:cNvPr>
          <p:cNvCxnSpPr/>
          <p:nvPr/>
        </p:nvCxnSpPr>
        <p:spPr bwMode="auto">
          <a:xfrm>
            <a:off x="3551766" y="6083291"/>
            <a:ext cx="832545" cy="0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D2E4C59-27B3-4FD6-AB0B-A3415E3CBD91}"/>
              </a:ext>
            </a:extLst>
          </p:cNvPr>
          <p:cNvCxnSpPr/>
          <p:nvPr/>
        </p:nvCxnSpPr>
        <p:spPr bwMode="auto">
          <a:xfrm>
            <a:off x="1817182" y="5464715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2CB86A2-2C99-4E75-B5BD-25644DAE4677}"/>
              </a:ext>
            </a:extLst>
          </p:cNvPr>
          <p:cNvCxnSpPr/>
          <p:nvPr/>
        </p:nvCxnSpPr>
        <p:spPr bwMode="auto">
          <a:xfrm>
            <a:off x="3258845" y="5464715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B89878-8CD7-4352-A158-F5A038284E71}"/>
              </a:ext>
            </a:extLst>
          </p:cNvPr>
          <p:cNvCxnSpPr/>
          <p:nvPr/>
        </p:nvCxnSpPr>
        <p:spPr bwMode="auto">
          <a:xfrm>
            <a:off x="4680840" y="5464715"/>
            <a:ext cx="0" cy="317573"/>
          </a:xfrm>
          <a:prstGeom prst="line">
            <a:avLst/>
          </a:prstGeom>
          <a:solidFill>
            <a:srgbClr val="3568C7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3568C7">
                <a:satMod val="175000"/>
                <a:alpha val="40000"/>
              </a:srgbClr>
            </a:glow>
          </a:effectLst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91324E2-B24D-4230-AB0B-88F7FBAF6BF1}"/>
              </a:ext>
            </a:extLst>
          </p:cNvPr>
          <p:cNvSpPr txBox="1"/>
          <p:nvPr/>
        </p:nvSpPr>
        <p:spPr>
          <a:xfrm>
            <a:off x="3019160" y="2230748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7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(2,1)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2751B7A-00C6-4697-BA7B-A79F6AF28EFE}"/>
              </a:ext>
            </a:extLst>
          </p:cNvPr>
          <p:cNvSpPr txBox="1"/>
          <p:nvPr/>
        </p:nvSpPr>
        <p:spPr>
          <a:xfrm>
            <a:off x="4457215" y="2221799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8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(2,2)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61AD987-608E-4F9A-8F61-C1D29CDB4C45}"/>
              </a:ext>
            </a:extLst>
          </p:cNvPr>
          <p:cNvSpPr txBox="1"/>
          <p:nvPr/>
        </p:nvSpPr>
        <p:spPr>
          <a:xfrm>
            <a:off x="6588224" y="34404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Proces apelant: </a:t>
            </a:r>
            <a:r>
              <a:rPr lang="ro-RO" sz="1600" b="1">
                <a:solidFill>
                  <a:srgbClr val="000000"/>
                </a:solidFill>
                <a:latin typeface="Lucida Grande"/>
                <a:ea typeface="+mn-ea"/>
              </a:rPr>
              <a:t>5</a:t>
            </a:r>
          </a:p>
          <a:p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Direcție: 1 (linia comună)</a:t>
            </a:r>
          </a:p>
          <a:p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Deplasament: 2</a:t>
            </a:r>
            <a:endParaRPr lang="en-US" sz="160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4E29C74-5ABD-4F8E-9B0D-951F1043C8C8}"/>
              </a:ext>
            </a:extLst>
          </p:cNvPr>
          <p:cNvSpPr txBox="1"/>
          <p:nvPr/>
        </p:nvSpPr>
        <p:spPr>
          <a:xfrm>
            <a:off x="6588224" y="435639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Sursa: </a:t>
            </a:r>
            <a:r>
              <a:rPr lang="ro-RO" sz="1600" b="1">
                <a:solidFill>
                  <a:srgbClr val="000000"/>
                </a:solidFill>
                <a:latin typeface="Lucida Grande"/>
                <a:ea typeface="+mn-ea"/>
              </a:rPr>
              <a:t>3</a:t>
            </a:r>
          </a:p>
          <a:p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Destinația: </a:t>
            </a:r>
            <a:r>
              <a:rPr lang="ro-RO" sz="1600" b="1">
                <a:solidFill>
                  <a:srgbClr val="000000"/>
                </a:solidFill>
                <a:latin typeface="Lucida Grande"/>
                <a:ea typeface="+mn-ea"/>
              </a:rPr>
              <a:t>4</a:t>
            </a:r>
            <a:r>
              <a:rPr lang="ro-RO" sz="160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endParaRPr lang="en-US" sz="160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167F8E7-519E-4672-B4BB-7E473706CC78}"/>
              </a:ext>
            </a:extLst>
          </p:cNvPr>
          <p:cNvSpPr/>
          <p:nvPr/>
        </p:nvSpPr>
        <p:spPr bwMode="auto">
          <a:xfrm>
            <a:off x="1533106" y="3946997"/>
            <a:ext cx="593057" cy="593057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315F63-2450-404C-AB2E-5DB7BC1635C5}"/>
              </a:ext>
            </a:extLst>
          </p:cNvPr>
          <p:cNvSpPr txBox="1"/>
          <p:nvPr/>
        </p:nvSpPr>
        <p:spPr>
          <a:xfrm>
            <a:off x="1606010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3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(1,0)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4A72A97-4FA6-420D-B459-324F80C84936}"/>
              </a:ext>
            </a:extLst>
          </p:cNvPr>
          <p:cNvSpPr/>
          <p:nvPr/>
        </p:nvSpPr>
        <p:spPr bwMode="auto">
          <a:xfrm>
            <a:off x="2958708" y="3946997"/>
            <a:ext cx="593057" cy="593057"/>
          </a:xfrm>
          <a:prstGeom prst="ellipse">
            <a:avLst/>
          </a:prstGeom>
          <a:gradFill rotWithShape="1">
            <a:gsLst>
              <a:gs pos="0">
                <a:srgbClr val="3568C7">
                  <a:shade val="51000"/>
                  <a:satMod val="130000"/>
                </a:srgbClr>
              </a:gs>
              <a:gs pos="80000">
                <a:srgbClr val="3568C7">
                  <a:shade val="93000"/>
                  <a:satMod val="130000"/>
                </a:srgbClr>
              </a:gs>
              <a:gs pos="100000">
                <a:srgbClr val="3568C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6B3957F-C9B8-4ADB-84F6-C62309B80EC0}"/>
              </a:ext>
            </a:extLst>
          </p:cNvPr>
          <p:cNvSpPr txBox="1"/>
          <p:nvPr/>
        </p:nvSpPr>
        <p:spPr>
          <a:xfrm>
            <a:off x="3031612" y="4040415"/>
            <a:ext cx="447248" cy="41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4</a:t>
            </a:r>
          </a:p>
          <a:p>
            <a:pPr algn="ctr"/>
            <a:r>
              <a:rPr lang="ro-RO" sz="1000" b="1">
                <a:solidFill>
                  <a:srgbClr val="FFFFFF"/>
                </a:solidFill>
                <a:latin typeface="Lucida Grande"/>
                <a:ea typeface="+mn-ea"/>
              </a:rPr>
              <a:t>(1,1)</a:t>
            </a:r>
            <a:endParaRPr lang="en-US" sz="1000" b="1">
              <a:solidFill>
                <a:srgbClr val="FFFFFF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7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66" grpId="0"/>
      <p:bldP spid="167" grpId="0"/>
      <p:bldP spid="168" grpId="0" animBg="1"/>
      <p:bldP spid="1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310C-427B-4F58-8EA0-73C5C5F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ro-RO" dirty="0"/>
              <a:t> (1)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7A0AFD-A8A3-4531-9847-77E36BECE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51804"/>
              </p:ext>
            </p:extLst>
          </p:nvPr>
        </p:nvGraphicFramePr>
        <p:xfrm>
          <a:off x="784538" y="1081088"/>
          <a:ext cx="7574924" cy="53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3" imgW="7010400" imgH="4962448" progId="Excel.Sheet.12">
                  <p:embed/>
                </p:oleObj>
              </mc:Choice>
              <mc:Fallback>
                <p:oleObj name="Worksheet" r:id="rId3" imgW="7010400" imgH="496244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37A0AFD-A8A3-4531-9847-77E36BECE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38" y="1081088"/>
                        <a:ext cx="7574924" cy="5362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7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6CDF-35B3-4DED-B98A-F7D3F341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 MPI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02686-6772-4FD7-9DC0-752DBDF4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44449"/>
            <a:ext cx="8763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Standardizare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Singura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bibliotecă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transmitere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mesaje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poate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fi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considerat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standard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Portabilitate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Codul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nu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trebuie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modificat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portarea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aplica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ț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iilor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Performan</a:t>
            </a:r>
            <a:r>
              <a:rPr kumimoji="0" lang="ro-RO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ță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Implementarile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produc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torilor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pot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exploata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carcateristici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hardware native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Func</a:t>
            </a:r>
            <a:r>
              <a:rPr kumimoji="0" lang="ro-RO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ț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ionalitate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Peste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115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rutine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doar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î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</a:t>
            </a:r>
            <a:r>
              <a:rPr kumimoji="0" lang="ro-RO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Disponibilitate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Implement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ri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at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â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publice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â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 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ș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de la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produc</a:t>
            </a:r>
            <a:r>
              <a:rPr kumimoji="0" lang="ro-RO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tori</a:t>
            </a:r>
          </a:p>
        </p:txBody>
      </p:sp>
    </p:spTree>
    <p:extLst>
      <p:ext uri="{BB962C8B-B14F-4D97-AF65-F5344CB8AC3E}">
        <p14:creationId xmlns:p14="http://schemas.microsoft.com/office/powerpoint/2010/main" val="3588683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3D02-7CA8-4625-B651-F4DA6A7C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ro-RO" dirty="0"/>
              <a:t> (2)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08753F-69F7-4370-9939-659B3F7FF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15786"/>
              </p:ext>
            </p:extLst>
          </p:nvPr>
        </p:nvGraphicFramePr>
        <p:xfrm>
          <a:off x="790844" y="1081088"/>
          <a:ext cx="7305092" cy="536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3" imgW="7010364" imgH="5153032" progId="Excel.Sheet.12">
                  <p:embed/>
                </p:oleObj>
              </mc:Choice>
              <mc:Fallback>
                <p:oleObj name="Worksheet" r:id="rId3" imgW="7010364" imgH="5153032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08753F-69F7-4370-9939-659B3F7FF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44" y="1081088"/>
                        <a:ext cx="7305092" cy="5369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589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071-1271-4BE4-8075-9A2B192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colectiv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7EF81E-2F86-480A-9173-9ED94517D6FA}"/>
              </a:ext>
            </a:extLst>
          </p:cNvPr>
          <p:cNvSpPr txBox="1">
            <a:spLocks/>
          </p:cNvSpPr>
          <p:nvPr/>
        </p:nvSpPr>
        <p:spPr bwMode="auto">
          <a:xfrm>
            <a:off x="457200" y="1589595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Comunicarea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colectiv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ă se referă la acele funcții din MPI care implică 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toate procesele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din comunicator.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Caracteristici: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 operație colectivă presupune apelul funcției corespunzătoare de către toate procesele din comunicator, folosind argumente potrivite.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Dimensiunea datelor trimise trebuie să 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coincidă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cu dimensiunea datelor primite.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Operațiile colective se pot executa doar în </a:t>
            </a:r>
            <a:r>
              <a:rPr kumimoji="0" lang="ro-RO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modul blocant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Operațiile de comunicare colectivă se împart în: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Operații de sincronizare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Operații de transfer de date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Calcule colective (de reducere)</a:t>
            </a:r>
          </a:p>
        </p:txBody>
      </p:sp>
    </p:spTree>
    <p:extLst>
      <p:ext uri="{BB962C8B-B14F-4D97-AF65-F5344CB8AC3E}">
        <p14:creationId xmlns:p14="http://schemas.microsoft.com/office/powerpoint/2010/main" val="67438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FE4-F8D5-4FA2-98C7-1F321DD9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de sincronizare</a:t>
            </a:r>
            <a:br>
              <a:rPr lang="ro-RO" dirty="0"/>
            </a:br>
            <a:r>
              <a:rPr lang="ro-RO" dirty="0"/>
              <a:t>Sincronizarea cu barieră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E4395D-D8E6-431D-A2B4-C16A1C48BC6F}"/>
              </a:ext>
            </a:extLst>
          </p:cNvPr>
          <p:cNvSpPr txBox="1">
            <a:spLocks/>
          </p:cNvSpPr>
          <p:nvPr/>
        </p:nvSpPr>
        <p:spPr bwMode="auto">
          <a:xfrm>
            <a:off x="457200" y="3026966"/>
            <a:ext cx="8229600" cy="169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MPI_Barrier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 comm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ro-RO" sz="2000" b="1" i="0" u="none" strike="noStrike" kern="0" cap="none" spc="0" normalizeH="0" baseline="0" noProof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ro-RO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Calibri"/>
                <a:cs typeface="Times New Roman"/>
              </a:rPr>
              <a:t>MPI_Barrier sincronizează toate procesele din comunicator</a:t>
            </a:r>
          </a:p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Calibri"/>
                <a:cs typeface="Times New Roman"/>
              </a:rPr>
              <a:t>Un proces apelant se blochează până când toate celelalte procese din comunicator apelează, la rândul lor, această funcție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075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EF3C-728E-4957-89F3-82F43743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338965"/>
            <a:ext cx="8515350" cy="458788"/>
          </a:xfrm>
        </p:spPr>
        <p:txBody>
          <a:bodyPr/>
          <a:lstStyle/>
          <a:p>
            <a:r>
              <a:rPr lang="ro-RO" dirty="0"/>
              <a:t>Operații de transfer de date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ADD17-1077-47FB-AF1B-957501E71C88}"/>
              </a:ext>
            </a:extLst>
          </p:cNvPr>
          <p:cNvSpPr/>
          <p:nvPr/>
        </p:nvSpPr>
        <p:spPr>
          <a:xfrm>
            <a:off x="314323" y="1256541"/>
            <a:ext cx="85153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568C7"/>
              </a:buClr>
              <a:buFont typeface="Times" charset="0"/>
              <a:buChar char="•"/>
            </a:pPr>
            <a:r>
              <a:rPr lang="ro-RO" sz="2000" kern="0" dirty="0">
                <a:solidFill>
                  <a:srgbClr val="000000"/>
                </a:solidFill>
                <a:latin typeface="Lucida Grande"/>
                <a:ea typeface="+mn-ea"/>
              </a:rPr>
              <a:t>Operații de transfer de date:</a:t>
            </a: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r>
              <a:rPr lang="ro-RO" sz="2000" b="1" kern="0" dirty="0">
                <a:solidFill>
                  <a:srgbClr val="000000"/>
                </a:solidFill>
                <a:latin typeface="Lucida Grande"/>
              </a:rPr>
              <a:t>Difuzarea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 (</a:t>
            </a: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broadcast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pPr marL="1085850" lvl="2" indent="-228600">
              <a:spcBef>
                <a:spcPct val="20000"/>
              </a:spcBef>
              <a:buClr>
                <a:srgbClr val="3568C7"/>
              </a:buClr>
              <a:buFont typeface="Wingdings" pitchFamily="2" charset="2"/>
              <a:buChar char="§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propagarea unui mesaj de la </a:t>
            </a:r>
            <a:r>
              <a:rPr lang="ro-RO" sz="2000" i="1" kern="0" dirty="0">
                <a:solidFill>
                  <a:srgbClr val="000000"/>
                </a:solidFill>
                <a:latin typeface="Lucida Grande"/>
              </a:rPr>
              <a:t>rădăcină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 la restul proceselor</a:t>
            </a: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r>
              <a:rPr lang="ro-RO" sz="2000" b="1" kern="0" dirty="0">
                <a:solidFill>
                  <a:srgbClr val="000000"/>
                </a:solidFill>
                <a:latin typeface="Lucida Grande"/>
              </a:rPr>
              <a:t>Colectarea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 (</a:t>
            </a: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gather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pPr marL="1085850" lvl="2" indent="-228600">
              <a:spcBef>
                <a:spcPct val="20000"/>
              </a:spcBef>
              <a:buClr>
                <a:srgbClr val="3568C7"/>
              </a:buClr>
              <a:buFont typeface="Wingdings" pitchFamily="2" charset="2"/>
              <a:buChar char="§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procesul </a:t>
            </a:r>
            <a:r>
              <a:rPr lang="ro-RO" sz="2000" i="1" kern="0" dirty="0">
                <a:solidFill>
                  <a:srgbClr val="000000"/>
                </a:solidFill>
                <a:latin typeface="Lucida Grande"/>
              </a:rPr>
              <a:t>rădăcină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 colectează date de la celelalte procese</a:t>
            </a: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r>
              <a:rPr lang="ro-RO" sz="2000" b="1" kern="0" dirty="0">
                <a:solidFill>
                  <a:srgbClr val="000000"/>
                </a:solidFill>
                <a:latin typeface="Lucida Grande"/>
              </a:rPr>
              <a:t>Distribuirea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 (</a:t>
            </a: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scatter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pPr marL="1085850" lvl="2" indent="-228600">
              <a:spcBef>
                <a:spcPct val="20000"/>
              </a:spcBef>
              <a:buClr>
                <a:srgbClr val="3568C7"/>
              </a:buClr>
              <a:buFont typeface="Wingdings" pitchFamily="2" charset="2"/>
              <a:buChar char="§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inversa operației de colectare</a:t>
            </a: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Variații ale colectării și distribuirii (</a:t>
            </a: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allgather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alltoall</a:t>
            </a: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pPr marL="1085850" lvl="2" indent="-228600">
              <a:spcBef>
                <a:spcPct val="20000"/>
              </a:spcBef>
              <a:buClr>
                <a:srgbClr val="3568C7"/>
              </a:buClr>
              <a:buFont typeface="Wingdings" pitchFamily="2" charset="2"/>
              <a:buChar char="§"/>
            </a:pP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allgather</a:t>
            </a:r>
            <a:endParaRPr lang="ro-RO" sz="2000" kern="0" dirty="0">
              <a:solidFill>
                <a:srgbClr val="000000"/>
              </a:solidFill>
              <a:latin typeface="Lucida Grande"/>
            </a:endParaRPr>
          </a:p>
          <a:p>
            <a:pPr marL="1428750" lvl="3" indent="-228600">
              <a:spcBef>
                <a:spcPct val="20000"/>
              </a:spcBef>
              <a:buClr>
                <a:srgbClr val="F06157"/>
              </a:buClr>
              <a:buFont typeface="Times" charset="0"/>
              <a:buChar char="•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fiecare proces colectează datele de la celelalte procese</a:t>
            </a:r>
          </a:p>
          <a:p>
            <a:pPr marL="1085850" lvl="2" indent="-228600">
              <a:spcBef>
                <a:spcPct val="20000"/>
              </a:spcBef>
              <a:buClr>
                <a:srgbClr val="3568C7"/>
              </a:buClr>
              <a:buFont typeface="Wingdings" pitchFamily="2" charset="2"/>
              <a:buChar char="§"/>
            </a:pPr>
            <a:r>
              <a:rPr lang="ro-RO" sz="2000" i="1" kern="0" dirty="0" err="1">
                <a:solidFill>
                  <a:srgbClr val="000000"/>
                </a:solidFill>
                <a:latin typeface="Lucida Grande"/>
              </a:rPr>
              <a:t>alltoall</a:t>
            </a:r>
            <a:endParaRPr lang="ro-RO" sz="2000" kern="0" dirty="0">
              <a:solidFill>
                <a:srgbClr val="000000"/>
              </a:solidFill>
              <a:latin typeface="Lucida Grande"/>
            </a:endParaRPr>
          </a:p>
          <a:p>
            <a:pPr marL="1428750" lvl="3" indent="-228600">
              <a:spcBef>
                <a:spcPct val="20000"/>
              </a:spcBef>
              <a:buClr>
                <a:srgbClr val="F06157"/>
              </a:buClr>
              <a:buFont typeface="Times" charset="0"/>
              <a:buChar char="•"/>
            </a:pPr>
            <a:r>
              <a:rPr lang="ro-RO" sz="2000" kern="0" dirty="0">
                <a:solidFill>
                  <a:srgbClr val="000000"/>
                </a:solidFill>
                <a:latin typeface="Lucida Grande"/>
              </a:rPr>
              <a:t>fiecare proces realizează o distribuire a datelor, în funcție de rangul celorlalte procese</a:t>
            </a: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endParaRPr lang="ro-RO" sz="2000" kern="0" dirty="0">
              <a:solidFill>
                <a:srgbClr val="000000"/>
              </a:solidFill>
              <a:latin typeface="Lucida Grande"/>
            </a:endParaRPr>
          </a:p>
          <a:p>
            <a:pPr marL="742950" lvl="1" indent="-285750">
              <a:spcBef>
                <a:spcPct val="20000"/>
              </a:spcBef>
              <a:buClr>
                <a:srgbClr val="F06157"/>
              </a:buClr>
              <a:buFont typeface="Wingdings" pitchFamily="2" charset="2"/>
              <a:buChar char="w"/>
            </a:pPr>
            <a:endParaRPr lang="en-US" sz="2000" kern="0" dirty="0">
              <a:solidFill>
                <a:srgbClr val="000000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86232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E915-DB82-4A54-A3F0-0028BF8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de transfer de date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82B69C0-26F1-482F-B49C-415C1FFB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9016"/>
              </p:ext>
            </p:extLst>
          </p:nvPr>
        </p:nvGraphicFramePr>
        <p:xfrm>
          <a:off x="611560" y="3176972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4C66FA82-AFBD-4C11-BB55-782236DB2125}"/>
              </a:ext>
            </a:extLst>
          </p:cNvPr>
          <p:cNvGrpSpPr/>
          <p:nvPr/>
        </p:nvGrpSpPr>
        <p:grpSpPr>
          <a:xfrm>
            <a:off x="107504" y="3100898"/>
            <a:ext cx="499560" cy="1552238"/>
            <a:chOff x="179512" y="2164794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B20933F-F179-4285-86A2-0BC93DE97E1D}"/>
                    </a:ext>
                  </a:extLst>
                </p:cNvPr>
                <p:cNvSpPr txBox="1"/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F48A3EA-4738-4AD2-97F2-BBFC2E040B92}"/>
                    </a:ext>
                  </a:extLst>
                </p:cNvPr>
                <p:cNvSpPr txBox="1"/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EBA05FA-0842-4D1E-92CC-4B4D527823CE}"/>
                    </a:ext>
                  </a:extLst>
                </p:cNvPr>
                <p:cNvSpPr txBox="1"/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BEF4158-2F3A-4388-ADD1-E27AFF42F163}"/>
                    </a:ext>
                  </a:extLst>
                </p:cNvPr>
                <p:cNvSpPr txBox="1"/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74B464-C171-40E1-8BAD-D8199818DAE0}"/>
              </a:ext>
            </a:extLst>
          </p:cNvPr>
          <p:cNvGrpSpPr/>
          <p:nvPr/>
        </p:nvGrpSpPr>
        <p:grpSpPr>
          <a:xfrm>
            <a:off x="683568" y="3172906"/>
            <a:ext cx="370614" cy="1480230"/>
            <a:chOff x="1470369" y="2092786"/>
            <a:chExt cx="370614" cy="1480230"/>
          </a:xfrm>
        </p:grpSpPr>
        <p:sp>
          <p:nvSpPr>
            <p:cNvPr id="56" name="TextBox 55" hidden="1">
              <a:extLst>
                <a:ext uri="{FF2B5EF4-FFF2-40B4-BE49-F238E27FC236}">
                  <a16:creationId xmlns:a16="http://schemas.microsoft.com/office/drawing/2014/main" id="{A3CD7F2F-DB2E-4175-A28F-A6AABDEFEA3E}"/>
                </a:ext>
              </a:extLst>
            </p:cNvPr>
            <p:cNvSpPr txBox="1"/>
            <p:nvPr/>
          </p:nvSpPr>
          <p:spPr>
            <a:xfrm>
              <a:off x="1470369" y="209278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91B27-E0AE-488E-BC7D-4B60BD9FC624}"/>
                </a:ext>
              </a:extLst>
            </p:cNvPr>
            <p:cNvSpPr txBox="1"/>
            <p:nvPr/>
          </p:nvSpPr>
          <p:spPr>
            <a:xfrm>
              <a:off x="1470369" y="245282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C36C8A-1D84-44F2-8876-2F8978E62A91}"/>
                </a:ext>
              </a:extLst>
            </p:cNvPr>
            <p:cNvSpPr txBox="1"/>
            <p:nvPr/>
          </p:nvSpPr>
          <p:spPr>
            <a:xfrm>
              <a:off x="1470369" y="281286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E42941-9F08-44D7-9323-DA22BD52397A}"/>
                </a:ext>
              </a:extLst>
            </p:cNvPr>
            <p:cNvSpPr txBox="1"/>
            <p:nvPr/>
          </p:nvSpPr>
          <p:spPr>
            <a:xfrm>
              <a:off x="1470369" y="317290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52D5C85-8B39-48CE-AA17-6C5AAA677152}"/>
              </a:ext>
            </a:extLst>
          </p:cNvPr>
          <p:cNvSpPr txBox="1"/>
          <p:nvPr/>
        </p:nvSpPr>
        <p:spPr>
          <a:xfrm>
            <a:off x="683568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" charset="0"/>
                <a:ea typeface="+mn-ea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4EC3A6-0721-4159-83E1-38AFDC3DC2B0}"/>
              </a:ext>
            </a:extLst>
          </p:cNvPr>
          <p:cNvSpPr txBox="1"/>
          <p:nvPr/>
        </p:nvSpPr>
        <p:spPr>
          <a:xfrm>
            <a:off x="1079471" y="263691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Times" charset="0"/>
                <a:ea typeface="+mn-ea"/>
              </a:rPr>
              <a:t>Difuzare</a:t>
            </a:r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BF052B6-7B57-412D-950E-6D39F1814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82708"/>
              </p:ext>
            </p:extLst>
          </p:nvPr>
        </p:nvGraphicFramePr>
        <p:xfrm>
          <a:off x="3635896" y="3176972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37AC1257-4252-4356-BAAE-1ABFBA9263A3}"/>
              </a:ext>
            </a:extLst>
          </p:cNvPr>
          <p:cNvGrpSpPr/>
          <p:nvPr/>
        </p:nvGrpSpPr>
        <p:grpSpPr>
          <a:xfrm>
            <a:off x="3203848" y="3172906"/>
            <a:ext cx="499560" cy="1552238"/>
            <a:chOff x="3275856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BD1CB72-9327-4D37-839E-E761F9DA3AC6}"/>
                    </a:ext>
                  </a:extLst>
                </p:cNvPr>
                <p:cNvSpPr txBox="1"/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67B15FB-C1E6-42D8-A7C6-B62C356911EE}"/>
                    </a:ext>
                  </a:extLst>
                </p:cNvPr>
                <p:cNvSpPr txBox="1"/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2BDCFE9-A6B1-4AAC-A18F-037CEB318D3E}"/>
                    </a:ext>
                  </a:extLst>
                </p:cNvPr>
                <p:cNvSpPr txBox="1"/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77750B7-19AB-48D4-A9F7-1C1FB63FA5BD}"/>
                    </a:ext>
                  </a:extLst>
                </p:cNvPr>
                <p:cNvSpPr txBox="1"/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EE6B487-7EF4-44B3-823A-FE2B1E6ADCA8}"/>
              </a:ext>
            </a:extLst>
          </p:cNvPr>
          <p:cNvSpPr txBox="1"/>
          <p:nvPr/>
        </p:nvSpPr>
        <p:spPr>
          <a:xfrm>
            <a:off x="3718478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" charset="0"/>
                <a:ea typeface="+mn-ea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834108-A7AC-4E5A-8637-4D831A902689}"/>
              </a:ext>
            </a:extLst>
          </p:cNvPr>
          <p:cNvSpPr txBox="1"/>
          <p:nvPr/>
        </p:nvSpPr>
        <p:spPr>
          <a:xfrm>
            <a:off x="3923928" y="2708920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Times" charset="0"/>
                <a:ea typeface="+mn-ea"/>
              </a:rPr>
              <a:t>Distribuire</a:t>
            </a:r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FADEAE-2093-4E8D-BF45-D3F251274F88}"/>
              </a:ext>
            </a:extLst>
          </p:cNvPr>
          <p:cNvGrpSpPr/>
          <p:nvPr/>
        </p:nvGrpSpPr>
        <p:grpSpPr>
          <a:xfrm>
            <a:off x="4290061" y="3192941"/>
            <a:ext cx="1506075" cy="400110"/>
            <a:chOff x="4362069" y="2257638"/>
            <a:chExt cx="1506075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2EAA3-939A-430F-B027-8FA2AE60CFBA}"/>
                </a:ext>
              </a:extLst>
            </p:cNvPr>
            <p:cNvSpPr txBox="1"/>
            <p:nvPr/>
          </p:nvSpPr>
          <p:spPr>
            <a:xfrm>
              <a:off x="4929800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921A1E-1A7F-445F-852D-402FDDF8214B}"/>
                </a:ext>
              </a:extLst>
            </p:cNvPr>
            <p:cNvSpPr txBox="1"/>
            <p:nvPr/>
          </p:nvSpPr>
          <p:spPr>
            <a:xfrm>
              <a:off x="4362069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7E7F88-BA3C-4242-A272-E930900FA30C}"/>
                </a:ext>
              </a:extLst>
            </p:cNvPr>
            <p:cNvSpPr txBox="1"/>
            <p:nvPr/>
          </p:nvSpPr>
          <p:spPr>
            <a:xfrm>
              <a:off x="5497530" y="225763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B5BB27-D1EF-40DD-9FF6-AB6A6C636BCB}"/>
              </a:ext>
            </a:extLst>
          </p:cNvPr>
          <p:cNvGrpSpPr/>
          <p:nvPr/>
        </p:nvGrpSpPr>
        <p:grpSpPr>
          <a:xfrm>
            <a:off x="3707904" y="3573016"/>
            <a:ext cx="370614" cy="1120190"/>
            <a:chOff x="3769338" y="2636912"/>
            <a:chExt cx="370614" cy="112019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AAF1DC-6D46-475D-943D-B5D198E6AB85}"/>
                </a:ext>
              </a:extLst>
            </p:cNvPr>
            <p:cNvSpPr txBox="1"/>
            <p:nvPr/>
          </p:nvSpPr>
          <p:spPr>
            <a:xfrm>
              <a:off x="3769338" y="26369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D20998-3C45-495A-A083-D4E705D9A235}"/>
                </a:ext>
              </a:extLst>
            </p:cNvPr>
            <p:cNvSpPr txBox="1"/>
            <p:nvPr/>
          </p:nvSpPr>
          <p:spPr>
            <a:xfrm>
              <a:off x="3769338" y="299695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A8AE9FB-E229-4820-AD5D-F52D03284A26}"/>
                </a:ext>
              </a:extLst>
            </p:cNvPr>
            <p:cNvSpPr txBox="1"/>
            <p:nvPr/>
          </p:nvSpPr>
          <p:spPr>
            <a:xfrm>
              <a:off x="3769338" y="33569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D73D79F0-EF56-4066-9178-C2505821E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3680"/>
              </p:ext>
            </p:extLst>
          </p:nvPr>
        </p:nvGraphicFramePr>
        <p:xfrm>
          <a:off x="6660232" y="3176972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460DE859-4C8C-4258-9C34-781A5CD2DAFA}"/>
              </a:ext>
            </a:extLst>
          </p:cNvPr>
          <p:cNvGrpSpPr/>
          <p:nvPr/>
        </p:nvGrpSpPr>
        <p:grpSpPr>
          <a:xfrm>
            <a:off x="6156176" y="3172906"/>
            <a:ext cx="499560" cy="1552238"/>
            <a:chOff x="6228184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0CD93BC-A089-43BB-AA09-40EFC3540674}"/>
                    </a:ext>
                  </a:extLst>
                </p:cNvPr>
                <p:cNvSpPr txBox="1"/>
                <p:nvPr/>
              </p:nvSpPr>
              <p:spPr>
                <a:xfrm>
                  <a:off x="6228184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236802"/>
                  <a:ext cx="499559" cy="400110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659E4F1-91CE-4CE8-847E-33804D4F3BC9}"/>
                    </a:ext>
                  </a:extLst>
                </p:cNvPr>
                <p:cNvSpPr txBox="1"/>
                <p:nvPr/>
              </p:nvSpPr>
              <p:spPr>
                <a:xfrm>
                  <a:off x="6228184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620845"/>
                  <a:ext cx="493597" cy="400110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7489176-8042-4FAB-90BB-B63143AD3445}"/>
                    </a:ext>
                  </a:extLst>
                </p:cNvPr>
                <p:cNvSpPr txBox="1"/>
                <p:nvPr/>
              </p:nvSpPr>
              <p:spPr>
                <a:xfrm>
                  <a:off x="6228184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004888"/>
                  <a:ext cx="499560" cy="400110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5065FC6-85C7-4100-B7AE-7DBE37DA9C59}"/>
                    </a:ext>
                  </a:extLst>
                </p:cNvPr>
                <p:cNvSpPr txBox="1"/>
                <p:nvPr/>
              </p:nvSpPr>
              <p:spPr>
                <a:xfrm>
                  <a:off x="6228184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388930"/>
                  <a:ext cx="499560" cy="400110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0F15DC5-692E-4CF2-8B8D-256919AE987B}"/>
              </a:ext>
            </a:extLst>
          </p:cNvPr>
          <p:cNvSpPr txBox="1"/>
          <p:nvPr/>
        </p:nvSpPr>
        <p:spPr>
          <a:xfrm>
            <a:off x="6732240" y="319294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" charset="0"/>
                <a:ea typeface="+mn-ea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0C354D-C52A-4658-A8E1-99B8DED7DABE}"/>
              </a:ext>
            </a:extLst>
          </p:cNvPr>
          <p:cNvSpPr txBox="1"/>
          <p:nvPr/>
        </p:nvSpPr>
        <p:spPr>
          <a:xfrm>
            <a:off x="7092280" y="270892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Times" charset="0"/>
                <a:ea typeface="+mn-ea"/>
              </a:rPr>
              <a:t>Colectare</a:t>
            </a:r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4A0EAC-7B1E-4892-ABF0-5676BC5813BA}"/>
              </a:ext>
            </a:extLst>
          </p:cNvPr>
          <p:cNvGrpSpPr/>
          <p:nvPr/>
        </p:nvGrpSpPr>
        <p:grpSpPr>
          <a:xfrm>
            <a:off x="7314397" y="3192941"/>
            <a:ext cx="1506075" cy="400110"/>
            <a:chOff x="4362069" y="2257638"/>
            <a:chExt cx="1506075" cy="4001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A8BEBC-5A05-4960-8238-846D864E7AE2}"/>
                </a:ext>
              </a:extLst>
            </p:cNvPr>
            <p:cNvSpPr txBox="1"/>
            <p:nvPr/>
          </p:nvSpPr>
          <p:spPr>
            <a:xfrm>
              <a:off x="4929800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F33CC57-373C-46C4-81CF-450757954BC8}"/>
                </a:ext>
              </a:extLst>
            </p:cNvPr>
            <p:cNvSpPr txBox="1"/>
            <p:nvPr/>
          </p:nvSpPr>
          <p:spPr>
            <a:xfrm>
              <a:off x="4362069" y="22576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1A1264-A8AF-41FF-B739-D9CAEAB84916}"/>
                </a:ext>
              </a:extLst>
            </p:cNvPr>
            <p:cNvSpPr txBox="1"/>
            <p:nvPr/>
          </p:nvSpPr>
          <p:spPr>
            <a:xfrm>
              <a:off x="5497530" y="225763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39FA5D-4041-477B-AAA8-B59CC3B50AE7}"/>
              </a:ext>
            </a:extLst>
          </p:cNvPr>
          <p:cNvGrpSpPr/>
          <p:nvPr/>
        </p:nvGrpSpPr>
        <p:grpSpPr>
          <a:xfrm>
            <a:off x="6721666" y="3573016"/>
            <a:ext cx="370614" cy="1120190"/>
            <a:chOff x="3769338" y="2636912"/>
            <a:chExt cx="370614" cy="112019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3D8E18D-F207-4ED6-8B71-7760A584AC69}"/>
                </a:ext>
              </a:extLst>
            </p:cNvPr>
            <p:cNvSpPr txBox="1"/>
            <p:nvPr/>
          </p:nvSpPr>
          <p:spPr>
            <a:xfrm>
              <a:off x="3769338" y="26369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17B309-973F-4492-938C-27AF3FFFC086}"/>
                </a:ext>
              </a:extLst>
            </p:cNvPr>
            <p:cNvSpPr txBox="1"/>
            <p:nvPr/>
          </p:nvSpPr>
          <p:spPr>
            <a:xfrm>
              <a:off x="3769338" y="299695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C37FD4-D2BA-4B53-932F-5C53106183E2}"/>
                </a:ext>
              </a:extLst>
            </p:cNvPr>
            <p:cNvSpPr txBox="1"/>
            <p:nvPr/>
          </p:nvSpPr>
          <p:spPr>
            <a:xfrm>
              <a:off x="3769338" y="33569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2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1A50-7D7B-420F-A923-6DE1320A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de transfer de date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244C6B89-79F6-4AF6-A20B-C0DE5D4D9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73190"/>
              </p:ext>
            </p:extLst>
          </p:nvPr>
        </p:nvGraphicFramePr>
        <p:xfrm>
          <a:off x="1998132" y="3537012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D68286FA-65F0-4C21-BB23-A9277E9D8777}"/>
              </a:ext>
            </a:extLst>
          </p:cNvPr>
          <p:cNvGrpSpPr/>
          <p:nvPr/>
        </p:nvGrpSpPr>
        <p:grpSpPr>
          <a:xfrm>
            <a:off x="1422068" y="3460938"/>
            <a:ext cx="499560" cy="1552238"/>
            <a:chOff x="179512" y="2164794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36DDC1A-3134-4B56-8B17-CA9490B5650B}"/>
                    </a:ext>
                  </a:extLst>
                </p:cNvPr>
                <p:cNvSpPr txBox="1"/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499559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BBC5143-1661-47D8-820D-FF349135F921}"/>
                    </a:ext>
                  </a:extLst>
                </p:cNvPr>
                <p:cNvSpPr txBox="1"/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493597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0E79F2C-8421-411F-A13F-4AB7677EB70C}"/>
                    </a:ext>
                  </a:extLst>
                </p:cNvPr>
                <p:cNvSpPr txBox="1"/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499560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294C5BD-6F01-405F-98BE-1B53606C0EC0}"/>
                    </a:ext>
                  </a:extLst>
                </p:cNvPr>
                <p:cNvSpPr txBox="1"/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499560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E3B24E2-E028-4C3C-9ACA-264C8CF23A9C}"/>
              </a:ext>
            </a:extLst>
          </p:cNvPr>
          <p:cNvSpPr txBox="1"/>
          <p:nvPr/>
        </p:nvSpPr>
        <p:spPr>
          <a:xfrm>
            <a:off x="2466043" y="2996952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Times" charset="0"/>
                <a:ea typeface="+mn-ea"/>
              </a:rPr>
              <a:t>Allgather</a:t>
            </a:r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CFF96F15-6030-4CAD-8F0F-2410F9614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74924"/>
              </p:ext>
            </p:extLst>
          </p:nvPr>
        </p:nvGraphicFramePr>
        <p:xfrm>
          <a:off x="5022468" y="3537012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64206850-01D7-4096-B3B8-85819A67D852}"/>
              </a:ext>
            </a:extLst>
          </p:cNvPr>
          <p:cNvGrpSpPr/>
          <p:nvPr/>
        </p:nvGrpSpPr>
        <p:grpSpPr>
          <a:xfrm>
            <a:off x="4590420" y="3532946"/>
            <a:ext cx="499560" cy="1552238"/>
            <a:chOff x="3275856" y="2236802"/>
            <a:chExt cx="499560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4BAD509-6D3C-4E6A-BED6-9CC9050B5DFE}"/>
                    </a:ext>
                  </a:extLst>
                </p:cNvPr>
                <p:cNvSpPr txBox="1"/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236802"/>
                  <a:ext cx="499559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0AEEAC0-9312-4A5B-BF18-4745F5876621}"/>
                    </a:ext>
                  </a:extLst>
                </p:cNvPr>
                <p:cNvSpPr txBox="1"/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620845"/>
                  <a:ext cx="493597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38DCA5E-C1D5-4D6A-A2B6-61B6DD5E330E}"/>
                    </a:ext>
                  </a:extLst>
                </p:cNvPr>
                <p:cNvSpPr txBox="1"/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004888"/>
                  <a:ext cx="499560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E3F78B-698F-425B-9369-2A4BD184BD67}"/>
                    </a:ext>
                  </a:extLst>
                </p:cNvPr>
                <p:cNvSpPr txBox="1"/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3388930"/>
                  <a:ext cx="49956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09D0879-A413-4DC7-A5C8-E3D9C1485C26}"/>
              </a:ext>
            </a:extLst>
          </p:cNvPr>
          <p:cNvSpPr txBox="1"/>
          <p:nvPr/>
        </p:nvSpPr>
        <p:spPr>
          <a:xfrm>
            <a:off x="5310500" y="3068960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Times" charset="0"/>
                <a:ea typeface="+mn-ea"/>
              </a:rPr>
              <a:t>Alltoall</a:t>
            </a:r>
            <a:endParaRPr lang="en-US" sz="2400">
              <a:solidFill>
                <a:srgbClr val="000000"/>
              </a:solidFill>
              <a:latin typeface="Times" charset="0"/>
              <a:ea typeface="+mn-ea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2BC6928-6C73-4889-91C8-A56721016CDD}"/>
              </a:ext>
            </a:extLst>
          </p:cNvPr>
          <p:cNvGrpSpPr/>
          <p:nvPr/>
        </p:nvGrpSpPr>
        <p:grpSpPr>
          <a:xfrm>
            <a:off x="2070140" y="3503984"/>
            <a:ext cx="381188" cy="1500265"/>
            <a:chOff x="1907704" y="2492896"/>
            <a:chExt cx="381188" cy="150026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00CFF2-42F0-4B56-A75E-88418D276BCA}"/>
                </a:ext>
              </a:extLst>
            </p:cNvPr>
            <p:cNvSpPr txBox="1"/>
            <p:nvPr/>
          </p:nvSpPr>
          <p:spPr>
            <a:xfrm>
              <a:off x="1918278" y="249289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3C392A7-AFBC-4B6F-BD82-B86EEB1B031F}"/>
                </a:ext>
              </a:extLst>
            </p:cNvPr>
            <p:cNvGrpSpPr/>
            <p:nvPr/>
          </p:nvGrpSpPr>
          <p:grpSpPr>
            <a:xfrm>
              <a:off x="1907704" y="2872971"/>
              <a:ext cx="370614" cy="1120190"/>
              <a:chOff x="3769338" y="2636912"/>
              <a:chExt cx="370614" cy="112019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AD5914-FC9E-4E41-8ECE-9A7B513A5B0B}"/>
                  </a:ext>
                </a:extLst>
              </p:cNvPr>
              <p:cNvSpPr txBox="1"/>
              <p:nvPr/>
            </p:nvSpPr>
            <p:spPr>
              <a:xfrm>
                <a:off x="3769338" y="2636912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B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3C8FEC-C5F4-4E0D-A618-67F124804DA5}"/>
                  </a:ext>
                </a:extLst>
              </p:cNvPr>
              <p:cNvSpPr txBox="1"/>
              <p:nvPr/>
            </p:nvSpPr>
            <p:spPr>
              <a:xfrm>
                <a:off x="3769338" y="2996952"/>
                <a:ext cx="3561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C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56B228-2A9C-43A6-86D1-C340EF30A28C}"/>
                  </a:ext>
                </a:extLst>
              </p:cNvPr>
              <p:cNvSpPr txBox="1"/>
              <p:nvPr/>
            </p:nvSpPr>
            <p:spPr>
              <a:xfrm>
                <a:off x="3769338" y="3356992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D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512B6D4-01BE-4EAE-A26E-ADD7F4BC0D9A}"/>
              </a:ext>
            </a:extLst>
          </p:cNvPr>
          <p:cNvGrpSpPr/>
          <p:nvPr/>
        </p:nvGrpSpPr>
        <p:grpSpPr>
          <a:xfrm>
            <a:off x="2649729" y="3503984"/>
            <a:ext cx="1508643" cy="400110"/>
            <a:chOff x="2487293" y="2495872"/>
            <a:chExt cx="1508643" cy="4001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F13FDF-98F8-47F0-A9CB-AD3E05711048}"/>
                </a:ext>
              </a:extLst>
            </p:cNvPr>
            <p:cNvSpPr txBox="1"/>
            <p:nvPr/>
          </p:nvSpPr>
          <p:spPr>
            <a:xfrm>
              <a:off x="2487293" y="24958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31580CA-B249-45B6-9B03-78E37BF70A2F}"/>
                </a:ext>
              </a:extLst>
            </p:cNvPr>
            <p:cNvSpPr txBox="1"/>
            <p:nvPr/>
          </p:nvSpPr>
          <p:spPr>
            <a:xfrm>
              <a:off x="3056308" y="24958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FB887D6-7174-4051-AD61-0629D5C64781}"/>
                </a:ext>
              </a:extLst>
            </p:cNvPr>
            <p:cNvSpPr txBox="1"/>
            <p:nvPr/>
          </p:nvSpPr>
          <p:spPr>
            <a:xfrm>
              <a:off x="3625322" y="249587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C0BBA36-5DC8-43E2-8389-8DA38733B1DC}"/>
              </a:ext>
            </a:extLst>
          </p:cNvPr>
          <p:cNvGrpSpPr/>
          <p:nvPr/>
        </p:nvGrpSpPr>
        <p:grpSpPr>
          <a:xfrm>
            <a:off x="2639155" y="3884059"/>
            <a:ext cx="1508643" cy="400110"/>
            <a:chOff x="2476719" y="2875947"/>
            <a:chExt cx="1508643" cy="40011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C4D1AB-326D-488A-9197-B95C06FBECBC}"/>
                </a:ext>
              </a:extLst>
            </p:cNvPr>
            <p:cNvSpPr txBox="1"/>
            <p:nvPr/>
          </p:nvSpPr>
          <p:spPr>
            <a:xfrm>
              <a:off x="2476719" y="287594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D3F47E-67DD-49BE-9888-7333DB8D0CB3}"/>
                </a:ext>
              </a:extLst>
            </p:cNvPr>
            <p:cNvSpPr txBox="1"/>
            <p:nvPr/>
          </p:nvSpPr>
          <p:spPr>
            <a:xfrm>
              <a:off x="3045734" y="287594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1E92EA-8F41-4147-8554-D06A8C14A3D0}"/>
                </a:ext>
              </a:extLst>
            </p:cNvPr>
            <p:cNvSpPr txBox="1"/>
            <p:nvPr/>
          </p:nvSpPr>
          <p:spPr>
            <a:xfrm>
              <a:off x="3614748" y="287594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2B99B3-9310-41DA-9C1A-1F390E32E803}"/>
              </a:ext>
            </a:extLst>
          </p:cNvPr>
          <p:cNvGrpSpPr/>
          <p:nvPr/>
        </p:nvGrpSpPr>
        <p:grpSpPr>
          <a:xfrm>
            <a:off x="2639155" y="4244099"/>
            <a:ext cx="1508643" cy="400110"/>
            <a:chOff x="2476719" y="3235987"/>
            <a:chExt cx="1508643" cy="40011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3A92E1-8F9A-4820-BE83-B2858D042B49}"/>
                </a:ext>
              </a:extLst>
            </p:cNvPr>
            <p:cNvSpPr txBox="1"/>
            <p:nvPr/>
          </p:nvSpPr>
          <p:spPr>
            <a:xfrm>
              <a:off x="2476719" y="323598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690114-E5A8-4E10-82EA-E2E8E4DB1E0C}"/>
                </a:ext>
              </a:extLst>
            </p:cNvPr>
            <p:cNvSpPr txBox="1"/>
            <p:nvPr/>
          </p:nvSpPr>
          <p:spPr>
            <a:xfrm>
              <a:off x="3045734" y="323598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ECDDB4-FA2B-4D28-97F9-A0ABDD441227}"/>
                </a:ext>
              </a:extLst>
            </p:cNvPr>
            <p:cNvSpPr txBox="1"/>
            <p:nvPr/>
          </p:nvSpPr>
          <p:spPr>
            <a:xfrm>
              <a:off x="3614748" y="323598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D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8E82CCD-4B2A-41BD-8FFE-1A3D4A45E336}"/>
              </a:ext>
            </a:extLst>
          </p:cNvPr>
          <p:cNvGrpSpPr/>
          <p:nvPr/>
        </p:nvGrpSpPr>
        <p:grpSpPr>
          <a:xfrm>
            <a:off x="2639155" y="4604139"/>
            <a:ext cx="1494217" cy="400110"/>
            <a:chOff x="2476719" y="3596027"/>
            <a:chExt cx="1494217" cy="4001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6D4415-B485-4179-AF93-5C7FA6A9F08D}"/>
                </a:ext>
              </a:extLst>
            </p:cNvPr>
            <p:cNvSpPr txBox="1"/>
            <p:nvPr/>
          </p:nvSpPr>
          <p:spPr>
            <a:xfrm>
              <a:off x="2476719" y="359602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A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FDE594-647A-47DF-9501-298D8959B2FA}"/>
                </a:ext>
              </a:extLst>
            </p:cNvPr>
            <p:cNvSpPr txBox="1"/>
            <p:nvPr/>
          </p:nvSpPr>
          <p:spPr>
            <a:xfrm>
              <a:off x="3045734" y="359602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B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33BDC71-E079-4C1B-912A-BA431C8FE9B7}"/>
                </a:ext>
              </a:extLst>
            </p:cNvPr>
            <p:cNvSpPr txBox="1"/>
            <p:nvPr/>
          </p:nvSpPr>
          <p:spPr>
            <a:xfrm>
              <a:off x="3614748" y="359602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solidFill>
                    <a:srgbClr val="000000"/>
                  </a:solidFill>
                  <a:latin typeface="Times" charset="0"/>
                  <a:ea typeface="+mn-ea"/>
                </a:rPr>
                <a:t>C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+mn-ea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80D71A-D608-467A-A197-FB880B0FE80E}"/>
              </a:ext>
            </a:extLst>
          </p:cNvPr>
          <p:cNvGrpSpPr/>
          <p:nvPr/>
        </p:nvGrpSpPr>
        <p:grpSpPr>
          <a:xfrm>
            <a:off x="5022468" y="3507480"/>
            <a:ext cx="2285836" cy="1490125"/>
            <a:chOff x="4846891" y="2514939"/>
            <a:chExt cx="2285836" cy="149012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B4A09F4-7506-4288-A4D1-D1796486E9DF}"/>
                </a:ext>
              </a:extLst>
            </p:cNvPr>
            <p:cNvGrpSpPr/>
            <p:nvPr/>
          </p:nvGrpSpPr>
          <p:grpSpPr>
            <a:xfrm>
              <a:off x="4847404" y="2514939"/>
              <a:ext cx="2284811" cy="400110"/>
              <a:chOff x="4833751" y="2514939"/>
              <a:chExt cx="2284811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67DE4DA2-4780-4812-A2A6-C42219277992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51" y="2514939"/>
                    <a:ext cx="53033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30337" cy="400110"/>
                  </a:xfrm>
                  <a:prstGeom prst="rect">
                    <a:avLst/>
                  </a:prstGeom>
                  <a:blipFill rotWithShape="1">
                    <a:blip r:embed="rId10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6F5A088C-42F3-43B3-917A-C4BE6F49BD8D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563" y="2514939"/>
                    <a:ext cx="5243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24374" cy="400110"/>
                  </a:xfrm>
                  <a:prstGeom prst="rect">
                    <a:avLst/>
                  </a:prstGeom>
                  <a:blipFill rotWithShape="1">
                    <a:blip r:embed="rId1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D335E014-B248-41EB-AA6F-49EC951F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412" y="2514939"/>
                    <a:ext cx="5303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30338" cy="400110"/>
                  </a:xfrm>
                  <a:prstGeom prst="rect">
                    <a:avLst/>
                  </a:prstGeom>
                  <a:blipFill rotWithShape="1">
                    <a:blip r:embed="rId12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5D97956E-6430-46AC-8B53-877C66759DD7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224" y="2514939"/>
                    <a:ext cx="5303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30338" cy="400110"/>
                  </a:xfrm>
                  <a:prstGeom prst="rect">
                    <a:avLst/>
                  </a:prstGeom>
                  <a:blipFill rotWithShape="1">
                    <a:blip r:embed="rId13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E921DDD-FE0F-4F40-A346-C17F41435101}"/>
                </a:ext>
              </a:extLst>
            </p:cNvPr>
            <p:cNvGrpSpPr/>
            <p:nvPr/>
          </p:nvGrpSpPr>
          <p:grpSpPr>
            <a:xfrm>
              <a:off x="4849841" y="2878277"/>
              <a:ext cx="2279937" cy="400110"/>
              <a:chOff x="4833751" y="2514939"/>
              <a:chExt cx="227993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1EB92057-D5C7-49DA-80BB-43A0C8E5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51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4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6051C401-A869-4199-9846-F5092139CCBF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563" y="2514939"/>
                    <a:ext cx="51950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19501" cy="400110"/>
                  </a:xfrm>
                  <a:prstGeom prst="rect">
                    <a:avLst/>
                  </a:prstGeom>
                  <a:blipFill rotWithShape="1">
                    <a:blip r:embed="rId15" cstate="print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81BA225-2EBA-48A6-B0B5-D412987E4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412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6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03A326E-1D07-4D03-8172-092456D14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224" y="2514939"/>
                    <a:ext cx="5254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25464" cy="400110"/>
                  </a:xfrm>
                  <a:prstGeom prst="rect">
                    <a:avLst/>
                  </a:prstGeom>
                  <a:blipFill rotWithShape="1">
                    <a:blip r:embed="rId17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ABC91F-7F08-4F60-B679-78727F581737}"/>
                </a:ext>
              </a:extLst>
            </p:cNvPr>
            <p:cNvGrpSpPr/>
            <p:nvPr/>
          </p:nvGrpSpPr>
          <p:grpSpPr>
            <a:xfrm>
              <a:off x="4859715" y="3241615"/>
              <a:ext cx="2260188" cy="400110"/>
              <a:chOff x="4833751" y="2514939"/>
              <a:chExt cx="2260188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F92534C6-E1AB-434C-97FC-AB7A459F9D1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51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18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81D5A0B4-B21E-479C-B05A-F9FB1B1ECCD4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563" y="2514939"/>
                    <a:ext cx="4997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499752" cy="400110"/>
                  </a:xfrm>
                  <a:prstGeom prst="rect">
                    <a:avLst/>
                  </a:prstGeom>
                  <a:blipFill rotWithShape="1">
                    <a:blip r:embed="rId1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3297B61D-C52C-45D8-9FF4-1D59F11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412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20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8C222461-9768-470A-BCF5-2C27F1CB933D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224" y="2514939"/>
                    <a:ext cx="5057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05715" cy="400110"/>
                  </a:xfrm>
                  <a:prstGeom prst="rect">
                    <a:avLst/>
                  </a:prstGeom>
                  <a:blipFill rotWithShape="1">
                    <a:blip r:embed="rId21" cstate="print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EDE2179-AA1D-4E24-A6C1-0F0B96E10345}"/>
                </a:ext>
              </a:extLst>
            </p:cNvPr>
            <p:cNvGrpSpPr/>
            <p:nvPr/>
          </p:nvGrpSpPr>
          <p:grpSpPr>
            <a:xfrm>
              <a:off x="4846891" y="3604954"/>
              <a:ext cx="2285836" cy="400110"/>
              <a:chOff x="4833751" y="2514939"/>
              <a:chExt cx="2285836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D9146C7-2498-4C64-ABE4-D7A3B7B14C3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51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51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2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DF94F87-101A-440D-91FC-5D2E07BAB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563" y="2514939"/>
                    <a:ext cx="52540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563" y="2514939"/>
                    <a:ext cx="525400" cy="400110"/>
                  </a:xfrm>
                  <a:prstGeom prst="rect">
                    <a:avLst/>
                  </a:prstGeom>
                  <a:blipFill rotWithShape="1">
                    <a:blip r:embed="rId23" cstate="print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B8E4411-8254-4403-86C8-8EAB0CFBB7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412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412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4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F7888C4A-6510-42FC-A90F-D4151047C368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224" y="2514939"/>
                    <a:ext cx="53136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solidFill>
                        <a:srgbClr val="000000"/>
                      </a:solidFill>
                      <a:latin typeface="Times" charset="0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224" y="2514939"/>
                    <a:ext cx="531363" cy="400110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0D5F34B-BE44-4B0A-A151-16096B34D681}"/>
              </a:ext>
            </a:extLst>
          </p:cNvPr>
          <p:cNvGrpSpPr/>
          <p:nvPr/>
        </p:nvGrpSpPr>
        <p:grpSpPr>
          <a:xfrm>
            <a:off x="5071613" y="3491908"/>
            <a:ext cx="2187547" cy="1521268"/>
            <a:chOff x="4905758" y="2492896"/>
            <a:chExt cx="2187547" cy="1521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0830687-547E-44C1-B0F5-11A4F4DAA0A2}"/>
                    </a:ext>
                  </a:extLst>
                </p:cNvPr>
                <p:cNvSpPr txBox="1"/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blipFill rotWithShape="1">
                  <a:blip r:embed="rId2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2869AF4-D737-439F-AEFF-C0A2A348F0F2}"/>
                    </a:ext>
                  </a:extLst>
                </p:cNvPr>
                <p:cNvSpPr txBox="1"/>
                <p:nvPr/>
              </p:nvSpPr>
              <p:spPr>
                <a:xfrm>
                  <a:off x="4905758" y="2866615"/>
                  <a:ext cx="524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866615"/>
                  <a:ext cx="524374" cy="400110"/>
                </a:xfrm>
                <a:prstGeom prst="rect">
                  <a:avLst/>
                </a:prstGeom>
                <a:blipFill rotWithShape="1">
                  <a:blip r:embed="rId27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AB47658-C516-463E-B954-0A9EAA5BE7E2}"/>
                    </a:ext>
                  </a:extLst>
                </p:cNvPr>
                <p:cNvSpPr txBox="1"/>
                <p:nvPr/>
              </p:nvSpPr>
              <p:spPr>
                <a:xfrm>
                  <a:off x="4905758" y="3240334"/>
                  <a:ext cx="530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240334"/>
                  <a:ext cx="530338" cy="400110"/>
                </a:xfrm>
                <a:prstGeom prst="rect">
                  <a:avLst/>
                </a:prstGeom>
                <a:blipFill rotWithShape="1">
                  <a:blip r:embed="rId2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1E23622-0189-4255-B560-B4A6A35058F9}"/>
                    </a:ext>
                  </a:extLst>
                </p:cNvPr>
                <p:cNvSpPr txBox="1"/>
                <p:nvPr/>
              </p:nvSpPr>
              <p:spPr>
                <a:xfrm>
                  <a:off x="4905758" y="3614054"/>
                  <a:ext cx="5303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614054"/>
                  <a:ext cx="530338" cy="400110"/>
                </a:xfrm>
                <a:prstGeom prst="rect">
                  <a:avLst/>
                </a:prstGeom>
                <a:blipFill rotWithShape="1">
                  <a:blip r:embed="rId29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E7774E8-8947-420F-B1D0-271AC27E88F4}"/>
                    </a:ext>
                  </a:extLst>
                </p:cNvPr>
                <p:cNvSpPr txBox="1"/>
                <p:nvPr/>
              </p:nvSpPr>
              <p:spPr>
                <a:xfrm>
                  <a:off x="5467652" y="2492896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492896"/>
                  <a:ext cx="525464" cy="400110"/>
                </a:xfrm>
                <a:prstGeom prst="rect">
                  <a:avLst/>
                </a:prstGeom>
                <a:blipFill rotWithShape="1">
                  <a:blip r:embed="rId3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3B20ECD-3B9E-4179-B2DD-6BC32308683F}"/>
                    </a:ext>
                  </a:extLst>
                </p:cNvPr>
                <p:cNvSpPr txBox="1"/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blipFill rotWithShape="1">
                  <a:blip r:embed="rId31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F06C217-52FD-484A-85FA-0841F1EB5F7A}"/>
                    </a:ext>
                  </a:extLst>
                </p:cNvPr>
                <p:cNvSpPr txBox="1"/>
                <p:nvPr/>
              </p:nvSpPr>
              <p:spPr>
                <a:xfrm>
                  <a:off x="5467652" y="3240334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240334"/>
                  <a:ext cx="525464" cy="400110"/>
                </a:xfrm>
                <a:prstGeom prst="rect">
                  <a:avLst/>
                </a:prstGeom>
                <a:blipFill rotWithShape="1">
                  <a:blip r:embed="rId3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6222B61-22A7-41D8-8A22-5BC4B4189B15}"/>
                    </a:ext>
                  </a:extLst>
                </p:cNvPr>
                <p:cNvSpPr txBox="1"/>
                <p:nvPr/>
              </p:nvSpPr>
              <p:spPr>
                <a:xfrm>
                  <a:off x="5467652" y="3614054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614054"/>
                  <a:ext cx="525464" cy="400110"/>
                </a:xfrm>
                <a:prstGeom prst="rect">
                  <a:avLst/>
                </a:prstGeom>
                <a:blipFill rotWithShape="1">
                  <a:blip r:embed="rId3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357CCA4-BF68-43AB-8580-8FAE43B3432B}"/>
                    </a:ext>
                  </a:extLst>
                </p:cNvPr>
                <p:cNvSpPr txBox="1"/>
                <p:nvPr/>
              </p:nvSpPr>
              <p:spPr>
                <a:xfrm>
                  <a:off x="6024672" y="2492896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492896"/>
                  <a:ext cx="505715" cy="400110"/>
                </a:xfrm>
                <a:prstGeom prst="rect">
                  <a:avLst/>
                </a:prstGeom>
                <a:blipFill rotWithShape="1">
                  <a:blip r:embed="rId3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B15BD8C-09A8-4642-AD2C-AA3BC515C5EA}"/>
                    </a:ext>
                  </a:extLst>
                </p:cNvPr>
                <p:cNvSpPr txBox="1"/>
                <p:nvPr/>
              </p:nvSpPr>
              <p:spPr>
                <a:xfrm>
                  <a:off x="6024672" y="2866615"/>
                  <a:ext cx="4997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866615"/>
                  <a:ext cx="499752" cy="400110"/>
                </a:xfrm>
                <a:prstGeom prst="rect">
                  <a:avLst/>
                </a:prstGeom>
                <a:blipFill rotWithShape="1">
                  <a:blip r:embed="rId35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6570DE-B6DB-4235-B4A4-D5454CF01C6C}"/>
                    </a:ext>
                  </a:extLst>
                </p:cNvPr>
                <p:cNvSpPr txBox="1"/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blipFill rotWithShape="1">
                  <a:blip r:embed="rId3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C4ED29-BC12-46BD-8F7C-87A5C7518288}"/>
                    </a:ext>
                  </a:extLst>
                </p:cNvPr>
                <p:cNvSpPr txBox="1"/>
                <p:nvPr/>
              </p:nvSpPr>
              <p:spPr>
                <a:xfrm>
                  <a:off x="6024672" y="361405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614054"/>
                  <a:ext cx="505715" cy="400110"/>
                </a:xfrm>
                <a:prstGeom prst="rect">
                  <a:avLst/>
                </a:prstGeom>
                <a:blipFill rotWithShape="1">
                  <a:blip r:embed="rId37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443F1AFC-5F6B-4807-8B90-15C32BFF60B7}"/>
                    </a:ext>
                  </a:extLst>
                </p:cNvPr>
                <p:cNvSpPr txBox="1"/>
                <p:nvPr/>
              </p:nvSpPr>
              <p:spPr>
                <a:xfrm>
                  <a:off x="6561942" y="2492896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492896"/>
                  <a:ext cx="531363" cy="400110"/>
                </a:xfrm>
                <a:prstGeom prst="rect">
                  <a:avLst/>
                </a:prstGeom>
                <a:blipFill rotWithShape="1">
                  <a:blip r:embed="rId38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51C3F69-FE64-4EDC-98DD-39B59264F5B2}"/>
                    </a:ext>
                  </a:extLst>
                </p:cNvPr>
                <p:cNvSpPr txBox="1"/>
                <p:nvPr/>
              </p:nvSpPr>
              <p:spPr>
                <a:xfrm>
                  <a:off x="6561942" y="2866615"/>
                  <a:ext cx="5254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866615"/>
                  <a:ext cx="525400" cy="400110"/>
                </a:xfrm>
                <a:prstGeom prst="rect">
                  <a:avLst/>
                </a:prstGeom>
                <a:blipFill rotWithShape="1">
                  <a:blip r:embed="rId39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E3D3A68-27E8-4770-A6F5-AF00DB6FEB60}"/>
                    </a:ext>
                  </a:extLst>
                </p:cNvPr>
                <p:cNvSpPr txBox="1"/>
                <p:nvPr/>
              </p:nvSpPr>
              <p:spPr>
                <a:xfrm>
                  <a:off x="6561942" y="324033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240334"/>
                  <a:ext cx="531363" cy="400110"/>
                </a:xfrm>
                <a:prstGeom prst="rect">
                  <a:avLst/>
                </a:prstGeom>
                <a:blipFill rotWithShape="1">
                  <a:blip r:embed="rId40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67C666E-3586-4F76-8F2D-0FB2C7781C70}"/>
                    </a:ext>
                  </a:extLst>
                </p:cNvPr>
                <p:cNvSpPr txBox="1"/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blipFill rotWithShape="1">
                  <a:blip r:embed="rId41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38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8766-B310-44D5-9CC0-E65643C0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6" y="469775"/>
            <a:ext cx="8515350" cy="458788"/>
          </a:xfrm>
        </p:spPr>
        <p:txBody>
          <a:bodyPr/>
          <a:lstStyle/>
          <a:p>
            <a:r>
              <a:rPr lang="ro-RO" dirty="0"/>
              <a:t>Calcule colective (operații de reducere)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8F722BF-CAF2-4E5C-98AE-A55DEF124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03343"/>
              </p:ext>
            </p:extLst>
          </p:nvPr>
        </p:nvGraphicFramePr>
        <p:xfrm>
          <a:off x="3426475" y="2456019"/>
          <a:ext cx="2232248" cy="1483360"/>
        </p:xfrm>
        <a:graphic>
          <a:graphicData uri="http://schemas.openxmlformats.org/drawingml/2006/table">
            <a:tbl>
              <a:tblPr firstRow="1" bandRow="1"/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BD80494-81CB-4324-A1CF-55CE792D6094}"/>
              </a:ext>
            </a:extLst>
          </p:cNvPr>
          <p:cNvSpPr txBox="1">
            <a:spLocks/>
          </p:cNvSpPr>
          <p:nvPr/>
        </p:nvSpPr>
        <p:spPr bwMode="auto">
          <a:xfrm>
            <a:off x="68575" y="1086137"/>
            <a:ext cx="8915400" cy="1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MPI_Reduce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sendbuf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void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recvbuf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count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MPI_Datatype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datatype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op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68C7"/>
              </a:buClr>
              <a:buSzTx/>
              <a:buFont typeface="Times" charset="0"/>
              <a:buNone/>
              <a:tabLst/>
              <a:defRPr/>
            </a:pPr>
            <a:r>
              <a:rPr kumimoji="0" lang="ro-R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root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MPI_Comm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comm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F3F105-8914-4F50-85DB-2647AA782673}"/>
              </a:ext>
            </a:extLst>
          </p:cNvPr>
          <p:cNvGrpSpPr/>
          <p:nvPr/>
        </p:nvGrpSpPr>
        <p:grpSpPr>
          <a:xfrm>
            <a:off x="3498483" y="2410915"/>
            <a:ext cx="2187547" cy="1521268"/>
            <a:chOff x="4905758" y="2492896"/>
            <a:chExt cx="2187547" cy="1521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40F772-6D4A-48B0-B037-3A1E99BDAD2A}"/>
                    </a:ext>
                  </a:extLst>
                </p:cNvPr>
                <p:cNvSpPr txBox="1"/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492896"/>
                  <a:ext cx="530337" cy="400110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38FBA7-9400-43BA-AB89-D27A3C82D0F9}"/>
                    </a:ext>
                  </a:extLst>
                </p:cNvPr>
                <p:cNvSpPr txBox="1"/>
                <p:nvPr/>
              </p:nvSpPr>
              <p:spPr>
                <a:xfrm>
                  <a:off x="4905758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2866615"/>
                  <a:ext cx="525464" cy="40011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886A35-8712-441A-B4DC-D360C938E1D6}"/>
                    </a:ext>
                  </a:extLst>
                </p:cNvPr>
                <p:cNvSpPr txBox="1"/>
                <p:nvPr/>
              </p:nvSpPr>
              <p:spPr>
                <a:xfrm>
                  <a:off x="4905758" y="3240334"/>
                  <a:ext cx="5057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240334"/>
                  <a:ext cx="505716" cy="40011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4DFE01-E204-46C6-AECE-B451B30A41CC}"/>
                    </a:ext>
                  </a:extLst>
                </p:cNvPr>
                <p:cNvSpPr txBox="1"/>
                <p:nvPr/>
              </p:nvSpPr>
              <p:spPr>
                <a:xfrm>
                  <a:off x="4905758" y="3614054"/>
                  <a:ext cx="531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58" y="3614054"/>
                  <a:ext cx="531364" cy="40011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14CEAE-0C7F-4A1C-AB21-447D78BCFC8C}"/>
                    </a:ext>
                  </a:extLst>
                </p:cNvPr>
                <p:cNvSpPr txBox="1"/>
                <p:nvPr/>
              </p:nvSpPr>
              <p:spPr>
                <a:xfrm>
                  <a:off x="5467652" y="2492896"/>
                  <a:ext cx="524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492896"/>
                  <a:ext cx="524374" cy="40011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705364D-28EE-4772-B037-5350A9303A27}"/>
                    </a:ext>
                  </a:extLst>
                </p:cNvPr>
                <p:cNvSpPr txBox="1"/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2866615"/>
                  <a:ext cx="519501" cy="400110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472D4CA-66FA-4E49-BE7D-387951549CCF}"/>
                    </a:ext>
                  </a:extLst>
                </p:cNvPr>
                <p:cNvSpPr txBox="1"/>
                <p:nvPr/>
              </p:nvSpPr>
              <p:spPr>
                <a:xfrm>
                  <a:off x="5467652" y="3240334"/>
                  <a:ext cx="4997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240334"/>
                  <a:ext cx="499752" cy="400110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8BDC956-5E66-4F66-BE10-11E2214E37DF}"/>
                    </a:ext>
                  </a:extLst>
                </p:cNvPr>
                <p:cNvSpPr txBox="1"/>
                <p:nvPr/>
              </p:nvSpPr>
              <p:spPr>
                <a:xfrm>
                  <a:off x="5467652" y="3614054"/>
                  <a:ext cx="5254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52" y="3614054"/>
                  <a:ext cx="525400" cy="400110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3D87BA-C5B7-4080-ADB5-5C6EFA264039}"/>
                    </a:ext>
                  </a:extLst>
                </p:cNvPr>
                <p:cNvSpPr txBox="1"/>
                <p:nvPr/>
              </p:nvSpPr>
              <p:spPr>
                <a:xfrm>
                  <a:off x="6024672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492896"/>
                  <a:ext cx="530337" cy="400110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034F87-18AD-4866-9F0B-BB7F629503E3}"/>
                    </a:ext>
                  </a:extLst>
                </p:cNvPr>
                <p:cNvSpPr txBox="1"/>
                <p:nvPr/>
              </p:nvSpPr>
              <p:spPr>
                <a:xfrm>
                  <a:off x="6024672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2866615"/>
                  <a:ext cx="525464" cy="400110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C1557E4-34A2-4214-BB7E-8E9309BF1353}"/>
                    </a:ext>
                  </a:extLst>
                </p:cNvPr>
                <p:cNvSpPr txBox="1"/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240334"/>
                  <a:ext cx="505715" cy="400110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06ADE2C-6FFD-4E7A-81F7-08656D6625C0}"/>
                    </a:ext>
                  </a:extLst>
                </p:cNvPr>
                <p:cNvSpPr txBox="1"/>
                <p:nvPr/>
              </p:nvSpPr>
              <p:spPr>
                <a:xfrm>
                  <a:off x="6024672" y="3614054"/>
                  <a:ext cx="531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672" y="3614054"/>
                  <a:ext cx="531364" cy="400110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6BD2329-6F8D-422F-99EA-6A7786DFA08A}"/>
                    </a:ext>
                  </a:extLst>
                </p:cNvPr>
                <p:cNvSpPr txBox="1"/>
                <p:nvPr/>
              </p:nvSpPr>
              <p:spPr>
                <a:xfrm>
                  <a:off x="6561942" y="2492896"/>
                  <a:ext cx="5303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492896"/>
                  <a:ext cx="530337" cy="400110"/>
                </a:xfrm>
                <a:prstGeom prst="rect">
                  <a:avLst/>
                </a:prstGeom>
                <a:blipFill rotWithShape="1">
                  <a:blip r:embed="rId1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C78AE38-D4E3-486B-B29A-5E2135CC1489}"/>
                    </a:ext>
                  </a:extLst>
                </p:cNvPr>
                <p:cNvSpPr txBox="1"/>
                <p:nvPr/>
              </p:nvSpPr>
              <p:spPr>
                <a:xfrm>
                  <a:off x="6561942" y="2866615"/>
                  <a:ext cx="5254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2866615"/>
                  <a:ext cx="525464" cy="400110"/>
                </a:xfrm>
                <a:prstGeom prst="rect">
                  <a:avLst/>
                </a:prstGeom>
                <a:blipFill rotWithShape="1">
                  <a:blip r:embed="rId15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C3BB84-D4F7-4817-B2E5-11E2C33AE02A}"/>
                    </a:ext>
                  </a:extLst>
                </p:cNvPr>
                <p:cNvSpPr txBox="1"/>
                <p:nvPr/>
              </p:nvSpPr>
              <p:spPr>
                <a:xfrm>
                  <a:off x="6561942" y="3240334"/>
                  <a:ext cx="5057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𝐶</m:t>
                            </m:r>
                          </m:e>
                          <m:sub>
                            <m:r>
                              <a:rPr lang="ro-RO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240334"/>
                  <a:ext cx="505716" cy="400110"/>
                </a:xfrm>
                <a:prstGeom prst="rect">
                  <a:avLst/>
                </a:prstGeom>
                <a:blipFill rotWithShape="1">
                  <a:blip r:embed="rId16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372392-C7FA-4B14-93B1-D7CB6A4FF96B}"/>
                    </a:ext>
                  </a:extLst>
                </p:cNvPr>
                <p:cNvSpPr txBox="1"/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942" y="3614054"/>
                  <a:ext cx="531363" cy="400110"/>
                </a:xfrm>
                <a:prstGeom prst="rect">
                  <a:avLst/>
                </a:prstGeom>
                <a:blipFill rotWithShape="1">
                  <a:blip r:embed="rId17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CCA1BD-0BB1-4264-9774-8ECC6B91AB03}"/>
                  </a:ext>
                </a:extLst>
              </p:cNvPr>
              <p:cNvSpPr txBox="1"/>
              <p:nvPr/>
            </p:nvSpPr>
            <p:spPr>
              <a:xfrm>
                <a:off x="2013622" y="2435245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 </a:t>
                </a:r>
                <a:r>
                  <a:rPr lang="ro-RO" sz="2000" i="1">
                    <a:solidFill>
                      <a:srgbClr val="000000"/>
                    </a:solidFill>
                    <a:latin typeface="Lucida Grande"/>
                    <a:ea typeface="+mn-ea"/>
                  </a:rPr>
                  <a:t>sendbuf</a:t>
                </a:r>
                <a:endParaRPr lang="en-US" sz="2000" i="1">
                  <a:solidFill>
                    <a:srgbClr val="000000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CCA1BD-0BB1-4264-9774-8ECC6B91A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2" y="2435245"/>
                <a:ext cx="1864583" cy="400110"/>
              </a:xfrm>
              <a:prstGeom prst="rect">
                <a:avLst/>
              </a:prstGeom>
              <a:blipFill>
                <a:blip r:embed="rId18"/>
                <a:stretch>
                  <a:fillRect t="-16129" b="-1935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991362A-8F9C-473A-BE7B-52F688269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6911"/>
              </p:ext>
            </p:extLst>
          </p:nvPr>
        </p:nvGraphicFramePr>
        <p:xfrm>
          <a:off x="357434" y="4752340"/>
          <a:ext cx="8496948" cy="1483360"/>
        </p:xfrm>
        <a:graphic>
          <a:graphicData uri="http://schemas.openxmlformats.org/drawingml/2006/table">
            <a:tbl>
              <a:tblPr firstRow="1" bandRow="1"/>
              <a:tblGrid>
                <a:gridCol w="212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Gran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3568C7"/>
                      </a:solidFill>
                    </a:lnL>
                    <a:lnR w="12700" cmpd="sng">
                      <a:solidFill>
                        <a:srgbClr val="3568C7"/>
                      </a:solidFill>
                    </a:lnR>
                    <a:lnT w="12700" cmpd="sng">
                      <a:solidFill>
                        <a:srgbClr val="3568C7"/>
                      </a:solidFill>
                    </a:lnT>
                    <a:lnB w="12700" cmpd="sng">
                      <a:solidFill>
                        <a:srgbClr val="3568C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68C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8F49CA-A0B6-4C73-B54B-48E9181316DA}"/>
                  </a:ext>
                </a:extLst>
              </p:cNvPr>
              <p:cNvSpPr txBox="1"/>
              <p:nvPr/>
            </p:nvSpPr>
            <p:spPr>
              <a:xfrm>
                <a:off x="285428" y="4752340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𝐵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8F49CA-A0B6-4C73-B54B-48E91813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28" y="4752340"/>
                <a:ext cx="2295872" cy="400110"/>
              </a:xfrm>
              <a:prstGeom prst="rect">
                <a:avLst/>
              </a:prstGeom>
              <a:blipFill>
                <a:blip r:embed="rId1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1F2A57-92FE-405B-ABEC-08C3F260844A}"/>
                  </a:ext>
                </a:extLst>
              </p:cNvPr>
              <p:cNvSpPr txBox="1"/>
              <p:nvPr/>
            </p:nvSpPr>
            <p:spPr>
              <a:xfrm>
                <a:off x="2445668" y="4752340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𝐵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1F2A57-92FE-405B-ABEC-08C3F2608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68" y="4752340"/>
                <a:ext cx="2295872" cy="400110"/>
              </a:xfrm>
              <a:prstGeom prst="rect">
                <a:avLst/>
              </a:prstGeom>
              <a:blipFill>
                <a:blip r:embed="rId2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3E36BA-3876-4AE6-8C1E-B07C357DE96F}"/>
                  </a:ext>
                </a:extLst>
              </p:cNvPr>
              <p:cNvSpPr txBox="1"/>
              <p:nvPr/>
            </p:nvSpPr>
            <p:spPr>
              <a:xfrm>
                <a:off x="4542284" y="4752340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𝐵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3E36BA-3876-4AE6-8C1E-B07C357DE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84" y="4752340"/>
                <a:ext cx="2295872" cy="400110"/>
              </a:xfrm>
              <a:prstGeom prst="rect">
                <a:avLst/>
              </a:prstGeom>
              <a:blipFill>
                <a:blip r:embed="rId2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807AF57-E9BA-4BCC-9CC9-C507A6A8B0B1}"/>
              </a:ext>
            </a:extLst>
          </p:cNvPr>
          <p:cNvGrpSpPr/>
          <p:nvPr/>
        </p:nvGrpSpPr>
        <p:grpSpPr>
          <a:xfrm>
            <a:off x="-118527" y="4680332"/>
            <a:ext cx="547971" cy="1552238"/>
            <a:chOff x="179512" y="2164794"/>
            <a:chExt cx="547971" cy="155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A7B69F-ABD6-47D6-B95C-0E113F9ADC88}"/>
                    </a:ext>
                  </a:extLst>
                </p:cNvPr>
                <p:cNvSpPr txBox="1"/>
                <p:nvPr/>
              </p:nvSpPr>
              <p:spPr>
                <a:xfrm>
                  <a:off x="179512" y="2164794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000" b="1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164794"/>
                  <a:ext cx="547971" cy="400110"/>
                </a:xfrm>
                <a:prstGeom prst="rect">
                  <a:avLst/>
                </a:prstGeom>
                <a:blipFill rotWithShape="1">
                  <a:blip r:embed="rId22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1CAB489-5F9B-4E21-9010-106B9ADE1A60}"/>
                    </a:ext>
                  </a:extLst>
                </p:cNvPr>
                <p:cNvSpPr txBox="1"/>
                <p:nvPr/>
              </p:nvSpPr>
              <p:spPr>
                <a:xfrm>
                  <a:off x="179512" y="2548837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548837"/>
                  <a:ext cx="547971" cy="400110"/>
                </a:xfrm>
                <a:prstGeom prst="rect">
                  <a:avLst/>
                </a:prstGeom>
                <a:blipFill rotWithShape="1">
                  <a:blip r:embed="rId23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A45D92-D3C9-4924-855E-8CFD0E6A46D0}"/>
                    </a:ext>
                  </a:extLst>
                </p:cNvPr>
                <p:cNvSpPr txBox="1"/>
                <p:nvPr/>
              </p:nvSpPr>
              <p:spPr>
                <a:xfrm>
                  <a:off x="179512" y="2932880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932880"/>
                  <a:ext cx="547971" cy="400110"/>
                </a:xfrm>
                <a:prstGeom prst="rect">
                  <a:avLst/>
                </a:prstGeom>
                <a:blipFill rotWithShape="1">
                  <a:blip r:embed="rId24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2E39F7-DD2C-4F59-B140-6702EF34CB81}"/>
                    </a:ext>
                  </a:extLst>
                </p:cNvPr>
                <p:cNvSpPr txBox="1"/>
                <p:nvPr/>
              </p:nvSpPr>
              <p:spPr>
                <a:xfrm>
                  <a:off x="179512" y="3316922"/>
                  <a:ext cx="5479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>
                    <a:solidFill>
                      <a:srgbClr val="000000"/>
                    </a:solidFill>
                    <a:latin typeface="Times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316922"/>
                  <a:ext cx="547971" cy="400110"/>
                </a:xfrm>
                <a:prstGeom prst="rect">
                  <a:avLst/>
                </a:prstGeom>
                <a:blipFill rotWithShape="1">
                  <a:blip r:embed="rId25" cstate="print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6BB3E2-8F1E-438D-8566-259DF2593279}"/>
                  </a:ext>
                </a:extLst>
              </p:cNvPr>
              <p:cNvSpPr txBox="1"/>
              <p:nvPr/>
            </p:nvSpPr>
            <p:spPr>
              <a:xfrm>
                <a:off x="6702524" y="4723532"/>
                <a:ext cx="2295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𝐵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ro-RO" sz="2000" i="1" smtClean="0">
                          <a:solidFill>
                            <a:srgbClr val="000000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ro-RO" sz="20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Times" charset="0"/>
                  <a:ea typeface="+mn-ea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6BB3E2-8F1E-438D-8566-259DF259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24" y="4723532"/>
                <a:ext cx="2295872" cy="400110"/>
              </a:xfrm>
              <a:prstGeom prst="rect">
                <a:avLst/>
              </a:prstGeom>
              <a:blipFill>
                <a:blip r:embed="rId2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CECC35-69C2-41A5-B2BB-28D9B3E8A0EC}"/>
                  </a:ext>
                </a:extLst>
              </p:cNvPr>
              <p:cNvSpPr txBox="1"/>
              <p:nvPr/>
            </p:nvSpPr>
            <p:spPr>
              <a:xfrm>
                <a:off x="2013622" y="2827321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 </a:t>
                </a:r>
                <a:r>
                  <a:rPr lang="ro-RO" sz="2000" i="1">
                    <a:solidFill>
                      <a:srgbClr val="000000"/>
                    </a:solidFill>
                    <a:latin typeface="Lucida Grande"/>
                    <a:ea typeface="+mn-ea"/>
                  </a:rPr>
                  <a:t>sendbuf</a:t>
                </a:r>
                <a:endParaRPr lang="en-US" sz="2000" i="1">
                  <a:solidFill>
                    <a:srgbClr val="000000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CECC35-69C2-41A5-B2BB-28D9B3E8A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2" y="2827321"/>
                <a:ext cx="1864583" cy="400110"/>
              </a:xfrm>
              <a:prstGeom prst="rect">
                <a:avLst/>
              </a:prstGeom>
              <a:blipFill>
                <a:blip r:embed="rId27"/>
                <a:stretch>
                  <a:fillRect t="-15625" b="-18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3EA19E-7A3C-426B-B8EF-AB275C4BBF0C}"/>
                  </a:ext>
                </a:extLst>
              </p:cNvPr>
              <p:cNvSpPr txBox="1"/>
              <p:nvPr/>
            </p:nvSpPr>
            <p:spPr>
              <a:xfrm>
                <a:off x="2013622" y="3187361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 </a:t>
                </a:r>
                <a:r>
                  <a:rPr lang="ro-RO" sz="2000" i="1">
                    <a:solidFill>
                      <a:srgbClr val="000000"/>
                    </a:solidFill>
                    <a:latin typeface="Lucida Grande"/>
                    <a:ea typeface="+mn-ea"/>
                  </a:rPr>
                  <a:t>sendbuf</a:t>
                </a:r>
                <a:endParaRPr lang="en-US" sz="2000" i="1">
                  <a:solidFill>
                    <a:srgbClr val="000000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3EA19E-7A3C-426B-B8EF-AB275C4B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2" y="3187361"/>
                <a:ext cx="1864583" cy="400110"/>
              </a:xfrm>
              <a:prstGeom prst="rect">
                <a:avLst/>
              </a:prstGeom>
              <a:blipFill>
                <a:blip r:embed="rId28"/>
                <a:stretch>
                  <a:fillRect t="-12500" b="-18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40D94B-CC68-4D1C-875F-31B419BFAB72}"/>
                  </a:ext>
                </a:extLst>
              </p:cNvPr>
              <p:cNvSpPr txBox="1"/>
              <p:nvPr/>
            </p:nvSpPr>
            <p:spPr>
              <a:xfrm>
                <a:off x="2013622" y="3579339"/>
                <a:ext cx="18645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ro-RO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  <a:latin typeface="Times" charset="0"/>
                    <a:ea typeface="+mn-ea"/>
                  </a:rPr>
                  <a:t> </a:t>
                </a:r>
                <a:r>
                  <a:rPr lang="ro-RO" sz="2000" i="1">
                    <a:solidFill>
                      <a:srgbClr val="000000"/>
                    </a:solidFill>
                    <a:latin typeface="Lucida Grande"/>
                    <a:ea typeface="+mn-ea"/>
                  </a:rPr>
                  <a:t>sendbuf</a:t>
                </a:r>
                <a:endParaRPr lang="en-US" sz="2000" i="1">
                  <a:solidFill>
                    <a:srgbClr val="000000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40D94B-CC68-4D1C-875F-31B419BFA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2" y="3579339"/>
                <a:ext cx="1864583" cy="400110"/>
              </a:xfrm>
              <a:prstGeom prst="rect">
                <a:avLst/>
              </a:prstGeom>
              <a:blipFill>
                <a:blip r:embed="rId29"/>
                <a:stretch>
                  <a:fillRect t="-15625" b="-18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4B1C86-7BEC-4CB8-A66A-C6AAEE11A4E9}"/>
                  </a:ext>
                </a:extLst>
              </p:cNvPr>
              <p:cNvSpPr txBox="1"/>
              <p:nvPr/>
            </p:nvSpPr>
            <p:spPr>
              <a:xfrm>
                <a:off x="542158" y="4011387"/>
                <a:ext cx="8240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000" dirty="0">
                    <a:solidFill>
                      <a:srgbClr val="000000"/>
                    </a:solidFill>
                    <a:latin typeface="Lucida Grande"/>
                    <a:ea typeface="+mn-ea"/>
                  </a:rPr>
                  <a:t>Rezultat </a:t>
                </a:r>
                <a:r>
                  <a:rPr lang="ro-RO" sz="2000" dirty="0" err="1">
                    <a:solidFill>
                      <a:srgbClr val="000000"/>
                    </a:solidFill>
                    <a:latin typeface="Lucida Grande"/>
                    <a:ea typeface="+mn-ea"/>
                  </a:rPr>
                  <a:t>MPI_Reduce</a:t>
                </a:r>
                <a:r>
                  <a:rPr lang="ro-RO" sz="2000" dirty="0">
                    <a:solidFill>
                      <a:srgbClr val="000000"/>
                    </a:solidFill>
                    <a:latin typeface="Lucida Grande"/>
                    <a:ea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  <a:latin typeface="Times" charset="0"/>
                    <a:ea typeface="+mn-ea"/>
                  </a:rPr>
                  <a:t> </a:t>
                </a:r>
                <a:r>
                  <a:rPr lang="ro-RO" sz="2000" i="1" dirty="0" err="1">
                    <a:solidFill>
                      <a:srgbClr val="000000"/>
                    </a:solidFill>
                    <a:latin typeface="Lucida Grande"/>
                    <a:ea typeface="+mn-ea"/>
                  </a:rPr>
                  <a:t>recvbuf</a:t>
                </a:r>
                <a:r>
                  <a:rPr lang="ro-RO" sz="2000" dirty="0">
                    <a:solidFill>
                      <a:srgbClr val="000000"/>
                    </a:solidFill>
                    <a:latin typeface="Lucida Grande"/>
                    <a:ea typeface="+mn-ea"/>
                  </a:rPr>
                  <a:t> va conține suma celor 4 vectori</a:t>
                </a:r>
                <a:endParaRPr lang="en-US" sz="2000" dirty="0">
                  <a:solidFill>
                    <a:srgbClr val="000000"/>
                  </a:solidFill>
                  <a:latin typeface="Lucida Grande"/>
                  <a:ea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4B1C86-7BEC-4CB8-A66A-C6AAEE11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8" y="4011387"/>
                <a:ext cx="8240216" cy="400110"/>
              </a:xfrm>
              <a:prstGeom prst="rect">
                <a:avLst/>
              </a:prstGeom>
              <a:blipFill>
                <a:blip r:embed="rId30"/>
                <a:stretch>
                  <a:fillRect l="-769" t="-12500" b="-18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ABEE27C-A375-46FF-B4C7-1142DA0D0DD4}"/>
              </a:ext>
            </a:extLst>
          </p:cNvPr>
          <p:cNvSpPr txBox="1"/>
          <p:nvPr/>
        </p:nvSpPr>
        <p:spPr>
          <a:xfrm>
            <a:off x="5974062" y="282732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solidFill>
                  <a:srgbClr val="000000"/>
                </a:solidFill>
                <a:latin typeface="Lucida Grande"/>
                <a:ea typeface="+mn-ea"/>
              </a:rPr>
              <a:t>MPI_Op = MPI_SUM</a:t>
            </a:r>
            <a:endParaRPr lang="en-US" sz="2000">
              <a:solidFill>
                <a:srgbClr val="000000"/>
              </a:solidFill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2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4BC0-36F3-4F37-959C-AE87729A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Calcule colective (operații de reducere)</a:t>
            </a:r>
            <a:br>
              <a:rPr lang="ro-RO" dirty="0"/>
            </a:br>
            <a:r>
              <a:rPr lang="ro-RO" dirty="0"/>
              <a:t>Exemplu – aproximare valoare PI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2421378-C012-4724-9936-5C1DC58393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963093"/>
                <a:ext cx="8229600" cy="4525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Times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Times" charset="0"/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𝑑𝑥</m:t>
                        </m:r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 </m:t>
                        </m:r>
                        <m:f>
                          <m:fPr>
                            <m:ctrlP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Suma </a:t>
                </a:r>
                <a:r>
                  <a:rPr kumimoji="0" lang="ro-RO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Riemann</a:t>
                </a: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=1</m:t>
                        </m:r>
                      </m:sub>
                      <m:sup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ro-RO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− </m:t>
                        </m:r>
                        <m:sSub>
                          <m:sSubPr>
                            <m:ctrlP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ro-RO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kumimoji="0" lang="ro-RO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ro-RO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Grande"/>
                    <a:ea typeface="+mn-ea"/>
                    <a:cs typeface="+mn-cs"/>
                  </a:rPr>
                  <a:t>Soluție secvențială: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for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i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8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1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i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&lt;=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n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i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++)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{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  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x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h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*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((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000FF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double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)(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i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)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-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8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0.5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);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  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sum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sum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+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f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x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);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}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568C7"/>
                  </a:buClr>
                  <a:buSzTx/>
                  <a:buFont typeface="Times" charset="0"/>
                  <a:buNone/>
                  <a:tabLst/>
                  <a:defRPr/>
                </a:pPr>
                <a:r>
                  <a:rPr kumimoji="0" lang="ro-RO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pi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=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h 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*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 sum</a:t>
                </a: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Times New Roman"/>
                  </a:rPr>
                  <a:t>;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 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68C7"/>
                  </a:buClr>
                  <a:buSzTx/>
                  <a:buFont typeface="Times" charset="0"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2421378-C012-4724-9936-5C1DC583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63093"/>
                <a:ext cx="8229600" cy="4525962"/>
              </a:xfrm>
              <a:prstGeom prst="rect">
                <a:avLst/>
              </a:prstGeom>
              <a:blipFill>
                <a:blip r:embed="rId2"/>
                <a:stretch>
                  <a:fillRect l="-9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586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77C-984A-4393-9187-7689FACB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6596"/>
            <a:ext cx="8515350" cy="458788"/>
          </a:xfrm>
        </p:spPr>
        <p:txBody>
          <a:bodyPr/>
          <a:lstStyle/>
          <a:p>
            <a:r>
              <a:rPr lang="ro-RO" dirty="0"/>
              <a:t>Calcule colective (operații de reducere)</a:t>
            </a:r>
            <a:br>
              <a:rPr lang="ro-RO" dirty="0"/>
            </a:br>
            <a:r>
              <a:rPr lang="ro-RO" dirty="0"/>
              <a:t>Exemplu – aproximare valoare PI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2CF3C7-497C-45EF-B3F6-C7E67B44D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13385"/>
              </p:ext>
            </p:extLst>
          </p:nvPr>
        </p:nvGraphicFramePr>
        <p:xfrm>
          <a:off x="1010789" y="1183954"/>
          <a:ext cx="6652140" cy="530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Worksheet" r:id="rId3" imgW="6219708" imgH="4962459" progId="Excel.Sheet.12">
                  <p:embed/>
                </p:oleObj>
              </mc:Choice>
              <mc:Fallback>
                <p:oleObj name="Worksheet" r:id="rId3" imgW="6219708" imgH="496245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E2CF3C7-497C-45EF-B3F6-C7E67B44D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89" y="1183954"/>
                        <a:ext cx="6652140" cy="530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853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F450-B7E2-4F1E-B29B-185704B6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1B1F7E-3A79-426B-8353-87DF16590883}"/>
              </a:ext>
            </a:extLst>
          </p:cNvPr>
          <p:cNvSpPr txBox="1">
            <a:spLocks/>
          </p:cNvSpPr>
          <p:nvPr/>
        </p:nvSpPr>
        <p:spPr bwMode="auto">
          <a:xfrm>
            <a:off x="314325" y="193968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Message Passing Interface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Elemente introdu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Comunicarea punct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–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la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–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punct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Tipuri de date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Topologii de procese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Comunicare colectiv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ă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66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3C94-6CAD-427E-A873-66C3C96E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noi</a:t>
            </a:r>
            <a:r>
              <a:rPr lang="ro-RO" dirty="0"/>
              <a:t> introduse de MPI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BB7D58-866D-4F86-BFAB-B629FAB3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46" y="1522703"/>
            <a:ext cx="885710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Tampon de comunica</a:t>
            </a:r>
            <a:r>
              <a:rPr kumimoji="0" lang="ro-RO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ț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ie</a:t>
            </a: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-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definit de tripleta</a:t>
            </a: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(</a:t>
            </a:r>
            <a:r>
              <a:rPr kumimoji="0" lang="en-AU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adres</a:t>
            </a:r>
            <a:r>
              <a:rPr kumimoji="0" lang="ro-RO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AU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, contor, tip_de_date)</a:t>
            </a:r>
            <a:endParaRPr kumimoji="0" lang="ro-RO" sz="2400" b="0" i="1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Context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Fiecare comunicare de mesaj se deruleaz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într-un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context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Mesajele sunt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î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ntotdeauna primite în contextul în care au fost transmise.</a:t>
            </a: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Mesajele transmise în contexte diferite nu interfer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ă.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Mesajele sunt caracterizate de</a:t>
            </a:r>
            <a:r>
              <a:rPr kumimoji="0" lang="ro-RO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:</a:t>
            </a:r>
          </a:p>
          <a:p>
            <a:pPr marL="1085850" marR="0" lvl="2" indent="-2286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context</a:t>
            </a:r>
          </a:p>
          <a:p>
            <a:pPr marL="1085850" marR="0" lvl="2" indent="-2286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tag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Grup de procese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Contextul este partajat de un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grup de procese</a:t>
            </a:r>
            <a:r>
              <a:rPr kumimoji="0" lang="ro-RO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Fiecare proces are un rang (n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umăr întreg).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Deci, f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iecare proces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caracterizat de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:</a:t>
            </a:r>
          </a:p>
          <a:p>
            <a:pPr marL="1085850" marR="0" lvl="2" indent="-2286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grup</a:t>
            </a:r>
            <a:endParaRPr kumimoji="0" lang="ro-RO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Grande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rang </a:t>
            </a:r>
            <a:r>
              <a:rPr kumimoji="0" lang="ro-RO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î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Grande"/>
              </a:rPr>
              <a:t>n grup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234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B06-3EA4-49FB-BB27-723A6011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noi</a:t>
            </a:r>
            <a:r>
              <a:rPr lang="ro-RO" dirty="0"/>
              <a:t> introduse de MPI</a:t>
            </a:r>
            <a:endParaRPr lang="en-US" dirty="0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4D0F544C-6819-4105-AE9A-54074665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447" y="2904331"/>
            <a:ext cx="574675" cy="5762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0</a:t>
            </a: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2EEA8DA8-CE0D-4A8D-BF3A-CA02CC46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2564706"/>
            <a:ext cx="574675" cy="57626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1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15A87478-2603-4B7E-8577-02F8C96B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995" y="3418982"/>
            <a:ext cx="574675" cy="5762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3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157A7CBD-F83D-4CBA-95D5-2FF0B9E5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3932957"/>
            <a:ext cx="574675" cy="576262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4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BA7D521F-8AA9-4DBF-A438-CB73BF010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821" y="4264744"/>
            <a:ext cx="574675" cy="5762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5</a:t>
            </a: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86146EC-4AC9-4C0C-8F9E-238E3844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838" y="3688481"/>
            <a:ext cx="574675" cy="5762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6</a:t>
            </a: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E5806872-F4EF-4787-9E07-CAECB8C7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543373"/>
            <a:ext cx="574675" cy="576263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Arial" charset="0"/>
              </a:rPr>
              <a:t>2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D411807C-7F84-4416-92B0-385B5374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735409"/>
            <a:ext cx="3509466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  <a:ea typeface="+mn-ea"/>
                <a:cs typeface="Arial" charset="0"/>
              </a:rPr>
              <a:t>MPI_COMM_WORLD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FD60E-4A0F-4D25-8CC6-3F91252D26BB}"/>
              </a:ext>
            </a:extLst>
          </p:cNvPr>
          <p:cNvSpPr txBox="1"/>
          <p:nvPr/>
        </p:nvSpPr>
        <p:spPr>
          <a:xfrm>
            <a:off x="647564" y="550214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/>
            <a:r>
              <a:rPr lang="ro-RO" sz="2400" dirty="0">
                <a:solidFill>
                  <a:srgbClr val="000000"/>
                </a:solidFill>
                <a:latin typeface="Lucida Grande"/>
                <a:ea typeface="+mn-ea"/>
              </a:rPr>
              <a:t>Există un c</a:t>
            </a:r>
            <a:r>
              <a:rPr lang="en-US" sz="2400" dirty="0" err="1">
                <a:solidFill>
                  <a:srgbClr val="000000"/>
                </a:solidFill>
                <a:latin typeface="Lucida Grande"/>
                <a:ea typeface="+mn-ea"/>
              </a:rPr>
              <a:t>omunicator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Grande"/>
                <a:ea typeface="+mn-ea"/>
              </a:rPr>
              <a:t>predefinit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+mn-ea"/>
              </a:rPr>
              <a:t>:</a:t>
            </a:r>
            <a:r>
              <a:rPr lang="ro-RO" sz="2400" dirty="0">
                <a:solidFill>
                  <a:srgbClr val="F06157"/>
                </a:solidFill>
                <a:latin typeface="Lucida Grande"/>
                <a:ea typeface="+mn-ea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Lucida Grande"/>
                <a:ea typeface="+mn-ea"/>
              </a:rPr>
              <a:t>MPI_COMM_WORLD</a:t>
            </a:r>
          </a:p>
          <a:p>
            <a:endParaRPr lang="en-US" sz="2400" dirty="0">
              <a:solidFill>
                <a:srgbClr val="000000"/>
              </a:solidFill>
              <a:latin typeface="Lucida Grande"/>
              <a:ea typeface="+mn-ea"/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4AECF0E3-F4DA-44A4-A60F-C189DFC964A6}"/>
              </a:ext>
            </a:extLst>
          </p:cNvPr>
          <p:cNvSpPr/>
          <p:nvPr/>
        </p:nvSpPr>
        <p:spPr bwMode="auto">
          <a:xfrm rot="21328277">
            <a:off x="1527143" y="2041817"/>
            <a:ext cx="5121443" cy="3330595"/>
          </a:xfrm>
          <a:prstGeom prst="cloud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7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B88-1E29-4207-ACA1-555809FA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general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program MPI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3DBF0C-8419-4309-ACA0-A9B09D634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8249"/>
              </p:ext>
            </p:extLst>
          </p:nvPr>
        </p:nvGraphicFramePr>
        <p:xfrm>
          <a:off x="2087724" y="1437966"/>
          <a:ext cx="4968552" cy="493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3848036" imgH="3819396" progId="Excel.Sheet.12">
                  <p:embed/>
                </p:oleObj>
              </mc:Choice>
              <mc:Fallback>
                <p:oleObj name="Worksheet" r:id="rId3" imgW="3848036" imgH="381939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83DBF0C-8419-4309-ACA0-A9B09D634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1437966"/>
                        <a:ext cx="4968552" cy="4931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1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8C4-A662-41E2-8A7B-B582AEC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Comunicarea</a:t>
            </a:r>
            <a:r>
              <a:rPr lang="en-AU" dirty="0"/>
              <a:t> </a:t>
            </a:r>
            <a:r>
              <a:rPr lang="en-AU" dirty="0" err="1"/>
              <a:t>punct</a:t>
            </a:r>
            <a:r>
              <a:rPr lang="en-AU" dirty="0"/>
              <a:t> la </a:t>
            </a:r>
            <a:r>
              <a:rPr lang="en-AU" dirty="0" err="1"/>
              <a:t>punct</a:t>
            </a:r>
            <a:r>
              <a:rPr lang="ro-RO" dirty="0"/>
              <a:t> – operații de bază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A19818-63FF-4180-BC72-FBCAA5A28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651492"/>
            <a:ext cx="8763000" cy="468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Forma clasică: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send (adres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lungime, destina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ț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ie, tag)</a:t>
            </a: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recv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(adres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lungime_maximă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surs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, tag, 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lungime_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efectiv</a:t>
            </a:r>
            <a:r>
              <a:rPr kumimoji="0" lang="ro-RO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ă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În MPI: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MPI_SEND (buf, count, datatype, dest, tag, comm)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endParaRPr kumimoji="0" lang="ro-RO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MPI_RECV (buf, count, datatype, source, tag, comm, status)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</a:rPr>
              <a:t> </a:t>
            </a:r>
            <a:endParaRPr kumimoji="0" lang="ro-RO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endParaRPr kumimoji="0" lang="ro-RO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3568C7"/>
              </a:buClr>
              <a:buSzTx/>
              <a:buFont typeface="Times" charset="0"/>
              <a:buChar char="•"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Limbajul C: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MPI_Send</a:t>
            </a: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void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*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buf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count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		       </a:t>
            </a: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MPI_Datatype datatype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dest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</a:t>
            </a:r>
            <a:endParaRPr kumimoji="0" lang="ro-RO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Times New Roman"/>
              <a:cs typeface="Times New Roman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             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tag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 MPI_Comm comm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Times New Roman"/>
                <a:cs typeface="Times New Roman"/>
              </a:rPr>
              <a:t>)</a:t>
            </a:r>
            <a:endParaRPr kumimoji="0" lang="ro-RO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MPI_Recv</a:t>
            </a: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(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</a:rPr>
              <a:t>void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*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buf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count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endParaRPr kumimoji="0" lang="ro-RO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     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MPI_Datatype datatype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source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endParaRPr kumimoji="0" lang="ro-RO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     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/>
              </a:rPr>
              <a:t>int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tag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MPI_Comm comm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MPI_Status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*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status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</a:rPr>
              <a:t>)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06157"/>
              </a:buClr>
              <a:buSzTx/>
              <a:buFont typeface="Wingdings" pitchFamily="2" charset="2"/>
              <a:buChar char="w"/>
              <a:tabLst/>
              <a:defRPr/>
            </a:pP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58918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F46A-7B55-4C02-98F7-BFDEEFF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5B87FE-6345-495A-B409-D07F3601B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7242"/>
              </p:ext>
            </p:extLst>
          </p:nvPr>
        </p:nvGraphicFramePr>
        <p:xfrm>
          <a:off x="827584" y="1364646"/>
          <a:ext cx="7488832" cy="487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6458008" imgH="4200525" progId="Excel.Sheet.12">
                  <p:embed/>
                </p:oleObj>
              </mc:Choice>
              <mc:Fallback>
                <p:oleObj name="Worksheet" r:id="rId3" imgW="6458008" imgH="42005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D5B87FE-6345-495A-B409-D07F3601B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64646"/>
                        <a:ext cx="7488832" cy="4871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525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3145</Words>
  <Application>Microsoft Macintosh PowerPoint</Application>
  <PresentationFormat>On-screen Show (4:3)</PresentationFormat>
  <Paragraphs>665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Lucida Grande</vt:lpstr>
      <vt:lpstr>Times</vt:lpstr>
      <vt:lpstr>Wingdings</vt:lpstr>
      <vt:lpstr>Standarddesign</vt:lpstr>
      <vt:lpstr>Worksheet</vt:lpstr>
      <vt:lpstr>Algoritmi Paraleli și Distribuiți  MPI</vt:lpstr>
      <vt:lpstr>MPI - Message Passing Interface </vt:lpstr>
      <vt:lpstr>MPI - Message Passing Interface </vt:lpstr>
      <vt:lpstr>Obiective MPI</vt:lpstr>
      <vt:lpstr>Elemente noi introduse de MPI</vt:lpstr>
      <vt:lpstr>Elemente noi introduse de MPI</vt:lpstr>
      <vt:lpstr>Structura generală a unui program MPI</vt:lpstr>
      <vt:lpstr>Comunicarea punct la punct – operații de bază</vt:lpstr>
      <vt:lpstr>Exemplu</vt:lpstr>
      <vt:lpstr>Moduri de comunicare </vt:lpstr>
      <vt:lpstr>Modurile de comunicaţie MPI</vt:lpstr>
      <vt:lpstr>Probleme de transmitere în modul sincron</vt:lpstr>
      <vt:lpstr>Probleme de transmitere în modul sincron</vt:lpstr>
      <vt:lpstr>Operaţii send-recv combinate</vt:lpstr>
      <vt:lpstr>Transmitere prin tampon alocat explicit</vt:lpstr>
      <vt:lpstr>Transmitere sincronă și în mod pregătit</vt:lpstr>
      <vt:lpstr>Comunicația non-blocantă</vt:lpstr>
      <vt:lpstr>Exemplu</vt:lpstr>
      <vt:lpstr>Evitarea întârzierii nelimitate (1)</vt:lpstr>
      <vt:lpstr>Evitarea întârzierii nelimitate (2) </vt:lpstr>
      <vt:lpstr>Cereri de comunicare persistentă</vt:lpstr>
      <vt:lpstr>Cereri de comunicare persistentă</vt:lpstr>
      <vt:lpstr>Cereri de comunicare persistentă</vt:lpstr>
      <vt:lpstr>Tipuri de date predefinite în MPI</vt:lpstr>
      <vt:lpstr>Tipuri de date derivate în MPI</vt:lpstr>
      <vt:lpstr>Tipuri de date derivate în MPI</vt:lpstr>
      <vt:lpstr>Tipuri de date derivate în MPI - constructori</vt:lpstr>
      <vt:lpstr>Tipuri de date derivate în MPI - constructori</vt:lpstr>
      <vt:lpstr>Tipuri de date derivate în MPI - constructori</vt:lpstr>
      <vt:lpstr>MPI_type_struct - exemplu</vt:lpstr>
      <vt:lpstr>MPI_type_struct - exemplu</vt:lpstr>
      <vt:lpstr>Topologii virtuale</vt:lpstr>
      <vt:lpstr>Topologii virtuale</vt:lpstr>
      <vt:lpstr>Exemple de grile carteziene 2D Grilă neperiodică</vt:lpstr>
      <vt:lpstr>Exemple de grile carteziene 2D Grilă periodică pe linii</vt:lpstr>
      <vt:lpstr>Exemple de grile carteziene 2D Grilă periodică pe coloane</vt:lpstr>
      <vt:lpstr>Primitive pentru topologii carteziene</vt:lpstr>
      <vt:lpstr>Grilă periodică pe toate dimensiunile (tor) MPI_Cart_shift</vt:lpstr>
      <vt:lpstr>Exemplu (1)</vt:lpstr>
      <vt:lpstr>Exemplu (2)</vt:lpstr>
      <vt:lpstr>Comunicare colectivă</vt:lpstr>
      <vt:lpstr>Operații de sincronizare Sincronizarea cu barieră</vt:lpstr>
      <vt:lpstr>Operații de transfer de date</vt:lpstr>
      <vt:lpstr>Operații de transfer de date </vt:lpstr>
      <vt:lpstr>Operații de transfer de date </vt:lpstr>
      <vt:lpstr>Calcule colective (operații de reducere) </vt:lpstr>
      <vt:lpstr>Calcule colective (operații de reducere) Exemplu – aproximare valoare PI </vt:lpstr>
      <vt:lpstr>Calcule colective (operații de reducere) Exemplu – aproximare valoare PI </vt:lpstr>
      <vt:lpstr>Sumar</vt:lpstr>
    </vt:vector>
  </TitlesOfParts>
  <Manager/>
  <Company>University Politehnica of Bucharest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practic 04</dc:title>
  <dc:subject>MPI</dc:subject>
  <dc:creator>Ciprian Dobre</dc:creator>
  <cp:keywords/>
  <dc:description/>
  <cp:lastModifiedBy>Ciprian Mihai DOBRE (24408)</cp:lastModifiedBy>
  <cp:revision>829</cp:revision>
  <cp:lastPrinted>2019-09-24T17:29:59Z</cp:lastPrinted>
  <dcterms:created xsi:type="dcterms:W3CDTF">2004-11-16T16:03:16Z</dcterms:created>
  <dcterms:modified xsi:type="dcterms:W3CDTF">2020-01-02T10:24:26Z</dcterms:modified>
  <cp:category/>
</cp:coreProperties>
</file>