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27-Oct-20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27-Oct-20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27-Oct-20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27-Oct-20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27-Oct-20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27-Oct-20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27-Oct-20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27-Oct-20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27-Oct-20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27-Oct-20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27-Oct-20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27-Oct-20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b="0" i="0" dirty="0" err="1">
                <a:solidFill>
                  <a:srgbClr val="000000"/>
                </a:solidFill>
                <a:effectLst/>
              </a:rPr>
              <a:t>Animatia</a:t>
            </a:r>
            <a:r>
              <a:rPr lang="en-US" b="0" i="0" dirty="0">
                <a:solidFill>
                  <a:srgbClr val="000000"/>
                </a:solidFill>
                <a:effectLst/>
              </a:rPr>
              <a:t> </a:t>
            </a:r>
            <a:r>
              <a:rPr lang="en-US" b="0" i="0" dirty="0" err="1">
                <a:solidFill>
                  <a:srgbClr val="000000"/>
                </a:solidFill>
                <a:effectLst/>
              </a:rPr>
              <a:t>personajelor</a:t>
            </a:r>
            <a:r>
              <a:rPr lang="en-US" b="0" i="0" dirty="0">
                <a:solidFill>
                  <a:srgbClr val="000000"/>
                </a:solidFill>
                <a:effectLst/>
              </a:rPr>
              <a:t> din </a:t>
            </a:r>
            <a:r>
              <a:rPr lang="en-US" b="0" i="0" dirty="0" err="1">
                <a:solidFill>
                  <a:srgbClr val="000000"/>
                </a:solidFill>
                <a:effectLst/>
              </a:rPr>
              <a:t>jocurile</a:t>
            </a:r>
            <a:r>
              <a:rPr lang="en-US" b="0" i="0" dirty="0">
                <a:solidFill>
                  <a:srgbClr val="000000"/>
                </a:solidFill>
                <a:effectLst/>
              </a:rPr>
              <a:t> video </a:t>
            </a:r>
            <a:r>
              <a:rPr lang="en-US" b="0" i="0" dirty="0" err="1">
                <a:solidFill>
                  <a:srgbClr val="000000"/>
                </a:solidFill>
                <a:effectLst/>
              </a:rPr>
              <a:t>folosind</a:t>
            </a:r>
            <a:r>
              <a:rPr lang="en-US" b="0" i="0" dirty="0">
                <a:solidFill>
                  <a:srgbClr val="000000"/>
                </a:solidFill>
                <a:effectLst/>
              </a:rPr>
              <a:t> “motion capture”.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{F3584333-A8AF-47FC-8369-151A98E37D83}tf33552983_win32</Template>
  <TotalTime>2</TotalTime>
  <Words>34</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Animatia personajelor din jocurile video folosind “motion capture”.</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Animatia personajelor din jocurile video folosind “motion capture”.</dc:title>
  <dc:creator>Lucian-Florin GRIGORE (101383)</dc:creator>
  <cp:lastModifiedBy>Lucian-Florin GRIGORE (101383)</cp:lastModifiedBy>
  <cp:revision>1</cp:revision>
  <dcterms:created xsi:type="dcterms:W3CDTF">2020-10-27T19:37:31Z</dcterms:created>
  <dcterms:modified xsi:type="dcterms:W3CDTF">2020-10-27T19:39:54Z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