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485" r:id="rId2"/>
    <p:sldId id="486" r:id="rId3"/>
    <p:sldId id="487" r:id="rId4"/>
    <p:sldId id="520" r:id="rId5"/>
    <p:sldId id="488" r:id="rId6"/>
    <p:sldId id="489" r:id="rId7"/>
    <p:sldId id="518" r:id="rId8"/>
    <p:sldId id="490" r:id="rId9"/>
    <p:sldId id="491" r:id="rId10"/>
    <p:sldId id="492" r:id="rId11"/>
    <p:sldId id="493" r:id="rId12"/>
    <p:sldId id="519" r:id="rId13"/>
    <p:sldId id="494" r:id="rId14"/>
    <p:sldId id="495" r:id="rId15"/>
    <p:sldId id="496" r:id="rId16"/>
    <p:sldId id="521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22" r:id="rId32"/>
    <p:sldId id="511" r:id="rId33"/>
    <p:sldId id="512" r:id="rId34"/>
    <p:sldId id="513" r:id="rId35"/>
    <p:sldId id="514" r:id="rId36"/>
    <p:sldId id="515" r:id="rId37"/>
    <p:sldId id="516" r:id="rId38"/>
    <p:sldId id="517" r:id="rId39"/>
  </p:sldIdLst>
  <p:sldSz cx="9144000" cy="6858000" type="screen4x3"/>
  <p:notesSz cx="6699250" cy="9836150"/>
  <p:custDataLst>
    <p:tags r:id="rId4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486"/>
            <p14:sldId id="487"/>
            <p14:sldId id="520"/>
            <p14:sldId id="488"/>
            <p14:sldId id="489"/>
            <p14:sldId id="518"/>
            <p14:sldId id="490"/>
            <p14:sldId id="491"/>
            <p14:sldId id="492"/>
            <p14:sldId id="493"/>
            <p14:sldId id="519"/>
            <p14:sldId id="494"/>
            <p14:sldId id="495"/>
            <p14:sldId id="496"/>
            <p14:sldId id="521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22"/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D80A-4A29-4E2A-B293-4232621C1517}" v="274" dt="2019-10-06T18:10:49.158"/>
    <p1510:client id="{8D7DEDE3-80AA-4184-B7F9-7AE18451EC3E}" v="154" dt="2019-10-06T17:49:31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85" d="100"/>
          <a:sy n="85" d="100"/>
        </p:scale>
        <p:origin x="2944" y="16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51E1D80A-4A29-4E2A-B293-4232621C1517}"/>
    <pc:docChg chg="undo addSld delSld modSld modSection">
      <pc:chgData name="Cristian Chilipirea" userId="34ab170da5908fc4" providerId="LiveId" clId="{51E1D80A-4A29-4E2A-B293-4232621C1517}" dt="2019-10-06T18:10:02.976" v="298"/>
      <pc:docMkLst>
        <pc:docMk/>
      </pc:docMkLst>
      <pc:sldChg chg="modSp">
        <pc:chgData name="Cristian Chilipirea" userId="34ab170da5908fc4" providerId="LiveId" clId="{51E1D80A-4A29-4E2A-B293-4232621C1517}" dt="2019-10-06T17:51:08.463" v="1" actId="1076"/>
        <pc:sldMkLst>
          <pc:docMk/>
          <pc:sldMk cId="0" sldId="485"/>
        </pc:sldMkLst>
        <pc:spChg chg="mod">
          <ac:chgData name="Cristian Chilipirea" userId="34ab170da5908fc4" providerId="LiveId" clId="{51E1D80A-4A29-4E2A-B293-4232621C1517}" dt="2019-10-06T17:51:08.463" v="1" actId="1076"/>
          <ac:spMkLst>
            <pc:docMk/>
            <pc:sldMk cId="0" sldId="485"/>
            <ac:spMk id="15361" creationId="{B7373C27-AE51-474E-BA1F-0C5F0233AACE}"/>
          </ac:spMkLst>
        </pc:spChg>
      </pc:sldChg>
      <pc:sldChg chg="addSp delSp add">
        <pc:chgData name="Cristian Chilipirea" userId="34ab170da5908fc4" providerId="LiveId" clId="{51E1D80A-4A29-4E2A-B293-4232621C1517}" dt="2019-10-06T17:51:34.132" v="29" actId="478"/>
        <pc:sldMkLst>
          <pc:docMk/>
          <pc:sldMk cId="1011767499" sldId="486"/>
        </pc:sldMkLst>
        <pc:spChg chg="del">
          <ac:chgData name="Cristian Chilipirea" userId="34ab170da5908fc4" providerId="LiveId" clId="{51E1D80A-4A29-4E2A-B293-4232621C1517}" dt="2019-10-06T17:51:34.132" v="29" actId="478"/>
          <ac:spMkLst>
            <pc:docMk/>
            <pc:sldMk cId="1011767499" sldId="486"/>
            <ac:spMk id="2" creationId="{28E32F68-BB04-46C2-94FD-281E352C5007}"/>
          </ac:spMkLst>
        </pc:spChg>
        <pc:spChg chg="del">
          <ac:chgData name="Cristian Chilipirea" userId="34ab170da5908fc4" providerId="LiveId" clId="{51E1D80A-4A29-4E2A-B293-4232621C1517}" dt="2019-10-06T17:51:26.388" v="23" actId="478"/>
          <ac:spMkLst>
            <pc:docMk/>
            <pc:sldMk cId="1011767499" sldId="486"/>
            <ac:spMk id="3" creationId="{AE501617-3A3E-48A5-ADBF-80588AAF3470}"/>
          </ac:spMkLst>
        </pc:spChg>
        <pc:spChg chg="add del">
          <ac:chgData name="Cristian Chilipirea" userId="34ab170da5908fc4" providerId="LiveId" clId="{51E1D80A-4A29-4E2A-B293-4232621C1517}" dt="2019-10-06T17:51:30.945" v="27"/>
          <ac:spMkLst>
            <pc:docMk/>
            <pc:sldMk cId="1011767499" sldId="486"/>
            <ac:spMk id="4" creationId="{3DCB6BF8-07C6-4BF0-BC0B-20CDD26067AD}"/>
          </ac:spMkLst>
        </pc:spChg>
        <pc:spChg chg="add">
          <ac:chgData name="Cristian Chilipirea" userId="34ab170da5908fc4" providerId="LiveId" clId="{51E1D80A-4A29-4E2A-B293-4232621C1517}" dt="2019-10-06T17:51:30.952" v="28"/>
          <ac:spMkLst>
            <pc:docMk/>
            <pc:sldMk cId="1011767499" sldId="486"/>
            <ac:spMk id="5" creationId="{203EF41F-97F0-4B05-9808-D1ACD3534FDE}"/>
          </ac:spMkLst>
        </pc:spChg>
      </pc:sldChg>
      <pc:sldChg chg="del">
        <pc:chgData name="Cristian Chilipirea" userId="34ab170da5908fc4" providerId="LiveId" clId="{51E1D80A-4A29-4E2A-B293-4232621C1517}" dt="2019-10-06T17:51:10.704" v="2" actId="2696"/>
        <pc:sldMkLst>
          <pc:docMk/>
          <pc:sldMk cId="1027992857" sldId="486"/>
        </pc:sldMkLst>
      </pc:sldChg>
      <pc:sldChg chg="del">
        <pc:chgData name="Cristian Chilipirea" userId="34ab170da5908fc4" providerId="LiveId" clId="{51E1D80A-4A29-4E2A-B293-4232621C1517}" dt="2019-10-06T17:51:11.281" v="3" actId="2696"/>
        <pc:sldMkLst>
          <pc:docMk/>
          <pc:sldMk cId="138587081" sldId="487"/>
        </pc:sldMkLst>
      </pc:sldChg>
      <pc:sldChg chg="addSp delSp modSp add">
        <pc:chgData name="Cristian Chilipirea" userId="34ab170da5908fc4" providerId="LiveId" clId="{51E1D80A-4A29-4E2A-B293-4232621C1517}" dt="2019-10-06T17:52:43.745" v="35"/>
        <pc:sldMkLst>
          <pc:docMk/>
          <pc:sldMk cId="3224258351" sldId="487"/>
        </pc:sldMkLst>
        <pc:spChg chg="mod">
          <ac:chgData name="Cristian Chilipirea" userId="34ab170da5908fc4" providerId="LiveId" clId="{51E1D80A-4A29-4E2A-B293-4232621C1517}" dt="2019-10-06T17:52:35.964" v="31"/>
          <ac:spMkLst>
            <pc:docMk/>
            <pc:sldMk cId="3224258351" sldId="487"/>
            <ac:spMk id="2" creationId="{083F82FB-9BCD-4363-9319-3076B05262DC}"/>
          </ac:spMkLst>
        </pc:spChg>
        <pc:spChg chg="del">
          <ac:chgData name="Cristian Chilipirea" userId="34ab170da5908fc4" providerId="LiveId" clId="{51E1D80A-4A29-4E2A-B293-4232621C1517}" dt="2019-10-06T17:52:41.268" v="32" actId="478"/>
          <ac:spMkLst>
            <pc:docMk/>
            <pc:sldMk cId="3224258351" sldId="487"/>
            <ac:spMk id="3" creationId="{B0900F2A-3D5F-41FD-9CA2-0A0E8AB70FFD}"/>
          </ac:spMkLst>
        </pc:spChg>
        <pc:spChg chg="add del">
          <ac:chgData name="Cristian Chilipirea" userId="34ab170da5908fc4" providerId="LiveId" clId="{51E1D80A-4A29-4E2A-B293-4232621C1517}" dt="2019-10-06T17:52:43.736" v="34"/>
          <ac:spMkLst>
            <pc:docMk/>
            <pc:sldMk cId="3224258351" sldId="487"/>
            <ac:spMk id="4" creationId="{CD80CD29-221F-4F58-9C9F-00C27FCD37D0}"/>
          </ac:spMkLst>
        </pc:spChg>
        <pc:spChg chg="add">
          <ac:chgData name="Cristian Chilipirea" userId="34ab170da5908fc4" providerId="LiveId" clId="{51E1D80A-4A29-4E2A-B293-4232621C1517}" dt="2019-10-06T17:52:43.745" v="35"/>
          <ac:spMkLst>
            <pc:docMk/>
            <pc:sldMk cId="3224258351" sldId="487"/>
            <ac:spMk id="5" creationId="{8815B978-EF87-4F35-97BF-C35EE8F52A8F}"/>
          </ac:spMkLst>
        </pc:spChg>
      </pc:sldChg>
      <pc:sldChg chg="del">
        <pc:chgData name="Cristian Chilipirea" userId="34ab170da5908fc4" providerId="LiveId" clId="{51E1D80A-4A29-4E2A-B293-4232621C1517}" dt="2019-10-06T17:51:11.377" v="4" actId="2696"/>
        <pc:sldMkLst>
          <pc:docMk/>
          <pc:sldMk cId="1246785372" sldId="488"/>
        </pc:sldMkLst>
      </pc:sldChg>
      <pc:sldChg chg="addSp delSp modSp add modAnim">
        <pc:chgData name="Cristian Chilipirea" userId="34ab170da5908fc4" providerId="LiveId" clId="{51E1D80A-4A29-4E2A-B293-4232621C1517}" dt="2019-10-06T17:53:02.860" v="43" actId="1076"/>
        <pc:sldMkLst>
          <pc:docMk/>
          <pc:sldMk cId="2593252418" sldId="488"/>
        </pc:sldMkLst>
        <pc:spChg chg="mod">
          <ac:chgData name="Cristian Chilipirea" userId="34ab170da5908fc4" providerId="LiveId" clId="{51E1D80A-4A29-4E2A-B293-4232621C1517}" dt="2019-10-06T17:52:50.904" v="37"/>
          <ac:spMkLst>
            <pc:docMk/>
            <pc:sldMk cId="2593252418" sldId="488"/>
            <ac:spMk id="2" creationId="{CC3451E0-000E-4353-AD66-70B7D7379EA1}"/>
          </ac:spMkLst>
        </pc:spChg>
        <pc:spChg chg="del">
          <ac:chgData name="Cristian Chilipirea" userId="34ab170da5908fc4" providerId="LiveId" clId="{51E1D80A-4A29-4E2A-B293-4232621C1517}" dt="2019-10-06T17:52:58.265" v="38" actId="478"/>
          <ac:spMkLst>
            <pc:docMk/>
            <pc:sldMk cId="2593252418" sldId="488"/>
            <ac:spMk id="3" creationId="{2B8ABC55-09EA-4567-BFA2-314CBC83E683}"/>
          </ac:spMkLst>
        </pc:spChg>
        <pc:spChg chg="add del mod">
          <ac:chgData name="Cristian Chilipirea" userId="34ab170da5908fc4" providerId="LiveId" clId="{51E1D80A-4A29-4E2A-B293-4232621C1517}" dt="2019-10-06T17:53:00.421" v="41"/>
          <ac:spMkLst>
            <pc:docMk/>
            <pc:sldMk cId="2593252418" sldId="488"/>
            <ac:spMk id="4" creationId="{28EEDB18-8DB1-49F4-BC64-8EE141ED397D}"/>
          </ac:spMkLst>
        </pc:spChg>
        <pc:spChg chg="add mod">
          <ac:chgData name="Cristian Chilipirea" userId="34ab170da5908fc4" providerId="LiveId" clId="{51E1D80A-4A29-4E2A-B293-4232621C1517}" dt="2019-10-06T17:53:02.860" v="43" actId="1076"/>
          <ac:spMkLst>
            <pc:docMk/>
            <pc:sldMk cId="2593252418" sldId="488"/>
            <ac:spMk id="5" creationId="{3DF5BFF6-2442-42F3-8C82-18CF0891BE83}"/>
          </ac:spMkLst>
        </pc:spChg>
      </pc:sldChg>
      <pc:sldChg chg="del">
        <pc:chgData name="Cristian Chilipirea" userId="34ab170da5908fc4" providerId="LiveId" clId="{51E1D80A-4A29-4E2A-B293-4232621C1517}" dt="2019-10-06T17:51:11.527" v="5" actId="2696"/>
        <pc:sldMkLst>
          <pc:docMk/>
          <pc:sldMk cId="2831191411" sldId="489"/>
        </pc:sldMkLst>
      </pc:sldChg>
      <pc:sldChg chg="addSp delSp modSp add">
        <pc:chgData name="Cristian Chilipirea" userId="34ab170da5908fc4" providerId="LiveId" clId="{51E1D80A-4A29-4E2A-B293-4232621C1517}" dt="2019-10-06T17:53:27.907" v="49"/>
        <pc:sldMkLst>
          <pc:docMk/>
          <pc:sldMk cId="3875688009" sldId="489"/>
        </pc:sldMkLst>
        <pc:spChg chg="mod">
          <ac:chgData name="Cristian Chilipirea" userId="34ab170da5908fc4" providerId="LiveId" clId="{51E1D80A-4A29-4E2A-B293-4232621C1517}" dt="2019-10-06T17:53:15.700" v="45"/>
          <ac:spMkLst>
            <pc:docMk/>
            <pc:sldMk cId="3875688009" sldId="489"/>
            <ac:spMk id="2" creationId="{1163C7E7-9A71-4B15-B0EE-B27171DA57AB}"/>
          </ac:spMkLst>
        </pc:spChg>
        <pc:spChg chg="del">
          <ac:chgData name="Cristian Chilipirea" userId="34ab170da5908fc4" providerId="LiveId" clId="{51E1D80A-4A29-4E2A-B293-4232621C1517}" dt="2019-10-06T17:53:25.535" v="46" actId="478"/>
          <ac:spMkLst>
            <pc:docMk/>
            <pc:sldMk cId="3875688009" sldId="489"/>
            <ac:spMk id="3" creationId="{C6F09C53-BDE9-48B4-9FF0-DBECAFC36FDB}"/>
          </ac:spMkLst>
        </pc:spChg>
        <pc:spChg chg="add del">
          <ac:chgData name="Cristian Chilipirea" userId="34ab170da5908fc4" providerId="LiveId" clId="{51E1D80A-4A29-4E2A-B293-4232621C1517}" dt="2019-10-06T17:53:27.895" v="48"/>
          <ac:spMkLst>
            <pc:docMk/>
            <pc:sldMk cId="3875688009" sldId="489"/>
            <ac:spMk id="4" creationId="{170218D5-FCAD-4ED7-B350-DFB84F47F334}"/>
          </ac:spMkLst>
        </pc:spChg>
        <pc:spChg chg="add">
          <ac:chgData name="Cristian Chilipirea" userId="34ab170da5908fc4" providerId="LiveId" clId="{51E1D80A-4A29-4E2A-B293-4232621C1517}" dt="2019-10-06T17:53:27.907" v="49"/>
          <ac:spMkLst>
            <pc:docMk/>
            <pc:sldMk cId="3875688009" sldId="489"/>
            <ac:spMk id="5" creationId="{1DAB8A77-88C2-4E00-8CE4-349273446CED}"/>
          </ac:spMkLst>
        </pc:spChg>
      </pc:sldChg>
      <pc:sldChg chg="del">
        <pc:chgData name="Cristian Chilipirea" userId="34ab170da5908fc4" providerId="LiveId" clId="{51E1D80A-4A29-4E2A-B293-4232621C1517}" dt="2019-10-06T17:51:11.545" v="6" actId="2696"/>
        <pc:sldMkLst>
          <pc:docMk/>
          <pc:sldMk cId="4095643832" sldId="490"/>
        </pc:sldMkLst>
      </pc:sldChg>
      <pc:sldChg chg="addSp delSp modSp add modAnim">
        <pc:chgData name="Cristian Chilipirea" userId="34ab170da5908fc4" providerId="LiveId" clId="{51E1D80A-4A29-4E2A-B293-4232621C1517}" dt="2019-10-06T17:53:54.850" v="55" actId="1076"/>
        <pc:sldMkLst>
          <pc:docMk/>
          <pc:sldMk cId="4257711336" sldId="490"/>
        </pc:sldMkLst>
        <pc:spChg chg="mod">
          <ac:chgData name="Cristian Chilipirea" userId="34ab170da5908fc4" providerId="LiveId" clId="{51E1D80A-4A29-4E2A-B293-4232621C1517}" dt="2019-10-06T17:53:39.247" v="51"/>
          <ac:spMkLst>
            <pc:docMk/>
            <pc:sldMk cId="4257711336" sldId="490"/>
            <ac:spMk id="2" creationId="{3892ED03-7146-43EF-A63A-7B6EAE33634A}"/>
          </ac:spMkLst>
        </pc:spChg>
        <pc:spChg chg="del">
          <ac:chgData name="Cristian Chilipirea" userId="34ab170da5908fc4" providerId="LiveId" clId="{51E1D80A-4A29-4E2A-B293-4232621C1517}" dt="2019-10-06T17:53:41.577" v="52" actId="478"/>
          <ac:spMkLst>
            <pc:docMk/>
            <pc:sldMk cId="4257711336" sldId="490"/>
            <ac:spMk id="3" creationId="{7A7A06EE-B6B2-4003-8B85-DB2BE77CCCFE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4" creationId="{F48B5211-B16E-4AD1-9979-B269CCE14C36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5" creationId="{961545CB-392B-4C39-89F7-E95B98136963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6" creationId="{6AA0DD25-887B-46A3-832C-66EF32273F31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7" creationId="{67957DBA-FFEB-4E8C-B633-2B0BE1471CE2}"/>
          </ac:spMkLst>
        </pc:s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8" creationId="{2CEDD53F-9CB0-4EDE-8E3B-E38C0D55B95D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29" creationId="{F09FB433-8BBE-433B-BF5F-3FAAD093A7DE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3" creationId="{A0137961-8069-489C-A7AE-F5CAA87C0020}"/>
          </ac:grpSpMkLst>
        </pc:grpChg>
        <pc:grpChg chg="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6" creationId="{079B3A9D-51F5-4F7D-8687-2A5BB99A16F1}"/>
          </ac:grpSpMkLst>
        </pc:grpChg>
      </pc:sldChg>
      <pc:sldChg chg="del">
        <pc:chgData name="Cristian Chilipirea" userId="34ab170da5908fc4" providerId="LiveId" clId="{51E1D80A-4A29-4E2A-B293-4232621C1517}" dt="2019-10-06T17:51:11.677" v="7" actId="2696"/>
        <pc:sldMkLst>
          <pc:docMk/>
          <pc:sldMk cId="2192830871" sldId="491"/>
        </pc:sldMkLst>
      </pc:sldChg>
      <pc:sldChg chg="addSp delSp modSp add">
        <pc:chgData name="Cristian Chilipirea" userId="34ab170da5908fc4" providerId="LiveId" clId="{51E1D80A-4A29-4E2A-B293-4232621C1517}" dt="2019-10-06T17:55:31.910" v="60" actId="1076"/>
        <pc:sldMkLst>
          <pc:docMk/>
          <pc:sldMk cId="3240090476" sldId="491"/>
        </pc:sldMkLst>
        <pc:spChg chg="mod">
          <ac:chgData name="Cristian Chilipirea" userId="34ab170da5908fc4" providerId="LiveId" clId="{51E1D80A-4A29-4E2A-B293-4232621C1517}" dt="2019-10-06T17:55:23.740" v="57"/>
          <ac:spMkLst>
            <pc:docMk/>
            <pc:sldMk cId="3240090476" sldId="491"/>
            <ac:spMk id="2" creationId="{95E7974C-4805-45F8-AAFF-9AB6EA187E17}"/>
          </ac:spMkLst>
        </pc:spChg>
        <pc:spChg chg="del">
          <ac:chgData name="Cristian Chilipirea" userId="34ab170da5908fc4" providerId="LiveId" clId="{51E1D80A-4A29-4E2A-B293-4232621C1517}" dt="2019-10-06T17:55:29.735" v="58" actId="478"/>
          <ac:spMkLst>
            <pc:docMk/>
            <pc:sldMk cId="3240090476" sldId="491"/>
            <ac:spMk id="3" creationId="{C963F3E8-E041-45BB-958F-EBB72842D768}"/>
          </ac:spMkLst>
        </pc:spChg>
        <pc:grpChg chg="add mod">
          <ac:chgData name="Cristian Chilipirea" userId="34ab170da5908fc4" providerId="LiveId" clId="{51E1D80A-4A29-4E2A-B293-4232621C1517}" dt="2019-10-06T17:55:31.910" v="60" actId="1076"/>
          <ac:grpSpMkLst>
            <pc:docMk/>
            <pc:sldMk cId="3240090476" sldId="491"/>
            <ac:grpSpMk id="4" creationId="{43C1F2E6-8110-4512-921D-825F59E29AE7}"/>
          </ac:grpSpMkLst>
        </pc:grpChg>
      </pc:sldChg>
      <pc:sldChg chg="addSp delSp modSp add">
        <pc:chgData name="Cristian Chilipirea" userId="34ab170da5908fc4" providerId="LiveId" clId="{51E1D80A-4A29-4E2A-B293-4232621C1517}" dt="2019-10-06T17:55:50.645" v="67" actId="1076"/>
        <pc:sldMkLst>
          <pc:docMk/>
          <pc:sldMk cId="2821618671" sldId="492"/>
        </pc:sldMkLst>
        <pc:spChg chg="mod">
          <ac:chgData name="Cristian Chilipirea" userId="34ab170da5908fc4" providerId="LiveId" clId="{51E1D80A-4A29-4E2A-B293-4232621C1517}" dt="2019-10-06T17:55:40.932" v="62"/>
          <ac:spMkLst>
            <pc:docMk/>
            <pc:sldMk cId="2821618671" sldId="492"/>
            <ac:spMk id="2" creationId="{9A2E8FB6-A020-4CE3-861F-7A2DC4BA3058}"/>
          </ac:spMkLst>
        </pc:spChg>
        <pc:spChg chg="del">
          <ac:chgData name="Cristian Chilipirea" userId="34ab170da5908fc4" providerId="LiveId" clId="{51E1D80A-4A29-4E2A-B293-4232621C1517}" dt="2019-10-06T17:55:43.484" v="63" actId="478"/>
          <ac:spMkLst>
            <pc:docMk/>
            <pc:sldMk cId="2821618671" sldId="492"/>
            <ac:spMk id="3" creationId="{6B20E1F8-0EFE-4A52-9884-261CC0211FDA}"/>
          </ac:spMkLst>
        </pc:spChg>
        <pc:spChg chg="add del">
          <ac:chgData name="Cristian Chilipirea" userId="34ab170da5908fc4" providerId="LiveId" clId="{51E1D80A-4A29-4E2A-B293-4232621C1517}" dt="2019-10-06T17:55:48.821" v="65"/>
          <ac:spMkLst>
            <pc:docMk/>
            <pc:sldMk cId="2821618671" sldId="492"/>
            <ac:spMk id="4" creationId="{43BF1D93-61A1-4BC9-BC01-2913E589E8C4}"/>
          </ac:spMkLst>
        </pc:spChg>
        <pc:spChg chg="add mod">
          <ac:chgData name="Cristian Chilipirea" userId="34ab170da5908fc4" providerId="LiveId" clId="{51E1D80A-4A29-4E2A-B293-4232621C1517}" dt="2019-10-06T17:55:50.645" v="67" actId="1076"/>
          <ac:spMkLst>
            <pc:docMk/>
            <pc:sldMk cId="2821618671" sldId="492"/>
            <ac:spMk id="5" creationId="{AB7DFA0E-EE35-41EF-87C0-BFB827543EEB}"/>
          </ac:spMkLst>
        </pc:spChg>
      </pc:sldChg>
      <pc:sldChg chg="del">
        <pc:chgData name="Cristian Chilipirea" userId="34ab170da5908fc4" providerId="LiveId" clId="{51E1D80A-4A29-4E2A-B293-4232621C1517}" dt="2019-10-06T17:51:11.894" v="8" actId="2696"/>
        <pc:sldMkLst>
          <pc:docMk/>
          <pc:sldMk cId="2867972107" sldId="492"/>
        </pc:sldMkLst>
      </pc:sldChg>
      <pc:sldChg chg="del">
        <pc:chgData name="Cristian Chilipirea" userId="34ab170da5908fc4" providerId="LiveId" clId="{51E1D80A-4A29-4E2A-B293-4232621C1517}" dt="2019-10-06T17:51:12.315" v="9" actId="2696"/>
        <pc:sldMkLst>
          <pc:docMk/>
          <pc:sldMk cId="225010310" sldId="493"/>
        </pc:sldMkLst>
      </pc:sldChg>
      <pc:sldChg chg="addSp delSp modSp add">
        <pc:chgData name="Cristian Chilipirea" userId="34ab170da5908fc4" providerId="LiveId" clId="{51E1D80A-4A29-4E2A-B293-4232621C1517}" dt="2019-10-06T17:56:22.615" v="74" actId="1076"/>
        <pc:sldMkLst>
          <pc:docMk/>
          <pc:sldMk cId="2594526626" sldId="493"/>
        </pc:sldMkLst>
        <pc:spChg chg="mod">
          <ac:chgData name="Cristian Chilipirea" userId="34ab170da5908fc4" providerId="LiveId" clId="{51E1D80A-4A29-4E2A-B293-4232621C1517}" dt="2019-10-06T17:56:09.473" v="69"/>
          <ac:spMkLst>
            <pc:docMk/>
            <pc:sldMk cId="2594526626" sldId="493"/>
            <ac:spMk id="2" creationId="{71DE1D45-4265-4FBE-B312-C57AEF50C57D}"/>
          </ac:spMkLst>
        </pc:spChg>
        <pc:spChg chg="del">
          <ac:chgData name="Cristian Chilipirea" userId="34ab170da5908fc4" providerId="LiveId" clId="{51E1D80A-4A29-4E2A-B293-4232621C1517}" dt="2019-10-06T17:56:17.856" v="70" actId="478"/>
          <ac:spMkLst>
            <pc:docMk/>
            <pc:sldMk cId="2594526626" sldId="493"/>
            <ac:spMk id="3" creationId="{B6EEA3DB-8340-4756-B733-126FF3372A32}"/>
          </ac:spMkLst>
        </pc:spChg>
        <pc:spChg chg="add del">
          <ac:chgData name="Cristian Chilipirea" userId="34ab170da5908fc4" providerId="LiveId" clId="{51E1D80A-4A29-4E2A-B293-4232621C1517}" dt="2019-10-06T17:56:19.995" v="72"/>
          <ac:spMkLst>
            <pc:docMk/>
            <pc:sldMk cId="2594526626" sldId="493"/>
            <ac:spMk id="4" creationId="{E028B0D4-CBC5-4908-9470-154F066553DA}"/>
          </ac:spMkLst>
        </pc:spChg>
        <pc:spChg chg="add mod">
          <ac:chgData name="Cristian Chilipirea" userId="34ab170da5908fc4" providerId="LiveId" clId="{51E1D80A-4A29-4E2A-B293-4232621C1517}" dt="2019-10-06T17:56:22.615" v="74" actId="1076"/>
          <ac:spMkLst>
            <pc:docMk/>
            <pc:sldMk cId="2594526626" sldId="493"/>
            <ac:spMk id="5" creationId="{5A0F00E9-9F6F-4BDD-AEE1-AA7452E3C04F}"/>
          </ac:spMkLst>
        </pc:spChg>
      </pc:sldChg>
      <pc:sldChg chg="addSp delSp modSp add">
        <pc:chgData name="Cristian Chilipirea" userId="34ab170da5908fc4" providerId="LiveId" clId="{51E1D80A-4A29-4E2A-B293-4232621C1517}" dt="2019-10-06T17:56:45.503" v="85" actId="1076"/>
        <pc:sldMkLst>
          <pc:docMk/>
          <pc:sldMk cId="1937755242" sldId="494"/>
        </pc:sldMkLst>
        <pc:spChg chg="mod">
          <ac:chgData name="Cristian Chilipirea" userId="34ab170da5908fc4" providerId="LiveId" clId="{51E1D80A-4A29-4E2A-B293-4232621C1517}" dt="2019-10-06T17:56:29.904" v="76"/>
          <ac:spMkLst>
            <pc:docMk/>
            <pc:sldMk cId="1937755242" sldId="494"/>
            <ac:spMk id="2" creationId="{0BF265FC-03D0-4B79-8083-CB5F5C85E092}"/>
          </ac:spMkLst>
        </pc:spChg>
        <pc:spChg chg="del">
          <ac:chgData name="Cristian Chilipirea" userId="34ab170da5908fc4" providerId="LiveId" clId="{51E1D80A-4A29-4E2A-B293-4232621C1517}" dt="2019-10-06T17:56:31.888" v="77" actId="478"/>
          <ac:spMkLst>
            <pc:docMk/>
            <pc:sldMk cId="1937755242" sldId="494"/>
            <ac:spMk id="3" creationId="{B22BA51B-7296-4DCB-8339-B14926462470}"/>
          </ac:spMkLst>
        </pc:spChg>
        <pc:spChg chg="add del mod">
          <ac:chgData name="Cristian Chilipirea" userId="34ab170da5908fc4" providerId="LiveId" clId="{51E1D80A-4A29-4E2A-B293-4232621C1517}" dt="2019-10-06T17:56:40.945" v="81"/>
          <ac:spMkLst>
            <pc:docMk/>
            <pc:sldMk cId="1937755242" sldId="494"/>
            <ac:spMk id="4" creationId="{DB4964D3-3DFD-4D97-912C-7FE774591A96}"/>
          </ac:spMkLst>
        </pc:spChg>
        <pc:spChg chg="add del">
          <ac:chgData name="Cristian Chilipirea" userId="34ab170da5908fc4" providerId="LiveId" clId="{51E1D80A-4A29-4E2A-B293-4232621C1517}" dt="2019-10-06T17:56:42.925" v="83"/>
          <ac:spMkLst>
            <pc:docMk/>
            <pc:sldMk cId="1937755242" sldId="494"/>
            <ac:spMk id="5" creationId="{A4622B35-4818-458B-8A87-428F0F9B3CE0}"/>
          </ac:spMkLst>
        </pc:spChg>
        <pc:spChg chg="add mod">
          <ac:chgData name="Cristian Chilipirea" userId="34ab170da5908fc4" providerId="LiveId" clId="{51E1D80A-4A29-4E2A-B293-4232621C1517}" dt="2019-10-06T17:56:45.503" v="85" actId="1076"/>
          <ac:spMkLst>
            <pc:docMk/>
            <pc:sldMk cId="1937755242" sldId="494"/>
            <ac:spMk id="6" creationId="{F1C8A590-C365-45D6-839E-9FD6B6C5A7C5}"/>
          </ac:spMkLst>
        </pc:spChg>
      </pc:sldChg>
      <pc:sldChg chg="del">
        <pc:chgData name="Cristian Chilipirea" userId="34ab170da5908fc4" providerId="LiveId" clId="{51E1D80A-4A29-4E2A-B293-4232621C1517}" dt="2019-10-06T17:51:12.562" v="10" actId="2696"/>
        <pc:sldMkLst>
          <pc:docMk/>
          <pc:sldMk cId="2096246749" sldId="494"/>
        </pc:sldMkLst>
      </pc:sldChg>
      <pc:sldChg chg="addSp delSp modSp add">
        <pc:chgData name="Cristian Chilipirea" userId="34ab170da5908fc4" providerId="LiveId" clId="{51E1D80A-4A29-4E2A-B293-4232621C1517}" dt="2019-10-06T17:57:04.556" v="93" actId="1076"/>
        <pc:sldMkLst>
          <pc:docMk/>
          <pc:sldMk cId="487379393" sldId="495"/>
        </pc:sldMkLst>
        <pc:spChg chg="mod">
          <ac:chgData name="Cristian Chilipirea" userId="34ab170da5908fc4" providerId="LiveId" clId="{51E1D80A-4A29-4E2A-B293-4232621C1517}" dt="2019-10-06T17:56:55.149" v="87"/>
          <ac:spMkLst>
            <pc:docMk/>
            <pc:sldMk cId="487379393" sldId="495"/>
            <ac:spMk id="2" creationId="{CEB8EB6B-6A11-4DE7-B508-184425716A6A}"/>
          </ac:spMkLst>
        </pc:spChg>
        <pc:spChg chg="del">
          <ac:chgData name="Cristian Chilipirea" userId="34ab170da5908fc4" providerId="LiveId" clId="{51E1D80A-4A29-4E2A-B293-4232621C1517}" dt="2019-10-06T17:56:59.340" v="88" actId="478"/>
          <ac:spMkLst>
            <pc:docMk/>
            <pc:sldMk cId="487379393" sldId="495"/>
            <ac:spMk id="3" creationId="{AC30F318-096E-4D5B-9D8A-450EFFFD8A3A}"/>
          </ac:spMkLst>
        </pc:spChg>
        <pc:spChg chg="add del mod">
          <ac:chgData name="Cristian Chilipirea" userId="34ab170da5908fc4" providerId="LiveId" clId="{51E1D80A-4A29-4E2A-B293-4232621C1517}" dt="2019-10-06T17:57:02.532" v="91"/>
          <ac:spMkLst>
            <pc:docMk/>
            <pc:sldMk cId="487379393" sldId="495"/>
            <ac:spMk id="4" creationId="{936A1D15-676F-4766-B341-67415623243D}"/>
          </ac:spMkLst>
        </pc:spChg>
        <pc:spChg chg="add mod">
          <ac:chgData name="Cristian Chilipirea" userId="34ab170da5908fc4" providerId="LiveId" clId="{51E1D80A-4A29-4E2A-B293-4232621C1517}" dt="2019-10-06T17:57:04.556" v="93" actId="1076"/>
          <ac:spMkLst>
            <pc:docMk/>
            <pc:sldMk cId="487379393" sldId="495"/>
            <ac:spMk id="5" creationId="{DA18A7A6-983F-4195-A290-2BC0F09384DC}"/>
          </ac:spMkLst>
        </pc:spChg>
      </pc:sldChg>
      <pc:sldChg chg="del">
        <pc:chgData name="Cristian Chilipirea" userId="34ab170da5908fc4" providerId="LiveId" clId="{51E1D80A-4A29-4E2A-B293-4232621C1517}" dt="2019-10-06T17:51:12.819" v="11" actId="2696"/>
        <pc:sldMkLst>
          <pc:docMk/>
          <pc:sldMk cId="3714542689" sldId="495"/>
        </pc:sldMkLst>
      </pc:sldChg>
      <pc:sldChg chg="del">
        <pc:chgData name="Cristian Chilipirea" userId="34ab170da5908fc4" providerId="LiveId" clId="{51E1D80A-4A29-4E2A-B293-4232621C1517}" dt="2019-10-06T17:51:12.989" v="12" actId="2696"/>
        <pc:sldMkLst>
          <pc:docMk/>
          <pc:sldMk cId="1341029990" sldId="496"/>
        </pc:sldMkLst>
      </pc:sldChg>
      <pc:sldChg chg="addSp delSp add">
        <pc:chgData name="Cristian Chilipirea" userId="34ab170da5908fc4" providerId="LiveId" clId="{51E1D80A-4A29-4E2A-B293-4232621C1517}" dt="2019-10-06T17:57:19.320" v="99" actId="478"/>
        <pc:sldMkLst>
          <pc:docMk/>
          <pc:sldMk cId="3763663029" sldId="496"/>
        </pc:sldMkLst>
        <pc:spChg chg="del">
          <ac:chgData name="Cristian Chilipirea" userId="34ab170da5908fc4" providerId="LiveId" clId="{51E1D80A-4A29-4E2A-B293-4232621C1517}" dt="2019-10-06T17:57:19.320" v="99" actId="478"/>
          <ac:spMkLst>
            <pc:docMk/>
            <pc:sldMk cId="3763663029" sldId="496"/>
            <ac:spMk id="2" creationId="{77F4E05F-C61C-41AA-AE09-552CB237BA6B}"/>
          </ac:spMkLst>
        </pc:spChg>
        <pc:spChg chg="del">
          <ac:chgData name="Cristian Chilipirea" userId="34ab170da5908fc4" providerId="LiveId" clId="{51E1D80A-4A29-4E2A-B293-4232621C1517}" dt="2019-10-06T17:57:14.476" v="95" actId="478"/>
          <ac:spMkLst>
            <pc:docMk/>
            <pc:sldMk cId="3763663029" sldId="496"/>
            <ac:spMk id="3" creationId="{F523964C-5E9B-4738-846A-8ACF801F2C18}"/>
          </ac:spMkLst>
        </pc:spChg>
        <pc:spChg chg="add del">
          <ac:chgData name="Cristian Chilipirea" userId="34ab170da5908fc4" providerId="LiveId" clId="{51E1D80A-4A29-4E2A-B293-4232621C1517}" dt="2019-10-06T17:57:17.318" v="97"/>
          <ac:spMkLst>
            <pc:docMk/>
            <pc:sldMk cId="3763663029" sldId="496"/>
            <ac:spMk id="4" creationId="{4DB75CFE-C0D2-4D00-9F60-892885973BBB}"/>
          </ac:spMkLst>
        </pc:spChg>
        <pc:spChg chg="add">
          <ac:chgData name="Cristian Chilipirea" userId="34ab170da5908fc4" providerId="LiveId" clId="{51E1D80A-4A29-4E2A-B293-4232621C1517}" dt="2019-10-06T17:57:17.325" v="98"/>
          <ac:spMkLst>
            <pc:docMk/>
            <pc:sldMk cId="3763663029" sldId="496"/>
            <ac:spMk id="5" creationId="{39108EA8-1646-4A79-AE04-2AA7A5A6B0F1}"/>
          </ac:spMkLst>
        </pc:spChg>
      </pc:sldChg>
      <pc:sldChg chg="del">
        <pc:chgData name="Cristian Chilipirea" userId="34ab170da5908fc4" providerId="LiveId" clId="{51E1D80A-4A29-4E2A-B293-4232621C1517}" dt="2019-10-06T17:51:13.005" v="13" actId="2696"/>
        <pc:sldMkLst>
          <pc:docMk/>
          <pc:sldMk cId="152564301" sldId="497"/>
        </pc:sldMkLst>
      </pc:sldChg>
      <pc:sldChg chg="addSp delSp modSp add modAnim">
        <pc:chgData name="Cristian Chilipirea" userId="34ab170da5908fc4" providerId="LiveId" clId="{51E1D80A-4A29-4E2A-B293-4232621C1517}" dt="2019-10-06T17:57:41.281" v="106" actId="1076"/>
        <pc:sldMkLst>
          <pc:docMk/>
          <pc:sldMk cId="3065354528" sldId="497"/>
        </pc:sldMkLst>
        <pc:spChg chg="mod">
          <ac:chgData name="Cristian Chilipirea" userId="34ab170da5908fc4" providerId="LiveId" clId="{51E1D80A-4A29-4E2A-B293-4232621C1517}" dt="2019-10-06T17:57:27.064" v="101"/>
          <ac:spMkLst>
            <pc:docMk/>
            <pc:sldMk cId="3065354528" sldId="497"/>
            <ac:spMk id="2" creationId="{7C6973B9-0C39-40C2-A640-21E3682E28A0}"/>
          </ac:spMkLst>
        </pc:spChg>
        <pc:spChg chg="del">
          <ac:chgData name="Cristian Chilipirea" userId="34ab170da5908fc4" providerId="LiveId" clId="{51E1D80A-4A29-4E2A-B293-4232621C1517}" dt="2019-10-06T17:57:34.864" v="102" actId="478"/>
          <ac:spMkLst>
            <pc:docMk/>
            <pc:sldMk cId="3065354528" sldId="497"/>
            <ac:spMk id="3" creationId="{060EEC77-6F4E-4FAD-A566-938F76ED69A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4" creationId="{9C354E9B-955C-4042-ABC4-2576B283D579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8" creationId="{35DA9236-C5C4-4391-8D28-C2D87C2E879C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9" creationId="{036BE035-B2BE-49A0-B137-5A76B0913484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0" creationId="{4EE281BB-700F-451B-A1B7-02328CBE767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1" creationId="{092D2BD8-EEF2-4BB9-8913-70327C7A3A98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2" creationId="{0911E7F7-78DA-4C70-B2D7-A1ED7B0B5D0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3" creationId="{733C50C6-F622-4CF1-A7A8-01482EAB5DF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4" creationId="{C56B3C49-D2F6-4E66-B7FC-DA3144B2CE62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5" creationId="{42890D97-DA42-44D4-945D-0D89DAC7B06B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16" creationId="{0A67C0CC-F25D-4830-A1B4-F81D388CAC2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117" creationId="{63EA967E-DFC6-41BF-9F72-E042862F2C4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1" creationId="{9205327D-C80F-4F0C-A567-706058796F7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2" creationId="{333547A5-FA62-434B-9E1E-2B6D91648847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3" creationId="{84FB0839-8F80-48F2-AE2B-7003548B316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4" creationId="{326BA4E8-E16B-4752-A958-CE976CDCCFB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5" creationId="{59056631-B2A2-4D52-B68A-55EBC28A26F4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6" creationId="{FCAB311D-5A4E-45E5-9905-293CED5AAEAC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7" creationId="{0CCDB21B-1F68-4D63-A3B9-845CCDF962BA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8" creationId="{447BF5C2-2868-4D08-A084-822F6F62969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29" creationId="{35191E1F-62CA-41CD-BD27-CE6E312CBC4D}"/>
          </ac:spMkLst>
        </pc:s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5" creationId="{C7F9B02F-2871-4AF3-A3A2-2A6F411AAAA6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6" creationId="{265F48BB-10E4-4088-8FB7-B83FD6DEC900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28" creationId="{672ED01C-FC49-425D-946F-82E410596C2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38" creationId="{6A5D436B-DB96-4FAA-94BA-511F3762F918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49" creationId="{D4D3F139-EB39-49B2-A4F7-D092EEC9589E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62" creationId="{A17BB9D1-FEA1-4AA2-975C-28C9EEAE571F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71" creationId="{E6DCB373-1025-4C28-8B37-C3461B643765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86" creationId="{F23289DD-086C-4F6A-AF7C-95030B3BE8B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06" creationId="{143E2CD5-F9E4-4731-9381-C8E96B2DB4C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18" creationId="{74B7F877-9313-436B-B7A1-3F072FC1EA2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29" creationId="{DFCEC98D-5F8B-4D20-8483-6817C042701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41" creationId="{729E4238-F37B-4F61-91D2-A509D4339CB9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51" creationId="{AF48D32C-08BD-435F-9FC2-A33C9D69931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62" creationId="{58B22DD1-A3F5-411D-926C-A0741521B385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75" creationId="{D37276E2-0B12-4978-84D1-0D7D918D9983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84" creationId="{43BBD4B0-6D09-43E0-B95E-B2BA324DAFF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99" creationId="{A3435713-FC29-4D18-87D1-BADE77C261A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19" creationId="{7910FFE1-F25A-4F49-97D5-5B8328556D3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0" creationId="{844FA837-A7DC-48C5-B246-40E39548EC7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1" creationId="{430B0ADA-3DDA-405F-A6B5-9B2D61B5EE9A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2" creationId="{F8DCB053-EB2B-4E5D-AB92-0E588F6410A0}"/>
          </ac:grpSpMkLst>
        </pc:grp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6" creationId="{C71F2D28-7EAF-4D08-9311-38695F67996E}"/>
          </ac:cxnSpMkLst>
        </pc:cxn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7" creationId="{F2D7B149-7C4E-4818-83A6-3369C78F5D87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09" creationId="{83E35F71-EB7E-4B8E-B092-0C54B7A00F6E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10" creationId="{C48103D8-DF3D-410C-8B4F-C8927DABC000}"/>
          </ac:cxnSpMkLst>
        </pc:cxnChg>
      </pc:sldChg>
      <pc:sldChg chg="addSp delSp modSp add">
        <pc:chgData name="Cristian Chilipirea" userId="34ab170da5908fc4" providerId="LiveId" clId="{51E1D80A-4A29-4E2A-B293-4232621C1517}" dt="2019-10-06T17:58:15.286" v="119" actId="1076"/>
        <pc:sldMkLst>
          <pc:docMk/>
          <pc:sldMk cId="378574680" sldId="498"/>
        </pc:sldMkLst>
        <pc:spChg chg="mod">
          <ac:chgData name="Cristian Chilipirea" userId="34ab170da5908fc4" providerId="LiveId" clId="{51E1D80A-4A29-4E2A-B293-4232621C1517}" dt="2019-10-06T17:57:49.156" v="108"/>
          <ac:spMkLst>
            <pc:docMk/>
            <pc:sldMk cId="378574680" sldId="498"/>
            <ac:spMk id="2" creationId="{C3FDB324-EF68-4047-ABD3-60AB9B715477}"/>
          </ac:spMkLst>
        </pc:spChg>
        <pc:spChg chg="del">
          <ac:chgData name="Cristian Chilipirea" userId="34ab170da5908fc4" providerId="LiveId" clId="{51E1D80A-4A29-4E2A-B293-4232621C1517}" dt="2019-10-06T17:58:05.836" v="111" actId="478"/>
          <ac:spMkLst>
            <pc:docMk/>
            <pc:sldMk cId="378574680" sldId="498"/>
            <ac:spMk id="3" creationId="{7959CE95-D836-4B43-9435-6800CDF75CA8}"/>
          </ac:spMkLst>
        </pc:spChg>
        <pc:spChg chg="add del mod">
          <ac:chgData name="Cristian Chilipirea" userId="34ab170da5908fc4" providerId="LiveId" clId="{51E1D80A-4A29-4E2A-B293-4232621C1517}" dt="2019-10-06T17:58:11.324" v="115"/>
          <ac:spMkLst>
            <pc:docMk/>
            <pc:sldMk cId="378574680" sldId="498"/>
            <ac:spMk id="5" creationId="{7B2D453E-0696-4354-AB2A-E89533A60AAD}"/>
          </ac:spMkLst>
        </pc:spChg>
        <pc:spChg chg="add del">
          <ac:chgData name="Cristian Chilipirea" userId="34ab170da5908fc4" providerId="LiveId" clId="{51E1D80A-4A29-4E2A-B293-4232621C1517}" dt="2019-10-06T17:58:13.086" v="117"/>
          <ac:spMkLst>
            <pc:docMk/>
            <pc:sldMk cId="378574680" sldId="498"/>
            <ac:spMk id="6" creationId="{16BCD8D6-D9A7-49F3-8B6C-364CE604EE9C}"/>
          </ac:spMkLst>
        </pc:spChg>
        <pc:spChg chg="add mod">
          <ac:chgData name="Cristian Chilipirea" userId="34ab170da5908fc4" providerId="LiveId" clId="{51E1D80A-4A29-4E2A-B293-4232621C1517}" dt="2019-10-06T17:58:15.286" v="119" actId="1076"/>
          <ac:spMkLst>
            <pc:docMk/>
            <pc:sldMk cId="378574680" sldId="498"/>
            <ac:spMk id="7" creationId="{EDA8FD9C-91C1-4D2B-89C6-F9CC0EAB9933}"/>
          </ac:spMkLst>
        </pc:spChg>
        <pc:picChg chg="add mod">
          <ac:chgData name="Cristian Chilipirea" userId="34ab170da5908fc4" providerId="LiveId" clId="{51E1D80A-4A29-4E2A-B293-4232621C1517}" dt="2019-10-06T17:57:58.215" v="110" actId="1076"/>
          <ac:picMkLst>
            <pc:docMk/>
            <pc:sldMk cId="378574680" sldId="498"/>
            <ac:picMk id="4" creationId="{6A9A6F89-8EC5-4B2E-A3E3-5C641AF26301}"/>
          </ac:picMkLst>
        </pc:picChg>
      </pc:sldChg>
      <pc:sldChg chg="del">
        <pc:chgData name="Cristian Chilipirea" userId="34ab170da5908fc4" providerId="LiveId" clId="{51E1D80A-4A29-4E2A-B293-4232621C1517}" dt="2019-10-06T17:51:13.021" v="14" actId="2696"/>
        <pc:sldMkLst>
          <pc:docMk/>
          <pc:sldMk cId="3733676236" sldId="498"/>
        </pc:sldMkLst>
      </pc:sldChg>
      <pc:sldChg chg="addSp delSp modSp add">
        <pc:chgData name="Cristian Chilipirea" userId="34ab170da5908fc4" providerId="LiveId" clId="{51E1D80A-4A29-4E2A-B293-4232621C1517}" dt="2019-10-06T17:58:30.167" v="125"/>
        <pc:sldMkLst>
          <pc:docMk/>
          <pc:sldMk cId="586011746" sldId="499"/>
        </pc:sldMkLst>
        <pc:spChg chg="mod">
          <ac:chgData name="Cristian Chilipirea" userId="34ab170da5908fc4" providerId="LiveId" clId="{51E1D80A-4A29-4E2A-B293-4232621C1517}" dt="2019-10-06T17:58:22.407" v="121"/>
          <ac:spMkLst>
            <pc:docMk/>
            <pc:sldMk cId="586011746" sldId="499"/>
            <ac:spMk id="2" creationId="{08DFD5C1-D2FD-4399-A63B-3E1A2B89C025}"/>
          </ac:spMkLst>
        </pc:spChg>
        <pc:spChg chg="del">
          <ac:chgData name="Cristian Chilipirea" userId="34ab170da5908fc4" providerId="LiveId" clId="{51E1D80A-4A29-4E2A-B293-4232621C1517}" dt="2019-10-06T17:58:28.056" v="122" actId="478"/>
          <ac:spMkLst>
            <pc:docMk/>
            <pc:sldMk cId="586011746" sldId="499"/>
            <ac:spMk id="3" creationId="{B11EB426-20FE-4D97-8570-2C2D5C025328}"/>
          </ac:spMkLst>
        </pc:spChg>
        <pc:spChg chg="add del">
          <ac:chgData name="Cristian Chilipirea" userId="34ab170da5908fc4" providerId="LiveId" clId="{51E1D80A-4A29-4E2A-B293-4232621C1517}" dt="2019-10-06T17:58:30.157" v="124"/>
          <ac:spMkLst>
            <pc:docMk/>
            <pc:sldMk cId="586011746" sldId="499"/>
            <ac:spMk id="4" creationId="{1261F98B-0C2F-4506-91F9-4C9F3538826A}"/>
          </ac:spMkLst>
        </pc:spChg>
        <pc:spChg chg="add">
          <ac:chgData name="Cristian Chilipirea" userId="34ab170da5908fc4" providerId="LiveId" clId="{51E1D80A-4A29-4E2A-B293-4232621C1517}" dt="2019-10-06T17:58:30.167" v="125"/>
          <ac:spMkLst>
            <pc:docMk/>
            <pc:sldMk cId="586011746" sldId="499"/>
            <ac:spMk id="5" creationId="{9F67D044-B532-493E-8B8A-C8FD2279429A}"/>
          </ac:spMkLst>
        </pc:spChg>
      </pc:sldChg>
      <pc:sldChg chg="del">
        <pc:chgData name="Cristian Chilipirea" userId="34ab170da5908fc4" providerId="LiveId" clId="{51E1D80A-4A29-4E2A-B293-4232621C1517}" dt="2019-10-06T17:51:13.113" v="15" actId="2696"/>
        <pc:sldMkLst>
          <pc:docMk/>
          <pc:sldMk cId="3990504236" sldId="499"/>
        </pc:sldMkLst>
      </pc:sldChg>
      <pc:sldChg chg="addSp delSp modSp add">
        <pc:chgData name="Cristian Chilipirea" userId="34ab170da5908fc4" providerId="LiveId" clId="{51E1D80A-4A29-4E2A-B293-4232621C1517}" dt="2019-10-06T17:58:50.608" v="132" actId="1076"/>
        <pc:sldMkLst>
          <pc:docMk/>
          <pc:sldMk cId="2032635208" sldId="500"/>
        </pc:sldMkLst>
        <pc:spChg chg="mod">
          <ac:chgData name="Cristian Chilipirea" userId="34ab170da5908fc4" providerId="LiveId" clId="{51E1D80A-4A29-4E2A-B293-4232621C1517}" dt="2019-10-06T17:58:36.729" v="127"/>
          <ac:spMkLst>
            <pc:docMk/>
            <pc:sldMk cId="2032635208" sldId="500"/>
            <ac:spMk id="2" creationId="{7AA8D217-347C-409F-BFE6-7C02DE02C918}"/>
          </ac:spMkLst>
        </pc:spChg>
        <pc:spChg chg="del">
          <ac:chgData name="Cristian Chilipirea" userId="34ab170da5908fc4" providerId="LiveId" clId="{51E1D80A-4A29-4E2A-B293-4232621C1517}" dt="2019-10-06T17:58:38.972" v="128" actId="478"/>
          <ac:spMkLst>
            <pc:docMk/>
            <pc:sldMk cId="2032635208" sldId="500"/>
            <ac:spMk id="3" creationId="{B9A78669-C8E4-4AE1-A9E8-A3C47606B766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4" creationId="{3FF2D913-05DA-4D3D-BDB8-12B55153EEEC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8" creationId="{8F86E406-03F2-416B-9F71-C5406913398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0" creationId="{8C56FEBF-9352-4D48-B669-115AB055FC5F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1" creationId="{B6595CBB-2CFA-4124-9A3D-207FE9BAEDE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4" creationId="{F9110F9B-384A-42D8-8C29-EE2F2BA1E2A0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5" creationId="{8C594866-97FC-4827-9FE4-77A131A67CA2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6" creationId="{D4342C27-6A62-4BA2-B795-70AD7E78F4AB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18" creationId="{1D1ACA0B-D72E-455C-9DFF-CFBEDA6DEFE7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2" creationId="{909D6B2A-F7D2-40FA-9397-B614B90F7FDC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4" creationId="{908793B3-0B20-4796-8A56-68E5843B0950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5" creationId="{81151DC6-391A-4340-8911-0BBCCBB360C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8" creationId="{A47FA332-6337-4126-ACE4-42414021CDB8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9" creationId="{10201BA3-AE03-4428-877F-9BDA3DD9702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30" creationId="{3E824F6C-0347-4394-9470-B10074EEC865}"/>
          </ac:spMkLst>
        </pc:spChg>
        <pc:grpChg chg="add del">
          <ac:chgData name="Cristian Chilipirea" userId="34ab170da5908fc4" providerId="LiveId" clId="{51E1D80A-4A29-4E2A-B293-4232621C1517}" dt="2019-10-06T17:58:46.429" v="130"/>
          <ac:grpSpMkLst>
            <pc:docMk/>
            <pc:sldMk cId="2032635208" sldId="500"/>
            <ac:grpSpMk id="5" creationId="{8FC151E5-AC77-4B4E-8398-73A897B3DAD1}"/>
          </ac:grpSpMkLst>
        </pc:grpChg>
        <pc:grpChg chg="add mod">
          <ac:chgData name="Cristian Chilipirea" userId="34ab170da5908fc4" providerId="LiveId" clId="{51E1D80A-4A29-4E2A-B293-4232621C1517}" dt="2019-10-06T17:58:50.608" v="132" actId="1076"/>
          <ac:grpSpMkLst>
            <pc:docMk/>
            <pc:sldMk cId="2032635208" sldId="500"/>
            <ac:grpSpMk id="19" creationId="{250AE118-B315-4F93-9C71-6A249C362B21}"/>
          </ac:grpSpMkLst>
        </pc:grpChg>
        <pc:graphicFrameChg chg="add del">
          <ac:chgData name="Cristian Chilipirea" userId="34ab170da5908fc4" providerId="LiveId" clId="{51E1D80A-4A29-4E2A-B293-4232621C1517}" dt="2019-10-06T17:58:46.429" v="130"/>
          <ac:graphicFrameMkLst>
            <pc:docMk/>
            <pc:sldMk cId="2032635208" sldId="500"/>
            <ac:graphicFrameMk id="17" creationId="{BA4E9A66-23DE-4B67-ACC1-D51A111B6DF0}"/>
          </ac:graphicFrameMkLst>
        </pc:graphicFrameChg>
        <pc:graphicFrameChg chg="add mod">
          <ac:chgData name="Cristian Chilipirea" userId="34ab170da5908fc4" providerId="LiveId" clId="{51E1D80A-4A29-4E2A-B293-4232621C1517}" dt="2019-10-06T17:58:50.608" v="132" actId="1076"/>
          <ac:graphicFrameMkLst>
            <pc:docMk/>
            <pc:sldMk cId="2032635208" sldId="500"/>
            <ac:graphicFrameMk id="31" creationId="{EEB91A91-4B04-4AEC-9D3E-AD51B0C1D991}"/>
          </ac:graphicFrameMkLst>
        </pc:graphicFrame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9" creationId="{032C451C-0A2B-493C-8B50-0AC2669B26F8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2" creationId="{F885F1C8-8075-4BCE-9E47-29D5988DD6D9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3" creationId="{136AAF56-BF96-428C-A76F-378CE1F4E80F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3" creationId="{272FB2B5-BF1F-4A34-B60E-38A78F8E5F94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6" creationId="{A0E6E64F-85FB-467A-BB2A-E51AC0A56D11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7" creationId="{94825116-F350-436D-BD40-027C45C28D64}"/>
          </ac:cxnSpMkLst>
        </pc:cxnChg>
      </pc:sldChg>
      <pc:sldChg chg="del">
        <pc:chgData name="Cristian Chilipirea" userId="34ab170da5908fc4" providerId="LiveId" clId="{51E1D80A-4A29-4E2A-B293-4232621C1517}" dt="2019-10-06T17:51:13.695" v="16" actId="2696"/>
        <pc:sldMkLst>
          <pc:docMk/>
          <pc:sldMk cId="4007712790" sldId="500"/>
        </pc:sldMkLst>
      </pc:sldChg>
      <pc:sldChg chg="del">
        <pc:chgData name="Cristian Chilipirea" userId="34ab170da5908fc4" providerId="LiveId" clId="{51E1D80A-4A29-4E2A-B293-4232621C1517}" dt="2019-10-06T17:51:13.938" v="17" actId="2696"/>
        <pc:sldMkLst>
          <pc:docMk/>
          <pc:sldMk cId="215342913" sldId="501"/>
        </pc:sldMkLst>
      </pc:sldChg>
      <pc:sldChg chg="addSp delSp modSp add">
        <pc:chgData name="Cristian Chilipirea" userId="34ab170da5908fc4" providerId="LiveId" clId="{51E1D80A-4A29-4E2A-B293-4232621C1517}" dt="2019-10-06T18:00:16.960" v="141" actId="1076"/>
        <pc:sldMkLst>
          <pc:docMk/>
          <pc:sldMk cId="231591143" sldId="501"/>
        </pc:sldMkLst>
        <pc:spChg chg="mod">
          <ac:chgData name="Cristian Chilipirea" userId="34ab170da5908fc4" providerId="LiveId" clId="{51E1D80A-4A29-4E2A-B293-4232621C1517}" dt="2019-10-06T18:00:05.407" v="134"/>
          <ac:spMkLst>
            <pc:docMk/>
            <pc:sldMk cId="231591143" sldId="501"/>
            <ac:spMk id="2" creationId="{3DE8457D-E736-4AAE-9C00-FA78735ECCF0}"/>
          </ac:spMkLst>
        </pc:spChg>
        <pc:spChg chg="del">
          <ac:chgData name="Cristian Chilipirea" userId="34ab170da5908fc4" providerId="LiveId" clId="{51E1D80A-4A29-4E2A-B293-4232621C1517}" dt="2019-10-06T18:00:08.793" v="135" actId="478"/>
          <ac:spMkLst>
            <pc:docMk/>
            <pc:sldMk cId="231591143" sldId="501"/>
            <ac:spMk id="3" creationId="{19D5ED2A-2AFB-4937-91E2-282D524F7EA2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4" creationId="{A9CD85A9-0291-4891-8161-B8A508BAC2B4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5" creationId="{5086BF25-4599-47B7-9202-704F024A77CD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1" creationId="{1D6768BD-74C3-4252-91B9-ABEBDF54F300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2" creationId="{7208AE88-19AE-44CB-8D4B-B347B384383E}"/>
          </ac:spMkLst>
        </pc:spChg>
        <pc:grpChg chg="add del">
          <ac:chgData name="Cristian Chilipirea" userId="34ab170da5908fc4" providerId="LiveId" clId="{51E1D80A-4A29-4E2A-B293-4232621C1517}" dt="2019-10-06T18:00:15.050" v="139"/>
          <ac:grpSpMkLst>
            <pc:docMk/>
            <pc:sldMk cId="231591143" sldId="501"/>
            <ac:grpSpMk id="6" creationId="{F9A368E9-80D1-402E-8F31-21E4AC8CFB1A}"/>
          </ac:grpSpMkLst>
        </pc:grpChg>
        <pc:grpChg chg="add 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3" creationId="{4282F7C7-D4C0-46A8-8FDF-D41789F47929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4" creationId="{1722A8D3-7A32-4190-8D98-2BAD558093CF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72" creationId="{B58BD2A6-8A87-460D-B5F5-5F1F1E3766F8}"/>
          </ac:grpSpMkLst>
        </pc:grpChg>
      </pc:sldChg>
      <pc:sldChg chg="addSp delSp modSp add">
        <pc:chgData name="Cristian Chilipirea" userId="34ab170da5908fc4" providerId="LiveId" clId="{51E1D80A-4A29-4E2A-B293-4232621C1517}" dt="2019-10-06T18:00:34.568" v="147"/>
        <pc:sldMkLst>
          <pc:docMk/>
          <pc:sldMk cId="3589621216" sldId="502"/>
        </pc:sldMkLst>
        <pc:spChg chg="mod">
          <ac:chgData name="Cristian Chilipirea" userId="34ab170da5908fc4" providerId="LiveId" clId="{51E1D80A-4A29-4E2A-B293-4232621C1517}" dt="2019-10-06T18:00:24.810" v="143"/>
          <ac:spMkLst>
            <pc:docMk/>
            <pc:sldMk cId="3589621216" sldId="502"/>
            <ac:spMk id="2" creationId="{EE314078-BF8E-41AB-B8C2-7CA0CEED8E9A}"/>
          </ac:spMkLst>
        </pc:spChg>
        <pc:spChg chg="del">
          <ac:chgData name="Cristian Chilipirea" userId="34ab170da5908fc4" providerId="LiveId" clId="{51E1D80A-4A29-4E2A-B293-4232621C1517}" dt="2019-10-06T18:00:27.140" v="144" actId="478"/>
          <ac:spMkLst>
            <pc:docMk/>
            <pc:sldMk cId="3589621216" sldId="502"/>
            <ac:spMk id="3" creationId="{60292671-A154-4F5B-9DCB-C089896ED0F9}"/>
          </ac:spMkLst>
        </pc:spChg>
        <pc:spChg chg="add del">
          <ac:chgData name="Cristian Chilipirea" userId="34ab170da5908fc4" providerId="LiveId" clId="{51E1D80A-4A29-4E2A-B293-4232621C1517}" dt="2019-10-06T18:00:34.557" v="146"/>
          <ac:spMkLst>
            <pc:docMk/>
            <pc:sldMk cId="3589621216" sldId="502"/>
            <ac:spMk id="4" creationId="{C16FEAE5-8BB4-4785-B01A-848435D6E060}"/>
          </ac:spMkLst>
        </pc:spChg>
        <pc:spChg chg="add">
          <ac:chgData name="Cristian Chilipirea" userId="34ab170da5908fc4" providerId="LiveId" clId="{51E1D80A-4A29-4E2A-B293-4232621C1517}" dt="2019-10-06T18:00:34.568" v="147"/>
          <ac:spMkLst>
            <pc:docMk/>
            <pc:sldMk cId="3589621216" sldId="502"/>
            <ac:spMk id="46" creationId="{FE5E358D-4095-46F0-8EB5-2404D9DACF5E}"/>
          </ac:spMkLst>
        </pc:spChg>
        <pc:grpChg chg="add del">
          <ac:chgData name="Cristian Chilipirea" userId="34ab170da5908fc4" providerId="LiveId" clId="{51E1D80A-4A29-4E2A-B293-4232621C1517}" dt="2019-10-06T18:00:34.557" v="146"/>
          <ac:grpSpMkLst>
            <pc:docMk/>
            <pc:sldMk cId="3589621216" sldId="502"/>
            <ac:grpSpMk id="5" creationId="{2D02910F-3E36-4E8C-B81A-303D2A0206CD}"/>
          </ac:grpSpMkLst>
        </pc:grpChg>
        <pc:grpChg chg="add">
          <ac:chgData name="Cristian Chilipirea" userId="34ab170da5908fc4" providerId="LiveId" clId="{51E1D80A-4A29-4E2A-B293-4232621C1517}" dt="2019-10-06T18:00:34.568" v="147"/>
          <ac:grpSpMkLst>
            <pc:docMk/>
            <pc:sldMk cId="3589621216" sldId="502"/>
            <ac:grpSpMk id="47" creationId="{89B5453E-0AC2-4DC1-BC88-BC343A42DBBC}"/>
          </ac:grpSpMkLst>
        </pc:grpChg>
      </pc:sldChg>
      <pc:sldChg chg="del">
        <pc:chgData name="Cristian Chilipirea" userId="34ab170da5908fc4" providerId="LiveId" clId="{51E1D80A-4A29-4E2A-B293-4232621C1517}" dt="2019-10-06T17:51:14.429" v="18" actId="2696"/>
        <pc:sldMkLst>
          <pc:docMk/>
          <pc:sldMk cId="4086428221" sldId="502"/>
        </pc:sldMkLst>
      </pc:sldChg>
      <pc:sldChg chg="addSp delSp modSp add modAnim">
        <pc:chgData name="Cristian Chilipirea" userId="34ab170da5908fc4" providerId="LiveId" clId="{51E1D80A-4A29-4E2A-B293-4232621C1517}" dt="2019-10-06T18:03:49.853" v="162" actId="1076"/>
        <pc:sldMkLst>
          <pc:docMk/>
          <pc:sldMk cId="2217378888" sldId="503"/>
        </pc:sldMkLst>
        <pc:spChg chg="mod">
          <ac:chgData name="Cristian Chilipirea" userId="34ab170da5908fc4" providerId="LiveId" clId="{51E1D80A-4A29-4E2A-B293-4232621C1517}" dt="2019-10-06T18:01:11.540" v="149"/>
          <ac:spMkLst>
            <pc:docMk/>
            <pc:sldMk cId="2217378888" sldId="503"/>
            <ac:spMk id="2" creationId="{0BF4D2D0-DC8E-4A3D-BE4D-E71D9B659C6D}"/>
          </ac:spMkLst>
        </pc:spChg>
        <pc:spChg chg="del">
          <ac:chgData name="Cristian Chilipirea" userId="34ab170da5908fc4" providerId="LiveId" clId="{51E1D80A-4A29-4E2A-B293-4232621C1517}" dt="2019-10-06T18:01:20.676" v="150" actId="478"/>
          <ac:spMkLst>
            <pc:docMk/>
            <pc:sldMk cId="2217378888" sldId="503"/>
            <ac:spMk id="3" creationId="{D5399BB0-66C2-4D55-B4ED-7317A2C73573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8" creationId="{368E7836-7E43-45D3-929C-0267B89EF790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9" creationId="{9AB9CB9F-1ED3-4B65-B7C2-2710170C7D6F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10" creationId="{D5AB0CFB-0012-4FAB-9C0F-6555CE16560C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43" creationId="{13B8C755-192B-43A2-BB14-A18DAEC4BD0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8" creationId="{23240492-6D7A-4E84-AEBC-2FFE6520ACE7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9" creationId="{2A468E85-470B-46A0-B640-E98B3B0CE92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50" creationId="{1CF8DCD4-06D4-4B19-843A-CF07BFE87C26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83" creationId="{1CDC16D2-DF64-4435-9CAB-06EED535825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8" creationId="{D0769491-C0CA-4845-B568-A9C9DA7BF4E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9" creationId="{3DEFF6B3-597E-478B-8CA9-4AC41B04980D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90" creationId="{7E8AC842-8B98-4E1E-B601-00B3B1BDC723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123" creationId="{E472B4FC-3D13-452C-A2BE-DF4253D5879F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8" creationId="{D09E992C-66AD-4642-85FF-D91EC8D42CB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9" creationId="{BDB773B0-3D30-4C7B-BD88-24AB5AA8A8A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30" creationId="{7009B616-AF18-4A34-98B3-4EA5E1F85AD1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63" creationId="{686486D6-F019-49F3-8DAF-49EE43B66EC7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8" creationId="{8D663150-2809-4B86-A902-585A2AF9FC39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9" creationId="{1F4FE9C7-B097-4AE0-A587-BBC26EABE642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70" creationId="{1C08E9B6-AAE1-46E5-ACD4-3EF349CD184D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203" creationId="{51AA6BEC-987F-47D0-9842-DEC8BBDAE8C3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8" creationId="{98E0FCF5-E924-42F3-A185-8C5D04ECDE9D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9" creationId="{9105335A-1356-4830-A76A-D8D32E97476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10" creationId="{CCD77360-786D-476B-9334-4B45D1ACB7D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43" creationId="{16793AE4-8A47-4A6A-AF2C-DAC130592842}"/>
          </ac:spMkLst>
        </pc:s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1" creationId="{F254FB2C-0B3A-4D90-B59A-D58B11E49297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9" creationId="{160484FE-E920-4E51-84CC-C46D91868E29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27" creationId="{16476BAE-B42E-4B8E-A955-2FEA6A13335D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1" creationId="{F6C12079-10BD-4E56-8815-B9B453C76799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9" creationId="{E4432CA4-CC63-49DA-B4C6-1E124640015A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67" creationId="{F006C705-0E98-4182-A8B5-D61D8DD9B07D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1" creationId="{460D50D5-88A9-44D8-9CC1-ACED3AD7275F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9" creationId="{690731AE-3871-4FE6-BE95-488A9B9525E9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107" creationId="{121DAAEA-F9A0-47E3-8DF3-46185CEC66BD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1" creationId="{D19A162F-FB3D-41A0-AE1E-454881E0ACF3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9" creationId="{2C7BB0B4-F642-492C-A230-D67CEAE63BE1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47" creationId="{26298A21-1DE5-4116-BC4C-9FE2376F175C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1" creationId="{EEB6C71D-A259-497D-B5DE-D516DF7F95F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9" creationId="{45DB6D8B-CED9-4A90-9A45-FC22019F6E2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87" creationId="{7AE70C6C-C604-4BAA-BC8D-2C89283EDB59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1" creationId="{4AFC6305-3868-4E35-BDB4-4653CCB5D365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9" creationId="{B65553EF-09A4-4F76-A6CF-C6C6EE397434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27" creationId="{628DE4BE-DB6B-45F6-A4F4-2AEDFE354F44}"/>
          </ac:grpSpMkLst>
        </pc:grp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7" creationId="{1DAE7790-5D02-4FB1-9071-AF1331C5D32D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8" creationId="{1F19E40D-A1AB-4BC5-A005-8908411FC3E9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9" creationId="{25A6C2F8-0C68-435F-91B2-4DF8C931BE3A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0" creationId="{D68CA2DE-E3A4-435F-9A03-4C874ECD9ED0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1" creationId="{F875E265-7B3E-4C93-B532-A0E12A9D9F73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2" creationId="{D3279570-CE1F-4A42-A62F-47966FF021F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7" creationId="{4E9721B0-0BD9-466F-AB23-2B7383691692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8" creationId="{21AA6DD9-F063-47CE-B4B5-99EDEAA6148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9" creationId="{DC688DBA-EC1A-4736-B734-65313E710680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0" creationId="{5F4AC015-E4C8-4F50-9C03-85C5E19D459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1" creationId="{739BB3D8-048D-494D-9A7E-DAE064742EDB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2" creationId="{0B2393BD-F51A-4F99-9F08-3327706F19A7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7" creationId="{146818AB-7F5A-4C1B-A1D6-6DA6911C4D72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8" creationId="{D071CDB1-7B07-4F65-8B36-2DF458E4637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9" creationId="{EB34F951-78C1-454B-96BD-ED4300CA0AE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0" creationId="{9A917ED3-7578-4DDA-9E39-D9B8C62F146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1" creationId="{563CB33B-DC8B-4FA9-87A1-81AEBCA7253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2" creationId="{7A76D542-1322-404F-AE65-4F447E717700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7" creationId="{2DD7384F-E19B-42A9-BB25-0DF521EF33C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8" creationId="{B2ED9921-80F5-4300-8B3A-937C47D5859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9" creationId="{0EB7B4E6-FAA7-4A23-B516-E41745365A78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0" creationId="{A97890CB-5630-4E6A-9A1E-FBE075A95D67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1" creationId="{9847CE03-6514-49AC-B7E2-76C5A4F467C6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2" creationId="{FC5B814E-5527-4D32-8148-50E6EA3AF81E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7" creationId="{59D8B96A-8562-4612-8887-1EB209E71FF4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8" creationId="{7A91D37A-9A18-4B92-9728-3763C326C1A0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9" creationId="{01BA2E52-AA27-4A5F-9001-C6085D6910A5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0" creationId="{FD43BFB6-F785-46F8-B677-AC4A197F4F27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1" creationId="{99D987CD-DEA5-4346-837A-00D34062818A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2" creationId="{FCD56FEA-2BF6-4D87-B996-683F674C915B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7" creationId="{97818D7A-D93D-4CD6-9292-00050C7A31D3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8" creationId="{D10628C1-F4B3-4B15-8852-48C6A452BA34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9" creationId="{CE4DB7EE-097C-4647-ABF2-85D6BCB189AF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0" creationId="{40F27BEB-D969-47EB-93D4-B52956FD8A70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1" creationId="{88C2E8DA-1F56-49CB-9B31-879B10C964A6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2" creationId="{846A52A5-C9F6-4809-93A4-270D3B140F90}"/>
          </ac:picMkLst>
        </pc:pic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4" creationId="{7A3AAF52-8CC5-43A7-A362-BB76C70951B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5" creationId="{85193A96-00AD-4600-A79E-06D9E01047CB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6" creationId="{58DAA6C7-61A1-4A07-96B1-75D5C38DA77F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7" creationId="{98C6289B-5320-46E3-8001-2EB2DB44B7EC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5" creationId="{65C92C47-EC56-4FCC-9970-C2916301C7E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6" creationId="{4C03B21B-106D-4325-B6DE-3BE9B7113B5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4" creationId="{B2C2DD13-9823-47FD-B7D7-E94B3C7601D1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5" creationId="{4FA9B5B2-86F6-4322-8FB9-51B100C72F6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6" creationId="{1C937C18-9276-4F17-B09E-A1D3055BB8B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7" creationId="{AED40983-53D9-4F66-9884-EB3691D462C5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5" creationId="{A4B81B0F-EA09-4993-95AE-DF604C6EAF98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6" creationId="{7889EBCE-14A6-434F-BE22-5FB6760A436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4" creationId="{5C558CF1-8FFA-4DD8-A115-C017C95E4C3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5" creationId="{4821BBFF-D4C4-45C0-9B07-6660050EADA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6" creationId="{FE86E1C3-6479-4EDE-B3F4-86F6E55FB6A6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7" creationId="{464F83B2-6555-4D49-8FB0-22C75931EE17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5" creationId="{CE135E75-E57C-4B1B-AA34-3B2E8422DF7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6" creationId="{BD961C4E-2CCC-4763-A88B-B0B348A3F785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4" creationId="{651601CA-FE8A-4414-93E6-CA1A3C239A6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5" creationId="{08623BD0-5101-4F1B-87A0-58417DBBFF82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6" creationId="{D92058C4-E26F-48F6-8CE7-F5177E528200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7" creationId="{C246DACF-FAF7-4035-A024-23CE9B6474CE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5" creationId="{FB193494-9A90-4CA4-A923-8F671679999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6" creationId="{92223D00-4FA9-4BDA-9D55-92E5D7A15A2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4" creationId="{F2348E28-1C00-479B-844F-4A4469B6CBB3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5" creationId="{72A8DE24-902E-4DB8-A1E5-28726EBEEA15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6" creationId="{3E42DC21-72D0-47F7-A37C-281D2916F8DF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7" creationId="{D16740B3-E071-41C7-ACE9-DAC5BD36958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5" creationId="{E5C02F8E-DA9C-4509-A7D6-6E9842B6CCAD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6" creationId="{DCF8F014-6396-47F6-8119-2D5CC65F831C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4" creationId="{6A2FDE91-C147-4B7E-8C07-8154AC94E258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5" creationId="{04516623-A67C-468A-AD2B-1181224F47E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6" creationId="{545AEF44-A90A-47D7-B37A-AFB8C816700E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7" creationId="{FDE16FDF-AA87-42E2-BCF9-68D38B58DF3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5" creationId="{68EC61B8-CEE4-4CAA-96B0-7977BBC53C66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6" creationId="{4EF5F95F-7D2A-4D56-990F-748A0EA4DAC2}"/>
          </ac:cxnSpMkLst>
        </pc:cxnChg>
      </pc:sldChg>
      <pc:sldChg chg="del">
        <pc:chgData name="Cristian Chilipirea" userId="34ab170da5908fc4" providerId="LiveId" clId="{51E1D80A-4A29-4E2A-B293-4232621C1517}" dt="2019-10-06T17:51:14.973" v="19" actId="2696"/>
        <pc:sldMkLst>
          <pc:docMk/>
          <pc:sldMk cId="2561944996" sldId="503"/>
        </pc:sldMkLst>
      </pc:sldChg>
      <pc:sldChg chg="del">
        <pc:chgData name="Cristian Chilipirea" userId="34ab170da5908fc4" providerId="LiveId" clId="{51E1D80A-4A29-4E2A-B293-4232621C1517}" dt="2019-10-06T17:51:15.501" v="20" actId="2696"/>
        <pc:sldMkLst>
          <pc:docMk/>
          <pc:sldMk cId="3155671206" sldId="504"/>
        </pc:sldMkLst>
      </pc:sldChg>
      <pc:sldChg chg="addSp delSp modSp add">
        <pc:chgData name="Cristian Chilipirea" userId="34ab170da5908fc4" providerId="LiveId" clId="{51E1D80A-4A29-4E2A-B293-4232621C1517}" dt="2019-10-06T18:04:11.723" v="171" actId="1076"/>
        <pc:sldMkLst>
          <pc:docMk/>
          <pc:sldMk cId="3307072845" sldId="504"/>
        </pc:sldMkLst>
        <pc:spChg chg="mod">
          <ac:chgData name="Cristian Chilipirea" userId="34ab170da5908fc4" providerId="LiveId" clId="{51E1D80A-4A29-4E2A-B293-4232621C1517}" dt="2019-10-06T18:03:57.045" v="164"/>
          <ac:spMkLst>
            <pc:docMk/>
            <pc:sldMk cId="3307072845" sldId="504"/>
            <ac:spMk id="2" creationId="{1685609D-1F9A-46E4-8604-2D5BF565BB5A}"/>
          </ac:spMkLst>
        </pc:spChg>
        <pc:spChg chg="del">
          <ac:chgData name="Cristian Chilipirea" userId="34ab170da5908fc4" providerId="LiveId" clId="{51E1D80A-4A29-4E2A-B293-4232621C1517}" dt="2019-10-06T18:04:02.485" v="165" actId="478"/>
          <ac:spMkLst>
            <pc:docMk/>
            <pc:sldMk cId="3307072845" sldId="504"/>
            <ac:spMk id="3" creationId="{F074870F-1232-462D-905C-E434111934CF}"/>
          </ac:spMkLst>
        </pc:spChg>
        <pc:spChg chg="add del">
          <ac:chgData name="Cristian Chilipirea" userId="34ab170da5908fc4" providerId="LiveId" clId="{51E1D80A-4A29-4E2A-B293-4232621C1517}" dt="2019-10-06T18:04:03.694" v="167"/>
          <ac:spMkLst>
            <pc:docMk/>
            <pc:sldMk cId="3307072845" sldId="504"/>
            <ac:spMk id="4" creationId="{3784FAF5-3F7C-4500-BA5A-7F9D38D0923F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5" creationId="{0C619769-660C-4A26-8DE5-D7E36A555D4C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6" creationId="{9B4145FC-7452-48A7-9C0A-1DB60E60606E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7" creationId="{E0DE6183-9C90-4387-9400-1717A833713B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8" creationId="{ACC7A137-43F1-477E-921D-2E14704898F9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9" creationId="{22732378-2673-4A77-946F-29F4E230878C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0" creationId="{93CB0C61-E2B3-4426-A420-E232D0B2CCB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1" creationId="{300F8344-7D48-479F-8FAA-9DC4B111589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2" creationId="{A5ACEF14-82E9-41A9-AF0D-5BEDCAF5BF41}"/>
          </ac:spMkLst>
        </pc:spChg>
      </pc:sldChg>
      <pc:sldChg chg="del">
        <pc:chgData name="Cristian Chilipirea" userId="34ab170da5908fc4" providerId="LiveId" clId="{51E1D80A-4A29-4E2A-B293-4232621C1517}" dt="2019-10-06T17:51:16.749" v="21" actId="2696"/>
        <pc:sldMkLst>
          <pc:docMk/>
          <pc:sldMk cId="2699375114" sldId="505"/>
        </pc:sldMkLst>
      </pc:sldChg>
      <pc:sldChg chg="addSp delSp modSp add modAnim">
        <pc:chgData name="Cristian Chilipirea" userId="34ab170da5908fc4" providerId="LiveId" clId="{51E1D80A-4A29-4E2A-B293-4232621C1517}" dt="2019-10-06T18:04:30.448" v="178" actId="1076"/>
        <pc:sldMkLst>
          <pc:docMk/>
          <pc:sldMk cId="3110428701" sldId="505"/>
        </pc:sldMkLst>
        <pc:spChg chg="mod">
          <ac:chgData name="Cristian Chilipirea" userId="34ab170da5908fc4" providerId="LiveId" clId="{51E1D80A-4A29-4E2A-B293-4232621C1517}" dt="2019-10-06T18:04:20.280" v="173"/>
          <ac:spMkLst>
            <pc:docMk/>
            <pc:sldMk cId="3110428701" sldId="505"/>
            <ac:spMk id="2" creationId="{C0A795EB-3460-45AA-9D1D-2EC6CC9B203F}"/>
          </ac:spMkLst>
        </pc:spChg>
        <pc:spChg chg="del">
          <ac:chgData name="Cristian Chilipirea" userId="34ab170da5908fc4" providerId="LiveId" clId="{51E1D80A-4A29-4E2A-B293-4232621C1517}" dt="2019-10-06T18:04:25.984" v="174" actId="478"/>
          <ac:spMkLst>
            <pc:docMk/>
            <pc:sldMk cId="3110428701" sldId="505"/>
            <ac:spMk id="3" creationId="{32247455-2FBE-4250-9C36-FC1EBAB9A665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4" creationId="{703E616B-CFBF-470B-BD28-84BEC10017C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5" creationId="{6C93E854-89D5-47D8-8619-EBEA6718EA51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6" creationId="{60227F41-52BC-4E6B-BB91-87F2DB39EE57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7" creationId="{38D9332D-9215-4FEA-8D1F-E6530E704D5F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8" creationId="{D1CB7AC1-6C1F-48C4-A753-00C2DC5AB9B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9" creationId="{AE0EF1E1-7A9A-49C4-9291-AF773C53A32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1" creationId="{646D0E9D-A13A-4B04-A546-1CB5139807B9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2" creationId="{F6DD9C0E-8080-4E23-8013-E6A734242E3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3" creationId="{21B4BC77-E1D8-442F-BF35-48170F49740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4" creationId="{C294F259-E73F-4656-87A4-0E03CBFE2AB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5" creationId="{945BD313-BA0E-44F4-86FC-93B28F94599A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6" creationId="{7A8A7A34-78CF-4EEC-94EB-07AA98F364C9}"/>
          </ac:spMkLst>
        </pc:spChg>
        <pc:picChg chg="add del">
          <ac:chgData name="Cristian Chilipirea" userId="34ab170da5908fc4" providerId="LiveId" clId="{51E1D80A-4A29-4E2A-B293-4232621C1517}" dt="2019-10-06T18:04:28.454" v="176"/>
          <ac:picMkLst>
            <pc:docMk/>
            <pc:sldMk cId="3110428701" sldId="505"/>
            <ac:picMk id="10" creationId="{686429FC-41C8-480A-A6BB-BA842BCF7AA2}"/>
          </ac:picMkLst>
        </pc:picChg>
        <pc:picChg chg="add mod">
          <ac:chgData name="Cristian Chilipirea" userId="34ab170da5908fc4" providerId="LiveId" clId="{51E1D80A-4A29-4E2A-B293-4232621C1517}" dt="2019-10-06T18:04:30.448" v="178" actId="1076"/>
          <ac:picMkLst>
            <pc:docMk/>
            <pc:sldMk cId="3110428701" sldId="505"/>
            <ac:picMk id="17" creationId="{37A2C15A-647D-4ABD-9602-D6A927C60C8E}"/>
          </ac:picMkLst>
        </pc:picChg>
      </pc:sldChg>
      <pc:sldChg chg="addSp delSp modSp add">
        <pc:chgData name="Cristian Chilipirea" userId="34ab170da5908fc4" providerId="LiveId" clId="{51E1D80A-4A29-4E2A-B293-4232621C1517}" dt="2019-10-06T18:04:51.464" v="185" actId="1076"/>
        <pc:sldMkLst>
          <pc:docMk/>
          <pc:sldMk cId="877778477" sldId="506"/>
        </pc:sldMkLst>
        <pc:spChg chg="mod">
          <ac:chgData name="Cristian Chilipirea" userId="34ab170da5908fc4" providerId="LiveId" clId="{51E1D80A-4A29-4E2A-B293-4232621C1517}" dt="2019-10-06T18:04:37.457" v="180"/>
          <ac:spMkLst>
            <pc:docMk/>
            <pc:sldMk cId="877778477" sldId="506"/>
            <ac:spMk id="2" creationId="{59538123-E1BA-4095-B683-FC2DA67E8779}"/>
          </ac:spMkLst>
        </pc:spChg>
        <pc:spChg chg="del">
          <ac:chgData name="Cristian Chilipirea" userId="34ab170da5908fc4" providerId="LiveId" clId="{51E1D80A-4A29-4E2A-B293-4232621C1517}" dt="2019-10-06T18:04:45.805" v="181" actId="478"/>
          <ac:spMkLst>
            <pc:docMk/>
            <pc:sldMk cId="877778477" sldId="506"/>
            <ac:spMk id="3" creationId="{3C1240A8-1F05-412C-BE84-93D824A91B4B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4" creationId="{A7587888-4293-46E9-ADB8-46D306AC1980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4" creationId="{65A45CC5-FB35-41C2-ABD8-5EA5A199C835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5" creationId="{8BDDDECD-2CFB-4CD5-A73C-53D78769FCDF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6" creationId="{F5275633-96E2-47DA-BFD2-1C075634BC8A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17" creationId="{0F8BAF01-A82B-4168-B07C-2C191CA837DD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7" creationId="{2ABC3859-644C-4FC5-AF89-DEB85DD1FF80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8" creationId="{B1B67014-FA73-472E-981B-F07F974086E9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9" creationId="{0D3753EF-D0E0-4C4D-8ADE-F24CFD2F729E}"/>
          </ac:spMkLst>
        </pc:s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5" creationId="{B8610F89-1587-456A-8D7E-17AE1931A7F9}"/>
          </ac:grpSpMkLst>
        </pc:gr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9" creationId="{2CE9C39D-E457-437B-A02A-50D6E609EA48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18" creationId="{ED908454-1594-404D-95EE-CB79B2150824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22" creationId="{F940DF6F-24B5-447D-9FF2-9AC85A380625}"/>
          </ac:grpSpMkLst>
        </pc:grpChg>
      </pc:sldChg>
      <pc:sldChg chg="addSp delSp modSp add">
        <pc:chgData name="Cristian Chilipirea" userId="34ab170da5908fc4" providerId="LiveId" clId="{51E1D80A-4A29-4E2A-B293-4232621C1517}" dt="2019-10-06T18:05:17.807" v="193"/>
        <pc:sldMkLst>
          <pc:docMk/>
          <pc:sldMk cId="3007868837" sldId="507"/>
        </pc:sldMkLst>
        <pc:spChg chg="mod">
          <ac:chgData name="Cristian Chilipirea" userId="34ab170da5908fc4" providerId="LiveId" clId="{51E1D80A-4A29-4E2A-B293-4232621C1517}" dt="2019-10-06T18:04:58.884" v="187"/>
          <ac:spMkLst>
            <pc:docMk/>
            <pc:sldMk cId="3007868837" sldId="507"/>
            <ac:spMk id="2" creationId="{1A71AC15-32FB-4883-989D-82D3F18738BE}"/>
          </ac:spMkLst>
        </pc:spChg>
        <pc:spChg chg="del">
          <ac:chgData name="Cristian Chilipirea" userId="34ab170da5908fc4" providerId="LiveId" clId="{51E1D80A-4A29-4E2A-B293-4232621C1517}" dt="2019-10-06T18:05:11.425" v="190" actId="478"/>
          <ac:spMkLst>
            <pc:docMk/>
            <pc:sldMk cId="3007868837" sldId="507"/>
            <ac:spMk id="3" creationId="{C8995EEC-6F50-4CEE-A420-634C4053B27C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5" creationId="{0D15DEA5-4A6D-4AE2-BB97-2366CD69A093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6" creationId="{06DDF20D-20DF-4807-855C-01DD47CDA796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7" creationId="{1F3A1B19-1A55-4044-8ACC-8182FC03B67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8" creationId="{24032FD8-4652-41A5-BABF-C9394F9818F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9" creationId="{006873A5-51DE-48B0-AC62-161C6789E4E4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0" creationId="{6227DEC9-C4A6-4156-B89B-49C772AEBB8F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1" creationId="{E7427AAA-F0C0-495E-92BF-8FA607C7B6B7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2" creationId="{6A9AAEE6-066E-4CD3-B7FF-171D278767A1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3" creationId="{4442ED64-72FE-4A1D-873B-FE419038F5AE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4" creationId="{2B5066BB-71E2-4129-AC9C-B9174609BA06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5" creationId="{7FB796F5-AF06-4D6A-941F-3AEF4A10C8D4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6" creationId="{3CAB46FF-4AE2-4A1E-BD6F-FAC929599742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7" creationId="{76C4F07F-B0D1-4E9A-A8D6-8700AB136AF9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8" creationId="{6BD28BDE-62F9-4615-BE14-5B63346F282D}"/>
          </ac:spMkLst>
        </pc:spChg>
        <pc:picChg chg="add mod">
          <ac:chgData name="Cristian Chilipirea" userId="34ab170da5908fc4" providerId="LiveId" clId="{51E1D80A-4A29-4E2A-B293-4232621C1517}" dt="2019-10-06T18:05:08.603" v="189" actId="1076"/>
          <ac:picMkLst>
            <pc:docMk/>
            <pc:sldMk cId="3007868837" sldId="507"/>
            <ac:picMk id="4" creationId="{B1A1B0E3-C580-48EF-A034-2779C50A772F}"/>
          </ac:picMkLst>
        </pc:picChg>
      </pc:sldChg>
      <pc:sldChg chg="addSp delSp modSp add">
        <pc:chgData name="Cristian Chilipirea" userId="34ab170da5908fc4" providerId="LiveId" clId="{51E1D80A-4A29-4E2A-B293-4232621C1517}" dt="2019-10-06T18:05:58.656" v="210" actId="1076"/>
        <pc:sldMkLst>
          <pc:docMk/>
          <pc:sldMk cId="974009073" sldId="508"/>
        </pc:sldMkLst>
        <pc:spChg chg="mod">
          <ac:chgData name="Cristian Chilipirea" userId="34ab170da5908fc4" providerId="LiveId" clId="{51E1D80A-4A29-4E2A-B293-4232621C1517}" dt="2019-10-06T18:05:26.145" v="195"/>
          <ac:spMkLst>
            <pc:docMk/>
            <pc:sldMk cId="974009073" sldId="508"/>
            <ac:spMk id="2" creationId="{6A3EC8ED-69AE-4259-AB8C-87DAB1939928}"/>
          </ac:spMkLst>
        </pc:spChg>
        <pc:spChg chg="del">
          <ac:chgData name="Cristian Chilipirea" userId="34ab170da5908fc4" providerId="LiveId" clId="{51E1D80A-4A29-4E2A-B293-4232621C1517}" dt="2019-10-06T18:05:28.825" v="196" actId="478"/>
          <ac:spMkLst>
            <pc:docMk/>
            <pc:sldMk cId="974009073" sldId="508"/>
            <ac:spMk id="3" creationId="{014C54A7-6137-4457-83D5-8F1119F39CD9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4" creationId="{B7067E27-70F9-42F7-98B4-E3DC36A1874A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6" creationId="{86338CC3-2D06-4BF7-BFB4-8AB49CBE2771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7" creationId="{A54D0586-A6EF-49AC-A81D-08D0944CD826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9" creationId="{1D6C2BA2-14B0-4DB5-A15C-C8A2C371F407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0" creationId="{C93FE59E-96ED-461E-BCE9-33C38187E1B8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2" creationId="{3747DA78-6DD9-4C5F-A3E5-71D52E6805F8}"/>
          </ac:spMkLst>
        </pc:spChg>
        <pc:picChg chg="add del mod">
          <ac:chgData name="Cristian Chilipirea" userId="34ab170da5908fc4" providerId="LiveId" clId="{51E1D80A-4A29-4E2A-B293-4232621C1517}" dt="2019-10-06T18:05:52.185" v="206"/>
          <ac:picMkLst>
            <pc:docMk/>
            <pc:sldMk cId="974009073" sldId="508"/>
            <ac:picMk id="5" creationId="{E935F399-E19D-4D40-844A-43B9F1B938FA}"/>
          </ac:picMkLst>
        </pc:picChg>
        <pc:picChg chg="add del">
          <ac:chgData name="Cristian Chilipirea" userId="34ab170da5908fc4" providerId="LiveId" clId="{51E1D80A-4A29-4E2A-B293-4232621C1517}" dt="2019-10-06T18:05:54.400" v="208"/>
          <ac:picMkLst>
            <pc:docMk/>
            <pc:sldMk cId="974009073" sldId="508"/>
            <ac:picMk id="8" creationId="{30871E29-4C33-4578-872D-C2F50ACE8AEB}"/>
          </ac:picMkLst>
        </pc:picChg>
        <pc:picChg chg="add mod">
          <ac:chgData name="Cristian Chilipirea" userId="34ab170da5908fc4" providerId="LiveId" clId="{51E1D80A-4A29-4E2A-B293-4232621C1517}" dt="2019-10-06T18:05:58.656" v="210" actId="1076"/>
          <ac:picMkLst>
            <pc:docMk/>
            <pc:sldMk cId="974009073" sldId="508"/>
            <ac:picMk id="11" creationId="{F6ACB447-98B2-4CFA-9315-400C26BE288B}"/>
          </ac:picMkLst>
        </pc:picChg>
      </pc:sldChg>
      <pc:sldChg chg="addSp delSp modSp add">
        <pc:chgData name="Cristian Chilipirea" userId="34ab170da5908fc4" providerId="LiveId" clId="{51E1D80A-4A29-4E2A-B293-4232621C1517}" dt="2019-10-06T18:06:33.381" v="219" actId="1076"/>
        <pc:sldMkLst>
          <pc:docMk/>
          <pc:sldMk cId="3472430641" sldId="509"/>
        </pc:sldMkLst>
        <pc:spChg chg="mod">
          <ac:chgData name="Cristian Chilipirea" userId="34ab170da5908fc4" providerId="LiveId" clId="{51E1D80A-4A29-4E2A-B293-4232621C1517}" dt="2019-10-06T18:06:24.939" v="218" actId="1076"/>
          <ac:spMkLst>
            <pc:docMk/>
            <pc:sldMk cId="3472430641" sldId="509"/>
            <ac:spMk id="2" creationId="{9191400A-86C0-4E30-86F1-69336B1A7285}"/>
          </ac:spMkLst>
        </pc:spChg>
        <pc:spChg chg="del">
          <ac:chgData name="Cristian Chilipirea" userId="34ab170da5908fc4" providerId="LiveId" clId="{51E1D80A-4A29-4E2A-B293-4232621C1517}" dt="2019-10-06T18:06:07.121" v="213" actId="478"/>
          <ac:spMkLst>
            <pc:docMk/>
            <pc:sldMk cId="3472430641" sldId="509"/>
            <ac:spMk id="3" creationId="{5116AA25-F504-4316-83C0-637064941A64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4" creationId="{1FADA52C-CC22-46E0-964C-1A91AD25DCE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" creationId="{BCF571EE-1C16-415C-813B-AA89A5E4D19C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6" creationId="{86C01BFF-C40C-4EC8-A8BB-1048824209A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7" creationId="{EB5FC57D-ABE4-4584-92CC-C2E5F9B77EEB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8" creationId="{D91732B6-196B-4AED-9270-3A4C3DED4880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9" creationId="{9363174A-B5A7-4C11-85C0-91990E86E17D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0" creationId="{AE4C7B73-9334-4C32-A08F-C82F3C06D32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1" creationId="{9DA4B199-1E50-491D-855B-E0B6197734C6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2" creationId="{37C68D8D-269B-4A88-AA4B-73DECC222711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5" creationId="{F22D5686-B118-4B96-94A3-9F2DD88E7167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6" creationId="{C26F5BA9-C65B-4460-AF8E-A4C6CF41EB3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7" creationId="{EAF6E8E2-8E61-4B61-B274-ECDBACFD77A5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8" creationId="{3CAE5A5C-1943-4EB7-8365-8F4BD514FAA0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9" creationId="{9E7E26EB-3981-4654-8D63-48065B081332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0" creationId="{53C4075A-2E02-4EBB-9F35-D57EB5B1EFA4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1" creationId="{4FE4F692-AAD9-48A9-BA26-326385F067F7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2" creationId="{F85B246F-4CCC-4C4F-8B99-D5FBD067C19B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3" creationId="{59AC6A3E-DB15-4CF7-BBAD-938DE7CE7DCE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4" creationId="{ED387E6D-BCDD-41C1-A0C7-4D13416E7816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5" creationId="{1E95474F-895F-4502-B1EC-41C49ABB1FAF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6" creationId="{94010584-37EB-4661-8349-9CE7464FCAA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09" creationId="{F3B39687-25C8-47F7-8DFD-BC5A33FBCF8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0" creationId="{5669C123-D6FB-4960-8748-25DEBA1FE6B1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1" creationId="{22163853-F751-440F-9D96-095B2F75A096}"/>
          </ac:spMkLst>
        </pc:s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13" creationId="{6F058D37-C9EB-405F-8E3F-6636083A6524}"/>
          </ac:grpSpMkLst>
        </pc:gr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34" creationId="{EEE66921-1F55-41E8-9555-6E8FFEEA9DA2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7" creationId="{321C567F-49E8-44E6-8200-EB8BE1319E75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8" creationId="{4B861DBB-5818-4BB2-9B83-9737F09C0E6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9" creationId="{4F6FC41B-E607-417C-8E2E-E47FC5857172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0" creationId="{C53A97AA-8DFF-47B2-8FE6-1124DB7F6856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1" creationId="{9E0B91C4-BCE8-40E4-8234-BAFF6CCBBD94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8" creationId="{A7F84794-8D5D-488F-A9F2-72C0C7D73A93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9" creationId="{78197F9B-58AE-4351-B3D8-74CDA422559A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0" creationId="{6B0C1674-06DF-4BA1-A75A-675277BD578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1" creationId="{CE928D10-6184-4AB3-B8D7-6AF192AD2521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2" creationId="{7EA0FF43-79F6-4E9D-88BD-61788D3D34C7}"/>
          </ac:grpSpMkLst>
        </pc:grpChg>
      </pc:sldChg>
      <pc:sldChg chg="addSp delSp modSp add">
        <pc:chgData name="Cristian Chilipirea" userId="34ab170da5908fc4" providerId="LiveId" clId="{51E1D80A-4A29-4E2A-B293-4232621C1517}" dt="2019-10-06T18:06:59.375" v="226" actId="1076"/>
        <pc:sldMkLst>
          <pc:docMk/>
          <pc:sldMk cId="3879735215" sldId="510"/>
        </pc:sldMkLst>
        <pc:spChg chg="mod">
          <ac:chgData name="Cristian Chilipirea" userId="34ab170da5908fc4" providerId="LiveId" clId="{51E1D80A-4A29-4E2A-B293-4232621C1517}" dt="2019-10-06T18:06:42.422" v="221"/>
          <ac:spMkLst>
            <pc:docMk/>
            <pc:sldMk cId="3879735215" sldId="510"/>
            <ac:spMk id="2" creationId="{3FF6A1CC-98C2-4151-BE35-EEA25611C7A9}"/>
          </ac:spMkLst>
        </pc:spChg>
        <pc:spChg chg="del">
          <ac:chgData name="Cristian Chilipirea" userId="34ab170da5908fc4" providerId="LiveId" clId="{51E1D80A-4A29-4E2A-B293-4232621C1517}" dt="2019-10-06T18:06:50.589" v="222" actId="478"/>
          <ac:spMkLst>
            <pc:docMk/>
            <pc:sldMk cId="3879735215" sldId="510"/>
            <ac:spMk id="3" creationId="{3F5C6C54-B273-4AE5-8512-6649CEC2C27D}"/>
          </ac:spMkLst>
        </pc:spChg>
        <pc:spChg chg="add mod">
          <ac:chgData name="Cristian Chilipirea" userId="34ab170da5908fc4" providerId="LiveId" clId="{51E1D80A-4A29-4E2A-B293-4232621C1517}" dt="2019-10-06T18:06:52.847" v="224" actId="1076"/>
          <ac:spMkLst>
            <pc:docMk/>
            <pc:sldMk cId="3879735215" sldId="510"/>
            <ac:spMk id="4" creationId="{9EE44B47-BAEE-471E-837D-F93A039DA88A}"/>
          </ac:spMkLst>
        </pc:spChg>
        <pc:picChg chg="add mod">
          <ac:chgData name="Cristian Chilipirea" userId="34ab170da5908fc4" providerId="LiveId" clId="{51E1D80A-4A29-4E2A-B293-4232621C1517}" dt="2019-10-06T18:06:59.375" v="226" actId="1076"/>
          <ac:picMkLst>
            <pc:docMk/>
            <pc:sldMk cId="3879735215" sldId="510"/>
            <ac:picMk id="5" creationId="{A47E0258-B1A3-4968-873D-DE214117F572}"/>
          </ac:picMkLst>
        </pc:picChg>
      </pc:sldChg>
      <pc:sldChg chg="addSp delSp modSp add modAnim">
        <pc:chgData name="Cristian Chilipirea" userId="34ab170da5908fc4" providerId="LiveId" clId="{51E1D80A-4A29-4E2A-B293-4232621C1517}" dt="2019-10-06T18:07:20.731" v="233" actId="1076"/>
        <pc:sldMkLst>
          <pc:docMk/>
          <pc:sldMk cId="1746393774" sldId="511"/>
        </pc:sldMkLst>
        <pc:spChg chg="mod">
          <ac:chgData name="Cristian Chilipirea" userId="34ab170da5908fc4" providerId="LiveId" clId="{51E1D80A-4A29-4E2A-B293-4232621C1517}" dt="2019-10-06T18:07:07.425" v="228"/>
          <ac:spMkLst>
            <pc:docMk/>
            <pc:sldMk cId="1746393774" sldId="511"/>
            <ac:spMk id="2" creationId="{71FAC8B9-76E2-437B-93C2-987A0A254E95}"/>
          </ac:spMkLst>
        </pc:spChg>
        <pc:spChg chg="del">
          <ac:chgData name="Cristian Chilipirea" userId="34ab170da5908fc4" providerId="LiveId" clId="{51E1D80A-4A29-4E2A-B293-4232621C1517}" dt="2019-10-06T18:07:09.521" v="229" actId="478"/>
          <ac:spMkLst>
            <pc:docMk/>
            <pc:sldMk cId="1746393774" sldId="511"/>
            <ac:spMk id="3" creationId="{850C03C8-62F1-4555-A665-BCD8D939765B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4" creationId="{2F844793-31A6-485F-BECB-EAA05F2173B7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5" creationId="{924378DF-1BFC-41EF-9375-4DA947A70AAD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6" creationId="{6D870BC6-8D59-4D8E-83D5-3FA5FBCB9B76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7" creationId="{6D0FA720-8AB1-458D-A7BC-19F7B5BB18BC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2" creationId="{E46C49F8-7FC4-4F2E-9E44-C754A20739D0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8" creationId="{73D4E764-B52B-4B18-BA84-CAEE063C0F5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0" creationId="{7DC85EA8-5A71-4151-9AC5-36EA477E9A6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1" creationId="{6C64A6F9-1853-430E-8298-A40623786AD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2" creationId="{94CE4478-4EF6-4E98-9B38-B7DBFAAAB141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3" creationId="{A718326F-27B6-4661-AAFA-B53DE7D8C64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8" creationId="{0C98AB21-374A-480C-BC0A-CF925F3D4789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34" creationId="{0B660D83-EFEE-49B6-8073-5EA43673E0D4}"/>
          </ac:spMkLst>
        </pc:spChg>
        <pc:grpChg chg="add del">
          <ac:chgData name="Cristian Chilipirea" userId="34ab170da5908fc4" providerId="LiveId" clId="{51E1D80A-4A29-4E2A-B293-4232621C1517}" dt="2019-10-06T18:07:16.071" v="231"/>
          <ac:grpSpMkLst>
            <pc:docMk/>
            <pc:sldMk cId="1746393774" sldId="511"/>
            <ac:grpSpMk id="8" creationId="{BA99BE0F-014E-40ED-AC46-1D726E8B5579}"/>
          </ac:grpSpMkLst>
        </pc:grpChg>
        <pc:grpChg chg="add mod">
          <ac:chgData name="Cristian Chilipirea" userId="34ab170da5908fc4" providerId="LiveId" clId="{51E1D80A-4A29-4E2A-B293-4232621C1517}" dt="2019-10-06T18:07:20.731" v="233" actId="1076"/>
          <ac:grpSpMkLst>
            <pc:docMk/>
            <pc:sldMk cId="1746393774" sldId="511"/>
            <ac:grpSpMk id="24" creationId="{133657B5-5E5F-436B-923C-7F4609A82A28}"/>
          </ac:grpSpMkLst>
        </pc:grp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3" creationId="{13E9D594-BB64-449E-B1CB-29C1E4A9D9AB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4" creationId="{876688D9-0036-4A11-82E9-01DD232A8B9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5" creationId="{5C4F9918-6643-4B4C-B16E-917A38ED3C6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6" creationId="{2491BE76-CD55-4F99-BCC5-4BED45EF42B3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7" creationId="{1203F71C-76A3-4EE8-8852-B059BC162351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9" creationId="{94D3625A-EEB4-4203-AFCA-0BFA7E28675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29" creationId="{511A6D6F-1E99-411A-8127-D6E0CA64B58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0" creationId="{51B37CED-FF33-43BB-910E-7D08CA4119D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1" creationId="{043CB4E2-6325-49C0-98DA-A589347C201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2" creationId="{69D7A293-9CF0-41F7-8BB9-AF65859834B6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3" creationId="{22657970-C2A5-401B-AB47-26832D380C05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5" creationId="{A79C34FA-B21A-441C-B348-E2868C8AC98B}"/>
          </ac:picMkLst>
        </pc:picChg>
      </pc:sldChg>
      <pc:sldChg chg="addSp delSp modSp add">
        <pc:chgData name="Cristian Chilipirea" userId="34ab170da5908fc4" providerId="LiveId" clId="{51E1D80A-4A29-4E2A-B293-4232621C1517}" dt="2019-10-06T18:07:40.533" v="240" actId="1076"/>
        <pc:sldMkLst>
          <pc:docMk/>
          <pc:sldMk cId="618357871" sldId="512"/>
        </pc:sldMkLst>
        <pc:spChg chg="mod">
          <ac:chgData name="Cristian Chilipirea" userId="34ab170da5908fc4" providerId="LiveId" clId="{51E1D80A-4A29-4E2A-B293-4232621C1517}" dt="2019-10-06T18:07:27.169" v="235"/>
          <ac:spMkLst>
            <pc:docMk/>
            <pc:sldMk cId="618357871" sldId="512"/>
            <ac:spMk id="2" creationId="{31076D31-2F41-4EC6-B97C-1FDD4382BDC9}"/>
          </ac:spMkLst>
        </pc:spChg>
        <pc:spChg chg="del">
          <ac:chgData name="Cristian Chilipirea" userId="34ab170da5908fc4" providerId="LiveId" clId="{51E1D80A-4A29-4E2A-B293-4232621C1517}" dt="2019-10-06T18:07:31.564" v="236" actId="478"/>
          <ac:spMkLst>
            <pc:docMk/>
            <pc:sldMk cId="618357871" sldId="512"/>
            <ac:spMk id="3" creationId="{A5163A1C-992E-4B42-B552-71FDA4ABC9D8}"/>
          </ac:spMkLst>
        </pc:spChg>
        <pc:spChg chg="add del">
          <ac:chgData name="Cristian Chilipirea" userId="34ab170da5908fc4" providerId="LiveId" clId="{51E1D80A-4A29-4E2A-B293-4232621C1517}" dt="2019-10-06T18:07:37.828" v="238"/>
          <ac:spMkLst>
            <pc:docMk/>
            <pc:sldMk cId="618357871" sldId="512"/>
            <ac:spMk id="27" creationId="{3048CD23-A411-4A61-80C4-C42C34D23B91}"/>
          </ac:spMkLst>
        </pc:spChg>
        <pc:spChg chg="add mod">
          <ac:chgData name="Cristian Chilipirea" userId="34ab170da5908fc4" providerId="LiveId" clId="{51E1D80A-4A29-4E2A-B293-4232621C1517}" dt="2019-10-06T18:07:40.533" v="240" actId="1076"/>
          <ac:spMkLst>
            <pc:docMk/>
            <pc:sldMk cId="618357871" sldId="512"/>
            <ac:spMk id="51" creationId="{A3890947-2776-40B0-96B0-A6A42FAC8936}"/>
          </ac:spMkLst>
        </pc:spChg>
        <pc:grpChg chg="add del">
          <ac:chgData name="Cristian Chilipirea" userId="34ab170da5908fc4" providerId="LiveId" clId="{51E1D80A-4A29-4E2A-B293-4232621C1517}" dt="2019-10-06T18:07:37.828" v="238"/>
          <ac:grpSpMkLst>
            <pc:docMk/>
            <pc:sldMk cId="618357871" sldId="512"/>
            <ac:grpSpMk id="4" creationId="{83FD4BD6-ABC3-4FCF-99D2-F217FB40976A}"/>
          </ac:grpSpMkLst>
        </pc:grpChg>
        <pc:grpChg chg="add 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8" creationId="{E17A3589-3506-4D28-B25C-ACC9836FEB1F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9" creationId="{3CADB62B-40D9-4012-AA2E-F068011D0204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1" creationId="{4BA37AC2-3785-4944-9B2C-D21FFE0E44A5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2" creationId="{C08EF33E-99ED-426B-8EF0-58B61927867E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3" creationId="{795D7784-7BC7-4032-8796-407D409131D7}"/>
          </ac:grpSpMkLst>
        </pc:grpChg>
      </pc:sldChg>
      <pc:sldChg chg="addSp delSp modSp add">
        <pc:chgData name="Cristian Chilipirea" userId="34ab170da5908fc4" providerId="LiveId" clId="{51E1D80A-4A29-4E2A-B293-4232621C1517}" dt="2019-10-06T18:07:59.424" v="247" actId="1076"/>
        <pc:sldMkLst>
          <pc:docMk/>
          <pc:sldMk cId="1643747738" sldId="513"/>
        </pc:sldMkLst>
        <pc:spChg chg="mod">
          <ac:chgData name="Cristian Chilipirea" userId="34ab170da5908fc4" providerId="LiveId" clId="{51E1D80A-4A29-4E2A-B293-4232621C1517}" dt="2019-10-06T18:07:48.540" v="242"/>
          <ac:spMkLst>
            <pc:docMk/>
            <pc:sldMk cId="1643747738" sldId="513"/>
            <ac:spMk id="2" creationId="{C67CBF01-A559-4FAA-AFF8-41DB40B8F4A1}"/>
          </ac:spMkLst>
        </pc:spChg>
        <pc:spChg chg="del">
          <ac:chgData name="Cristian Chilipirea" userId="34ab170da5908fc4" providerId="LiveId" clId="{51E1D80A-4A29-4E2A-B293-4232621C1517}" dt="2019-10-06T18:07:50.486" v="243" actId="478"/>
          <ac:spMkLst>
            <pc:docMk/>
            <pc:sldMk cId="1643747738" sldId="513"/>
            <ac:spMk id="3" creationId="{1045F463-35A1-4A3E-BC92-770B697ED3FD}"/>
          </ac:spMkLst>
        </pc:spChg>
        <pc:spChg chg="add del">
          <ac:chgData name="Cristian Chilipirea" userId="34ab170da5908fc4" providerId="LiveId" clId="{51E1D80A-4A29-4E2A-B293-4232621C1517}" dt="2019-10-06T18:07:57.788" v="245"/>
          <ac:spMkLst>
            <pc:docMk/>
            <pc:sldMk cId="1643747738" sldId="513"/>
            <ac:spMk id="4" creationId="{527FE592-D8F8-4450-B1DA-10B322177DF6}"/>
          </ac:spMkLst>
        </pc:spChg>
        <pc:spChg chg="add mod">
          <ac:chgData name="Cristian Chilipirea" userId="34ab170da5908fc4" providerId="LiveId" clId="{51E1D80A-4A29-4E2A-B293-4232621C1517}" dt="2019-10-06T18:07:59.424" v="247" actId="1076"/>
          <ac:spMkLst>
            <pc:docMk/>
            <pc:sldMk cId="1643747738" sldId="513"/>
            <ac:spMk id="5" creationId="{36D9A0F9-E0D6-44B2-965F-41A8834B8EC8}"/>
          </ac:spMkLst>
        </pc:spChg>
      </pc:sldChg>
      <pc:sldChg chg="addSp delSp modSp add modAnim">
        <pc:chgData name="Cristian Chilipirea" userId="34ab170da5908fc4" providerId="LiveId" clId="{51E1D80A-4A29-4E2A-B293-4232621C1517}" dt="2019-10-06T18:08:25.883" v="254" actId="1076"/>
        <pc:sldMkLst>
          <pc:docMk/>
          <pc:sldMk cId="3181653658" sldId="514"/>
        </pc:sldMkLst>
        <pc:spChg chg="del">
          <ac:chgData name="Cristian Chilipirea" userId="34ab170da5908fc4" providerId="LiveId" clId="{51E1D80A-4A29-4E2A-B293-4232621C1517}" dt="2019-10-06T18:08:12.280" v="250" actId="478"/>
          <ac:spMkLst>
            <pc:docMk/>
            <pc:sldMk cId="3181653658" sldId="514"/>
            <ac:spMk id="2" creationId="{8E7757CC-E7B0-45B8-A463-A6C27EBDF74C}"/>
          </ac:spMkLst>
        </pc:spChg>
        <pc:spChg chg="del">
          <ac:chgData name="Cristian Chilipirea" userId="34ab170da5908fc4" providerId="LiveId" clId="{51E1D80A-4A29-4E2A-B293-4232621C1517}" dt="2019-10-06T18:08:11.072" v="249" actId="478"/>
          <ac:spMkLst>
            <pc:docMk/>
            <pc:sldMk cId="3181653658" sldId="514"/>
            <ac:spMk id="3" creationId="{F437BDD8-2D74-49A3-BE65-5C0F3654C3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" creationId="{2F629111-E7A4-4003-B0F4-FCAF2274F5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" creationId="{E09CE1D2-1888-4CA9-BF8F-6A7B46B983F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" creationId="{FA41EDCA-E881-407C-BFD4-650BD0D1F2B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" creationId="{7EFD2A05-F7CD-42AB-A20B-37386A2A27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" creationId="{E15CB4E4-2988-4FF8-9030-09DA88D8B1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" creationId="{41184F57-75A7-41D8-B397-8C4E6FA403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" creationId="{AED60E46-DC5F-40C1-B3C9-A00A45046E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" creationId="{4A0AF57C-1528-4903-A20B-BEF50EBE125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" creationId="{E2661160-3709-4E71-A59E-A58379C5AB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" creationId="{04A5EEA0-633C-4BF1-A642-B4AFA44024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" creationId="{1825BA8D-E304-45F6-96B4-59C5552918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" creationId="{CE300EEE-7AD0-4D2D-A7A6-18429BBE59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" creationId="{0F2CB0BA-22B0-479F-9A8F-BBE0DCDBA5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" creationId="{92F7EB1C-6417-4DF4-8D29-E66FA4EFF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" creationId="{72F10931-7433-4FA5-8EC9-6AB14CB092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" creationId="{15860DFF-8F43-49F4-9706-A7C0782C50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" creationId="{011EE6DF-932B-4E23-B780-3BCF082F3B0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" creationId="{B5772446-6E33-4AA4-A456-5001115C803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" creationId="{68D0C2AB-3567-422C-B5C7-ED7E950B1F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" creationId="{0D41D99E-65EB-4251-999C-A34C522E26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" creationId="{9DA959E0-40A0-454A-B4AF-8B1F6B969F0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" creationId="{674EF183-B205-4402-88D1-FA3D4CB080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" creationId="{B3C394C7-AF95-4B6F-8B83-B18DC13C1F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" creationId="{24B328FE-DAA1-4F63-9091-81C56D8A952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" creationId="{5B32886D-1EA3-4B9C-B3A0-674A308D89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" creationId="{18C00A18-A641-4D92-8695-55161D0A179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0" creationId="{FEAA0A65-83FA-40A4-947F-03621069A2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1" creationId="{D7E4D054-A4B4-4E14-8417-6C073E5B57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2" creationId="{8B6C027A-FB6B-4E4D-A10C-2BE5D96470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3" creationId="{8DD175EF-19BF-456C-95C9-79BE00A01D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4" creationId="{7C05D0FC-2817-4160-93C3-7164275729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5" creationId="{64FEFE1F-6580-4931-B212-6F7270E05D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6" creationId="{47C5467B-5D2D-4EA6-B672-B57DDD49D33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7" creationId="{A916CA76-5FA1-423E-A799-384B6DBAECB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8" creationId="{ACB573DB-0663-48EC-B90D-8964C52923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9" creationId="{FA6F1868-D647-4477-A6A9-10128DD29B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0" creationId="{F874B612-F9E4-4A06-8590-4B9F519D6A2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1" creationId="{4AAC1CFB-7497-433F-9915-DD69B2F7484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2" creationId="{2C6616A6-B89B-40A9-BC37-32DFAB6693B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3" creationId="{714F1283-C07F-4E74-B72D-C142FA9659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4" creationId="{8A5F50A7-4FE1-4E33-8990-149D50375B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5" creationId="{77794AC2-0899-4CB0-9E97-90CB7A6E5A4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6" creationId="{20904303-BBD6-499C-86FC-145235E499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7" creationId="{C2E7F05C-1D0C-47F6-BD3E-F494D453F1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8" creationId="{8D97C980-AB7E-4A4D-A3C3-944F12101B4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9" creationId="{3AE35944-C4A3-49F5-9F46-035B9DE0CF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0" creationId="{D8F412EF-3FB2-4D0B-9485-57952C560C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1" creationId="{EC382042-4EF6-4344-8882-73C5ED7EA9E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2" creationId="{BF0EE371-CDE7-441B-8BD5-A984C6EDE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3" creationId="{D8992905-7290-4202-8532-C8D1D50BD4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4" creationId="{FDDCCD51-6858-4D3A-BAB5-1D99529D0F9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5" creationId="{74CFB4D5-FB44-4F77-973E-7E13A486C98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6" creationId="{29920ACF-22C2-4750-BF12-CE42530B0A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7" creationId="{985B4A17-8CC4-422B-831A-05BED1B194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8" creationId="{0AF42141-4CD9-4FA7-9183-E94E3A477D5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9" creationId="{C52534BF-2EF1-435E-BF2B-083BF4948B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0" creationId="{B51BD7C1-9C59-4EE4-97BD-A8F89F57FB6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1" creationId="{1919AF5D-38B4-495D-A013-1B0D17D292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2" creationId="{345903A2-21C8-43A5-843B-8B97583CE69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3" creationId="{00686B20-6F3B-468A-BA4A-DFDA754CBDF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4" creationId="{9F08BBD2-CAEF-4CC4-B99A-6AAA850A86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5" creationId="{278C8EC1-CE24-4501-9BD9-26A70B470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6" creationId="{39DEAC31-FBEE-41DF-9256-3FC820290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7" creationId="{B3D91899-2E46-403F-964D-6FAD67DA9A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8" creationId="{83181B4A-5AC4-4486-A212-FC7947C82E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9" creationId="{4210A389-6C58-4A81-B609-58E73A96DE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0" creationId="{EF6625DE-8CF1-4152-AB97-56EF6BECAE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1" creationId="{69234508-2B50-461A-9996-C40BE9E72C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2" creationId="{3D6F024E-98BD-4F52-AFDE-51D4472A1B2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3" creationId="{91DFD773-742D-4364-96EC-7F5E0592C2E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4" creationId="{B180C7EF-3C9A-4B7F-927B-986E1BD83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5" creationId="{09058D5B-815A-4B18-8D58-66343BD0C4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6" creationId="{8E11452E-97A3-435B-8AD4-4E4C9A4E94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7" creationId="{3C459FB5-1E16-4025-83FF-A8BFE87310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8" creationId="{079F7F95-F74A-4083-8B0E-2DB5B34B0B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9" creationId="{CD056DBE-2E2F-4207-B9BE-ED8197AE70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0" creationId="{5D57DBB3-E0E9-4323-82A3-22CE8E180DB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1" creationId="{6D24A40F-D182-458E-A4D1-3C6C28D3D50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2" creationId="{25875BC8-6BD9-48DF-9DE2-278CE88664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3" creationId="{0711013D-8D80-48FA-A5D7-3D518A19BE7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4" creationId="{4769C411-C9B6-4B1E-A1CC-D6944EAF424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5" creationId="{6E9BA056-459D-409B-998B-D5C6BA47D5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6" creationId="{6CB03F39-FC5B-4BAB-92C9-CAD0BC9D1C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7" creationId="{29D1DDE7-FC93-4B9A-9FCE-63BF8BA478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8" creationId="{FF06086A-8D70-4CF9-A360-3557E6F1FEA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9" creationId="{DA4CB97A-3E75-48AF-B246-702B01C6BB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0" creationId="{9B228C85-31DF-4D78-97CA-1C9D0914F3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1" creationId="{413E9D48-7998-49D0-8C2E-71FFDE9BC85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2" creationId="{282E3ADF-DF0B-4AE3-B934-4BF0B15F3B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3" creationId="{B39F0DD6-A8D8-4807-A516-AC825ACFB6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4" creationId="{95954D33-DD23-4F36-8A01-2EB9688C53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5" creationId="{520AED1D-B188-44A7-9528-DE15FFDAE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6" creationId="{DF088397-88CB-4529-9ADD-3A95B7CD9F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7" creationId="{11D6E9CD-C6E7-456F-9C4B-1D94D6FDF3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8" creationId="{1BD12AE1-4B2E-439B-86AD-A4C322BFB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9" creationId="{769C5D93-E26E-4F74-944F-E9CEDFF92E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0" creationId="{4EA3536C-2510-4C60-8530-90B23A083C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1" creationId="{B4D91410-2464-4716-B433-DFCC045DBA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2" creationId="{D50063CF-FFF9-4E19-8BD8-CC08150483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3" creationId="{632239F4-E197-45E8-A82C-318AC1AC99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4" creationId="{B01A500E-391B-4D42-996A-0EFE24582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5" creationId="{CF82A52A-1911-418D-9C53-9117FC6E6C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6" creationId="{129DDC50-E59F-489D-A03F-EA1FC7164A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7" creationId="{171FF709-034E-4F61-90B5-6C272F66E5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8" creationId="{A6CEB9E3-3406-48EB-B8DC-74910DAC08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9" creationId="{1EF423A9-6F4F-49BE-9537-459E23FF867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0" creationId="{555876DD-183E-4144-A696-AEC938EF4C3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1" creationId="{47ABACF6-3CBF-471A-B698-E4CEB94268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2" creationId="{22A03704-97D4-436B-8BE5-EEF4916F93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3" creationId="{1D0A6E16-882F-4A0D-BB9D-72C1FFCD43C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4" creationId="{C8C822D5-9A21-4093-B140-9D553C1BE12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5" creationId="{AB8AB1E5-15A2-4F3F-851B-E270F84C4C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6" creationId="{8183132B-98A7-422D-B9B8-67D1C364251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7" creationId="{9A638644-5C0B-43D9-8C6C-D8415E4C958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8" creationId="{5DD3C310-A539-4761-BD9F-70ED0593FB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9" creationId="{2CC0066C-E3DD-4D20-8C88-8C19305530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0" creationId="{5B15D184-3F70-4C35-B8E6-C8209B8C86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1" creationId="{29438F05-F92C-4CD2-AB29-4FB40D08B5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2" creationId="{6BA98ED0-CA3A-47ED-A742-6A27F97DB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3" creationId="{DA7DAD1E-667A-48A4-8C4B-B004F0F3F71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4" creationId="{04D1C18A-9DE6-4521-9106-D32B9C365F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5" creationId="{5DB9057E-FBBF-4890-99D6-15B3CFB8075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6" creationId="{5294435A-9810-4E3D-AEA5-21DE069D10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7" creationId="{10B9EA51-6B28-4876-8A99-681C0EC3C2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8" creationId="{1628C893-0DC8-46ED-9FC5-F134BDC616D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9" creationId="{7455B2F1-F9D0-4B37-A6F1-242BDFA635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0" creationId="{4C240C2F-F5CD-4A81-AB58-0CD9A0CA7C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1" creationId="{A5655036-CFA5-4437-A8B4-D1CB1359D2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2" creationId="{813545DE-CEB6-4B4D-BC0F-B155A69C8CC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3" creationId="{D0FFECC7-8BD8-4C22-9393-E713C4BC310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4" creationId="{3E113F90-8A0F-4123-BBDF-9A1C0AA28D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5" creationId="{927FAD3D-FA88-4270-A534-2D6D8575DE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6" creationId="{B9673BC7-B503-4682-A8A1-186131F95C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7" creationId="{ACE36550-4345-49D1-B800-22DBB341881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8" creationId="{8EF5150E-B769-4F54-9068-295961422A2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9" creationId="{39EBB8C8-5B25-4050-AE81-C1ED9134F1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0" creationId="{068B3D8C-FB54-4FE4-A918-3A74434EB0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1" creationId="{3655A546-920A-46F0-8B15-48380C1838F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2" creationId="{1A9460B1-B28B-4DAA-9535-F13630CAA6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3" creationId="{A903A97A-FDB8-4E89-8577-D39BB012493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4" creationId="{688E683C-B545-445D-BA51-08BFCCD95E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5" creationId="{B705AEC2-0BB2-412B-A070-FAEDF77567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6" creationId="{59DCFAA9-EB87-46AD-9A03-6D077979DC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7" creationId="{831F84E3-E988-4AFB-AAAF-EE30473826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8" creationId="{C8834918-5FCC-4000-8E23-2164BC88541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9" creationId="{BD96DAC2-F1DF-49FB-807A-6D474FAA06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0" creationId="{A3A32A77-171A-4793-AD2A-A55958DE35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1" creationId="{6AF1F809-30C4-44E6-9DCD-5E171D652E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2" creationId="{651451DD-8237-41CE-AB76-15ACDF9A67A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3" creationId="{9B8731FF-A645-439A-A612-0B24FA4C8CE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4" creationId="{0A53F422-8E1E-4B47-8E73-F622082A5B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5" creationId="{7131D8CD-1A06-4DA4-91A5-229E85F3D6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6" creationId="{A289D8B8-1E05-4091-AC4D-85F042B2C5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7" creationId="{6BA14F2A-D7A5-46B2-A34D-E0D27537010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8" creationId="{EA114A35-DF9A-4C36-9198-0B4CCA6261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9" creationId="{0F538830-5F96-48F2-B504-95343D9B012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0" creationId="{236A60F7-6309-4A81-AE1F-D5254CC3B5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1" creationId="{A99CB1E4-9206-465F-8702-F886048B23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2" creationId="{2577B298-9B5C-4110-A68D-5832E86F5F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3" creationId="{9ED65B47-F724-41E5-8BA7-D2275A8FB2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4" creationId="{CDD3E39E-7390-44C7-A049-444A113841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5" creationId="{98A190B3-209B-4238-9921-1797CF68E70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6" creationId="{8A80DCF8-2E98-4D54-BE74-F403429A817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7" creationId="{B14F330B-4A11-4C49-8A6B-79895A73477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8" creationId="{28B5F02B-9C44-4460-AAD6-0D18DA7B41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9" creationId="{784327E4-EED4-4EF1-AFA1-C2D9BCE39FE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0" creationId="{72C74B44-437C-43B0-8954-23B2200A34F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1" creationId="{D0F9DBC4-E2B4-4D17-A997-81D29E2752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2" creationId="{D3040E78-CFC0-4B42-B71E-18A9D2BBCE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3" creationId="{EDFA158A-4995-40AC-8DB5-34E0E1095E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4" creationId="{EB8BB3F8-2CE2-4A80-9FC3-A2BEFD090E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5" creationId="{C3F90E1A-4C83-472B-BBC1-64D144D325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6" creationId="{2639A8FA-BA3F-44B0-9793-B50B297C11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7" creationId="{EE90743C-2C3D-4843-9612-0610A36F86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8" creationId="{9655E35D-7277-4188-A97F-8884ADAA52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9" creationId="{FBF5C5CF-C348-4892-A344-DEF32B1755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0" creationId="{092A3CA4-7498-4622-A8AD-552FDDEC5D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1" creationId="{8330FD34-D38D-441E-8CCF-4E461C7E74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2" creationId="{5A400097-3848-4B75-80EB-5439C56013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3" creationId="{A0C0BB96-CE0D-4450-935A-6C8566C5D2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4" creationId="{58EAA937-BEB0-4D16-9E23-EE4BA280E4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5" creationId="{14E21523-98AB-4FCD-8449-F866FB23AF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6" creationId="{DCFE2AC1-50ED-4221-96CB-26C8020EA1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7" creationId="{4AF4D547-CBF1-4F0B-A423-6F99C2E3FC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8" creationId="{F35BE470-3F65-4327-A011-6F5157B45F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9" creationId="{2F2CA41D-5E4A-4820-8E65-19F703133B8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0" creationId="{6C1B0A45-30D6-4454-97E3-AF26D3C5B0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1" creationId="{37E8732F-7756-4985-8018-FF7B7FEC28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2" creationId="{F44BE1FF-AAC0-4DD5-A5C7-232C05FD5A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3" creationId="{813F4F2B-9ACC-4FF9-9D6F-88366673B48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4" creationId="{433BBD13-5949-4D79-9338-588666861C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5" creationId="{6A69A43E-B4FF-4476-A5AE-8ECC0955B13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6" creationId="{79B0538A-DC78-47C0-8E2F-082161B6DB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7" creationId="{002A5FAB-2671-4AF3-B4E2-DBC4CA9189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8" creationId="{1D812A4D-CF2A-4017-B9CA-9C666EF5A3C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9" creationId="{99FA606F-3B1D-4836-9B3D-BE061E5E24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0" creationId="{F59A56AB-9A6E-4B69-9CE1-4ABBF3402F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1" creationId="{B1F8BA34-E902-4312-B895-D7D3DCA25F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2" creationId="{55578C3E-CC1E-49E9-BEF4-4956FF176CA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3" creationId="{EFE8E1D2-E898-463C-AF7E-0FBA64B42D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4" creationId="{B53111C5-752C-4EF1-8EBF-10288BF8C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5" creationId="{39B03DF2-E6BC-44DE-A198-7934ABF352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6" creationId="{97A3748A-C9BE-4876-BF28-835F41EF2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7" creationId="{6D7D9424-A6DA-46C0-B4E6-60E9FD1AF0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8" creationId="{FCF455ED-BB86-47C8-A1EC-E83E4461DA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9" creationId="{6F384165-A6CC-45BB-BB46-F6BC53D2FA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0" creationId="{DAAE7D29-973C-4DF6-8E6C-342F14BF58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1" creationId="{72ED41E0-E3BB-4E71-9AC3-024BACF8E1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2" creationId="{966447EB-1A32-455D-B710-A12C9E467F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3" creationId="{88B13C3C-985B-417D-B4B5-94CC3AD35D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4" creationId="{00720DB0-449D-4BF6-9B34-769E8E1ADB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5" creationId="{A9DBB7C5-ECB8-43A4-A328-D66FE0B45D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6" creationId="{C57B27C0-262C-4BB0-A2F3-7481ADC7631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7" creationId="{5F1CECD0-791E-44CD-A214-160AB894934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8" creationId="{2D7B16AA-28DE-4BAB-8140-DD7DD3D6E24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9" creationId="{8C18D19A-0C54-456A-9B59-28EA2616B0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0" creationId="{BF8A3BDE-EE02-4FAA-976D-B4D9852437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1" creationId="{F79DF493-5F7D-408D-972A-B04A2D1317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2" creationId="{E2982A97-023B-47F6-9669-D3180239BD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3" creationId="{D5F99C0E-DE28-40FF-B6E2-453924CE3F6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4" creationId="{28654B03-9B70-4BCC-B913-FFC6312E80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5" creationId="{0F9D8024-5540-4E5B-A27B-8A4820E6AD3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6" creationId="{AC5308A8-7B5F-49D0-B77E-D784D0956F3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7" creationId="{9E6DAB81-1680-46E3-849B-1C29D57721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8" creationId="{2580C516-10FD-4856-A37E-1D67C71B73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9" creationId="{8F421053-AC68-4DEE-870A-909100982C3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0" creationId="{C0378BE5-23AE-454F-8C8E-79DA8C718C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1" creationId="{FF49068F-9A0B-4705-91F5-6825BA4422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2" creationId="{5D62CDA2-9C12-4E13-B6AE-AF3B4BC991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3" creationId="{6DDF3EEE-567A-4698-BE2D-E2B0FB95A6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4" creationId="{DBA7F591-E017-40AC-BFF0-79BD4FAAED1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5" creationId="{AD3BA435-A115-4E2E-AEDD-98688346F0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6" creationId="{9056FE9C-93DD-41ED-A5EF-3478803CFB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7" creationId="{1C29B306-8D55-4797-8B6E-59E66076AB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8" creationId="{9EFBF529-5947-421C-8F2E-54D262D6B8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9" creationId="{193050C0-6DA8-4FE1-BC19-16396D6337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0" creationId="{66696BFA-4D17-42BC-9026-4ACCCF5709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1" creationId="{F3A75C27-EAED-45AA-B80E-0187C2CA5ED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2" creationId="{9C3628C9-650E-40C3-B3A4-E6BA05380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3" creationId="{26ADA60F-E258-4579-839F-1BB133003B9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4" creationId="{070054B4-891D-4EB9-A2DD-EA91DBCAC39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5" creationId="{2E006A3B-B33F-4A38-9670-EB52EA52C0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6" creationId="{81A66544-3BEA-4B61-A062-6AEE4B91BB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7" creationId="{21323D0D-2B5C-4717-836A-AE08AEC301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8" creationId="{1F98F66F-F609-4C6A-885D-DC7D79620B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9" creationId="{E315D3D9-5D5C-4AE1-BC88-202D941CF22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0" creationId="{3CB602D6-7BFE-493D-9C3C-3C6BDFF767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1" creationId="{8CD7A0DD-7677-4F8D-BF41-D4D49D4A02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2" creationId="{A22F2165-6298-4D0A-8BCD-3F7ABB64F01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3" creationId="{879AE20F-FA76-4791-87E8-FBF8501D91A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4" creationId="{79109723-B7C5-4B24-833C-B839278D6BD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5" creationId="{952C87D3-BAF8-48CB-8701-D23CC7BB8C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6" creationId="{CB9C82BF-9E1F-490F-A7B8-FE8FB332E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7" creationId="{7925B2C9-58DB-43B0-8451-AD948F9F74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8" creationId="{48D04FA0-9CF7-400D-A39F-259404CBF8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9" creationId="{B342EB97-52FA-48B8-BCBB-968140DE6F0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0" creationId="{48216972-5715-4E1C-B3F5-04491C4AE7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1" creationId="{E322E659-1995-4D51-BF2E-C1FE0815C3E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2" creationId="{6175FA3A-2BD8-4E6C-BBA0-44D96D4E67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3" creationId="{D62918DE-C692-4F54-AA91-B3A6236B29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4" creationId="{206F0381-7AEC-496E-B916-6B6EDFF75B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5" creationId="{20A4D87C-D132-4515-82AE-426E2E78BB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6" creationId="{6A209E7F-0CA5-45D4-B688-5F1E7C2EF2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7" creationId="{5113CFC3-A5E9-4609-9E5C-200A8C64B0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8" creationId="{7428FD5A-6F39-4DBA-830A-9C8E77815E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9" creationId="{85E66CF9-2475-478C-8109-4CB9A6F27FB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0" creationId="{EE4D8AA2-750C-4961-9BF7-19BC6CB128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1" creationId="{90FC1810-39E2-4322-B575-CB2CC591C3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2" creationId="{37664DAA-8CCE-4B25-A566-A21C1EA687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3" creationId="{3770C8FE-0542-42CF-BA06-6A0DBF2097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4" creationId="{BCDE12CD-0090-4BD2-B86A-B6A100DB1A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5" creationId="{CFDFCB99-D6ED-435A-AD77-0DE2E33F4C5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6" creationId="{7DAF3E15-BC6B-4E3B-AB49-033DEEA6B03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7" creationId="{45767352-AF08-4033-A06E-26DA494D0E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8" creationId="{66B03E3C-45A7-4EC9-857F-D21E23B26A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9" creationId="{1ACFE49C-D201-431E-AE48-5C3976792E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0" creationId="{8977E187-F097-40AB-8054-0408116A700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1" creationId="{89746A3C-4CAF-439E-92D0-FA722F8B32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2" creationId="{7BFE9F7E-76A2-4F4B-A623-509E37DF8BD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3" creationId="{2EFBF1F6-8C7B-4604-AA0C-8DD05C5415C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4" creationId="{88CC5ED5-D60F-4C1A-B046-D7D0A844D1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9" creationId="{689DFA84-EE8E-45CC-A927-CAA84A4C86A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0" creationId="{D4711CD9-126F-4C30-BBEC-3F93A57182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1" creationId="{3A50F040-F471-4E94-9850-F5B66C2506B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2" creationId="{4B13305A-BA86-43FC-9ED1-12FD41F4D2E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1" creationId="{7A4E5C02-6156-4027-888E-DBF47F3B49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2" creationId="{22FA61D9-64F3-48B5-9262-69A3253A15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3" creationId="{AA076818-C1DC-444D-9E24-21566A957D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4" creationId="{B1FCE1A5-166C-4093-A2D6-243FDE2ABE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5" creationId="{E5D16BE3-0A98-4933-92FA-2DFAE4FB25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6" creationId="{7D72C9CA-17CA-4B8E-A754-48DA6A63D7C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7" creationId="{DD710358-B4D9-44A4-8C42-E652EA4F1B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8" creationId="{DF7E530D-F83B-4E24-930B-C05248F7C8F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9" creationId="{A0FADF45-03AE-4061-8B1A-1BB79A7C71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0" creationId="{C91390D9-71E9-4D40-9CDC-1630160A33E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1" creationId="{3BC5F6C6-D607-4EEC-ADBF-A2F59203999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2" creationId="{7C40B5DE-C0D5-435B-90EC-3553191E609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3" creationId="{8135D727-AC40-45BA-8170-335F1C986B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4" creationId="{27FE25ED-52FE-44C4-A460-CB86DA8CEA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5" creationId="{CC698BA2-BFDC-4BA2-B1C7-6257A09F571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6" creationId="{74907FD1-0E0C-43CF-9B83-A3249849E66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7" creationId="{04B0CBA7-B6E0-4AE5-957B-E16D90A30F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8" creationId="{BCEB60EF-38FE-420A-A57E-A4B1E456CE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9" creationId="{39FC3412-5CFC-4C96-ADD8-4D52F8E56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0" creationId="{D448FE87-9694-4813-9629-0EE12A96F23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1" creationId="{130ECDC6-91CF-40D3-B946-459A4AE24B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2" creationId="{33D78813-CD01-4584-BCC8-B94F29C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3" creationId="{8B88D5FD-223D-4E32-9870-086663BC21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4" creationId="{3F1E2037-0EDF-4F24-95E2-3CF288A76C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5" creationId="{636FE78C-57C6-4E9D-BC82-D9903FA3E3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6" creationId="{2E605984-3FF1-4CDC-9515-DF6B3A9D56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7" creationId="{0A5A674A-3C10-4C91-A9A3-34C9BCE7AD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8" creationId="{3B2E3582-12E5-4DD4-B000-25F5C502C5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9" creationId="{21A05F4F-B692-4A91-AE80-9D4DEDEBBC7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0" creationId="{01351F3E-4DDB-48E3-9A8C-2045391923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1" creationId="{59674229-1EB7-4EDC-BC24-DAA6194CC0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2" creationId="{9942D803-D7D9-482E-A5C8-BBE478D60F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3" creationId="{FE09FB33-1893-4E4C-A418-36CB50C6D9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4" creationId="{E8CD7DE8-00D7-4935-8E65-07B1F04A28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5" creationId="{4E2A240B-69EE-4E63-BF0C-83741B0B65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6" creationId="{63656B8C-C3EA-4E76-980D-4CBF36C286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7" creationId="{735370F3-7AC2-436E-8967-EB1795FD3E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8" creationId="{2C0D967B-CA46-487E-AEB3-207624326F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9" creationId="{27E8287E-C43E-48CB-909C-00FD017345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0" creationId="{FCD0A996-9E77-4F45-B064-867BA95868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1" creationId="{6DCEF82D-874A-415C-BFF9-C7BAD299227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2" creationId="{7CCBDB44-F52B-445F-A948-4107CF404DF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3" creationId="{9CD71700-9E43-4FB4-800D-18FCE21C6C5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4" creationId="{DAAEF012-12EC-48A3-9EF1-B28731DF7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5" creationId="{14FD1AC4-61C4-4ADC-A198-087DF2581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6" creationId="{8D4DE9B7-CEF1-4FE4-B0D0-3920D08FA1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7" creationId="{89B0F2C5-4B49-4C51-B95C-C7FBE48757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8" creationId="{76E57E73-F5F3-43AC-BEFD-ACD3383C218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9" creationId="{A1967FAE-4195-4EAD-90A7-7D57D4D7281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0" creationId="{DAF34DC4-6D01-4C6B-9B56-4DB02C3A032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1" creationId="{67D2D88D-A336-46DD-B548-36BC58005C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2" creationId="{B2188A9C-4AF0-4828-BA4F-0021BE068B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3" creationId="{B069FDA4-C063-4C56-B0DF-B407E06A38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4" creationId="{E210E63F-B520-47D5-B041-F1AACAA4E2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5" creationId="{7FB01B8B-6C3D-4FBC-99CE-E4102E604F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6" creationId="{1B0832DB-D1D0-42E2-B99D-2119657D76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7" creationId="{18302126-8A8E-4572-B347-A8E8E3A2BFE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8" creationId="{E183B44A-DB4B-43FB-A162-D3ED48F77E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9" creationId="{A13534FB-87EE-444F-A098-FA4A76440E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0" creationId="{58510368-4C49-4161-9338-7A541B8ED8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1" creationId="{F4034F90-6ABD-4ED2-AF44-4F0171BEB87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2" creationId="{36533006-AF13-4037-AA19-0192B9282F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3" creationId="{20ECD912-2914-473D-9FE7-7F7B945E21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4" creationId="{1D12A967-4C9E-4152-B942-FD8D38B672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5" creationId="{B8DC2273-C80B-434A-AAFE-265860C4C90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6" creationId="{DF925ACC-5EFB-4F3A-96B9-F02206CC20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7" creationId="{FE942D1C-F75B-4B04-BDCC-BF20B1EAA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8" creationId="{93A816A6-A59B-46DB-BCDC-6CE8F623C7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9" creationId="{8680E931-E31D-4E83-BEBE-9FC2AFED1DD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0" creationId="{F10F4EBA-22AB-4DAF-A978-D3162FED52B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1" creationId="{B222DB99-74DB-460D-9C2D-400D1BF3B57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2" creationId="{74EC53DD-302B-4AA2-8BDE-0EC5422856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3" creationId="{DF5CE4FE-95BD-43D5-9764-6B80490D43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4" creationId="{FEEB58F6-242E-4D4A-9DA6-6662A8096C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5" creationId="{10D395BE-2CA2-4D64-B93D-904651AA503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6" creationId="{C22440FE-9E81-4373-A238-86C24B68CB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7" creationId="{B3ABE09E-2A83-4A09-9F9B-C02BF35A4D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8" creationId="{B6CC6D74-8BBA-464E-AAE6-0BD1081AC7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9" creationId="{8931EC84-0BCC-46CA-8E4C-9AD89C6D099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0" creationId="{81FE65A6-AFA2-4A83-B52A-844077C629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1" creationId="{3285D8C2-FD6F-48FD-837B-26F817844A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2" creationId="{A05E0653-8A92-4709-9DD0-29AD3EC0D0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3" creationId="{B0BFFFDA-9D6D-4374-80DD-8815CF6D7B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4" creationId="{692EE5CB-5FB9-42E5-80B5-2A3D11F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5" creationId="{8FEEF005-8EBA-4EDA-A110-414A0B7D73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6" creationId="{07BBA4BB-A2B4-4DF0-9280-498BDF9ACD5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7" creationId="{821C5718-982A-4D48-BF70-04A25AE213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8" creationId="{9EC7A53E-EE28-48F2-B874-9C6575EC0D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9" creationId="{BBE6937D-9065-4675-8E53-AB97336BDD6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0" creationId="{8E02DE19-AF7F-46FC-ACC8-631257C6156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1" creationId="{2620A07E-D437-41F9-A605-504D946CED0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2" creationId="{00744926-7E6B-4257-A015-4761E03C45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3" creationId="{E45560D4-4997-4315-BE26-3DC17D78FE7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4" creationId="{74861CC1-BF57-4EC3-98E5-550C2CFFE85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5" creationId="{55311127-923E-4449-A98B-F68E76C86FA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6" creationId="{3B614018-24A4-4252-820B-F6379F921D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7" creationId="{BC208379-95C2-40C4-8E1B-CAF054687A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8" creationId="{26AD58FF-D82A-4921-A706-4246FF130C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9" creationId="{A1A62ADC-27B2-42CC-AD41-ACD1587849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0" creationId="{3AF410FE-7644-4F72-8934-0B6C8F2DE42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1" creationId="{4D3F341C-8324-44C5-A687-805FEFE144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2" creationId="{731AE8C6-F864-4148-B858-783CB49981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3" creationId="{E27CB52F-B234-4D4D-80CE-A5A3D77D43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4" creationId="{2E2C63E0-788D-4F4E-BAC5-9D292F2D781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5" creationId="{F527C628-97A6-4A45-8DC7-A187329E13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6" creationId="{D9FEA384-4198-449B-BBE7-5D2D0A9FE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7" creationId="{35EA70DE-CDB9-439F-8289-8FCC7230BD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8" creationId="{B8D5B4FA-BB3B-4DEC-93E9-4481CAA52D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9" creationId="{C751C3F7-C0E3-4820-BCC6-7B472F32DA4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0" creationId="{B0DB95D2-C78C-411F-A262-C9111583946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1" creationId="{676668D9-5F89-430D-B108-2E28D2E53F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2" creationId="{D3649476-7F88-4BCD-B2A0-D0AA5F89D7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3" creationId="{A586029E-596D-4252-9BED-B7E260593C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4" creationId="{A18072FE-D677-482C-87A6-29154BE1EDD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5" creationId="{56B5D6E8-E66F-4C4B-BD6B-EEC0091D78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6" creationId="{FBDC4341-DEA4-47AD-961D-C3E8428A1D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7" creationId="{EF174D8E-71B7-4EEE-9198-38C0E7A6E6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8" creationId="{3F8400CE-3D3E-49A3-A2A3-15E64E3109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9" creationId="{C84DF80C-EADD-4C19-BB0B-B8C423DF4B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0" creationId="{A6619732-0575-465E-9CE3-1F29DB2325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1" creationId="{1F3B33F5-EB8E-41F8-A35B-27689DBED6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2" creationId="{B4E07012-C54F-40BD-BD0D-F3408F0A449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3" creationId="{BB0719B6-C287-4461-8F9C-68D705F705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4" creationId="{626832E2-BC95-47E5-9A0A-68B7AC23073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5" creationId="{1A5BD796-BBB8-46F2-82DE-9B8B7A20B4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6" creationId="{1F460BA7-9A4F-427B-BD6A-5EE318A1F0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7" creationId="{11F39620-567A-4086-9F9E-12FD3D025D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8" creationId="{E2FF2080-B42F-4C87-BA67-0C0ACB1F81D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9" creationId="{2A5D3748-3A63-4976-954B-E3460F027D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0" creationId="{280F6109-DE64-47AF-BF78-B1FA7D7AAA4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1" creationId="{02ABC600-31B0-4002-9B7F-A811701FE1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2" creationId="{A03EEBCF-29AB-496B-82A2-FBD53582AFA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3" creationId="{88A37782-E6CE-46CA-B11D-333943E4ED8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4" creationId="{1D76D825-2B33-4432-9FDC-524FB86B424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5" creationId="{24D1BDFA-1603-42FA-8AF5-AE31ECC04F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6" creationId="{066881C4-FBDB-411B-9CB6-ECFB6282C9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7" creationId="{241DF173-18FA-4331-B863-3B91F6F79C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8" creationId="{605CFAC7-426B-474D-9A31-DF355611FA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9" creationId="{6C9CEA8C-AD85-40CC-A94E-4F82B3BD65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0" creationId="{FE7F340D-D895-496E-BD84-DBCD34B0E17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1" creationId="{221924A5-A4D7-456E-B5F7-3D1640E338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2" creationId="{080DEBFD-BC43-4B4A-A320-09725F93976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3" creationId="{7039D7C3-508C-4F2A-9503-B987B1BE39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4" creationId="{2A16FAF2-E98A-4595-9D84-69517A50D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5" creationId="{B24723E2-4AE5-4A25-81C5-E78887DFB57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6" creationId="{A6B16966-AC2C-49AF-A85E-0B8C7AD7CD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7" creationId="{BE8A56AE-3114-4F7A-9629-21C70090E6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8" creationId="{8C3AA0C3-A727-4900-A557-A17ED07DC62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9" creationId="{1BEE0C50-3F33-499A-A681-DCFE961FCFC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0" creationId="{211A1713-6893-46BF-9491-DD9A2AB1995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1" creationId="{528550DF-DD95-4726-B7E2-497DFA189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2" creationId="{83348F84-B3F9-42A0-80C2-F2937A25EC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3" creationId="{B35384A0-FF78-4C90-B5C4-6706F3B354C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4" creationId="{1BBA757E-B32B-4384-99B6-EF26759BB0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5" creationId="{0A43BAA8-44CE-459F-8774-7D378354CA1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6" creationId="{1E056112-FA10-4EBE-A668-5FCC5C301E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7" creationId="{C36148EF-E1FE-4EE5-87F9-128323C4AB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8" creationId="{3F0DD73C-A100-43E2-96EA-A200536F597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9" creationId="{8600F84A-D6A1-465D-83B2-600A54B892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0" creationId="{22C69E79-50F1-4E70-9E23-1C3DC2C7EA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1" creationId="{2D0B0190-0941-4931-999A-4B56EA1C57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2" creationId="{083E538D-5536-44C0-A4C0-B799F6BD0F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3" creationId="{03F73C04-9041-488D-AB1D-8AE999BEE3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4" creationId="{38E5CE0E-0D5B-4750-A9D4-12175DEF259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5" creationId="{F2496754-956C-483B-B78C-3B81B98BA6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6" creationId="{A481C66C-195C-4671-8147-BF7C01C3C1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7" creationId="{3051840A-AF31-4713-8B47-00C4209D02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8" creationId="{9A5E0D0A-9373-4497-BEF4-E5DD9BAEB4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9" creationId="{95B3F701-38F7-4CEC-998E-EF57AEA548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0" creationId="{4C3D39CC-B7CF-43D5-B533-5D99754DF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1" creationId="{AC7A694D-19EC-441B-BEC8-2BD3E44015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2" creationId="{AA9CCF43-AB40-4CC9-BA49-5A4F00F9F3A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3" creationId="{DD879FCB-1821-44E2-871D-0F4889C019C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4" creationId="{D0128353-CEE7-4DBE-9622-3514024D9A0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5" creationId="{E83057E4-4C6E-4EC4-AA6E-3A14F89C06C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6" creationId="{F5DD81E7-6D51-4471-9C8F-52357E18F2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7" creationId="{E35EEB82-726D-4D6F-AB88-1C5BC27AB8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8" creationId="{8D589E75-7A3D-4398-8AE0-3FBF7D335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9" creationId="{DC7D031D-E83D-4278-BEFC-B18503D814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0" creationId="{C8E347FE-B665-4FAA-9CBF-2ED2B2F6886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1" creationId="{FF1FDCC9-BAD6-4603-B68B-1277A0317D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2" creationId="{FD13A0CC-5DBD-4C01-923D-258285BA77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3" creationId="{0CA32094-8B01-4917-91C2-6484B5717E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4" creationId="{B779D4E7-05C9-4486-AFC4-99935F1D05C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5" creationId="{863A6161-414B-4725-8D38-DB38B05C4A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6" creationId="{5B47B450-9EB2-4CDE-9CBA-EE69D4B7E53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7" creationId="{CA3ED1B2-8BEA-4404-BBE2-51BCF5C12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8" creationId="{7EA008E9-5A0E-4207-9FF7-D551214327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9" creationId="{B9631E26-EAF7-4DF2-BE41-A25AF2040CD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0" creationId="{08388760-A1FB-44F2-8489-B9F0F8B11F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1" creationId="{DC526EE5-6337-4CB0-B4FA-8563E9808A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2" creationId="{2AD3448F-56BF-4261-8E6D-F5AA9BE678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3" creationId="{84D41E70-7BA5-4B8D-A33A-A2E9D62C74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4" creationId="{906DB155-264A-42DE-AE4B-23A78F14AF5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5" creationId="{2D56E250-D5FE-41B2-9CDD-8F2971E2ED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6" creationId="{230D6BD2-57CC-491A-95CE-95805C04BC4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7" creationId="{F87C8CDF-A850-4B46-810B-BE543477FD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8" creationId="{56D1A00F-CA8A-4CAC-AD48-B4D05678F1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9" creationId="{A92F84DA-6BA7-4E5F-8275-AF063966B6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0" creationId="{153BF036-A328-4903-939A-B720D1BE00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1" creationId="{6F27CB72-EF36-416A-B255-2CB16F51226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2" creationId="{12C97198-6158-40B9-90F1-0F0F9B5505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3" creationId="{5C7BADF9-CCBE-4C1F-AB23-4BCA5155C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4" creationId="{D49973D8-537B-4C74-B2B1-5405849179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5" creationId="{6B74914C-2ACA-47C7-B013-B09F102236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6" creationId="{003489D7-5C94-425B-9282-5B09583942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7" creationId="{83345C2B-D4CC-42C7-9FA4-27A312C125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8" creationId="{AFF7C4AC-D4EC-49DE-8B10-328FE11648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9" creationId="{7A034FF5-0338-44F7-8199-5E2D13B717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0" creationId="{C468B9EB-210C-47CC-B2AE-0B63171B503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1" creationId="{B8E19A6A-BBD2-473A-9633-ACCA43BC8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2" creationId="{944F31D6-C953-4BB3-A062-0EFDD4C57C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3" creationId="{453BF36D-1743-469B-BBAE-19737877BD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4" creationId="{7EEE210B-3163-4E92-80B4-7B7294F91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5" creationId="{711418C2-CB97-4D4D-9707-CFD8696811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6" creationId="{DF911D9E-53FB-4EA6-B996-0554591BF0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7" creationId="{B865AF6A-2408-43A2-928A-30B7B6F3B2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8" creationId="{629F2544-5607-4F3B-9AF1-891EBBAD41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9" creationId="{C65047F6-AA84-4ECF-937F-CC8E11D8F5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0" creationId="{519E99C5-E985-483B-9274-B939C29D30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1" creationId="{164DCC7E-2128-4869-8358-A98B685FD0F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2" creationId="{17830576-B4D4-4DB6-9E27-82681ACD1F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3" creationId="{D4A5BFF5-C2F7-4597-BD20-A74AD9C7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4" creationId="{A99AB12D-498C-4577-90DE-9208B314A4F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5" creationId="{BD6B8221-47F3-4723-87BD-B488220728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6" creationId="{08A94B96-F85E-454C-A92E-CC0F6F27EEA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7" creationId="{53696935-C62C-4B3E-AF18-CF34294A26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8" creationId="{4FF56CB6-4542-4C27-8A40-0DAE2D977F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9" creationId="{8664E249-BE3F-4BC6-BB79-11FB1D9EE7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0" creationId="{5C103ECD-B780-4051-8C84-8A26E39BEA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1" creationId="{D9AA84DF-E271-46AE-B498-AE556A06BEB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2" creationId="{FB1C73CC-D479-4139-839A-FCD12389C36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3" creationId="{5E83CC1E-4BE8-47B1-A30C-3DE6010B36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4" creationId="{EC1FC33C-DCB2-4FDA-93CB-B20F49CCB3B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5" creationId="{F91AA816-EBEA-4641-AE26-AFD86AA5A7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6" creationId="{496D8848-459D-43F4-A26B-6BB62D67F9B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7" creationId="{F2F1BC25-24C0-4FEC-AD8D-7645E269D7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8" creationId="{BF11D1E3-E72E-429B-855E-3ADEED454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9" creationId="{420D9E39-F430-4C36-AB2D-93A52919028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0" creationId="{42F140EE-B6D8-4402-BC54-860413B5B86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1" creationId="{E2FD9EFA-1B18-48CE-A29F-3E151EC2E6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2" creationId="{49FF6FA8-86A7-4EC5-B69D-40F11DB27A8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3" creationId="{CA6DAD2B-AE06-4CE1-8848-23A8535F67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4" creationId="{AEEBF3F1-7D22-4E32-B50B-0326295CA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5" creationId="{F20ACCB2-FD23-434D-ACDE-FE124274B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6" creationId="{81AAAC26-93A2-405D-BF46-CABF54900E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7" creationId="{51649EAA-4BCD-48D5-9485-C8B4E96A2B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8" creationId="{1878A040-AA8C-4600-A21E-2EA27BB079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9" creationId="{A35C5B15-0DEB-446B-BAF1-0CE045DF26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0" creationId="{B226938A-4790-4AA1-A190-C25818CE4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1" creationId="{5D05D01D-F259-4666-9D94-95794B6A40B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2" creationId="{F4C389B5-FEEB-4B93-BB5C-94A56442C7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3" creationId="{F192A84A-C9CA-4A42-86A9-5B61F88E7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4" creationId="{2611C941-A1D0-4A31-925E-7555E4E1CF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5" creationId="{82303D61-B91A-46D7-A319-EB6E5AE8C5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6" creationId="{EFCD06F2-AEE5-45C8-9FD5-AB5675B9DB3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7" creationId="{A10248EC-3C70-4899-9661-0651487875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8" creationId="{16896CE6-AC38-4D5E-B154-C080324B9A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9" creationId="{C11DE987-50D5-47DA-86FC-4F6EC46A99A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0" creationId="{4C745DA8-4AB0-42E7-A234-2E386C359E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1" creationId="{26136E15-50DC-4AF2-86E0-9408F068344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2" creationId="{D482A3C8-63F4-4A3E-86D2-22E100FB48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3" creationId="{1D1C21FA-00CE-444E-8F64-CAD2D0D59A0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4" creationId="{DB090843-36D5-4A23-B7DF-BEBEFEA66C2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5" creationId="{4A368EA0-8D09-46BF-980C-3A55B1B77C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6" creationId="{5F937900-98C3-4E5E-97F5-5BF3D7D97C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7" creationId="{720505D1-58E1-41FE-8974-8C87BFF4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8" creationId="{87B4C229-A4D4-42C8-8506-6B542ECAD57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9" creationId="{B79B9961-90A3-443C-85E0-5FB28164037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0" creationId="{A9632813-1BC2-47B6-92FD-9E48101C18D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1" creationId="{2ECE6972-4404-41E9-9437-A84929F73CC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2" creationId="{1C496E97-2989-4C94-BAC1-F8E365FF295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3" creationId="{E0676AA1-A6C6-48D5-9951-4986825F855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4" creationId="{676A2F5D-62F4-402A-A6F0-16CE7A7350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5" creationId="{676420C8-EB68-47C0-BF5C-E640BC63F0F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6" creationId="{C09DC062-54D7-4D1D-85AC-73AE57E3B5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7" creationId="{C3241462-EEB1-4498-BC93-D845B6D4D8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8" creationId="{7D5F2910-C1BD-46B2-8CA1-FF75FE9916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9" creationId="{EAB64258-B2B1-44DB-8B5B-B2EEE2E3EA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0" creationId="{498DE22A-05F2-47E2-91CD-38D4F1B1D0D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1" creationId="{136CAC99-3FE0-4CE2-B78A-66F40C9C42D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6" creationId="{E8BF52BD-7469-4C08-AE90-BA9BA06B25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7" creationId="{62E267DB-6F2F-4E13-9BE4-75806ADE20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8" creationId="{CE041633-DBD6-46BF-92E3-1185EEE088D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9" creationId="{75FF4F42-010F-455A-8BC5-5333036D69DE}"/>
          </ac:spMkLst>
        </pc:sp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5" creationId="{204BAA91-9CF4-43B1-9A7B-E1755B7B8E7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6" creationId="{CEDDA7A1-2FEA-4F4E-A1C1-F4E0964BAA3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7" creationId="{BD65A193-A360-406B-810B-F121386E684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8" creationId="{9496BF87-E884-495D-A00C-AD5961EE77A8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3" creationId="{6BF8D03E-F347-4D55-85AF-02CF2BF6C02C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4" creationId="{E071584E-A4B9-4D73-9B66-C060FECD15B4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5" creationId="{589110BC-5703-4310-8F22-4E1B7D9D5D2E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6" creationId="{26FC06F9-EDAF-414B-A4C3-A4C573778FC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7" creationId="{8A41EA91-FAFB-47EA-BFA2-E018E7A5809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8" creationId="{163C7C29-54D4-4D07-A0B3-08B4DA9AD52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9" creationId="{AB3FFB5D-8C65-4D7C-A05A-42AAFA4A32F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300" creationId="{F69D2372-86EC-4181-B5BC-8301E55627F9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2" creationId="{7D44E634-764D-4B49-9850-D827D049DBE6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3" creationId="{5E168DBD-15F6-4A69-865F-C0991FF55077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4" creationId="{678DC146-C9D3-40A3-9867-4AABFA5A3728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5" creationId="{F6F24C9C-D02D-43EE-8EA4-FA9FEEA9B81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0" creationId="{3038AF0F-39FD-48F1-9C4A-9674F12F446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1" creationId="{716AE1D9-48AB-4667-80B7-42BE5AF6D0A2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2" creationId="{60433564-A1DF-436B-9494-C549931D68E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3" creationId="{98924820-A203-4FF8-9B02-F0ABDD89A4F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4" creationId="{4D9B2F99-6788-4F5E-AEEB-75D94497EB7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5" creationId="{C4BB01AB-B8AB-4020-8DFA-072B072DF86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6" creationId="{1A2FB1C8-5445-4F23-A54A-D7ADEDD8AD3D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7" creationId="{EBCF90F9-3DB1-4303-867A-A7EE30B09C15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8:52.976" v="263" actId="1076"/>
        <pc:sldMkLst>
          <pc:docMk/>
          <pc:sldMk cId="2957820623" sldId="515"/>
        </pc:sldMkLst>
        <pc:spChg chg="mod">
          <ac:chgData name="Cristian Chilipirea" userId="34ab170da5908fc4" providerId="LiveId" clId="{51E1D80A-4A29-4E2A-B293-4232621C1517}" dt="2019-10-06T18:08:35.109" v="256"/>
          <ac:spMkLst>
            <pc:docMk/>
            <pc:sldMk cId="2957820623" sldId="515"/>
            <ac:spMk id="2" creationId="{0B1478FA-519B-40CC-87CB-59FEED7049A5}"/>
          </ac:spMkLst>
        </pc:spChg>
        <pc:spChg chg="del">
          <ac:chgData name="Cristian Chilipirea" userId="34ab170da5908fc4" providerId="LiveId" clId="{51E1D80A-4A29-4E2A-B293-4232621C1517}" dt="2019-10-06T18:08:43.508" v="259" actId="478"/>
          <ac:spMkLst>
            <pc:docMk/>
            <pc:sldMk cId="2957820623" sldId="515"/>
            <ac:spMk id="3" creationId="{F16E676B-BCB6-478D-9AD7-3FCCA4E4B8B8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" creationId="{BD8024DB-5E44-4805-80FE-A7C5616CFC30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3" creationId="{2E03899D-A8A6-4A4A-8512-009383EF70A4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54" creationId="{0BB1FB4A-D25B-421A-AB36-0E83234C635B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102" creationId="{ADFF8D05-A87E-40F0-A919-BAF7F5B12225}"/>
          </ac:spMkLst>
        </pc:s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6" creationId="{244782BA-854A-42E3-B970-B28C56EAC06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9" creationId="{F5CD1FAA-1150-43A4-BB65-63CCFBFDCB65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2" creationId="{DAD83DA1-0D6B-411C-A88B-5BE0C4C8FF0A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8" creationId="{6A9C5E5A-0BC5-4CA6-8428-48DE3FAC919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24" creationId="{F68E58BA-D8FE-47A9-99BB-9B7DB838F91D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0" creationId="{530128D0-2FF3-4AD5-B0FA-7A4E78B90F0B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6" creationId="{D520E8BB-3BDA-400C-91DC-C4E7C1E4B054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42" creationId="{DA38C3D1-4FB5-4044-8F93-00FBB56858E7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5" creationId="{902F4D9D-F3C8-4DA4-BE6E-DA6A4FF6304D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8" creationId="{CD406165-8E4E-4F5D-8B29-EC318B8303A5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1" creationId="{983DD69D-8A56-401C-B269-E96C4A58A971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3" creationId="{0F1B2DDD-8FE7-4BD3-8159-54DE061A6F5E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7" creationId="{93CED286-1D28-443A-967F-5A4CB54B2A06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9" creationId="{29307B48-1AC5-4C85-8891-D8EAF14E28EA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3" creationId="{BCF1F1B2-DFF6-487D-8E11-24EC0347277B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4" creationId="{E6116226-73B7-4445-B56E-AF143D24BC4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9" creationId="{2569070E-DF02-4047-B20C-FA4FDE1F2210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0" creationId="{527F909E-8EC8-4991-B108-15E08E585730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5" creationId="{51C11E5D-6B4E-46A7-BBFA-077C60DB3AF7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7" creationId="{41474432-F698-4FAA-B09D-A69F0211848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1" creationId="{20593A8F-51D5-4219-B842-686205897C93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3" creationId="{C65AF434-9181-4425-AC8A-316FBD40CFCE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4" creationId="{159A2341-BC0E-4440-9D5C-0002012CD88B}"/>
          </ac:grpSpMkLst>
        </pc:grpChg>
        <pc:picChg chg="add mod">
          <ac:chgData name="Cristian Chilipirea" userId="34ab170da5908fc4" providerId="LiveId" clId="{51E1D80A-4A29-4E2A-B293-4232621C1517}" dt="2019-10-06T18:08:40.613" v="258" actId="1076"/>
          <ac:picMkLst>
            <pc:docMk/>
            <pc:sldMk cId="2957820623" sldId="515"/>
            <ac:picMk id="4" creationId="{4F62176D-0D7B-43A4-AE44-10ADC67C3365}"/>
          </ac:picMkLst>
        </pc:pic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2" creationId="{F0FB9614-A580-4670-9AE0-DF5D113C2611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8" creationId="{5379FA84-7E16-4562-A232-431647656839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75" creationId="{A0D43198-D5A6-42EE-926C-EA747E79E84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1" creationId="{0BDCD842-AA87-433D-903D-F1CB0064BE6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6" creationId="{B1AE178D-03E4-4B7C-BA53-985756DA4340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2" creationId="{6BBB431F-6127-4BC6-86C3-DC0BAE019177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5" creationId="{23632047-63D0-41DE-A530-65C3F97E75C2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9:14.083" v="271" actId="1076"/>
        <pc:sldMkLst>
          <pc:docMk/>
          <pc:sldMk cId="3525947301" sldId="516"/>
        </pc:sldMkLst>
        <pc:spChg chg="del">
          <ac:chgData name="Cristian Chilipirea" userId="34ab170da5908fc4" providerId="LiveId" clId="{51E1D80A-4A29-4E2A-B293-4232621C1517}" dt="2019-10-06T18:09:03.361" v="266" actId="478"/>
          <ac:spMkLst>
            <pc:docMk/>
            <pc:sldMk cId="3525947301" sldId="516"/>
            <ac:spMk id="2" creationId="{2A748F6C-576E-4EEF-A077-246D1B6B0B9A}"/>
          </ac:spMkLst>
        </pc:spChg>
        <pc:spChg chg="del">
          <ac:chgData name="Cristian Chilipirea" userId="34ab170da5908fc4" providerId="LiveId" clId="{51E1D80A-4A29-4E2A-B293-4232621C1517}" dt="2019-10-06T18:09:02.121" v="265" actId="478"/>
          <ac:spMkLst>
            <pc:docMk/>
            <pc:sldMk cId="3525947301" sldId="516"/>
            <ac:spMk id="3" creationId="{99AF0EFF-2275-4E10-AB64-A20FEA22FCF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" creationId="{81A48CF7-BA94-427D-A032-3611E82C682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" creationId="{A9238502-D450-4D2C-B6BD-5B962814265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" creationId="{4A6ACC1B-0D43-49C4-98EF-8336007E4A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" creationId="{E1648C15-5CFA-4120-96C1-4C4748DFC2E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" creationId="{7F446975-7F26-4E74-AF64-4331CA554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" creationId="{35BE88DE-7157-404D-8D42-68CCF60839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" creationId="{9CD0BF56-358C-4C2B-B4D6-92ED014EF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" creationId="{A9C0C7D5-2D86-499B-930B-D13E3159E0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" creationId="{9E2B0E80-1DAB-4115-B992-0264E4D0C65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" creationId="{75EFB6C8-8F67-4B10-8D98-4178A26F10E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" creationId="{F8ED2A50-9310-4B3A-BF6B-BD5DF0076B4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" creationId="{A0C5BCD3-0A0D-4B0B-94F9-C8929B0879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" creationId="{39CE95CC-3E49-4D3E-9BC5-6939E9D540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" creationId="{FAD6A5B4-CE13-49A8-85D8-C3B48FCD1A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" creationId="{8B36F362-91C8-4DA2-8336-0E6DF1C303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" creationId="{A19FD7FA-628A-44B4-BBD3-B4E41BBBE84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" creationId="{7AEFBE68-DE84-494F-8EC8-F0BC133FB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" creationId="{41DAB0D9-474B-4D63-B4DF-74B54663809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" creationId="{B133FF0A-2E5E-4246-9E61-BD059168BC9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" creationId="{834900FD-8E26-483A-8DFA-E8C8FFB95D7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" creationId="{C7845CDB-4F91-4193-8652-FF777DABC3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" creationId="{5E3610C1-55BA-430F-B3D2-242208E1DD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" creationId="{DD9AA4AB-AE85-40FF-B39F-21F4F886E6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7" creationId="{CE5D681C-CDEC-46E1-BAC6-6A00ADB798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" creationId="{40E7ABEA-41B1-489E-9D2D-88ED6477B4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9" creationId="{F8B6E25F-C61D-4A77-97A1-22A1B228CD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0" creationId="{762FAA30-073A-4097-B6E5-303D174614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1" creationId="{6FBEA0E9-F32D-4829-9866-4DDB31CC0DD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2" creationId="{6C8CEC95-700E-4171-B2E0-8A855EB82F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3" creationId="{6AD2E2EB-4331-4F75-A29D-B0DDDABAAA1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4" creationId="{A5F1E574-7BDE-455A-AA18-35D106715DA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5" creationId="{F099494A-0D6E-4683-A1A8-6B090B266BA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6" creationId="{FCBD196E-845B-4A52-AACE-C3401F0CC7C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7" creationId="{6DDDEB95-6C55-47D5-9BA1-BAFDE6EFB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8" creationId="{4D97FAB9-2289-4EDB-BEFC-006888FE9B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9" creationId="{BA4FA422-2FCA-4423-A78B-F9C409B9CA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0" creationId="{6038DC38-9FCE-40E6-9DDD-0B8EF820750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1" creationId="{4350D071-DFAB-4EC7-BAA0-313F2BAA6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2" creationId="{ABD5B84E-9A21-40B0-ABB6-AEACC9DDC5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3" creationId="{FB03953E-3C4E-4A84-A40E-F152C9803F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4" creationId="{5841423F-7E82-458F-B0C7-4554DB5D4B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5" creationId="{DA6C51E1-F59B-452C-B080-7429516F42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6" creationId="{878A2B50-2C63-4008-B986-1C158EBF12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7" creationId="{40EE6972-165F-43CB-AF3D-0CCC5AD0017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8" creationId="{0F6782FC-F983-4D0F-B9C1-746FA92917D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9" creationId="{AA8D9A28-D03D-429E-83D7-AF6889E3FE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0" creationId="{82412677-596B-49A8-B315-94A3E9A9A86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1" creationId="{A8EA4D11-FD5A-48AB-8A2C-A769887365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2" creationId="{22007F73-1A50-4E67-BA21-987BDA0AEE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3" creationId="{9083B12B-381E-457F-9467-E09EA9101C5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4" creationId="{798CC410-152B-403C-9EF1-471B21CE9F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5" creationId="{0BA31093-3255-4C41-BDBA-B4C622318F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6" creationId="{B15BC17E-F166-4C82-A3E4-AD226F52EF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7" creationId="{6AF37779-C286-4220-83A2-DEE61FB861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8" creationId="{6DE4AF7C-0220-47DC-93CF-EFC51EB470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9" creationId="{0425E2DD-FA57-40CF-833D-A89949F6E0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0" creationId="{7F5FF2C2-CEAC-445D-8AE1-111FB4733E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1" creationId="{B7F2B193-0349-44E2-A7C3-662955E8A1F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2" creationId="{AD644220-2469-4AFF-B02C-E6618DDE99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3" creationId="{F08E5167-DB0C-4AB3-8F1E-4FC1172BB82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4" creationId="{38C2ABFD-751E-44AC-A69D-BC4466E366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5" creationId="{DAE2D47F-6E2E-4FFA-87E8-4D2C444105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6" creationId="{DA0AD413-31BE-4793-9CEB-633CF510303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7" creationId="{4D123D2A-30F1-4A28-AB4C-267C3541DCE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8" creationId="{C584816D-DC72-4E3C-9A40-B5A31A5B86F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9" creationId="{725C15D0-C86F-465A-A646-632D6E727D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0" creationId="{52688DDE-4306-4FD6-9F72-F303453D7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1" creationId="{74FE7690-065A-43AF-8372-D1E5C3DBE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2" creationId="{23D33980-6E50-4E9F-BDB4-D6164AE1AB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3" creationId="{AF72E7E4-557A-4303-93ED-A2156E08FF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4" creationId="{861DDEF8-8BCE-437B-A01C-86C16AC5B4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5" creationId="{AB8B637D-681B-4D7A-800F-668BD1617B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6" creationId="{E449C947-564A-4D1C-B572-308A0B4538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7" creationId="{EFB8EB0C-78BC-4A67-9F3B-9F7987DE7E8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8" creationId="{1EBAD14B-AF4B-4B2B-A2F0-729A4B5A96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9" creationId="{28CE7862-5867-4BC6-852D-719D45CF3A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0" creationId="{0AB615EF-217D-4508-A6DE-9E7E5B8D23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1" creationId="{3E6B8720-1EB5-4634-8815-AD663B6AC2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2" creationId="{D9AC005D-6AB4-4737-827C-E71DF78A4D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3" creationId="{93B8C0BE-86F8-497D-96D7-D8DA393A53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4" creationId="{FE4ADDEB-A928-44BB-8202-303A3B55B9F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5" creationId="{5E0F9BA6-A17C-4A40-B43A-78F9E51B321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6" creationId="{95700E3C-6E19-4B4A-86C4-976BE1DF41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7" creationId="{83E58426-C614-408A-AAD9-6857DA9B90E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8" creationId="{2EF6F767-EF4C-436E-9D36-29846AAE544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9" creationId="{961D7BA2-149B-41DF-AE4F-84226B31D3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0" creationId="{866BE810-73E8-47AC-B540-FEDB03E107F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1" creationId="{FC1C9537-25E8-42D3-B24D-EF6C23F7B5D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2" creationId="{1F6D6307-0161-4B5E-ACC8-BC5E237841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3" creationId="{943B8CB6-61C8-48F9-97F8-4428E31AD2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4" creationId="{77D5C087-A9FA-4070-A30A-68B50A2322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5" creationId="{EFAA5BF2-4A32-45B9-B47E-932627189D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6" creationId="{10DB065D-2C22-4147-BDBC-8BFF26F03C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7" creationId="{D6ADD4EE-F068-4E33-B802-72C5940CC91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8" creationId="{82FB27AD-452E-4FDF-BF19-D96BB9AB14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9" creationId="{ABACE598-AC16-49F3-B126-C4B4AE863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0" creationId="{720B29E4-1E57-4D85-BDEF-005800AA91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1" creationId="{64FFC63C-EAF3-4948-8A6C-B5F1E8F58C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2" creationId="{A0C981B0-5BA2-484F-B9DC-02023BFAB6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3" creationId="{59BF895C-1885-4FF6-AF30-86D90062413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4" creationId="{25C8366F-0FD7-41C6-BDE0-284085182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5" creationId="{78724964-8F6E-44DE-9869-90CD04BD38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6" creationId="{B60B6127-A15F-4993-9A9B-7BC117ACCB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7" creationId="{32F8982B-6C49-4E5A-9851-AB60E3AC6A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8" creationId="{5C8D1857-2D3A-45F2-ACC6-4D9EA0D750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9" creationId="{AB31751C-7EDF-4451-8D04-6CCFC2AE2C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0" creationId="{13D9E67E-D473-4927-B16D-5ACAFAA8DE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1" creationId="{8CC3911D-523F-45E8-A6BF-E4E2952C1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2" creationId="{E98E5713-6C79-40B0-8C30-743DE475B26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3" creationId="{0E11F2B7-97EA-4238-B9D7-A70FA3AF7D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4" creationId="{54E48675-4449-4E51-BB2E-26FC5E6DD76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5" creationId="{C6DDE6E8-EA87-414A-928B-F7FD89D71E9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6" creationId="{D177A783-609A-4FFF-B5F6-9D9BCED04C6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7" creationId="{7EA910D5-9509-4DB1-A728-BAFF49C37C0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8" creationId="{98E52453-9570-4D88-A1F8-3A94507C9B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9" creationId="{A16AE2A3-CC0D-41A7-924E-9B598552FF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0" creationId="{17E9E778-A417-4850-8318-61E84787EA1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1" creationId="{873855A0-69EF-4B58-9133-DE27AEE9AF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2" creationId="{1C52FBCB-AA60-4EF4-A995-4B29FFB8E9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3" creationId="{81ECCF7B-23B9-4412-8E64-7D080D4843F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4" creationId="{8C0203B4-FE51-4C13-B395-F834B24FA4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5" creationId="{AF9448D8-3AD9-4070-B2DF-BD0BBA2201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6" creationId="{1D47D114-923C-4786-8889-BFE5C702C8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7" creationId="{4E55EF62-649C-4711-9727-B7CA5B9529C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8" creationId="{8E7C89BD-527D-4BBD-8B6E-633F0CB3226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9" creationId="{B0461DAA-B3F0-48AC-A832-7CF3D5F9CA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0" creationId="{45829A2A-10D2-4D68-8072-7E4CA74BA7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1" creationId="{2483B2C8-2AF0-4A2F-8B1D-EA2BB6A02FA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2" creationId="{1A327CC3-251E-4740-A19D-9051DD4C0FC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3" creationId="{7B80C8E5-D5D4-4C0D-AB65-1043705942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4" creationId="{DB61C84A-B497-4276-BB1E-392F59C3A5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5" creationId="{45778B5E-00D1-4C36-BC79-486FDAF481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6" creationId="{621C3011-1436-4A35-A1FD-3E62B42CD25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7" creationId="{3FAD86C1-663F-40EC-BB9F-F3DAEC7C69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8" creationId="{85282E73-8F89-42C4-991D-F9A7E17296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9" creationId="{F2962331-DA28-4005-A232-925B3931EF4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0" creationId="{FBDB3DD9-B3C1-4077-B32D-E6BA68FA6B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1" creationId="{9F55D5AA-284B-4AF6-9919-43070B9984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2" creationId="{4B144694-D3F8-4A32-973E-1631476CEB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3" creationId="{458A36B6-E535-49F9-8BF6-438E36B7A4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4" creationId="{F9405AFD-262D-492D-B21F-4B71AE202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5" creationId="{184896E7-7000-4C6C-BBA6-2102C5E5A7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6" creationId="{7E652A70-539C-4121-AE0B-8F9F2DFA439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7" creationId="{698DBA92-A5E0-41D5-8BD6-A1900C913D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8" creationId="{70B0D057-B7D8-49B5-930E-28DB51BC2F7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9" creationId="{C0502EE0-A3FC-469E-9CC5-CC5E738E63C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0" creationId="{EEC247DD-27A9-4888-8B01-B4DCF1EBCD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1" creationId="{4B69BAB3-9033-4948-9BE5-1281FEAFBB0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2" creationId="{67534385-4359-41E1-90CC-1547DD2DA75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3" creationId="{F12481CE-5976-41F7-8107-4728B0019C6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4" creationId="{5F1FDCEE-3BAB-41B7-8EDE-4D49A5EA82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5" creationId="{C9CE92FF-2148-4B7F-B74D-F54EAC20D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6" creationId="{87316CF7-3609-43B9-B158-B4A3992223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7" creationId="{4C2A7B3E-5BE8-489D-905A-1E15C1CCD2B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8" creationId="{711F4555-C236-4A58-8FFC-580874688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9" creationId="{7816D3AC-A5C4-456C-9B73-2681EEF64B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0" creationId="{232CEE18-53A7-4FE1-8452-7265E46F2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1" creationId="{24A32EEB-080C-4828-9E85-D7CDA3B0292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2" creationId="{898F5362-DE0D-4B62-8D2B-9459F6D897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3" creationId="{C47F7FE5-4D07-4940-9316-3A3EA9DD911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4" creationId="{454CC8D2-4347-4E51-8CBF-3ED6C982167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5" creationId="{090CE0F3-5270-4173-84DB-41D97E52D2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6" creationId="{B22ACCB6-3981-43DF-BB6D-DD93F48D92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7" creationId="{A09D1A9C-9C80-437C-8DB0-181460DF61C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8" creationId="{BBA3DC2A-E309-4663-8D89-A4D4A2D6E5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9" creationId="{E4028849-81F6-44F9-93CF-3FB95CEAE4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0" creationId="{C22FBD1F-73B6-44A0-A960-9716CA3DCEA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1" creationId="{BAEC08BA-D848-47D0-9994-F6933FD3B3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2" creationId="{B6F50CDD-9392-4290-94C9-C81F86F3C2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3" creationId="{603EF574-1DD6-48D6-B33F-C75108D0804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4" creationId="{7CCF4671-FB19-4766-845B-4F0A3A7CD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5" creationId="{862BBD6F-2DAE-42ED-BC71-82ACA16DF56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6" creationId="{3F081821-827A-414E-97B5-EEA73012FD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7" creationId="{2C7653D8-11D2-46F2-BD04-3151CC55B1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8" creationId="{8F6E4D88-4672-4C9D-A655-E6A3487AA5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9" creationId="{628886E6-83A4-4F45-88A4-A7A8EDAB91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0" creationId="{FBDE10EC-7F27-4DB1-8FB2-00D2B1AF69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1" creationId="{6001140F-252F-4CC2-8642-ED4F40E2F5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2" creationId="{C28F83D0-47E0-4A44-9771-4CFF5A63E69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3" creationId="{45029169-04BC-4667-B578-148AE6D534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4" creationId="{EF9C57C2-5A09-438F-9D26-D64D4743FB5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5" creationId="{3AB1C0E5-84F0-4E96-9D6C-1EEC9AC354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6" creationId="{4DC7E910-7C51-46D8-AFA2-F9DD0587665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7" creationId="{920D58C6-E672-4B36-9CE0-8793B0D071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8" creationId="{07CEC326-F1CB-4F4A-A244-852093FE18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9" creationId="{3E82EEF0-894E-489A-A512-779F574F812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0" creationId="{17A505C7-7724-4B63-99A4-1463CC003F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1" creationId="{3F11C3B1-910B-4EB3-8070-1DBC2B0B46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2" creationId="{1999D326-8F0E-4FD6-89FF-1C342AC7ACC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3" creationId="{88DE643E-2EEE-4441-9151-48120F3D9B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4" creationId="{7B733A88-8F9C-4122-85A1-DA0046C7A9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5" creationId="{831E323C-3929-410F-9B63-8A6D5435BC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6" creationId="{8330C72B-ED08-46DA-8673-CCF89F63E06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7" creationId="{4613D1CE-ECEF-4839-AA54-06AD17FC0E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8" creationId="{9F4750EE-A3DE-467C-8F8E-5D19B53AB0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9" creationId="{4463CC68-97DE-4537-98E6-C65FF11F203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0" creationId="{C6A858AB-D5A0-4253-BF67-3E6A2FEA04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1" creationId="{DA6AD364-CC0A-457D-A676-636929BF4FE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2" creationId="{D3D5BD0F-6EB2-49BA-A194-92757BA43E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3" creationId="{79CC2A87-8D30-45AE-9AEA-1FABC111D3D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4" creationId="{79E910F4-F930-4321-BC04-E1EEC84EAB7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5" creationId="{8DFF64B0-F439-4584-A789-70DA59AA90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6" creationId="{DEC0BA5B-18EC-4927-95B7-BAB86A00E76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7" creationId="{9230E7E9-4183-427B-9356-12DF833057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8" creationId="{1A2C90FB-51FB-4C3D-8A32-29BAD87CA2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9" creationId="{6CD76310-B0F0-4E71-80AC-AEB0ACC852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0" creationId="{73473965-351E-4329-9EFC-69E6E23060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1" creationId="{4F3ECC05-B96A-4DA9-A75E-705BF57C8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2" creationId="{D0DDD6C2-4EEE-45F9-B434-79E3EE5D98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3" creationId="{59D391A4-5A80-4F1A-B85A-AFF06C94C3F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4" creationId="{7B1EF564-488C-4E1C-8E76-1DA9C44EBAC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5" creationId="{CB996DA9-3DA9-4EC0-A2EA-069D6358EF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6" creationId="{87731CD6-245E-4A1F-A382-4648552B02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7" creationId="{443B7559-D259-4B39-9BF0-60B480EB2C2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8" creationId="{9567EB7B-A563-4D0B-AAE1-BB058ABD88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9" creationId="{107A4304-47BD-48D0-B4AB-995BC3C5A8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0" creationId="{A0FDB02B-BDBC-44EA-BBE8-976AA1AE06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1" creationId="{594B9448-28C6-4415-BA25-47AC53E5D78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2" creationId="{DDBA99F9-CED5-434D-939E-D02B75C7A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3" creationId="{E7F67EE9-AF1A-49EA-8BF6-CB2F1A9315A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4" creationId="{F6400533-EE3A-41A5-A831-54C5914360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5" creationId="{A05C6BD3-19A9-4FE6-B41B-4041852FE7A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6" creationId="{5ADA1507-54FB-4858-B34A-8823AAACCA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7" creationId="{1071154D-DE08-40A2-8E2C-EA54393FF9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8" creationId="{75383E84-A893-488B-944C-F7E442CB4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9" creationId="{F1D89715-1CCC-4CA1-B8E3-A1E342799F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0" creationId="{80C453BF-B0E7-4A73-BCCC-D7F1121FCE1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1" creationId="{6C3B78AD-AEF0-4483-B9BE-CE303C5A18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2" creationId="{235C5158-FAD5-4C36-B646-F40FBB2A5A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3" creationId="{85F84444-350E-4F64-9544-905B7A0623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4" creationId="{217188DB-1589-41B6-845C-A5B578949D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5" creationId="{501B9ABF-EF46-422C-8967-C0C1AB81BFC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6" creationId="{C9A39D04-34ED-4094-A7C2-3AD141DEE5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7" creationId="{BBBF9217-5B90-4909-9025-9141BC489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8" creationId="{E0C6C855-2189-4FED-AADB-CAC180C00F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9" creationId="{064C3C11-99A3-413D-886C-2AB43596E2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0" creationId="{CBAD9CFF-A991-4BE5-B327-D752DB445F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1" creationId="{A69817C5-1817-45EE-BEA6-2152FFC5B6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2" creationId="{F33B8298-D0E8-4429-AF2A-A5551E4BC9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3" creationId="{FADF9D40-F684-4DDB-A48F-54439DD21A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4" creationId="{A4537FF7-BCAE-446F-BD8E-699FB16AA51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5" creationId="{2F73FA0E-8068-4487-8544-AC265F86BA2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6" creationId="{8E3710D6-7933-4183-85F9-51FEAD1CD9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7" creationId="{0C767098-E44D-4EE8-998A-0D32AE1A8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8" creationId="{D7E45FF7-DE4A-4D9B-BB68-90B503EFF3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9" creationId="{2D8D03E9-AB0B-4997-AF69-F3B816111CB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0" creationId="{338EC33D-018F-4AEC-94FB-DFF799975A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1" creationId="{8E85E32D-CE41-489A-8DAC-3E699B00F2F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2" creationId="{927E7E21-A30B-4979-8E89-85A2519C1A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3" creationId="{19531482-7D84-4366-AF6D-C05C016F8D8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4" creationId="{816CCA29-A3F4-4B6B-BD93-87C62CECEA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5" creationId="{8A478ACE-DE44-408B-AD2D-BAECB4A168B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6" creationId="{B49FE86E-2298-494C-B6DB-610ECD23896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7" creationId="{101A2438-A8F3-4BA2-AAB0-ECC36A0DC4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8" creationId="{7B875E37-32A4-48CD-B09B-F91F35A6F0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9" creationId="{6012F3C7-1DCA-4D8C-9D5D-6BF0EB03B4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0" creationId="{3311D094-79A2-4ABD-9100-CBB3BE7455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1" creationId="{C3B0CF39-A4C4-432C-ACE2-CE12D366F1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2" creationId="{F74F4336-1AAB-4D03-9695-2BB884E2E1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3" creationId="{60F13C6B-D6E2-4742-8E76-C9919D45D3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4" creationId="{6D7AD568-3976-46FB-95C5-E1EFCBE63E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5" creationId="{2A9DB968-7AB1-4D52-AC6D-17EDAFDBE7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6" creationId="{7CE655D3-B098-4B7B-BB93-3ECB63FFC85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7" creationId="{21AB9914-76F7-4F8E-B23F-51F015E714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4" creationId="{C255FD57-0E2C-4979-9587-4F8AA3A6240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5" creationId="{3FC03159-66AD-4E60-AE4B-DBA5C57321A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3" creationId="{D3ABCD70-B52B-4438-B773-6C30B8ED37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4" creationId="{C9562B8C-1758-481A-B980-95C5F1BA3E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5" creationId="{531B7E1D-5FE3-4E8B-AA1E-182DFB12128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6" creationId="{BD2479D2-7A53-4D08-9AE5-EFD5C8CB14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7" creationId="{50B494AC-C8B1-403D-B19E-40A9BD21EA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8" creationId="{766027D2-ACC3-4F69-9AB0-3626CBAC37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9" creationId="{FD243E9F-380C-46F6-BA6E-43516CF6D65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0" creationId="{BAE50188-DE5C-4765-9DD1-BA40DE4A6A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1" creationId="{4A2700F3-D804-489F-8890-BC610FE064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2" creationId="{986F1E9D-CF78-4B06-9E38-C0943C52327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3" creationId="{0CADB311-D8B2-42A7-853C-1CDF7E561E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4" creationId="{ABE2C825-8E78-405A-AC34-7DDBFBF81B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5" creationId="{30E976E7-CA71-4159-9C36-22D6225A96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6" creationId="{1497C852-4818-4613-95FE-10D9999462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7" creationId="{D8D49D3C-6279-42DB-95FA-F722721A5E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8" creationId="{16E799F7-07B5-4CA3-975F-C7BE75F50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9" creationId="{91E0EACE-5AA6-4BF3-BC65-247A38727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0" creationId="{BF279A61-2B66-4C43-957B-8168796785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1" creationId="{769F18BC-FE97-43E5-9C95-93F3FEB4AB3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2" creationId="{A02AC055-D6CA-4556-9BB9-BA97035617E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3" creationId="{F1049ED6-BD98-429C-9B1B-1CB74A607A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4" creationId="{EA29B457-E526-4FA4-8C11-2256669D47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5" creationId="{48538280-9EED-45C8-A661-54320B43CE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6" creationId="{872AB9F1-5E36-46DF-BA73-604362D8E2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7" creationId="{647F9789-77CB-432B-A3B6-6CF4F8A771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8" creationId="{E4E092D1-2F35-4C62-8C23-085013F0C6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9" creationId="{43EB5D7B-C143-4B4F-A122-1852623FD0E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0" creationId="{EE7B42E7-96C0-4A93-AA59-5510C63CCC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1" creationId="{6900023D-187C-4E62-94A7-C4A026DF63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2" creationId="{F195A0C0-7B68-4F8E-9ECA-D40F7AA7F9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3" creationId="{AD40EAC7-DF7D-4054-A006-2BC1C25843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4" creationId="{97908BA1-0115-4789-AEDA-D49A1DD10C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5" creationId="{824A1EDB-3CBE-4C5B-A235-099661C528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6" creationId="{50905CDD-84A0-460D-BDC6-66856BD6FAA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7" creationId="{84F03CED-8927-4A02-8C8B-92703E7EAB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8" creationId="{D6441353-5743-4F81-BAD0-5A680915F32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9" creationId="{91BE08C7-2C2E-41E7-91DB-3FBF67E9BA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0" creationId="{90752B01-E7AD-4C0E-B90A-3592B8D555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1" creationId="{DA9E2792-8E91-495C-848A-7E57B3F54E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2" creationId="{79E1E981-CE75-498C-8C62-452E77482FA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3" creationId="{1566CA56-42B9-48A3-B489-4DCAFFADD8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4" creationId="{0D1A67CD-88D9-47D4-9FA7-17C25484AA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5" creationId="{E87450D9-9340-4FFC-BC2A-51063FEAE8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6" creationId="{0266D525-A2A0-478E-80E0-EA447482B0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7" creationId="{AF9669BC-3251-4743-880B-589469DCF2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8" creationId="{6C7B6BFA-F569-4B17-9032-27FB37016DD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9" creationId="{9B8BBE96-CAC5-4F64-BAC1-7FA5C69DE87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0" creationId="{1882EED7-8217-45A6-8D16-0591A8B065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1" creationId="{CFF66DF4-E6A5-42B4-A251-F976C5C174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2" creationId="{B45B9585-B34D-476F-9A70-D172E920A7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3" creationId="{ACCA2E0F-75A7-4D0F-B92F-D5ECA38D20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4" creationId="{04612F36-C31E-4DF9-B837-19211E4F4C2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5" creationId="{12E93DDC-70E6-42EE-B459-E072EF7EB26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6" creationId="{42251CF2-248C-46A7-84D5-32C5F20A055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7" creationId="{84CB6185-271F-4429-8C25-7A501711907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8" creationId="{CBB4A82B-9D83-42BC-A203-901D778CDE2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9" creationId="{DE7651EA-0792-4AE2-B798-8ECE4F6EEB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0" creationId="{57BB4E06-C071-43C3-A66A-3393C17037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1" creationId="{F09DE2AF-84C9-48BB-A5DB-E561C50FBD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2" creationId="{475C0C76-712E-478C-A805-AFE9A1CB743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3" creationId="{952D462C-F8D9-4A3A-BB40-AB1EA7434F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4" creationId="{079E3815-C59A-4ECC-877E-FDDD8ED531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5" creationId="{B0C078AC-99DB-4024-A4F2-746455E77D6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6" creationId="{D9D80C56-A286-4AB1-85FF-AC8F041FCA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7" creationId="{37634065-89F4-43CC-898E-D00EC440C5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8" creationId="{BE392BB6-6B2E-4885-AA4A-6EB0EA2536C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9" creationId="{7641DD30-ABA7-4088-88B0-AF6BC9748C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0" creationId="{CEAA486A-104C-41E4-8672-BDA9A57F18C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1" creationId="{4F7B2FB4-65B2-45D8-84AE-013A611AA4E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2" creationId="{2775F469-8C50-448D-9FCC-87DB59CBE0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3" creationId="{66A9261B-BC49-402B-8E9D-C71F9AC3D5D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4" creationId="{87A7D1F2-1F88-4DCA-9EE2-F4987DC6C1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5" creationId="{92F031E6-E094-4544-A086-C1A7CBFDFBB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6" creationId="{923E3D4B-BF46-40C3-820B-3C5C9D020F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7" creationId="{3CB18ACC-BDE9-4E8D-B9E5-8FBD8B3D4C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8" creationId="{94AC22DD-C342-4C3F-9DAE-25BF037576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9" creationId="{9D65080E-15D8-4E3C-AEC6-9B8522ADD74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0" creationId="{D3C1DC97-EE95-4D87-AF8E-A6363F5C47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1" creationId="{6AC39C8F-7457-44BB-B9CE-14A8C1C6CF9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2" creationId="{3660D8A5-C965-4FAC-9C63-AA102DE4B2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3" creationId="{C4001725-28DA-476B-BD6B-E6334EF5FA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4" creationId="{9F4B013A-6BB4-4015-9066-F54928D85E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5" creationId="{939536A0-4E4D-4671-819B-347544A627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6" creationId="{73C7F6E0-EF16-4923-9339-71397AFF810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7" creationId="{D2B18B18-D3B1-4927-BD59-1372551226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8" creationId="{302E7747-D5FA-4A38-BFDE-2A6B030FF6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9" creationId="{A77E5496-F4DE-486B-AC81-37641077E5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0" creationId="{7EA7CD67-8865-4C46-80F1-A5864FBF93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1" creationId="{0F25C129-DF83-4F59-A418-398621FEDC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2" creationId="{2EE2D5B5-7261-4563-9A72-DA6092D472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3" creationId="{A0541395-F44F-4745-8AAD-E63F116BD35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4" creationId="{53D736D1-1E9D-4FC5-842F-FEF572BFD2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5" creationId="{8B52B910-DFBF-4024-ACB3-CCB79EFA9C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6" creationId="{B3BDA6CC-7223-4F69-807C-09CC078134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7" creationId="{99716744-C7CE-4718-93C7-65D71AF937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8" creationId="{C973A68F-77DD-4B97-A642-C304FD1B46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9" creationId="{5FF94D23-701B-484F-B82E-7FE718EBE1F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0" creationId="{B89C1665-D029-4B01-9408-44170557C3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1" creationId="{E41BBD4B-EEA3-4E6B-93EE-C8037F046C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2" creationId="{4BBC8F6C-281E-45A7-9D12-2051652160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3" creationId="{3A477688-102F-4131-A1E5-1001C718C6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4" creationId="{23E2AB37-70B6-4EBC-912E-496313DC14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5" creationId="{EC3939B8-0536-424A-ACAD-C6654F8C00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6" creationId="{C182B545-D4A4-4726-BB5F-D448564665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7" creationId="{2B028849-F02D-43F4-BB8C-1C89D796AD0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8" creationId="{81CB8298-44CE-46FD-A753-7E838BAD89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9" creationId="{7FA1C522-F3B3-4B27-8A39-26FBB5702E5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0" creationId="{A0159010-B016-44C8-B5DF-2B63EE866F3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1" creationId="{B76F06C8-14C3-4EA2-82F6-0B5F429AC3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2" creationId="{D3BE6DE5-C539-4775-9361-C4CEF8686AB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3" creationId="{2FA6C427-EC9C-4BB0-9565-749C3811E4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4" creationId="{90ACFEA6-B597-4DA1-B0E6-DC41953C4C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5" creationId="{7FAB46F4-10A1-4CB7-BD47-0E05671577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6" creationId="{6043DC8A-B904-4468-BFC7-CEA26AF1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7" creationId="{F51DF309-C7CD-4636-BFB0-804EFE8890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8" creationId="{CD1FFD28-9D93-419B-974F-63DF822682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9" creationId="{CD2C7A81-BAC4-4CD8-A76E-9D79273D7CB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0" creationId="{0E806EB1-B447-484B-89EB-F2BABBD21B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1" creationId="{B830357E-F22C-4F02-9BBB-AC28CCADE3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2" creationId="{8783D9FB-CD32-4F0B-A5ED-D16C51436B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3" creationId="{2C5565B0-E58B-422E-9757-EFFF5A2C0B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4" creationId="{BC8622ED-7C7C-49D9-9834-A00999AB66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5" creationId="{C099CE6D-7F61-4E1B-8379-DEB76AAA0C3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6" creationId="{F9DD69CB-C535-467B-8B9D-5B0A5BBA3C6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7" creationId="{05962FAF-7D8D-4628-A0AC-69E56FFB118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8" creationId="{6CA27E85-8F93-4723-9538-0976A579712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9" creationId="{38FC0875-2FC5-4227-9BE1-62A7762341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0" creationId="{D16B5D00-5AF1-4176-BE7D-A7210628048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1" creationId="{F2A4A9CA-888F-4B96-A1DB-8D13AC72631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2" creationId="{6C125D9B-1A4D-4BA0-9B2F-453B157EF99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3" creationId="{171D76BB-AD94-42BD-9A8B-E96955D9DC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4" creationId="{41568C42-FAED-4B7A-899D-B464FF5E9B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5" creationId="{B5D4DD2E-75F4-4D0F-87AE-F2271409512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6" creationId="{44BAF615-715F-4875-9B16-E20851B0743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7" creationId="{DBCE81CC-23E6-423E-A973-EBFA37CD7F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8" creationId="{16936C4A-6E02-4367-A92E-62B62221D33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9" creationId="{81AEB018-5243-4908-B611-FD7FB70D49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0" creationId="{F16EB7B4-4CFC-4B12-8577-443916E3F01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1" creationId="{4D347F11-29DE-41F7-873C-48EE4717339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2" creationId="{3910CB63-EF71-4A52-ACD8-CFEB68B058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3" creationId="{73E52E6A-FD56-4482-9B13-56309DD5ACF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4" creationId="{C2ACEF03-0955-4676-A9BD-A5E35FE875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5" creationId="{1FD9E56D-1209-49A9-8D7F-B99B6549E4F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6" creationId="{EA8050F3-A2D2-41B8-9849-38CB1C98D05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7" creationId="{50237815-5987-492D-881E-EBCA7B1B52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8" creationId="{11901605-264E-4B09-9E23-2C88698163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9" creationId="{219D412A-3DA9-48EA-A2B2-B1487677909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0" creationId="{45DD43DF-CD31-4E04-ACFE-60EBD2432C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1" creationId="{DDB51E4C-42FE-4361-8919-85BFAE6720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2" creationId="{322FB403-3B95-4F0B-913E-911E566D56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3" creationId="{A02CD37A-005E-4A53-80E6-DA9503DD3DC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4" creationId="{A0FD4544-9125-4E29-B4CA-917C1A76769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5" creationId="{864C57ED-2D12-4F16-9DD6-4E0160AF54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6" creationId="{B56F61A1-EE12-4ED0-B603-37E411ED2C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7" creationId="{7D162ED6-46F0-4447-A4E4-2170B9948ED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8" creationId="{BB006F4C-4127-4D61-BCA0-2BD9FD83AC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9" creationId="{96F2008B-0260-47F2-82D0-D5EB0CCA92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0" creationId="{EEE141D4-B608-475C-BE47-AEC2BF841A6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1" creationId="{E8DD020B-36C8-4E16-B1B6-9CF7FD53C5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2" creationId="{FCB97F8C-3A85-4ED4-8CF4-3E2439459AA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3" creationId="{C6C06913-EB99-431C-9DDD-3188E1374A9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4" creationId="{49744BF4-A8C4-479C-AF25-2A84A06B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5" creationId="{64E51593-A9AE-43A2-93D6-58E51CB3EB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6" creationId="{27B047D8-1222-433F-A325-E6C5C40ABC3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7" creationId="{B0D0EB24-AB7B-4569-894A-E9DE743629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8" creationId="{DB2A0C95-7433-4184-87C8-7DDD84FC3C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9" creationId="{B38AFD13-6EE1-427C-AD21-51EA201F7F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0" creationId="{93771527-AB57-487F-92ED-6756178576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1" creationId="{402C24F9-D131-408C-9229-09D3E1593A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2" creationId="{41B8D37A-0490-4975-BE4E-9BEBDE24914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3" creationId="{3E7650F4-2014-49FB-997F-FB1E9AD472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4" creationId="{EA696696-4E93-4107-8288-0946BD318B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5" creationId="{2202DA91-FE9A-422B-AAFC-4B1EA8D5AD5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6" creationId="{A9BD438C-FCF4-4B2E-9364-BB6FE28420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7" creationId="{1CC451A0-6D5E-4DCE-946F-A8FC404F82B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8" creationId="{E724292E-3C95-4B4B-BA61-86EE57DCD7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9" creationId="{4742A3CA-9E17-440C-A933-554AAD6BB3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0" creationId="{35F127D0-F7A3-4CAE-B72B-289645314A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1" creationId="{05F65279-75FE-48B9-8E15-01EA0A0FB1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2" creationId="{29EB5432-66FD-47B4-87FA-154F37BABC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3" creationId="{593B988A-C6D7-4212-A88B-7D2C3EC4E10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4" creationId="{8A24CAE1-EE15-42D1-B92E-D55ABA6C10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5" creationId="{99CCB40F-981C-4647-B5A1-57563FAF9C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6" creationId="{7AA8F60B-2F6D-4415-BB63-1F455638B02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7" creationId="{9691332B-C779-415E-B816-98EE8FAF6F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8" creationId="{DD1F1C2D-038E-49B5-826E-D680726F92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9" creationId="{240B9D2A-7D5E-43D3-B669-F8011C1F5F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0" creationId="{AF8A3C34-83A0-4B90-9D9E-507AF554F8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1" creationId="{9A29AA31-4D80-4863-9408-7007FAF763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2" creationId="{B7BAFB52-1573-4936-9BBC-97F69CA8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3" creationId="{164C2F22-98B7-4345-B25F-382B9CF45BC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4" creationId="{728FF347-852F-4170-A530-FF87AF46780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5" creationId="{6CB2DD02-3628-4EB3-A67E-694F152866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6" creationId="{DBF3DFE8-CDEC-4A42-86B2-161821BE329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7" creationId="{D5F52CC3-3D3D-4F9B-A718-C84AB05A3C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8" creationId="{3153CDC7-0598-4C91-9B7B-60CD2B6D78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9" creationId="{E3B9B2CF-3836-4E2C-A4D9-13A13B1997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0" creationId="{D80E21B9-8176-4D10-985B-E98EB2EF212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1" creationId="{B2961191-CE3B-40EF-9632-0419013C30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2" creationId="{E6AA2199-05B4-4055-A4E4-F4D244D604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3" creationId="{3E896D8C-C9B4-4128-9B14-6BD353A94CC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4" creationId="{64A6BE74-0666-4A36-84CF-BA0313DD301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5" creationId="{D6E88477-5CCE-46B9-954F-FE14DE58DF2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6" creationId="{383377BF-5175-4E5A-83E9-23BC8A9996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7" creationId="{68FB2183-084B-4E5F-A2B8-9B402B700D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8" creationId="{E7263649-38F9-4322-8EFB-6C0CA1BE04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9" creationId="{E69AFAB4-9584-4427-923A-267905A637B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0" creationId="{E1FD9B73-156B-4E2D-BCF0-4B8D9D6D26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1" creationId="{6AB9B7A4-2C26-4007-BA6C-EB599F610B1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2" creationId="{6E5C20E8-C249-4BDB-A72E-4ED4CDC02F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3" creationId="{78746AE8-04CD-4C06-8529-B0DAB40394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4" creationId="{D177804A-71BA-4075-93F5-36109B95A7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5" creationId="{3E99D5F6-CBE4-4532-A730-8687CA7604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6" creationId="{92BEA31F-CBDE-49FD-9EEE-48CE6C465E8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7" creationId="{42446DA6-8470-4978-AD79-1153B4BCB6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8" creationId="{D19AC6BC-7DFA-4B80-91CD-90FB15F3E1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9" creationId="{B0E265D5-B610-41CD-B543-C9F1E1575C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0" creationId="{4F7216C8-1033-4D9D-A5D7-A5007A5586E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1" creationId="{AE66C02E-2609-44E2-9C64-4902172B45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2" creationId="{70E195BC-1CD8-4E95-94D6-1A13699C8E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3" creationId="{2B5C7EE8-E43E-4E3C-B7ED-D7B3460028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4" creationId="{0B7983C8-CF60-4DE5-9818-22D61B904CC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5" creationId="{64F0091A-685E-44F3-BE1A-FD278BD133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6" creationId="{0BACD15E-05C4-40DF-8703-3F3E3EAF6F5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7" creationId="{7875BC2A-DDA1-4A62-B77E-9646E004D0F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8" creationId="{3BF0F7E8-CD39-45D2-987F-DAC6A2C21E8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9" creationId="{172CAC41-3FA5-41A1-8FA8-2D9721ACEBD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0" creationId="{05DFBC21-8023-457D-9BC7-D1CFB3EF63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1" creationId="{2F15D3A6-BF76-44FE-B44E-BC695E7B0D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2" creationId="{3252D6FE-4E7F-41BC-A5B0-A7A7413919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3" creationId="{9955AACB-3F49-4888-B5FC-F1A2AA010E0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4" creationId="{0B7E28AB-DA0F-4A99-A1CF-910764340A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5" creationId="{AA477570-D59D-4F7D-A3F9-036D35A292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6" creationId="{3D0F6AA9-24ED-4360-9780-7FAF56DA491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7" creationId="{C72CC24F-3FE9-468B-B8FE-C6275FFCFAB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8" creationId="{8F1774C4-7F10-477B-9C6A-E93777632F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9" creationId="{F4B6B72A-0E5E-4D75-9394-4BAD255825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0" creationId="{BDA25E02-475A-4BDF-9085-DD42CE1464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1" creationId="{9F827AA1-5C9F-47C0-968C-FFDC8675DD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2" creationId="{FB3CFEE6-300E-4A24-AD52-EF8A7A7D8AA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3" creationId="{4EA292C4-950D-45E1-B6D3-B8623480F5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4" creationId="{6089425E-3F88-4330-B7D7-C218EF9E3D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5" creationId="{09B0E2EE-9065-4BF3-A870-B3AE0BBCEB3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6" creationId="{AEBB5A84-8E94-41A3-89BF-D507CD8CDB0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7" creationId="{7A03BC5E-8746-4A91-BFE8-44E62001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8" creationId="{1B175EE0-EDBB-4820-B84F-16A858FFB54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9" creationId="{DCE5D99A-32F1-4CDB-8617-42C89E3E48D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0" creationId="{146E3017-A24A-46DA-82F1-2A6A558233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1" creationId="{A2C471BC-2655-4231-A8B3-8C203263E40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2" creationId="{2C1AEA95-D6ED-4A94-B958-DAA0023A02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3" creationId="{DE8B337A-5C5C-4458-85ED-CACDD5A5E3F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4" creationId="{3EE417A8-78C7-4E4C-956D-35198B1E1F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5" creationId="{6265D105-D133-425F-A7AF-86DEF78524F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6" creationId="{4CC90568-D015-410F-B4D7-65271154A2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7" creationId="{3B21F211-8468-4EA1-B560-3991C6B493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8" creationId="{BB020C43-4A26-456F-BB76-96CF435348E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9" creationId="{6E39D126-89D9-49BE-B731-CCF61861DB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0" creationId="{57F646E5-1874-4666-8881-3C1426C95D5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1" creationId="{0D5C350C-25C4-429F-B2E7-B12CC81B89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2" creationId="{45015285-AF72-43DF-86D8-75D01001600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3" creationId="{4ACF2F3F-3728-46E7-B5D3-669D36BBF9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4" creationId="{755C129A-F80E-47DA-B5AA-4A78C83530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5" creationId="{633A81B6-BB39-4A66-8F88-2950934057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6" creationId="{A6FE7302-1BA7-47A4-9F74-0B6E364BF6A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3" creationId="{B72993DF-0A1C-42E6-BDAA-557E4701F1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4" creationId="{BEA74B96-25B0-471A-B16A-7E6DB8C24013}"/>
          </ac:spMkLst>
        </pc:spChg>
        <pc:grpChg chg="add del">
          <ac:chgData name="Cristian Chilipirea" userId="34ab170da5908fc4" providerId="LiveId" clId="{51E1D80A-4A29-4E2A-B293-4232621C1517}" dt="2019-10-06T18:09:07.189" v="268"/>
          <ac:grpSpMkLst>
            <pc:docMk/>
            <pc:sldMk cId="3525947301" sldId="516"/>
            <ac:grpSpMk id="268" creationId="{D00DFDDD-049D-4250-963C-DBFC08849DCD}"/>
          </ac:grpSpMkLst>
        </pc:grpChg>
        <pc:grpChg chg="add mod">
          <ac:chgData name="Cristian Chilipirea" userId="34ab170da5908fc4" providerId="LiveId" clId="{51E1D80A-4A29-4E2A-B293-4232621C1517}" dt="2019-10-06T18:09:14.083" v="271" actId="1076"/>
          <ac:grpSpMkLst>
            <pc:docMk/>
            <pc:sldMk cId="3525947301" sldId="516"/>
            <ac:grpSpMk id="557" creationId="{7B0C5AE9-CB14-4789-B11E-FF4AC5602AAD}"/>
          </ac:grpSpMkLst>
        </pc:grp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6" creationId="{28E14B44-6E94-4C3C-9295-4DA4BAE647E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7" creationId="{7AA0C3B6-5CEE-4772-A60C-A3F2A63D3486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8" creationId="{FB76EF07-0A79-4595-8714-1459BE6CDD22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9" creationId="{8E44D7B7-A278-4117-B26B-B4B616B6CA0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0" creationId="{A74C25C7-25CE-40B9-972A-C6BA97A5E48D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1" creationId="{A78C8405-AD45-4F59-A004-2EE229513280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2" creationId="{ADAF7D6D-7A70-4BA8-8B71-E1A00F92DAC1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5" creationId="{BD78F0A0-9B1B-46E0-85AF-3610592B6C7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6" creationId="{0D86ED25-962A-4A04-A271-352F1D4F9D68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7" creationId="{E78EF31D-C7E4-447F-A182-95CA3C0B42C6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8" creationId="{AB89E442-3279-440A-9B31-4C01F4E69A2B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9" creationId="{7364D469-211E-4778-A2C5-A345D110216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0" creationId="{CFB2BC37-125E-4CB0-B428-DE28DC0D36ED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1" creationId="{3D90298C-2DD7-4B38-8815-02FDA539D73D}"/>
          </ac:cxnSpMkLst>
        </pc:cxnChg>
      </pc:sldChg>
      <pc:sldChg chg="addSp delSp modSp add">
        <pc:chgData name="Cristian Chilipirea" userId="34ab170da5908fc4" providerId="LiveId" clId="{51E1D80A-4A29-4E2A-B293-4232621C1517}" dt="2019-10-06T18:09:34.509" v="280" actId="1076"/>
        <pc:sldMkLst>
          <pc:docMk/>
          <pc:sldMk cId="1868093676" sldId="517"/>
        </pc:sldMkLst>
        <pc:spChg chg="mod">
          <ac:chgData name="Cristian Chilipirea" userId="34ab170da5908fc4" providerId="LiveId" clId="{51E1D80A-4A29-4E2A-B293-4232621C1517}" dt="2019-10-06T18:09:22.768" v="273"/>
          <ac:spMkLst>
            <pc:docMk/>
            <pc:sldMk cId="1868093676" sldId="517"/>
            <ac:spMk id="2" creationId="{96033B46-9798-4349-9E17-6A866B13D6C4}"/>
          </ac:spMkLst>
        </pc:spChg>
        <pc:spChg chg="del">
          <ac:chgData name="Cristian Chilipirea" userId="34ab170da5908fc4" providerId="LiveId" clId="{51E1D80A-4A29-4E2A-B293-4232621C1517}" dt="2019-10-06T18:09:24.621" v="274" actId="478"/>
          <ac:spMkLst>
            <pc:docMk/>
            <pc:sldMk cId="1868093676" sldId="517"/>
            <ac:spMk id="3" creationId="{97E26102-8B1C-4BAA-8D91-8B418C2FAFBF}"/>
          </ac:spMkLst>
        </pc:spChg>
        <pc:spChg chg="add del">
          <ac:chgData name="Cristian Chilipirea" userId="34ab170da5908fc4" providerId="LiveId" clId="{51E1D80A-4A29-4E2A-B293-4232621C1517}" dt="2019-10-06T18:09:32.334" v="278"/>
          <ac:spMkLst>
            <pc:docMk/>
            <pc:sldMk cId="1868093676" sldId="517"/>
            <ac:spMk id="4" creationId="{05641C5C-6C6D-4F68-BB62-1B0516C45C7C}"/>
          </ac:spMkLst>
        </pc:spChg>
        <pc:spChg chg="add mod">
          <ac:chgData name="Cristian Chilipirea" userId="34ab170da5908fc4" providerId="LiveId" clId="{51E1D80A-4A29-4E2A-B293-4232621C1517}" dt="2019-10-06T18:09:34.509" v="280" actId="1076"/>
          <ac:spMkLst>
            <pc:docMk/>
            <pc:sldMk cId="1868093676" sldId="517"/>
            <ac:spMk id="5" creationId="{87B05274-156A-4BF3-93AD-8C0C1E29DC4D}"/>
          </ac:spMkLst>
        </pc:spChg>
      </pc:sldChg>
      <pc:sldChg chg="addSp delSp modSp add">
        <pc:chgData name="Cristian Chilipirea" userId="34ab170da5908fc4" providerId="LiveId" clId="{51E1D80A-4A29-4E2A-B293-4232621C1517}" dt="2019-10-06T18:10:02.976" v="298"/>
        <pc:sldMkLst>
          <pc:docMk/>
          <pc:sldMk cId="937818870" sldId="518"/>
        </pc:sldMkLst>
        <pc:spChg chg="del">
          <ac:chgData name="Cristian Chilipirea" userId="34ab170da5908fc4" providerId="LiveId" clId="{51E1D80A-4A29-4E2A-B293-4232621C1517}" dt="2019-10-06T18:09:44.020" v="283" actId="478"/>
          <ac:spMkLst>
            <pc:docMk/>
            <pc:sldMk cId="937818870" sldId="518"/>
            <ac:spMk id="2" creationId="{F256CAB4-28C6-4171-95DA-60A1A14FC6C7}"/>
          </ac:spMkLst>
        </pc:spChg>
        <pc:spChg chg="del">
          <ac:chgData name="Cristian Chilipirea" userId="34ab170da5908fc4" providerId="LiveId" clId="{51E1D80A-4A29-4E2A-B293-4232621C1517}" dt="2019-10-06T18:09:42.789" v="282" actId="478"/>
          <ac:spMkLst>
            <pc:docMk/>
            <pc:sldMk cId="937818870" sldId="518"/>
            <ac:spMk id="3" creationId="{056A6B26-8080-49A5-9C92-DD75DF5E4BF6}"/>
          </ac:spMkLst>
        </pc:spChg>
        <pc:spChg chg="add del mod">
          <ac:chgData name="Cristian Chilipirea" userId="34ab170da5908fc4" providerId="LiveId" clId="{51E1D80A-4A29-4E2A-B293-4232621C1517}" dt="2019-10-06T18:09:51.022" v="289"/>
          <ac:spMkLst>
            <pc:docMk/>
            <pc:sldMk cId="937818870" sldId="518"/>
            <ac:spMk id="4" creationId="{8A8A297B-336B-40EC-B7D8-CFFF272DE8B7}"/>
          </ac:spMkLst>
        </pc:spChg>
        <pc:spChg chg="add del">
          <ac:chgData name="Cristian Chilipirea" userId="34ab170da5908fc4" providerId="LiveId" clId="{51E1D80A-4A29-4E2A-B293-4232621C1517}" dt="2019-10-06T18:09:57.297" v="295"/>
          <ac:spMkLst>
            <pc:docMk/>
            <pc:sldMk cId="937818870" sldId="518"/>
            <ac:spMk id="5" creationId="{37ED4CBF-7902-4358-9595-C9130EE7F63F}"/>
          </ac:spMkLst>
        </pc:spChg>
        <pc:spChg chg="add del">
          <ac:chgData name="Cristian Chilipirea" userId="34ab170da5908fc4" providerId="LiveId" clId="{51E1D80A-4A29-4E2A-B293-4232621C1517}" dt="2019-10-06T18:09:56.929" v="294"/>
          <ac:spMkLst>
            <pc:docMk/>
            <pc:sldMk cId="937818870" sldId="518"/>
            <ac:spMk id="6" creationId="{49057253-2B19-47F6-8A46-645AE7CF8DF4}"/>
          </ac:spMkLst>
        </pc:spChg>
        <pc:spChg chg="add del">
          <ac:chgData name="Cristian Chilipirea" userId="34ab170da5908fc4" providerId="LiveId" clId="{51E1D80A-4A29-4E2A-B293-4232621C1517}" dt="2019-10-06T18:09:56.737" v="293"/>
          <ac:spMkLst>
            <pc:docMk/>
            <pc:sldMk cId="937818870" sldId="518"/>
            <ac:spMk id="7" creationId="{466CBC0F-FD9E-4C3E-A568-4A5ACC10A1C9}"/>
          </ac:spMkLst>
        </pc:spChg>
        <pc:spChg chg="add del">
          <ac:chgData name="Cristian Chilipirea" userId="34ab170da5908fc4" providerId="LiveId" clId="{51E1D80A-4A29-4E2A-B293-4232621C1517}" dt="2019-10-06T18:10:02.970" v="297"/>
          <ac:spMkLst>
            <pc:docMk/>
            <pc:sldMk cId="937818870" sldId="518"/>
            <ac:spMk id="8" creationId="{CB135D61-F01C-4F9F-B59C-F00B00238C3B}"/>
          </ac:spMkLst>
        </pc:spChg>
        <pc:spChg chg="add">
          <ac:chgData name="Cristian Chilipirea" userId="34ab170da5908fc4" providerId="LiveId" clId="{51E1D80A-4A29-4E2A-B293-4232621C1517}" dt="2019-10-06T18:10:02.976" v="298"/>
          <ac:spMkLst>
            <pc:docMk/>
            <pc:sldMk cId="937818870" sldId="518"/>
            <ac:spMk id="9" creationId="{FCBB37AF-495E-46F0-9774-99A0A813B930}"/>
          </ac:spMkLst>
        </pc:spChg>
      </pc:sldChg>
    </pc:docChg>
  </pc:docChgLst>
  <pc:docChgLst>
    <pc:chgData name="Cristian Chilipirea" userId="34ab170da5908fc4" providerId="LiveId" clId="{3FC1AD1A-0CD5-4685-A3F8-1E28A16C15C9}"/>
    <pc:docChg chg="undo custSel addSld delSld modSld sldOrd modSection modNotesMaster modHandout">
      <pc:chgData name="Cristian Chilipirea" userId="34ab170da5908fc4" providerId="LiveId" clId="{3FC1AD1A-0CD5-4685-A3F8-1E28A16C15C9}" dt="2019-09-30T13:16:17.198" v="8831"/>
      <pc:docMkLst>
        <pc:docMk/>
      </pc:docMkLst>
      <pc:sldChg chg="modNotes">
        <pc:chgData name="Cristian Chilipirea" userId="34ab170da5908fc4" providerId="LiveId" clId="{3FC1AD1A-0CD5-4685-A3F8-1E28A16C15C9}" dt="2019-09-24T17:19:27.629" v="8540"/>
        <pc:sldMkLst>
          <pc:docMk/>
          <pc:sldMk cId="0" sldId="485"/>
        </pc:sldMkLst>
      </pc:sldChg>
      <pc:sldChg chg="modSp">
        <pc:chgData name="Cristian Chilipirea" userId="34ab170da5908fc4" providerId="LiveId" clId="{3FC1AD1A-0CD5-4685-A3F8-1E28A16C15C9}" dt="2019-09-30T13:16:17.198" v="8831"/>
        <pc:sldMkLst>
          <pc:docMk/>
          <pc:sldMk cId="2850693201" sldId="498"/>
        </pc:sldMkLst>
        <pc:spChg chg="mod">
          <ac:chgData name="Cristian Chilipirea" userId="34ab170da5908fc4" providerId="LiveId" clId="{3FC1AD1A-0CD5-4685-A3F8-1E28A16C15C9}" dt="2019-09-24T15:40:02.507" v="8" actId="6549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3FC1AD1A-0CD5-4685-A3F8-1E28A16C15C9}" dt="2019-09-30T13:16:17.198" v="8831"/>
          <ac:spMkLst>
            <pc:docMk/>
            <pc:sldMk cId="2850693201" sldId="498"/>
            <ac:spMk id="6" creationId="{2C5AF5A1-152F-40ED-B651-F253C2928CAA}"/>
          </ac:spMkLst>
        </pc:spChg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23895393" sldId="500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294659851" sldId="500"/>
        </pc:sldMkLst>
      </pc:sldChg>
      <pc:sldChg chg="del">
        <pc:chgData name="Cristian Chilipirea" userId="34ab170da5908fc4" providerId="LiveId" clId="{3FC1AD1A-0CD5-4685-A3F8-1E28A16C15C9}" dt="2019-09-30T12:46:49.772" v="8814" actId="2696"/>
        <pc:sldMkLst>
          <pc:docMk/>
          <pc:sldMk cId="3805068390" sldId="500"/>
        </pc:sldMkLst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01301851" sldId="501"/>
        </pc:sldMkLst>
      </pc:sldChg>
      <pc:sldChg chg="del modNotes">
        <pc:chgData name="Cristian Chilipirea" userId="34ab170da5908fc4" providerId="LiveId" clId="{3FC1AD1A-0CD5-4685-A3F8-1E28A16C15C9}" dt="2019-09-30T12:46:49.784" v="8815" actId="2696"/>
        <pc:sldMkLst>
          <pc:docMk/>
          <pc:sldMk cId="2240204320" sldId="501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472965487" sldId="501"/>
        </pc:sldMkLst>
      </pc:sldChg>
      <pc:sldChg chg="modSp">
        <pc:chgData name="Cristian Chilipirea" userId="34ab170da5908fc4" providerId="LiveId" clId="{3FC1AD1A-0CD5-4685-A3F8-1E28A16C15C9}" dt="2019-09-24T15:41:53.126" v="18" actId="20577"/>
        <pc:sldMkLst>
          <pc:docMk/>
          <pc:sldMk cId="3057009429" sldId="502"/>
        </pc:sldMkLst>
        <pc:spChg chg="mod">
          <ac:chgData name="Cristian Chilipirea" userId="34ab170da5908fc4" providerId="LiveId" clId="{3FC1AD1A-0CD5-4685-A3F8-1E28A16C15C9}" dt="2019-09-24T15:41:53.126" v="18" actId="20577"/>
          <ac:spMkLst>
            <pc:docMk/>
            <pc:sldMk cId="3057009429" sldId="502"/>
            <ac:spMk id="3" creationId="{C6AC5461-4988-4C29-BC47-C5E3192A3CAC}"/>
          </ac:spMkLst>
        </pc:spChg>
      </pc:sldChg>
      <pc:sldChg chg="modNotesTx">
        <pc:chgData name="Cristian Chilipirea" userId="34ab170da5908fc4" providerId="LiveId" clId="{3FC1AD1A-0CD5-4685-A3F8-1E28A16C15C9}" dt="2019-09-24T15:53:28.079" v="673" actId="6549"/>
        <pc:sldMkLst>
          <pc:docMk/>
          <pc:sldMk cId="3381332427" sldId="506"/>
        </pc:sldMkLst>
      </pc:sldChg>
      <pc:sldChg chg="modNotes modNotesTx">
        <pc:chgData name="Cristian Chilipirea" userId="34ab170da5908fc4" providerId="LiveId" clId="{3FC1AD1A-0CD5-4685-A3F8-1E28A16C15C9}" dt="2019-09-24T17:27:27.663" v="8645" actId="403"/>
        <pc:sldMkLst>
          <pc:docMk/>
          <pc:sldMk cId="3608127337" sldId="510"/>
        </pc:sldMkLst>
      </pc:sldChg>
      <pc:sldChg chg="modSp ord">
        <pc:chgData name="Cristian Chilipirea" userId="34ab170da5908fc4" providerId="LiveId" clId="{3FC1AD1A-0CD5-4685-A3F8-1E28A16C15C9}" dt="2019-09-30T12:48:55.131" v="8828" actId="6549"/>
        <pc:sldMkLst>
          <pc:docMk/>
          <pc:sldMk cId="4042985229" sldId="511"/>
        </pc:sldMkLst>
        <pc:spChg chg="mod">
          <ac:chgData name="Cristian Chilipirea" userId="34ab170da5908fc4" providerId="LiveId" clId="{3FC1AD1A-0CD5-4685-A3F8-1E28A16C15C9}" dt="2019-09-30T12:48:55.131" v="8828" actId="6549"/>
          <ac:spMkLst>
            <pc:docMk/>
            <pc:sldMk cId="4042985229" sldId="511"/>
            <ac:spMk id="2" creationId="{2AC95419-3022-427B-A37A-0984E7167BD1}"/>
          </ac:spMkLst>
        </pc:spChg>
      </pc:sldChg>
      <pc:sldChg chg="ord">
        <pc:chgData name="Cristian Chilipirea" userId="34ab170da5908fc4" providerId="LiveId" clId="{3FC1AD1A-0CD5-4685-A3F8-1E28A16C15C9}" dt="2019-09-30T12:49:24.346" v="8830"/>
        <pc:sldMkLst>
          <pc:docMk/>
          <pc:sldMk cId="2727535347" sldId="512"/>
        </pc:sldMkLst>
      </pc:sldChg>
      <pc:sldChg chg="modNotesTx">
        <pc:chgData name="Cristian Chilipirea" userId="34ab170da5908fc4" providerId="LiveId" clId="{3FC1AD1A-0CD5-4685-A3F8-1E28A16C15C9}" dt="2019-09-24T16:12:34.159" v="1296" actId="20577"/>
        <pc:sldMkLst>
          <pc:docMk/>
          <pc:sldMk cId="3285445849" sldId="513"/>
        </pc:sldMkLst>
      </pc:sldChg>
      <pc:sldChg chg="modNotes modNotesTx">
        <pc:chgData name="Cristian Chilipirea" userId="34ab170da5908fc4" providerId="LiveId" clId="{3FC1AD1A-0CD5-4685-A3F8-1E28A16C15C9}" dt="2019-09-24T17:36:34.741" v="8774" actId="403"/>
        <pc:sldMkLst>
          <pc:docMk/>
          <pc:sldMk cId="650840403" sldId="514"/>
        </pc:sldMkLst>
      </pc:sldChg>
      <pc:sldChg chg="modNotes modNotesTx">
        <pc:chgData name="Cristian Chilipirea" userId="34ab170da5908fc4" providerId="LiveId" clId="{3FC1AD1A-0CD5-4685-A3F8-1E28A16C15C9}" dt="2019-09-24T17:38:22.281" v="8789" actId="403"/>
        <pc:sldMkLst>
          <pc:docMk/>
          <pc:sldMk cId="2095946675" sldId="515"/>
        </pc:sldMkLst>
      </pc:sldChg>
      <pc:sldChg chg="modNotes modNotesTx">
        <pc:chgData name="Cristian Chilipirea" userId="34ab170da5908fc4" providerId="LiveId" clId="{3FC1AD1A-0CD5-4685-A3F8-1E28A16C15C9}" dt="2019-09-24T17:38:29.637" v="8793" actId="403"/>
        <pc:sldMkLst>
          <pc:docMk/>
          <pc:sldMk cId="1633443332" sldId="516"/>
        </pc:sldMkLst>
      </pc:sldChg>
      <pc:sldChg chg="modNotesTx">
        <pc:chgData name="Cristian Chilipirea" userId="34ab170da5908fc4" providerId="LiveId" clId="{3FC1AD1A-0CD5-4685-A3F8-1E28A16C15C9}" dt="2019-09-24T16:24:32.296" v="2353" actId="6549"/>
        <pc:sldMkLst>
          <pc:docMk/>
          <pc:sldMk cId="3859228379" sldId="518"/>
        </pc:sldMkLst>
      </pc:sldChg>
      <pc:sldChg chg="modNotes modNotesTx">
        <pc:chgData name="Cristian Chilipirea" userId="34ab170da5908fc4" providerId="LiveId" clId="{3FC1AD1A-0CD5-4685-A3F8-1E28A16C15C9}" dt="2019-09-24T17:24:06.722" v="8561" actId="108"/>
        <pc:sldMkLst>
          <pc:docMk/>
          <pc:sldMk cId="1223463397" sldId="520"/>
        </pc:sldMkLst>
      </pc:sldChg>
      <pc:sldChg chg="modNotesTx">
        <pc:chgData name="Cristian Chilipirea" userId="34ab170da5908fc4" providerId="LiveId" clId="{3FC1AD1A-0CD5-4685-A3F8-1E28A16C15C9}" dt="2019-09-24T15:53:35.019" v="674" actId="6549"/>
        <pc:sldMkLst>
          <pc:docMk/>
          <pc:sldMk cId="193191226" sldId="523"/>
        </pc:sldMkLst>
      </pc:sldChg>
      <pc:sldChg chg="modNotesTx">
        <pc:chgData name="Cristian Chilipirea" userId="34ab170da5908fc4" providerId="LiveId" clId="{3FC1AD1A-0CD5-4685-A3F8-1E28A16C15C9}" dt="2019-09-24T15:54:05.167" v="675" actId="6549"/>
        <pc:sldMkLst>
          <pc:docMk/>
          <pc:sldMk cId="761323086" sldId="524"/>
        </pc:sldMkLst>
      </pc:sldChg>
      <pc:sldChg chg="modNotes modNotesTx">
        <pc:chgData name="Cristian Chilipirea" userId="34ab170da5908fc4" providerId="LiveId" clId="{3FC1AD1A-0CD5-4685-A3F8-1E28A16C15C9}" dt="2019-09-24T17:24:15.162" v="8563" actId="403"/>
        <pc:sldMkLst>
          <pc:docMk/>
          <pc:sldMk cId="2128174877" sldId="525"/>
        </pc:sldMkLst>
      </pc:sldChg>
      <pc:sldChg chg="modNotes modNotesTx">
        <pc:chgData name="Cristian Chilipirea" userId="34ab170da5908fc4" providerId="LiveId" clId="{3FC1AD1A-0CD5-4685-A3F8-1E28A16C15C9}" dt="2019-09-24T17:38:59.517" v="8797" actId="1076"/>
        <pc:sldMkLst>
          <pc:docMk/>
          <pc:sldMk cId="384922801" sldId="526"/>
        </pc:sldMkLst>
      </pc:sldChg>
      <pc:sldChg chg="modNotes modNotesTx">
        <pc:chgData name="Cristian Chilipirea" userId="34ab170da5908fc4" providerId="LiveId" clId="{3FC1AD1A-0CD5-4685-A3F8-1E28A16C15C9}" dt="2019-09-24T17:25:03.603" v="8576" actId="403"/>
        <pc:sldMkLst>
          <pc:docMk/>
          <pc:sldMk cId="3314915467" sldId="527"/>
        </pc:sldMkLst>
      </pc:sldChg>
      <pc:sldChg chg="modNotes modNotesTx">
        <pc:chgData name="Cristian Chilipirea" userId="34ab170da5908fc4" providerId="LiveId" clId="{3FC1AD1A-0CD5-4685-A3F8-1E28A16C15C9}" dt="2019-09-24T17:24:44.100" v="8570" actId="113"/>
        <pc:sldMkLst>
          <pc:docMk/>
          <pc:sldMk cId="2683223940" sldId="528"/>
        </pc:sldMkLst>
      </pc:sldChg>
      <pc:sldChg chg="modNotesTx">
        <pc:chgData name="Cristian Chilipirea" userId="34ab170da5908fc4" providerId="LiveId" clId="{3FC1AD1A-0CD5-4685-A3F8-1E28A16C15C9}" dt="2019-09-24T17:18:03.944" v="8538" actId="6549"/>
        <pc:sldMkLst>
          <pc:docMk/>
          <pc:sldMk cId="617174008" sldId="529"/>
        </pc:sldMkLst>
      </pc:sldChg>
      <pc:sldChg chg="modNotes modNotesTx">
        <pc:chgData name="Cristian Chilipirea" userId="34ab170da5908fc4" providerId="LiveId" clId="{3FC1AD1A-0CD5-4685-A3F8-1E28A16C15C9}" dt="2019-09-24T17:27:38.931" v="8647" actId="403"/>
        <pc:sldMkLst>
          <pc:docMk/>
          <pc:sldMk cId="2619967694" sldId="531"/>
        </pc:sldMkLst>
      </pc:sldChg>
      <pc:sldChg chg="del">
        <pc:chgData name="Cristian Chilipirea" userId="34ab170da5908fc4" providerId="LiveId" clId="{3FC1AD1A-0CD5-4685-A3F8-1E28A16C15C9}" dt="2019-09-30T12:46:49.793" v="8816" actId="2696"/>
        <pc:sldMkLst>
          <pc:docMk/>
          <pc:sldMk cId="238918458" sldId="533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2286012924" sldId="533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026372988" sldId="533"/>
        </pc:sldMkLst>
      </pc:sldChg>
      <pc:sldChg chg="del">
        <pc:chgData name="Cristian Chilipirea" userId="34ab170da5908fc4" providerId="LiveId" clId="{3FC1AD1A-0CD5-4685-A3F8-1E28A16C15C9}" dt="2019-09-30T12:46:49.801" v="8817" actId="2696"/>
        <pc:sldMkLst>
          <pc:docMk/>
          <pc:sldMk cId="162901516" sldId="534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733346778" sldId="534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232483699" sldId="534"/>
        </pc:sldMkLst>
      </pc:sldChg>
      <pc:sldChg chg="del">
        <pc:chgData name="Cristian Chilipirea" userId="34ab170da5908fc4" providerId="LiveId" clId="{3FC1AD1A-0CD5-4685-A3F8-1E28A16C15C9}" dt="2019-09-30T12:46:49.825" v="8819" actId="2696"/>
        <pc:sldMkLst>
          <pc:docMk/>
          <pc:sldMk cId="2632471956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997100639" sldId="535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3424030094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863235364" sldId="536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1635445270" sldId="536"/>
        </pc:sldMkLst>
      </pc:sldChg>
      <pc:sldChg chg="del">
        <pc:chgData name="Cristian Chilipirea" userId="34ab170da5908fc4" providerId="LiveId" clId="{3FC1AD1A-0CD5-4685-A3F8-1E28A16C15C9}" dt="2019-09-30T12:46:49.812" v="8818" actId="2696"/>
        <pc:sldMkLst>
          <pc:docMk/>
          <pc:sldMk cId="2927050837" sldId="536"/>
        </pc:sldMkLst>
      </pc:sldChg>
      <pc:sldChg chg="addSp delSp modSp ord">
        <pc:chgData name="Cristian Chilipirea" userId="34ab170da5908fc4" providerId="LiveId" clId="{3FC1AD1A-0CD5-4685-A3F8-1E28A16C15C9}" dt="2019-09-30T12:47:41.092" v="8824"/>
        <pc:sldMkLst>
          <pc:docMk/>
          <pc:sldMk cId="1741540215" sldId="538"/>
        </pc:sldMkLst>
        <pc:spChg chg="add mod">
          <ac:chgData name="Cristian Chilipirea" userId="34ab170da5908fc4" providerId="LiveId" clId="{3FC1AD1A-0CD5-4685-A3F8-1E28A16C15C9}" dt="2019-09-24T15:53:09.996" v="667" actId="207"/>
          <ac:spMkLst>
            <pc:docMk/>
            <pc:sldMk cId="1741540215" sldId="538"/>
            <ac:spMk id="7" creationId="{99E00E50-CBD8-46EF-809B-D92379B3BFB9}"/>
          </ac:spMkLst>
        </pc:spChg>
        <pc:spChg chg="add mod">
          <ac:chgData name="Cristian Chilipirea" userId="34ab170da5908fc4" providerId="LiveId" clId="{3FC1AD1A-0CD5-4685-A3F8-1E28A16C15C9}" dt="2019-09-24T15:53:19.151" v="671" actId="20577"/>
          <ac:spMkLst>
            <pc:docMk/>
            <pc:sldMk cId="1741540215" sldId="538"/>
            <ac:spMk id="11" creationId="{360056B9-6E5E-4906-AA34-0757C0313507}"/>
          </ac:spMkLst>
        </pc:spChg>
        <pc:picChg chg="add del mod">
          <ac:chgData name="Cristian Chilipirea" userId="34ab170da5908fc4" providerId="LiveId" clId="{3FC1AD1A-0CD5-4685-A3F8-1E28A16C15C9}" dt="2019-09-24T15:52:11.286" v="644" actId="478"/>
          <ac:picMkLst>
            <pc:docMk/>
            <pc:sldMk cId="1741540215" sldId="538"/>
            <ac:picMk id="3" creationId="{C1690EC4-54BF-43AD-A358-45B619E4A916}"/>
          </ac:picMkLst>
        </pc:picChg>
        <pc:picChg chg="add mod">
          <ac:chgData name="Cristian Chilipirea" userId="34ab170da5908fc4" providerId="LiveId" clId="{3FC1AD1A-0CD5-4685-A3F8-1E28A16C15C9}" dt="2019-09-24T15:52:38.235" v="652" actId="1076"/>
          <ac:picMkLst>
            <pc:docMk/>
            <pc:sldMk cId="1741540215" sldId="538"/>
            <ac:picMk id="6" creationId="{EF5F908D-6009-4DEE-B529-81B9E7D722C7}"/>
          </ac:picMkLst>
        </pc:picChg>
        <pc:picChg chg="mod">
          <ac:chgData name="Cristian Chilipirea" userId="34ab170da5908fc4" providerId="LiveId" clId="{3FC1AD1A-0CD5-4685-A3F8-1E28A16C15C9}" dt="2019-09-24T15:52:48.441" v="656" actId="1076"/>
          <ac:picMkLst>
            <pc:docMk/>
            <pc:sldMk cId="1741540215" sldId="538"/>
            <ac:picMk id="10" creationId="{3F38ED30-6807-4C93-B632-3C556619CC34}"/>
          </ac:picMkLst>
        </pc:picChg>
      </pc:sldChg>
      <pc:sldChg chg="modSp">
        <pc:chgData name="Cristian Chilipirea" userId="34ab170da5908fc4" providerId="LiveId" clId="{3FC1AD1A-0CD5-4685-A3F8-1E28A16C15C9}" dt="2019-09-30T12:48:16.761" v="8826" actId="6549"/>
        <pc:sldMkLst>
          <pc:docMk/>
          <pc:sldMk cId="2002666867" sldId="540"/>
        </pc:sldMkLst>
        <pc:spChg chg="mod">
          <ac:chgData name="Cristian Chilipirea" userId="34ab170da5908fc4" providerId="LiveId" clId="{3FC1AD1A-0CD5-4685-A3F8-1E28A16C15C9}" dt="2019-09-30T12:48:16.761" v="8826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Notes modNotesTx">
        <pc:chgData name="Cristian Chilipirea" userId="34ab170da5908fc4" providerId="LiveId" clId="{3FC1AD1A-0CD5-4685-A3F8-1E28A16C15C9}" dt="2019-09-24T17:24:55.930" v="8574" actId="404"/>
        <pc:sldMkLst>
          <pc:docMk/>
          <pc:sldMk cId="1462569323" sldId="541"/>
        </pc:sldMkLst>
      </pc:sldChg>
      <pc:sldChg chg="modNotes">
        <pc:chgData name="Cristian Chilipirea" userId="34ab170da5908fc4" providerId="LiveId" clId="{3FC1AD1A-0CD5-4685-A3F8-1E28A16C15C9}" dt="2019-09-24T17:25:09.405" v="8578" actId="403"/>
        <pc:sldMkLst>
          <pc:docMk/>
          <pc:sldMk cId="3728125730" sldId="542"/>
        </pc:sldMkLst>
      </pc:sldChg>
      <pc:sldChg chg="modNotes modNotesTx">
        <pc:chgData name="Cristian Chilipirea" userId="34ab170da5908fc4" providerId="LiveId" clId="{3FC1AD1A-0CD5-4685-A3F8-1E28A16C15C9}" dt="2019-09-24T17:39:30.093" v="8799" actId="403"/>
        <pc:sldMkLst>
          <pc:docMk/>
          <pc:sldMk cId="1289218972" sldId="543"/>
        </pc:sldMkLst>
      </pc:sldChg>
      <pc:sldChg chg="modNotesTx">
        <pc:chgData name="Cristian Chilipirea" userId="34ab170da5908fc4" providerId="LiveId" clId="{3FC1AD1A-0CD5-4685-A3F8-1E28A16C15C9}" dt="2019-09-24T16:57:23.730" v="6850" actId="20577"/>
        <pc:sldMkLst>
          <pc:docMk/>
          <pc:sldMk cId="1882107523" sldId="546"/>
        </pc:sldMkLst>
      </pc:sldChg>
      <pc:sldChg chg="modSp modNotesTx">
        <pc:chgData name="Cristian Chilipirea" userId="34ab170da5908fc4" providerId="LiveId" clId="{3FC1AD1A-0CD5-4685-A3F8-1E28A16C15C9}" dt="2019-09-24T15:39:58.547" v="4" actId="20577"/>
        <pc:sldMkLst>
          <pc:docMk/>
          <pc:sldMk cId="2016561363" sldId="555"/>
        </pc:sldMkLst>
        <pc:spChg chg="mod">
          <ac:chgData name="Cristian Chilipirea" userId="34ab170da5908fc4" providerId="LiveId" clId="{3FC1AD1A-0CD5-4685-A3F8-1E28A16C15C9}" dt="2019-09-24T15:39:58.547" v="4" actId="20577"/>
          <ac:spMkLst>
            <pc:docMk/>
            <pc:sldMk cId="2016561363" sldId="555"/>
            <ac:spMk id="2" creationId="{E2184C26-7E72-43C1-B904-1CE15EE6D549}"/>
          </ac:spMkLst>
        </pc:spChg>
      </pc:sldChg>
      <pc:sldChg chg="modNotesTx">
        <pc:chgData name="Cristian Chilipirea" userId="34ab170da5908fc4" providerId="LiveId" clId="{3FC1AD1A-0CD5-4685-A3F8-1E28A16C15C9}" dt="2019-09-24T15:40:39.211" v="16" actId="6549"/>
        <pc:sldMkLst>
          <pc:docMk/>
          <pc:sldMk cId="278542565" sldId="556"/>
        </pc:sldMkLst>
      </pc:sldChg>
      <pc:sldChg chg="modSp modNotes modNotesTx">
        <pc:chgData name="Cristian Chilipirea" userId="34ab170da5908fc4" providerId="LiveId" clId="{3FC1AD1A-0CD5-4685-A3F8-1E28A16C15C9}" dt="2019-09-24T17:39:38.091" v="8800" actId="404"/>
        <pc:sldMkLst>
          <pc:docMk/>
          <pc:sldMk cId="3440455392" sldId="586"/>
        </pc:sldMkLst>
        <pc:spChg chg="mod">
          <ac:chgData name="Cristian Chilipirea" userId="34ab170da5908fc4" providerId="LiveId" clId="{3FC1AD1A-0CD5-4685-A3F8-1E28A16C15C9}" dt="2019-09-24T17:05:23.048" v="7631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modSp">
        <pc:chgData name="Cristian Chilipirea" userId="34ab170da5908fc4" providerId="LiveId" clId="{3FC1AD1A-0CD5-4685-A3F8-1E28A16C15C9}" dt="2019-09-24T16:28:16.742" v="2581" actId="790"/>
        <pc:sldMkLst>
          <pc:docMk/>
          <pc:sldMk cId="1004568210" sldId="587"/>
        </pc:sldMkLst>
        <pc:spChg chg="mod">
          <ac:chgData name="Cristian Chilipirea" userId="34ab170da5908fc4" providerId="LiveId" clId="{3FC1AD1A-0CD5-4685-A3F8-1E28A16C15C9}" dt="2019-09-24T16:28:16.742" v="2581" actId="790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6:39.366" v="2566" actId="1076"/>
          <ac:spMkLst>
            <pc:docMk/>
            <pc:sldMk cId="1004568210" sldId="587"/>
            <ac:spMk id="3" creationId="{339551E0-5B4F-468D-A5F2-74EA52B6C9FD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5.308" v="8794" actId="404"/>
        <pc:sldMkLst>
          <pc:docMk/>
          <pc:sldMk cId="2844747525" sldId="588"/>
        </pc:sldMkLst>
        <pc:spChg chg="mod">
          <ac:chgData name="Cristian Chilipirea" userId="34ab170da5908fc4" providerId="LiveId" clId="{3FC1AD1A-0CD5-4685-A3F8-1E28A16C15C9}" dt="2019-09-24T16:28:20.292" v="2582"/>
          <ac:spMkLst>
            <pc:docMk/>
            <pc:sldMk cId="2844747525" sldId="588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04.128" v="2556" actId="478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10.609" v="2560" actId="478"/>
          <ac:spMkLst>
            <pc:docMk/>
            <pc:sldMk cId="2844747525" sldId="588"/>
            <ac:spMk id="5" creationId="{1BF94628-EAD7-40A3-AA02-65310483AFB3}"/>
          </ac:spMkLst>
        </pc:spChg>
        <pc:spChg chg="add del mod">
          <ac:chgData name="Cristian Chilipirea" userId="34ab170da5908fc4" providerId="LiveId" clId="{3FC1AD1A-0CD5-4685-A3F8-1E28A16C15C9}" dt="2019-09-24T16:26:20.288" v="2562" actId="478"/>
          <ac:spMkLst>
            <pc:docMk/>
            <pc:sldMk cId="2844747525" sldId="588"/>
            <ac:spMk id="29" creationId="{CD0097D9-F498-4D2D-9D4D-1E2633316BE8}"/>
          </ac:spMkLst>
        </pc:spChg>
        <pc:spChg chg="add mod">
          <ac:chgData name="Cristian Chilipirea" userId="34ab170da5908fc4" providerId="LiveId" clId="{3FC1AD1A-0CD5-4685-A3F8-1E28A16C15C9}" dt="2019-09-24T16:29:06.641" v="2592" actId="207"/>
          <ac:spMkLst>
            <pc:docMk/>
            <pc:sldMk cId="2844747525" sldId="588"/>
            <ac:spMk id="30" creationId="{C07107BC-7CE4-4821-8323-7B0291925005}"/>
          </ac:spMkLst>
        </pc:spChg>
      </pc:sldChg>
      <pc:sldChg chg="modSp">
        <pc:chgData name="Cristian Chilipirea" userId="34ab170da5908fc4" providerId="LiveId" clId="{3FC1AD1A-0CD5-4685-A3F8-1E28A16C15C9}" dt="2019-09-24T17:05:29.912" v="7632"/>
        <pc:sldMkLst>
          <pc:docMk/>
          <pc:sldMk cId="3229519859" sldId="589"/>
        </pc:sldMkLst>
        <pc:spChg chg="mod">
          <ac:chgData name="Cristian Chilipirea" userId="34ab170da5908fc4" providerId="LiveId" clId="{3FC1AD1A-0CD5-4685-A3F8-1E28A16C15C9}" dt="2019-09-24T17:05:29.912" v="7632"/>
          <ac:spMkLst>
            <pc:docMk/>
            <pc:sldMk cId="3229519859" sldId="589"/>
            <ac:spMk id="12" creationId="{443D66CC-3E91-4403-9048-BA23C1B3ED8E}"/>
          </ac:spMkLst>
        </pc:spChg>
      </pc:sldChg>
      <pc:sldChg chg="modNotes modNotesTx">
        <pc:chgData name="Cristian Chilipirea" userId="34ab170da5908fc4" providerId="LiveId" clId="{3FC1AD1A-0CD5-4685-A3F8-1E28A16C15C9}" dt="2019-09-24T17:39:42.791" v="8801" actId="404"/>
        <pc:sldMkLst>
          <pc:docMk/>
          <pc:sldMk cId="2934982308" sldId="590"/>
        </pc:sldMkLst>
      </pc:sldChg>
      <pc:sldChg chg="modSp modNotes">
        <pc:chgData name="Cristian Chilipirea" userId="34ab170da5908fc4" providerId="LiveId" clId="{3FC1AD1A-0CD5-4685-A3F8-1E28A16C15C9}" dt="2019-09-24T17:40:33.268" v="8811" actId="403"/>
        <pc:sldMkLst>
          <pc:docMk/>
          <pc:sldMk cId="1602396881" sldId="619"/>
        </pc:sldMkLst>
        <pc:spChg chg="mod">
          <ac:chgData name="Cristian Chilipirea" userId="34ab170da5908fc4" providerId="LiveId" clId="{3FC1AD1A-0CD5-4685-A3F8-1E28A16C15C9}" dt="2019-09-24T17:32:52.578" v="8681" actId="6549"/>
          <ac:spMkLst>
            <pc:docMk/>
            <pc:sldMk cId="1602396881" sldId="619"/>
            <ac:spMk id="2" creationId="{B0F8045F-D2E2-4E31-A51B-741DA9153BC1}"/>
          </ac:spMkLst>
        </pc:spChg>
      </pc:sldChg>
      <pc:sldChg chg="modSp modNotes">
        <pc:chgData name="Cristian Chilipirea" userId="34ab170da5908fc4" providerId="LiveId" clId="{3FC1AD1A-0CD5-4685-A3F8-1E28A16C15C9}" dt="2019-09-24T17:40:25.315" v="8807" actId="403"/>
        <pc:sldMkLst>
          <pc:docMk/>
          <pc:sldMk cId="983254241" sldId="620"/>
        </pc:sldMkLst>
        <pc:spChg chg="mod">
          <ac:chgData name="Cristian Chilipirea" userId="34ab170da5908fc4" providerId="LiveId" clId="{3FC1AD1A-0CD5-4685-A3F8-1E28A16C15C9}" dt="2019-09-24T17:33:05.509" v="8702" actId="6549"/>
          <ac:spMkLst>
            <pc:docMk/>
            <pc:sldMk cId="983254241" sldId="620"/>
            <ac:spMk id="2" creationId="{02B187E2-E616-44AA-8E0C-EB3ADDF9FE1C}"/>
          </ac:spMkLst>
        </pc:spChg>
      </pc:sldChg>
      <pc:sldChg chg="modSp modNotes modNotesTx">
        <pc:chgData name="Cristian Chilipirea" userId="34ab170da5908fc4" providerId="LiveId" clId="{3FC1AD1A-0CD5-4685-A3F8-1E28A16C15C9}" dt="2019-09-24T17:40:47.404" v="8812" actId="2711"/>
        <pc:sldMkLst>
          <pc:docMk/>
          <pc:sldMk cId="1693112902" sldId="621"/>
        </pc:sldMkLst>
        <pc:spChg chg="mod">
          <ac:chgData name="Cristian Chilipirea" userId="34ab170da5908fc4" providerId="LiveId" clId="{3FC1AD1A-0CD5-4685-A3F8-1E28A16C15C9}" dt="2019-09-24T17:33:02.460" v="8700" actId="20577"/>
          <ac:spMkLst>
            <pc:docMk/>
            <pc:sldMk cId="1693112902" sldId="621"/>
            <ac:spMk id="2" creationId="{677B85C4-3976-4151-B392-7DED9C4A96F0}"/>
          </ac:spMkLst>
        </pc:spChg>
        <pc:spChg chg="mod">
          <ac:chgData name="Cristian Chilipirea" userId="34ab170da5908fc4" providerId="LiveId" clId="{3FC1AD1A-0CD5-4685-A3F8-1E28A16C15C9}" dt="2019-09-24T17:12:21.327" v="8227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">
        <pc:chgData name="Cristian Chilipirea" userId="34ab170da5908fc4" providerId="LiveId" clId="{3FC1AD1A-0CD5-4685-A3F8-1E28A16C15C9}" dt="2019-09-24T17:33:16.513" v="8704" actId="20577"/>
        <pc:sldMkLst>
          <pc:docMk/>
          <pc:sldMk cId="3591667173" sldId="622"/>
        </pc:sldMkLst>
        <pc:spChg chg="mod">
          <ac:chgData name="Cristian Chilipirea" userId="34ab170da5908fc4" providerId="LiveId" clId="{3FC1AD1A-0CD5-4685-A3F8-1E28A16C15C9}" dt="2019-09-24T17:33:16.513" v="8704" actId="20577"/>
          <ac:spMkLst>
            <pc:docMk/>
            <pc:sldMk cId="3591667173" sldId="622"/>
            <ac:spMk id="2" creationId="{056CC90E-4F61-494B-ACAA-B5755CBE42F2}"/>
          </ac:spMkLst>
        </pc:spChg>
        <pc:spChg chg="mod">
          <ac:chgData name="Cristian Chilipirea" userId="34ab170da5908fc4" providerId="LiveId" clId="{3FC1AD1A-0CD5-4685-A3F8-1E28A16C15C9}" dt="2019-09-24T17:15:42.088" v="8443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3FC1AD1A-0CD5-4685-A3F8-1E28A16C15C9}" dt="2019-09-24T17:15:32.928" v="8432" actId="20577"/>
          <ac:spMkLst>
            <pc:docMk/>
            <pc:sldMk cId="3591667173" sldId="622"/>
            <ac:spMk id="28" creationId="{93DB4A33-87D9-4939-A54F-2D384FABDFC2}"/>
          </ac:spMkLst>
        </pc:spChg>
      </pc:sldChg>
      <pc:sldChg chg="modSp">
        <pc:chgData name="Cristian Chilipirea" userId="34ab170da5908fc4" providerId="LiveId" clId="{3FC1AD1A-0CD5-4685-A3F8-1E28A16C15C9}" dt="2019-09-24T17:33:25.672" v="8717" actId="6549"/>
        <pc:sldMkLst>
          <pc:docMk/>
          <pc:sldMk cId="3871055158" sldId="623"/>
        </pc:sldMkLst>
        <pc:spChg chg="mod">
          <ac:chgData name="Cristian Chilipirea" userId="34ab170da5908fc4" providerId="LiveId" clId="{3FC1AD1A-0CD5-4685-A3F8-1E28A16C15C9}" dt="2019-09-24T17:33:25.672" v="8717" actId="6549"/>
          <ac:spMkLst>
            <pc:docMk/>
            <pc:sldMk cId="3871055158" sldId="623"/>
            <ac:spMk id="2" creationId="{52115EA3-378D-419B-BD59-46FA6FCA5D34}"/>
          </ac:spMkLst>
        </pc:spChg>
      </pc:sldChg>
      <pc:sldChg chg="modSp">
        <pc:chgData name="Cristian Chilipirea" userId="34ab170da5908fc4" providerId="LiveId" clId="{3FC1AD1A-0CD5-4685-A3F8-1E28A16C15C9}" dt="2019-09-24T17:33:45.686" v="8748" actId="6549"/>
        <pc:sldMkLst>
          <pc:docMk/>
          <pc:sldMk cId="1035402042" sldId="624"/>
        </pc:sldMkLst>
        <pc:spChg chg="mod">
          <ac:chgData name="Cristian Chilipirea" userId="34ab170da5908fc4" providerId="LiveId" clId="{3FC1AD1A-0CD5-4685-A3F8-1E28A16C15C9}" dt="2019-09-24T17:33:45.686" v="8748" actId="6549"/>
          <ac:spMkLst>
            <pc:docMk/>
            <pc:sldMk cId="1035402042" sldId="624"/>
            <ac:spMk id="2" creationId="{53B358CF-D4C1-47E6-AC13-13EBA8BA6221}"/>
          </ac:spMkLst>
        </pc:spChg>
      </pc:sldChg>
      <pc:sldChg chg="modSp">
        <pc:chgData name="Cristian Chilipirea" userId="34ab170da5908fc4" providerId="LiveId" clId="{3FC1AD1A-0CD5-4685-A3F8-1E28A16C15C9}" dt="2019-09-24T17:11:12.582" v="8208" actId="20577"/>
        <pc:sldMkLst>
          <pc:docMk/>
          <pc:sldMk cId="2430536616" sldId="625"/>
        </pc:sldMkLst>
        <pc:spChg chg="mod">
          <ac:chgData name="Cristian Chilipirea" userId="34ab170da5908fc4" providerId="LiveId" clId="{3FC1AD1A-0CD5-4685-A3F8-1E28A16C15C9}" dt="2019-09-24T17:11:12.582" v="820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modSp modNotes modNotesTx">
        <pc:chgData name="Cristian Chilipirea" userId="34ab170da5908fc4" providerId="LiveId" clId="{3FC1AD1A-0CD5-4685-A3F8-1E28A16C15C9}" dt="2019-09-24T17:40:54.479" v="8813" actId="404"/>
        <pc:sldMkLst>
          <pc:docMk/>
          <pc:sldMk cId="1092089267" sldId="626"/>
        </pc:sldMkLst>
        <pc:spChg chg="mod">
          <ac:chgData name="Cristian Chilipirea" userId="34ab170da5908fc4" providerId="LiveId" clId="{3FC1AD1A-0CD5-4685-A3F8-1E28A16C15C9}" dt="2019-09-24T17:33:55.491" v="8754" actId="20577"/>
          <ac:spMkLst>
            <pc:docMk/>
            <pc:sldMk cId="1092089267" sldId="62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3:59.116" v="8755"/>
        <pc:sldMkLst>
          <pc:docMk/>
          <pc:sldMk cId="2157519186" sldId="627"/>
        </pc:sldMkLst>
        <pc:spChg chg="mod">
          <ac:chgData name="Cristian Chilipirea" userId="34ab170da5908fc4" providerId="LiveId" clId="{3FC1AD1A-0CD5-4685-A3F8-1E28A16C15C9}" dt="2019-09-24T17:33:59.116" v="8755"/>
          <ac:spMkLst>
            <pc:docMk/>
            <pc:sldMk cId="2157519186" sldId="62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4.416" v="8757"/>
        <pc:sldMkLst>
          <pc:docMk/>
          <pc:sldMk cId="3475865016" sldId="628"/>
        </pc:sldMkLst>
        <pc:spChg chg="mod">
          <ac:chgData name="Cristian Chilipirea" userId="34ab170da5908fc4" providerId="LiveId" clId="{3FC1AD1A-0CD5-4685-A3F8-1E28A16C15C9}" dt="2019-09-24T17:34:04.416" v="8757"/>
          <ac:spMkLst>
            <pc:docMk/>
            <pc:sldMk cId="3475865016" sldId="628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0.648" v="8759"/>
        <pc:sldMkLst>
          <pc:docMk/>
          <pc:sldMk cId="399722945" sldId="629"/>
        </pc:sldMkLst>
        <pc:spChg chg="mod">
          <ac:chgData name="Cristian Chilipirea" userId="34ab170da5908fc4" providerId="LiveId" clId="{3FC1AD1A-0CD5-4685-A3F8-1E28A16C15C9}" dt="2019-09-24T17:34:10.648" v="8759"/>
          <ac:spMkLst>
            <pc:docMk/>
            <pc:sldMk cId="399722945" sldId="629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7.168" v="8761"/>
        <pc:sldMkLst>
          <pc:docMk/>
          <pc:sldMk cId="415877145" sldId="630"/>
        </pc:sldMkLst>
        <pc:spChg chg="mod">
          <ac:chgData name="Cristian Chilipirea" userId="34ab170da5908fc4" providerId="LiveId" clId="{3FC1AD1A-0CD5-4685-A3F8-1E28A16C15C9}" dt="2019-09-24T17:34:17.168" v="8761"/>
          <ac:spMkLst>
            <pc:docMk/>
            <pc:sldMk cId="415877145" sldId="630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5:08.393" v="8772" actId="1076"/>
        <pc:sldMkLst>
          <pc:docMk/>
          <pc:sldMk cId="2256760796" sldId="631"/>
        </pc:sldMkLst>
        <pc:spChg chg="mod">
          <ac:chgData name="Cristian Chilipirea" userId="34ab170da5908fc4" providerId="LiveId" clId="{3FC1AD1A-0CD5-4685-A3F8-1E28A16C15C9}" dt="2019-09-24T17:34:34.733" v="8766"/>
          <ac:spMkLst>
            <pc:docMk/>
            <pc:sldMk cId="2256760796" sldId="631"/>
            <ac:spMk id="2" creationId="{F4212CFE-B372-4D06-B535-CD906B2AC07A}"/>
          </ac:spMkLst>
        </pc:spChg>
        <pc:spChg chg="mod">
          <ac:chgData name="Cristian Chilipirea" userId="34ab170da5908fc4" providerId="LiveId" clId="{3FC1AD1A-0CD5-4685-A3F8-1E28A16C15C9}" dt="2019-09-24T17:35:08.393" v="8772" actId="1076"/>
          <ac:spMkLst>
            <pc:docMk/>
            <pc:sldMk cId="2256760796" sldId="631"/>
            <ac:spMk id="5" creationId="{07EBA214-5BF7-424C-81EF-F3445E9A9D6D}"/>
          </ac:spMkLst>
        </pc:spChg>
      </pc:sldChg>
      <pc:sldChg chg="modSp">
        <pc:chgData name="Cristian Chilipirea" userId="34ab170da5908fc4" providerId="LiveId" clId="{3FC1AD1A-0CD5-4685-A3F8-1E28A16C15C9}" dt="2019-09-24T17:34:31.498" v="8765"/>
        <pc:sldMkLst>
          <pc:docMk/>
          <pc:sldMk cId="3056894308" sldId="632"/>
        </pc:sldMkLst>
        <pc:spChg chg="mod">
          <ac:chgData name="Cristian Chilipirea" userId="34ab170da5908fc4" providerId="LiveId" clId="{3FC1AD1A-0CD5-4685-A3F8-1E28A16C15C9}" dt="2019-09-24T17:34:31.498" v="8765"/>
          <ac:spMkLst>
            <pc:docMk/>
            <pc:sldMk cId="3056894308" sldId="632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3.929" v="8763"/>
        <pc:sldMkLst>
          <pc:docMk/>
          <pc:sldMk cId="1561823746" sldId="633"/>
        </pc:sldMkLst>
        <pc:spChg chg="mod">
          <ac:chgData name="Cristian Chilipirea" userId="34ab170da5908fc4" providerId="LiveId" clId="{3FC1AD1A-0CD5-4685-A3F8-1E28A16C15C9}" dt="2019-09-24T17:34:23.929" v="8763"/>
          <ac:spMkLst>
            <pc:docMk/>
            <pc:sldMk cId="1561823746" sldId="633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2.060" v="8756"/>
        <pc:sldMkLst>
          <pc:docMk/>
          <pc:sldMk cId="696013976" sldId="634"/>
        </pc:sldMkLst>
        <pc:spChg chg="mod">
          <ac:chgData name="Cristian Chilipirea" userId="34ab170da5908fc4" providerId="LiveId" clId="{3FC1AD1A-0CD5-4685-A3F8-1E28A16C15C9}" dt="2019-09-24T17:34:02.060" v="8756"/>
          <ac:spMkLst>
            <pc:docMk/>
            <pc:sldMk cId="696013976" sldId="634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7.439" v="8758"/>
        <pc:sldMkLst>
          <pc:docMk/>
          <pc:sldMk cId="4191572566" sldId="635"/>
        </pc:sldMkLst>
        <pc:spChg chg="mod">
          <ac:chgData name="Cristian Chilipirea" userId="34ab170da5908fc4" providerId="LiveId" clId="{3FC1AD1A-0CD5-4685-A3F8-1E28A16C15C9}" dt="2019-09-24T17:34:07.439" v="8758"/>
          <ac:spMkLst>
            <pc:docMk/>
            <pc:sldMk cId="4191572566" sldId="635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3.593" v="8760"/>
        <pc:sldMkLst>
          <pc:docMk/>
          <pc:sldMk cId="807977974" sldId="636"/>
        </pc:sldMkLst>
        <pc:spChg chg="mod">
          <ac:chgData name="Cristian Chilipirea" userId="34ab170da5908fc4" providerId="LiveId" clId="{3FC1AD1A-0CD5-4685-A3F8-1E28A16C15C9}" dt="2019-09-24T17:34:13.593" v="8760"/>
          <ac:spMkLst>
            <pc:docMk/>
            <pc:sldMk cId="807977974" sldId="63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0.465" v="8762"/>
        <pc:sldMkLst>
          <pc:docMk/>
          <pc:sldMk cId="2574714365" sldId="637"/>
        </pc:sldMkLst>
        <pc:spChg chg="mod">
          <ac:chgData name="Cristian Chilipirea" userId="34ab170da5908fc4" providerId="LiveId" clId="{3FC1AD1A-0CD5-4685-A3F8-1E28A16C15C9}" dt="2019-09-24T17:34:20.465" v="8762"/>
          <ac:spMkLst>
            <pc:docMk/>
            <pc:sldMk cId="2574714365" sldId="63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7.393" v="8764"/>
        <pc:sldMkLst>
          <pc:docMk/>
          <pc:sldMk cId="3652549265" sldId="638"/>
        </pc:sldMkLst>
        <pc:spChg chg="mod">
          <ac:chgData name="Cristian Chilipirea" userId="34ab170da5908fc4" providerId="LiveId" clId="{3FC1AD1A-0CD5-4685-A3F8-1E28A16C15C9}" dt="2019-09-24T17:34:27.393" v="8764"/>
          <ac:spMkLst>
            <pc:docMk/>
            <pc:sldMk cId="3652549265" sldId="638"/>
            <ac:spMk id="2" creationId="{F4212CFE-B372-4D06-B535-CD906B2AC07A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9.140" v="8795" actId="404"/>
        <pc:sldMkLst>
          <pc:docMk/>
          <pc:sldMk cId="2226103853" sldId="674"/>
        </pc:sldMkLst>
        <pc:spChg chg="mod">
          <ac:chgData name="Cristian Chilipirea" userId="34ab170da5908fc4" providerId="LiveId" clId="{3FC1AD1A-0CD5-4685-A3F8-1E28A16C15C9}" dt="2019-09-24T16:28:22.341" v="2583"/>
          <ac:spMkLst>
            <pc:docMk/>
            <pc:sldMk cId="2226103853" sldId="674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51.693" v="2567" actId="478"/>
          <ac:spMkLst>
            <pc:docMk/>
            <pc:sldMk cId="2226103853" sldId="674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53.996" v="2568" actId="478"/>
          <ac:spMkLst>
            <pc:docMk/>
            <pc:sldMk cId="2226103853" sldId="674"/>
            <ac:spMk id="16" creationId="{68CC01C2-FCD1-4D33-9C0B-C08A0C8F4A6A}"/>
          </ac:spMkLst>
        </pc:spChg>
        <pc:spChg chg="add mod">
          <ac:chgData name="Cristian Chilipirea" userId="34ab170da5908fc4" providerId="LiveId" clId="{3FC1AD1A-0CD5-4685-A3F8-1E28A16C15C9}" dt="2019-09-24T16:29:01.218" v="2591" actId="207"/>
          <ac:spMkLst>
            <pc:docMk/>
            <pc:sldMk cId="2226103853" sldId="674"/>
            <ac:spMk id="17" creationId="{E5FB73C2-8DFF-415A-BA5E-2AF67DAC5EE0}"/>
          </ac:spMkLst>
        </pc:spChg>
      </pc:sldChg>
      <pc:sldChg chg="addSp delSp modSp">
        <pc:chgData name="Cristian Chilipirea" userId="34ab170da5908fc4" providerId="LiveId" clId="{3FC1AD1A-0CD5-4685-A3F8-1E28A16C15C9}" dt="2019-09-24T16:28:57.232" v="2590" actId="207"/>
        <pc:sldMkLst>
          <pc:docMk/>
          <pc:sldMk cId="3773405892" sldId="675"/>
        </pc:sldMkLst>
        <pc:spChg chg="mod">
          <ac:chgData name="Cristian Chilipirea" userId="34ab170da5908fc4" providerId="LiveId" clId="{3FC1AD1A-0CD5-4685-A3F8-1E28A16C15C9}" dt="2019-09-24T16:28:24.876" v="2584"/>
          <ac:spMkLst>
            <pc:docMk/>
            <pc:sldMk cId="3773405892" sldId="675"/>
            <ac:spMk id="2" creationId="{C77EA277-0F09-4B32-8D70-DF7DAF34BF19}"/>
          </ac:spMkLst>
        </pc:spChg>
        <pc:spChg chg="del mod">
          <ac:chgData name="Cristian Chilipirea" userId="34ab170da5908fc4" providerId="LiveId" clId="{3FC1AD1A-0CD5-4685-A3F8-1E28A16C15C9}" dt="2019-09-24T16:27:26.673" v="2573" actId="478"/>
          <ac:spMkLst>
            <pc:docMk/>
            <pc:sldMk cId="3773405892" sldId="675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7:36.772" v="2574" actId="478"/>
          <ac:spMkLst>
            <pc:docMk/>
            <pc:sldMk cId="3773405892" sldId="675"/>
            <ac:spMk id="5" creationId="{54B2EB04-97B8-4E64-8527-8B741BCA4E52}"/>
          </ac:spMkLst>
        </pc:spChg>
        <pc:spChg chg="add mod">
          <ac:chgData name="Cristian Chilipirea" userId="34ab170da5908fc4" providerId="LiveId" clId="{3FC1AD1A-0CD5-4685-A3F8-1E28A16C15C9}" dt="2019-09-24T16:28:57.232" v="2590" actId="207"/>
          <ac:spMkLst>
            <pc:docMk/>
            <pc:sldMk cId="3773405892" sldId="675"/>
            <ac:spMk id="6" creationId="{5DAFDE3C-2EB9-472E-92BD-4E4FAF3E9091}"/>
          </ac:spMkLst>
        </pc:spChg>
      </pc:sldChg>
      <pc:sldChg chg="modSp modNotes modNotesTx">
        <pc:chgData name="Cristian Chilipirea" userId="34ab170da5908fc4" providerId="LiveId" clId="{3FC1AD1A-0CD5-4685-A3F8-1E28A16C15C9}" dt="2019-09-24T17:37:03.807" v="8776" actId="404"/>
        <pc:sldMkLst>
          <pc:docMk/>
          <pc:sldMk cId="1837309573" sldId="676"/>
        </pc:sldMkLst>
        <pc:spChg chg="mod">
          <ac:chgData name="Cristian Chilipirea" userId="34ab170da5908fc4" providerId="LiveId" clId="{3FC1AD1A-0CD5-4685-A3F8-1E28A16C15C9}" dt="2019-09-24T16:28:27.219" v="2585"/>
          <ac:spMkLst>
            <pc:docMk/>
            <pc:sldMk cId="1837309573" sldId="676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9:17.712" v="2593" actId="1076"/>
          <ac:spMkLst>
            <pc:docMk/>
            <pc:sldMk cId="1837309573" sldId="676"/>
            <ac:spMk id="3" creationId="{339551E0-5B4F-468D-A5F2-74EA52B6C9FD}"/>
          </ac:spMkLst>
        </pc:spChg>
      </pc:sldChg>
      <pc:sldChg chg="modNotes modNotesTx">
        <pc:chgData name="Cristian Chilipirea" userId="34ab170da5908fc4" providerId="LiveId" clId="{3FC1AD1A-0CD5-4685-A3F8-1E28A16C15C9}" dt="2019-09-24T17:25:46.678" v="8589" actId="403"/>
        <pc:sldMkLst>
          <pc:docMk/>
          <pc:sldMk cId="1429318266" sldId="697"/>
        </pc:sldMkLst>
      </pc:sldChg>
      <pc:sldChg chg="modNotes modNotesTx">
        <pc:chgData name="Cristian Chilipirea" userId="34ab170da5908fc4" providerId="LiveId" clId="{3FC1AD1A-0CD5-4685-A3F8-1E28A16C15C9}" dt="2019-09-24T17:39:57.152" v="8802" actId="404"/>
        <pc:sldMkLst>
          <pc:docMk/>
          <pc:sldMk cId="656273675" sldId="698"/>
        </pc:sldMkLst>
      </pc:sldChg>
      <pc:sldChg chg="modSp modNotes modNotesTx">
        <pc:chgData name="Cristian Chilipirea" userId="34ab170da5908fc4" providerId="LiveId" clId="{3FC1AD1A-0CD5-4685-A3F8-1E28A16C15C9}" dt="2019-09-24T17:40:01.952" v="8803" actId="404"/>
        <pc:sldMkLst>
          <pc:docMk/>
          <pc:sldMk cId="3053016918" sldId="699"/>
        </pc:sldMkLst>
        <pc:spChg chg="mod">
          <ac:chgData name="Cristian Chilipirea" userId="34ab170da5908fc4" providerId="LiveId" clId="{3FC1AD1A-0CD5-4685-A3F8-1E28A16C15C9}" dt="2019-09-24T17:09:34.274" v="8066" actId="20577"/>
          <ac:spMkLst>
            <pc:docMk/>
            <pc:sldMk cId="3053016918" sldId="699"/>
            <ac:spMk id="3" creationId="{CDF460C6-039B-43E4-ADE4-1756021EA5EB}"/>
          </ac:spMkLst>
        </pc:spChg>
        <pc:spChg chg="mod">
          <ac:chgData name="Cristian Chilipirea" userId="34ab170da5908fc4" providerId="LiveId" clId="{3FC1AD1A-0CD5-4685-A3F8-1E28A16C15C9}" dt="2019-09-24T17:09:53.836" v="8076" actId="20577"/>
          <ac:spMkLst>
            <pc:docMk/>
            <pc:sldMk cId="3053016918" sldId="699"/>
            <ac:spMk id="6" creationId="{FFBD14EC-D791-488A-8EB7-EEDFC2A13D5F}"/>
          </ac:spMkLst>
        </pc:sp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7" creationId="{C49D712F-36CB-4EBD-BC32-73083F7A1E6A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9" creationId="{0CECAE2B-B1C7-4CD3-A733-7EE3399B3E77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0" creationId="{407BFCDF-CF91-49AD-A2C0-D066CE06FEB5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modSp">
        <pc:chgData name="Cristian Chilipirea" userId="34ab170da5908fc4" providerId="LiveId" clId="{3FC1AD1A-0CD5-4685-A3F8-1E28A16C15C9}" dt="2019-09-24T17:11:01.394" v="8190" actId="692"/>
        <pc:sldMkLst>
          <pc:docMk/>
          <pc:sldMk cId="4067465942" sldId="700"/>
        </pc:sldMkLst>
        <pc:spChg chg="mod">
          <ac:chgData name="Cristian Chilipirea" userId="34ab170da5908fc4" providerId="LiveId" clId="{3FC1AD1A-0CD5-4685-A3F8-1E28A16C15C9}" dt="2019-09-24T17:10:28.571" v="8188"/>
          <ac:spMkLst>
            <pc:docMk/>
            <pc:sldMk cId="4067465942" sldId="700"/>
            <ac:spMk id="3" creationId="{CDF460C6-039B-43E4-ADE4-1756021EA5EB}"/>
          </ac:spMkLst>
        </pc:sp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2" creationId="{798FB1BC-B407-49E8-8CC1-4C0B13E5490D}"/>
          </ac:cxnSpMkLst>
        </pc:cxn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">
        <pc:chgData name="Cristian Chilipirea" userId="34ab170da5908fc4" providerId="LiveId" clId="{3FC1AD1A-0CD5-4685-A3F8-1E28A16C15C9}" dt="2019-09-24T16:37:25.369" v="3959" actId="20577"/>
        <pc:sldMkLst>
          <pc:docMk/>
          <pc:sldMk cId="2042151825" sldId="702"/>
        </pc:sldMkLst>
        <pc:spChg chg="mod">
          <ac:chgData name="Cristian Chilipirea" userId="34ab170da5908fc4" providerId="LiveId" clId="{3FC1AD1A-0CD5-4685-A3F8-1E28A16C15C9}" dt="2019-09-24T16:37:25.369" v="3959" actId="20577"/>
          <ac:spMkLst>
            <pc:docMk/>
            <pc:sldMk cId="2042151825" sldId="702"/>
            <ac:spMk id="2" creationId="{602CF468-4162-4F1C-899C-F51AB0C45CF3}"/>
          </ac:spMkLst>
        </pc:spChg>
      </pc:sldChg>
      <pc:sldChg chg="modSp">
        <pc:chgData name="Cristian Chilipirea" userId="34ab170da5908fc4" providerId="LiveId" clId="{3FC1AD1A-0CD5-4685-A3F8-1E28A16C15C9}" dt="2019-09-24T16:45:01.057" v="4589" actId="20577"/>
        <pc:sldMkLst>
          <pc:docMk/>
          <pc:sldMk cId="1836877158" sldId="703"/>
        </pc:sldMkLst>
        <pc:spChg chg="mod">
          <ac:chgData name="Cristian Chilipirea" userId="34ab170da5908fc4" providerId="LiveId" clId="{3FC1AD1A-0CD5-4685-A3F8-1E28A16C15C9}" dt="2019-09-24T16:45:01.057" v="4589" actId="20577"/>
          <ac:spMkLst>
            <pc:docMk/>
            <pc:sldMk cId="1836877158" sldId="703"/>
            <ac:spMk id="2" creationId="{24502244-D4E3-4B53-92A5-1D8E0E325BEA}"/>
          </ac:spMkLst>
        </pc:spChg>
      </pc:sldChg>
      <pc:sldChg chg="modSp modNotes modNotesTx">
        <pc:chgData name="Cristian Chilipirea" userId="34ab170da5908fc4" providerId="LiveId" clId="{3FC1AD1A-0CD5-4685-A3F8-1E28A16C15C9}" dt="2019-09-24T17:39:06.591" v="8798" actId="404"/>
        <pc:sldMkLst>
          <pc:docMk/>
          <pc:sldMk cId="3594135705" sldId="705"/>
        </pc:sldMkLst>
        <pc:spChg chg="mod">
          <ac:chgData name="Cristian Chilipirea" userId="34ab170da5908fc4" providerId="LiveId" clId="{3FC1AD1A-0CD5-4685-A3F8-1E28A16C15C9}" dt="2019-09-24T16:46:16.926" v="4608" actId="20577"/>
          <ac:spMkLst>
            <pc:docMk/>
            <pc:sldMk cId="3594135705" sldId="705"/>
            <ac:spMk id="82" creationId="{BB5A04D1-A5F3-4810-B8F0-97FE71D28633}"/>
          </ac:spMkLst>
        </pc:spChg>
        <pc:spChg chg="mod">
          <ac:chgData name="Cristian Chilipirea" userId="34ab170da5908fc4" providerId="LiveId" clId="{3FC1AD1A-0CD5-4685-A3F8-1E28A16C15C9}" dt="2019-09-24T16:46:27.721" v="4614" actId="20577"/>
          <ac:spMkLst>
            <pc:docMk/>
            <pc:sldMk cId="3594135705" sldId="705"/>
            <ac:spMk id="83" creationId="{752D0931-25E0-4127-82B1-C258751CCB45}"/>
          </ac:spMkLst>
        </pc:spChg>
      </pc:sldChg>
    </pc:docChg>
  </pc:docChgLst>
  <pc:docChgLst>
    <pc:chgData name="Cristian Chilipirea" userId="34ab170da5908fc4" providerId="LiveId" clId="{8D7DEDE3-80AA-4184-B7F9-7AE18451EC3E}"/>
    <pc:docChg chg="addSld delSld modSld modSection">
      <pc:chgData name="Cristian Chilipirea" userId="34ab170da5908fc4" providerId="LiveId" clId="{8D7DEDE3-80AA-4184-B7F9-7AE18451EC3E}" dt="2019-10-06T17:49:31.204" v="263"/>
      <pc:docMkLst>
        <pc:docMk/>
      </pc:docMkLst>
      <pc:sldChg chg="modSp">
        <pc:chgData name="Cristian Chilipirea" userId="34ab170da5908fc4" providerId="LiveId" clId="{8D7DEDE3-80AA-4184-B7F9-7AE18451EC3E}" dt="2019-10-06T17:41:41.266" v="108"/>
        <pc:sldMkLst>
          <pc:docMk/>
          <pc:sldMk cId="0" sldId="485"/>
        </pc:sldMkLst>
        <pc:spChg chg="mod">
          <ac:chgData name="Cristian Chilipirea" userId="34ab170da5908fc4" providerId="LiveId" clId="{8D7DEDE3-80AA-4184-B7F9-7AE18451EC3E}" dt="2019-10-06T17:41:41.266" v="108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8D7DEDE3-80AA-4184-B7F9-7AE18451EC3E}" dt="2019-10-06T17:41:28.300" v="105" actId="6549"/>
          <ac:spMkLst>
            <pc:docMk/>
            <pc:sldMk cId="0" sldId="485"/>
            <ac:spMk id="15363" creationId="{8AD4A1D2-344F-4CD3-949B-26BEB5FF75C3}"/>
          </ac:spMkLst>
        </pc:spChg>
      </pc:sldChg>
      <pc:sldChg chg="addSp delSp modSp add">
        <pc:chgData name="Cristian Chilipirea" userId="34ab170da5908fc4" providerId="LiveId" clId="{8D7DEDE3-80AA-4184-B7F9-7AE18451EC3E}" dt="2019-10-06T17:42:00.595" v="119" actId="1076"/>
        <pc:sldMkLst>
          <pc:docMk/>
          <pc:sldMk cId="1027992857" sldId="486"/>
        </pc:sldMkLst>
        <pc:spChg chg="mod">
          <ac:chgData name="Cristian Chilipirea" userId="34ab170da5908fc4" providerId="LiveId" clId="{8D7DEDE3-80AA-4184-B7F9-7AE18451EC3E}" dt="2019-10-06T17:41:47.545" v="109"/>
          <ac:spMkLst>
            <pc:docMk/>
            <pc:sldMk cId="1027992857" sldId="486"/>
            <ac:spMk id="2" creationId="{CAFD830F-CE29-4FAB-B9D3-76D74E6FB294}"/>
          </ac:spMkLst>
        </pc:spChg>
        <pc:spChg chg="del">
          <ac:chgData name="Cristian Chilipirea" userId="34ab170da5908fc4" providerId="LiveId" clId="{8D7DEDE3-80AA-4184-B7F9-7AE18451EC3E}" dt="2019-10-06T17:41:52.664" v="110" actId="478"/>
          <ac:spMkLst>
            <pc:docMk/>
            <pc:sldMk cId="1027992857" sldId="486"/>
            <ac:spMk id="3" creationId="{A31A56ED-50ED-43B6-A4BA-BA6DFE8FFB23}"/>
          </ac:spMkLst>
        </pc:spChg>
        <pc:spChg chg="add del mod">
          <ac:chgData name="Cristian Chilipirea" userId="34ab170da5908fc4" providerId="LiveId" clId="{8D7DEDE3-80AA-4184-B7F9-7AE18451EC3E}" dt="2019-10-06T17:41:58.447" v="117"/>
          <ac:spMkLst>
            <pc:docMk/>
            <pc:sldMk cId="1027992857" sldId="486"/>
            <ac:spMk id="4" creationId="{46FA51A1-24DF-44D4-BDA3-0BEF00489713}"/>
          </ac:spMkLst>
        </pc:spChg>
        <pc:spChg chg="add mod">
          <ac:chgData name="Cristian Chilipirea" userId="34ab170da5908fc4" providerId="LiveId" clId="{8D7DEDE3-80AA-4184-B7F9-7AE18451EC3E}" dt="2019-10-06T17:42:00.595" v="119" actId="1076"/>
          <ac:spMkLst>
            <pc:docMk/>
            <pc:sldMk cId="1027992857" sldId="486"/>
            <ac:spMk id="5" creationId="{12521590-0298-4BB0-95E1-508CFEA682CA}"/>
          </ac:spMkLst>
        </pc:spChg>
      </pc:sldChg>
      <pc:sldChg chg="addSp delSp modSp add">
        <pc:chgData name="Cristian Chilipirea" userId="34ab170da5908fc4" providerId="LiveId" clId="{8D7DEDE3-80AA-4184-B7F9-7AE18451EC3E}" dt="2019-10-06T17:42:19.028" v="126" actId="1076"/>
        <pc:sldMkLst>
          <pc:docMk/>
          <pc:sldMk cId="138587081" sldId="487"/>
        </pc:sldMkLst>
        <pc:spChg chg="mod">
          <ac:chgData name="Cristian Chilipirea" userId="34ab170da5908fc4" providerId="LiveId" clId="{8D7DEDE3-80AA-4184-B7F9-7AE18451EC3E}" dt="2019-10-06T17:42:06.913" v="121"/>
          <ac:spMkLst>
            <pc:docMk/>
            <pc:sldMk cId="138587081" sldId="487"/>
            <ac:spMk id="2" creationId="{6513519C-FD2C-483C-AE1D-B4D656FCA6C0}"/>
          </ac:spMkLst>
        </pc:spChg>
        <pc:spChg chg="del">
          <ac:chgData name="Cristian Chilipirea" userId="34ab170da5908fc4" providerId="LiveId" clId="{8D7DEDE3-80AA-4184-B7F9-7AE18451EC3E}" dt="2019-10-06T17:42:14.100" v="122" actId="478"/>
          <ac:spMkLst>
            <pc:docMk/>
            <pc:sldMk cId="138587081" sldId="487"/>
            <ac:spMk id="3" creationId="{49C508CD-CD85-4105-A435-6D58982B0AF6}"/>
          </ac:spMkLst>
        </pc:spChg>
        <pc:spChg chg="add del">
          <ac:chgData name="Cristian Chilipirea" userId="34ab170da5908fc4" providerId="LiveId" clId="{8D7DEDE3-80AA-4184-B7F9-7AE18451EC3E}" dt="2019-10-06T17:42:16.725" v="124"/>
          <ac:spMkLst>
            <pc:docMk/>
            <pc:sldMk cId="138587081" sldId="487"/>
            <ac:spMk id="4" creationId="{0D7E193C-8F54-44DA-9B30-7E1B90DBDB11}"/>
          </ac:spMkLst>
        </pc:spChg>
        <pc:spChg chg="add mod">
          <ac:chgData name="Cristian Chilipirea" userId="34ab170da5908fc4" providerId="LiveId" clId="{8D7DEDE3-80AA-4184-B7F9-7AE18451EC3E}" dt="2019-10-06T17:42:19.028" v="126" actId="1076"/>
          <ac:spMkLst>
            <pc:docMk/>
            <pc:sldMk cId="138587081" sldId="487"/>
            <ac:spMk id="5" creationId="{9FD8CA38-E146-4A5A-BB37-AC4E5340B7B6}"/>
          </ac:spMkLst>
        </pc:spChg>
      </pc:sldChg>
      <pc:sldChg chg="addSp delSp add modAnim">
        <pc:chgData name="Cristian Chilipirea" userId="34ab170da5908fc4" providerId="LiveId" clId="{8D7DEDE3-80AA-4184-B7F9-7AE18451EC3E}" dt="2019-10-06T17:42:41.943" v="132"/>
        <pc:sldMkLst>
          <pc:docMk/>
          <pc:sldMk cId="1246785372" sldId="488"/>
        </pc:sldMkLst>
        <pc:spChg chg="del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2" creationId="{F404CC54-A83F-4C94-BA99-964E3083E18E}"/>
          </ac:spMkLst>
        </pc:spChg>
        <pc:spChg chg="del">
          <ac:chgData name="Cristian Chilipirea" userId="34ab170da5908fc4" providerId="LiveId" clId="{8D7DEDE3-80AA-4184-B7F9-7AE18451EC3E}" dt="2019-10-06T17:42:33.859" v="129" actId="478"/>
          <ac:spMkLst>
            <pc:docMk/>
            <pc:sldMk cId="1246785372" sldId="488"/>
            <ac:spMk id="3" creationId="{204010CE-DCAB-4C5F-B78B-C37CFE47F60B}"/>
          </ac:spMkLst>
        </pc:spChg>
        <pc:spChg chg="add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4" creationId="{35E6826D-DCA6-423C-83A8-0CF3F691C4B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5" creationId="{AE34D164-23B0-4887-AE2E-6674A5F76BC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6" creationId="{7478DB8A-FFDA-4CA1-A45A-B65FDE7DDA5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7" creationId="{184C8217-8983-4DC5-B301-4861B9C33B1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8" creationId="{591B9BC8-1DB6-4F54-98BF-981E5F09B3B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9" creationId="{FA2D569F-CA62-47D1-B58D-9F3E2D4016AA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0" creationId="{B3A96C93-A66A-4598-B065-2CDFE095F82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1" creationId="{26F8C493-6D19-4E77-A32A-11E162AC94E2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2" creationId="{E6C06BA9-15B8-417A-8D00-847AE8BCEB1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3" creationId="{407101A6-7342-44A9-B228-8EC3B0517F2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4" creationId="{FB277CBB-F8F7-4BAA-9FBF-4C87AFD8757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5" creationId="{4365CF74-2837-42E8-94EE-D5D43820FA1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6" creationId="{1F78CEA8-8EEB-45A5-A3AC-763E38A56E6D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7" creationId="{A40242B7-A83C-442C-A8D6-73722D082B2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8" creationId="{12075353-A43A-41FD-A912-D75DD1C8EE9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9" creationId="{9E06110E-2875-4155-9700-F559820A5D9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0" creationId="{314B617E-22B6-48D2-B65A-941504A84FE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1" creationId="{BEEB07B8-6494-4FC8-895E-E265CDBE4C1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2" creationId="{2ED64FF1-983F-4808-9BDA-624C6F77C15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3" creationId="{1F9F51B0-0A57-4D14-BDB4-ECBA3F73458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4" creationId="{7A77D673-CB5D-4A2E-9FF9-F715275CA15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5" creationId="{B51BDB03-BA3C-4E69-BDBC-243B707E1C6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6" creationId="{5016292C-857B-4B92-BE84-725E5A944ECB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7" creationId="{81D7AB60-A622-4050-821D-DD5C6684DCB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8" creationId="{4919C840-D525-422E-8CFF-915B160061FE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9" creationId="{7627ED02-C125-47CB-9EF8-3C01981A6757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0" creationId="{83C93D17-3ECF-4652-BA2B-5299F789569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1" creationId="{316A77D2-3C9F-42F1-A958-DBB054E45B7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2" creationId="{961ED832-0B7B-45DD-B316-6F204E8B5DF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3" creationId="{BBD7207A-B05C-41BA-B3E0-B7402778E4E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4" creationId="{7DE8B043-CB4C-4ADB-AA3F-5ED412EA7F4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5" creationId="{84731610-C2E4-47BA-96A5-3B09482A6AB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6" creationId="{0873DB18-E8AD-4B22-A7CC-D1462CA1FAA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7" creationId="{804AE306-34C4-4B7B-B515-D00C5F0517C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8" creationId="{55D7E1D7-E8FE-4154-8319-DE85D8B1D70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9" creationId="{EED103C0-DEE0-4D74-B461-3438BC489C9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0" creationId="{9C33B583-F927-4031-9189-1A6687965857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1" creationId="{3332B80F-C31A-487A-8C7F-C4A8C5275209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2" creationId="{0B896858-0ED1-4481-825E-34B298983E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3" creationId="{38731670-0209-44BA-9FFE-149004A2964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4" creationId="{3FD937CF-30F1-497E-A07F-9B7ACAB6B2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5" creationId="{942C59C4-144E-401E-9B63-633896BE6EE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6" creationId="{5D4E803D-F4F9-4947-A4F8-189DFDF0266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7" creationId="{8B9D1893-BE72-42C3-AF26-45C72C0927A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8" creationId="{22054EF7-11B3-4481-BBA6-A68F2BE0B2C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9" creationId="{4D713492-321C-487D-8012-9EA5060D2B0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0" creationId="{FA7C7C6D-862D-49C5-8888-1860B54BDB2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1" creationId="{13797048-8D50-4AE3-888C-45CC78BF595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2" creationId="{E844A28F-1D1F-4243-A531-005257C273D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3" creationId="{BA24C533-9E7A-474A-812D-997090B0C51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4" creationId="{ECA02838-C4E4-4A3E-9ECA-B56891D70FA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5" creationId="{F2F0CF6B-2016-4806-AE50-F9D773E1BD1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6" creationId="{FEBEEE57-C80D-4ADF-B4F8-2B35B817AA0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7" creationId="{E786AE41-4853-400C-BB82-D375FB99ABE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8" creationId="{E6BD99C7-FE70-447E-87A8-111D9C35E7C0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9" creationId="{3190A27F-97A0-49B8-8627-3916C3FC743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0" creationId="{FA389C17-C2A9-4468-9ECA-51455BBB16C1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1" creationId="{8CA295BC-CDBF-49E2-A8CC-BCC8B55EF88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2" creationId="{1B531820-C4D0-423B-9EEC-39526770D4F3}"/>
          </ac:spMkLst>
        </pc:spChg>
      </pc:sldChg>
      <pc:sldChg chg="addSp delSp modSp add">
        <pc:chgData name="Cristian Chilipirea" userId="34ab170da5908fc4" providerId="LiveId" clId="{8D7DEDE3-80AA-4184-B7F9-7AE18451EC3E}" dt="2019-10-06T17:43:12.732" v="139" actId="1076"/>
        <pc:sldMkLst>
          <pc:docMk/>
          <pc:sldMk cId="2831191411" sldId="489"/>
        </pc:sldMkLst>
        <pc:spChg chg="mod">
          <ac:chgData name="Cristian Chilipirea" userId="34ab170da5908fc4" providerId="LiveId" clId="{8D7DEDE3-80AA-4184-B7F9-7AE18451EC3E}" dt="2019-10-06T17:43:00.689" v="134"/>
          <ac:spMkLst>
            <pc:docMk/>
            <pc:sldMk cId="2831191411" sldId="489"/>
            <ac:spMk id="2" creationId="{9A2B01A0-ED9C-4EEE-885B-E045AF541128}"/>
          </ac:spMkLst>
        </pc:spChg>
        <pc:spChg chg="del">
          <ac:chgData name="Cristian Chilipirea" userId="34ab170da5908fc4" providerId="LiveId" clId="{8D7DEDE3-80AA-4184-B7F9-7AE18451EC3E}" dt="2019-10-06T17:43:06.711" v="135" actId="478"/>
          <ac:spMkLst>
            <pc:docMk/>
            <pc:sldMk cId="2831191411" sldId="489"/>
            <ac:spMk id="3" creationId="{6F0EE780-2072-4549-9E22-43B14BB27896}"/>
          </ac:spMkLst>
        </pc:spChg>
        <pc:spChg chg="add del">
          <ac:chgData name="Cristian Chilipirea" userId="34ab170da5908fc4" providerId="LiveId" clId="{8D7DEDE3-80AA-4184-B7F9-7AE18451EC3E}" dt="2019-10-06T17:43:09.191" v="137"/>
          <ac:spMkLst>
            <pc:docMk/>
            <pc:sldMk cId="2831191411" sldId="489"/>
            <ac:spMk id="4" creationId="{4C6D33A7-9735-4B94-ACAB-0ACB82E81736}"/>
          </ac:spMkLst>
        </pc:spChg>
        <pc:spChg chg="add mod">
          <ac:chgData name="Cristian Chilipirea" userId="34ab170da5908fc4" providerId="LiveId" clId="{8D7DEDE3-80AA-4184-B7F9-7AE18451EC3E}" dt="2019-10-06T17:43:12.732" v="139" actId="1076"/>
          <ac:spMkLst>
            <pc:docMk/>
            <pc:sldMk cId="2831191411" sldId="489"/>
            <ac:spMk id="5" creationId="{B9641658-F147-412E-B4A6-C22E7F232EA0}"/>
          </ac:spMkLst>
        </pc:spChg>
      </pc:sldChg>
      <pc:sldChg chg="addSp delSp modSp add">
        <pc:chgData name="Cristian Chilipirea" userId="34ab170da5908fc4" providerId="LiveId" clId="{8D7DEDE3-80AA-4184-B7F9-7AE18451EC3E}" dt="2019-10-06T17:43:32.976" v="146" actId="1076"/>
        <pc:sldMkLst>
          <pc:docMk/>
          <pc:sldMk cId="4095643832" sldId="490"/>
        </pc:sldMkLst>
        <pc:spChg chg="mod">
          <ac:chgData name="Cristian Chilipirea" userId="34ab170da5908fc4" providerId="LiveId" clId="{8D7DEDE3-80AA-4184-B7F9-7AE18451EC3E}" dt="2019-10-06T17:43:21.664" v="141"/>
          <ac:spMkLst>
            <pc:docMk/>
            <pc:sldMk cId="4095643832" sldId="490"/>
            <ac:spMk id="2" creationId="{49F3D11C-266E-4432-BBDB-EB950158AA6B}"/>
          </ac:spMkLst>
        </pc:spChg>
        <pc:spChg chg="del">
          <ac:chgData name="Cristian Chilipirea" userId="34ab170da5908fc4" providerId="LiveId" clId="{8D7DEDE3-80AA-4184-B7F9-7AE18451EC3E}" dt="2019-10-06T17:43:24.728" v="142" actId="478"/>
          <ac:spMkLst>
            <pc:docMk/>
            <pc:sldMk cId="4095643832" sldId="490"/>
            <ac:spMk id="3" creationId="{5D9ECFDF-F963-4C3A-877D-DCF2B1B9AF78}"/>
          </ac:spMkLst>
        </pc:spChg>
        <pc:spChg chg="add del">
          <ac:chgData name="Cristian Chilipirea" userId="34ab170da5908fc4" providerId="LiveId" clId="{8D7DEDE3-80AA-4184-B7F9-7AE18451EC3E}" dt="2019-10-06T17:43:30.623" v="144"/>
          <ac:spMkLst>
            <pc:docMk/>
            <pc:sldMk cId="4095643832" sldId="490"/>
            <ac:spMk id="4" creationId="{05CA871B-5AC3-4EA4-B831-753070D1BF2E}"/>
          </ac:spMkLst>
        </pc:spChg>
        <pc:spChg chg="add mod">
          <ac:chgData name="Cristian Chilipirea" userId="34ab170da5908fc4" providerId="LiveId" clId="{8D7DEDE3-80AA-4184-B7F9-7AE18451EC3E}" dt="2019-10-06T17:43:32.976" v="146" actId="1076"/>
          <ac:spMkLst>
            <pc:docMk/>
            <pc:sldMk cId="4095643832" sldId="490"/>
            <ac:spMk id="5" creationId="{91281B63-0309-4D91-BECB-10707F304E94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3:49.483" v="152"/>
        <pc:sldMkLst>
          <pc:docMk/>
          <pc:sldMk cId="2192830871" sldId="491"/>
        </pc:sldMkLst>
        <pc:spChg chg="mod">
          <ac:chgData name="Cristian Chilipirea" userId="34ab170da5908fc4" providerId="LiveId" clId="{8D7DEDE3-80AA-4184-B7F9-7AE18451EC3E}" dt="2019-10-06T17:43:40.317" v="148"/>
          <ac:spMkLst>
            <pc:docMk/>
            <pc:sldMk cId="2192830871" sldId="491"/>
            <ac:spMk id="2" creationId="{1D9E1976-3847-4AF8-AF5A-8DD733D3A561}"/>
          </ac:spMkLst>
        </pc:spChg>
        <pc:spChg chg="del">
          <ac:chgData name="Cristian Chilipirea" userId="34ab170da5908fc4" providerId="LiveId" clId="{8D7DEDE3-80AA-4184-B7F9-7AE18451EC3E}" dt="2019-10-06T17:43:46.420" v="149" actId="478"/>
          <ac:spMkLst>
            <pc:docMk/>
            <pc:sldMk cId="2192830871" sldId="491"/>
            <ac:spMk id="3" creationId="{8063E25E-8437-479C-8BD1-29DEB07E0E3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4" creationId="{2EE36762-2AC6-45BA-8D7C-3BD8B2AE2AA1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5" creationId="{B61F5DEA-26BD-4242-A3ED-1D17EAFB782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6" creationId="{1DC8F559-1810-4DFA-A8FC-0200B7AAEE9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7" creationId="{62E08BB6-FC5A-48F3-AB8B-767306EC4B15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8" creationId="{940AC704-5CB8-4144-A9DB-74477056A88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9" creationId="{31E0BE01-6E55-4932-9038-3270588AC0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0" creationId="{89595F32-82FB-4BCD-AA48-A06A090E8EA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1" creationId="{AB2425F8-5D2D-44CE-AC5A-68A2A210DF4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2" creationId="{EE5D773E-A34F-47F9-97A6-C5797AF49C7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3" creationId="{56884AC6-F283-4A83-B774-0A313B0C3CB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4" creationId="{81AEA18A-FDCE-48F2-B2D1-FD0F7E0D9DE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5" creationId="{529291C4-F3DD-4082-9346-77D9ABFCB21A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6" creationId="{A35B3B4E-1DFC-4ADB-A1A8-B14A7F406BF7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7" creationId="{C1E86798-E4FA-4C9B-A631-D815E7400BD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8" creationId="{A9586F66-6418-46FA-9928-280EB3654B5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9" creationId="{847DEC51-664D-4612-A02D-6A1A4943AF1B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0" creationId="{202630F3-7319-45F3-8515-E47C4E645D3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1" creationId="{8E97BE1D-F09D-4EAC-BB0E-F68CC45F56C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2" creationId="{778FE5D4-FF29-4E10-8B16-7316D484132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3" creationId="{C27F968E-0A01-4B40-B767-A053C7CEB23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4" creationId="{4C131928-D7DF-4491-A239-31AEC718E6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5" creationId="{22A7D23F-8C57-42BD-978B-5DDCF249204E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6" creationId="{357697E6-F70C-4DA1-B530-F1C6CDEBDAB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5" creationId="{697426CC-FF7C-4F9C-8B14-02C56105F0D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6" creationId="{C518642C-8031-4245-A7C9-8E49CB8BC721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7" creationId="{36FFFDA3-CC41-4F29-96F3-4E017B98348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8" creationId="{6BAFE45F-A8C7-4DA4-A95E-38B62DAB8BDB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9" creationId="{96EE5694-96B7-4B8E-94E2-D7B9E31C4F1C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0" creationId="{123A7CB5-2EBE-4043-BBB3-18BB7810534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1" creationId="{83226467-50C7-41D2-842D-E5F3F6CF2A8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2" creationId="{25727E4B-E896-4C68-98E9-6625AF3D29B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3" creationId="{50E5DA12-37E3-4517-A91A-9265F3A824B9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4" creationId="{4B06CF6E-59B0-44D0-A826-658E7CFA65D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5" creationId="{7363E588-6BAC-411B-AA9D-2E88A37562A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6" creationId="{5D6752E2-CF4A-4761-B366-EAC065D5438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7" creationId="{7A4F76AB-6BAD-4363-BB92-466F57F43F4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8" creationId="{CC9F0AEF-CEEC-4A92-B637-DCC879D147A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9" creationId="{3FFBFC4C-09FF-4D1B-9F0F-C536282C159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0" creationId="{98AC09C7-E7C9-432E-B750-582DD3E97F3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1" creationId="{CC57BBB7-A579-4FDB-AB23-4A3EF25CDEC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2" creationId="{6962F638-D500-4D42-B7CD-7DA116D22DD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3" creationId="{5C6E4783-A754-45D1-B298-E5B73E5BAB6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4" creationId="{B503EEB2-8F4E-49A7-B245-0AC0646EB2CE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5" creationId="{A15A9D74-0F4C-445E-A6BC-88B86D4D016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6" creationId="{9D12CCEB-751E-4812-ADEE-8A5DD371838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7" creationId="{13417A4A-9239-4610-80AF-221FDC235F61}"/>
          </ac:spMkLst>
        </pc:s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27" creationId="{A20B409D-DDA5-457C-9B4A-F207E58E2042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1" creationId="{78433BB2-3872-42BB-B0C0-00391EC4E9E0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5" creationId="{069CF0F6-CDFA-4B1B-9FB6-C5805C8478D8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9" creationId="{8A8632DE-DC56-402C-8544-C8DD187B820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3" creationId="{8B433970-F190-490F-AAE3-34E7A374AD4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7" creationId="{B5ABB732-377E-4A83-A4E5-9B3F666C035D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51" creationId="{70F82B53-56CC-4B75-B177-3640B97F093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78" creationId="{75FCFB31-A3DB-4936-8ACE-F2928BF24A32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2" creationId="{B8F2297B-3FCB-4BF6-97FB-5A0C25973464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6" creationId="{F09DB4B0-7312-4919-87ED-8D75DA3908A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0" creationId="{670EC288-D5BA-489A-86B6-FB2A2FCD3CE1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4" creationId="{F4EA979C-9ADA-4FD7-9736-F15B3F32639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8" creationId="{84D4BCC2-EBE1-4C7B-B7EB-15F882EADA4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102" creationId="{40E63CB7-2F01-4B4D-B619-A7EF1EBC9D75}"/>
          </ac:grpSpMkLst>
        </pc:grpChg>
      </pc:sldChg>
      <pc:sldChg chg="addSp delSp modSp add">
        <pc:chgData name="Cristian Chilipirea" userId="34ab170da5908fc4" providerId="LiveId" clId="{8D7DEDE3-80AA-4184-B7F9-7AE18451EC3E}" dt="2019-10-06T17:44:09.906" v="159" actId="1076"/>
        <pc:sldMkLst>
          <pc:docMk/>
          <pc:sldMk cId="2867972107" sldId="492"/>
        </pc:sldMkLst>
        <pc:spChg chg="mod">
          <ac:chgData name="Cristian Chilipirea" userId="34ab170da5908fc4" providerId="LiveId" clId="{8D7DEDE3-80AA-4184-B7F9-7AE18451EC3E}" dt="2019-10-06T17:43:58.432" v="154"/>
          <ac:spMkLst>
            <pc:docMk/>
            <pc:sldMk cId="2867972107" sldId="492"/>
            <ac:spMk id="2" creationId="{9D67008C-3051-4E7E-BB69-E1D095C25552}"/>
          </ac:spMkLst>
        </pc:spChg>
        <pc:spChg chg="del">
          <ac:chgData name="Cristian Chilipirea" userId="34ab170da5908fc4" providerId="LiveId" clId="{8D7DEDE3-80AA-4184-B7F9-7AE18451EC3E}" dt="2019-10-06T17:44:04.920" v="155" actId="478"/>
          <ac:spMkLst>
            <pc:docMk/>
            <pc:sldMk cId="2867972107" sldId="492"/>
            <ac:spMk id="3" creationId="{9CA3C1A8-34ED-4774-A3B3-52CCFC8BBE67}"/>
          </ac:spMkLst>
        </pc:spChg>
        <pc:spChg chg="add del">
          <ac:chgData name="Cristian Chilipirea" userId="34ab170da5908fc4" providerId="LiveId" clId="{8D7DEDE3-80AA-4184-B7F9-7AE18451EC3E}" dt="2019-10-06T17:44:07.593" v="157"/>
          <ac:spMkLst>
            <pc:docMk/>
            <pc:sldMk cId="2867972107" sldId="492"/>
            <ac:spMk id="4" creationId="{9B84FAF8-26D4-45CA-9838-3399DD4078B2}"/>
          </ac:spMkLst>
        </pc:spChg>
        <pc:spChg chg="add mod">
          <ac:chgData name="Cristian Chilipirea" userId="34ab170da5908fc4" providerId="LiveId" clId="{8D7DEDE3-80AA-4184-B7F9-7AE18451EC3E}" dt="2019-10-06T17:44:09.906" v="159" actId="1076"/>
          <ac:spMkLst>
            <pc:docMk/>
            <pc:sldMk cId="2867972107" sldId="492"/>
            <ac:spMk id="5" creationId="{5D10577B-E4C7-4871-9B00-454A1AEE200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4:30.016" v="166" actId="1076"/>
        <pc:sldMkLst>
          <pc:docMk/>
          <pc:sldMk cId="225010310" sldId="493"/>
        </pc:sldMkLst>
        <pc:spChg chg="mod">
          <ac:chgData name="Cristian Chilipirea" userId="34ab170da5908fc4" providerId="LiveId" clId="{8D7DEDE3-80AA-4184-B7F9-7AE18451EC3E}" dt="2019-10-06T17:44:18.069" v="161"/>
          <ac:spMkLst>
            <pc:docMk/>
            <pc:sldMk cId="225010310" sldId="493"/>
            <ac:spMk id="2" creationId="{6FFF2945-812F-4D9E-BADE-D181BB04724F}"/>
          </ac:spMkLst>
        </pc:spChg>
        <pc:spChg chg="del">
          <ac:chgData name="Cristian Chilipirea" userId="34ab170da5908fc4" providerId="LiveId" clId="{8D7DEDE3-80AA-4184-B7F9-7AE18451EC3E}" dt="2019-10-06T17:44:21.124" v="162" actId="478"/>
          <ac:spMkLst>
            <pc:docMk/>
            <pc:sldMk cId="225010310" sldId="493"/>
            <ac:spMk id="3" creationId="{B3D90802-F4A3-40D3-AF9A-BE9ED063598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4" creationId="{8EA1C9CC-FE9D-4D76-87D8-48BD5AE19219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" creationId="{5E48E6AD-22AA-401F-9C03-9231541492B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3" creationId="{2FD9A4B9-018B-4B6C-AD73-8247DBE21070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4" creationId="{1AD0E43D-F310-41A5-AEAB-30F81E2BC7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5" creationId="{2423D0AF-5891-4D65-BE54-61D273A08F6F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6" creationId="{08CEB650-E751-4E45-9DEB-FDAF0BB716C7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7" creationId="{29A82F32-4924-48C8-833E-06142A33243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8" creationId="{DD047376-47B2-41FE-8E3E-C31FC1708F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2" creationId="{5A535829-EDAC-40A7-ADD7-61344635420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3" creationId="{111D672D-98DD-4F96-9609-044C08173B65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4" creationId="{DE3EF4C6-F6F1-4235-A61B-0FE2F3A0C9D1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5" creationId="{B39C0A0F-DED7-436E-B82E-8EFC069BB179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6" creationId="{354A9236-10F9-4D2F-85EA-14573329525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7" creationId="{95A73EE1-CB9E-424C-8918-57850274869E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5" creationId="{82EDF701-2727-4BD9-800C-CF40FBE72751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6" creationId="{CB6EDC23-A39A-42EA-A683-45BF7857416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7" creationId="{228CDCC8-A10E-4366-BFDC-B7D1FCE74C3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8" creationId="{70655375-85FD-47DF-9341-2714F8324B1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9" creationId="{6EAE2B6D-694B-4E3D-A780-4B50DFD94544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0" creationId="{9E0C08AC-9C21-4240-9D9B-D69C72D11E2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4" creationId="{BAA7AC78-E1AB-44B0-BEC1-D40035515D8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5" creationId="{FDD4C341-208D-4F21-8499-F543D81B635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6" creationId="{4CFF7CDF-DECF-44F6-A6A0-2E8D1388BFB3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7" creationId="{7ED42794-1840-4375-A90C-D820CD775F9D}"/>
          </ac:spMkLst>
        </pc:spChg>
        <pc:grpChg chg="add del">
          <ac:chgData name="Cristian Chilipirea" userId="34ab170da5908fc4" providerId="LiveId" clId="{8D7DEDE3-80AA-4184-B7F9-7AE18451EC3E}" dt="2019-10-06T17:44:27.662" v="164"/>
          <ac:grpSpMkLst>
            <pc:docMk/>
            <pc:sldMk cId="225010310" sldId="493"/>
            <ac:grpSpMk id="6" creationId="{F68EF8D2-0C7C-4F2D-B18B-CAE9C04D20D5}"/>
          </ac:grpSpMkLst>
        </pc:grpChg>
        <pc:grpChg chg="add 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8" creationId="{C7A1A2C6-EE1E-4C07-B709-20F78D55DF7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9" creationId="{E69B45B0-7C37-4413-85B8-B95BD9EB080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0" creationId="{CE49419D-401E-4F64-B624-5189AF0CAE8B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1" creationId="{BD8D5F61-7021-4223-B4FD-618688548084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2" creationId="{42B7E524-33CE-4F34-A4E7-E7587122552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3" creationId="{579FA228-95A1-4E98-B701-927B62E9E55A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4" creationId="{138E0901-9493-4236-8A7E-00479551510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3" creationId="{7CAFCB5A-2D1B-4FEC-B518-9674337A467D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4" creationId="{03C179E6-96F5-462D-ABDE-56B6254B7C0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3" creationId="{61EAD063-61C5-42B8-BE06-25926B457E0C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4" creationId="{EDB38042-7400-42EE-830E-43F21180664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5" creationId="{794512AF-05C6-4A2F-A779-58245E1D8D37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6" creationId="{12DE6909-AC7D-4A2C-B408-4C7523324DC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5" creationId="{201FA9C6-11B7-4975-929E-82D29916541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6" creationId="{2C660D62-C609-4A55-AF60-AE67EAE67421}"/>
          </ac:grpSpMkLst>
        </pc:grp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59" creationId="{E8E1FE2C-B7B1-4381-8E24-1B90ED65C153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0" creationId="{36AD8593-0A14-4962-A343-6DCAAA20ABAB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1" creationId="{7D4C10F0-74D0-40A9-BEAC-94A5D088AC05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1" creationId="{278A750A-3C10-4081-B3A6-51EB017B29AF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2" creationId="{5F7A72CC-BE0C-4D25-BE38-220864CCAD72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3" creationId="{042024B8-DEDE-422C-8B0A-8CEA6887D055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4:58.055" v="175" actId="1076"/>
        <pc:sldMkLst>
          <pc:docMk/>
          <pc:sldMk cId="2096246749" sldId="494"/>
        </pc:sldMkLst>
        <pc:spChg chg="mod">
          <ac:chgData name="Cristian Chilipirea" userId="34ab170da5908fc4" providerId="LiveId" clId="{8D7DEDE3-80AA-4184-B7F9-7AE18451EC3E}" dt="2019-10-06T17:44:37.177" v="168"/>
          <ac:spMkLst>
            <pc:docMk/>
            <pc:sldMk cId="2096246749" sldId="494"/>
            <ac:spMk id="2" creationId="{F426F33A-ED4F-4222-9275-07920D1CCBD9}"/>
          </ac:spMkLst>
        </pc:spChg>
        <pc:spChg chg="del">
          <ac:chgData name="Cristian Chilipirea" userId="34ab170da5908fc4" providerId="LiveId" clId="{8D7DEDE3-80AA-4184-B7F9-7AE18451EC3E}" dt="2019-10-06T17:44:39.648" v="169" actId="478"/>
          <ac:spMkLst>
            <pc:docMk/>
            <pc:sldMk cId="2096246749" sldId="494"/>
            <ac:spMk id="3" creationId="{9D44D60D-1C30-4189-8D28-2CF5DAEBCE55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4" creationId="{5E73F8AA-4F3B-4878-968D-BFB4C14338A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4" creationId="{96C6EEE9-04B0-4F42-A38A-A6A506DB49CF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5" creationId="{6B857A90-BAE7-4019-A3A6-2F7B9E3BE9E3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6" creationId="{5327D46B-044A-46FC-A290-6560FF555678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7" creationId="{191A71D7-B5B5-4D9B-A756-486C6353410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62" creationId="{224A55CD-CF75-4335-AAF7-A405EFAA1E41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3" creationId="{6369AA50-3CE8-4485-BF29-486AD3A61A36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6" creationId="{F2EC78A1-03E5-4D7C-AC67-63E94083EB69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4" creationId="{3C010ECE-F152-41D3-BA50-D32C48C28B30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5" creationId="{A93074BF-87B4-4862-8845-F83A12AD8E78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6" creationId="{920A058D-4872-499B-84AF-64D931AE419D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7" creationId="{F5612B3E-A1BA-4FBC-9E4F-DF9031644454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22" creationId="{46D74DB4-D36F-4FF2-9C3A-BD755C3A1860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3" creationId="{D2084B15-49AA-4DDB-9A3F-06976C61A466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6" creationId="{5CE94D7F-6651-4CCC-97A0-E3E1B8DA8681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4" creationId="{FE8123DF-5319-4121-92D6-13617E28FF3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5" creationId="{7082DD20-ED22-47D9-9B9F-14F0D7435FE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6" creationId="{3E30A255-D21E-4615-A17A-FF951012A9E9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7" creationId="{A03501EE-DD64-4390-95F0-F682A004FC6C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82" creationId="{38133998-B194-4C23-9CBC-93F1F7826E11}"/>
          </ac:spMkLst>
        </pc:spChg>
        <pc:grpChg chg="add del">
          <ac:chgData name="Cristian Chilipirea" userId="34ab170da5908fc4" providerId="LiveId" clId="{8D7DEDE3-80AA-4184-B7F9-7AE18451EC3E}" dt="2019-10-06T17:44:47.056" v="171"/>
          <ac:grpSpMkLst>
            <pc:docMk/>
            <pc:sldMk cId="2096246749" sldId="494"/>
            <ac:grpSpMk id="7" creationId="{A39FA2F3-DE8D-4BCA-B2E1-755350EA93A5}"/>
          </ac:grpSpMkLst>
        </pc:grpChg>
        <pc:grpChg chg="add del">
          <ac:chgData name="Cristian Chilipirea" userId="34ab170da5908fc4" providerId="LiveId" clId="{8D7DEDE3-80AA-4184-B7F9-7AE18451EC3E}" dt="2019-10-06T17:44:54.216" v="173"/>
          <ac:grpSpMkLst>
            <pc:docMk/>
            <pc:sldMk cId="2096246749" sldId="494"/>
            <ac:grpSpMk id="67" creationId="{FBCD63B9-E1A8-4092-BDE9-C92C618399B6}"/>
          </ac:grpSpMkLst>
        </pc:grpChg>
        <pc:grpChg chg="add 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7" creationId="{F29F4BA9-4EA8-49F9-8032-38DFDD932C1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8" creationId="{D3C33B22-B2E1-4000-8866-1BB58052E560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9" creationId="{0B8BDCB7-3CCF-46C2-B7CC-7F71A003C5B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0" creationId="{441BD2D0-73E5-415B-94B2-B380DA1BB17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1" creationId="{661F721E-5B2B-47AD-9759-643338A22CD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2" creationId="{9BB6F01F-F434-4BAE-962A-EDBC3285788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3" creationId="{EC16A79A-33B2-4462-936A-A00878D4EFD1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2" creationId="{BB0126C6-B090-4E49-83A9-E9E500A50F9D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3" creationId="{1C707774-9826-4E26-960B-C784151D689F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2" creationId="{C6F749D7-6EE7-46E7-A734-6261DB115D28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3" creationId="{82BEA7A0-107F-4994-A0C3-2617B781DFB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4" creationId="{9BE4F03E-D15C-43D3-A054-F52357AF2E5E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5" creationId="{971190E1-3E35-40AA-8B9D-897420CEF85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4" creationId="{6FBF0DEC-701E-4361-8B77-526296076367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5" creationId="{EAA50C88-95C8-428A-BC6F-6F93E8FABE04}"/>
          </ac:grpSpMkLst>
        </pc:grp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" creationId="{05E22517-FE85-4EE8-BCF3-5DD342974108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" creationId="{7976881F-8122-44AC-8910-7E71AF7CEF13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8" creationId="{B1293803-32BB-4FF7-9AC2-30F770730C55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9" creationId="{7989F71B-6FFF-4D05-B99C-A4C31C3C8889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0" creationId="{0C12657E-AA4E-4319-87F1-EFDFD2C7D210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1" creationId="{702F25F0-30B7-4C66-A48A-383D5FF44D02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4" creationId="{00E53E97-EAFD-4351-9FBA-CC28B1A3C28C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5" creationId="{1FBAE6EC-CB33-43F0-BC59-BB5FA62D9593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8" creationId="{96AC9031-CA6F-409D-82A5-AE03493BADE5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9" creationId="{3464480E-96BB-48A1-9328-F51025E729B4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0" creationId="{1C0398F0-F75C-4F2B-B000-D338DE3A48AF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1" creationId="{0BBC6EA0-8E94-4B9D-BA05-5B1AF93FD9DF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4" creationId="{C43FD858-9C8E-439B-81CB-B5DF21710545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5" creationId="{19E7E38D-B420-4E4F-BD50-5DE85915FC26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8" creationId="{341D19AE-FFA5-47AE-A703-29860A09E83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9" creationId="{36D29D31-AF24-4228-B924-22A4443D2B04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0" creationId="{8344A9DA-7191-4A5D-A045-213A32951CE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1" creationId="{F6F5CF80-8DB9-4B68-96D2-988DA6F69AAC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15.670" v="181"/>
        <pc:sldMkLst>
          <pc:docMk/>
          <pc:sldMk cId="3714542689" sldId="495"/>
        </pc:sldMkLst>
        <pc:spChg chg="mod">
          <ac:chgData name="Cristian Chilipirea" userId="34ab170da5908fc4" providerId="LiveId" clId="{8D7DEDE3-80AA-4184-B7F9-7AE18451EC3E}" dt="2019-10-06T17:45:04.850" v="177"/>
          <ac:spMkLst>
            <pc:docMk/>
            <pc:sldMk cId="3714542689" sldId="495"/>
            <ac:spMk id="2" creationId="{C61656D0-8689-4710-A92C-277B01333414}"/>
          </ac:spMkLst>
        </pc:spChg>
        <pc:spChg chg="del">
          <ac:chgData name="Cristian Chilipirea" userId="34ab170da5908fc4" providerId="LiveId" clId="{8D7DEDE3-80AA-4184-B7F9-7AE18451EC3E}" dt="2019-10-06T17:45:12.447" v="178" actId="478"/>
          <ac:spMkLst>
            <pc:docMk/>
            <pc:sldMk cId="3714542689" sldId="495"/>
            <ac:spMk id="3" creationId="{1130A7A3-D69D-4DF2-A25B-10598B4B690B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0" creationId="{9BB9A06D-C121-4DFD-B40C-5B5EDBA244C5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1" creationId="{EEF22B1A-956A-4BEA-B068-BD3DD5B38D0A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2" creationId="{D1BCF7F4-9B94-4071-AA86-6D4CDDAD11F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3" creationId="{C2041409-8F6A-4213-AAAE-86A1123C79F4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4" creationId="{FCF05A59-1263-4D05-A2EE-3BCED4D9427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5" creationId="{F6F36E7A-5EAF-4128-89F9-853CB1BEE851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2" creationId="{A9CFD3AA-4C8A-4240-8B4A-49D7B8A303EE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3" creationId="{752C5EEE-5E29-4496-93D4-FB7BCE898A22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6" creationId="{8FD53660-A455-4227-BC0A-3F280F579FC0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3" creationId="{B73F15C6-5249-42A7-80E8-FDBA4D423B0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4" creationId="{12CF9302-B9C7-451D-B2A7-FBB0360081A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5" creationId="{3D43B14E-64D6-4A25-BB28-99396105C2DF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6" creationId="{BEAB2B8C-A26A-4835-BC91-EC4E4253748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7" creationId="{A6B9254C-F313-4DF9-A356-2ACFD5E7BCA1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8" creationId="{A07D0667-ACE4-4FD9-9133-0B1F21F019E3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5" creationId="{6F9853F7-F484-448D-84AD-32F309A2256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6" creationId="{53AE3C0C-3F71-46E9-BC2D-B3D5156D5B28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9" creationId="{54F51BB9-3CC1-45A9-83AD-DE10F9D1488C}"/>
          </ac:spMkLst>
        </pc:s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4" creationId="{DC24E315-C0A2-4CF7-B866-1623FDDE6CA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8" creationId="{FE61ABD2-38D6-4038-9661-5A2948C30E4F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2" creationId="{C55BCB65-6A5F-4E58-A95B-6EAF6EA500A0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6" creationId="{33FE52B4-DDD1-450E-880B-8C5D5730504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26" creationId="{A7C1720E-214A-4192-8DC0-83692F3E26C8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47" creationId="{10CE6C52-5834-4A88-8E13-D00A30379BE2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1" creationId="{08A7E7EC-6CD9-4804-BC2A-58924B6803A4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5" creationId="{7D1E5303-2246-47A2-8B1E-26642473C100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9" creationId="{06630ADE-8B3D-454B-9898-E965CCF4229B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69" creationId="{CCB3BB49-F2D0-4612-85DB-8AEC839B3DE8}"/>
          </ac:grpSpMkLst>
        </pc:grp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4" creationId="{D7CB0324-F634-4C95-8FF7-E08017E9254D}"/>
          </ac:cxnSpMkLst>
        </pc:cxn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5" creationId="{7DA1D394-20A1-4A68-ACB8-EC7577DEF71E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7" creationId="{E8C60CFA-9B2C-4FAF-973A-53DA7677DD52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8" creationId="{498AA9AC-D584-47DE-AAED-616DD6CF2A98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36.574" v="187"/>
        <pc:sldMkLst>
          <pc:docMk/>
          <pc:sldMk cId="1341029990" sldId="496"/>
        </pc:sldMkLst>
        <pc:spChg chg="mod">
          <ac:chgData name="Cristian Chilipirea" userId="34ab170da5908fc4" providerId="LiveId" clId="{8D7DEDE3-80AA-4184-B7F9-7AE18451EC3E}" dt="2019-10-06T17:45:25.052" v="183"/>
          <ac:spMkLst>
            <pc:docMk/>
            <pc:sldMk cId="1341029990" sldId="496"/>
            <ac:spMk id="2" creationId="{771E9441-8AAC-4346-AB7C-FD821CBF4877}"/>
          </ac:spMkLst>
        </pc:spChg>
        <pc:spChg chg="del">
          <ac:chgData name="Cristian Chilipirea" userId="34ab170da5908fc4" providerId="LiveId" clId="{8D7DEDE3-80AA-4184-B7F9-7AE18451EC3E}" dt="2019-10-06T17:45:33.660" v="184" actId="478"/>
          <ac:spMkLst>
            <pc:docMk/>
            <pc:sldMk cId="1341029990" sldId="496"/>
            <ac:spMk id="3" creationId="{A637FE55-7FAA-4CBF-9FC6-9F47FE31451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" creationId="{25AAA6F3-7E07-44CC-935A-831545DC053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5" creationId="{62B62D37-1A14-4892-A3D6-7FA189DFEB25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2" creationId="{C664A2B6-8CB8-454D-8C14-FE69E6A1C3C6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3" creationId="{0CF9B85C-B7CF-4EB9-95BF-E2572C71E98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4" creationId="{1A203B6C-A82C-4B7C-A286-4A2BC49E71C1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5" creationId="{638E6460-0D6C-46FB-BA75-7D5061118EC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6" creationId="{FA585495-EF88-47D8-9491-10DBE45C4644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3" creationId="{30A46621-54AD-414A-AB8D-027FDB6B6FCE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4" creationId="{48E36728-EEE1-4CEB-A9CD-D6142D802FB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8" creationId="{31F6BB83-2054-4508-BFD3-85807ABFEE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9" creationId="{01473BAF-32E6-40D4-9283-BFE5E2E764F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6" creationId="{67CB599F-9B57-4DCA-A10E-66E58D4AC8EB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7" creationId="{234F141C-0AF0-4CCD-988B-04AA28A41E21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8" creationId="{8CBF788E-4785-4C53-A4AA-B372861DFD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9" creationId="{7125E8D9-BF95-4374-908C-D265BC8756B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70" creationId="{75C622E8-C3E4-46EE-820A-CF13EFE85FE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7" creationId="{EA6C3932-A36F-4485-9A37-ABD29C49AD7D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8" creationId="{BDDDA3F7-DB22-4E68-974D-646105877AE2}"/>
          </ac:spMkLst>
        </pc:s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6" creationId="{5B22AA17-F864-4843-8978-7FB9E41D4075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0" creationId="{837AF2CC-DEA9-49BE-B548-AB8FFDC6BEA4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4" creationId="{3AA30C70-65B9-41A5-8F05-A404CC3DD0F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8" creationId="{A474A0C5-1E50-4A6F-8A99-6B14A95418B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27" creationId="{23E3411E-03CD-44E9-8470-799BCBA6A735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0" creationId="{C9EB1C1D-8321-4E51-A0F0-0531D9B2E2D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4" creationId="{4EDF0686-B02D-4826-8FDA-06E54CDC3F6E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8" creationId="{0E705E0D-92FE-4F45-8119-0DCB7599E3FC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62" creationId="{681356B2-A27B-4EA5-90BC-65843511C70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71" creationId="{F7B70947-E352-4A18-B5B1-DA7502407657}"/>
          </ac:grpSpMkLst>
        </pc:grp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5" creationId="{68E66C0D-BD5A-4D16-9FFB-FB7EF721FAF2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6" creationId="{63D498B2-5D24-4352-9D6E-B77C9914CED9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7" creationId="{B36ACFEE-D76B-4208-B85B-664D21E224B5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89" creationId="{25D90F46-9129-4C27-BE31-6BDE39AA1C07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0" creationId="{4E9FD37F-4E24-416E-8A7E-C460F132FF71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1" creationId="{56210D31-429D-4BE0-B9A1-256F202480DD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6:02.922" v="196" actId="1076"/>
        <pc:sldMkLst>
          <pc:docMk/>
          <pc:sldMk cId="152564301" sldId="497"/>
        </pc:sldMkLst>
        <pc:spChg chg="mod">
          <ac:chgData name="Cristian Chilipirea" userId="34ab170da5908fc4" providerId="LiveId" clId="{8D7DEDE3-80AA-4184-B7F9-7AE18451EC3E}" dt="2019-10-06T17:45:44.727" v="189"/>
          <ac:spMkLst>
            <pc:docMk/>
            <pc:sldMk cId="152564301" sldId="497"/>
            <ac:spMk id="2" creationId="{9896C12C-59D9-4D8C-8F4B-BD2A3560919C}"/>
          </ac:spMkLst>
        </pc:spChg>
        <pc:spChg chg="del">
          <ac:chgData name="Cristian Chilipirea" userId="34ab170da5908fc4" providerId="LiveId" clId="{8D7DEDE3-80AA-4184-B7F9-7AE18451EC3E}" dt="2019-10-06T17:45:50.736" v="190" actId="478"/>
          <ac:spMkLst>
            <pc:docMk/>
            <pc:sldMk cId="152564301" sldId="497"/>
            <ac:spMk id="3" creationId="{CDAC9110-9A6A-4B6B-8F0A-9AB883767DC0}"/>
          </ac:spMkLst>
        </pc:spChg>
        <pc:spChg chg="add del">
          <ac:chgData name="Cristian Chilipirea" userId="34ab170da5908fc4" providerId="LiveId" clId="{8D7DEDE3-80AA-4184-B7F9-7AE18451EC3E}" dt="2019-10-06T17:45:53.019" v="192"/>
          <ac:spMkLst>
            <pc:docMk/>
            <pc:sldMk cId="152564301" sldId="497"/>
            <ac:spMk id="4" creationId="{E523D956-DC3B-4CD5-B335-DE5F0737D11F}"/>
          </ac:spMkLst>
        </pc:spChg>
        <pc:spChg chg="add mod">
          <ac:chgData name="Cristian Chilipirea" userId="34ab170da5908fc4" providerId="LiveId" clId="{8D7DEDE3-80AA-4184-B7F9-7AE18451EC3E}" dt="2019-10-06T17:46:02.922" v="196" actId="1076"/>
          <ac:spMkLst>
            <pc:docMk/>
            <pc:sldMk cId="152564301" sldId="497"/>
            <ac:spMk id="5" creationId="{A446CDD6-3976-4590-8B1F-1615237CD938}"/>
          </ac:spMkLst>
        </pc:spChg>
      </pc:sldChg>
      <pc:sldChg chg="del">
        <pc:chgData name="Cristian Chilipirea" userId="34ab170da5908fc4" providerId="LiveId" clId="{8D7DEDE3-80AA-4184-B7F9-7AE18451EC3E}" dt="2019-10-06T17:41:01.608" v="1" actId="2696"/>
        <pc:sldMkLst>
          <pc:docMk/>
          <pc:sldMk cId="2850693201" sldId="498"/>
        </pc:sldMkLst>
      </pc:sldChg>
      <pc:sldChg chg="addSp delSp modSp add">
        <pc:chgData name="Cristian Chilipirea" userId="34ab170da5908fc4" providerId="LiveId" clId="{8D7DEDE3-80AA-4184-B7F9-7AE18451EC3E}" dt="2019-10-06T17:46:26.302" v="207" actId="1076"/>
        <pc:sldMkLst>
          <pc:docMk/>
          <pc:sldMk cId="3733676236" sldId="498"/>
        </pc:sldMkLst>
        <pc:spChg chg="del">
          <ac:chgData name="Cristian Chilipirea" userId="34ab170da5908fc4" providerId="LiveId" clId="{8D7DEDE3-80AA-4184-B7F9-7AE18451EC3E}" dt="2019-10-06T17:46:13.764" v="198" actId="478"/>
          <ac:spMkLst>
            <pc:docMk/>
            <pc:sldMk cId="3733676236" sldId="498"/>
            <ac:spMk id="2" creationId="{82CA8193-848A-4F34-B95A-69A7507072F1}"/>
          </ac:spMkLst>
        </pc:spChg>
        <pc:spChg chg="del">
          <ac:chgData name="Cristian Chilipirea" userId="34ab170da5908fc4" providerId="LiveId" clId="{8D7DEDE3-80AA-4184-B7F9-7AE18451EC3E}" dt="2019-10-06T17:46:16.064" v="199" actId="478"/>
          <ac:spMkLst>
            <pc:docMk/>
            <pc:sldMk cId="3733676236" sldId="498"/>
            <ac:spMk id="3" creationId="{9F390CE0-91C8-48B5-B17A-2C4911B1B0EB}"/>
          </ac:spMkLst>
        </pc:spChg>
        <pc:spChg chg="add del mod">
          <ac:chgData name="Cristian Chilipirea" userId="34ab170da5908fc4" providerId="LiveId" clId="{8D7DEDE3-80AA-4184-B7F9-7AE18451EC3E}" dt="2019-10-06T17:46:21.355" v="203"/>
          <ac:spMkLst>
            <pc:docMk/>
            <pc:sldMk cId="3733676236" sldId="498"/>
            <ac:spMk id="4" creationId="{9D9F6169-5D1E-4AAD-8E02-6BCAB040FDEE}"/>
          </ac:spMkLst>
        </pc:spChg>
        <pc:spChg chg="add del">
          <ac:chgData name="Cristian Chilipirea" userId="34ab170da5908fc4" providerId="LiveId" clId="{8D7DEDE3-80AA-4184-B7F9-7AE18451EC3E}" dt="2019-10-06T17:46:23.592" v="205"/>
          <ac:spMkLst>
            <pc:docMk/>
            <pc:sldMk cId="3733676236" sldId="498"/>
            <ac:spMk id="5" creationId="{89D193FE-165B-454C-9F7B-E90FBFE134E4}"/>
          </ac:spMkLst>
        </pc:spChg>
        <pc:spChg chg="add mod">
          <ac:chgData name="Cristian Chilipirea" userId="34ab170da5908fc4" providerId="LiveId" clId="{8D7DEDE3-80AA-4184-B7F9-7AE18451EC3E}" dt="2019-10-06T17:46:26.302" v="207" actId="1076"/>
          <ac:spMkLst>
            <pc:docMk/>
            <pc:sldMk cId="3733676236" sldId="498"/>
            <ac:spMk id="6" creationId="{4EF956AC-2A30-49FD-A716-41454E0AA662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6:50.451" v="216" actId="1076"/>
        <pc:sldMkLst>
          <pc:docMk/>
          <pc:sldMk cId="3990504236" sldId="499"/>
        </pc:sldMkLst>
        <pc:spChg chg="del">
          <ac:chgData name="Cristian Chilipirea" userId="34ab170da5908fc4" providerId="LiveId" clId="{8D7DEDE3-80AA-4184-B7F9-7AE18451EC3E}" dt="2019-10-06T17:46:37.935" v="209" actId="478"/>
          <ac:spMkLst>
            <pc:docMk/>
            <pc:sldMk cId="3990504236" sldId="499"/>
            <ac:spMk id="2" creationId="{DCD9DAE4-D2DF-4B3F-B572-5868D04FDF1E}"/>
          </ac:spMkLst>
        </pc:spChg>
        <pc:spChg chg="del">
          <ac:chgData name="Cristian Chilipirea" userId="34ab170da5908fc4" providerId="LiveId" clId="{8D7DEDE3-80AA-4184-B7F9-7AE18451EC3E}" dt="2019-10-06T17:46:39.280" v="210" actId="478"/>
          <ac:spMkLst>
            <pc:docMk/>
            <pc:sldMk cId="3990504236" sldId="499"/>
            <ac:spMk id="3" creationId="{A00CCF92-A4C4-492C-BD85-BC791DFAEEC7}"/>
          </ac:spMkLst>
        </pc:spChg>
        <pc:spChg chg="add del">
          <ac:chgData name="Cristian Chilipirea" userId="34ab170da5908fc4" providerId="LiveId" clId="{8D7DEDE3-80AA-4184-B7F9-7AE18451EC3E}" dt="2019-10-06T17:46:42.731" v="212"/>
          <ac:spMkLst>
            <pc:docMk/>
            <pc:sldMk cId="3990504236" sldId="499"/>
            <ac:spMk id="4" creationId="{F77A2D76-8F9C-4E42-8FC9-DD4A9A69DC45}"/>
          </ac:spMkLst>
        </pc:spChg>
        <pc:spChg chg="add mod">
          <ac:chgData name="Cristian Chilipirea" userId="34ab170da5908fc4" providerId="LiveId" clId="{8D7DEDE3-80AA-4184-B7F9-7AE18451EC3E}" dt="2019-10-06T17:46:50.451" v="216" actId="1076"/>
          <ac:spMkLst>
            <pc:docMk/>
            <pc:sldMk cId="3990504236" sldId="499"/>
            <ac:spMk id="5" creationId="{51579545-45B1-4F3D-A5B4-52C6D785D614}"/>
          </ac:spMkLst>
        </pc:spChg>
      </pc:sldChg>
      <pc:sldChg chg="del">
        <pc:chgData name="Cristian Chilipirea" userId="34ab170da5908fc4" providerId="LiveId" clId="{8D7DEDE3-80AA-4184-B7F9-7AE18451EC3E}" dt="2019-10-06T17:41:04.378" v="17" actId="2696"/>
        <pc:sldMkLst>
          <pc:docMk/>
          <pc:sldMk cId="1523895393" sldId="500"/>
        </pc:sldMkLst>
      </pc:sldChg>
      <pc:sldChg chg="addSp delSp modSp add">
        <pc:chgData name="Cristian Chilipirea" userId="34ab170da5908fc4" providerId="LiveId" clId="{8D7DEDE3-80AA-4184-B7F9-7AE18451EC3E}" dt="2019-10-06T17:47:10.608" v="224" actId="1076"/>
        <pc:sldMkLst>
          <pc:docMk/>
          <pc:sldMk cId="4007712790" sldId="500"/>
        </pc:sldMkLst>
        <pc:spChg chg="del">
          <ac:chgData name="Cristian Chilipirea" userId="34ab170da5908fc4" providerId="LiveId" clId="{8D7DEDE3-80AA-4184-B7F9-7AE18451EC3E}" dt="2019-10-06T17:46:58.956" v="218" actId="478"/>
          <ac:spMkLst>
            <pc:docMk/>
            <pc:sldMk cId="4007712790" sldId="500"/>
            <ac:spMk id="2" creationId="{0A7CC89C-2FE7-4EE7-8CCC-2E3690254F6D}"/>
          </ac:spMkLst>
        </pc:spChg>
        <pc:spChg chg="del">
          <ac:chgData name="Cristian Chilipirea" userId="34ab170da5908fc4" providerId="LiveId" clId="{8D7DEDE3-80AA-4184-B7F9-7AE18451EC3E}" dt="2019-10-06T17:47:00.355" v="219" actId="478"/>
          <ac:spMkLst>
            <pc:docMk/>
            <pc:sldMk cId="4007712790" sldId="500"/>
            <ac:spMk id="3" creationId="{FC368CCF-780C-4431-A56F-A8FEA049503F}"/>
          </ac:spMkLst>
        </pc:spChg>
        <pc:spChg chg="add del">
          <ac:chgData name="Cristian Chilipirea" userId="34ab170da5908fc4" providerId="LiveId" clId="{8D7DEDE3-80AA-4184-B7F9-7AE18451EC3E}" dt="2019-10-06T17:47:04.007" v="221"/>
          <ac:spMkLst>
            <pc:docMk/>
            <pc:sldMk cId="4007712790" sldId="500"/>
            <ac:spMk id="4" creationId="{ABDB8BB7-D5E6-422B-AED8-93B380E73A0E}"/>
          </ac:spMkLst>
        </pc:spChg>
        <pc:spChg chg="add mod">
          <ac:chgData name="Cristian Chilipirea" userId="34ab170da5908fc4" providerId="LiveId" clId="{8D7DEDE3-80AA-4184-B7F9-7AE18451EC3E}" dt="2019-10-06T17:47:10.608" v="224" actId="1076"/>
          <ac:spMkLst>
            <pc:docMk/>
            <pc:sldMk cId="4007712790" sldId="500"/>
            <ac:spMk id="5" creationId="{DC28271F-20F9-44B8-AB05-0CEE115025DB}"/>
          </ac:spMkLst>
        </pc:spChg>
      </pc:sldChg>
      <pc:sldChg chg="addSp delSp modSp add">
        <pc:chgData name="Cristian Chilipirea" userId="34ab170da5908fc4" providerId="LiveId" clId="{8D7DEDE3-80AA-4184-B7F9-7AE18451EC3E}" dt="2019-10-06T17:47:28.929" v="231" actId="1076"/>
        <pc:sldMkLst>
          <pc:docMk/>
          <pc:sldMk cId="215342913" sldId="501"/>
        </pc:sldMkLst>
        <pc:spChg chg="mod">
          <ac:chgData name="Cristian Chilipirea" userId="34ab170da5908fc4" providerId="LiveId" clId="{8D7DEDE3-80AA-4184-B7F9-7AE18451EC3E}" dt="2019-10-06T17:47:19.711" v="226"/>
          <ac:spMkLst>
            <pc:docMk/>
            <pc:sldMk cId="215342913" sldId="501"/>
            <ac:spMk id="2" creationId="{6814B2E1-522C-4D91-9C2F-1E5EF23A622D}"/>
          </ac:spMkLst>
        </pc:spChg>
        <pc:spChg chg="del">
          <ac:chgData name="Cristian Chilipirea" userId="34ab170da5908fc4" providerId="LiveId" clId="{8D7DEDE3-80AA-4184-B7F9-7AE18451EC3E}" dt="2019-10-06T17:47:24.848" v="227" actId="478"/>
          <ac:spMkLst>
            <pc:docMk/>
            <pc:sldMk cId="215342913" sldId="501"/>
            <ac:spMk id="3" creationId="{00BC03DF-8D0F-4028-A1BD-B381D3F71679}"/>
          </ac:spMkLst>
        </pc:spChg>
        <pc:spChg chg="add del">
          <ac:chgData name="Cristian Chilipirea" userId="34ab170da5908fc4" providerId="LiveId" clId="{8D7DEDE3-80AA-4184-B7F9-7AE18451EC3E}" dt="2019-10-06T17:47:27.318" v="229"/>
          <ac:spMkLst>
            <pc:docMk/>
            <pc:sldMk cId="215342913" sldId="501"/>
            <ac:spMk id="4" creationId="{41030634-792D-47BB-886F-E0317465FCFC}"/>
          </ac:spMkLst>
        </pc:spChg>
        <pc:spChg chg="add mod">
          <ac:chgData name="Cristian Chilipirea" userId="34ab170da5908fc4" providerId="LiveId" clId="{8D7DEDE3-80AA-4184-B7F9-7AE18451EC3E}" dt="2019-10-06T17:47:28.929" v="231" actId="1076"/>
          <ac:spMkLst>
            <pc:docMk/>
            <pc:sldMk cId="215342913" sldId="501"/>
            <ac:spMk id="5" creationId="{8EAC4C7E-2C9C-4C26-AEED-39ABDF652436}"/>
          </ac:spMkLst>
        </pc:spChg>
      </pc:sldChg>
      <pc:sldChg chg="del">
        <pc:chgData name="Cristian Chilipirea" userId="34ab170da5908fc4" providerId="LiveId" clId="{8D7DEDE3-80AA-4184-B7F9-7AE18451EC3E}" dt="2019-10-06T17:41:04.604" v="18" actId="2696"/>
        <pc:sldMkLst>
          <pc:docMk/>
          <pc:sldMk cId="1501301851" sldId="501"/>
        </pc:sldMkLst>
      </pc:sldChg>
      <pc:sldChg chg="del">
        <pc:chgData name="Cristian Chilipirea" userId="34ab170da5908fc4" providerId="LiveId" clId="{8D7DEDE3-80AA-4184-B7F9-7AE18451EC3E}" dt="2019-10-06T17:41:02.030" v="4" actId="2696"/>
        <pc:sldMkLst>
          <pc:docMk/>
          <pc:sldMk cId="3057009429" sldId="502"/>
        </pc:sldMkLst>
      </pc:sldChg>
      <pc:sldChg chg="addSp delSp modSp add modAnim">
        <pc:chgData name="Cristian Chilipirea" userId="34ab170da5908fc4" providerId="LiveId" clId="{8D7DEDE3-80AA-4184-B7F9-7AE18451EC3E}" dt="2019-10-06T17:47:59.160" v="237"/>
        <pc:sldMkLst>
          <pc:docMk/>
          <pc:sldMk cId="4086428221" sldId="502"/>
        </pc:sldMkLst>
        <pc:spChg chg="mod">
          <ac:chgData name="Cristian Chilipirea" userId="34ab170da5908fc4" providerId="LiveId" clId="{8D7DEDE3-80AA-4184-B7F9-7AE18451EC3E}" dt="2019-10-06T17:47:49.422" v="233"/>
          <ac:spMkLst>
            <pc:docMk/>
            <pc:sldMk cId="4086428221" sldId="502"/>
            <ac:spMk id="2" creationId="{A679C502-16B3-4583-9376-27B275DA8FD8}"/>
          </ac:spMkLst>
        </pc:spChg>
        <pc:spChg chg="del">
          <ac:chgData name="Cristian Chilipirea" userId="34ab170da5908fc4" providerId="LiveId" clId="{8D7DEDE3-80AA-4184-B7F9-7AE18451EC3E}" dt="2019-10-06T17:47:52.629" v="234" actId="478"/>
          <ac:spMkLst>
            <pc:docMk/>
            <pc:sldMk cId="4086428221" sldId="502"/>
            <ac:spMk id="3" creationId="{89601540-528F-4165-B5A5-B61E9CB7CB7C}"/>
          </ac:spMkLst>
        </pc:spChg>
        <pc:spChg chg="add del">
          <ac:chgData name="Cristian Chilipirea" userId="34ab170da5908fc4" providerId="LiveId" clId="{8D7DEDE3-80AA-4184-B7F9-7AE18451EC3E}" dt="2019-10-06T17:47:59.150" v="236"/>
          <ac:spMkLst>
            <pc:docMk/>
            <pc:sldMk cId="4086428221" sldId="502"/>
            <ac:spMk id="4" creationId="{A3088D0C-AE26-4046-B25B-3F3DAC92C26E}"/>
          </ac:spMkLst>
        </pc:spChg>
        <pc:spChg chg="add">
          <ac:chgData name="Cristian Chilipirea" userId="34ab170da5908fc4" providerId="LiveId" clId="{8D7DEDE3-80AA-4184-B7F9-7AE18451EC3E}" dt="2019-10-06T17:47:59.160" v="237"/>
          <ac:spMkLst>
            <pc:docMk/>
            <pc:sldMk cId="4086428221" sldId="502"/>
            <ac:spMk id="5" creationId="{265D5948-A0D8-484C-B5AC-67652399549E}"/>
          </ac:spMkLst>
        </pc:spChg>
      </pc:sldChg>
      <pc:sldChg chg="del">
        <pc:chgData name="Cristian Chilipirea" userId="34ab170da5908fc4" providerId="LiveId" clId="{8D7DEDE3-80AA-4184-B7F9-7AE18451EC3E}" dt="2019-10-06T17:41:02.428" v="7" actId="2696"/>
        <pc:sldMkLst>
          <pc:docMk/>
          <pc:sldMk cId="1013673347" sldId="503"/>
        </pc:sldMkLst>
      </pc:sldChg>
      <pc:sldChg chg="addSp delSp modSp add">
        <pc:chgData name="Cristian Chilipirea" userId="34ab170da5908fc4" providerId="LiveId" clId="{8D7DEDE3-80AA-4184-B7F9-7AE18451EC3E}" dt="2019-10-06T17:48:28.804" v="244" actId="1076"/>
        <pc:sldMkLst>
          <pc:docMk/>
          <pc:sldMk cId="2561944996" sldId="503"/>
        </pc:sldMkLst>
        <pc:spChg chg="mod">
          <ac:chgData name="Cristian Chilipirea" userId="34ab170da5908fc4" providerId="LiveId" clId="{8D7DEDE3-80AA-4184-B7F9-7AE18451EC3E}" dt="2019-10-06T17:48:17.245" v="239"/>
          <ac:spMkLst>
            <pc:docMk/>
            <pc:sldMk cId="2561944996" sldId="503"/>
            <ac:spMk id="2" creationId="{E2D95880-4BEF-413E-8EE4-CBF3233A9412}"/>
          </ac:spMkLst>
        </pc:spChg>
        <pc:spChg chg="del">
          <ac:chgData name="Cristian Chilipirea" userId="34ab170da5908fc4" providerId="LiveId" clId="{8D7DEDE3-80AA-4184-B7F9-7AE18451EC3E}" dt="2019-10-06T17:48:19.104" v="240" actId="478"/>
          <ac:spMkLst>
            <pc:docMk/>
            <pc:sldMk cId="2561944996" sldId="503"/>
            <ac:spMk id="3" creationId="{3276BFA0-4C90-4C3C-B1E9-467ACE1322D5}"/>
          </ac:spMkLst>
        </pc:spChg>
        <pc:spChg chg="add del">
          <ac:chgData name="Cristian Chilipirea" userId="34ab170da5908fc4" providerId="LiveId" clId="{8D7DEDE3-80AA-4184-B7F9-7AE18451EC3E}" dt="2019-10-06T17:48:26.024" v="242"/>
          <ac:spMkLst>
            <pc:docMk/>
            <pc:sldMk cId="2561944996" sldId="503"/>
            <ac:spMk id="4" creationId="{206DCA34-B50A-4CDB-A2F7-9BF6A277069B}"/>
          </ac:spMkLst>
        </pc:spChg>
        <pc:spChg chg="add mod">
          <ac:chgData name="Cristian Chilipirea" userId="34ab170da5908fc4" providerId="LiveId" clId="{8D7DEDE3-80AA-4184-B7F9-7AE18451EC3E}" dt="2019-10-06T17:48:28.804" v="244" actId="1076"/>
          <ac:spMkLst>
            <pc:docMk/>
            <pc:sldMk cId="2561944996" sldId="503"/>
            <ac:spMk id="5" creationId="{494B96C4-A8DD-43FA-B0CB-730B113A914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9:18.286" v="257" actId="1076"/>
        <pc:sldMkLst>
          <pc:docMk/>
          <pc:sldMk cId="3155671206" sldId="504"/>
        </pc:sldMkLst>
        <pc:spChg chg="mod">
          <ac:chgData name="Cristian Chilipirea" userId="34ab170da5908fc4" providerId="LiveId" clId="{8D7DEDE3-80AA-4184-B7F9-7AE18451EC3E}" dt="2019-10-06T17:49:05.345" v="246"/>
          <ac:spMkLst>
            <pc:docMk/>
            <pc:sldMk cId="3155671206" sldId="504"/>
            <ac:spMk id="2" creationId="{7A3A1B93-9BD9-42C2-A074-CE57D1D7C921}"/>
          </ac:spMkLst>
        </pc:spChg>
        <pc:spChg chg="del">
          <ac:chgData name="Cristian Chilipirea" userId="34ab170da5908fc4" providerId="LiveId" clId="{8D7DEDE3-80AA-4184-B7F9-7AE18451EC3E}" dt="2019-10-06T17:49:09.799" v="247" actId="478"/>
          <ac:spMkLst>
            <pc:docMk/>
            <pc:sldMk cId="3155671206" sldId="504"/>
            <ac:spMk id="3" creationId="{7FE132D1-FB93-47AD-A2B1-191E6B780E31}"/>
          </ac:spMkLst>
        </pc:spChg>
        <pc:spChg chg="add del mod">
          <ac:chgData name="Cristian Chilipirea" userId="34ab170da5908fc4" providerId="LiveId" clId="{8D7DEDE3-80AA-4184-B7F9-7AE18451EC3E}" dt="2019-10-06T17:49:14.752" v="252"/>
          <ac:spMkLst>
            <pc:docMk/>
            <pc:sldMk cId="3155671206" sldId="504"/>
            <ac:spMk id="4" creationId="{213E8BCB-F51A-436A-8AF7-B19ED3684278}"/>
          </ac:spMkLst>
        </pc:spChg>
        <pc:spChg chg="add del mod">
          <ac:chgData name="Cristian Chilipirea" userId="34ab170da5908fc4" providerId="LiveId" clId="{8D7DEDE3-80AA-4184-B7F9-7AE18451EC3E}" dt="2019-10-06T17:49:16.849" v="255"/>
          <ac:spMkLst>
            <pc:docMk/>
            <pc:sldMk cId="3155671206" sldId="504"/>
            <ac:spMk id="5" creationId="{940B16C1-3937-47B2-930D-606BAF89E00D}"/>
          </ac:spMkLst>
        </pc:spChg>
        <pc:spChg chg="add mod">
          <ac:chgData name="Cristian Chilipirea" userId="34ab170da5908fc4" providerId="LiveId" clId="{8D7DEDE3-80AA-4184-B7F9-7AE18451EC3E}" dt="2019-10-06T17:49:18.286" v="257" actId="1076"/>
          <ac:spMkLst>
            <pc:docMk/>
            <pc:sldMk cId="3155671206" sldId="504"/>
            <ac:spMk id="6" creationId="{E17A2174-9C33-48DA-A7BE-C39C987CE316}"/>
          </ac:spMkLst>
        </pc:spChg>
      </pc:sldChg>
      <pc:sldChg chg="addSp delSp modSp add">
        <pc:chgData name="Cristian Chilipirea" userId="34ab170da5908fc4" providerId="LiveId" clId="{8D7DEDE3-80AA-4184-B7F9-7AE18451EC3E}" dt="2019-10-06T17:49:31.204" v="263"/>
        <pc:sldMkLst>
          <pc:docMk/>
          <pc:sldMk cId="2699375114" sldId="505"/>
        </pc:sldMkLst>
        <pc:spChg chg="mod">
          <ac:chgData name="Cristian Chilipirea" userId="34ab170da5908fc4" providerId="LiveId" clId="{8D7DEDE3-80AA-4184-B7F9-7AE18451EC3E}" dt="2019-10-06T17:49:24.097" v="259"/>
          <ac:spMkLst>
            <pc:docMk/>
            <pc:sldMk cId="2699375114" sldId="505"/>
            <ac:spMk id="2" creationId="{15D21F38-4440-4592-9330-43A6F0D0E00B}"/>
          </ac:spMkLst>
        </pc:spChg>
        <pc:spChg chg="del">
          <ac:chgData name="Cristian Chilipirea" userId="34ab170da5908fc4" providerId="LiveId" clId="{8D7DEDE3-80AA-4184-B7F9-7AE18451EC3E}" dt="2019-10-06T17:49:25.736" v="260" actId="478"/>
          <ac:spMkLst>
            <pc:docMk/>
            <pc:sldMk cId="2699375114" sldId="505"/>
            <ac:spMk id="3" creationId="{077130A8-B0E2-49C4-8A73-3D7402AD591E}"/>
          </ac:spMkLst>
        </pc:spChg>
        <pc:spChg chg="add del">
          <ac:chgData name="Cristian Chilipirea" userId="34ab170da5908fc4" providerId="LiveId" clId="{8D7DEDE3-80AA-4184-B7F9-7AE18451EC3E}" dt="2019-10-06T17:49:31.195" v="262"/>
          <ac:spMkLst>
            <pc:docMk/>
            <pc:sldMk cId="2699375114" sldId="505"/>
            <ac:spMk id="4" creationId="{6337EBF9-57B5-4A9E-9448-E10639922329}"/>
          </ac:spMkLst>
        </pc:spChg>
        <pc:spChg chg="add">
          <ac:chgData name="Cristian Chilipirea" userId="34ab170da5908fc4" providerId="LiveId" clId="{8D7DEDE3-80AA-4184-B7F9-7AE18451EC3E}" dt="2019-10-06T17:49:31.204" v="263"/>
          <ac:spMkLst>
            <pc:docMk/>
            <pc:sldMk cId="2699375114" sldId="505"/>
            <ac:spMk id="5" creationId="{379233E5-5C0B-487A-B499-7B50504A8008}"/>
          </ac:spMkLst>
        </pc:spChg>
      </pc:sldChg>
      <pc:sldChg chg="del">
        <pc:chgData name="Cristian Chilipirea" userId="34ab170da5908fc4" providerId="LiveId" clId="{8D7DEDE3-80AA-4184-B7F9-7AE18451EC3E}" dt="2019-10-06T17:41:02.674" v="9" actId="2696"/>
        <pc:sldMkLst>
          <pc:docMk/>
          <pc:sldMk cId="3381332427" sldId="506"/>
        </pc:sldMkLst>
      </pc:sldChg>
      <pc:sldChg chg="del">
        <pc:chgData name="Cristian Chilipirea" userId="34ab170da5908fc4" providerId="LiveId" clId="{8D7DEDE3-80AA-4184-B7F9-7AE18451EC3E}" dt="2019-10-06T17:41:04.836" v="19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8D7DEDE3-80AA-4184-B7F9-7AE18451EC3E}" dt="2019-10-06T17:41:05.539" v="22" actId="2696"/>
        <pc:sldMkLst>
          <pc:docMk/>
          <pc:sldMk cId="1653909499" sldId="509"/>
        </pc:sldMkLst>
      </pc:sldChg>
      <pc:sldChg chg="del">
        <pc:chgData name="Cristian Chilipirea" userId="34ab170da5908fc4" providerId="LiveId" clId="{8D7DEDE3-80AA-4184-B7F9-7AE18451EC3E}" dt="2019-10-06T17:41:05.757" v="23" actId="2696"/>
        <pc:sldMkLst>
          <pc:docMk/>
          <pc:sldMk cId="3608127337" sldId="510"/>
        </pc:sldMkLst>
      </pc:sldChg>
      <pc:sldChg chg="del">
        <pc:chgData name="Cristian Chilipirea" userId="34ab170da5908fc4" providerId="LiveId" clId="{8D7DEDE3-80AA-4184-B7F9-7AE18451EC3E}" dt="2019-10-06T17:41:06.088" v="26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8D7DEDE3-80AA-4184-B7F9-7AE18451EC3E}" dt="2019-10-06T17:41:07.229" v="31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8D7DEDE3-80AA-4184-B7F9-7AE18451EC3E}" dt="2019-10-06T17:41:05.946" v="24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8D7DEDE3-80AA-4184-B7F9-7AE18451EC3E}" dt="2019-10-06T17:41:06.064" v="25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8D7DEDE3-80AA-4184-B7F9-7AE18451EC3E}" dt="2019-10-06T17:41:06.237" v="27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8D7DEDE3-80AA-4184-B7F9-7AE18451EC3E}" dt="2019-10-06T17:41:06.530" v="29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8D7DEDE3-80AA-4184-B7F9-7AE18451EC3E}" dt="2019-10-06T17:41:06.404" v="28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8D7DEDE3-80AA-4184-B7F9-7AE18451EC3E}" dt="2019-10-06T17:41:07.010" v="30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8D7DEDE3-80AA-4184-B7F9-7AE18451EC3E}" dt="2019-10-06T17:41:08.711" v="37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8D7DEDE3-80AA-4184-B7F9-7AE18451EC3E}" dt="2019-10-06T17:41:02.817" v="10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8D7DEDE3-80AA-4184-B7F9-7AE18451EC3E}" dt="2019-10-06T17:41:02.945" v="11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8D7DEDE3-80AA-4184-B7F9-7AE18451EC3E}" dt="2019-10-06T17:41:08.948" v="38" actId="2696"/>
        <pc:sldMkLst>
          <pc:docMk/>
          <pc:sldMk cId="2128174877" sldId="525"/>
        </pc:sldMkLst>
      </pc:sldChg>
      <pc:sldChg chg="del">
        <pc:chgData name="Cristian Chilipirea" userId="34ab170da5908fc4" providerId="LiveId" clId="{8D7DEDE3-80AA-4184-B7F9-7AE18451EC3E}" dt="2019-10-06T17:41:09.211" v="3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8D7DEDE3-80AA-4184-B7F9-7AE18451EC3E}" dt="2019-10-06T17:41:10.478" v="46" actId="2696"/>
        <pc:sldMkLst>
          <pc:docMk/>
          <pc:sldMk cId="3314915467" sldId="527"/>
        </pc:sldMkLst>
      </pc:sldChg>
      <pc:sldChg chg="del">
        <pc:chgData name="Cristian Chilipirea" userId="34ab170da5908fc4" providerId="LiveId" clId="{8D7DEDE3-80AA-4184-B7F9-7AE18451EC3E}" dt="2019-10-06T17:41:10.144" v="44" actId="2696"/>
        <pc:sldMkLst>
          <pc:docMk/>
          <pc:sldMk cId="2683223940" sldId="528"/>
        </pc:sldMkLst>
      </pc:sldChg>
      <pc:sldChg chg="del">
        <pc:chgData name="Cristian Chilipirea" userId="34ab170da5908fc4" providerId="LiveId" clId="{8D7DEDE3-80AA-4184-B7F9-7AE18451EC3E}" dt="2019-10-06T17:41:02.159" v="5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8D7DEDE3-80AA-4184-B7F9-7AE18451EC3E}" dt="2019-10-06T17:41:02.276" v="6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8D7DEDE3-80AA-4184-B7F9-7AE18451EC3E}" dt="2019-10-06T17:41:02.543" v="8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8D7DEDE3-80AA-4184-B7F9-7AE18451EC3E}" dt="2019-10-06T17:41:03.105" v="12" actId="2696"/>
        <pc:sldMkLst>
          <pc:docMk/>
          <pc:sldMk cId="2286012924" sldId="533"/>
        </pc:sldMkLst>
      </pc:sldChg>
      <pc:sldChg chg="del">
        <pc:chgData name="Cristian Chilipirea" userId="34ab170da5908fc4" providerId="LiveId" clId="{8D7DEDE3-80AA-4184-B7F9-7AE18451EC3E}" dt="2019-10-06T17:41:03.245" v="13" actId="2696"/>
        <pc:sldMkLst>
          <pc:docMk/>
          <pc:sldMk cId="733346778" sldId="534"/>
        </pc:sldMkLst>
      </pc:sldChg>
      <pc:sldChg chg="del">
        <pc:chgData name="Cristian Chilipirea" userId="34ab170da5908fc4" providerId="LiveId" clId="{8D7DEDE3-80AA-4184-B7F9-7AE18451EC3E}" dt="2019-10-06T17:41:03.830" v="15" actId="2696"/>
        <pc:sldMkLst>
          <pc:docMk/>
          <pc:sldMk cId="3424030094" sldId="535"/>
        </pc:sldMkLst>
      </pc:sldChg>
      <pc:sldChg chg="del">
        <pc:chgData name="Cristian Chilipirea" userId="34ab170da5908fc4" providerId="LiveId" clId="{8D7DEDE3-80AA-4184-B7F9-7AE18451EC3E}" dt="2019-10-06T17:41:03.651" v="14" actId="2696"/>
        <pc:sldMkLst>
          <pc:docMk/>
          <pc:sldMk cId="1635445270" sldId="536"/>
        </pc:sldMkLst>
      </pc:sldChg>
      <pc:sldChg chg="del">
        <pc:chgData name="Cristian Chilipirea" userId="34ab170da5908fc4" providerId="LiveId" clId="{8D7DEDE3-80AA-4184-B7F9-7AE18451EC3E}" dt="2019-10-06T17:41:04.113" v="16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8D7DEDE3-80AA-4184-B7F9-7AE18451EC3E}" dt="2019-10-06T17:41:05.362" v="21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8D7DEDE3-80AA-4184-B7F9-7AE18451EC3E}" dt="2019-10-06T17:41:05.054" v="20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8D7DEDE3-80AA-4184-B7F9-7AE18451EC3E}" dt="2019-10-06T17:41:10.303" v="45" actId="2696"/>
        <pc:sldMkLst>
          <pc:docMk/>
          <pc:sldMk cId="1462569323" sldId="541"/>
        </pc:sldMkLst>
      </pc:sldChg>
      <pc:sldChg chg="del">
        <pc:chgData name="Cristian Chilipirea" userId="34ab170da5908fc4" providerId="LiveId" clId="{8D7DEDE3-80AA-4184-B7F9-7AE18451EC3E}" dt="2019-10-06T17:41:10.780" v="47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8D7DEDE3-80AA-4184-B7F9-7AE18451EC3E}" dt="2019-10-06T17:41:11.656" v="51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8D7DEDE3-80AA-4184-B7F9-7AE18451EC3E}" dt="2019-10-06T17:41:10.980" v="48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8D7DEDE3-80AA-4184-B7F9-7AE18451EC3E}" dt="2019-10-06T17:41:11.140" v="49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8D7DEDE3-80AA-4184-B7F9-7AE18451EC3E}" dt="2019-10-06T17:41:11.492" v="50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8D7DEDE3-80AA-4184-B7F9-7AE18451EC3E}" dt="2019-10-06T17:41:11.822" v="52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8D7DEDE3-80AA-4184-B7F9-7AE18451EC3E}" dt="2019-10-06T17:41:11.998" v="53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8D7DEDE3-80AA-4184-B7F9-7AE18451EC3E}" dt="2019-10-06T17:41:12.182" v="54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8D7DEDE3-80AA-4184-B7F9-7AE18451EC3E}" dt="2019-10-06T17:41:12.342" v="55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8D7DEDE3-80AA-4184-B7F9-7AE18451EC3E}" dt="2019-10-06T17:41:12.518" v="56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8D7DEDE3-80AA-4184-B7F9-7AE18451EC3E}" dt="2019-10-06T17:41:12.699" v="57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8D7DEDE3-80AA-4184-B7F9-7AE18451EC3E}" dt="2019-10-06T17:41:12.877" v="58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8D7DEDE3-80AA-4184-B7F9-7AE18451EC3E}" dt="2019-10-06T17:41:01.462" v="0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8D7DEDE3-80AA-4184-B7F9-7AE18451EC3E}" dt="2019-10-06T17:41:01.770" v="2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8D7DEDE3-80AA-4184-B7F9-7AE18451EC3E}" dt="2019-10-06T17:41:01.898" v="3" actId="2696"/>
        <pc:sldMkLst>
          <pc:docMk/>
          <pc:sldMk cId="2006060040" sldId="557"/>
        </pc:sldMkLst>
      </pc:sldChg>
      <pc:sldChg chg="del">
        <pc:chgData name="Cristian Chilipirea" userId="34ab170da5908fc4" providerId="LiveId" clId="{8D7DEDE3-80AA-4184-B7F9-7AE18451EC3E}" dt="2019-10-06T17:41:13.406" v="60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8D7DEDE3-80AA-4184-B7F9-7AE18451EC3E}" dt="2019-10-06T17:41:07.456" v="32" actId="2696"/>
        <pc:sldMkLst>
          <pc:docMk/>
          <pc:sldMk cId="1004568210" sldId="587"/>
        </pc:sldMkLst>
      </pc:sldChg>
      <pc:sldChg chg="del">
        <pc:chgData name="Cristian Chilipirea" userId="34ab170da5908fc4" providerId="LiveId" clId="{8D7DEDE3-80AA-4184-B7F9-7AE18451EC3E}" dt="2019-10-06T17:41:07.747" v="33" actId="2696"/>
        <pc:sldMkLst>
          <pc:docMk/>
          <pc:sldMk cId="2844747525" sldId="588"/>
        </pc:sldMkLst>
      </pc:sldChg>
      <pc:sldChg chg="del">
        <pc:chgData name="Cristian Chilipirea" userId="34ab170da5908fc4" providerId="LiveId" clId="{8D7DEDE3-80AA-4184-B7F9-7AE18451EC3E}" dt="2019-10-06T17:41:13.575" v="61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8D7DEDE3-80AA-4184-B7F9-7AE18451EC3E}" dt="2019-10-06T17:41:13.735" v="62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8D7DEDE3-80AA-4184-B7F9-7AE18451EC3E}" dt="2019-10-06T17:41:13.893" v="63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8D7DEDE3-80AA-4184-B7F9-7AE18451EC3E}" dt="2019-10-06T17:41:14.203" v="65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8D7DEDE3-80AA-4184-B7F9-7AE18451EC3E}" dt="2019-10-06T17:41:14.339" v="66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8D7DEDE3-80AA-4184-B7F9-7AE18451EC3E}" dt="2019-10-06T17:41:14.555" v="67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8D7DEDE3-80AA-4184-B7F9-7AE18451EC3E}" dt="2019-10-06T17:41:14.931" v="68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8D7DEDE3-80AA-4184-B7F9-7AE18451EC3E}" dt="2019-10-06T17:41:15.131" v="69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8D7DEDE3-80AA-4184-B7F9-7AE18451EC3E}" dt="2019-10-06T17:41:15.291" v="70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8D7DEDE3-80AA-4184-B7F9-7AE18451EC3E}" dt="2019-10-06T17:41:15.785" v="71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8D7DEDE3-80AA-4184-B7F9-7AE18451EC3E}" dt="2019-10-06T17:41:15.884" v="73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8D7DEDE3-80AA-4184-B7F9-7AE18451EC3E}" dt="2019-10-06T17:41:15.951" v="75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8D7DEDE3-80AA-4184-B7F9-7AE18451EC3E}" dt="2019-10-06T17:41:15.967" v="76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8D7DEDE3-80AA-4184-B7F9-7AE18451EC3E}" dt="2019-10-06T17:41:16.115" v="77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8D7DEDE3-80AA-4184-B7F9-7AE18451EC3E}" dt="2019-10-06T17:41:16.651" v="78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8D7DEDE3-80AA-4184-B7F9-7AE18451EC3E}" dt="2019-10-06T17:41:17.278" v="79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8D7DEDE3-80AA-4184-B7F9-7AE18451EC3E}" dt="2019-10-06T17:41:15.901" v="74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8D7DEDE3-80AA-4184-B7F9-7AE18451EC3E}" dt="2019-10-06T17:41:15.834" v="72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8D7DEDE3-80AA-4184-B7F9-7AE18451EC3E}" dt="2019-10-06T17:41:14.025" v="64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8D7DEDE3-80AA-4184-B7F9-7AE18451EC3E}" dt="2019-10-06T17:41:17.598" v="80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8D7DEDE3-80AA-4184-B7F9-7AE18451EC3E}" dt="2019-10-06T17:41:17.744" v="81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8D7DEDE3-80AA-4184-B7F9-7AE18451EC3E}" dt="2019-10-06T17:41:18.844" v="88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8D7DEDE3-80AA-4184-B7F9-7AE18451EC3E}" dt="2019-10-06T17:41:18.676" v="87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8D7DEDE3-80AA-4184-B7F9-7AE18451EC3E}" dt="2019-10-06T17:41:18.948" v="89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8D7DEDE3-80AA-4184-B7F9-7AE18451EC3E}" dt="2019-10-06T17:41:19.140" v="90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8D7DEDE3-80AA-4184-B7F9-7AE18451EC3E}" dt="2019-10-06T17:41:19.296" v="91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8D7DEDE3-80AA-4184-B7F9-7AE18451EC3E}" dt="2019-10-06T17:41:19.451" v="92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8D7DEDE3-80AA-4184-B7F9-7AE18451EC3E}" dt="2019-10-06T17:41:18.520" v="86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8D7DEDE3-80AA-4184-B7F9-7AE18451EC3E}" dt="2019-10-06T17:41:19.580" v="93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8D7DEDE3-80AA-4184-B7F9-7AE18451EC3E}" dt="2019-10-06T17:41:19.765" v="94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8D7DEDE3-80AA-4184-B7F9-7AE18451EC3E}" dt="2019-10-06T17:41:20.292" v="96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8D7DEDE3-80AA-4184-B7F9-7AE18451EC3E}" dt="2019-10-06T17:41:20.692" v="98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8D7DEDE3-80AA-4184-B7F9-7AE18451EC3E}" dt="2019-10-06T17:41:21.084" v="100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8D7DEDE3-80AA-4184-B7F9-7AE18451EC3E}" dt="2019-10-06T17:41:33.704" v="106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8D7DEDE3-80AA-4184-B7F9-7AE18451EC3E}" dt="2019-10-06T17:41:22.603" v="104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8D7DEDE3-80AA-4184-B7F9-7AE18451EC3E}" dt="2019-10-06T17:41:21.828" v="102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8D7DEDE3-80AA-4184-B7F9-7AE18451EC3E}" dt="2019-10-06T17:41:19.924" v="95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8D7DEDE3-80AA-4184-B7F9-7AE18451EC3E}" dt="2019-10-06T17:41:20.485" v="97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8D7DEDE3-80AA-4184-B7F9-7AE18451EC3E}" dt="2019-10-06T17:41:20.878" v="99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8D7DEDE3-80AA-4184-B7F9-7AE18451EC3E}" dt="2019-10-06T17:41:21.252" v="101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8D7DEDE3-80AA-4184-B7F9-7AE18451EC3E}" dt="2019-10-06T17:41:22.152" v="103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8D7DEDE3-80AA-4184-B7F9-7AE18451EC3E}" dt="2019-10-06T17:41:07.968" v="34" actId="2696"/>
        <pc:sldMkLst>
          <pc:docMk/>
          <pc:sldMk cId="2226103853" sldId="674"/>
        </pc:sldMkLst>
      </pc:sldChg>
      <pc:sldChg chg="del">
        <pc:chgData name="Cristian Chilipirea" userId="34ab170da5908fc4" providerId="LiveId" clId="{8D7DEDE3-80AA-4184-B7F9-7AE18451EC3E}" dt="2019-10-06T17:41:08.240" v="35" actId="2696"/>
        <pc:sldMkLst>
          <pc:docMk/>
          <pc:sldMk cId="3773405892" sldId="675"/>
        </pc:sldMkLst>
      </pc:sldChg>
      <pc:sldChg chg="del">
        <pc:chgData name="Cristian Chilipirea" userId="34ab170da5908fc4" providerId="LiveId" clId="{8D7DEDE3-80AA-4184-B7F9-7AE18451EC3E}" dt="2019-10-06T17:41:08.479" v="36" actId="2696"/>
        <pc:sldMkLst>
          <pc:docMk/>
          <pc:sldMk cId="1837309573" sldId="676"/>
        </pc:sldMkLst>
      </pc:sldChg>
      <pc:sldChg chg="del">
        <pc:chgData name="Cristian Chilipirea" userId="34ab170da5908fc4" providerId="LiveId" clId="{8D7DEDE3-80AA-4184-B7F9-7AE18451EC3E}" dt="2019-10-06T17:41:17.890" v="82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8D7DEDE3-80AA-4184-B7F9-7AE18451EC3E}" dt="2019-10-06T17:41:18.052" v="83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8D7DEDE3-80AA-4184-B7F9-7AE18451EC3E}" dt="2019-10-06T17:41:18.219" v="84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8D7DEDE3-80AA-4184-B7F9-7AE18451EC3E}" dt="2019-10-06T17:41:18.364" v="85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8D7DEDE3-80AA-4184-B7F9-7AE18451EC3E}" dt="2019-10-06T17:41:13.189" v="59" actId="2696"/>
        <pc:sldMkLst>
          <pc:docMk/>
          <pc:sldMk cId="344641337" sldId="701"/>
        </pc:sldMkLst>
      </pc:sldChg>
      <pc:sldChg chg="del">
        <pc:chgData name="Cristian Chilipirea" userId="34ab170da5908fc4" providerId="LiveId" clId="{8D7DEDE3-80AA-4184-B7F9-7AE18451EC3E}" dt="2019-10-06T17:41:09.458" v="40" actId="2696"/>
        <pc:sldMkLst>
          <pc:docMk/>
          <pc:sldMk cId="2042151825" sldId="702"/>
        </pc:sldMkLst>
      </pc:sldChg>
      <pc:sldChg chg="del">
        <pc:chgData name="Cristian Chilipirea" userId="34ab170da5908fc4" providerId="LiveId" clId="{8D7DEDE3-80AA-4184-B7F9-7AE18451EC3E}" dt="2019-10-06T17:41:09.687" v="41" actId="2696"/>
        <pc:sldMkLst>
          <pc:docMk/>
          <pc:sldMk cId="1836877158" sldId="703"/>
        </pc:sldMkLst>
      </pc:sldChg>
      <pc:sldChg chg="del">
        <pc:chgData name="Cristian Chilipirea" userId="34ab170da5908fc4" providerId="LiveId" clId="{8D7DEDE3-80AA-4184-B7F9-7AE18451EC3E}" dt="2019-10-06T17:41:09.853" v="42" actId="2696"/>
        <pc:sldMkLst>
          <pc:docMk/>
          <pc:sldMk cId="120645923" sldId="704"/>
        </pc:sldMkLst>
      </pc:sldChg>
      <pc:sldChg chg="del">
        <pc:chgData name="Cristian Chilipirea" userId="34ab170da5908fc4" providerId="LiveId" clId="{8D7DEDE3-80AA-4184-B7F9-7AE18451EC3E}" dt="2019-10-06T17:41:10.014" v="43" actId="2696"/>
        <pc:sldMkLst>
          <pc:docMk/>
          <pc:sldMk cId="3594135705" sldId="7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6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6" y="9323388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4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9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924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P0</a:t>
            </a:r>
            <a:r>
              <a:rPr lang="ro-RO" baseline="0" dirty="0"/>
              <a:t> -&gt; P1: </a:t>
            </a:r>
            <a:r>
              <a:rPr lang="ro-RO" dirty="0"/>
              <a:t>2u</a:t>
            </a:r>
            <a:r>
              <a:rPr lang="ro-RO" baseline="0" dirty="0"/>
              <a:t> = OVERHEAD trimitere P0; 6u = LATENȚĂ; 2u = OVERHEAD primire P1</a:t>
            </a:r>
          </a:p>
          <a:p>
            <a:r>
              <a:rPr lang="ro-RO" baseline="0" dirty="0"/>
              <a:t>După ce P0 trimite, sunt 2u pentru GAP dintre două trimiteri succesive. Apoi se reia procesul.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Am modificat acest</a:t>
            </a:r>
            <a:r>
              <a:rPr lang="ro-RO" baseline="0" dirty="0"/>
              <a:t> </a:t>
            </a:r>
            <a:r>
              <a:rPr lang="ro-RO" baseline="0" dirty="0" err="1"/>
              <a:t>slide</a:t>
            </a:r>
            <a:r>
              <a:rPr lang="ro-RO" baseline="0" dirty="0"/>
              <a:t> și cel de după pentru a păstra același tabel ca în prima animație (aceeași ordine a procesoarelor) și a se evidenția mai bine diferențele dintre PRAM și </a:t>
            </a:r>
            <a:r>
              <a:rPr lang="ro-RO" baseline="0" dirty="0" err="1"/>
              <a:t>LogP</a:t>
            </a:r>
            <a:r>
              <a:rPr lang="ro-RO" baseline="0" dirty="0"/>
              <a:t>.</a:t>
            </a:r>
            <a:endParaRPr lang="en-US" baseline="0" dirty="0"/>
          </a:p>
          <a:p>
            <a:r>
              <a:rPr lang="en-US" baseline="0" dirty="0"/>
              <a:t>NOT</a:t>
            </a:r>
            <a:r>
              <a:rPr lang="ro-RO" baseline="0" dirty="0"/>
              <a:t>Ă: consider că acest arbore ar fi mai bun DUPĂ animație, ca să se înțeleagă mai bine.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Ciprian Dobre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/>
              <a:t>Ciprian Dobre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17" y="1877167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sz="3200" dirty="0" err="1"/>
              <a:t>Comunicarea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</a:t>
            </a:r>
            <a:r>
              <a:rPr lang="en-US" sz="3200" dirty="0" err="1"/>
              <a:t>mesaje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 err="1"/>
              <a:t>Complexitatea</a:t>
            </a:r>
            <a:r>
              <a:rPr lang="en-US" sz="3200" dirty="0"/>
              <a:t> </a:t>
            </a:r>
            <a:r>
              <a:rPr lang="en-US" sz="3200" dirty="0" err="1"/>
              <a:t>algoritmilor</a:t>
            </a:r>
            <a:r>
              <a:rPr lang="en-US" sz="3200" dirty="0"/>
              <a:t> </a:t>
            </a:r>
            <a:r>
              <a:rPr lang="en-US" sz="3200" dirty="0" err="1"/>
              <a:t>distribui</a:t>
            </a:r>
            <a:r>
              <a:rPr lang="ro-RO" sz="3200" dirty="0"/>
              <a:t>ți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8FB6-A020-4CE3-861F-7A2DC4BA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- Replicated Workers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7DFA0E-EE35-41EF-87C0-BFB82754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5" y="1687334"/>
            <a:ext cx="9144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chan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sac (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real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a, b, fa, fb, aria);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chan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rezultat (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real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a, b, aria);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process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Administrator{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real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xl, xr, yl, yr, a, b, aria, total: real;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alte variabile marcare intervale terminate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yl = f(xl); yr = f(xr);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aria = (yl + yr) * (xr - xl) / 2;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send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sac(xl, xr, yl, yr, aria);</a:t>
            </a: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(nu s-a calculat toata aria) {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receive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rezultat (a, b, aria);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total = total + aria;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marcheaz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ă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intervalul [a,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b] terminat;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1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1D45-4265-4FBE-B312-C57AEF50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- Replicated Workers (3)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0F00E9-9F6F-4BDD-AEE1-AA7452E3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3" y="1384076"/>
            <a:ext cx="9396536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Lucru[i=1 to n]{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ya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dif;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(true) {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 (a, b,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 = (a + b)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 = f(m);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calculeaz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ă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ș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dif =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(dif mic)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rezultat (a, b, 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 {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 (a,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sac (m,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aria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Dr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o-RO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ker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ker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200" ker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o-RO" sz="2200" ker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ker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200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2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C7A6-C233-EC41-AEFB-C38374FB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36109"/>
            <a:ext cx="8515350" cy="458788"/>
          </a:xfrm>
        </p:spPr>
        <p:txBody>
          <a:bodyPr/>
          <a:lstStyle/>
          <a:p>
            <a:r>
              <a:rPr lang="ro-RO" dirty="0"/>
              <a:t>Comunicare sincrona prin mesaje</a:t>
            </a:r>
          </a:p>
        </p:txBody>
      </p:sp>
    </p:spTree>
    <p:extLst>
      <p:ext uri="{BB962C8B-B14F-4D97-AF65-F5344CB8AC3E}">
        <p14:creationId xmlns:p14="http://schemas.microsoft.com/office/powerpoint/2010/main" val="78416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65FC-03D0-4B79-8083-CB5F5C85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Comunicarea</a:t>
            </a:r>
            <a:r>
              <a:rPr lang="en-GB" altLang="en-US" dirty="0"/>
              <a:t> </a:t>
            </a:r>
            <a:r>
              <a:rPr lang="en-GB" altLang="en-US" dirty="0" err="1"/>
              <a:t>sincrona</a:t>
            </a:r>
            <a:r>
              <a:rPr lang="en-GB" altLang="en-US" dirty="0"/>
              <a:t> </a:t>
            </a:r>
            <a:r>
              <a:rPr lang="en-GB" altLang="en-US" dirty="0" err="1"/>
              <a:t>prin</a:t>
            </a:r>
            <a:r>
              <a:rPr lang="en-GB" altLang="en-US" dirty="0"/>
              <a:t> </a:t>
            </a:r>
            <a:r>
              <a:rPr lang="en-GB" altLang="en-US" dirty="0" err="1"/>
              <a:t>mesaje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C8A590-C365-45D6-839E-9FD6B6C5A7C5}"/>
              </a:ext>
            </a:extLst>
          </p:cNvPr>
          <p:cNvSpPr txBox="1">
            <a:spLocks/>
          </p:cNvSpPr>
          <p:nvPr/>
        </p:nvSpPr>
        <p:spPr bwMode="auto">
          <a:xfrm>
            <a:off x="395287" y="1285952"/>
            <a:ext cx="8353425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Caracteristici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similare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cu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comunicarea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asincrona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Diferenta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operaţia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send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blocantă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transmitatorul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blocheaza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pana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cand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mesajul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receptionat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ro-RO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Operaţii</a:t>
            </a:r>
            <a:endParaRPr kumimoji="0" lang="ro-RO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synch_send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(expresie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,...,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expresie</a:t>
            </a:r>
            <a:r>
              <a:rPr kumimoji="0" lang="en-US" alt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receive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(variabila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,...,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variabila</a:t>
            </a:r>
            <a:r>
              <a:rPr kumimoji="0" lang="en-US" alt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empty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Neajunsuri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reduce 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concurenta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5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EB6B-6A11-4DE7-B508-18442571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3" y="509332"/>
            <a:ext cx="8515350" cy="458788"/>
          </a:xfrm>
        </p:spPr>
        <p:txBody>
          <a:bodyPr/>
          <a:lstStyle/>
          <a:p>
            <a:r>
              <a:rPr lang="en-GB" altLang="en-US" dirty="0" err="1"/>
              <a:t>Exemplu</a:t>
            </a:r>
            <a:r>
              <a:rPr lang="en-GB" altLang="en-US" dirty="0"/>
              <a:t> – </a:t>
            </a:r>
            <a:r>
              <a:rPr lang="en-GB" altLang="en-US" dirty="0" err="1"/>
              <a:t>comunicare</a:t>
            </a:r>
            <a:r>
              <a:rPr lang="en-GB" altLang="en-US" dirty="0"/>
              <a:t> </a:t>
            </a:r>
            <a:r>
              <a:rPr lang="en-GB" altLang="en-US" dirty="0" err="1"/>
              <a:t>producator</a:t>
            </a:r>
            <a:r>
              <a:rPr lang="en-GB" altLang="en-US" dirty="0"/>
              <a:t> / </a:t>
            </a:r>
            <a:r>
              <a:rPr lang="en-GB" altLang="en-US" dirty="0" err="1"/>
              <a:t>consumator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18A7A6-983F-4195-A290-2BC0F09384DC}"/>
              </a:ext>
            </a:extLst>
          </p:cNvPr>
          <p:cNvSpPr txBox="1">
            <a:spLocks/>
          </p:cNvSpPr>
          <p:nvPr/>
        </p:nvSpPr>
        <p:spPr bwMode="auto">
          <a:xfrm>
            <a:off x="314325" y="1380116"/>
            <a:ext cx="871296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chan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prodcons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(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real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);</a:t>
            </a:r>
            <a:endParaRPr kumimoji="0" lang="en-GB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process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prod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real date[n];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for [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= 1 to n]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   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calculeaza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date[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    </a:t>
            </a:r>
            <a:r>
              <a:rPr kumimoji="0" lang="en-GB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synch_send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prodcons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(date[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]);    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/*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intarzie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transmitatorul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}                                              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/*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daca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receptorul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este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mai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lent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process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cons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real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[n];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for [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= 1 to n]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    </a:t>
            </a:r>
            <a:r>
              <a:rPr kumimoji="0" lang="en-GB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receive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prodcons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(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[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   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prelucreaza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datele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GB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primite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37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9108EA8-1646-4A79-AE04-2AA7A5A6B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24659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r>
              <a:rPr lang="en-US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o-RO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Complexitatea</a:t>
            </a:r>
            <a:r>
              <a:rPr lang="en-US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algoritmilor</a:t>
            </a:r>
            <a:r>
              <a:rPr lang="en-US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</a:t>
            </a:r>
            <a:r>
              <a:rPr lang="ro-RO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dirty="0" err="1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>
                <a:solidFill>
                  <a:srgbClr val="182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1822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6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5DAD-5469-7246-B459-DE9246DD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96071"/>
            <a:ext cx="8515350" cy="458788"/>
          </a:xfrm>
        </p:spPr>
        <p:txBody>
          <a:bodyPr/>
          <a:lstStyle/>
          <a:p>
            <a:r>
              <a:rPr lang="ro-RO" dirty="0"/>
              <a:t>Modelul Foster</a:t>
            </a:r>
          </a:p>
        </p:txBody>
      </p:sp>
    </p:spTree>
    <p:extLst>
      <p:ext uri="{BB962C8B-B14F-4D97-AF65-F5344CB8AC3E}">
        <p14:creationId xmlns:p14="http://schemas.microsoft.com/office/powerpoint/2010/main" val="187753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73B9-0C39-40C2-A640-21E3682E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Modelul Foster</a:t>
            </a:r>
            <a:endParaRPr lang="en-US" dirty="0"/>
          </a:p>
        </p:txBody>
      </p:sp>
      <p:sp>
        <p:nvSpPr>
          <p:cNvPr id="117" name="Text Box 4">
            <a:extLst>
              <a:ext uri="{FF2B5EF4-FFF2-40B4-BE49-F238E27FC236}">
                <a16:creationId xmlns:a16="http://schemas.microsoft.com/office/drawing/2014/main" id="{63EA967E-DFC6-41BF-9F72-E042862F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68" y="5838825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06157"/>
                </a:solidFill>
                <a:latin typeface="Tahoma" pitchFamily="34" charset="0"/>
                <a:ea typeface="+mn-ea"/>
              </a:rPr>
              <a:t>(Foster 1995)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B7F877-9313-436B-B7A1-3F072FC1EA22}"/>
              </a:ext>
            </a:extLst>
          </p:cNvPr>
          <p:cNvGrpSpPr/>
          <p:nvPr/>
        </p:nvGrpSpPr>
        <p:grpSpPr>
          <a:xfrm>
            <a:off x="1136568" y="4534569"/>
            <a:ext cx="6992616" cy="216024"/>
            <a:chOff x="962980" y="5949280"/>
            <a:chExt cx="6992616" cy="21602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AF8A81A-7ECB-439D-9AE4-90C8D9F9DED9}"/>
                </a:ext>
              </a:extLst>
            </p:cNvPr>
            <p:cNvSpPr/>
            <p:nvPr/>
          </p:nvSpPr>
          <p:spPr bwMode="auto">
            <a:xfrm>
              <a:off x="962980" y="5949280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F68EA8-E108-46AD-BAB7-FE562BA5EA49}"/>
                </a:ext>
              </a:extLst>
            </p:cNvPr>
            <p:cNvSpPr/>
            <p:nvPr/>
          </p:nvSpPr>
          <p:spPr bwMode="auto">
            <a:xfrm>
              <a:off x="3425024" y="5949280"/>
              <a:ext cx="438912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4584F4E-C59F-42B5-B2A0-02082CB5234B}"/>
                </a:ext>
              </a:extLst>
            </p:cNvPr>
            <p:cNvSpPr/>
            <p:nvPr/>
          </p:nvSpPr>
          <p:spPr bwMode="auto">
            <a:xfrm>
              <a:off x="962980" y="5949280"/>
              <a:ext cx="109728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6C13B4-8F93-4969-A8FC-22AF461622E7}"/>
                </a:ext>
              </a:extLst>
            </p:cNvPr>
            <p:cNvSpPr/>
            <p:nvPr/>
          </p:nvSpPr>
          <p:spPr bwMode="auto">
            <a:xfrm>
              <a:off x="2221159" y="5949280"/>
              <a:ext cx="100584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84D318A-C0E6-48CC-9E8A-3E1A9AF9741B}"/>
                </a:ext>
              </a:extLst>
            </p:cNvPr>
            <p:cNvSpPr/>
            <p:nvPr/>
          </p:nvSpPr>
          <p:spPr bwMode="auto">
            <a:xfrm>
              <a:off x="2221159" y="594928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1A7B530-EA57-4609-998F-595599DF4632}"/>
                </a:ext>
              </a:extLst>
            </p:cNvPr>
            <p:cNvSpPr/>
            <p:nvPr/>
          </p:nvSpPr>
          <p:spPr bwMode="auto">
            <a:xfrm>
              <a:off x="962980" y="594928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195275A-1590-4D63-898C-2811CE5239C6}"/>
                </a:ext>
              </a:extLst>
            </p:cNvPr>
            <p:cNvSpPr/>
            <p:nvPr/>
          </p:nvSpPr>
          <p:spPr bwMode="auto">
            <a:xfrm>
              <a:off x="3407972" y="5949280"/>
              <a:ext cx="10972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DEC354-BAA6-4DE6-A7EC-CA354304C6F6}"/>
                </a:ext>
              </a:extLst>
            </p:cNvPr>
            <p:cNvSpPr/>
            <p:nvPr/>
          </p:nvSpPr>
          <p:spPr bwMode="auto">
            <a:xfrm>
              <a:off x="4715236" y="594928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ADCB1F7-4498-4159-95FD-DA6B4B2ACD43}"/>
                </a:ext>
              </a:extLst>
            </p:cNvPr>
            <p:cNvSpPr/>
            <p:nvPr/>
          </p:nvSpPr>
          <p:spPr bwMode="auto">
            <a:xfrm>
              <a:off x="5867364" y="594928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14E9C95-B6E0-492D-B9D3-B4A9BF4E255F}"/>
                </a:ext>
              </a:extLst>
            </p:cNvPr>
            <p:cNvSpPr/>
            <p:nvPr/>
          </p:nvSpPr>
          <p:spPr bwMode="auto">
            <a:xfrm>
              <a:off x="7082624" y="594928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CEC98D-5F8B-4D20-8483-6817C0427012}"/>
              </a:ext>
            </a:extLst>
          </p:cNvPr>
          <p:cNvGrpSpPr/>
          <p:nvPr/>
        </p:nvGrpSpPr>
        <p:grpSpPr>
          <a:xfrm>
            <a:off x="1136568" y="4112807"/>
            <a:ext cx="6992616" cy="216024"/>
            <a:chOff x="853125" y="5445224"/>
            <a:chExt cx="6992616" cy="21602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23E75BE-007A-4733-BEA7-6E6A7329CF9C}"/>
                </a:ext>
              </a:extLst>
            </p:cNvPr>
            <p:cNvSpPr/>
            <p:nvPr/>
          </p:nvSpPr>
          <p:spPr bwMode="auto">
            <a:xfrm>
              <a:off x="2111304" y="5445224"/>
              <a:ext cx="100584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8493E05-E349-4334-AF2F-6A03E46519DB}"/>
                </a:ext>
              </a:extLst>
            </p:cNvPr>
            <p:cNvSpPr/>
            <p:nvPr/>
          </p:nvSpPr>
          <p:spPr bwMode="auto">
            <a:xfrm>
              <a:off x="853125" y="5445224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413826-9FE9-42A7-9B1D-638D7EF9C6D0}"/>
                </a:ext>
              </a:extLst>
            </p:cNvPr>
            <p:cNvSpPr/>
            <p:nvPr/>
          </p:nvSpPr>
          <p:spPr bwMode="auto">
            <a:xfrm>
              <a:off x="5601816" y="5445224"/>
              <a:ext cx="9144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ACBFF28-D95F-4992-A1C6-6A11A6A5A406}"/>
                </a:ext>
              </a:extLst>
            </p:cNvPr>
            <p:cNvSpPr/>
            <p:nvPr/>
          </p:nvSpPr>
          <p:spPr bwMode="auto">
            <a:xfrm>
              <a:off x="6769928" y="5445224"/>
              <a:ext cx="9144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E59ED1C-BFB5-4A6D-8088-F7D1DCD9217A}"/>
                </a:ext>
              </a:extLst>
            </p:cNvPr>
            <p:cNvSpPr/>
            <p:nvPr/>
          </p:nvSpPr>
          <p:spPr bwMode="auto">
            <a:xfrm>
              <a:off x="993304" y="5445224"/>
              <a:ext cx="9144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202D4A-BEEE-47A8-A6DC-83F1FA027524}"/>
                </a:ext>
              </a:extLst>
            </p:cNvPr>
            <p:cNvSpPr/>
            <p:nvPr/>
          </p:nvSpPr>
          <p:spPr bwMode="auto">
            <a:xfrm>
              <a:off x="2111304" y="5445224"/>
              <a:ext cx="100584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735F913-2C5B-44C6-9838-9E78C75D2BBC}"/>
                </a:ext>
              </a:extLst>
            </p:cNvPr>
            <p:cNvSpPr/>
            <p:nvPr/>
          </p:nvSpPr>
          <p:spPr bwMode="auto">
            <a:xfrm>
              <a:off x="993304" y="5445224"/>
              <a:ext cx="54864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994BD91-4B71-49D6-B9E6-71CE5E4A39AC}"/>
                </a:ext>
              </a:extLst>
            </p:cNvPr>
            <p:cNvSpPr/>
            <p:nvPr/>
          </p:nvSpPr>
          <p:spPr bwMode="auto">
            <a:xfrm>
              <a:off x="3298117" y="5445224"/>
              <a:ext cx="10972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331911B-27D3-445E-A054-BB75D5BFE5DF}"/>
                </a:ext>
              </a:extLst>
            </p:cNvPr>
            <p:cNvSpPr/>
            <p:nvPr/>
          </p:nvSpPr>
          <p:spPr bwMode="auto">
            <a:xfrm>
              <a:off x="4605381" y="544522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991E7E4-F12C-42AA-A1E1-457110B1D34F}"/>
                </a:ext>
              </a:extLst>
            </p:cNvPr>
            <p:cNvSpPr/>
            <p:nvPr/>
          </p:nvSpPr>
          <p:spPr bwMode="auto">
            <a:xfrm>
              <a:off x="5856704" y="544522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6CFD1DD-DD8D-4B89-B478-D8EBBA401733}"/>
                </a:ext>
              </a:extLst>
            </p:cNvPr>
            <p:cNvSpPr/>
            <p:nvPr/>
          </p:nvSpPr>
          <p:spPr bwMode="auto">
            <a:xfrm>
              <a:off x="6972769" y="544522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9E4238-F37B-4F61-91D2-A509D4339CB9}"/>
              </a:ext>
            </a:extLst>
          </p:cNvPr>
          <p:cNvGrpSpPr/>
          <p:nvPr/>
        </p:nvGrpSpPr>
        <p:grpSpPr>
          <a:xfrm>
            <a:off x="1136568" y="3691046"/>
            <a:ext cx="6992616" cy="216024"/>
            <a:chOff x="899592" y="4869160"/>
            <a:chExt cx="6992616" cy="2160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D990107-DE1B-470E-8AFD-BE943B0CBAB2}"/>
                </a:ext>
              </a:extLst>
            </p:cNvPr>
            <p:cNvSpPr/>
            <p:nvPr/>
          </p:nvSpPr>
          <p:spPr bwMode="auto">
            <a:xfrm>
              <a:off x="899592" y="4869160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0BC20D8-525C-42F0-BFCF-0FDC8ABCAE4A}"/>
                </a:ext>
              </a:extLst>
            </p:cNvPr>
            <p:cNvSpPr/>
            <p:nvPr/>
          </p:nvSpPr>
          <p:spPr bwMode="auto">
            <a:xfrm>
              <a:off x="3220900" y="4869160"/>
              <a:ext cx="45720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3144163-31E2-43CD-8517-9406D6F6D905}"/>
                </a:ext>
              </a:extLst>
            </p:cNvPr>
            <p:cNvSpPr/>
            <p:nvPr/>
          </p:nvSpPr>
          <p:spPr bwMode="auto">
            <a:xfrm>
              <a:off x="1835696" y="4869160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2A9F03A-A702-4E5C-969C-6508A81D7CFE}"/>
                </a:ext>
              </a:extLst>
            </p:cNvPr>
            <p:cNvSpPr/>
            <p:nvPr/>
          </p:nvSpPr>
          <p:spPr bwMode="auto">
            <a:xfrm>
              <a:off x="2184296" y="486916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5D4F517-E872-4576-AAC4-18F23D7A4BF7}"/>
                </a:ext>
              </a:extLst>
            </p:cNvPr>
            <p:cNvSpPr/>
            <p:nvPr/>
          </p:nvSpPr>
          <p:spPr bwMode="auto">
            <a:xfrm>
              <a:off x="1032168" y="486916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2373FDA-CBAA-429B-82C6-3F4EB82CA417}"/>
                </a:ext>
              </a:extLst>
            </p:cNvPr>
            <p:cNvSpPr/>
            <p:nvPr/>
          </p:nvSpPr>
          <p:spPr bwMode="auto">
            <a:xfrm>
              <a:off x="3203848" y="4869160"/>
              <a:ext cx="10972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09E73D-F585-46E2-997F-E0D71E7B0EFE}"/>
                </a:ext>
              </a:extLst>
            </p:cNvPr>
            <p:cNvSpPr/>
            <p:nvPr/>
          </p:nvSpPr>
          <p:spPr bwMode="auto">
            <a:xfrm>
              <a:off x="4511112" y="486916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2F33323-28C5-41CA-BC51-CC44531EBDB5}"/>
                </a:ext>
              </a:extLst>
            </p:cNvPr>
            <p:cNvSpPr/>
            <p:nvPr/>
          </p:nvSpPr>
          <p:spPr bwMode="auto">
            <a:xfrm>
              <a:off x="5663240" y="486916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99E58DD-4889-4185-B30A-AAB9A6963DEA}"/>
                </a:ext>
              </a:extLst>
            </p:cNvPr>
            <p:cNvSpPr/>
            <p:nvPr/>
          </p:nvSpPr>
          <p:spPr bwMode="auto">
            <a:xfrm>
              <a:off x="6878500" y="486916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48D32C-08BD-435F-9FC2-A33C9D699317}"/>
              </a:ext>
            </a:extLst>
          </p:cNvPr>
          <p:cNvGrpSpPr/>
          <p:nvPr/>
        </p:nvGrpSpPr>
        <p:grpSpPr>
          <a:xfrm>
            <a:off x="1136568" y="3269285"/>
            <a:ext cx="6992616" cy="216024"/>
            <a:chOff x="853125" y="4509120"/>
            <a:chExt cx="6992616" cy="216024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905FA8-73B8-4D03-B512-5A1CC7774BFE}"/>
                </a:ext>
              </a:extLst>
            </p:cNvPr>
            <p:cNvSpPr/>
            <p:nvPr/>
          </p:nvSpPr>
          <p:spPr bwMode="auto">
            <a:xfrm>
              <a:off x="853125" y="4509120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0391081-4F5A-496E-98CD-D0F6E7E74211}"/>
                </a:ext>
              </a:extLst>
            </p:cNvPr>
            <p:cNvSpPr/>
            <p:nvPr/>
          </p:nvSpPr>
          <p:spPr bwMode="auto">
            <a:xfrm>
              <a:off x="4349080" y="4509120"/>
              <a:ext cx="118872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A5BEB31-5DD3-4067-9DEF-D39EDC6315F8}"/>
                </a:ext>
              </a:extLst>
            </p:cNvPr>
            <p:cNvSpPr/>
            <p:nvPr/>
          </p:nvSpPr>
          <p:spPr bwMode="auto">
            <a:xfrm>
              <a:off x="1943120" y="4509120"/>
              <a:ext cx="118872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84E4C29-65AF-45A1-855D-F56F8BB7F101}"/>
                </a:ext>
              </a:extLst>
            </p:cNvPr>
            <p:cNvSpPr/>
            <p:nvPr/>
          </p:nvSpPr>
          <p:spPr bwMode="auto">
            <a:xfrm>
              <a:off x="2111304" y="450912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10D92D7-74CC-4CCA-850C-C05D36631773}"/>
                </a:ext>
              </a:extLst>
            </p:cNvPr>
            <p:cNvSpPr/>
            <p:nvPr/>
          </p:nvSpPr>
          <p:spPr bwMode="auto">
            <a:xfrm>
              <a:off x="853125" y="450912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1B4524C-C120-4E74-A41F-938B5E92A3AD}"/>
                </a:ext>
              </a:extLst>
            </p:cNvPr>
            <p:cNvSpPr/>
            <p:nvPr/>
          </p:nvSpPr>
          <p:spPr bwMode="auto">
            <a:xfrm>
              <a:off x="4605381" y="450912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D6BB4BB-BED0-48DB-899A-8820A5F601CE}"/>
                </a:ext>
              </a:extLst>
            </p:cNvPr>
            <p:cNvSpPr/>
            <p:nvPr/>
          </p:nvSpPr>
          <p:spPr bwMode="auto">
            <a:xfrm>
              <a:off x="5831552" y="4509120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7D925D1-35B1-489C-88C5-F05497CB6210}"/>
                </a:ext>
              </a:extLst>
            </p:cNvPr>
            <p:cNvSpPr/>
            <p:nvPr/>
          </p:nvSpPr>
          <p:spPr bwMode="auto">
            <a:xfrm>
              <a:off x="6087853" y="4509120"/>
              <a:ext cx="45720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95527F2-FEF3-4C04-9DCB-D07550DF8516}"/>
                </a:ext>
              </a:extLst>
            </p:cNvPr>
            <p:cNvSpPr/>
            <p:nvPr/>
          </p:nvSpPr>
          <p:spPr bwMode="auto">
            <a:xfrm>
              <a:off x="6876256" y="4509120"/>
              <a:ext cx="82296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04AED40-E3C7-49B0-8D2D-48F2257F4483}"/>
                </a:ext>
              </a:extLst>
            </p:cNvPr>
            <p:cNvSpPr/>
            <p:nvPr/>
          </p:nvSpPr>
          <p:spPr bwMode="auto">
            <a:xfrm>
              <a:off x="7283152" y="4509120"/>
              <a:ext cx="45720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8B22DD1-A3F5-411D-926C-A0741521B385}"/>
              </a:ext>
            </a:extLst>
          </p:cNvPr>
          <p:cNvGrpSpPr/>
          <p:nvPr/>
        </p:nvGrpSpPr>
        <p:grpSpPr>
          <a:xfrm>
            <a:off x="1136568" y="2847524"/>
            <a:ext cx="6992616" cy="216024"/>
            <a:chOff x="827584" y="3284984"/>
            <a:chExt cx="6992616" cy="216024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610545E-61F9-4909-A1D5-166D62C8C46E}"/>
                </a:ext>
              </a:extLst>
            </p:cNvPr>
            <p:cNvSpPr/>
            <p:nvPr/>
          </p:nvSpPr>
          <p:spPr bwMode="auto">
            <a:xfrm>
              <a:off x="827584" y="3284984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EE4774C-07A2-4A32-B5B4-17F9336AFB19}"/>
                </a:ext>
              </a:extLst>
            </p:cNvPr>
            <p:cNvSpPr/>
            <p:nvPr/>
          </p:nvSpPr>
          <p:spPr bwMode="auto">
            <a:xfrm>
              <a:off x="4502264" y="3284984"/>
              <a:ext cx="9144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544EA5-F45A-472E-90B2-1B06999AC71E}"/>
                </a:ext>
              </a:extLst>
            </p:cNvPr>
            <p:cNvSpPr/>
            <p:nvPr/>
          </p:nvSpPr>
          <p:spPr bwMode="auto">
            <a:xfrm>
              <a:off x="3131840" y="3284984"/>
              <a:ext cx="118872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587D5BE-5705-4FC2-B45A-DAB0EF7EE234}"/>
                </a:ext>
              </a:extLst>
            </p:cNvPr>
            <p:cNvSpPr/>
            <p:nvPr/>
          </p:nvSpPr>
          <p:spPr bwMode="auto">
            <a:xfrm>
              <a:off x="1909976" y="3284984"/>
              <a:ext cx="100584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5DA95EA-AE4F-4D35-9099-D0531080F91F}"/>
                </a:ext>
              </a:extLst>
            </p:cNvPr>
            <p:cNvSpPr/>
            <p:nvPr/>
          </p:nvSpPr>
          <p:spPr bwMode="auto">
            <a:xfrm>
              <a:off x="2160043" y="328498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6AF502F-91B0-4848-BD16-EA9CD12B049E}"/>
                </a:ext>
              </a:extLst>
            </p:cNvPr>
            <p:cNvSpPr/>
            <p:nvPr/>
          </p:nvSpPr>
          <p:spPr bwMode="auto">
            <a:xfrm>
              <a:off x="1032168" y="328498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67BEEEE-7D24-46C4-87CE-E4FF67D8F723}"/>
                </a:ext>
              </a:extLst>
            </p:cNvPr>
            <p:cNvSpPr/>
            <p:nvPr/>
          </p:nvSpPr>
          <p:spPr bwMode="auto">
            <a:xfrm>
              <a:off x="3272576" y="3284984"/>
              <a:ext cx="10972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AC685A4-EFD6-4BF2-8D4F-D620F1BE4EBB}"/>
                </a:ext>
              </a:extLst>
            </p:cNvPr>
            <p:cNvSpPr/>
            <p:nvPr/>
          </p:nvSpPr>
          <p:spPr bwMode="auto">
            <a:xfrm>
              <a:off x="4704576" y="328498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CCB48-B034-46FF-8163-872B9D773320}"/>
                </a:ext>
              </a:extLst>
            </p:cNvPr>
            <p:cNvSpPr/>
            <p:nvPr/>
          </p:nvSpPr>
          <p:spPr bwMode="auto">
            <a:xfrm>
              <a:off x="5724128" y="3284984"/>
              <a:ext cx="9144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DDFD2A4-42F2-4660-ACB6-32928C10132A}"/>
                </a:ext>
              </a:extLst>
            </p:cNvPr>
            <p:cNvSpPr/>
            <p:nvPr/>
          </p:nvSpPr>
          <p:spPr bwMode="auto">
            <a:xfrm>
              <a:off x="5926440" y="328498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45559A9-8DC9-456E-BC06-1770FC91FF75}"/>
                </a:ext>
              </a:extLst>
            </p:cNvPr>
            <p:cNvSpPr/>
            <p:nvPr/>
          </p:nvSpPr>
          <p:spPr bwMode="auto">
            <a:xfrm>
              <a:off x="6804248" y="3284984"/>
              <a:ext cx="91440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51E6F84-87DE-48E6-875F-A19E91840543}"/>
                </a:ext>
              </a:extLst>
            </p:cNvPr>
            <p:cNvSpPr/>
            <p:nvPr/>
          </p:nvSpPr>
          <p:spPr bwMode="auto">
            <a:xfrm>
              <a:off x="7006560" y="328498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37276E2-0B12-4978-84D1-0D7D918D9983}"/>
              </a:ext>
            </a:extLst>
          </p:cNvPr>
          <p:cNvGrpSpPr/>
          <p:nvPr/>
        </p:nvGrpSpPr>
        <p:grpSpPr>
          <a:xfrm>
            <a:off x="1136568" y="2425763"/>
            <a:ext cx="6992616" cy="216024"/>
            <a:chOff x="895672" y="2924944"/>
            <a:chExt cx="6992616" cy="216024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D1EDE30-3864-4F42-BC0C-0301AE7FDFFE}"/>
                </a:ext>
              </a:extLst>
            </p:cNvPr>
            <p:cNvSpPr/>
            <p:nvPr/>
          </p:nvSpPr>
          <p:spPr bwMode="auto">
            <a:xfrm>
              <a:off x="895672" y="2924944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FA83CCF-6D0D-4F95-B0BD-FC48D12781B3}"/>
                </a:ext>
              </a:extLst>
            </p:cNvPr>
            <p:cNvSpPr/>
            <p:nvPr/>
          </p:nvSpPr>
          <p:spPr bwMode="auto">
            <a:xfrm>
              <a:off x="3357716" y="2924944"/>
              <a:ext cx="356616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5CE6168-3492-4501-9B81-3522F807CBB0}"/>
                </a:ext>
              </a:extLst>
            </p:cNvPr>
            <p:cNvSpPr/>
            <p:nvPr/>
          </p:nvSpPr>
          <p:spPr bwMode="auto">
            <a:xfrm>
              <a:off x="1170464" y="2924944"/>
              <a:ext cx="109728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26DEC8-8487-49EC-BCB3-87F7C945DB6A}"/>
                </a:ext>
              </a:extLst>
            </p:cNvPr>
            <p:cNvSpPr/>
            <p:nvPr/>
          </p:nvSpPr>
          <p:spPr bwMode="auto">
            <a:xfrm>
              <a:off x="2153851" y="292494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56E29-9BF9-4AC9-8395-66C7595C6CE3}"/>
                </a:ext>
              </a:extLst>
            </p:cNvPr>
            <p:cNvSpPr/>
            <p:nvPr/>
          </p:nvSpPr>
          <p:spPr bwMode="auto">
            <a:xfrm>
              <a:off x="1170464" y="292494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FA34CD5-F449-4C5A-8A6E-819148692144}"/>
                </a:ext>
              </a:extLst>
            </p:cNvPr>
            <p:cNvSpPr/>
            <p:nvPr/>
          </p:nvSpPr>
          <p:spPr bwMode="auto">
            <a:xfrm>
              <a:off x="3663320" y="2924944"/>
              <a:ext cx="54864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64B39F3-D89B-4EFB-AD63-6CF75F15F700}"/>
                </a:ext>
              </a:extLst>
            </p:cNvPr>
            <p:cNvSpPr/>
            <p:nvPr/>
          </p:nvSpPr>
          <p:spPr bwMode="auto">
            <a:xfrm>
              <a:off x="4647928" y="292494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C202D3-18BB-43CA-99D4-A25FB4AA33A3}"/>
                </a:ext>
              </a:extLst>
            </p:cNvPr>
            <p:cNvSpPr/>
            <p:nvPr/>
          </p:nvSpPr>
          <p:spPr bwMode="auto">
            <a:xfrm>
              <a:off x="5800056" y="2924944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3BBD4B0-6D09-43E0-B95E-B2BA324DAFF7}"/>
              </a:ext>
            </a:extLst>
          </p:cNvPr>
          <p:cNvGrpSpPr/>
          <p:nvPr/>
        </p:nvGrpSpPr>
        <p:grpSpPr>
          <a:xfrm>
            <a:off x="1136568" y="2004002"/>
            <a:ext cx="6992616" cy="216024"/>
            <a:chOff x="813543" y="2492896"/>
            <a:chExt cx="6992616" cy="21602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F06E3FD-E770-4A56-9208-5DEDB384D2B1}"/>
                </a:ext>
              </a:extLst>
            </p:cNvPr>
            <p:cNvSpPr/>
            <p:nvPr/>
          </p:nvSpPr>
          <p:spPr bwMode="auto">
            <a:xfrm>
              <a:off x="813543" y="2492896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1202E7D-6A6B-4A33-A8D0-2B0C46A86B59}"/>
                </a:ext>
              </a:extLst>
            </p:cNvPr>
            <p:cNvSpPr/>
            <p:nvPr/>
          </p:nvSpPr>
          <p:spPr bwMode="auto">
            <a:xfrm>
              <a:off x="5652120" y="2492896"/>
              <a:ext cx="201168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2CFDCB4-D2FF-440B-A479-0B5DAD18C578}"/>
                </a:ext>
              </a:extLst>
            </p:cNvPr>
            <p:cNvSpPr/>
            <p:nvPr/>
          </p:nvSpPr>
          <p:spPr bwMode="auto">
            <a:xfrm>
              <a:off x="3275587" y="2492896"/>
              <a:ext cx="201168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AA5D33C-6CD0-42A9-8041-B6EAC6346968}"/>
                </a:ext>
              </a:extLst>
            </p:cNvPr>
            <p:cNvSpPr/>
            <p:nvPr/>
          </p:nvSpPr>
          <p:spPr bwMode="auto">
            <a:xfrm>
              <a:off x="827584" y="2492896"/>
              <a:ext cx="192024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5646334-EB27-49A5-A766-54A0A2BA784E}"/>
                </a:ext>
              </a:extLst>
            </p:cNvPr>
            <p:cNvSpPr/>
            <p:nvPr/>
          </p:nvSpPr>
          <p:spPr bwMode="auto">
            <a:xfrm>
              <a:off x="1907704" y="2492896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53DD238-C589-4348-B36E-0CD1E59BD1B6}"/>
                </a:ext>
              </a:extLst>
            </p:cNvPr>
            <p:cNvSpPr/>
            <p:nvPr/>
          </p:nvSpPr>
          <p:spPr bwMode="auto">
            <a:xfrm>
              <a:off x="899592" y="2492896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1F19A91-126E-4D23-B2ED-FB35CB794073}"/>
                </a:ext>
              </a:extLst>
            </p:cNvPr>
            <p:cNvSpPr/>
            <p:nvPr/>
          </p:nvSpPr>
          <p:spPr bwMode="auto">
            <a:xfrm>
              <a:off x="3581191" y="2492896"/>
              <a:ext cx="54864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F517E1D-2262-46FE-B70B-EDD4D3E4F0BC}"/>
                </a:ext>
              </a:extLst>
            </p:cNvPr>
            <p:cNvSpPr/>
            <p:nvPr/>
          </p:nvSpPr>
          <p:spPr bwMode="auto">
            <a:xfrm>
              <a:off x="4565799" y="2492896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C864C9B-87D0-48C0-AFB5-8037DE4244E4}"/>
                </a:ext>
              </a:extLst>
            </p:cNvPr>
            <p:cNvSpPr/>
            <p:nvPr/>
          </p:nvSpPr>
          <p:spPr bwMode="auto">
            <a:xfrm>
              <a:off x="5717927" y="2492896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0897C47-2290-4BBA-92FE-B7D37376D3BB}"/>
                </a:ext>
              </a:extLst>
            </p:cNvPr>
            <p:cNvSpPr/>
            <p:nvPr/>
          </p:nvSpPr>
          <p:spPr bwMode="auto">
            <a:xfrm>
              <a:off x="1220768" y="2492896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C5B2BEE-8B27-469F-A68A-B26EFC6473FE}"/>
                </a:ext>
              </a:extLst>
            </p:cNvPr>
            <p:cNvSpPr/>
            <p:nvPr/>
          </p:nvSpPr>
          <p:spPr bwMode="auto">
            <a:xfrm>
              <a:off x="1547664" y="2492896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342CEB2-17A8-4F34-92C8-A66861D47C75}"/>
                </a:ext>
              </a:extLst>
            </p:cNvPr>
            <p:cNvSpPr/>
            <p:nvPr/>
          </p:nvSpPr>
          <p:spPr bwMode="auto">
            <a:xfrm>
              <a:off x="6117312" y="2492896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A39021C-9D17-4156-80E4-60BDC272EE64}"/>
                </a:ext>
              </a:extLst>
            </p:cNvPr>
            <p:cNvSpPr/>
            <p:nvPr/>
          </p:nvSpPr>
          <p:spPr bwMode="auto">
            <a:xfrm>
              <a:off x="6516216" y="2492896"/>
              <a:ext cx="36576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EEA0E54-CB81-4202-93C5-EC1B955DDE61}"/>
                </a:ext>
              </a:extLst>
            </p:cNvPr>
            <p:cNvSpPr/>
            <p:nvPr/>
          </p:nvSpPr>
          <p:spPr bwMode="auto">
            <a:xfrm>
              <a:off x="7197432" y="2492896"/>
              <a:ext cx="18288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3435713-FC29-4D18-87D1-BADE77C261AC}"/>
              </a:ext>
            </a:extLst>
          </p:cNvPr>
          <p:cNvGrpSpPr/>
          <p:nvPr/>
        </p:nvGrpSpPr>
        <p:grpSpPr>
          <a:xfrm>
            <a:off x="1136568" y="1582241"/>
            <a:ext cx="6992616" cy="216024"/>
            <a:chOff x="899592" y="2060848"/>
            <a:chExt cx="6992616" cy="21602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27158EF-5249-4139-93D8-9EC6B6319780}"/>
                </a:ext>
              </a:extLst>
            </p:cNvPr>
            <p:cNvSpPr/>
            <p:nvPr/>
          </p:nvSpPr>
          <p:spPr bwMode="auto">
            <a:xfrm>
              <a:off x="899592" y="2060848"/>
              <a:ext cx="6992616" cy="216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81C33D4-A301-4D2A-AD7B-181B8DB3E7EB}"/>
                </a:ext>
              </a:extLst>
            </p:cNvPr>
            <p:cNvSpPr/>
            <p:nvPr/>
          </p:nvSpPr>
          <p:spPr bwMode="auto">
            <a:xfrm>
              <a:off x="3361636" y="2060848"/>
              <a:ext cx="402336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3F28204-C41D-4B12-BFC2-668F621CF948}"/>
                </a:ext>
              </a:extLst>
            </p:cNvPr>
            <p:cNvSpPr/>
            <p:nvPr/>
          </p:nvSpPr>
          <p:spPr bwMode="auto">
            <a:xfrm>
              <a:off x="1403648" y="2060848"/>
              <a:ext cx="1280160" cy="216024"/>
            </a:xfrm>
            <a:prstGeom prst="rect">
              <a:avLst/>
            </a:prstGeom>
            <a:gradFill rotWithShape="1">
              <a:gsLst>
                <a:gs pos="0">
                  <a:srgbClr val="F06157">
                    <a:shade val="51000"/>
                    <a:satMod val="130000"/>
                  </a:srgbClr>
                </a:gs>
                <a:gs pos="80000">
                  <a:srgbClr val="F06157">
                    <a:shade val="93000"/>
                    <a:satMod val="130000"/>
                  </a:srgbClr>
                </a:gs>
                <a:gs pos="100000">
                  <a:srgbClr val="F0615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C20971C-3001-4E0E-877B-826541AD9D7F}"/>
                </a:ext>
              </a:extLst>
            </p:cNvPr>
            <p:cNvSpPr/>
            <p:nvPr/>
          </p:nvSpPr>
          <p:spPr bwMode="auto">
            <a:xfrm>
              <a:off x="1993753" y="2060848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9131A19-08AE-4D81-B970-FCF05D0313D5}"/>
                </a:ext>
              </a:extLst>
            </p:cNvPr>
            <p:cNvSpPr/>
            <p:nvPr/>
          </p:nvSpPr>
          <p:spPr bwMode="auto">
            <a:xfrm>
              <a:off x="3375288" y="2060848"/>
              <a:ext cx="54864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8ACE296-53EA-4E40-B5A7-863D31C62ACB}"/>
                </a:ext>
              </a:extLst>
            </p:cNvPr>
            <p:cNvSpPr/>
            <p:nvPr/>
          </p:nvSpPr>
          <p:spPr bwMode="auto">
            <a:xfrm>
              <a:off x="4211960" y="2060848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88BD9B1-AC5D-4048-9E8D-8B24D0D0F2E2}"/>
                </a:ext>
              </a:extLst>
            </p:cNvPr>
            <p:cNvSpPr/>
            <p:nvPr/>
          </p:nvSpPr>
          <p:spPr bwMode="auto">
            <a:xfrm>
              <a:off x="5292080" y="2060848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32092F1-2524-4356-914B-C57C13EF530D}"/>
                </a:ext>
              </a:extLst>
            </p:cNvPr>
            <p:cNvSpPr/>
            <p:nvPr/>
          </p:nvSpPr>
          <p:spPr bwMode="auto">
            <a:xfrm>
              <a:off x="1306817" y="2060848"/>
              <a:ext cx="54864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03F1EC7-7152-4E39-B223-0A1A4CE6E6C4}"/>
                </a:ext>
              </a:extLst>
            </p:cNvPr>
            <p:cNvSpPr/>
            <p:nvPr/>
          </p:nvSpPr>
          <p:spPr bwMode="auto">
            <a:xfrm>
              <a:off x="6372200" y="2060848"/>
              <a:ext cx="731520" cy="21602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E35F71-EB7E-4B8E-B092-0C54B7A00F6E}"/>
              </a:ext>
            </a:extLst>
          </p:cNvPr>
          <p:cNvCxnSpPr/>
          <p:nvPr/>
        </p:nvCxnSpPr>
        <p:spPr bwMode="auto">
          <a:xfrm flipV="1">
            <a:off x="1136568" y="1014289"/>
            <a:ext cx="0" cy="438437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48103D8-DF3D-410C-8B4F-C8927DABC000}"/>
              </a:ext>
            </a:extLst>
          </p:cNvPr>
          <p:cNvCxnSpPr/>
          <p:nvPr/>
        </p:nvCxnSpPr>
        <p:spPr bwMode="auto">
          <a:xfrm>
            <a:off x="665424" y="4966617"/>
            <a:ext cx="7856612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205327D-C80F-4F0C-A567-706058796F70}"/>
              </a:ext>
            </a:extLst>
          </p:cNvPr>
          <p:cNvSpPr txBox="1"/>
          <p:nvPr/>
        </p:nvSpPr>
        <p:spPr>
          <a:xfrm>
            <a:off x="723564" y="1505587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0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33547A5-FA62-434B-9E1E-2B6D91648847}"/>
              </a:ext>
            </a:extLst>
          </p:cNvPr>
          <p:cNvSpPr txBox="1"/>
          <p:nvPr/>
        </p:nvSpPr>
        <p:spPr>
          <a:xfrm>
            <a:off x="723564" y="1927348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1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4FB0839-8F80-48F2-AE2B-7003548B316E}"/>
              </a:ext>
            </a:extLst>
          </p:cNvPr>
          <p:cNvSpPr txBox="1"/>
          <p:nvPr/>
        </p:nvSpPr>
        <p:spPr>
          <a:xfrm>
            <a:off x="723564" y="2349109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2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26BA4E8-E16B-4752-A958-CE976CDCCFBE}"/>
              </a:ext>
            </a:extLst>
          </p:cNvPr>
          <p:cNvSpPr txBox="1"/>
          <p:nvPr/>
        </p:nvSpPr>
        <p:spPr>
          <a:xfrm>
            <a:off x="723564" y="2770870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3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9056631-B2A2-4D52-B68A-55EBC28A26F4}"/>
              </a:ext>
            </a:extLst>
          </p:cNvPr>
          <p:cNvSpPr txBox="1"/>
          <p:nvPr/>
        </p:nvSpPr>
        <p:spPr>
          <a:xfrm>
            <a:off x="723564" y="3192631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4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CAB311D-5A4E-45E5-9905-293CED5AAEAC}"/>
              </a:ext>
            </a:extLst>
          </p:cNvPr>
          <p:cNvSpPr txBox="1"/>
          <p:nvPr/>
        </p:nvSpPr>
        <p:spPr>
          <a:xfrm>
            <a:off x="723564" y="3614392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5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CCDB21B-1F68-4D63-A3B9-845CCDF962BA}"/>
              </a:ext>
            </a:extLst>
          </p:cNvPr>
          <p:cNvSpPr txBox="1"/>
          <p:nvPr/>
        </p:nvSpPr>
        <p:spPr>
          <a:xfrm>
            <a:off x="723564" y="4036153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6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47BF5C2-2868-4D08-A084-822F6F62969B}"/>
              </a:ext>
            </a:extLst>
          </p:cNvPr>
          <p:cNvSpPr txBox="1"/>
          <p:nvPr/>
        </p:nvSpPr>
        <p:spPr>
          <a:xfrm>
            <a:off x="723564" y="4457915"/>
            <a:ext cx="300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b="1" dirty="0">
                <a:solidFill>
                  <a:srgbClr val="000000"/>
                </a:solidFill>
                <a:latin typeface="Times" charset="0"/>
                <a:ea typeface="+mn-ea"/>
              </a:rPr>
              <a:t>7</a:t>
            </a:r>
            <a:endParaRPr lang="en-US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910FFE1-F25A-4F49-97D5-5B8328556D3F}"/>
              </a:ext>
            </a:extLst>
          </p:cNvPr>
          <p:cNvGrpSpPr/>
          <p:nvPr/>
        </p:nvGrpSpPr>
        <p:grpSpPr>
          <a:xfrm>
            <a:off x="6645636" y="5038625"/>
            <a:ext cx="1868660" cy="1080120"/>
            <a:chOff x="2123728" y="5301208"/>
            <a:chExt cx="1868660" cy="1080120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844FA837-A7DC-48C5-B246-40E39548EC7F}"/>
                </a:ext>
              </a:extLst>
            </p:cNvPr>
            <p:cNvGrpSpPr/>
            <p:nvPr/>
          </p:nvGrpSpPr>
          <p:grpSpPr>
            <a:xfrm>
              <a:off x="2123728" y="5301208"/>
              <a:ext cx="1285167" cy="400110"/>
              <a:chOff x="2123728" y="5301208"/>
              <a:chExt cx="1285167" cy="40011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1850CD8-1209-4E31-8ADB-749BD1A0CC67}"/>
                  </a:ext>
                </a:extLst>
              </p:cNvPr>
              <p:cNvSpPr/>
              <p:nvPr/>
            </p:nvSpPr>
            <p:spPr bwMode="auto">
              <a:xfrm>
                <a:off x="2123728" y="5400272"/>
                <a:ext cx="201983" cy="201983"/>
              </a:xfrm>
              <a:prstGeom prst="rect">
                <a:avLst/>
              </a:prstGeom>
              <a:gradFill rotWithShape="1">
                <a:gsLst>
                  <a:gs pos="0">
                    <a:srgbClr val="F06157">
                      <a:shade val="51000"/>
                      <a:satMod val="130000"/>
                    </a:srgbClr>
                  </a:gs>
                  <a:gs pos="80000">
                    <a:srgbClr val="F06157">
                      <a:shade val="93000"/>
                      <a:satMod val="130000"/>
                    </a:srgbClr>
                  </a:gs>
                  <a:gs pos="100000">
                    <a:srgbClr val="F0615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992DF221-8E40-4B63-B613-F59B509A2898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85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Calcul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30B0ADA-3DDA-405F-A6B5-9B2D61B5EE9A}"/>
                </a:ext>
              </a:extLst>
            </p:cNvPr>
            <p:cNvGrpSpPr/>
            <p:nvPr/>
          </p:nvGrpSpPr>
          <p:grpSpPr>
            <a:xfrm>
              <a:off x="2123728" y="5641213"/>
              <a:ext cx="1868660" cy="400110"/>
              <a:chOff x="2123728" y="5585730"/>
              <a:chExt cx="1868660" cy="400110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0B470E9-5B4D-4DEE-923C-40C58A649491}"/>
                  </a:ext>
                </a:extLst>
              </p:cNvPr>
              <p:cNvSpPr/>
              <p:nvPr/>
            </p:nvSpPr>
            <p:spPr bwMode="auto">
              <a:xfrm>
                <a:off x="2123728" y="5684794"/>
                <a:ext cx="201983" cy="201983"/>
              </a:xfrm>
              <a:prstGeom prst="rect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587B0C-237C-48DA-BF30-D6DBEDA5E516}"/>
                  </a:ext>
                </a:extLst>
              </p:cNvPr>
              <p:cNvSpPr txBox="1"/>
              <p:nvPr/>
            </p:nvSpPr>
            <p:spPr>
              <a:xfrm>
                <a:off x="2555776" y="5585730"/>
                <a:ext cx="1436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Comunicare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F8DCB053-EB2B-4E5D-AB92-0E588F6410A0}"/>
                </a:ext>
              </a:extLst>
            </p:cNvPr>
            <p:cNvGrpSpPr/>
            <p:nvPr/>
          </p:nvGrpSpPr>
          <p:grpSpPr>
            <a:xfrm>
              <a:off x="2123728" y="5981218"/>
              <a:ext cx="1326845" cy="400110"/>
              <a:chOff x="2123728" y="5870251"/>
              <a:chExt cx="1326845" cy="40011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4889098-AEF3-46E9-96C1-596C36282486}"/>
                  </a:ext>
                </a:extLst>
              </p:cNvPr>
              <p:cNvSpPr/>
              <p:nvPr/>
            </p:nvSpPr>
            <p:spPr bwMode="auto">
              <a:xfrm>
                <a:off x="2123728" y="5969315"/>
                <a:ext cx="201983" cy="201983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8442A8F-3766-4327-8294-EF1075677537}"/>
                  </a:ext>
                </a:extLst>
              </p:cNvPr>
              <p:cNvSpPr txBox="1"/>
              <p:nvPr/>
            </p:nvSpPr>
            <p:spPr>
              <a:xfrm>
                <a:off x="2555776" y="5870251"/>
                <a:ext cx="894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Inactiv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35191E1F-62CA-41CD-BD27-CE6E312CBC4D}"/>
              </a:ext>
            </a:extLst>
          </p:cNvPr>
          <p:cNvSpPr txBox="1"/>
          <p:nvPr/>
        </p:nvSpPr>
        <p:spPr>
          <a:xfrm>
            <a:off x="675717" y="4991279"/>
            <a:ext cx="42351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o-RO" sz="2400" b="1" dirty="0">
                <a:solidFill>
                  <a:srgbClr val="000000"/>
                </a:solidFill>
                <a:latin typeface="Times" charset="0"/>
                <a:ea typeface="+mn-ea"/>
              </a:rPr>
              <a:t>O</a:t>
            </a:r>
            <a:endParaRPr lang="en-US" sz="2400" b="1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53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B324-EF68-4047-ABD3-60AB9B71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Timpul total de </a:t>
            </a:r>
            <a:r>
              <a:rPr lang="en-US" dirty="0" err="1"/>
              <a:t>execuţie</a:t>
            </a:r>
            <a:endParaRPr lang="en-US" dirty="0"/>
          </a:p>
        </p:txBody>
      </p:sp>
      <p:pic>
        <p:nvPicPr>
          <p:cNvPr id="4" name="Picture 4" descr="Aqua_Clock">
            <a:extLst>
              <a:ext uri="{FF2B5EF4-FFF2-40B4-BE49-F238E27FC236}">
                <a16:creationId xmlns:a16="http://schemas.microsoft.com/office/drawing/2014/main" id="{6A9A6F89-8EC5-4B2E-A3E3-5C641AF2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55" y="44291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DA8FD9C-91C1-4D2B-89C6-F9CC0EAB9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1469467"/>
                <a:ext cx="9067800" cy="511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Defini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ţ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Tim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pul scurs de la începerea execuţiei primului proces până la terminarea execuţiei ultimului proces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ro-RO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…)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ro-RO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3000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800" b="0" i="1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𝑐𝑜𝑚𝑝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</m:t>
                    </m:r>
                    <m:r>
                      <a:rPr kumimoji="0" lang="en-US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30000" noProof="0" dirty="0" err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800" b="0" i="1" u="none" strike="noStrike" kern="0" cap="none" spc="0" normalizeH="0" baseline="-25000" noProof="0" dirty="0" err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𝑐𝑜𝑚</m:t>
                    </m:r>
                    <m:r>
                      <a:rPr kumimoji="0" lang="en-US" sz="28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𝑚𝑢𝑛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</m:t>
                    </m:r>
                    <m:r>
                      <a:rPr kumimoji="0" lang="en-US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3000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8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𝑖𝑑𝑙𝑒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o-RO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sv-SE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sv-SE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sv-SE" sz="2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ro-RO" sz="2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ro-RO" sz="2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kumimoji="0" lang="ro-RO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∗</m:t>
                    </m:r>
                    <m:r>
                      <a:rPr kumimoji="0" lang="sv-SE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 </m:t>
                    </m:r>
                    <m:nary>
                      <m:naryPr>
                        <m:chr m:val="∑"/>
                        <m:ctrlPr>
                          <a:rPr kumimoji="0" lang="sv-SE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r>
                          <a:rPr kumimoji="0" lang="sv-SE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kumimoji="0" lang="sv-SE" sz="2800" b="0" i="1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sv-SE" sz="28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</m:t>
                        </m:r>
                      </m:e>
                    </m:nary>
                    <m:r>
                      <a:rPr kumimoji="0" lang="sv-SE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</m:t>
                    </m:r>
                    <m:nary>
                      <m:naryPr>
                        <m:chr m:val="∑"/>
                        <m:ctrlPr>
                          <a:rPr kumimoji="0" lang="sv-SE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r>
                          <a:rPr kumimoji="0" lang="sv-SE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kumimoji="0" lang="sv-SE" sz="2800" b="0" i="1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sv-SE" sz="28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𝑐𝑜𝑚𝑚𝑢𝑛</m:t>
                        </m:r>
                      </m:e>
                    </m:nary>
                    <m:r>
                      <a:rPr kumimoji="0" lang="sv-SE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 </m:t>
                    </m:r>
                    <m:nary>
                      <m:naryPr>
                        <m:chr m:val="∑"/>
                        <m:ctrlPr>
                          <a:rPr kumimoji="0" lang="sv-SE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ro-RO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r>
                          <a:rPr kumimoji="0" lang="sv-SE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kumimoji="0" lang="sv-SE" sz="2800" b="0" i="1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sv-SE" sz="28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𝑖𝑑𝑙𝑒</m:t>
                        </m:r>
                      </m:e>
                    </m:nary>
                    <m:r>
                      <a:rPr kumimoji="0" lang="sv-SE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sv-SE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sv-SE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sv-SE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sv-SE" sz="28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ro-RO" sz="28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ro-RO" sz="2800" b="0" i="1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kumimoji="0" lang="ro-RO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ro-RO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r>
                      <a:rPr kumimoji="0" lang="ro-RO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𝑐𝑜𝑚𝑝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 </m:t>
                    </m:r>
                    <m:r>
                      <a:rPr kumimoji="0" lang="en-US" sz="2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𝑐𝑜𝑚𝑚𝑢𝑛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</m:t>
                    </m:r>
                    <m:r>
                      <a:rPr kumimoji="0" lang="en-US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𝑖𝑑𝑙𝑒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DA8FD9C-91C1-4D2B-89C6-F9CC0EAB9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469467"/>
                <a:ext cx="9067800" cy="5118100"/>
              </a:xfrm>
              <a:prstGeom prst="rect">
                <a:avLst/>
              </a:prstGeom>
              <a:blipFill>
                <a:blip r:embed="rId3"/>
                <a:stretch>
                  <a:fillRect l="-699" t="-1238" r="-16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7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FD5C1-D2FD-4399-A63B-3E1A2B89C0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Timpul de </a:t>
                </a:r>
                <a:r>
                  <a:rPr lang="en-US" dirty="0" err="1"/>
                  <a:t>calcul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FD5C1-D2FD-4399-A63B-3E1A2B89C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8667" b="-4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9F67D044-B532-493E-8B8A-C8FD2279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593850"/>
            <a:ext cx="87852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</a:t>
            </a:r>
            <a:r>
              <a:rPr kumimoji="0" lang="ro-RO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 de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endParaRPr kumimoji="0" lang="ro-RO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dimensiunea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problem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N</a:t>
            </a:r>
            <a:endParaRPr kumimoji="0" lang="ro-RO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</a:t>
            </a:r>
            <a:r>
              <a:rPr kumimoji="0" lang="ro-RO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ărul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task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-uri sau procesoare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caracteristic</a:t>
            </a:r>
            <a:r>
              <a:rPr kumimoji="0" lang="ro-RO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ile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procesoarelor </a:t>
            </a:r>
            <a:r>
              <a:rPr kumimoji="0" lang="ro-RO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şi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memoriei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endParaRPr kumimoji="0" lang="ro-RO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Exemplu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endParaRPr kumimoji="0" lang="ro-RO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scalarea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dimensiunii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problemei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num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ă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rului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procesoare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modifica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performan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ț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cache-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ului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eficacitatea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pipelining-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ului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procesorului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60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03EF41F-97F0-4B05-9808-D1ACD353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83" y="2649512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Grande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Comunicarea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mesaje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76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A8D217-347C-409F-BFE6-7C02DE02C9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4207" y="384901"/>
                <a:ext cx="8515350" cy="458788"/>
              </a:xfrm>
            </p:spPr>
            <p:txBody>
              <a:bodyPr/>
              <a:lstStyle/>
              <a:p>
                <a:r>
                  <a:rPr lang="en-US" dirty="0"/>
                  <a:t>Timpul de </a:t>
                </a:r>
                <a:r>
                  <a:rPr lang="en-US" dirty="0" err="1"/>
                  <a:t>comunicare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(1)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A8D217-347C-409F-BFE6-7C02DE02C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207" y="384901"/>
                <a:ext cx="8515350" cy="458788"/>
              </a:xfrm>
              <a:blipFill>
                <a:blip r:embed="rId2"/>
                <a:stretch>
                  <a:fillRect t="-13514" b="-4594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1D1ACA0B-D72E-455C-9DFF-CFBEDA6DE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469" y="944713"/>
                <a:ext cx="8610600" cy="304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742950" marR="0" lvl="1" indent="-28575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Tim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pul petrecut cu transmiterea - recepţia de date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ipuri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endPara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inter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procesor</a:t>
                </a:r>
                <a:endPara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intra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processor </a:t>
                </a:r>
                <a:endPara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resupunere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au costuri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comparab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</a:t>
                </a:r>
                <a:endPara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1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ro-RO" sz="2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1D1ACA0B-D72E-455C-9DFF-CFBEDA6DE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469" y="944713"/>
                <a:ext cx="8610600" cy="3048000"/>
              </a:xfrm>
              <a:prstGeom prst="rect">
                <a:avLst/>
              </a:prstGeom>
              <a:blipFill>
                <a:blip r:embed="rId3"/>
                <a:stretch>
                  <a:fillRect l="-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50AE118-B315-4F93-9C71-6A249C362B21}"/>
              </a:ext>
            </a:extLst>
          </p:cNvPr>
          <p:cNvGrpSpPr/>
          <p:nvPr/>
        </p:nvGrpSpPr>
        <p:grpSpPr>
          <a:xfrm>
            <a:off x="1464257" y="3690706"/>
            <a:ext cx="2953512" cy="2448272"/>
            <a:chOff x="3059832" y="3861048"/>
            <a:chExt cx="2953512" cy="244827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969EA2-3FE6-45E5-B9A5-B79875A8FB00}"/>
                </a:ext>
              </a:extLst>
            </p:cNvPr>
            <p:cNvCxnSpPr/>
            <p:nvPr/>
          </p:nvCxnSpPr>
          <p:spPr bwMode="auto">
            <a:xfrm flipV="1">
              <a:off x="3068175" y="3861048"/>
              <a:ext cx="0" cy="2448272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CE4BDC-1B83-4DCC-9FA1-7AC49B142E2E}"/>
                </a:ext>
              </a:extLst>
            </p:cNvPr>
            <p:cNvCxnSpPr/>
            <p:nvPr/>
          </p:nvCxnSpPr>
          <p:spPr bwMode="auto">
            <a:xfrm>
              <a:off x="3059832" y="6309320"/>
              <a:ext cx="295351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9D6B2A-F7D2-40FA-9397-B614B90F7FDC}"/>
              </a:ext>
            </a:extLst>
          </p:cNvPr>
          <p:cNvSpPr txBox="1"/>
          <p:nvPr/>
        </p:nvSpPr>
        <p:spPr>
          <a:xfrm>
            <a:off x="294577" y="4172733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T = time</a:t>
            </a:r>
            <a:endParaRPr lang="en-US" sz="2000" b="1" i="1" dirty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2FB2B5-BF1F-4A34-B60E-38A78F8E5F94}"/>
              </a:ext>
            </a:extLst>
          </p:cNvPr>
          <p:cNvCxnSpPr/>
          <p:nvPr/>
        </p:nvCxnSpPr>
        <p:spPr bwMode="auto">
          <a:xfrm flipV="1">
            <a:off x="1472600" y="4194762"/>
            <a:ext cx="2425570" cy="129614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08793B3-0B20-4796-8A56-68E5843B0950}"/>
              </a:ext>
            </a:extLst>
          </p:cNvPr>
          <p:cNvSpPr/>
          <p:nvPr/>
        </p:nvSpPr>
        <p:spPr bwMode="auto">
          <a:xfrm>
            <a:off x="1472600" y="5490906"/>
            <a:ext cx="409346" cy="648072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151DC6-391A-4340-8911-0BBCCBB360CE}"/>
                  </a:ext>
                </a:extLst>
              </p:cNvPr>
              <p:cNvSpPr txBox="1"/>
              <p:nvPr/>
            </p:nvSpPr>
            <p:spPr>
              <a:xfrm>
                <a:off x="1911301" y="5623489"/>
                <a:ext cx="2113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𝒔𝒕𝒂𝒓𝒕𝒖𝒑</m:t>
                      </m:r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 </m:t>
                      </m:r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𝒄𝒐𝒔𝒕</m:t>
                      </m:r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151DC6-391A-4340-8911-0BBCCBB3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01" y="5623489"/>
                <a:ext cx="211301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E6E64F-85FB-467A-BB2A-E51AC0A56D11}"/>
              </a:ext>
            </a:extLst>
          </p:cNvPr>
          <p:cNvCxnSpPr/>
          <p:nvPr/>
        </p:nvCxnSpPr>
        <p:spPr bwMode="auto">
          <a:xfrm>
            <a:off x="2190868" y="5130866"/>
            <a:ext cx="699027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825116-F350-436D-BD40-027C45C28D64}"/>
              </a:ext>
            </a:extLst>
          </p:cNvPr>
          <p:cNvCxnSpPr/>
          <p:nvPr/>
        </p:nvCxnSpPr>
        <p:spPr bwMode="auto">
          <a:xfrm flipV="1">
            <a:off x="2889895" y="4770826"/>
            <a:ext cx="0" cy="36004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47FA332-6337-4126-ACE4-42414021CDB8}"/>
              </a:ext>
            </a:extLst>
          </p:cNvPr>
          <p:cNvSpPr/>
          <p:nvPr/>
        </p:nvSpPr>
        <p:spPr bwMode="auto">
          <a:xfrm>
            <a:off x="2919779" y="4726162"/>
            <a:ext cx="409346" cy="404704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201BA3-AE03-4428-877F-9BDA3DD9702E}"/>
                  </a:ext>
                </a:extLst>
              </p:cNvPr>
              <p:cNvSpPr txBox="1"/>
              <p:nvPr/>
            </p:nvSpPr>
            <p:spPr>
              <a:xfrm>
                <a:off x="3306858" y="4743848"/>
                <a:ext cx="1944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𝒘</m:t>
                          </m:r>
                        </m:sub>
                      </m:sSub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𝒄𝒐𝒔𝒕</m:t>
                      </m:r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/</m:t>
                      </m:r>
                      <m:r>
                        <a:rPr lang="ro-RO" b="1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𝒘𝒐𝒓𝒅</m:t>
                      </m:r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201BA3-AE03-4428-877F-9BDA3DD97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58" y="4743848"/>
                <a:ext cx="19447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E824F6C-0347-4394-9470-B10074EEC865}"/>
              </a:ext>
            </a:extLst>
          </p:cNvPr>
          <p:cNvSpPr txBox="1"/>
          <p:nvPr/>
        </p:nvSpPr>
        <p:spPr>
          <a:xfrm>
            <a:off x="1799519" y="613897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L = message length</a:t>
            </a:r>
            <a:endParaRPr lang="en-US" b="1" i="1" dirty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EEB91A91-4B04-4AEC-9D3E-AD51B0C1D9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19558"/>
                  </p:ext>
                </p:extLst>
              </p:nvPr>
            </p:nvGraphicFramePr>
            <p:xfrm>
              <a:off x="5251558" y="3558482"/>
              <a:ext cx="3471150" cy="27127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57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7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7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ctr"/>
                          <a:r>
                            <a:rPr lang="ro-RO" sz="1400" dirty="0"/>
                            <a:t>Machine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381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400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ro-RO" sz="1400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ro-RO" sz="140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ro-RO" sz="1400" b="0" i="1" dirty="0" smtClean="0">
                                  <a:latin typeface="Cambria Math"/>
                                </a:rPr>
                                <m:t>µ</m:t>
                              </m:r>
                            </m:oMath>
                          </a14:m>
                          <a:r>
                            <a:rPr lang="ro-RO" sz="1400" b="0" dirty="0"/>
                            <a:t>s)</a:t>
                          </a:r>
                          <a:endParaRPr lang="en-US" sz="1400" b="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381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4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o-RO" sz="1400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o-RO" sz="1400" dirty="0" smtClean="0"/>
                                  <m:t>(</m:t>
                                </m:r>
                                <m:r>
                                  <a:rPr lang="ro-RO" sz="1400" b="0" i="1" dirty="0" smtClean="0">
                                    <a:latin typeface="Cambria Math"/>
                                  </a:rPr>
                                  <m:t>µ</m:t>
                                </m:r>
                                <m:r>
                                  <m:rPr>
                                    <m:nor/>
                                  </m:rPr>
                                  <a:rPr lang="ro-RO" sz="1400" b="0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ro-RO" sz="1400" b="0" dirty="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381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IBM SP2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381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40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381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0.11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381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Intel DELTA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77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0.54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Intel</a:t>
                          </a:r>
                          <a:r>
                            <a:rPr lang="ro-RO" sz="1000" baseline="0" dirty="0"/>
                            <a:t> Paragon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121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0.07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Meiko CS-2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87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0.08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nCUBE-2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154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2.4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Thinking Machines CM-5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82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0.44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Workstations on Ethernet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1500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5.0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2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Workstations on FDDI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1150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1.1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EEB91A91-4B04-4AEC-9D3E-AD51B0C1D9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19558"/>
                  </p:ext>
                </p:extLst>
              </p:nvPr>
            </p:nvGraphicFramePr>
            <p:xfrm>
              <a:off x="5251558" y="3558482"/>
              <a:ext cx="3471150" cy="27127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57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7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7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ctr"/>
                          <a:r>
                            <a:rPr lang="ro-RO" sz="1400" dirty="0"/>
                            <a:t>Machine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381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381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526" t="-4000" r="-10263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381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526" t="-4000" r="-2632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3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IBM SP2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381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40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381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0.11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381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Intel DELTA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77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0.54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3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Intel</a:t>
                          </a:r>
                          <a:r>
                            <a:rPr lang="ro-RO" sz="1000" baseline="0" dirty="0"/>
                            <a:t> Paragon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121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0.07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3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Meiko CS-2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87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0.08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nCUBE-2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154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2.4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Thinking Machines CM-5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82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0.44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Workstations on Ethernet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1500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5.0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r>
                            <a:rPr lang="ro-RO" sz="1000" dirty="0"/>
                            <a:t>Workstations on FDDI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1150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Lucida Grande"/>
                            </a:defRPr>
                          </a:lvl9pPr>
                        </a:lstStyle>
                        <a:p>
                          <a:pPr algn="r"/>
                          <a:r>
                            <a:rPr lang="ro-RO" sz="1000" dirty="0"/>
                            <a:t>1.1</a:t>
                          </a:r>
                          <a:endParaRPr lang="en-US" sz="1000" dirty="0"/>
                        </a:p>
                      </a:txBody>
                      <a:tcPr>
                        <a:lnL w="12700" cmpd="sng">
                          <a:solidFill>
                            <a:srgbClr val="B3D1F0"/>
                          </a:solidFill>
                        </a:lnL>
                        <a:lnR w="12700" cmpd="sng">
                          <a:solidFill>
                            <a:srgbClr val="B3D1F0"/>
                          </a:solidFill>
                        </a:lnR>
                        <a:lnT w="12700" cmpd="sng">
                          <a:solidFill>
                            <a:srgbClr val="B3D1F0"/>
                          </a:solidFill>
                        </a:lnT>
                        <a:lnB w="12700" cmpd="sng">
                          <a:solidFill>
                            <a:srgbClr val="B3D1F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568C7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263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E8457D-E736-4AAE-9C00-FA78735EC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4833" y="516931"/>
                <a:ext cx="8515350" cy="458788"/>
              </a:xfrm>
            </p:spPr>
            <p:txBody>
              <a:bodyPr/>
              <a:lstStyle/>
              <a:p>
                <a:r>
                  <a:rPr lang="en-US" dirty="0"/>
                  <a:t>Timpul de </a:t>
                </a:r>
                <a:r>
                  <a:rPr lang="en-US" dirty="0" err="1"/>
                  <a:t>comunicare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/>
                      </a:rPr>
                      <m:t>𝑐𝑜𝑚𝑚𝑢𝑛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E8457D-E736-4AAE-9C00-FA78735EC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4833" y="516931"/>
                <a:ext cx="8515350" cy="458788"/>
              </a:xfrm>
              <a:blipFill>
                <a:blip r:embed="rId2"/>
                <a:stretch>
                  <a:fillRect t="-16216" b="-4324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4">
            <a:extLst>
              <a:ext uri="{FF2B5EF4-FFF2-40B4-BE49-F238E27FC236}">
                <a16:creationId xmlns:a16="http://schemas.microsoft.com/office/drawing/2014/main" id="{1D6768BD-74C3-4252-91B9-ABEBDF54F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0018" y="1139497"/>
            <a:ext cx="9414018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800100" marR="0" lvl="1" indent="-342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568C7"/>
              </a:buClr>
              <a:buSzTx/>
              <a:buFont typeface="Times" pitchFamily="18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sur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tori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experimentale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: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timp dus-întors pentru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mesaje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(RTT)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08AE88-19AE-44CB-8D4B-B347B384383E}"/>
              </a:ext>
            </a:extLst>
          </p:cNvPr>
          <p:cNvSpPr txBox="1"/>
          <p:nvPr/>
        </p:nvSpPr>
        <p:spPr>
          <a:xfrm>
            <a:off x="1525938" y="5327721"/>
            <a:ext cx="80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 0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82F7C7-D4C0-46A8-8FDF-D41789F47929}"/>
              </a:ext>
            </a:extLst>
          </p:cNvPr>
          <p:cNvGrpSpPr/>
          <p:nvPr/>
        </p:nvGrpSpPr>
        <p:grpSpPr>
          <a:xfrm>
            <a:off x="874787" y="1871768"/>
            <a:ext cx="6672207" cy="4651381"/>
            <a:chOff x="1080849" y="2206619"/>
            <a:chExt cx="6672207" cy="46513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22A8D3-7A32-4190-8D98-2BAD558093CF}"/>
                </a:ext>
              </a:extLst>
            </p:cNvPr>
            <p:cNvGrpSpPr/>
            <p:nvPr/>
          </p:nvGrpSpPr>
          <p:grpSpPr>
            <a:xfrm>
              <a:off x="2605313" y="2438400"/>
              <a:ext cx="4608287" cy="3614663"/>
              <a:chOff x="2605313" y="2438400"/>
              <a:chExt cx="4608287" cy="3614663"/>
            </a:xfrm>
          </p:grpSpPr>
          <p:sp>
            <p:nvSpPr>
              <p:cNvPr id="68" name="Freeform 1">
                <a:extLst>
                  <a:ext uri="{FF2B5EF4-FFF2-40B4-BE49-F238E27FC236}">
                    <a16:creationId xmlns:a16="http://schemas.microsoft.com/office/drawing/2014/main" id="{938E3264-DDBA-4822-A281-B64C83DF5C6E}"/>
                  </a:ext>
                </a:extLst>
              </p:cNvPr>
              <p:cNvSpPr/>
              <p:nvPr/>
            </p:nvSpPr>
            <p:spPr bwMode="auto">
              <a:xfrm>
                <a:off x="2627783" y="2438400"/>
                <a:ext cx="2190959" cy="2467429"/>
              </a:xfrm>
              <a:custGeom>
                <a:avLst/>
                <a:gdLst>
                  <a:gd name="connsiteX0" fmla="*/ 0 w 2249714"/>
                  <a:gd name="connsiteY0" fmla="*/ 2467429 h 2467429"/>
                  <a:gd name="connsiteX1" fmla="*/ 116114 w 2249714"/>
                  <a:gd name="connsiteY1" fmla="*/ 2162629 h 2467429"/>
                  <a:gd name="connsiteX2" fmla="*/ 232228 w 2249714"/>
                  <a:gd name="connsiteY2" fmla="*/ 2133600 h 2467429"/>
                  <a:gd name="connsiteX3" fmla="*/ 275771 w 2249714"/>
                  <a:gd name="connsiteY3" fmla="*/ 2090057 h 2467429"/>
                  <a:gd name="connsiteX4" fmla="*/ 348342 w 2249714"/>
                  <a:gd name="connsiteY4" fmla="*/ 1988457 h 2467429"/>
                  <a:gd name="connsiteX5" fmla="*/ 406400 w 2249714"/>
                  <a:gd name="connsiteY5" fmla="*/ 1901371 h 2467429"/>
                  <a:gd name="connsiteX6" fmla="*/ 449942 w 2249714"/>
                  <a:gd name="connsiteY6" fmla="*/ 1828800 h 2467429"/>
                  <a:gd name="connsiteX7" fmla="*/ 566057 w 2249714"/>
                  <a:gd name="connsiteY7" fmla="*/ 1872343 h 2467429"/>
                  <a:gd name="connsiteX8" fmla="*/ 798285 w 2249714"/>
                  <a:gd name="connsiteY8" fmla="*/ 1654629 h 2467429"/>
                  <a:gd name="connsiteX9" fmla="*/ 914400 w 2249714"/>
                  <a:gd name="connsiteY9" fmla="*/ 1393371 h 2467429"/>
                  <a:gd name="connsiteX10" fmla="*/ 1045028 w 2249714"/>
                  <a:gd name="connsiteY10" fmla="*/ 1277257 h 2467429"/>
                  <a:gd name="connsiteX11" fmla="*/ 1944914 w 2249714"/>
                  <a:gd name="connsiteY11" fmla="*/ 319314 h 2467429"/>
                  <a:gd name="connsiteX12" fmla="*/ 2249714 w 2249714"/>
                  <a:gd name="connsiteY12" fmla="*/ 0 h 24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9714" h="2467429">
                    <a:moveTo>
                      <a:pt x="0" y="2467429"/>
                    </a:moveTo>
                    <a:cubicBezTo>
                      <a:pt x="38704" y="2342848"/>
                      <a:pt x="77409" y="2218267"/>
                      <a:pt x="116114" y="2162629"/>
                    </a:cubicBezTo>
                    <a:cubicBezTo>
                      <a:pt x="154819" y="2106991"/>
                      <a:pt x="205619" y="2145695"/>
                      <a:pt x="232228" y="2133600"/>
                    </a:cubicBezTo>
                    <a:cubicBezTo>
                      <a:pt x="258837" y="2121505"/>
                      <a:pt x="256419" y="2114247"/>
                      <a:pt x="275771" y="2090057"/>
                    </a:cubicBezTo>
                    <a:cubicBezTo>
                      <a:pt x="295123" y="2065867"/>
                      <a:pt x="326571" y="2019905"/>
                      <a:pt x="348342" y="1988457"/>
                    </a:cubicBezTo>
                    <a:cubicBezTo>
                      <a:pt x="370113" y="1957009"/>
                      <a:pt x="389467" y="1927980"/>
                      <a:pt x="406400" y="1901371"/>
                    </a:cubicBezTo>
                    <a:cubicBezTo>
                      <a:pt x="423333" y="1874762"/>
                      <a:pt x="423333" y="1833638"/>
                      <a:pt x="449942" y="1828800"/>
                    </a:cubicBezTo>
                    <a:cubicBezTo>
                      <a:pt x="476552" y="1823962"/>
                      <a:pt x="508000" y="1901371"/>
                      <a:pt x="566057" y="1872343"/>
                    </a:cubicBezTo>
                    <a:cubicBezTo>
                      <a:pt x="624114" y="1843314"/>
                      <a:pt x="740228" y="1734458"/>
                      <a:pt x="798285" y="1654629"/>
                    </a:cubicBezTo>
                    <a:cubicBezTo>
                      <a:pt x="856342" y="1574800"/>
                      <a:pt x="873276" y="1456266"/>
                      <a:pt x="914400" y="1393371"/>
                    </a:cubicBezTo>
                    <a:cubicBezTo>
                      <a:pt x="955524" y="1330476"/>
                      <a:pt x="873276" y="1456266"/>
                      <a:pt x="1045028" y="1277257"/>
                    </a:cubicBezTo>
                    <a:cubicBezTo>
                      <a:pt x="1216780" y="1098248"/>
                      <a:pt x="1744133" y="532190"/>
                      <a:pt x="1944914" y="319314"/>
                    </a:cubicBezTo>
                    <a:cubicBezTo>
                      <a:pt x="2145695" y="106438"/>
                      <a:pt x="2197704" y="53219"/>
                      <a:pt x="2249714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69" name="Freeform 2">
                <a:extLst>
                  <a:ext uri="{FF2B5EF4-FFF2-40B4-BE49-F238E27FC236}">
                    <a16:creationId xmlns:a16="http://schemas.microsoft.com/office/drawing/2014/main" id="{46136043-A980-4A32-A1A7-0B7036B6035E}"/>
                  </a:ext>
                </a:extLst>
              </p:cNvPr>
              <p:cNvSpPr/>
              <p:nvPr/>
            </p:nvSpPr>
            <p:spPr bwMode="auto">
              <a:xfrm>
                <a:off x="2627086" y="4223657"/>
                <a:ext cx="4586514" cy="957943"/>
              </a:xfrm>
              <a:custGeom>
                <a:avLst/>
                <a:gdLst>
                  <a:gd name="connsiteX0" fmla="*/ 0 w 4586514"/>
                  <a:gd name="connsiteY0" fmla="*/ 957943 h 957943"/>
                  <a:gd name="connsiteX1" fmla="*/ 58057 w 4586514"/>
                  <a:gd name="connsiteY1" fmla="*/ 798286 h 957943"/>
                  <a:gd name="connsiteX2" fmla="*/ 87085 w 4586514"/>
                  <a:gd name="connsiteY2" fmla="*/ 798286 h 957943"/>
                  <a:gd name="connsiteX3" fmla="*/ 217714 w 4586514"/>
                  <a:gd name="connsiteY3" fmla="*/ 754743 h 957943"/>
                  <a:gd name="connsiteX4" fmla="*/ 333828 w 4586514"/>
                  <a:gd name="connsiteY4" fmla="*/ 667657 h 957943"/>
                  <a:gd name="connsiteX5" fmla="*/ 493485 w 4586514"/>
                  <a:gd name="connsiteY5" fmla="*/ 740229 h 957943"/>
                  <a:gd name="connsiteX6" fmla="*/ 624114 w 4586514"/>
                  <a:gd name="connsiteY6" fmla="*/ 696686 h 957943"/>
                  <a:gd name="connsiteX7" fmla="*/ 769257 w 4586514"/>
                  <a:gd name="connsiteY7" fmla="*/ 740229 h 957943"/>
                  <a:gd name="connsiteX8" fmla="*/ 1074057 w 4586514"/>
                  <a:gd name="connsiteY8" fmla="*/ 696686 h 957943"/>
                  <a:gd name="connsiteX9" fmla="*/ 1494971 w 4586514"/>
                  <a:gd name="connsiteY9" fmla="*/ 638629 h 957943"/>
                  <a:gd name="connsiteX10" fmla="*/ 2046514 w 4586514"/>
                  <a:gd name="connsiteY10" fmla="*/ 566057 h 957943"/>
                  <a:gd name="connsiteX11" fmla="*/ 2540000 w 4586514"/>
                  <a:gd name="connsiteY11" fmla="*/ 493486 h 957943"/>
                  <a:gd name="connsiteX12" fmla="*/ 2786743 w 4586514"/>
                  <a:gd name="connsiteY12" fmla="*/ 435429 h 957943"/>
                  <a:gd name="connsiteX13" fmla="*/ 3135085 w 4586514"/>
                  <a:gd name="connsiteY13" fmla="*/ 319314 h 957943"/>
                  <a:gd name="connsiteX14" fmla="*/ 3556000 w 4586514"/>
                  <a:gd name="connsiteY14" fmla="*/ 232229 h 957943"/>
                  <a:gd name="connsiteX15" fmla="*/ 4034971 w 4586514"/>
                  <a:gd name="connsiteY15" fmla="*/ 116114 h 957943"/>
                  <a:gd name="connsiteX16" fmla="*/ 4586514 w 4586514"/>
                  <a:gd name="connsiteY16" fmla="*/ 0 h 95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86514" h="957943">
                    <a:moveTo>
                      <a:pt x="0" y="957943"/>
                    </a:moveTo>
                    <a:cubicBezTo>
                      <a:pt x="21771" y="891419"/>
                      <a:pt x="43543" y="824895"/>
                      <a:pt x="58057" y="798286"/>
                    </a:cubicBezTo>
                    <a:cubicBezTo>
                      <a:pt x="72571" y="771676"/>
                      <a:pt x="60475" y="805543"/>
                      <a:pt x="87085" y="798286"/>
                    </a:cubicBezTo>
                    <a:cubicBezTo>
                      <a:pt x="113695" y="791029"/>
                      <a:pt x="176590" y="776514"/>
                      <a:pt x="217714" y="754743"/>
                    </a:cubicBezTo>
                    <a:cubicBezTo>
                      <a:pt x="258838" y="732971"/>
                      <a:pt x="287866" y="670076"/>
                      <a:pt x="333828" y="667657"/>
                    </a:cubicBezTo>
                    <a:cubicBezTo>
                      <a:pt x="379790" y="665238"/>
                      <a:pt x="445104" y="735391"/>
                      <a:pt x="493485" y="740229"/>
                    </a:cubicBezTo>
                    <a:cubicBezTo>
                      <a:pt x="541866" y="745067"/>
                      <a:pt x="578152" y="696686"/>
                      <a:pt x="624114" y="696686"/>
                    </a:cubicBezTo>
                    <a:cubicBezTo>
                      <a:pt x="670076" y="696686"/>
                      <a:pt x="694267" y="740229"/>
                      <a:pt x="769257" y="740229"/>
                    </a:cubicBezTo>
                    <a:cubicBezTo>
                      <a:pt x="844247" y="740229"/>
                      <a:pt x="1074057" y="696686"/>
                      <a:pt x="1074057" y="696686"/>
                    </a:cubicBezTo>
                    <a:lnTo>
                      <a:pt x="1494971" y="638629"/>
                    </a:lnTo>
                    <a:lnTo>
                      <a:pt x="2046514" y="566057"/>
                    </a:lnTo>
                    <a:lnTo>
                      <a:pt x="2540000" y="493486"/>
                    </a:lnTo>
                    <a:cubicBezTo>
                      <a:pt x="2663372" y="471715"/>
                      <a:pt x="2687562" y="464458"/>
                      <a:pt x="2786743" y="435429"/>
                    </a:cubicBezTo>
                    <a:cubicBezTo>
                      <a:pt x="2885924" y="406400"/>
                      <a:pt x="3006876" y="353181"/>
                      <a:pt x="3135085" y="319314"/>
                    </a:cubicBezTo>
                    <a:cubicBezTo>
                      <a:pt x="3263295" y="285447"/>
                      <a:pt x="3406019" y="266096"/>
                      <a:pt x="3556000" y="232229"/>
                    </a:cubicBezTo>
                    <a:cubicBezTo>
                      <a:pt x="3705981" y="198362"/>
                      <a:pt x="3863219" y="154819"/>
                      <a:pt x="4034971" y="116114"/>
                    </a:cubicBezTo>
                    <a:cubicBezTo>
                      <a:pt x="4206723" y="77409"/>
                      <a:pt x="4521200" y="12095"/>
                      <a:pt x="4586514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00"/>
                </a:solidFill>
                <a:prstDash val="dashDot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70" name="Freeform 3">
                <a:extLst>
                  <a:ext uri="{FF2B5EF4-FFF2-40B4-BE49-F238E27FC236}">
                    <a16:creationId xmlns:a16="http://schemas.microsoft.com/office/drawing/2014/main" id="{CEABD755-1C38-4723-BB2A-87F8FB7B2704}"/>
                  </a:ext>
                </a:extLst>
              </p:cNvPr>
              <p:cNvSpPr/>
              <p:nvPr/>
            </p:nvSpPr>
            <p:spPr bwMode="auto">
              <a:xfrm>
                <a:off x="2612571" y="5544457"/>
                <a:ext cx="4572000" cy="493486"/>
              </a:xfrm>
              <a:custGeom>
                <a:avLst/>
                <a:gdLst>
                  <a:gd name="connsiteX0" fmla="*/ 0 w 4572000"/>
                  <a:gd name="connsiteY0" fmla="*/ 493486 h 493486"/>
                  <a:gd name="connsiteX1" fmla="*/ 4572000 w 4572000"/>
                  <a:gd name="connsiteY1" fmla="*/ 0 h 493486"/>
                  <a:gd name="connsiteX2" fmla="*/ 4572000 w 4572000"/>
                  <a:gd name="connsiteY2" fmla="*/ 0 h 49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0" h="493486">
                    <a:moveTo>
                      <a:pt x="0" y="493486"/>
                    </a:moveTo>
                    <a:lnTo>
                      <a:pt x="4572000" y="0"/>
                    </a:lnTo>
                    <a:lnTo>
                      <a:pt x="45720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71" name="Freeform 4">
                <a:extLst>
                  <a:ext uri="{FF2B5EF4-FFF2-40B4-BE49-F238E27FC236}">
                    <a16:creationId xmlns:a16="http://schemas.microsoft.com/office/drawing/2014/main" id="{1FB50005-A94A-4C8A-9AB9-4C57F5D4AE51}"/>
                  </a:ext>
                </a:extLst>
              </p:cNvPr>
              <p:cNvSpPr/>
              <p:nvPr/>
            </p:nvSpPr>
            <p:spPr bwMode="auto">
              <a:xfrm>
                <a:off x="2627086" y="5820229"/>
                <a:ext cx="4557485" cy="145918"/>
              </a:xfrm>
              <a:custGeom>
                <a:avLst/>
                <a:gdLst>
                  <a:gd name="connsiteX0" fmla="*/ 0 w 4557485"/>
                  <a:gd name="connsiteY0" fmla="*/ 145142 h 145918"/>
                  <a:gd name="connsiteX1" fmla="*/ 232228 w 4557485"/>
                  <a:gd name="connsiteY1" fmla="*/ 130628 h 145918"/>
                  <a:gd name="connsiteX2" fmla="*/ 624114 w 4557485"/>
                  <a:gd name="connsiteY2" fmla="*/ 145142 h 145918"/>
                  <a:gd name="connsiteX3" fmla="*/ 1596571 w 4557485"/>
                  <a:gd name="connsiteY3" fmla="*/ 101600 h 145918"/>
                  <a:gd name="connsiteX4" fmla="*/ 1785257 w 4557485"/>
                  <a:gd name="connsiteY4" fmla="*/ 72571 h 145918"/>
                  <a:gd name="connsiteX5" fmla="*/ 2307771 w 4557485"/>
                  <a:gd name="connsiteY5" fmla="*/ 43542 h 145918"/>
                  <a:gd name="connsiteX6" fmla="*/ 3048000 w 4557485"/>
                  <a:gd name="connsiteY6" fmla="*/ 43542 h 145918"/>
                  <a:gd name="connsiteX7" fmla="*/ 3164114 w 4557485"/>
                  <a:gd name="connsiteY7" fmla="*/ 72571 h 145918"/>
                  <a:gd name="connsiteX8" fmla="*/ 3309257 w 4557485"/>
                  <a:gd name="connsiteY8" fmla="*/ 14514 h 145918"/>
                  <a:gd name="connsiteX9" fmla="*/ 3526971 w 4557485"/>
                  <a:gd name="connsiteY9" fmla="*/ 14514 h 145918"/>
                  <a:gd name="connsiteX10" fmla="*/ 4557485 w 4557485"/>
                  <a:gd name="connsiteY10" fmla="*/ 0 h 145918"/>
                  <a:gd name="connsiteX11" fmla="*/ 4557485 w 4557485"/>
                  <a:gd name="connsiteY11" fmla="*/ 0 h 14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145918">
                    <a:moveTo>
                      <a:pt x="0" y="145142"/>
                    </a:moveTo>
                    <a:cubicBezTo>
                      <a:pt x="64104" y="137885"/>
                      <a:pt x="128209" y="130628"/>
                      <a:pt x="232228" y="130628"/>
                    </a:cubicBezTo>
                    <a:cubicBezTo>
                      <a:pt x="336247" y="130628"/>
                      <a:pt x="396724" y="149980"/>
                      <a:pt x="624114" y="145142"/>
                    </a:cubicBezTo>
                    <a:cubicBezTo>
                      <a:pt x="851504" y="140304"/>
                      <a:pt x="1403047" y="113695"/>
                      <a:pt x="1596571" y="101600"/>
                    </a:cubicBezTo>
                    <a:cubicBezTo>
                      <a:pt x="1790095" y="89505"/>
                      <a:pt x="1666724" y="82247"/>
                      <a:pt x="1785257" y="72571"/>
                    </a:cubicBezTo>
                    <a:cubicBezTo>
                      <a:pt x="1903790" y="62895"/>
                      <a:pt x="2097314" y="48380"/>
                      <a:pt x="2307771" y="43542"/>
                    </a:cubicBezTo>
                    <a:cubicBezTo>
                      <a:pt x="2518228" y="38704"/>
                      <a:pt x="2905276" y="38704"/>
                      <a:pt x="3048000" y="43542"/>
                    </a:cubicBezTo>
                    <a:cubicBezTo>
                      <a:pt x="3190724" y="48380"/>
                      <a:pt x="3120571" y="77409"/>
                      <a:pt x="3164114" y="72571"/>
                    </a:cubicBezTo>
                    <a:cubicBezTo>
                      <a:pt x="3207657" y="67733"/>
                      <a:pt x="3248781" y="24190"/>
                      <a:pt x="3309257" y="14514"/>
                    </a:cubicBezTo>
                    <a:cubicBezTo>
                      <a:pt x="3369733" y="4838"/>
                      <a:pt x="3526971" y="14514"/>
                      <a:pt x="3526971" y="14514"/>
                    </a:cubicBezTo>
                    <a:lnTo>
                      <a:pt x="4557485" y="0"/>
                    </a:lnTo>
                    <a:lnTo>
                      <a:pt x="4557485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58BD2A6-8A87-460D-B5F5-5F1F1E3766F8}"/>
                  </a:ext>
                </a:extLst>
              </p:cNvPr>
              <p:cNvGrpSpPr/>
              <p:nvPr/>
            </p:nvGrpSpPr>
            <p:grpSpPr>
              <a:xfrm>
                <a:off x="2605313" y="2438400"/>
                <a:ext cx="4608287" cy="3614663"/>
                <a:chOff x="2605313" y="2438400"/>
                <a:chExt cx="4608287" cy="3614663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951875C-A36C-441A-B12E-BAC67109327A}"/>
                    </a:ext>
                  </a:extLst>
                </p:cNvPr>
                <p:cNvCxnSpPr/>
                <p:nvPr/>
              </p:nvCxnSpPr>
              <p:spPr bwMode="auto">
                <a:xfrm flipH="1">
                  <a:off x="7053942" y="5294920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50A01F4-60AE-44D8-A392-89CF2A7016A0}"/>
                    </a:ext>
                  </a:extLst>
                </p:cNvPr>
                <p:cNvCxnSpPr/>
                <p:nvPr/>
              </p:nvCxnSpPr>
              <p:spPr bwMode="auto">
                <a:xfrm flipH="1">
                  <a:off x="7053942" y="4546713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5EA2DB8-3AE9-444B-9866-7D3B0DBD464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053942" y="3834209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A7E6D27-B529-43BA-BFF3-C8B083688BF4}"/>
                    </a:ext>
                  </a:extLst>
                </p:cNvPr>
                <p:cNvCxnSpPr/>
                <p:nvPr/>
              </p:nvCxnSpPr>
              <p:spPr bwMode="auto">
                <a:xfrm flipH="1">
                  <a:off x="7053942" y="3140203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2874C0C-0532-4BE5-8ADD-4DDFF1E850D0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3449531" y="2531622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2D1C743-269F-482B-BB61-5881049505A4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4348155" y="2531622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F9A4487-2D58-44A4-91C0-C19F32D96E6B}"/>
                    </a:ext>
                  </a:extLst>
                </p:cNvPr>
                <p:cNvSpPr/>
                <p:nvPr/>
              </p:nvSpPr>
              <p:spPr bwMode="auto">
                <a:xfrm>
                  <a:off x="2612571" y="2438400"/>
                  <a:ext cx="4601029" cy="359954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7DD73A4-2B0A-4CCE-A0EF-F89087E6A65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605313" y="3161365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E6EE0A6-0FED-473D-86C1-C9D7B80F6B46}"/>
                    </a:ext>
                  </a:extLst>
                </p:cNvPr>
                <p:cNvCxnSpPr/>
                <p:nvPr/>
              </p:nvCxnSpPr>
              <p:spPr bwMode="auto">
                <a:xfrm flipH="1">
                  <a:off x="2605313" y="3903081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E2A876B6-146D-47B0-B041-E2F84C69E91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605313" y="4581128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CE55710-9048-4344-A1A6-E331DB1E47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605313" y="5332603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E4A9FF-E99C-4BB5-A71D-7A4B403AFFCA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3466434" y="5973234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C1E8182-2A47-40C6-90D5-F57ABA8E01BB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4348155" y="5973234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49A903F-4216-4E4E-938D-D86979C108A2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284259" y="2531622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2DFE420-9668-42F1-A783-88D1EC17A15C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270804" y="5973234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0B4C7B2-1529-4096-AEE5-AEB12C8FD02B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6220363" y="2531622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0CE111F-4841-4EA8-9CAA-BF344F35B8E9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6214098" y="5973234"/>
                  <a:ext cx="159658" cy="0"/>
                </a:xfrm>
                <a:prstGeom prst="line">
                  <a:avLst/>
                </a:prstGeom>
                <a:solidFill>
                  <a:srgbClr val="3568C7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C2907D4-D6C9-468C-B137-CE9A07BBCB00}"/>
                  </a:ext>
                </a:extLst>
              </p:cNvPr>
              <p:cNvCxnSpPr/>
              <p:nvPr/>
            </p:nvCxnSpPr>
            <p:spPr bwMode="auto">
              <a:xfrm>
                <a:off x="6099043" y="2780928"/>
                <a:ext cx="576064" cy="0"/>
              </a:xfrm>
              <a:prstGeom prst="line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2961994-14E3-4A63-A931-3A29A22BAF49}"/>
                  </a:ext>
                </a:extLst>
              </p:cNvPr>
              <p:cNvCxnSpPr/>
              <p:nvPr/>
            </p:nvCxnSpPr>
            <p:spPr bwMode="auto">
              <a:xfrm>
                <a:off x="6099043" y="2933328"/>
                <a:ext cx="576064" cy="0"/>
              </a:xfrm>
              <a:prstGeom prst="line">
                <a:avLst/>
              </a:prstGeom>
              <a:solidFill>
                <a:srgbClr val="3568C7"/>
              </a:solidFill>
              <a:ln w="19050" cap="flat" cmpd="sng" algn="ctr">
                <a:solidFill>
                  <a:srgbClr val="00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6D5433C-72C1-41EF-B1E7-C0E506E77315}"/>
                  </a:ext>
                </a:extLst>
              </p:cNvPr>
              <p:cNvCxnSpPr/>
              <p:nvPr/>
            </p:nvCxnSpPr>
            <p:spPr bwMode="auto">
              <a:xfrm>
                <a:off x="6099043" y="3238127"/>
                <a:ext cx="576064" cy="0"/>
              </a:xfrm>
              <a:prstGeom prst="line">
                <a:avLst/>
              </a:prstGeom>
              <a:solidFill>
                <a:srgbClr val="3568C7"/>
              </a:solidFill>
              <a:ln w="1905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FC189DA-9F24-417F-9970-0CE3E5132A17}"/>
                  </a:ext>
                </a:extLst>
              </p:cNvPr>
              <p:cNvCxnSpPr/>
              <p:nvPr/>
            </p:nvCxnSpPr>
            <p:spPr bwMode="auto">
              <a:xfrm>
                <a:off x="6099043" y="3099628"/>
                <a:ext cx="576064" cy="0"/>
              </a:xfrm>
              <a:prstGeom prst="line">
                <a:avLst/>
              </a:prstGeom>
              <a:solidFill>
                <a:srgbClr val="3568C7"/>
              </a:solidFill>
              <a:ln w="19050" cap="flat" cmpd="sng" algn="ctr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93FF3-7051-4405-80DD-610D91B16D72}"/>
                  </a:ext>
                </a:extLst>
              </p:cNvPr>
              <p:cNvSpPr txBox="1"/>
              <p:nvPr/>
            </p:nvSpPr>
            <p:spPr>
              <a:xfrm>
                <a:off x="5343235" y="2611451"/>
                <a:ext cx="708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Ethernet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7315374-4EBA-49C3-9603-42B6BBC885D5}"/>
                  </a:ext>
                </a:extLst>
              </p:cNvPr>
              <p:cNvSpPr txBox="1"/>
              <p:nvPr/>
            </p:nvSpPr>
            <p:spPr>
              <a:xfrm>
                <a:off x="5341618" y="2794828"/>
                <a:ext cx="5421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FDDI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1A938C-2163-42CF-9781-DBE21056826B}"/>
                  </a:ext>
                </a:extLst>
              </p:cNvPr>
              <p:cNvSpPr txBox="1"/>
              <p:nvPr/>
            </p:nvSpPr>
            <p:spPr>
              <a:xfrm>
                <a:off x="5343235" y="2947228"/>
                <a:ext cx="689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Paragon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C97948-1744-4BE2-ABEC-4C2AAD654974}"/>
                  </a:ext>
                </a:extLst>
              </p:cNvPr>
              <p:cNvSpPr txBox="1"/>
              <p:nvPr/>
            </p:nvSpPr>
            <p:spPr>
              <a:xfrm>
                <a:off x="5343235" y="3099628"/>
                <a:ext cx="4058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SPI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9BCEEF-FE50-479B-9DD7-1ACDC008F9B2}"/>
                </a:ext>
              </a:extLst>
            </p:cNvPr>
            <p:cNvSpPr txBox="1"/>
            <p:nvPr/>
          </p:nvSpPr>
          <p:spPr>
            <a:xfrm>
              <a:off x="1732002" y="510177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2000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F6D9AA-BEF6-4B8D-BB97-6476E0DC7569}"/>
                </a:ext>
              </a:extLst>
            </p:cNvPr>
            <p:cNvSpPr txBox="1"/>
            <p:nvPr/>
          </p:nvSpPr>
          <p:spPr>
            <a:xfrm>
              <a:off x="1732002" y="43158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4000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E77BD9-8866-4FED-8555-FFA6D4402689}"/>
                </a:ext>
              </a:extLst>
            </p:cNvPr>
            <p:cNvSpPr txBox="1"/>
            <p:nvPr/>
          </p:nvSpPr>
          <p:spPr>
            <a:xfrm>
              <a:off x="1732002" y="367211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6000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DA3DB0-B5B7-4E8C-8AE8-FF7F988C9E58}"/>
                </a:ext>
              </a:extLst>
            </p:cNvPr>
            <p:cNvSpPr txBox="1"/>
            <p:nvPr/>
          </p:nvSpPr>
          <p:spPr>
            <a:xfrm>
              <a:off x="1732002" y="29327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8000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D10CF4-9062-4E6E-B1C9-330576E2F7FB}"/>
                </a:ext>
              </a:extLst>
            </p:cNvPr>
            <p:cNvSpPr txBox="1"/>
            <p:nvPr/>
          </p:nvSpPr>
          <p:spPr>
            <a:xfrm>
              <a:off x="1578114" y="220661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10000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785FD7-96D9-4161-B4B0-613A1726781D}"/>
                </a:ext>
              </a:extLst>
            </p:cNvPr>
            <p:cNvSpPr txBox="1"/>
            <p:nvPr/>
          </p:nvSpPr>
          <p:spPr>
            <a:xfrm rot="16200000">
              <a:off x="76718" y="3501589"/>
              <a:ext cx="2408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Timp (µs)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EED304-628F-4A15-8199-BA528E6D5BEA}"/>
                </a:ext>
              </a:extLst>
            </p:cNvPr>
            <p:cNvSpPr txBox="1"/>
            <p:nvPr/>
          </p:nvSpPr>
          <p:spPr>
            <a:xfrm>
              <a:off x="3310316" y="6457890"/>
              <a:ext cx="3176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Dimensiune  mesaj (octeți)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27AA7-E2EA-4432-B8EC-5229132B0A34}"/>
                </a:ext>
              </a:extLst>
            </p:cNvPr>
            <p:cNvSpPr txBox="1"/>
            <p:nvPr/>
          </p:nvSpPr>
          <p:spPr>
            <a:xfrm>
              <a:off x="2435512" y="59916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18725F6-F53B-4FFD-97BD-6BA6029954A9}"/>
                </a:ext>
              </a:extLst>
            </p:cNvPr>
            <p:cNvSpPr txBox="1"/>
            <p:nvPr/>
          </p:nvSpPr>
          <p:spPr>
            <a:xfrm>
              <a:off x="3146153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1000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647706-0380-460D-8FB7-90A6329902F3}"/>
                </a:ext>
              </a:extLst>
            </p:cNvPr>
            <p:cNvSpPr txBox="1"/>
            <p:nvPr/>
          </p:nvSpPr>
          <p:spPr>
            <a:xfrm>
              <a:off x="3987805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2000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E39DAB8-1753-4471-95C3-044F577D94EE}"/>
                </a:ext>
              </a:extLst>
            </p:cNvPr>
            <p:cNvSpPr txBox="1"/>
            <p:nvPr/>
          </p:nvSpPr>
          <p:spPr>
            <a:xfrm>
              <a:off x="4963978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3000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A7B3A3-38D9-42D9-9406-00E03B2A9E3F}"/>
                </a:ext>
              </a:extLst>
            </p:cNvPr>
            <p:cNvSpPr txBox="1"/>
            <p:nvPr/>
          </p:nvSpPr>
          <p:spPr>
            <a:xfrm>
              <a:off x="5900082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4000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DD84EF-6814-4843-A1DB-296A59EEDF56}"/>
                </a:ext>
              </a:extLst>
            </p:cNvPr>
            <p:cNvSpPr txBox="1"/>
            <p:nvPr/>
          </p:nvSpPr>
          <p:spPr>
            <a:xfrm>
              <a:off x="6952837" y="59916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5000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314078-BF8E-41AB-B8C2-7CA0CEED8E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475" y="558084"/>
                <a:ext cx="8515350" cy="458788"/>
              </a:xfrm>
            </p:spPr>
            <p:txBody>
              <a:bodyPr/>
              <a:lstStyle/>
              <a:p>
                <a:r>
                  <a:rPr lang="en-US" dirty="0"/>
                  <a:t>Timpul idle -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  <m:r>
                      <a:rPr lang="en-US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𝒊𝒅𝒍𝒆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314078-BF8E-41AB-B8C2-7CA0CEED8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475" y="558084"/>
                <a:ext cx="8515350" cy="458788"/>
              </a:xfrm>
              <a:blipFill>
                <a:blip r:embed="rId2"/>
                <a:stretch>
                  <a:fillRect t="-16216" b="-4324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 Box 7">
            <a:extLst>
              <a:ext uri="{FF2B5EF4-FFF2-40B4-BE49-F238E27FC236}">
                <a16:creationId xmlns:a16="http://schemas.microsoft.com/office/drawing/2014/main" id="{FE5E358D-4095-46F0-8EB5-2404D9DA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93" y="1207650"/>
            <a:ext cx="8458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3568C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Datorit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:</a:t>
            </a:r>
          </a:p>
          <a:p>
            <a:pPr marL="1085850" marR="0" lvl="1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06157"/>
              </a:buClr>
              <a:buSzTx/>
              <a:buFont typeface="Wingdings" pitchFamily="2" charset="2"/>
              <a:buChar char="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lipsei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calculelor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"/>
                <a:sym typeface="Wingdings"/>
              </a:rPr>
              <a:t>→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load balancing</a:t>
            </a:r>
          </a:p>
          <a:p>
            <a:pPr marL="1085850" marR="0" lvl="1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06157"/>
              </a:buClr>
              <a:buSzTx/>
              <a:buFont typeface="Wingdings" pitchFamily="2" charset="2"/>
              <a:buChar char="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lipsei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datelor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"/>
                <a:sym typeface="Wingdings"/>
              </a:rPr>
              <a:t>→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overlapping computation and communication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B5453E-0AC2-4DC1-BC88-BC343A42DBBC}"/>
              </a:ext>
            </a:extLst>
          </p:cNvPr>
          <p:cNvGrpSpPr/>
          <p:nvPr/>
        </p:nvGrpSpPr>
        <p:grpSpPr>
          <a:xfrm>
            <a:off x="1779628" y="3733093"/>
            <a:ext cx="4590709" cy="2597416"/>
            <a:chOff x="1779628" y="3383390"/>
            <a:chExt cx="4590709" cy="25974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BAA5D53-038B-427A-9A6F-DF18B2E5BD1E}"/>
                </a:ext>
              </a:extLst>
            </p:cNvPr>
            <p:cNvGrpSpPr/>
            <p:nvPr/>
          </p:nvGrpSpPr>
          <p:grpSpPr>
            <a:xfrm>
              <a:off x="3342928" y="3717032"/>
              <a:ext cx="797024" cy="1728192"/>
              <a:chOff x="3342928" y="3717032"/>
              <a:chExt cx="797024" cy="1728192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9FB1E1E-4BBB-46C4-8335-92E2E8105058}"/>
                  </a:ext>
                </a:extLst>
              </p:cNvPr>
              <p:cNvCxnSpPr/>
              <p:nvPr/>
            </p:nvCxnSpPr>
            <p:spPr bwMode="auto">
              <a:xfrm>
                <a:off x="3342928" y="3717032"/>
                <a:ext cx="0" cy="360040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A0E75D7-868C-4AE0-9FE1-B5E4AA0F54F9}"/>
                  </a:ext>
                </a:extLst>
              </p:cNvPr>
              <p:cNvCxnSpPr/>
              <p:nvPr/>
            </p:nvCxnSpPr>
            <p:spPr bwMode="auto">
              <a:xfrm>
                <a:off x="3342928" y="5085184"/>
                <a:ext cx="0" cy="360040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0523396-BEA6-4325-ABAA-52EBD1B20C01}"/>
                  </a:ext>
                </a:extLst>
              </p:cNvPr>
              <p:cNvCxnSpPr/>
              <p:nvPr/>
            </p:nvCxnSpPr>
            <p:spPr bwMode="auto">
              <a:xfrm>
                <a:off x="3342928" y="4077072"/>
                <a:ext cx="797024" cy="144016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7D2EE03-071E-4590-9823-368273365EA3}"/>
                  </a:ext>
                </a:extLst>
              </p:cNvPr>
              <p:cNvCxnSpPr/>
              <p:nvPr/>
            </p:nvCxnSpPr>
            <p:spPr bwMode="auto">
              <a:xfrm>
                <a:off x="4139952" y="4221088"/>
                <a:ext cx="0" cy="720080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4E698C4E-E35B-4806-93CE-26B87FFC7F77}"/>
                  </a:ext>
                </a:extLst>
              </p:cNvPr>
              <p:cNvCxnSpPr/>
              <p:nvPr/>
            </p:nvCxnSpPr>
            <p:spPr bwMode="auto">
              <a:xfrm flipH="1">
                <a:off x="3347864" y="4941168"/>
                <a:ext cx="792088" cy="144016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5A012C-0FAE-4BC7-A9B1-5B1E07E76DEA}"/>
                </a:ext>
              </a:extLst>
            </p:cNvPr>
            <p:cNvGrpSpPr/>
            <p:nvPr/>
          </p:nvGrpSpPr>
          <p:grpSpPr>
            <a:xfrm>
              <a:off x="5292080" y="3713212"/>
              <a:ext cx="864096" cy="1728192"/>
              <a:chOff x="5292080" y="3713212"/>
              <a:chExt cx="864096" cy="1728192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243E9D2-75CE-4F96-B938-9BDAB472DAC3}"/>
                  </a:ext>
                </a:extLst>
              </p:cNvPr>
              <p:cNvCxnSpPr/>
              <p:nvPr/>
            </p:nvCxnSpPr>
            <p:spPr bwMode="auto">
              <a:xfrm>
                <a:off x="5292080" y="3713212"/>
                <a:ext cx="0" cy="360040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F0B9192-7238-47B7-8DBD-2EFABC3DE122}"/>
                  </a:ext>
                </a:extLst>
              </p:cNvPr>
              <p:cNvCxnSpPr/>
              <p:nvPr/>
            </p:nvCxnSpPr>
            <p:spPr bwMode="auto">
              <a:xfrm>
                <a:off x="5292080" y="4416523"/>
                <a:ext cx="0" cy="664841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C4BE16A-1E39-4688-B32B-B7485CF9DE6F}"/>
                  </a:ext>
                </a:extLst>
              </p:cNvPr>
              <p:cNvCxnSpPr/>
              <p:nvPr/>
            </p:nvCxnSpPr>
            <p:spPr bwMode="auto">
              <a:xfrm>
                <a:off x="5292080" y="5081364"/>
                <a:ext cx="0" cy="360040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B09BC9A-C2D2-4537-B18B-EFFE71DD42C1}"/>
                  </a:ext>
                </a:extLst>
              </p:cNvPr>
              <p:cNvCxnSpPr/>
              <p:nvPr/>
            </p:nvCxnSpPr>
            <p:spPr bwMode="auto">
              <a:xfrm>
                <a:off x="6156176" y="4270505"/>
                <a:ext cx="0" cy="684076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F0E7E8F-EDB1-40D3-A474-BE034F503E75}"/>
                  </a:ext>
                </a:extLst>
              </p:cNvPr>
              <p:cNvCxnSpPr/>
              <p:nvPr/>
            </p:nvCxnSpPr>
            <p:spPr bwMode="auto">
              <a:xfrm>
                <a:off x="5292080" y="4073252"/>
                <a:ext cx="864096" cy="197253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DDCE27-99BA-4FC6-84E5-2A630CB52E0E}"/>
                  </a:ext>
                </a:extLst>
              </p:cNvPr>
              <p:cNvCxnSpPr/>
              <p:nvPr/>
            </p:nvCxnSpPr>
            <p:spPr bwMode="auto">
              <a:xfrm flipH="1">
                <a:off x="5292080" y="4937348"/>
                <a:ext cx="864096" cy="147836"/>
              </a:xfrm>
              <a:prstGeom prst="straightConnector1">
                <a:avLst/>
              </a:prstGeom>
              <a:solidFill>
                <a:srgbClr val="3568C7"/>
              </a:solidFill>
              <a:ln w="28575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2EC2C2-2002-4709-926B-DE3CAB06B1BD}"/>
                </a:ext>
              </a:extLst>
            </p:cNvPr>
            <p:cNvGrpSpPr/>
            <p:nvPr/>
          </p:nvGrpSpPr>
          <p:grpSpPr>
            <a:xfrm>
              <a:off x="1779628" y="3383390"/>
              <a:ext cx="4590709" cy="2597416"/>
              <a:chOff x="1779628" y="3383390"/>
              <a:chExt cx="4590709" cy="259741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1455B28-429E-4C5A-B9E2-E9FEADCF7E6E}"/>
                  </a:ext>
                </a:extLst>
              </p:cNvPr>
              <p:cNvGrpSpPr/>
              <p:nvPr/>
            </p:nvGrpSpPr>
            <p:grpSpPr>
              <a:xfrm>
                <a:off x="2419586" y="3717032"/>
                <a:ext cx="144016" cy="1944216"/>
                <a:chOff x="2419586" y="3717032"/>
                <a:chExt cx="144016" cy="1944216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1B5A610-456F-4FC5-9910-A1F01F8F7A4C}"/>
                    </a:ext>
                  </a:extLst>
                </p:cNvPr>
                <p:cNvCxnSpPr/>
                <p:nvPr/>
              </p:nvCxnSpPr>
              <p:spPr bwMode="auto">
                <a:xfrm>
                  <a:off x="2491594" y="3717032"/>
                  <a:ext cx="0" cy="1944216"/>
                </a:xfrm>
                <a:prstGeom prst="straightConnector1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911C8D4-7C7B-4352-9F54-7BE34644079E}"/>
                    </a:ext>
                  </a:extLst>
                </p:cNvPr>
                <p:cNvCxnSpPr/>
                <p:nvPr/>
              </p:nvCxnSpPr>
              <p:spPr bwMode="auto">
                <a:xfrm>
                  <a:off x="2419586" y="3717032"/>
                  <a:ext cx="144016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1738E96-4363-49D0-B075-F5839FF16EFD}"/>
                    </a:ext>
                  </a:extLst>
                </p:cNvPr>
                <p:cNvCxnSpPr/>
                <p:nvPr/>
              </p:nvCxnSpPr>
              <p:spPr bwMode="auto">
                <a:xfrm>
                  <a:off x="2419586" y="4077072"/>
                  <a:ext cx="144016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800E146-1797-4883-BD1B-08C9D919BDD8}"/>
                    </a:ext>
                  </a:extLst>
                </p:cNvPr>
                <p:cNvCxnSpPr/>
                <p:nvPr/>
              </p:nvCxnSpPr>
              <p:spPr bwMode="auto">
                <a:xfrm>
                  <a:off x="2419586" y="4416524"/>
                  <a:ext cx="144016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B849A94-5CD5-442E-9DAD-6CEC7982D876}"/>
                    </a:ext>
                  </a:extLst>
                </p:cNvPr>
                <p:cNvCxnSpPr/>
                <p:nvPr/>
              </p:nvCxnSpPr>
              <p:spPr bwMode="auto">
                <a:xfrm>
                  <a:off x="2419586" y="4784179"/>
                  <a:ext cx="144016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DED431-636F-449E-92D7-BBDA33605FFF}"/>
                    </a:ext>
                  </a:extLst>
                </p:cNvPr>
                <p:cNvCxnSpPr/>
                <p:nvPr/>
              </p:nvCxnSpPr>
              <p:spPr bwMode="auto">
                <a:xfrm>
                  <a:off x="2419586" y="5131593"/>
                  <a:ext cx="144016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0E5DE3D-805E-42D6-A7C8-1ACF86312FB1}"/>
                    </a:ext>
                  </a:extLst>
                </p:cNvPr>
                <p:cNvCxnSpPr/>
                <p:nvPr/>
              </p:nvCxnSpPr>
              <p:spPr bwMode="auto">
                <a:xfrm>
                  <a:off x="2419586" y="5445224"/>
                  <a:ext cx="144016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131A9F3-D241-4053-80CD-5B885FAABE02}"/>
                    </a:ext>
                  </a:extLst>
                </p:cNvPr>
                <p:cNvCxnSpPr/>
                <p:nvPr/>
              </p:nvCxnSpPr>
              <p:spPr bwMode="auto">
                <a:xfrm>
                  <a:off x="2455590" y="4958401"/>
                  <a:ext cx="72008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7585B0E-C0CF-4A6D-946B-3ACE67BF211C}"/>
                    </a:ext>
                  </a:extLst>
                </p:cNvPr>
                <p:cNvCxnSpPr/>
                <p:nvPr/>
              </p:nvCxnSpPr>
              <p:spPr bwMode="auto">
                <a:xfrm>
                  <a:off x="2455590" y="5297493"/>
                  <a:ext cx="72008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FC1155E-BDA8-46A0-94AB-2E0A8408FBC0}"/>
                    </a:ext>
                  </a:extLst>
                </p:cNvPr>
                <p:cNvCxnSpPr/>
                <p:nvPr/>
              </p:nvCxnSpPr>
              <p:spPr bwMode="auto">
                <a:xfrm>
                  <a:off x="2456396" y="4612543"/>
                  <a:ext cx="72008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AE530B3-5829-4D47-ACAF-91B73951E123}"/>
                    </a:ext>
                  </a:extLst>
                </p:cNvPr>
                <p:cNvCxnSpPr/>
                <p:nvPr/>
              </p:nvCxnSpPr>
              <p:spPr bwMode="auto">
                <a:xfrm>
                  <a:off x="2455590" y="4257180"/>
                  <a:ext cx="72008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06F4B32-CF69-4012-AF71-EAD25018B736}"/>
                    </a:ext>
                  </a:extLst>
                </p:cNvPr>
                <p:cNvCxnSpPr/>
                <p:nvPr/>
              </p:nvCxnSpPr>
              <p:spPr bwMode="auto">
                <a:xfrm>
                  <a:off x="2455590" y="3897554"/>
                  <a:ext cx="72008" cy="0"/>
                </a:xfrm>
                <a:prstGeom prst="line">
                  <a:avLst/>
                </a:prstGeom>
                <a:solidFill>
                  <a:srgbClr val="3568C7"/>
                </a:solidFill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BA0DF39-CCE4-42A8-8356-7D9D40221A69}"/>
                  </a:ext>
                </a:extLst>
              </p:cNvPr>
              <p:cNvGrpSpPr/>
              <p:nvPr/>
            </p:nvGrpSpPr>
            <p:grpSpPr>
              <a:xfrm>
                <a:off x="1779628" y="3383390"/>
                <a:ext cx="4590709" cy="2597416"/>
                <a:chOff x="1779628" y="3383390"/>
                <a:chExt cx="4590709" cy="2597416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9F0B0D-E1CC-475C-9615-B09A21F09430}"/>
                    </a:ext>
                  </a:extLst>
                </p:cNvPr>
                <p:cNvSpPr txBox="1"/>
                <p:nvPr/>
              </p:nvSpPr>
              <p:spPr>
                <a:xfrm>
                  <a:off x="2000040" y="3501400"/>
                  <a:ext cx="2632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t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6C8E5A6-B056-4A6F-89CB-B3719EF4D9CE}"/>
                    </a:ext>
                  </a:extLst>
                </p:cNvPr>
                <p:cNvSpPr txBox="1"/>
                <p:nvPr/>
              </p:nvSpPr>
              <p:spPr>
                <a:xfrm>
                  <a:off x="1850160" y="3826293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t+2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5372A9-CA11-463C-A8CC-BD801F33EA54}"/>
                    </a:ext>
                  </a:extLst>
                </p:cNvPr>
                <p:cNvSpPr txBox="1"/>
                <p:nvPr/>
              </p:nvSpPr>
              <p:spPr>
                <a:xfrm>
                  <a:off x="1850160" y="4201080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t+4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25830AC-E3AD-44F9-8EC5-9F2D4AE5421F}"/>
                    </a:ext>
                  </a:extLst>
                </p:cNvPr>
                <p:cNvSpPr txBox="1"/>
                <p:nvPr/>
              </p:nvSpPr>
              <p:spPr>
                <a:xfrm>
                  <a:off x="1850160" y="4568735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t+6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5D1C30D-B8CB-4C6A-86D3-EC7B66E3C23E}"/>
                    </a:ext>
                  </a:extLst>
                </p:cNvPr>
                <p:cNvSpPr txBox="1"/>
                <p:nvPr/>
              </p:nvSpPr>
              <p:spPr>
                <a:xfrm>
                  <a:off x="1850160" y="4916148"/>
                  <a:ext cx="56297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t+8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C42213E-266C-4957-AE23-C4AA5B109F5D}"/>
                    </a:ext>
                  </a:extLst>
                </p:cNvPr>
                <p:cNvSpPr txBox="1"/>
                <p:nvPr/>
              </p:nvSpPr>
              <p:spPr>
                <a:xfrm>
                  <a:off x="1779628" y="5230361"/>
                  <a:ext cx="70403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t+10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2D48180-0CFD-4052-94FA-68976F39AAF6}"/>
                    </a:ext>
                  </a:extLst>
                </p:cNvPr>
                <p:cNvSpPr txBox="1"/>
                <p:nvPr/>
              </p:nvSpPr>
              <p:spPr>
                <a:xfrm>
                  <a:off x="3128767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P1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B322C99-029A-48C1-907F-E539FC39F5AE}"/>
                    </a:ext>
                  </a:extLst>
                </p:cNvPr>
                <p:cNvSpPr txBox="1"/>
                <p:nvPr/>
              </p:nvSpPr>
              <p:spPr>
                <a:xfrm>
                  <a:off x="3925791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P2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5D7B1FF-E551-45F9-BAA4-C39962D7FD5C}"/>
                    </a:ext>
                  </a:extLst>
                </p:cNvPr>
                <p:cNvSpPr txBox="1"/>
                <p:nvPr/>
              </p:nvSpPr>
              <p:spPr>
                <a:xfrm>
                  <a:off x="5077919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P1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BCEF0EB-D983-4D30-93B8-44F62693A2A1}"/>
                    </a:ext>
                  </a:extLst>
                </p:cNvPr>
                <p:cNvSpPr txBox="1"/>
                <p:nvPr/>
              </p:nvSpPr>
              <p:spPr>
                <a:xfrm>
                  <a:off x="5942015" y="338339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P2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2382D76-6DF7-4BEC-B4FA-BE9B8B00E62A}"/>
                    </a:ext>
                  </a:extLst>
                </p:cNvPr>
                <p:cNvSpPr txBox="1"/>
                <p:nvPr/>
              </p:nvSpPr>
              <p:spPr>
                <a:xfrm>
                  <a:off x="3115943" y="561147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(a)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BC03C2F-6336-4126-8674-70E8D9108065}"/>
                    </a:ext>
                  </a:extLst>
                </p:cNvPr>
                <p:cNvSpPr txBox="1"/>
                <p:nvPr/>
              </p:nvSpPr>
              <p:spPr>
                <a:xfrm>
                  <a:off x="5137103" y="5611474"/>
                  <a:ext cx="453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" charset="0"/>
                      <a:ea typeface="+mn-ea"/>
                    </a:rPr>
                    <a:t>(b)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89621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2D0-DC8E-4A3D-BE4D-E71D9B65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55427"/>
            <a:ext cx="8515350" cy="458788"/>
          </a:xfrm>
        </p:spPr>
        <p:txBody>
          <a:bodyPr/>
          <a:lstStyle/>
          <a:p>
            <a:r>
              <a:rPr lang="it-IT" dirty="0"/>
              <a:t>Model revizuit pentru cost comunicare</a:t>
            </a:r>
            <a:br>
              <a:rPr lang="en-US" dirty="0"/>
            </a:br>
            <a:endParaRPr lang="en-US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A2FDE91-C147-4B7E-8C07-8154AC94E258}"/>
              </a:ext>
            </a:extLst>
          </p:cNvPr>
          <p:cNvCxnSpPr/>
          <p:nvPr/>
        </p:nvCxnSpPr>
        <p:spPr bwMode="auto">
          <a:xfrm flipH="1">
            <a:off x="3257698" y="5976838"/>
            <a:ext cx="242991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4516623-A67C-468A-AD2B-1181224F47E9}"/>
              </a:ext>
            </a:extLst>
          </p:cNvPr>
          <p:cNvCxnSpPr/>
          <p:nvPr/>
        </p:nvCxnSpPr>
        <p:spPr bwMode="auto">
          <a:xfrm>
            <a:off x="1750515" y="6264870"/>
            <a:ext cx="237738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45AEF44-A90A-47D7-B37A-AFB8C816700E}"/>
              </a:ext>
            </a:extLst>
          </p:cNvPr>
          <p:cNvCxnSpPr/>
          <p:nvPr/>
        </p:nvCxnSpPr>
        <p:spPr bwMode="auto">
          <a:xfrm>
            <a:off x="1750515" y="5040734"/>
            <a:ext cx="2377382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DE16FDF-AA87-42E2-BCF9-68D38B58DF39}"/>
              </a:ext>
            </a:extLst>
          </p:cNvPr>
          <p:cNvCxnSpPr/>
          <p:nvPr/>
        </p:nvCxnSpPr>
        <p:spPr bwMode="auto">
          <a:xfrm>
            <a:off x="3264768" y="4752702"/>
            <a:ext cx="242284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8" name="Rectangle 15">
            <a:extLst>
              <a:ext uri="{FF2B5EF4-FFF2-40B4-BE49-F238E27FC236}">
                <a16:creationId xmlns:a16="http://schemas.microsoft.com/office/drawing/2014/main" id="{98E0FCF5-E924-42F3-A185-8C5D04EC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1088"/>
            <a:ext cx="9144000" cy="1223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09" name="Rectangle 3">
            <a:extLst>
              <a:ext uri="{FF2B5EF4-FFF2-40B4-BE49-F238E27FC236}">
                <a16:creationId xmlns:a16="http://schemas.microsoft.com/office/drawing/2014/main" id="{9105335A-1356-4830-A76A-D8D32E97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0198"/>
            <a:ext cx="86868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odel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comunica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impl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msg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  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 +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06157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Competi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ţ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 pentru bandă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msg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-b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 +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06157"/>
                </a:solidFill>
                <a:effectLst/>
                <a:uLnTx/>
                <a:uFillTx/>
                <a:ea typeface="+mn-ea"/>
                <a:cs typeface="+mn-cs"/>
              </a:rPr>
              <a:t>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06157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= num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proceso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care comunică concurent pe </a:t>
            </a:r>
            <a:r>
              <a:rPr kumimoji="0" lang="ro-RO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acelaşi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canal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ș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acela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ș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sens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0615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CCD77360-786D-476B-9334-4B45D1AC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51150"/>
            <a:ext cx="1600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</a:rPr>
              <a:t>S=1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</a:rPr>
              <a:t>S=2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</a:rPr>
              <a:t>S=1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AFC6305-3868-4E35-BDB4-4653CCB5D365}"/>
              </a:ext>
            </a:extLst>
          </p:cNvPr>
          <p:cNvGrpSpPr/>
          <p:nvPr/>
        </p:nvGrpSpPr>
        <p:grpSpPr>
          <a:xfrm>
            <a:off x="1113532" y="3422147"/>
            <a:ext cx="5211068" cy="617116"/>
            <a:chOff x="1113532" y="3466597"/>
            <a:chExt cx="5211068" cy="617116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8F7E8F-A162-4AB0-B968-7F1A17F2AA22}"/>
                </a:ext>
              </a:extLst>
            </p:cNvPr>
            <p:cNvSpPr/>
            <p:nvPr/>
          </p:nvSpPr>
          <p:spPr bwMode="auto">
            <a:xfrm>
              <a:off x="1113532" y="346659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D48546D-7F4D-4749-A175-79DD6F1EA96A}"/>
                </a:ext>
              </a:extLst>
            </p:cNvPr>
            <p:cNvSpPr/>
            <p:nvPr/>
          </p:nvSpPr>
          <p:spPr bwMode="auto">
            <a:xfrm>
              <a:off x="2627784" y="346659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05058D6-E45B-4C55-8CCB-6880EB283B96}"/>
                </a:ext>
              </a:extLst>
            </p:cNvPr>
            <p:cNvSpPr/>
            <p:nvPr/>
          </p:nvSpPr>
          <p:spPr bwMode="auto">
            <a:xfrm>
              <a:off x="4127897" y="346659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F5B397A-7511-4F22-AB83-FCFF4B7A3368}"/>
                </a:ext>
              </a:extLst>
            </p:cNvPr>
            <p:cNvSpPr/>
            <p:nvPr/>
          </p:nvSpPr>
          <p:spPr bwMode="auto">
            <a:xfrm>
              <a:off x="5687616" y="346659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ADE4390-4CC3-48F5-A9B0-B34518BE6F8E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 bwMode="auto">
            <a:xfrm>
              <a:off x="3264768" y="3775155"/>
              <a:ext cx="863129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94E126B-528F-4970-A54A-E58548BF701B}"/>
                </a:ext>
              </a:extLst>
            </p:cNvPr>
            <p:cNvCxnSpPr>
              <a:stCxn id="214" idx="3"/>
              <a:endCxn id="215" idx="1"/>
            </p:cNvCxnSpPr>
            <p:nvPr/>
          </p:nvCxnSpPr>
          <p:spPr bwMode="auto">
            <a:xfrm>
              <a:off x="4764881" y="3775155"/>
              <a:ext cx="922735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7448D0C-077D-4EF7-B0A0-C103563DEFD0}"/>
                </a:ext>
              </a:extLst>
            </p:cNvPr>
            <p:cNvCxnSpPr>
              <a:stCxn id="212" idx="3"/>
              <a:endCxn id="213" idx="1"/>
            </p:cNvCxnSpPr>
            <p:nvPr/>
          </p:nvCxnSpPr>
          <p:spPr bwMode="auto">
            <a:xfrm>
              <a:off x="1750516" y="3775155"/>
              <a:ext cx="877268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65553EF-09A4-4F76-A6CF-C6C6EE397434}"/>
              </a:ext>
            </a:extLst>
          </p:cNvPr>
          <p:cNvGrpSpPr/>
          <p:nvPr/>
        </p:nvGrpSpPr>
        <p:grpSpPr>
          <a:xfrm>
            <a:off x="1113532" y="4602770"/>
            <a:ext cx="5211068" cy="617116"/>
            <a:chOff x="1113532" y="4647220"/>
            <a:chExt cx="5211068" cy="617116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E103149-D300-433E-9D69-1C5F91644741}"/>
                </a:ext>
              </a:extLst>
            </p:cNvPr>
            <p:cNvSpPr/>
            <p:nvPr/>
          </p:nvSpPr>
          <p:spPr bwMode="auto">
            <a:xfrm>
              <a:off x="1113532" y="4647220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B5CBCEB-2926-4C85-A922-10F949834ED1}"/>
                </a:ext>
              </a:extLst>
            </p:cNvPr>
            <p:cNvSpPr/>
            <p:nvPr/>
          </p:nvSpPr>
          <p:spPr bwMode="auto">
            <a:xfrm>
              <a:off x="2627784" y="4647220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9896B3D-67A3-4376-8E97-7B3E533A63EB}"/>
                </a:ext>
              </a:extLst>
            </p:cNvPr>
            <p:cNvSpPr/>
            <p:nvPr/>
          </p:nvSpPr>
          <p:spPr bwMode="auto">
            <a:xfrm>
              <a:off x="4127897" y="4647220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92E10B8-FE49-43B7-A62D-23A9AE9B3381}"/>
                </a:ext>
              </a:extLst>
            </p:cNvPr>
            <p:cNvSpPr/>
            <p:nvPr/>
          </p:nvSpPr>
          <p:spPr bwMode="auto">
            <a:xfrm>
              <a:off x="5687616" y="4647220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256FDC6-CC36-4A22-B93F-20A367AC39BA}"/>
                </a:ext>
              </a:extLst>
            </p:cNvPr>
            <p:cNvCxnSpPr>
              <a:stCxn id="220" idx="3"/>
              <a:endCxn id="221" idx="1"/>
            </p:cNvCxnSpPr>
            <p:nvPr/>
          </p:nvCxnSpPr>
          <p:spPr bwMode="auto">
            <a:xfrm>
              <a:off x="1750516" y="4955778"/>
              <a:ext cx="877268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C16FBC0-4E5B-4676-B93F-625710038C04}"/>
                </a:ext>
              </a:extLst>
            </p:cNvPr>
            <p:cNvCxnSpPr>
              <a:stCxn id="221" idx="3"/>
              <a:endCxn id="222" idx="1"/>
            </p:cNvCxnSpPr>
            <p:nvPr/>
          </p:nvCxnSpPr>
          <p:spPr bwMode="auto">
            <a:xfrm>
              <a:off x="3264768" y="4955778"/>
              <a:ext cx="863129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D0CBF21-1EA8-4DE4-B998-3849C691835E}"/>
                </a:ext>
              </a:extLst>
            </p:cNvPr>
            <p:cNvCxnSpPr>
              <a:stCxn id="222" idx="3"/>
              <a:endCxn id="223" idx="1"/>
            </p:cNvCxnSpPr>
            <p:nvPr/>
          </p:nvCxnSpPr>
          <p:spPr bwMode="auto">
            <a:xfrm>
              <a:off x="4764881" y="4955778"/>
              <a:ext cx="922735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28DE4BE-DB6B-45F6-A4F4-2AEDFE354F44}"/>
              </a:ext>
            </a:extLst>
          </p:cNvPr>
          <p:cNvGrpSpPr/>
          <p:nvPr/>
        </p:nvGrpSpPr>
        <p:grpSpPr>
          <a:xfrm>
            <a:off x="1113532" y="5785457"/>
            <a:ext cx="5211068" cy="617116"/>
            <a:chOff x="1113532" y="5829907"/>
            <a:chExt cx="5211068" cy="617116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9EC9633-344B-4E92-B01D-287B64BE918D}"/>
                </a:ext>
              </a:extLst>
            </p:cNvPr>
            <p:cNvSpPr/>
            <p:nvPr/>
          </p:nvSpPr>
          <p:spPr bwMode="auto">
            <a:xfrm>
              <a:off x="1113532" y="582990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DAFCA96-040A-40A4-AF6D-C71FDAB6DC41}"/>
                </a:ext>
              </a:extLst>
            </p:cNvPr>
            <p:cNvSpPr/>
            <p:nvPr/>
          </p:nvSpPr>
          <p:spPr bwMode="auto">
            <a:xfrm>
              <a:off x="2627784" y="582990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D9B65DF-73B5-4296-B46D-51AA89E50BA2}"/>
                </a:ext>
              </a:extLst>
            </p:cNvPr>
            <p:cNvSpPr/>
            <p:nvPr/>
          </p:nvSpPr>
          <p:spPr bwMode="auto">
            <a:xfrm>
              <a:off x="4127897" y="582990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6FD6B7E-F5DF-4B1C-BC9D-46FFE99EE166}"/>
                </a:ext>
              </a:extLst>
            </p:cNvPr>
            <p:cNvSpPr/>
            <p:nvPr/>
          </p:nvSpPr>
          <p:spPr bwMode="auto">
            <a:xfrm>
              <a:off x="5687616" y="5829907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1391A85-C652-4D0B-896E-3B1C18419190}"/>
                </a:ext>
              </a:extLst>
            </p:cNvPr>
            <p:cNvCxnSpPr>
              <a:stCxn id="230" idx="3"/>
              <a:endCxn id="231" idx="1"/>
            </p:cNvCxnSpPr>
            <p:nvPr/>
          </p:nvCxnSpPr>
          <p:spPr bwMode="auto">
            <a:xfrm>
              <a:off x="4764881" y="6138465"/>
              <a:ext cx="922735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D604B30-0534-413C-A91B-4AB69CC251E6}"/>
                </a:ext>
              </a:extLst>
            </p:cNvPr>
            <p:cNvCxnSpPr>
              <a:stCxn id="229" idx="3"/>
              <a:endCxn id="230" idx="1"/>
            </p:cNvCxnSpPr>
            <p:nvPr/>
          </p:nvCxnSpPr>
          <p:spPr bwMode="auto">
            <a:xfrm>
              <a:off x="3264768" y="6138465"/>
              <a:ext cx="863129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E3B6B4C-EBAF-4D3F-A2D4-82EBFD09B014}"/>
                </a:ext>
              </a:extLst>
            </p:cNvPr>
            <p:cNvCxnSpPr>
              <a:stCxn id="228" idx="3"/>
              <a:endCxn id="229" idx="1"/>
            </p:cNvCxnSpPr>
            <p:nvPr/>
          </p:nvCxnSpPr>
          <p:spPr bwMode="auto">
            <a:xfrm>
              <a:off x="1750516" y="6138465"/>
              <a:ext cx="877268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8EC61B8-CEE4-4CAA-96B0-7977BBC53C66}"/>
              </a:ext>
            </a:extLst>
          </p:cNvPr>
          <p:cNvCxnSpPr>
            <a:stCxn id="212" idx="3"/>
            <a:endCxn id="213" idx="1"/>
          </p:cNvCxnSpPr>
          <p:nvPr/>
        </p:nvCxnSpPr>
        <p:spPr bwMode="auto">
          <a:xfrm>
            <a:off x="1750516" y="3730705"/>
            <a:ext cx="8772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EF5F95F-7D2A-4D56-990F-748A0EA4DAC2}"/>
              </a:ext>
            </a:extLst>
          </p:cNvPr>
          <p:cNvCxnSpPr>
            <a:stCxn id="214" idx="3"/>
            <a:endCxn id="215" idx="1"/>
          </p:cNvCxnSpPr>
          <p:nvPr/>
        </p:nvCxnSpPr>
        <p:spPr bwMode="auto">
          <a:xfrm>
            <a:off x="4764881" y="3730705"/>
            <a:ext cx="92273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37" name="Picture 6" descr="1993">
            <a:extLst>
              <a:ext uri="{FF2B5EF4-FFF2-40B4-BE49-F238E27FC236}">
                <a16:creationId xmlns:a16="http://schemas.microsoft.com/office/drawing/2014/main" id="{97818D7A-D93D-4CD6-9292-00050C7A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59" y="3538695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6" descr="1993">
            <a:extLst>
              <a:ext uri="{FF2B5EF4-FFF2-40B4-BE49-F238E27FC236}">
                <a16:creationId xmlns:a16="http://schemas.microsoft.com/office/drawing/2014/main" id="{D10628C1-F4B3-4B15-8852-48C6A452B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4" y="3538694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6" descr="1993">
            <a:extLst>
              <a:ext uri="{FF2B5EF4-FFF2-40B4-BE49-F238E27FC236}">
                <a16:creationId xmlns:a16="http://schemas.microsoft.com/office/drawing/2014/main" id="{CE4DB7EE-097C-4647-ABF2-85D6BCB1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58" y="4906962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Picture 6" descr="1993">
            <a:extLst>
              <a:ext uri="{FF2B5EF4-FFF2-40B4-BE49-F238E27FC236}">
                <a16:creationId xmlns:a16="http://schemas.microsoft.com/office/drawing/2014/main" id="{40F27BEB-D969-47EB-93D4-B52956FD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243" y="4569345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6" descr="1993">
            <a:extLst>
              <a:ext uri="{FF2B5EF4-FFF2-40B4-BE49-F238E27FC236}">
                <a16:creationId xmlns:a16="http://schemas.microsoft.com/office/drawing/2014/main" id="{88C2E8DA-1F56-49CB-9B31-879B10C9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98" y="6100551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Picture 6" descr="1993">
            <a:extLst>
              <a:ext uri="{FF2B5EF4-FFF2-40B4-BE49-F238E27FC236}">
                <a16:creationId xmlns:a16="http://schemas.microsoft.com/office/drawing/2014/main" id="{846A52A5-C9F6-4809-93A4-270D3B14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59" y="5772546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Boom">
            <a:extLst>
              <a:ext uri="{FF2B5EF4-FFF2-40B4-BE49-F238E27FC236}">
                <a16:creationId xmlns:a16="http://schemas.microsoft.com/office/drawing/2014/main" id="{16793AE4-8A47-4A6A-AF2C-DAC13059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956" y="4662708"/>
            <a:ext cx="457200" cy="4572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3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6.93642E-7 L 0.09705 0.0034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2.48555E-6 L 0.10243 2.48555E-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1.96532E-6 L 0.22049 1.9653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-2.94798E-6 L 0.07101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9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0.22049 4.33526E-6 L 0.26146 -0.007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37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0.07101 0.00023 L 0.26788 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6" dur="2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8" dur="2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609D-1F9A-46E4-8604-2D5BF565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Sequential Floyd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2732378-2673-4A77-946F-29F4E2308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59" y="1596705"/>
            <a:ext cx="8892481" cy="346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0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= 0, 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daca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== j</a:t>
            </a:r>
          </a:p>
          <a:p>
            <a:pPr>
              <a:lnSpc>
                <a:spcPct val="80000"/>
              </a:lnSpc>
            </a:pP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0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= cost(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), 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dac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exist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muchie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ș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!= j</a:t>
            </a:r>
          </a:p>
          <a:p>
            <a:pPr>
              <a:lnSpc>
                <a:spcPct val="80000"/>
              </a:lnSpc>
            </a:pP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0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= MAX, 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altfel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kern="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kern="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[k = 0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</a:rPr>
              <a:t> to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N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kern="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= 0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kern="0" dirty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[j = 0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</a:rPr>
              <a:t> to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–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1]</a:t>
            </a:r>
            <a:endParaRPr lang="ro-RO" sz="2200" kern="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I[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k+1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= min(I[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i,j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, I[</a:t>
            </a:r>
            <a:r>
              <a:rPr lang="en-US" sz="2200" kern="0" dirty="0" err="1">
                <a:solidFill>
                  <a:srgbClr val="C00000"/>
                </a:solidFill>
                <a:latin typeface="Courier New" pitchFamily="49" charset="0"/>
              </a:rPr>
              <a:t>i,k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 + I[k</a:t>
            </a:r>
            <a:r>
              <a:rPr lang="ro-RO" sz="2200" kern="0" dirty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j]</a:t>
            </a:r>
            <a:r>
              <a:rPr lang="en-US" sz="2200" kern="0" baseline="-25000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200" kern="0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kern="0" dirty="0">
                <a:solidFill>
                  <a:srgbClr val="C00000"/>
                </a:solidFill>
                <a:latin typeface="Courier New" pitchFamily="49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kern="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endParaRPr lang="en-US" sz="2200" b="1" kern="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b="1" kern="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endParaRPr lang="en-US" sz="2200" b="1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3CB0C61-E2B3-4426-A420-E232D0B2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615" y="5514952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T = 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 N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300F8344-7D48-479F-8FAA-9DC4B111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40" y="4748189"/>
            <a:ext cx="2685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Durata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unei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itera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ț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ii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5ACEF14-82E9-41A9-AF0D-5BEDCAF5B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779" y="5210152"/>
            <a:ext cx="76200" cy="3048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7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95EB-3460-45AA-9D1D-2EC6CC9B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Parallel Floyd 1 (1)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46D0E9D-A13A-4B04-A546-1CB51398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90942"/>
            <a:ext cx="896461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Ba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zat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pe o descompunere uni-dimensională pe rânduri a matricei 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algoritm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ul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poate folosi cel mult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P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proceso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P&lt;=N)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Fiecare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task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are unul sau mai multe rânduri adiacente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din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 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şi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răspunde de calculul acestor rânduri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   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for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[k = 0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to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N-1]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	for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local_i_start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to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local_i_end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	  for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[j = 0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to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N-1]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 I[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i,j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k+1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= min(I[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i,j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, I[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i,k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+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+mn-ea"/>
                <a:cs typeface="+mn-cs"/>
              </a:rPr>
              <a:t>I[k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+mn-ea"/>
                <a:cs typeface="+mn-cs"/>
              </a:rPr>
              <a:t>,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+mn-ea"/>
                <a:cs typeface="+mn-cs"/>
              </a:rPr>
              <a:t>j]</a:t>
            </a:r>
            <a:r>
              <a:rPr kumimoji="0" lang="en-US" sz="2200" b="1" i="0" u="none" strike="noStrike" kern="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+mn-ea"/>
                <a:cs typeface="+mn-cs"/>
              </a:rPr>
              <a:t>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F6DD9C0E-8080-4E23-8013-E6A734242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2612" y="4331328"/>
            <a:ext cx="259432" cy="575899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1B4BC77-E1D8-442F-BF35-48170F49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251" y="3661915"/>
            <a:ext cx="182880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defTabSz="449263"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44926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local_i_start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294F259-E73F-4656-87A4-0E03CBFE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044" y="4108191"/>
            <a:ext cx="1828800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defTabSz="449263"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44926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local_i_end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945BD313-BA0E-44F4-86FC-93B28F945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051" y="3896998"/>
            <a:ext cx="762000" cy="0"/>
          </a:xfrm>
          <a:prstGeom prst="line">
            <a:avLst/>
          </a:prstGeom>
          <a:noFill/>
          <a:ln w="28575">
            <a:solidFill>
              <a:srgbClr val="F0615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A8A7A34-78CF-4EEC-94EB-07AA98F36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8051" y="4430398"/>
            <a:ext cx="762000" cy="0"/>
          </a:xfrm>
          <a:prstGeom prst="line">
            <a:avLst/>
          </a:prstGeom>
          <a:noFill/>
          <a:ln w="28575">
            <a:solidFill>
              <a:srgbClr val="F0615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Imagine 1">
            <a:extLst>
              <a:ext uri="{FF2B5EF4-FFF2-40B4-BE49-F238E27FC236}">
                <a16:creationId xmlns:a16="http://schemas.microsoft.com/office/drawing/2014/main" id="{37A2C15A-647D-4ABD-9602-D6A927C6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51" y="3191959"/>
            <a:ext cx="169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8123-E1BA-4095-B683-FC2DA67E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216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Parallel Floyd 1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F8BAF01-A82B-4168-B07C-2C191CA8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108963"/>
            <a:ext cx="876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pasul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k,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procesele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au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nevoie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linia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k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din matricea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Procesorul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cu această linie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 difuzează tuturor î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log 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paşi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folosind o structură arborescentă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Deoarece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fiecare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mesaj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are 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cuvinte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timpul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difuzare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unei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linii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log P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+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w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908454-1594-404D-95EE-CB79B2150824}"/>
              </a:ext>
            </a:extLst>
          </p:cNvPr>
          <p:cNvGrpSpPr/>
          <p:nvPr/>
        </p:nvGrpSpPr>
        <p:grpSpPr>
          <a:xfrm>
            <a:off x="1180976" y="3548541"/>
            <a:ext cx="2537916" cy="2534691"/>
            <a:chOff x="1169988" y="3630613"/>
            <a:chExt cx="2537916" cy="2534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4D2652-094B-4A39-BCFE-33D3DA97FE7D}"/>
                </a:ext>
              </a:extLst>
            </p:cNvPr>
            <p:cNvSpPr/>
            <p:nvPr/>
          </p:nvSpPr>
          <p:spPr bwMode="auto">
            <a:xfrm>
              <a:off x="1169988" y="3630613"/>
              <a:ext cx="2537916" cy="2534691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71401F-A577-459D-AD7E-74833C5BE709}"/>
                </a:ext>
              </a:extLst>
            </p:cNvPr>
            <p:cNvCxnSpPr/>
            <p:nvPr/>
          </p:nvCxnSpPr>
          <p:spPr bwMode="auto">
            <a:xfrm>
              <a:off x="1169988" y="4293096"/>
              <a:ext cx="2537916" cy="0"/>
            </a:xfrm>
            <a:prstGeom prst="line">
              <a:avLst/>
            </a:prstGeom>
            <a:solidFill>
              <a:srgbClr val="3568C7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35123A-4DB8-430B-BECB-0222F9F22E4C}"/>
                </a:ext>
              </a:extLst>
            </p:cNvPr>
            <p:cNvSpPr/>
            <p:nvPr/>
          </p:nvSpPr>
          <p:spPr bwMode="auto">
            <a:xfrm>
              <a:off x="1169988" y="4897958"/>
              <a:ext cx="2537916" cy="61927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568C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40DF6F-24B5-447D-9FF2-9AC85A380625}"/>
              </a:ext>
            </a:extLst>
          </p:cNvPr>
          <p:cNvGrpSpPr/>
          <p:nvPr/>
        </p:nvGrpSpPr>
        <p:grpSpPr>
          <a:xfrm>
            <a:off x="5424364" y="3548541"/>
            <a:ext cx="2538412" cy="2534691"/>
            <a:chOff x="5413376" y="3630613"/>
            <a:chExt cx="2538412" cy="2534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A45495-747F-4AF9-BBDD-036CF1DDA3FA}"/>
                </a:ext>
              </a:extLst>
            </p:cNvPr>
            <p:cNvSpPr/>
            <p:nvPr/>
          </p:nvSpPr>
          <p:spPr bwMode="auto">
            <a:xfrm>
              <a:off x="5413872" y="3630613"/>
              <a:ext cx="2537916" cy="2534691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698A7F-82F9-4FC5-937F-82255BC2CDF9}"/>
                </a:ext>
              </a:extLst>
            </p:cNvPr>
            <p:cNvCxnSpPr/>
            <p:nvPr/>
          </p:nvCxnSpPr>
          <p:spPr bwMode="auto">
            <a:xfrm>
              <a:off x="5413872" y="4293096"/>
              <a:ext cx="2537916" cy="0"/>
            </a:xfrm>
            <a:prstGeom prst="line">
              <a:avLst/>
            </a:prstGeom>
            <a:solidFill>
              <a:srgbClr val="3568C7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5FB4B5-4F41-4ADA-B1B5-4CBB23EC5C81}"/>
                </a:ext>
              </a:extLst>
            </p:cNvPr>
            <p:cNvSpPr/>
            <p:nvPr/>
          </p:nvSpPr>
          <p:spPr bwMode="auto">
            <a:xfrm>
              <a:off x="5413376" y="4897958"/>
              <a:ext cx="2537916" cy="619274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568C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D3EA62-26BF-44F8-860D-D4000F4D897A}"/>
                </a:ext>
              </a:extLst>
            </p:cNvPr>
            <p:cNvSpPr/>
            <p:nvPr/>
          </p:nvSpPr>
          <p:spPr bwMode="auto">
            <a:xfrm>
              <a:off x="5413872" y="3933056"/>
              <a:ext cx="2537916" cy="1440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568C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BC3859-644C-4FC5-AF89-DEB85DD1FF80}"/>
              </a:ext>
            </a:extLst>
          </p:cNvPr>
          <p:cNvSpPr txBox="1"/>
          <p:nvPr/>
        </p:nvSpPr>
        <p:spPr>
          <a:xfrm>
            <a:off x="2238177" y="609179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a)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67014-FA73-472E-981B-F07F974086E9}"/>
              </a:ext>
            </a:extLst>
          </p:cNvPr>
          <p:cNvSpPr txBox="1"/>
          <p:nvPr/>
        </p:nvSpPr>
        <p:spPr>
          <a:xfrm>
            <a:off x="6472997" y="609179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b)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3753EF-D0E0-4C4D-8ADE-F24CFD2F729E}"/>
              </a:ext>
            </a:extLst>
          </p:cNvPr>
          <p:cNvSpPr txBox="1"/>
          <p:nvPr/>
        </p:nvSpPr>
        <p:spPr>
          <a:xfrm>
            <a:off x="4989775" y="3692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k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777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AC15-32FB-4883-989D-82D3F187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19" y="514351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Parallel Floyd 1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A9AAEE6-066E-4CD3-B7FF-171D27876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25" y="1625149"/>
                <a:ext cx="8229600" cy="4525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Fiecare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 task 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este rădăcină pentru cel puţin o difuzare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 (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dacă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 P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N).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Folosind un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 h</a:t>
                </a:r>
                <a:r>
                  <a:rPr kumimoji="0" lang="ro-RO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i</a:t>
                </a:r>
                <a:r>
                  <a:rPr kumimoji="0" lang="en-US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percub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, </a:t>
                </a:r>
                <a:r>
                  <a:rPr kumimoji="0" lang="ro-RO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fiecare nod poa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t</a:t>
                </a:r>
                <a:r>
                  <a:rPr kumimoji="0" lang="ro-RO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e difuza în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 log P </a:t>
                </a:r>
                <a:r>
                  <a:rPr kumimoji="0" lang="ro-RO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paşi</a:t>
                </a: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+mn-cs"/>
                  </a:rPr>
                  <a:t> 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Pentru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 N 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difuzări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, 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cu mesaje de lungime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 N: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𝐹𝑙𝑜𝑦𝑑</m:t>
                    </m:r>
                    <m:r>
                      <a:rPr kumimoji="0" lang="en-US" sz="28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 = </m:t>
                    </m:r>
                    <m:f>
                      <m:fPr>
                        <m:ctrlPr>
                          <a:rPr kumimoji="0" lang="en-US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0" cap="none" spc="0" normalizeH="0" baseline="-25000" noProof="0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en-US" sz="2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den>
                    </m:f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⁡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 </m:t>
                    </m:r>
                    <m:r>
                      <a:rPr kumimoji="0" lang="en-US" sz="2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</m:t>
                    </m:r>
                    <m:r>
                      <a:rPr kumimoji="0" lang="en-US" sz="2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sz="2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A9AAEE6-066E-4CD3-B7FF-171D2787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" y="1625149"/>
                <a:ext cx="8229600" cy="4525962"/>
              </a:xfrm>
              <a:prstGeom prst="rect">
                <a:avLst/>
              </a:prstGeom>
              <a:blipFill>
                <a:blip r:embed="rId2"/>
                <a:stretch>
                  <a:fillRect l="-770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>
            <a:extLst>
              <a:ext uri="{FF2B5EF4-FFF2-40B4-BE49-F238E27FC236}">
                <a16:creationId xmlns:a16="http://schemas.microsoft.com/office/drawing/2014/main" id="{4442ED64-72FE-4A1D-873B-FE419038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71637"/>
            <a:ext cx="8917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Timpul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algoritmului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secven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ț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î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mp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ț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num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rul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procesoare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2B5066BB-71E2-4129-AC9C-B9174609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866139"/>
            <a:ext cx="3215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Timpul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comunicare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7FB796F5-AF06-4D6A-941F-3AEF4A10C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736" y="4597400"/>
            <a:ext cx="6395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3CAB46FF-4AE2-4A1E-BD6F-FAC9295997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5505" y="4597400"/>
            <a:ext cx="0" cy="974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76C4F07F-B0D1-4E9A-A8D6-8700AB136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458651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BD28BDE-62F9-4615-BE14-5B63346F2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458651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868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C8ED-69AE-4259-AB8C-87DAB193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Parallel Floyd </a:t>
            </a:r>
            <a:r>
              <a:rPr lang="ro-RO" dirty="0"/>
              <a:t>2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3FE59E-96ED-461E-BCE9-33C38187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6720"/>
            <a:ext cx="8915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comp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unere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bi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dimensional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matrice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Foloseşte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până la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proceso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kumimoji="0" lang="ro-RO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[k = 0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to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–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local_i_start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to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local_i_end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[j =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local_j_start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to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local_j_end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i,j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k+1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min(I[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i,j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I[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i,k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2200" b="1" i="0" u="none" strike="noStrike" kern="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I[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k,j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2200" b="1" i="0" u="none" strike="noStrike" kern="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Fiecare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 task </a:t>
            </a:r>
            <a:r>
              <a:rPr kumimoji="0" lang="ro-RO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răspunde de calculul elementelor situate </a:t>
            </a:r>
            <a:r>
              <a:rPr kumimoji="0" lang="ro-RO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intr</a:t>
            </a:r>
            <a:r>
              <a:rPr kumimoji="0" lang="ro-RO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-un </a:t>
            </a:r>
            <a:r>
              <a:rPr kumimoji="0" lang="ro-RO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patrat</a:t>
            </a:r>
            <a:r>
              <a:rPr kumimoji="0" lang="ro-RO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06157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pic>
        <p:nvPicPr>
          <p:cNvPr id="11" name="Imagine 1">
            <a:extLst>
              <a:ext uri="{FF2B5EF4-FFF2-40B4-BE49-F238E27FC236}">
                <a16:creationId xmlns:a16="http://schemas.microsoft.com/office/drawing/2014/main" id="{F6ACB447-98B2-4CFA-9315-400C26BE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50" y="4742366"/>
            <a:ext cx="1585310" cy="16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3747DA78-6DD9-4C5F-A3E5-71D52E68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874" y="4916774"/>
            <a:ext cx="3890347" cy="77201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09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400A-86C0-4E30-86F1-69336B1A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66655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Parallel Floyd </a:t>
            </a:r>
            <a:r>
              <a:rPr lang="ro-RO" dirty="0"/>
              <a:t>2</a:t>
            </a:r>
            <a:r>
              <a:rPr lang="en-US" dirty="0"/>
              <a:t> (</a:t>
            </a:r>
            <a:r>
              <a:rPr lang="ro-RO" dirty="0"/>
              <a:t>2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3CAE5A5C-1943-4EB7-8365-8F4BD514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9065"/>
            <a:ext cx="9144000" cy="936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2">
                <a:extLst>
                  <a:ext uri="{FF2B5EF4-FFF2-40B4-BE49-F238E27FC236}">
                    <a16:creationId xmlns:a16="http://schemas.microsoft.com/office/drawing/2014/main" id="{9E7E26EB-3981-4654-8D63-48065B081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" y="1202007"/>
                <a:ext cx="8953500" cy="343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Cerinţe de c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omunica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în pasul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k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două operaţii de difuzare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fiecare pas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task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cere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î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plus faţă de datele locale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val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ori de la două 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ask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-uri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din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aceeaşi linie şi aceeaşi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coloană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Fiecare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din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cele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doua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mesaje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elemente.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Difuzarea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unui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mesaj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dureaz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ă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(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sunt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rad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procese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):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𝑜𝑔</m:t>
                      </m:r>
                      <m:rad>
                        <m:radPr>
                          <m:degHide m:val="on"/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</m:rad>
                      <m:d>
                        <m:dPr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2000" b="0" i="1" u="none" strike="noStrike" kern="0" cap="none" spc="0" normalizeH="0" baseline="-25000" noProof="0" dirty="0" err="1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+ </m:t>
                          </m:r>
                          <m:f>
                            <m:fPr>
                              <m:ctrlP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000" b="0" i="1" u="none" strike="noStrike" kern="0" cap="none" spc="0" normalizeH="0" baseline="-25000" noProof="0" dirty="0" err="1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sz="20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sz="2000" b="0" i="1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Rectangle 2">
                <a:extLst>
                  <a:ext uri="{FF2B5EF4-FFF2-40B4-BE49-F238E27FC236}">
                    <a16:creationId xmlns:a16="http://schemas.microsoft.com/office/drawing/2014/main" id="{9E7E26EB-3981-4654-8D63-48065B08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1202007"/>
                <a:ext cx="8953500" cy="3437557"/>
              </a:xfrm>
              <a:prstGeom prst="rect">
                <a:avLst/>
              </a:prstGeom>
              <a:blipFill>
                <a:blip r:embed="rId2"/>
                <a:stretch>
                  <a:fillRect l="-283" t="-14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3C4075A-2E02-4EBB-9F35-D57EB5B1EFA4}"/>
              </a:ext>
            </a:extLst>
          </p:cNvPr>
          <p:cNvSpPr txBox="1"/>
          <p:nvPr/>
        </p:nvSpPr>
        <p:spPr>
          <a:xfrm>
            <a:off x="5389840" y="406164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rgbClr val="000000"/>
                </a:solidFill>
                <a:latin typeface="Times" charset="0"/>
                <a:ea typeface="+mn-ea"/>
              </a:rPr>
              <a:t>k</a:t>
            </a:r>
            <a:endParaRPr lang="en-US" sz="20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E4F692-AAD9-48A9-BA26-326385F067F7}"/>
              </a:ext>
            </a:extLst>
          </p:cNvPr>
          <p:cNvSpPr/>
          <p:nvPr/>
        </p:nvSpPr>
        <p:spPr bwMode="auto">
          <a:xfrm>
            <a:off x="5325878" y="4689338"/>
            <a:ext cx="1007132" cy="10972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5B246F-4CCC-4C4F-8B99-D5FBD067C19B}"/>
              </a:ext>
            </a:extLst>
          </p:cNvPr>
          <p:cNvSpPr/>
          <p:nvPr/>
        </p:nvSpPr>
        <p:spPr bwMode="auto">
          <a:xfrm>
            <a:off x="6333990" y="4687107"/>
            <a:ext cx="509059" cy="109728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AC6A3E-DB15-4CF7-BBAD-938DE7CE7DCE}"/>
              </a:ext>
            </a:extLst>
          </p:cNvPr>
          <p:cNvSpPr/>
          <p:nvPr/>
        </p:nvSpPr>
        <p:spPr bwMode="auto">
          <a:xfrm>
            <a:off x="6843050" y="4689936"/>
            <a:ext cx="501870" cy="10972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387E6D-BCDD-41C1-A0C7-4D13416E7816}"/>
              </a:ext>
            </a:extLst>
          </p:cNvPr>
          <p:cNvSpPr/>
          <p:nvPr/>
        </p:nvSpPr>
        <p:spPr bwMode="auto">
          <a:xfrm>
            <a:off x="5491429" y="4410603"/>
            <a:ext cx="109728" cy="100887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95474F-895F-4502-B1EC-41C49ABB1FAF}"/>
              </a:ext>
            </a:extLst>
          </p:cNvPr>
          <p:cNvSpPr/>
          <p:nvPr/>
        </p:nvSpPr>
        <p:spPr bwMode="auto">
          <a:xfrm>
            <a:off x="5498653" y="5414866"/>
            <a:ext cx="109728" cy="507534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010584-37EB-4661-8349-9CE7464FCAAA}"/>
              </a:ext>
            </a:extLst>
          </p:cNvPr>
          <p:cNvSpPr/>
          <p:nvPr/>
        </p:nvSpPr>
        <p:spPr bwMode="auto">
          <a:xfrm>
            <a:off x="5501395" y="5922400"/>
            <a:ext cx="109728" cy="50753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21C567F-49E8-44E6-8200-EB8BE1319E75}"/>
              </a:ext>
            </a:extLst>
          </p:cNvPr>
          <p:cNvGrpSpPr/>
          <p:nvPr/>
        </p:nvGrpSpPr>
        <p:grpSpPr>
          <a:xfrm>
            <a:off x="5325878" y="4410602"/>
            <a:ext cx="2019041" cy="2014718"/>
            <a:chOff x="2185092" y="4395955"/>
            <a:chExt cx="2019041" cy="2014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B861DBB-5818-4BB2-9B83-9737F09C0E6B}"/>
                </a:ext>
              </a:extLst>
            </p:cNvPr>
            <p:cNvGrpSpPr/>
            <p:nvPr/>
          </p:nvGrpSpPr>
          <p:grpSpPr>
            <a:xfrm>
              <a:off x="2185092" y="4395955"/>
              <a:ext cx="2019041" cy="502920"/>
              <a:chOff x="2196716" y="4395955"/>
              <a:chExt cx="2019041" cy="5029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69937BF-65FA-4B55-91A6-3A5B44713B4B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944DB5A-CF50-4AFF-ABE2-830A398663A4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00F0644-BACF-4C10-94F3-861320C353DE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73C9208-DCD9-4E5F-8D91-7945C85C3108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6FC41B-E607-417C-8E2E-E47FC5857172}"/>
                </a:ext>
              </a:extLst>
            </p:cNvPr>
            <p:cNvGrpSpPr/>
            <p:nvPr/>
          </p:nvGrpSpPr>
          <p:grpSpPr>
            <a:xfrm>
              <a:off x="2185092" y="4901913"/>
              <a:ext cx="2019041" cy="502920"/>
              <a:chOff x="2196716" y="4395955"/>
              <a:chExt cx="2019041" cy="50292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05BD00B-7F34-4042-83B3-A551EA10A58D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A3DA80-4BEC-421A-87D1-BB26F677E29E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5B0093-A31E-48AC-9E39-E8D910AAE524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8E8C1CD-8199-4B55-859F-6A65BEC6FFB5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53A97AA-8DFF-47B2-8FE6-1124DB7F6856}"/>
                </a:ext>
              </a:extLst>
            </p:cNvPr>
            <p:cNvGrpSpPr/>
            <p:nvPr/>
          </p:nvGrpSpPr>
          <p:grpSpPr>
            <a:xfrm>
              <a:off x="2185092" y="5404833"/>
              <a:ext cx="2019041" cy="502920"/>
              <a:chOff x="2196716" y="4395955"/>
              <a:chExt cx="2019041" cy="50292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4C9226-ABF2-4203-B685-CEDB122A6466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802830A-BC62-4918-BD0A-8D6AD37CCA53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ECE6EB9-26C6-4A87-9947-00D9E8BB1196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BBAB7C-FE8F-403C-91D3-B0403BE32AB2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0B91C4-BCE8-40E4-8234-BAFF6CCBBD94}"/>
                </a:ext>
              </a:extLst>
            </p:cNvPr>
            <p:cNvGrpSpPr/>
            <p:nvPr/>
          </p:nvGrpSpPr>
          <p:grpSpPr>
            <a:xfrm>
              <a:off x="2185092" y="5907753"/>
              <a:ext cx="2019041" cy="502920"/>
              <a:chOff x="2196716" y="4395955"/>
              <a:chExt cx="2019041" cy="50292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2CCEC4-EC94-44F4-8DFF-C5987F0D5EB4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37F2FFD-F926-4715-B056-5C125CCE4E7A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E236F65-1CC9-4590-AB0A-8CA358B13883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808DBC4-94E6-4581-82D0-0CBA0AE074B6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7F84794-8D5D-488F-A9F2-72C0C7D73A93}"/>
              </a:ext>
            </a:extLst>
          </p:cNvPr>
          <p:cNvGrpSpPr/>
          <p:nvPr/>
        </p:nvGrpSpPr>
        <p:grpSpPr>
          <a:xfrm>
            <a:off x="2337490" y="4412909"/>
            <a:ext cx="2019041" cy="2014718"/>
            <a:chOff x="2337492" y="4546048"/>
            <a:chExt cx="2019041" cy="2014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8197F9B-58AE-4351-B3D8-74CDA422559A}"/>
                </a:ext>
              </a:extLst>
            </p:cNvPr>
            <p:cNvGrpSpPr/>
            <p:nvPr/>
          </p:nvGrpSpPr>
          <p:grpSpPr>
            <a:xfrm>
              <a:off x="2337492" y="4546048"/>
              <a:ext cx="2019041" cy="502920"/>
              <a:chOff x="2196716" y="4395955"/>
              <a:chExt cx="2019041" cy="50292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68E797-AD3D-4990-BB91-B45A2F36B869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89DA41-86D1-47F1-90C7-1DC61C2253E4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468BB2-46DA-4C6D-A345-3DC690BDA12B}"/>
                  </a:ext>
                </a:extLst>
              </p:cNvPr>
              <p:cNvSpPr/>
              <p:nvPr/>
            </p:nvSpPr>
            <p:spPr bwMode="auto">
              <a:xfrm>
                <a:off x="3207645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3B96808-9E39-464F-8E69-C0F3CABE90DF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B0C1674-06DF-4BA1-A75A-675277BD578B}"/>
                </a:ext>
              </a:extLst>
            </p:cNvPr>
            <p:cNvGrpSpPr/>
            <p:nvPr/>
          </p:nvGrpSpPr>
          <p:grpSpPr>
            <a:xfrm>
              <a:off x="2337492" y="5052006"/>
              <a:ext cx="2019041" cy="502920"/>
              <a:chOff x="2196716" y="4395955"/>
              <a:chExt cx="2019041" cy="50292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777B70F-2EA3-469D-BBAA-80D1AC991BD9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285763-2A9D-4BBB-8500-C4C2EF424622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1F84C7F-86DD-494A-AC44-CEFAE1E1389E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9495D85-1C3C-4ADE-9111-BBDA9791D1CF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928D10-6184-4AB3-B8D7-6AF192AD2521}"/>
                </a:ext>
              </a:extLst>
            </p:cNvPr>
            <p:cNvGrpSpPr/>
            <p:nvPr/>
          </p:nvGrpSpPr>
          <p:grpSpPr>
            <a:xfrm>
              <a:off x="2337492" y="5554926"/>
              <a:ext cx="2019041" cy="502920"/>
              <a:chOff x="2196716" y="4395955"/>
              <a:chExt cx="2019041" cy="50292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ECC02F-62CD-4093-AA34-C75AA2E1304A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3E2B69B-06EB-4CD7-8F2E-B71EC7DBBF65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4889299-22C3-45A1-85BE-48D0C6AC23CE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3568C7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84C3E1F-5723-4288-BA11-EC413F67DFB5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EA0FF43-79F6-4E9D-88BD-61788D3D34C7}"/>
                </a:ext>
              </a:extLst>
            </p:cNvPr>
            <p:cNvGrpSpPr/>
            <p:nvPr/>
          </p:nvGrpSpPr>
          <p:grpSpPr>
            <a:xfrm>
              <a:off x="2337492" y="6057846"/>
              <a:ext cx="2019041" cy="502920"/>
              <a:chOff x="2196716" y="4395955"/>
              <a:chExt cx="2019041" cy="50292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286060D-9037-47FC-BE1B-92DB22BF2843}"/>
                  </a:ext>
                </a:extLst>
              </p:cNvPr>
              <p:cNvSpPr/>
              <p:nvPr/>
            </p:nvSpPr>
            <p:spPr bwMode="auto">
              <a:xfrm>
                <a:off x="2196716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D31D9B-2886-45D8-8655-580FAB06CE09}"/>
                  </a:ext>
                </a:extLst>
              </p:cNvPr>
              <p:cNvSpPr/>
              <p:nvPr/>
            </p:nvSpPr>
            <p:spPr bwMode="auto">
              <a:xfrm>
                <a:off x="2699792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B0F884F-46EB-4004-A5BE-67BCCA537ED3}"/>
                  </a:ext>
                </a:extLst>
              </p:cNvPr>
              <p:cNvSpPr/>
              <p:nvPr/>
            </p:nvSpPr>
            <p:spPr bwMode="auto">
              <a:xfrm>
                <a:off x="3204828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B36C78-4446-446F-ADC3-BBAA6C217264}"/>
                  </a:ext>
                </a:extLst>
              </p:cNvPr>
              <p:cNvSpPr/>
              <p:nvPr/>
            </p:nvSpPr>
            <p:spPr bwMode="auto">
              <a:xfrm>
                <a:off x="3711701" y="4395955"/>
                <a:ext cx="504056" cy="502920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3B39687-25C8-47F7-8DFD-BC5A33FBCF8A}"/>
              </a:ext>
            </a:extLst>
          </p:cNvPr>
          <p:cNvSpPr txBox="1"/>
          <p:nvPr/>
        </p:nvSpPr>
        <p:spPr>
          <a:xfrm>
            <a:off x="5012972" y="45447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rgbClr val="000000"/>
                </a:solidFill>
                <a:latin typeface="Times" charset="0"/>
                <a:ea typeface="+mn-ea"/>
              </a:rPr>
              <a:t>k</a:t>
            </a:r>
            <a:endParaRPr lang="en-US" sz="20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9C123-D6FB-4960-8748-25DEBA1FE6B1}"/>
              </a:ext>
            </a:extLst>
          </p:cNvPr>
          <p:cNvSpPr txBox="1"/>
          <p:nvPr/>
        </p:nvSpPr>
        <p:spPr>
          <a:xfrm>
            <a:off x="3135253" y="639633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a)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163853-F751-440F-9D96-095B2F75A096}"/>
              </a:ext>
            </a:extLst>
          </p:cNvPr>
          <p:cNvSpPr txBox="1"/>
          <p:nvPr/>
        </p:nvSpPr>
        <p:spPr>
          <a:xfrm>
            <a:off x="6114826" y="6396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b)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43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82FB-9BCD-4363-9319-3076B052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Transmiterea</a:t>
            </a:r>
            <a:r>
              <a:rPr lang="en-US" dirty="0"/>
              <a:t> de </a:t>
            </a:r>
            <a:r>
              <a:rPr lang="en-US" dirty="0" err="1"/>
              <a:t>mesaje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15B978-EF87-4F35-97BF-C35EE8F5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1" y="1526542"/>
            <a:ext cx="9144000" cy="45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ndepline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ii: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comunicarea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datele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ajung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transmiţător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 receptor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sincronizarea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- un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mesaj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recepţionat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înainte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a fi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transmis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Canalele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obiectele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comun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procese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Programe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distribuite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25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1CC-98C2-4151-BE35-EEA25611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72398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– Parallel Floyd </a:t>
            </a:r>
            <a:r>
              <a:rPr lang="ro-RO" dirty="0"/>
              <a:t>2</a:t>
            </a:r>
            <a:r>
              <a:rPr lang="en-US" dirty="0"/>
              <a:t> (</a:t>
            </a:r>
            <a:r>
              <a:rPr lang="ro-RO" dirty="0"/>
              <a:t>3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EE44B47-BAEE-471E-837D-F93A039DA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25" y="1339044"/>
                <a:ext cx="8763000" cy="4179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190500" indent="-1905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23900" indent="-36195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‒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982663" indent="-257175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  <a:defRPr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3pPr>
                <a:lvl4pPr marL="1433513" indent="-2667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1787525" indent="-258763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14192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8764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3336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790825" indent="-207963" algn="l" rtl="0" fontAlgn="base"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ro-RO" sz="3500" kern="0" dirty="0"/>
                  <a:t>Î</a:t>
                </a:r>
                <a:r>
                  <a:rPr lang="en-US" sz="3500" kern="0" dirty="0"/>
                  <a:t>n </a:t>
                </a:r>
                <a:r>
                  <a:rPr lang="ro-RO" sz="3500" kern="0" dirty="0"/>
                  <a:t>fiecare din</a:t>
                </a:r>
                <a:r>
                  <a:rPr lang="en-US" sz="3500" kern="0" dirty="0"/>
                  <a:t> </a:t>
                </a:r>
                <a:r>
                  <a:rPr lang="en-US" sz="3500" kern="0" dirty="0">
                    <a:solidFill>
                      <a:srgbClr val="C00000"/>
                    </a:solidFill>
                  </a:rPr>
                  <a:t>N</a:t>
                </a:r>
                <a:r>
                  <a:rPr lang="en-US" sz="3500" kern="0" dirty="0"/>
                  <a:t> </a:t>
                </a:r>
                <a:r>
                  <a:rPr lang="ro-RO" sz="3500" kern="0" dirty="0"/>
                  <a:t>paşi</a:t>
                </a:r>
                <a:r>
                  <a:rPr lang="en-US" sz="3500" kern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500" kern="0" dirty="0"/>
                  <a:t> </a:t>
                </a:r>
                <a:r>
                  <a:rPr lang="en-US" sz="3500" kern="0" dirty="0" err="1"/>
                  <a:t>val</a:t>
                </a:r>
                <a:r>
                  <a:rPr lang="ro-RO" sz="3500" kern="0" dirty="0"/>
                  <a:t>ori</a:t>
                </a:r>
                <a:r>
                  <a:rPr lang="en-US" sz="3500" kern="0" dirty="0"/>
                  <a:t> </a:t>
                </a:r>
                <a:r>
                  <a:rPr lang="ro-RO" sz="3500" kern="0" dirty="0"/>
                  <a:t>trebuie</a:t>
                </a:r>
                <a:r>
                  <a:rPr lang="en-US" sz="3500" kern="0" dirty="0"/>
                  <a:t> </a:t>
                </a:r>
                <a:r>
                  <a:rPr lang="ro-RO" sz="3500" kern="0" dirty="0"/>
                  <a:t>difuzate la</a:t>
                </a:r>
                <a:r>
                  <a:rPr lang="en-US" sz="3500" kern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sz="3500" kern="0" dirty="0"/>
                  <a:t> task</a:t>
                </a:r>
                <a:r>
                  <a:rPr lang="ro-RO" sz="3500" kern="0" dirty="0"/>
                  <a:t>-uri</a:t>
                </a:r>
                <a:r>
                  <a:rPr lang="en-US" sz="3500" kern="0" dirty="0"/>
                  <a:t> </a:t>
                </a:r>
                <a:r>
                  <a:rPr lang="ro-RO" sz="3500" kern="0" dirty="0"/>
                  <a:t>î</a:t>
                </a:r>
                <a:r>
                  <a:rPr lang="en-US" sz="3500" kern="0" dirty="0"/>
                  <a:t>n </a:t>
                </a:r>
                <a:r>
                  <a:rPr lang="ro-RO" sz="3500" kern="0" dirty="0"/>
                  <a:t>fiecare</a:t>
                </a:r>
                <a:r>
                  <a:rPr lang="en-US" sz="3500" kern="0" dirty="0"/>
                  <a:t> </a:t>
                </a:r>
                <a:r>
                  <a:rPr lang="ro-RO" sz="3500" kern="0" dirty="0"/>
                  <a:t>linie şi coloană</a:t>
                </a:r>
                <a:r>
                  <a:rPr lang="en-US" sz="3500" kern="0" dirty="0"/>
                  <a:t> (</a:t>
                </a:r>
                <a:r>
                  <a:rPr lang="vi-VN" sz="3500" kern="0" dirty="0"/>
                  <a:t>se poate folosi o structură hipercub</a:t>
                </a:r>
                <a:r>
                  <a:rPr lang="en-US" sz="3500" kern="0" dirty="0"/>
                  <a:t>)</a:t>
                </a:r>
                <a:r>
                  <a:rPr lang="ro-RO" sz="3500" kern="0" dirty="0"/>
                  <a:t>;</a:t>
                </a:r>
                <a:r>
                  <a:rPr lang="en-US" sz="3500" kern="0" dirty="0"/>
                  <a:t> </a:t>
                </a:r>
                <a:r>
                  <a:rPr lang="ro-RO" sz="3500" kern="0" dirty="0"/>
                  <a:t>costul</a:t>
                </a:r>
                <a:r>
                  <a:rPr lang="en-US" sz="3500" kern="0" dirty="0"/>
                  <a:t> total</a:t>
                </a:r>
                <a:r>
                  <a:rPr lang="ro-RO" sz="3500" kern="0" dirty="0"/>
                  <a:t> este</a:t>
                </a:r>
                <a:r>
                  <a:rPr lang="en-US" sz="3500" kern="0" dirty="0"/>
                  <a:t>:</a:t>
                </a:r>
              </a:p>
              <a:p>
                <a:pPr>
                  <a:spcAft>
                    <a:spcPct val="20000"/>
                  </a:spcAft>
                  <a:buFont typeface="Wingdings" panose="05000000000000000000" pitchFamily="2" charset="2"/>
                  <a:buNone/>
                </a:pPr>
                <a:r>
                  <a:rPr lang="en-US" sz="3500" kern="0" dirty="0">
                    <a:solidFill>
                      <a:schemeClr val="accent2"/>
                    </a:solidFill>
                  </a:rPr>
                  <a:t>	</a:t>
                </a:r>
                <a:r>
                  <a:rPr lang="en-US" sz="3500" kern="0" dirty="0">
                    <a:solidFill>
                      <a:srgbClr val="C00000"/>
                    </a:solidFill>
                  </a:rPr>
                  <a:t>T</a:t>
                </a:r>
                <a:r>
                  <a:rPr lang="en-US" sz="3500" kern="0" baseline="-25000" dirty="0">
                    <a:solidFill>
                      <a:srgbClr val="C00000"/>
                    </a:solidFill>
                  </a:rPr>
                  <a:t>Floyd-2</a:t>
                </a:r>
                <a:r>
                  <a:rPr lang="en-US" sz="3500" kern="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5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 kern="0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5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500" i="1" kern="0" baseline="3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5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35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sz="35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5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𝑜𝑔</m:t>
                    </m:r>
                    <m:rad>
                      <m:radPr>
                        <m:degHide m:val="on"/>
                        <m:ctrlP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d>
                      <m:dPr>
                        <m:ctrlP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kern="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kern="0" baseline="-25000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sz="36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i="1" kern="0" baseline="-25000" dirty="0" err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6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60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3500" kern="0" dirty="0">
                  <a:solidFill>
                    <a:srgbClr val="C00000"/>
                  </a:solidFill>
                </a:endParaRPr>
              </a:p>
              <a:p>
                <a:pPr>
                  <a:spcAft>
                    <a:spcPct val="20000"/>
                  </a:spcAft>
                  <a:buFontTx/>
                  <a:buNone/>
                </a:pPr>
                <a:r>
                  <a:rPr lang="en-US" sz="3500" kern="0" dirty="0">
                    <a:solidFill>
                      <a:srgbClr val="C00000"/>
                    </a:solidFill>
                  </a:rPr>
                  <a:t>		    </a:t>
                </a:r>
                <a:r>
                  <a:rPr lang="pt-BR" sz="3500" kern="0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kern="0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pt-BR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i="1" kern="0" baseline="30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36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600" i="1" kern="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kern="0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kern="0" baseline="-2500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</m:den>
                    </m:f>
                    <m:r>
                      <a:rPr lang="pt-BR" sz="36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EE44B47-BAEE-471E-837D-F93A039DA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" y="1339044"/>
                <a:ext cx="8763000" cy="4179912"/>
              </a:xfrm>
              <a:prstGeom prst="rect">
                <a:avLst/>
              </a:prstGeom>
              <a:blipFill>
                <a:blip r:embed="rId2"/>
                <a:stretch>
                  <a:fillRect l="-2894" b="-21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35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6CD6-12BF-3646-B7EF-F999DB4E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96070"/>
            <a:ext cx="8515350" cy="458788"/>
          </a:xfrm>
        </p:spPr>
        <p:txBody>
          <a:bodyPr/>
          <a:lstStyle/>
          <a:p>
            <a:r>
              <a:rPr lang="ro-RO" dirty="0"/>
              <a:t>Modelul </a:t>
            </a:r>
            <a:r>
              <a:rPr lang="ro-RO" dirty="0" err="1"/>
              <a:t>LogP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110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C8B9-76E2-437B-93C2-987A0A25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Modelul </a:t>
            </a:r>
            <a:r>
              <a:rPr lang="ro-RO" dirty="0" err="1"/>
              <a:t>LogP</a:t>
            </a:r>
            <a:br>
              <a:rPr lang="en-US" dirty="0"/>
            </a:b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DC85EA8-5A71-4151-9AC5-36EA477E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3162"/>
            <a:ext cx="91440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 -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laten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cy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sau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întârzierea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transmitere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unui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mesaj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mic de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surs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destinatar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 -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overhead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durata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pentru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care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procesorul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angajat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transmiterea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sau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recepţia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fiec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rui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mesaj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 -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gap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intervalul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minim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timp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între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dou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transmiteri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succesive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sau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dou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recepţii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succesive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acelaşi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modul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 - num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de module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procesor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/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memorie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4A6F9-1853-430E-8298-A40623786ADF}"/>
              </a:ext>
            </a:extLst>
          </p:cNvPr>
          <p:cNvSpPr txBox="1"/>
          <p:nvPr/>
        </p:nvSpPr>
        <p:spPr>
          <a:xfrm>
            <a:off x="439293" y="1264889"/>
            <a:ext cx="95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Gap T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E4478-4EF6-4E98-9B38-B7DBFAAAB141}"/>
              </a:ext>
            </a:extLst>
          </p:cNvPr>
          <p:cNvSpPr txBox="1"/>
          <p:nvPr/>
        </p:nvSpPr>
        <p:spPr>
          <a:xfrm>
            <a:off x="101665" y="1302985"/>
            <a:ext cx="163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Overhead T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8326F-27B6-4661-AAFA-B53DE7D8C64F}"/>
              </a:ext>
            </a:extLst>
          </p:cNvPr>
          <p:cNvSpPr txBox="1"/>
          <p:nvPr/>
        </p:nvSpPr>
        <p:spPr>
          <a:xfrm>
            <a:off x="7278650" y="1264888"/>
            <a:ext cx="17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Overhead R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3657B5-5E5F-436B-923C-7F4609A82A28}"/>
              </a:ext>
            </a:extLst>
          </p:cNvPr>
          <p:cNvGrpSpPr/>
          <p:nvPr/>
        </p:nvGrpSpPr>
        <p:grpSpPr>
          <a:xfrm>
            <a:off x="599073" y="1918607"/>
            <a:ext cx="7891819" cy="617116"/>
            <a:chOff x="599073" y="2426533"/>
            <a:chExt cx="7891819" cy="6171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8AC8F7-14B5-48E2-A8FE-752EE8095A98}"/>
                </a:ext>
              </a:extLst>
            </p:cNvPr>
            <p:cNvSpPr/>
            <p:nvPr/>
          </p:nvSpPr>
          <p:spPr bwMode="auto">
            <a:xfrm>
              <a:off x="599073" y="2426533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F74D02-254F-4644-9430-517C197F071E}"/>
                </a:ext>
              </a:extLst>
            </p:cNvPr>
            <p:cNvSpPr/>
            <p:nvPr/>
          </p:nvSpPr>
          <p:spPr bwMode="auto">
            <a:xfrm>
              <a:off x="7853908" y="2426533"/>
              <a:ext cx="636984" cy="617116"/>
            </a:xfrm>
            <a:prstGeom prst="rect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P1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2BFEF4-FAF2-470F-A481-7E18A556A195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 bwMode="auto">
            <a:xfrm>
              <a:off x="1236057" y="2735091"/>
              <a:ext cx="6617851" cy="0"/>
            </a:xfrm>
            <a:prstGeom prst="line">
              <a:avLst/>
            </a:prstGeom>
            <a:solidFill>
              <a:srgbClr val="3568C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C98AB21-374A-480C-BC0A-CF925F3D4789}"/>
              </a:ext>
            </a:extLst>
          </p:cNvPr>
          <p:cNvSpPr txBox="1"/>
          <p:nvPr/>
        </p:nvSpPr>
        <p:spPr>
          <a:xfrm>
            <a:off x="3767972" y="1302984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Latency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pic>
        <p:nvPicPr>
          <p:cNvPr id="29" name="Picture 6" descr="1993">
            <a:extLst>
              <a:ext uri="{FF2B5EF4-FFF2-40B4-BE49-F238E27FC236}">
                <a16:creationId xmlns:a16="http://schemas.microsoft.com/office/drawing/2014/main" id="{511A6D6F-1E99-411A-8127-D6E0CA64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3" y="2295940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 descr="Aqua_Clock">
            <a:extLst>
              <a:ext uri="{FF2B5EF4-FFF2-40B4-BE49-F238E27FC236}">
                <a16:creationId xmlns:a16="http://schemas.microsoft.com/office/drawing/2014/main" id="{51B37CED-FF33-43BB-910E-7D08CA41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7" y="283330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1993">
            <a:extLst>
              <a:ext uri="{FF2B5EF4-FFF2-40B4-BE49-F238E27FC236}">
                <a16:creationId xmlns:a16="http://schemas.microsoft.com/office/drawing/2014/main" id="{043CB4E2-6325-49C0-98DA-A589347C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3" y="2448339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 descr="1993" title="pic3">
            <a:extLst>
              <a:ext uri="{FF2B5EF4-FFF2-40B4-BE49-F238E27FC236}">
                <a16:creationId xmlns:a16="http://schemas.microsoft.com/office/drawing/2014/main" id="{69D7A293-9CF0-41F7-8BB9-AF658598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28" y="2295940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 descr="1993">
            <a:extLst>
              <a:ext uri="{FF2B5EF4-FFF2-40B4-BE49-F238E27FC236}">
                <a16:creationId xmlns:a16="http://schemas.microsoft.com/office/drawing/2014/main" id="{22657970-C2A5-401B-AB47-26832D38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28" y="2448339"/>
            <a:ext cx="664269" cy="6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B660D83-EFEE-49B6-8073-5EA43673E0D4}"/>
              </a:ext>
            </a:extLst>
          </p:cNvPr>
          <p:cNvSpPr txBox="1"/>
          <p:nvPr/>
        </p:nvSpPr>
        <p:spPr>
          <a:xfrm>
            <a:off x="7694128" y="119578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Gap R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pic>
        <p:nvPicPr>
          <p:cNvPr id="35" name="Picture 4" descr="Aqua_Clock">
            <a:extLst>
              <a:ext uri="{FF2B5EF4-FFF2-40B4-BE49-F238E27FC236}">
                <a16:creationId xmlns:a16="http://schemas.microsoft.com/office/drawing/2014/main" id="{A79C34FA-B21A-441C-B348-E2868C8A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00" y="283330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3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3 0.00092 L 0.35885 0.00092 " pathEditMode="relative" rAng="0" ptsTypes="AA">
                                      <p:cBhvr>
                                        <p:cTn id="17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0.00092 L 0.74479 0.00092 " pathEditMode="relative" rAng="0" ptsTypes="AA">
                                      <p:cBhvr>
                                        <p:cTn id="35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4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4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3.93064E-6 L 0.7368 -0.00046 " pathEditMode="relative" rAng="0" ptsTypes="AA">
                                      <p:cBhvr>
                                        <p:cTn id="65" dur="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4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4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22" grpId="1"/>
      <p:bldP spid="22" grpId="2"/>
      <p:bldP spid="22" grpId="3"/>
      <p:bldP spid="22" grpId="4"/>
      <p:bldP spid="22" grpId="5"/>
      <p:bldP spid="23" grpId="0"/>
      <p:bldP spid="23" grpId="1"/>
      <p:bldP spid="23" grpId="2"/>
      <p:bldP spid="23" grpId="3"/>
      <p:bldP spid="23" grpId="4"/>
      <p:bldP spid="28" grpId="0"/>
      <p:bldP spid="28" grpId="1"/>
      <p:bldP spid="28" grpId="2"/>
      <p:bldP spid="28" grpId="3"/>
      <p:bldP spid="28" grpId="4"/>
      <p:bldP spid="34" grpId="0"/>
      <p:bldP spid="34" grpId="1"/>
      <p:bldP spid="34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6D31-2F41-4EC6-B97C-1FDD4382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Modelul </a:t>
            </a:r>
            <a:r>
              <a:rPr lang="ro-RO" dirty="0" err="1"/>
              <a:t>LogP</a:t>
            </a:r>
            <a:br>
              <a:rPr lang="en-US" dirty="0"/>
            </a:br>
            <a:endParaRPr lang="en-US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E17A3589-3506-4D28-B25C-ACC9836FEB1F}"/>
              </a:ext>
            </a:extLst>
          </p:cNvPr>
          <p:cNvGrpSpPr>
            <a:grpSpLocks/>
          </p:cNvGrpSpPr>
          <p:nvPr/>
        </p:nvGrpSpPr>
        <p:grpSpPr bwMode="auto">
          <a:xfrm>
            <a:off x="1042671" y="1429296"/>
            <a:ext cx="7772400" cy="2743200"/>
            <a:chOff x="2092" y="2725"/>
            <a:chExt cx="8345" cy="3215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3CADB62B-40D9-4012-AA2E-F068011D0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25"/>
              <a:ext cx="8345" cy="3215"/>
              <a:chOff x="2092" y="2725"/>
              <a:chExt cx="6365" cy="2078"/>
            </a:xfrm>
          </p:grpSpPr>
          <p:grpSp>
            <p:nvGrpSpPr>
              <p:cNvPr id="31" name="Group 6">
                <a:extLst>
                  <a:ext uri="{FF2B5EF4-FFF2-40B4-BE49-F238E27FC236}">
                    <a16:creationId xmlns:a16="http://schemas.microsoft.com/office/drawing/2014/main" id="{4BA37AC2-3785-4944-9B2C-D21FFE0E4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1" y="2725"/>
                <a:ext cx="767" cy="360"/>
                <a:chOff x="1794" y="10568"/>
                <a:chExt cx="767" cy="360"/>
              </a:xfrm>
            </p:grpSpPr>
            <p:sp>
              <p:nvSpPr>
                <p:cNvPr id="49" name="Text Box 7">
                  <a:extLst>
                    <a:ext uri="{FF2B5EF4-FFF2-40B4-BE49-F238E27FC236}">
                      <a16:creationId xmlns:a16="http://schemas.microsoft.com/office/drawing/2014/main" id="{41754155-2FAC-405B-9401-AA49435A15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 dirty="0">
                      <a:solidFill>
                        <a:srgbClr val="000000"/>
                      </a:solidFill>
                      <a:latin typeface="Tahoma" pitchFamily="34" charset="0"/>
                      <a:ea typeface="+mn-ea"/>
                    </a:rPr>
                    <a:t>P</a:t>
                  </a:r>
                  <a:endParaRPr lang="en-US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sp>
              <p:nvSpPr>
                <p:cNvPr id="50" name="Text Box 8">
                  <a:extLst>
                    <a:ext uri="{FF2B5EF4-FFF2-40B4-BE49-F238E27FC236}">
                      <a16:creationId xmlns:a16="http://schemas.microsoft.com/office/drawing/2014/main" id="{3BD88F54-8225-423A-A689-5A6078801F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solidFill>
                        <a:srgbClr val="000000"/>
                      </a:solidFill>
                      <a:latin typeface="Tahoma" pitchFamily="34" charset="0"/>
                      <a:ea typeface="+mn-ea"/>
                    </a:rPr>
                    <a:t>M</a:t>
                  </a:r>
                  <a:endParaRPr lang="en-US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</p:grpSp>
          <p:grpSp>
            <p:nvGrpSpPr>
              <p:cNvPr id="32" name="Group 9">
                <a:extLst>
                  <a:ext uri="{FF2B5EF4-FFF2-40B4-BE49-F238E27FC236}">
                    <a16:creationId xmlns:a16="http://schemas.microsoft.com/office/drawing/2014/main" id="{C08EF33E-99ED-426B-8EF0-58B619278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5" y="2725"/>
                <a:ext cx="767" cy="360"/>
                <a:chOff x="1794" y="10568"/>
                <a:chExt cx="767" cy="360"/>
              </a:xfrm>
            </p:grpSpPr>
            <p:sp>
              <p:nvSpPr>
                <p:cNvPr id="47" name="Text Box 10">
                  <a:extLst>
                    <a:ext uri="{FF2B5EF4-FFF2-40B4-BE49-F238E27FC236}">
                      <a16:creationId xmlns:a16="http://schemas.microsoft.com/office/drawing/2014/main" id="{6BA27220-13CA-40EC-B2F0-4017EB86AA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solidFill>
                        <a:srgbClr val="000000"/>
                      </a:solidFill>
                      <a:latin typeface="Tahoma" pitchFamily="34" charset="0"/>
                      <a:ea typeface="+mn-ea"/>
                    </a:rPr>
                    <a:t>P</a:t>
                  </a:r>
                  <a:endParaRPr lang="en-US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sp>
              <p:nvSpPr>
                <p:cNvPr id="48" name="Text Box 11">
                  <a:extLst>
                    <a:ext uri="{FF2B5EF4-FFF2-40B4-BE49-F238E27FC236}">
                      <a16:creationId xmlns:a16="http://schemas.microsoft.com/office/drawing/2014/main" id="{408D26F5-DE63-4382-89AA-702445C67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solidFill>
                        <a:srgbClr val="000000"/>
                      </a:solidFill>
                      <a:latin typeface="Tahoma" pitchFamily="34" charset="0"/>
                      <a:ea typeface="+mn-ea"/>
                    </a:rPr>
                    <a:t>M</a:t>
                  </a:r>
                  <a:endParaRPr lang="en-US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</p:grpSp>
          <p:grpSp>
            <p:nvGrpSpPr>
              <p:cNvPr id="33" name="Group 12">
                <a:extLst>
                  <a:ext uri="{FF2B5EF4-FFF2-40B4-BE49-F238E27FC236}">
                    <a16:creationId xmlns:a16="http://schemas.microsoft.com/office/drawing/2014/main" id="{795D7784-7BC7-4032-8796-407D40913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40" y="2765"/>
                <a:ext cx="767" cy="360"/>
                <a:chOff x="1794" y="10568"/>
                <a:chExt cx="767" cy="360"/>
              </a:xfrm>
            </p:grpSpPr>
            <p:sp>
              <p:nvSpPr>
                <p:cNvPr id="45" name="Text Box 13">
                  <a:extLst>
                    <a:ext uri="{FF2B5EF4-FFF2-40B4-BE49-F238E27FC236}">
                      <a16:creationId xmlns:a16="http://schemas.microsoft.com/office/drawing/2014/main" id="{8512878B-A1BE-4188-AEBD-33A2653718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4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Tahoma" pitchFamily="34" charset="0"/>
                      <a:ea typeface="+mn-ea"/>
                    </a:rPr>
                    <a:t>P</a:t>
                  </a:r>
                  <a:endParaRPr lang="en-US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sp>
              <p:nvSpPr>
                <p:cNvPr id="46" name="Text Box 14">
                  <a:extLst>
                    <a:ext uri="{FF2B5EF4-FFF2-40B4-BE49-F238E27FC236}">
                      <a16:creationId xmlns:a16="http://schemas.microsoft.com/office/drawing/2014/main" id="{8BAA1936-4666-4452-86C1-C1003FE23A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7" y="10568"/>
                  <a:ext cx="354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</a:defRPr>
                  </a:lvl9pPr>
                </a:lstStyle>
                <a:p>
                  <a:pPr algn="ctr"/>
                  <a:r>
                    <a:rPr lang="en-US" sz="1600" b="1">
                      <a:solidFill>
                        <a:srgbClr val="000000"/>
                      </a:solidFill>
                      <a:latin typeface="Tahoma" pitchFamily="34" charset="0"/>
                      <a:ea typeface="+mn-ea"/>
                    </a:rPr>
                    <a:t>M</a:t>
                  </a:r>
                  <a:endParaRPr lang="en-US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</p:grpSp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3FF32F3A-48F1-4C5B-A4B6-1834ACA3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3763"/>
                <a:ext cx="5074" cy="10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endParaRPr lang="en-US" sz="1200" b="1" dirty="0">
                  <a:solidFill>
                    <a:srgbClr val="000000"/>
                  </a:solidFill>
                  <a:latin typeface="Times Ro" charset="0"/>
                  <a:ea typeface="+mn-ea"/>
                </a:endParaRPr>
              </a:p>
              <a:p>
                <a:pPr algn="just"/>
                <a:endParaRPr lang="en-US" sz="1200" b="1" dirty="0">
                  <a:solidFill>
                    <a:srgbClr val="000000"/>
                  </a:solidFill>
                  <a:latin typeface="Times Ro" charset="0"/>
                  <a:ea typeface="+mn-ea"/>
                </a:endParaRPr>
              </a:p>
              <a:p>
                <a:pPr algn="just"/>
                <a:endParaRPr lang="en-US" sz="1200" b="1" dirty="0">
                  <a:solidFill>
                    <a:srgbClr val="000000"/>
                  </a:solidFill>
                  <a:latin typeface="Times Ro" charset="0"/>
                  <a:ea typeface="+mn-ea"/>
                </a:endParaRPr>
              </a:p>
              <a:p>
                <a:pPr algn="just"/>
                <a:endParaRPr lang="en-US" sz="1200" b="1" dirty="0">
                  <a:solidFill>
                    <a:srgbClr val="000000"/>
                  </a:solidFill>
                  <a:latin typeface="Times Ro" charset="0"/>
                  <a:ea typeface="+mn-ea"/>
                </a:endParaRPr>
              </a:p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Re</a:t>
                </a:r>
                <a:r>
                  <a:rPr lang="ro-RO" sz="1600" b="1" dirty="0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ţ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ea</a:t>
                </a:r>
                <a:r>
                  <a:rPr lang="en-US" sz="1600" b="1" dirty="0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 de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interconectare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8FC582FC-5C79-4CBE-8DE3-EFF539C5F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5" y="3065"/>
                <a:ext cx="0" cy="7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3CE30306-B16F-4924-BEF6-4B9A86A26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" y="3065"/>
                <a:ext cx="0" cy="7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37" name="Line 18">
                <a:extLst>
                  <a:ext uri="{FF2B5EF4-FFF2-40B4-BE49-F238E27FC236}">
                    <a16:creationId xmlns:a16="http://schemas.microsoft.com/office/drawing/2014/main" id="{5C0C40CA-8B8E-4E38-AE1D-1D1EEE054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4" y="3105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38" name="AutoShape 19">
                <a:extLst>
                  <a:ext uri="{FF2B5EF4-FFF2-40B4-BE49-F238E27FC236}">
                    <a16:creationId xmlns:a16="http://schemas.microsoft.com/office/drawing/2014/main" id="{D86D503B-F886-4A7A-AC6C-0B07B69C1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3124"/>
                <a:ext cx="177" cy="1120"/>
              </a:xfrm>
              <a:prstGeom prst="downArrow">
                <a:avLst>
                  <a:gd name="adj1" fmla="val 50000"/>
                  <a:gd name="adj2" fmla="val 15819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39" name="AutoShape 20">
                <a:extLst>
                  <a:ext uri="{FF2B5EF4-FFF2-40B4-BE49-F238E27FC236}">
                    <a16:creationId xmlns:a16="http://schemas.microsoft.com/office/drawing/2014/main" id="{A89DB315-787F-4A63-B6D1-1E78E2DFF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3942"/>
                <a:ext cx="4130" cy="240"/>
              </a:xfrm>
              <a:prstGeom prst="rightArrow">
                <a:avLst>
                  <a:gd name="adj1" fmla="val 50000"/>
                  <a:gd name="adj2" fmla="val 43020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40" name="AutoShape 21">
                <a:extLst>
                  <a:ext uri="{FF2B5EF4-FFF2-40B4-BE49-F238E27FC236}">
                    <a16:creationId xmlns:a16="http://schemas.microsoft.com/office/drawing/2014/main" id="{F1FBFDE2-8548-4932-AF82-FB561CEF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1" y="3105"/>
                <a:ext cx="177" cy="1040"/>
              </a:xfrm>
              <a:prstGeom prst="upArrow">
                <a:avLst>
                  <a:gd name="adj1" fmla="val 50000"/>
                  <a:gd name="adj2" fmla="val 14689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41" name="Text Box 22">
                <a:extLst>
                  <a:ext uri="{FF2B5EF4-FFF2-40B4-BE49-F238E27FC236}">
                    <a16:creationId xmlns:a16="http://schemas.microsoft.com/office/drawing/2014/main" id="{BEA45594-909F-40A8-AB30-E859F261D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0" y="3324"/>
                <a:ext cx="1517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overhead o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2" name="Text Box 23">
                <a:extLst>
                  <a:ext uri="{FF2B5EF4-FFF2-40B4-BE49-F238E27FC236}">
                    <a16:creationId xmlns:a16="http://schemas.microsoft.com/office/drawing/2014/main" id="{60C6B2CD-E364-4C51-B113-06CEB047E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8" y="3423"/>
                <a:ext cx="1409" cy="2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overhead o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3" name="AutoShape 24">
                <a:extLst>
                  <a:ext uri="{FF2B5EF4-FFF2-40B4-BE49-F238E27FC236}">
                    <a16:creationId xmlns:a16="http://schemas.microsoft.com/office/drawing/2014/main" id="{6F2FB466-D08F-43BB-8CFF-8AE7EB1B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9" y="3364"/>
                <a:ext cx="531" cy="200"/>
              </a:xfrm>
              <a:prstGeom prst="curvedUpArrow">
                <a:avLst>
                  <a:gd name="adj1" fmla="val 53100"/>
                  <a:gd name="adj2" fmla="val 10620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  <p:sp>
            <p:nvSpPr>
              <p:cNvPr id="44" name="Text Box 25">
                <a:extLst>
                  <a:ext uri="{FF2B5EF4-FFF2-40B4-BE49-F238E27FC236}">
                    <a16:creationId xmlns:a16="http://schemas.microsoft.com/office/drawing/2014/main" id="{D1EE24D9-FF8C-4A36-8F6B-6A7A84EBF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2" y="3244"/>
                <a:ext cx="649" cy="2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just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ea typeface="+mn-ea"/>
                  </a:rPr>
                  <a:t>gap g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4857BCC7-2462-4CDB-906D-D9092D0A5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" y="4680"/>
              <a:ext cx="1237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sz="1400" b="1">
                  <a:solidFill>
                    <a:srgbClr val="000000"/>
                  </a:solidFill>
                  <a:latin typeface="Tahoma" pitchFamily="34" charset="0"/>
                  <a:ea typeface="+mn-ea"/>
                </a:rPr>
                <a:t>latency L</a:t>
              </a:r>
              <a:endParaRPr lang="en-US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51" name="Rectangle 3">
            <a:extLst>
              <a:ext uri="{FF2B5EF4-FFF2-40B4-BE49-F238E27FC236}">
                <a16:creationId xmlns:a16="http://schemas.microsoft.com/office/drawing/2014/main" id="{A3890947-2776-40B0-96B0-A6A42FAC8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7984"/>
            <a:ext cx="91440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3568C7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L - </a:t>
            </a:r>
            <a:r>
              <a:rPr lang="en-US" sz="2000" dirty="0" err="1">
                <a:solidFill>
                  <a:srgbClr val="C00000"/>
                </a:solidFill>
              </a:rPr>
              <a:t>laten</a:t>
            </a:r>
            <a:r>
              <a:rPr lang="ro-RO" sz="2000" dirty="0">
                <a:solidFill>
                  <a:srgbClr val="C00000"/>
                </a:solidFill>
              </a:rPr>
              <a:t>cy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întârzierea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transmitere</a:t>
            </a:r>
            <a:r>
              <a:rPr lang="en-US" sz="2000" dirty="0">
                <a:solidFill>
                  <a:srgbClr val="000000"/>
                </a:solidFill>
              </a:rPr>
              <a:t> a </a:t>
            </a:r>
            <a:r>
              <a:rPr lang="en-US" sz="2000" dirty="0" err="1">
                <a:solidFill>
                  <a:srgbClr val="000000"/>
                </a:solidFill>
              </a:rPr>
              <a:t>unui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mesaj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mic</a:t>
            </a:r>
            <a:r>
              <a:rPr lang="en-US" sz="2000" dirty="0">
                <a:solidFill>
                  <a:srgbClr val="000000"/>
                </a:solidFill>
              </a:rPr>
              <a:t> de la </a:t>
            </a:r>
            <a:r>
              <a:rPr lang="en-US" sz="2000" dirty="0" err="1">
                <a:solidFill>
                  <a:srgbClr val="000000"/>
                </a:solidFill>
              </a:rPr>
              <a:t>surs</a:t>
            </a:r>
            <a:r>
              <a:rPr lang="ro-RO" sz="2000" dirty="0">
                <a:solidFill>
                  <a:srgbClr val="000000"/>
                </a:solidFill>
              </a:rPr>
              <a:t>ă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destinatar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3568C7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o - </a:t>
            </a:r>
            <a:r>
              <a:rPr lang="en-US" sz="2000" dirty="0">
                <a:solidFill>
                  <a:srgbClr val="C00000"/>
                </a:solidFill>
              </a:rPr>
              <a:t>overhead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durata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pentru</a:t>
            </a:r>
            <a:r>
              <a:rPr lang="en-US" sz="2000" dirty="0">
                <a:solidFill>
                  <a:srgbClr val="000000"/>
                </a:solidFill>
              </a:rPr>
              <a:t> care </a:t>
            </a:r>
            <a:r>
              <a:rPr lang="en-US" sz="2000" dirty="0" err="1">
                <a:solidFill>
                  <a:srgbClr val="000000"/>
                </a:solidFill>
              </a:rPr>
              <a:t>procesorul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angajat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în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transmiterea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recepţia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fiec</a:t>
            </a:r>
            <a:r>
              <a:rPr lang="ro-RO" sz="2000" dirty="0">
                <a:solidFill>
                  <a:srgbClr val="000000"/>
                </a:solidFill>
              </a:rPr>
              <a:t>ă</a:t>
            </a:r>
            <a:r>
              <a:rPr lang="en-US" sz="2000" dirty="0" err="1">
                <a:solidFill>
                  <a:srgbClr val="000000"/>
                </a:solidFill>
              </a:rPr>
              <a:t>rui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mesaj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3568C7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g - </a:t>
            </a:r>
            <a:r>
              <a:rPr lang="en-US" sz="2000" dirty="0">
                <a:solidFill>
                  <a:srgbClr val="C00000"/>
                </a:solidFill>
              </a:rPr>
              <a:t>gap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intervalul</a:t>
            </a:r>
            <a:r>
              <a:rPr lang="en-US" sz="2000" dirty="0">
                <a:solidFill>
                  <a:srgbClr val="000000"/>
                </a:solidFill>
              </a:rPr>
              <a:t> minim de </a:t>
            </a:r>
            <a:r>
              <a:rPr lang="en-US" sz="2000" dirty="0" err="1">
                <a:solidFill>
                  <a:srgbClr val="000000"/>
                </a:solidFill>
              </a:rPr>
              <a:t>timp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între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dou</a:t>
            </a:r>
            <a:r>
              <a:rPr lang="ro-RO" sz="2000" dirty="0">
                <a:solidFill>
                  <a:srgbClr val="000000"/>
                </a:solidFill>
              </a:rPr>
              <a:t>ă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transmiteri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succesive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dou</a:t>
            </a:r>
            <a:r>
              <a:rPr lang="ro-RO" sz="2000" dirty="0">
                <a:solidFill>
                  <a:srgbClr val="000000"/>
                </a:solidFill>
              </a:rPr>
              <a:t>ă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recepţii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succesive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acelaşi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modul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3568C7"/>
              </a:buClr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P -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ro-RO" sz="2000" dirty="0">
                <a:solidFill>
                  <a:srgbClr val="000000"/>
                </a:solidFill>
              </a:rPr>
              <a:t>ă</a:t>
            </a:r>
            <a:r>
              <a:rPr lang="en-US" sz="2000" dirty="0" err="1">
                <a:solidFill>
                  <a:srgbClr val="000000"/>
                </a:solidFill>
              </a:rPr>
              <a:t>rul</a:t>
            </a:r>
            <a:r>
              <a:rPr lang="en-US" sz="2000" dirty="0">
                <a:solidFill>
                  <a:srgbClr val="000000"/>
                </a:solidFill>
              </a:rPr>
              <a:t> de module </a:t>
            </a:r>
            <a:r>
              <a:rPr lang="en-US" sz="2000" dirty="0" err="1">
                <a:solidFill>
                  <a:srgbClr val="C00000"/>
                </a:solidFill>
              </a:rPr>
              <a:t>procesor</a:t>
            </a:r>
            <a:r>
              <a:rPr lang="en-US" sz="2000" dirty="0">
                <a:solidFill>
                  <a:srgbClr val="C00000"/>
                </a:solidFill>
              </a:rPr>
              <a:t> / </a:t>
            </a:r>
            <a:r>
              <a:rPr lang="en-US" sz="2000" dirty="0" err="1">
                <a:solidFill>
                  <a:srgbClr val="C00000"/>
                </a:solidFill>
              </a:rPr>
              <a:t>memorie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35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BF01-A559-4FAA-AFF8-41DB40B8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- </a:t>
            </a:r>
            <a:r>
              <a:rPr lang="en-US" dirty="0" err="1"/>
              <a:t>Difuzarea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D9A0F9-E0D6-44B2-965F-41A8834B8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" y="1444417"/>
                <a:ext cx="8915400" cy="429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Folosind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modelului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PRAM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*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transmiterea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are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loc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conform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tiparului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P0 → P1</a:t>
                </a: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P0, P1 → P2, P3</a:t>
                </a: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P0, P1, P2, P3 → P4, P5, P6, P7</a:t>
                </a: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Presupunând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g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0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şi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luând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P = 8, o =2, g = 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2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 = 6,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obţinem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timp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total de 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difuzare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30 de unit</a:t>
                </a:r>
                <a:r>
                  <a:rPr kumimoji="0" lang="ro-RO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ă</a:t>
                </a:r>
                <a:r>
                  <a:rPr kumimoji="0" lang="en-US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ţi</a:t>
                </a: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 </a:t>
                </a: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Tx/>
                  <a:buNone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*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 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Parallel Random Access Machine</a:t>
                </a: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 – vezi curs 1.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6D9A0F9-E0D6-44B2-965F-41A8834B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1444417"/>
                <a:ext cx="8915400" cy="4298950"/>
              </a:xfrm>
              <a:prstGeom prst="rect">
                <a:avLst/>
              </a:prstGeom>
              <a:blipFill>
                <a:blip r:embed="rId2"/>
                <a:stretch>
                  <a:fillRect l="-996" t="-1475" r="-569" b="-18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74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>
            <a:extLst>
              <a:ext uri="{FF2B5EF4-FFF2-40B4-BE49-F238E27FC236}">
                <a16:creationId xmlns:a16="http://schemas.microsoft.com/office/drawing/2014/main" id="{7A4E5C02-6156-4027-888E-DBF47F3B490B}"/>
              </a:ext>
            </a:extLst>
          </p:cNvPr>
          <p:cNvSpPr/>
          <p:nvPr/>
        </p:nvSpPr>
        <p:spPr bwMode="auto">
          <a:xfrm>
            <a:off x="986800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22FA61D9-64F3-48B5-9262-69A3253A1598}"/>
              </a:ext>
            </a:extLst>
          </p:cNvPr>
          <p:cNvSpPr/>
          <p:nvPr/>
        </p:nvSpPr>
        <p:spPr bwMode="auto">
          <a:xfrm>
            <a:off x="1407424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A076818-C1DC-444D-9E24-21566A957D81}"/>
              </a:ext>
            </a:extLst>
          </p:cNvPr>
          <p:cNvSpPr/>
          <p:nvPr/>
        </p:nvSpPr>
        <p:spPr bwMode="auto">
          <a:xfrm>
            <a:off x="1828048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1FCE1A5-166C-4093-A2D6-243FDE2ABE40}"/>
              </a:ext>
            </a:extLst>
          </p:cNvPr>
          <p:cNvSpPr/>
          <p:nvPr/>
        </p:nvSpPr>
        <p:spPr bwMode="auto">
          <a:xfrm>
            <a:off x="2248672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5D16BE3-0A98-4933-92FA-2DFAE4FB2505}"/>
              </a:ext>
            </a:extLst>
          </p:cNvPr>
          <p:cNvSpPr/>
          <p:nvPr/>
        </p:nvSpPr>
        <p:spPr bwMode="auto">
          <a:xfrm>
            <a:off x="2669296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7D72C9CA-17CA-4B8E-A754-48DA6A63D7CE}"/>
              </a:ext>
            </a:extLst>
          </p:cNvPr>
          <p:cNvSpPr/>
          <p:nvPr/>
        </p:nvSpPr>
        <p:spPr bwMode="auto">
          <a:xfrm>
            <a:off x="3089920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D710358-B4D9-44A4-8C42-E652EA4F1BFC}"/>
              </a:ext>
            </a:extLst>
          </p:cNvPr>
          <p:cNvSpPr/>
          <p:nvPr/>
        </p:nvSpPr>
        <p:spPr bwMode="auto">
          <a:xfrm>
            <a:off x="3510544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F7E530D-F83B-4E24-930B-C05248F7C8F9}"/>
              </a:ext>
            </a:extLst>
          </p:cNvPr>
          <p:cNvSpPr/>
          <p:nvPr/>
        </p:nvSpPr>
        <p:spPr bwMode="auto">
          <a:xfrm>
            <a:off x="3931168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0FADF45-03AE-4061-8B1A-1BB79A7C7112}"/>
              </a:ext>
            </a:extLst>
          </p:cNvPr>
          <p:cNvSpPr/>
          <p:nvPr/>
        </p:nvSpPr>
        <p:spPr bwMode="auto">
          <a:xfrm>
            <a:off x="4351792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91390D9-71E9-4D40-9CDC-1630160A33E3}"/>
              </a:ext>
            </a:extLst>
          </p:cNvPr>
          <p:cNvSpPr/>
          <p:nvPr/>
        </p:nvSpPr>
        <p:spPr bwMode="auto">
          <a:xfrm>
            <a:off x="4772416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BC5F6C6-D607-4EEC-ADBF-A2F592039996}"/>
              </a:ext>
            </a:extLst>
          </p:cNvPr>
          <p:cNvSpPr/>
          <p:nvPr/>
        </p:nvSpPr>
        <p:spPr bwMode="auto">
          <a:xfrm>
            <a:off x="5193040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C40B5DE-C0D5-435B-90EC-3553191E609A}"/>
              </a:ext>
            </a:extLst>
          </p:cNvPr>
          <p:cNvSpPr/>
          <p:nvPr/>
        </p:nvSpPr>
        <p:spPr bwMode="auto">
          <a:xfrm>
            <a:off x="5613664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8135D727-AC40-45BA-8170-335F1C986BB2}"/>
              </a:ext>
            </a:extLst>
          </p:cNvPr>
          <p:cNvSpPr/>
          <p:nvPr/>
        </p:nvSpPr>
        <p:spPr bwMode="auto">
          <a:xfrm>
            <a:off x="6034288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7FE25ED-52FE-44C4-A460-CB86DA8CEABC}"/>
              </a:ext>
            </a:extLst>
          </p:cNvPr>
          <p:cNvSpPr/>
          <p:nvPr/>
        </p:nvSpPr>
        <p:spPr bwMode="auto">
          <a:xfrm>
            <a:off x="6454912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C698BA2-BFDC-4BA2-B1C7-6257A09F5715}"/>
              </a:ext>
            </a:extLst>
          </p:cNvPr>
          <p:cNvSpPr/>
          <p:nvPr/>
        </p:nvSpPr>
        <p:spPr bwMode="auto">
          <a:xfrm>
            <a:off x="6875536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4907FD1-0E0C-43CF-9B83-A3249849E667}"/>
              </a:ext>
            </a:extLst>
          </p:cNvPr>
          <p:cNvSpPr/>
          <p:nvPr/>
        </p:nvSpPr>
        <p:spPr bwMode="auto">
          <a:xfrm>
            <a:off x="7296160" y="36613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4B0CBA7-B6E0-4AE5-957B-E16D90A30FD8}"/>
              </a:ext>
            </a:extLst>
          </p:cNvPr>
          <p:cNvSpPr/>
          <p:nvPr/>
        </p:nvSpPr>
        <p:spPr bwMode="auto">
          <a:xfrm>
            <a:off x="986800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CEB60EF-38FE-420A-A57E-A4B1E456CEA8}"/>
              </a:ext>
            </a:extLst>
          </p:cNvPr>
          <p:cNvSpPr/>
          <p:nvPr/>
        </p:nvSpPr>
        <p:spPr bwMode="auto">
          <a:xfrm>
            <a:off x="1407424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9FC3412-5CFC-4C96-ADD8-4D52F8E5699E}"/>
              </a:ext>
            </a:extLst>
          </p:cNvPr>
          <p:cNvSpPr/>
          <p:nvPr/>
        </p:nvSpPr>
        <p:spPr bwMode="auto">
          <a:xfrm>
            <a:off x="1828048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448FE87-9694-4813-9629-0EE12A96F238}"/>
              </a:ext>
            </a:extLst>
          </p:cNvPr>
          <p:cNvSpPr/>
          <p:nvPr/>
        </p:nvSpPr>
        <p:spPr bwMode="auto">
          <a:xfrm>
            <a:off x="2248672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30ECDC6-91CF-40D3-B946-459A4AE24BC6}"/>
              </a:ext>
            </a:extLst>
          </p:cNvPr>
          <p:cNvSpPr/>
          <p:nvPr/>
        </p:nvSpPr>
        <p:spPr bwMode="auto">
          <a:xfrm>
            <a:off x="2669296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3D78813-CD01-4584-BCC8-B94F29CBCED5}"/>
              </a:ext>
            </a:extLst>
          </p:cNvPr>
          <p:cNvSpPr/>
          <p:nvPr/>
        </p:nvSpPr>
        <p:spPr bwMode="auto">
          <a:xfrm>
            <a:off x="3089920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8B88D5FD-223D-4E32-9870-086663BC214A}"/>
              </a:ext>
            </a:extLst>
          </p:cNvPr>
          <p:cNvSpPr/>
          <p:nvPr/>
        </p:nvSpPr>
        <p:spPr bwMode="auto">
          <a:xfrm>
            <a:off x="3510544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F1E2037-0EDF-4F24-95E2-3CF288A76CBE}"/>
              </a:ext>
            </a:extLst>
          </p:cNvPr>
          <p:cNvSpPr/>
          <p:nvPr/>
        </p:nvSpPr>
        <p:spPr bwMode="auto">
          <a:xfrm>
            <a:off x="3931168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36FE78C-57C6-4E9D-BC82-D9903FA3E3EF}"/>
              </a:ext>
            </a:extLst>
          </p:cNvPr>
          <p:cNvSpPr/>
          <p:nvPr/>
        </p:nvSpPr>
        <p:spPr bwMode="auto">
          <a:xfrm>
            <a:off x="4351792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E605984-3FF1-4CDC-9515-DF6B3A9D5612}"/>
              </a:ext>
            </a:extLst>
          </p:cNvPr>
          <p:cNvSpPr/>
          <p:nvPr/>
        </p:nvSpPr>
        <p:spPr bwMode="auto">
          <a:xfrm>
            <a:off x="4772416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A5A674A-3C10-4C91-A9A3-34C9BCE7AD10}"/>
              </a:ext>
            </a:extLst>
          </p:cNvPr>
          <p:cNvSpPr/>
          <p:nvPr/>
        </p:nvSpPr>
        <p:spPr bwMode="auto">
          <a:xfrm>
            <a:off x="5193040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2E3582-12E5-4DD4-B000-25F5C502C5C8}"/>
              </a:ext>
            </a:extLst>
          </p:cNvPr>
          <p:cNvSpPr/>
          <p:nvPr/>
        </p:nvSpPr>
        <p:spPr bwMode="auto">
          <a:xfrm>
            <a:off x="5613664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1A05F4F-B692-4A91-AE80-9D4DEDEBBC76}"/>
              </a:ext>
            </a:extLst>
          </p:cNvPr>
          <p:cNvSpPr/>
          <p:nvPr/>
        </p:nvSpPr>
        <p:spPr bwMode="auto">
          <a:xfrm>
            <a:off x="6034288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1351F3E-4DDB-48E3-9A8C-204539192391}"/>
              </a:ext>
            </a:extLst>
          </p:cNvPr>
          <p:cNvSpPr/>
          <p:nvPr/>
        </p:nvSpPr>
        <p:spPr bwMode="auto">
          <a:xfrm>
            <a:off x="6454912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9674229-1EB7-4EDC-BC24-DAA6194CC037}"/>
              </a:ext>
            </a:extLst>
          </p:cNvPr>
          <p:cNvSpPr/>
          <p:nvPr/>
        </p:nvSpPr>
        <p:spPr bwMode="auto">
          <a:xfrm>
            <a:off x="6875536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942D803-D7D9-482E-A5C8-BBE478D60FB0}"/>
              </a:ext>
            </a:extLst>
          </p:cNvPr>
          <p:cNvSpPr/>
          <p:nvPr/>
        </p:nvSpPr>
        <p:spPr bwMode="auto">
          <a:xfrm>
            <a:off x="7296160" y="75683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FE09FB33-1893-4E4C-A418-36CB50C6D94D}"/>
              </a:ext>
            </a:extLst>
          </p:cNvPr>
          <p:cNvSpPr/>
          <p:nvPr/>
        </p:nvSpPr>
        <p:spPr bwMode="auto">
          <a:xfrm>
            <a:off x="986800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8CD7DE8-00D7-4935-8E65-07B1F04A2888}"/>
              </a:ext>
            </a:extLst>
          </p:cNvPr>
          <p:cNvSpPr/>
          <p:nvPr/>
        </p:nvSpPr>
        <p:spPr bwMode="auto">
          <a:xfrm>
            <a:off x="1407424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E2A240B-69EE-4E63-BF0C-83741B0B65BE}"/>
              </a:ext>
            </a:extLst>
          </p:cNvPr>
          <p:cNvSpPr/>
          <p:nvPr/>
        </p:nvSpPr>
        <p:spPr bwMode="auto">
          <a:xfrm>
            <a:off x="1828048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3656B8C-C3EA-4E76-980D-4CBF36C2860B}"/>
              </a:ext>
            </a:extLst>
          </p:cNvPr>
          <p:cNvSpPr/>
          <p:nvPr/>
        </p:nvSpPr>
        <p:spPr bwMode="auto">
          <a:xfrm>
            <a:off x="2248672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35370F3-7AC2-436E-8967-EB1795FD3EEC}"/>
              </a:ext>
            </a:extLst>
          </p:cNvPr>
          <p:cNvSpPr/>
          <p:nvPr/>
        </p:nvSpPr>
        <p:spPr bwMode="auto">
          <a:xfrm>
            <a:off x="2669296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C0D967B-CA46-487E-AEB3-207624326F85}"/>
              </a:ext>
            </a:extLst>
          </p:cNvPr>
          <p:cNvSpPr/>
          <p:nvPr/>
        </p:nvSpPr>
        <p:spPr bwMode="auto">
          <a:xfrm>
            <a:off x="3089920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7E8287E-C43E-48CB-909C-00FD0173452A}"/>
              </a:ext>
            </a:extLst>
          </p:cNvPr>
          <p:cNvSpPr/>
          <p:nvPr/>
        </p:nvSpPr>
        <p:spPr bwMode="auto">
          <a:xfrm>
            <a:off x="3510544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CD0A996-9E77-4F45-B064-867BA9586806}"/>
              </a:ext>
            </a:extLst>
          </p:cNvPr>
          <p:cNvSpPr/>
          <p:nvPr/>
        </p:nvSpPr>
        <p:spPr bwMode="auto">
          <a:xfrm>
            <a:off x="3931168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DCEF82D-874A-415C-BFF9-C7BAD299227B}"/>
              </a:ext>
            </a:extLst>
          </p:cNvPr>
          <p:cNvSpPr/>
          <p:nvPr/>
        </p:nvSpPr>
        <p:spPr bwMode="auto">
          <a:xfrm>
            <a:off x="4351792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CCBDB44-F52B-445F-A948-4107CF404DFB}"/>
              </a:ext>
            </a:extLst>
          </p:cNvPr>
          <p:cNvSpPr/>
          <p:nvPr/>
        </p:nvSpPr>
        <p:spPr bwMode="auto">
          <a:xfrm>
            <a:off x="4772416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CD71700-9E43-4FB4-800D-18FCE21C6C5D}"/>
              </a:ext>
            </a:extLst>
          </p:cNvPr>
          <p:cNvSpPr/>
          <p:nvPr/>
        </p:nvSpPr>
        <p:spPr bwMode="auto">
          <a:xfrm>
            <a:off x="5193040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AAEF012-12EC-48A3-9EF1-B28731DF784D}"/>
              </a:ext>
            </a:extLst>
          </p:cNvPr>
          <p:cNvSpPr/>
          <p:nvPr/>
        </p:nvSpPr>
        <p:spPr bwMode="auto">
          <a:xfrm>
            <a:off x="5613664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4FD1AC4-61C4-4ADC-A198-087DF2581033}"/>
              </a:ext>
            </a:extLst>
          </p:cNvPr>
          <p:cNvSpPr/>
          <p:nvPr/>
        </p:nvSpPr>
        <p:spPr bwMode="auto">
          <a:xfrm>
            <a:off x="6034288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D4DE9B7-CEF1-4FE4-B0D0-3920D08FA1D2}"/>
              </a:ext>
            </a:extLst>
          </p:cNvPr>
          <p:cNvSpPr/>
          <p:nvPr/>
        </p:nvSpPr>
        <p:spPr bwMode="auto">
          <a:xfrm>
            <a:off x="6454912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9B0F2C5-4B49-4C51-B95C-C7FBE487579E}"/>
              </a:ext>
            </a:extLst>
          </p:cNvPr>
          <p:cNvSpPr/>
          <p:nvPr/>
        </p:nvSpPr>
        <p:spPr bwMode="auto">
          <a:xfrm>
            <a:off x="6875536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E57E73-F5F3-43AC-BEFD-ACD3383C2189}"/>
              </a:ext>
            </a:extLst>
          </p:cNvPr>
          <p:cNvSpPr/>
          <p:nvPr/>
        </p:nvSpPr>
        <p:spPr bwMode="auto">
          <a:xfrm>
            <a:off x="7296160" y="114752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1967FAE-4195-4EAD-90A7-7D57D4D7281E}"/>
              </a:ext>
            </a:extLst>
          </p:cNvPr>
          <p:cNvSpPr/>
          <p:nvPr/>
        </p:nvSpPr>
        <p:spPr bwMode="auto">
          <a:xfrm>
            <a:off x="986800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AF34DC4-6D01-4C6B-9B56-4DB02C3A0322}"/>
              </a:ext>
            </a:extLst>
          </p:cNvPr>
          <p:cNvSpPr/>
          <p:nvPr/>
        </p:nvSpPr>
        <p:spPr bwMode="auto">
          <a:xfrm>
            <a:off x="1407424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67D2D88D-A336-46DD-B548-36BC58005C16}"/>
              </a:ext>
            </a:extLst>
          </p:cNvPr>
          <p:cNvSpPr/>
          <p:nvPr/>
        </p:nvSpPr>
        <p:spPr bwMode="auto">
          <a:xfrm>
            <a:off x="1828048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2188A9C-4AF0-4828-BA4F-0021BE068BC1}"/>
              </a:ext>
            </a:extLst>
          </p:cNvPr>
          <p:cNvSpPr/>
          <p:nvPr/>
        </p:nvSpPr>
        <p:spPr bwMode="auto">
          <a:xfrm>
            <a:off x="2248672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069FDA4-C063-4C56-B0DF-B407E06A3884}"/>
              </a:ext>
            </a:extLst>
          </p:cNvPr>
          <p:cNvSpPr/>
          <p:nvPr/>
        </p:nvSpPr>
        <p:spPr bwMode="auto">
          <a:xfrm>
            <a:off x="2669296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E210E63F-B520-47D5-B041-F1AACAA4E291}"/>
              </a:ext>
            </a:extLst>
          </p:cNvPr>
          <p:cNvSpPr/>
          <p:nvPr/>
        </p:nvSpPr>
        <p:spPr bwMode="auto">
          <a:xfrm>
            <a:off x="3089920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7FB01B8B-6C3D-4FBC-99CE-E4102E604F84}"/>
              </a:ext>
            </a:extLst>
          </p:cNvPr>
          <p:cNvSpPr/>
          <p:nvPr/>
        </p:nvSpPr>
        <p:spPr bwMode="auto">
          <a:xfrm>
            <a:off x="3510544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B0832DB-D1D0-42E2-B99D-2119657D76B5}"/>
              </a:ext>
            </a:extLst>
          </p:cNvPr>
          <p:cNvSpPr/>
          <p:nvPr/>
        </p:nvSpPr>
        <p:spPr bwMode="auto">
          <a:xfrm>
            <a:off x="3931168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18302126-8A8E-4572-B347-A8E8E3A2BFE8}"/>
              </a:ext>
            </a:extLst>
          </p:cNvPr>
          <p:cNvSpPr/>
          <p:nvPr/>
        </p:nvSpPr>
        <p:spPr bwMode="auto">
          <a:xfrm>
            <a:off x="4351792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183B44A-DB4B-43FB-A162-D3ED48F77EC1}"/>
              </a:ext>
            </a:extLst>
          </p:cNvPr>
          <p:cNvSpPr/>
          <p:nvPr/>
        </p:nvSpPr>
        <p:spPr bwMode="auto">
          <a:xfrm>
            <a:off x="4772416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13534FB-87EE-444F-A098-FA4A76440E68}"/>
              </a:ext>
            </a:extLst>
          </p:cNvPr>
          <p:cNvSpPr/>
          <p:nvPr/>
        </p:nvSpPr>
        <p:spPr bwMode="auto">
          <a:xfrm>
            <a:off x="5193040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58510368-4C49-4161-9338-7A541B8ED80A}"/>
              </a:ext>
            </a:extLst>
          </p:cNvPr>
          <p:cNvSpPr/>
          <p:nvPr/>
        </p:nvSpPr>
        <p:spPr bwMode="auto">
          <a:xfrm>
            <a:off x="5613664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4034F90-6ABD-4ED2-AF44-4F0171BEB874}"/>
              </a:ext>
            </a:extLst>
          </p:cNvPr>
          <p:cNvSpPr/>
          <p:nvPr/>
        </p:nvSpPr>
        <p:spPr bwMode="auto">
          <a:xfrm>
            <a:off x="6034288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6533006-AF13-4037-AA19-0192B9282FC8}"/>
              </a:ext>
            </a:extLst>
          </p:cNvPr>
          <p:cNvSpPr/>
          <p:nvPr/>
        </p:nvSpPr>
        <p:spPr bwMode="auto">
          <a:xfrm>
            <a:off x="6454912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20ECD912-2914-473D-9FE7-7F7B945E2135}"/>
              </a:ext>
            </a:extLst>
          </p:cNvPr>
          <p:cNvSpPr/>
          <p:nvPr/>
        </p:nvSpPr>
        <p:spPr bwMode="auto">
          <a:xfrm>
            <a:off x="6875536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1D12A967-4C9E-4152-B942-FD8D38B672B1}"/>
              </a:ext>
            </a:extLst>
          </p:cNvPr>
          <p:cNvSpPr/>
          <p:nvPr/>
        </p:nvSpPr>
        <p:spPr bwMode="auto">
          <a:xfrm>
            <a:off x="7296160" y="153822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B8DC2273-C80B-434A-AAFE-265860C4C900}"/>
              </a:ext>
            </a:extLst>
          </p:cNvPr>
          <p:cNvSpPr/>
          <p:nvPr/>
        </p:nvSpPr>
        <p:spPr bwMode="auto">
          <a:xfrm>
            <a:off x="986800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DF925ACC-5EFB-4F3A-96B9-F02206CC20BB}"/>
              </a:ext>
            </a:extLst>
          </p:cNvPr>
          <p:cNvSpPr/>
          <p:nvPr/>
        </p:nvSpPr>
        <p:spPr bwMode="auto">
          <a:xfrm>
            <a:off x="1407424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FE942D1C-F75B-4B04-BDCC-BF20B1EAA62C}"/>
              </a:ext>
            </a:extLst>
          </p:cNvPr>
          <p:cNvSpPr/>
          <p:nvPr/>
        </p:nvSpPr>
        <p:spPr bwMode="auto">
          <a:xfrm>
            <a:off x="1828048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3A816A6-A59B-46DB-BCDC-6CE8F623C7E0}"/>
              </a:ext>
            </a:extLst>
          </p:cNvPr>
          <p:cNvSpPr/>
          <p:nvPr/>
        </p:nvSpPr>
        <p:spPr bwMode="auto">
          <a:xfrm>
            <a:off x="2248672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8680E931-E31D-4E83-BEBE-9FC2AFED1DDB}"/>
              </a:ext>
            </a:extLst>
          </p:cNvPr>
          <p:cNvSpPr/>
          <p:nvPr/>
        </p:nvSpPr>
        <p:spPr bwMode="auto">
          <a:xfrm>
            <a:off x="2669296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0F4EBA-22AB-4DAF-A978-D3162FED52B7}"/>
              </a:ext>
            </a:extLst>
          </p:cNvPr>
          <p:cNvSpPr/>
          <p:nvPr/>
        </p:nvSpPr>
        <p:spPr bwMode="auto">
          <a:xfrm>
            <a:off x="3089920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B222DB99-74DB-460D-9C2D-400D1BF3B573}"/>
              </a:ext>
            </a:extLst>
          </p:cNvPr>
          <p:cNvSpPr/>
          <p:nvPr/>
        </p:nvSpPr>
        <p:spPr bwMode="auto">
          <a:xfrm>
            <a:off x="3510544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74EC53DD-302B-4AA2-8BDE-0EC542285635}"/>
              </a:ext>
            </a:extLst>
          </p:cNvPr>
          <p:cNvSpPr/>
          <p:nvPr/>
        </p:nvSpPr>
        <p:spPr bwMode="auto">
          <a:xfrm>
            <a:off x="3931168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F5CE4FE-95BD-43D5-9764-6B80490D432F}"/>
              </a:ext>
            </a:extLst>
          </p:cNvPr>
          <p:cNvSpPr/>
          <p:nvPr/>
        </p:nvSpPr>
        <p:spPr bwMode="auto">
          <a:xfrm>
            <a:off x="4351792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EEB58F6-242E-4D4A-9DA6-6662A8096C41}"/>
              </a:ext>
            </a:extLst>
          </p:cNvPr>
          <p:cNvSpPr/>
          <p:nvPr/>
        </p:nvSpPr>
        <p:spPr bwMode="auto">
          <a:xfrm>
            <a:off x="4772416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0D395BE-2CA2-4D64-B93D-904651AA503C}"/>
              </a:ext>
            </a:extLst>
          </p:cNvPr>
          <p:cNvSpPr/>
          <p:nvPr/>
        </p:nvSpPr>
        <p:spPr bwMode="auto">
          <a:xfrm>
            <a:off x="5193040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22440FE-9E81-4373-A238-86C24B68CBEE}"/>
              </a:ext>
            </a:extLst>
          </p:cNvPr>
          <p:cNvSpPr/>
          <p:nvPr/>
        </p:nvSpPr>
        <p:spPr bwMode="auto">
          <a:xfrm>
            <a:off x="5613664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3ABE09E-2A83-4A09-9F9B-C02BF35A4DBC}"/>
              </a:ext>
            </a:extLst>
          </p:cNvPr>
          <p:cNvSpPr/>
          <p:nvPr/>
        </p:nvSpPr>
        <p:spPr bwMode="auto">
          <a:xfrm>
            <a:off x="6034288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6CC6D74-8BBA-464E-AAE6-0BD1081AC71D}"/>
              </a:ext>
            </a:extLst>
          </p:cNvPr>
          <p:cNvSpPr/>
          <p:nvPr/>
        </p:nvSpPr>
        <p:spPr bwMode="auto">
          <a:xfrm>
            <a:off x="6454912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931EC84-0BCC-46CA-8E4C-9AD89C6D0992}"/>
              </a:ext>
            </a:extLst>
          </p:cNvPr>
          <p:cNvSpPr/>
          <p:nvPr/>
        </p:nvSpPr>
        <p:spPr bwMode="auto">
          <a:xfrm>
            <a:off x="6875536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1FE65A6-AFA2-4A83-B52A-844077C629EB}"/>
              </a:ext>
            </a:extLst>
          </p:cNvPr>
          <p:cNvSpPr/>
          <p:nvPr/>
        </p:nvSpPr>
        <p:spPr bwMode="auto">
          <a:xfrm>
            <a:off x="7296160" y="192892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285D8C2-FD6F-48FD-837B-26F817844ABA}"/>
              </a:ext>
            </a:extLst>
          </p:cNvPr>
          <p:cNvSpPr/>
          <p:nvPr/>
        </p:nvSpPr>
        <p:spPr bwMode="auto">
          <a:xfrm>
            <a:off x="986800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A05E0653-8A92-4709-9DD0-29AD3EC0D098}"/>
              </a:ext>
            </a:extLst>
          </p:cNvPr>
          <p:cNvSpPr/>
          <p:nvPr/>
        </p:nvSpPr>
        <p:spPr bwMode="auto">
          <a:xfrm>
            <a:off x="1407424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B0BFFFDA-9D6D-4374-80DD-8815CF6D7B1F}"/>
              </a:ext>
            </a:extLst>
          </p:cNvPr>
          <p:cNvSpPr/>
          <p:nvPr/>
        </p:nvSpPr>
        <p:spPr bwMode="auto">
          <a:xfrm>
            <a:off x="1828048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92EE5CB-5FB9-42E5-80B5-2A3D11FBCED5}"/>
              </a:ext>
            </a:extLst>
          </p:cNvPr>
          <p:cNvSpPr/>
          <p:nvPr/>
        </p:nvSpPr>
        <p:spPr bwMode="auto">
          <a:xfrm>
            <a:off x="2248672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8FEEF005-8EBA-4EDA-A110-414A0B7D73E5}"/>
              </a:ext>
            </a:extLst>
          </p:cNvPr>
          <p:cNvSpPr/>
          <p:nvPr/>
        </p:nvSpPr>
        <p:spPr bwMode="auto">
          <a:xfrm>
            <a:off x="2669296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07BBA4BB-A2B4-4DF0-9280-498BDF9ACD53}"/>
              </a:ext>
            </a:extLst>
          </p:cNvPr>
          <p:cNvSpPr/>
          <p:nvPr/>
        </p:nvSpPr>
        <p:spPr bwMode="auto">
          <a:xfrm>
            <a:off x="3089920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21C5718-982A-4D48-BF70-04A25AE213B1}"/>
              </a:ext>
            </a:extLst>
          </p:cNvPr>
          <p:cNvSpPr/>
          <p:nvPr/>
        </p:nvSpPr>
        <p:spPr bwMode="auto">
          <a:xfrm>
            <a:off x="3510544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EC7A53E-EE28-48F2-B874-9C6575EC0D1D}"/>
              </a:ext>
            </a:extLst>
          </p:cNvPr>
          <p:cNvSpPr/>
          <p:nvPr/>
        </p:nvSpPr>
        <p:spPr bwMode="auto">
          <a:xfrm>
            <a:off x="3931168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BE6937D-9065-4675-8E53-AB97336BDD60}"/>
              </a:ext>
            </a:extLst>
          </p:cNvPr>
          <p:cNvSpPr/>
          <p:nvPr/>
        </p:nvSpPr>
        <p:spPr bwMode="auto">
          <a:xfrm>
            <a:off x="4351792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8E02DE19-AF7F-46FC-ACC8-631257C6156F}"/>
              </a:ext>
            </a:extLst>
          </p:cNvPr>
          <p:cNvSpPr/>
          <p:nvPr/>
        </p:nvSpPr>
        <p:spPr bwMode="auto">
          <a:xfrm>
            <a:off x="4772416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620A07E-D437-41F9-A605-504D946CED0E}"/>
              </a:ext>
            </a:extLst>
          </p:cNvPr>
          <p:cNvSpPr/>
          <p:nvPr/>
        </p:nvSpPr>
        <p:spPr bwMode="auto">
          <a:xfrm>
            <a:off x="5193040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0744926-7E6B-4257-A015-4761E03C4514}"/>
              </a:ext>
            </a:extLst>
          </p:cNvPr>
          <p:cNvSpPr/>
          <p:nvPr/>
        </p:nvSpPr>
        <p:spPr bwMode="auto">
          <a:xfrm>
            <a:off x="5613664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E45560D4-4997-4315-BE26-3DC17D78FE70}"/>
              </a:ext>
            </a:extLst>
          </p:cNvPr>
          <p:cNvSpPr/>
          <p:nvPr/>
        </p:nvSpPr>
        <p:spPr bwMode="auto">
          <a:xfrm>
            <a:off x="6034288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4861CC1-BF57-4EC3-98E5-550C2CFFE859}"/>
              </a:ext>
            </a:extLst>
          </p:cNvPr>
          <p:cNvSpPr/>
          <p:nvPr/>
        </p:nvSpPr>
        <p:spPr bwMode="auto">
          <a:xfrm>
            <a:off x="6454912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5311127-923E-4449-A98B-F68E76C86FAC}"/>
              </a:ext>
            </a:extLst>
          </p:cNvPr>
          <p:cNvSpPr/>
          <p:nvPr/>
        </p:nvSpPr>
        <p:spPr bwMode="auto">
          <a:xfrm>
            <a:off x="6875536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B614018-24A4-4252-820B-F6379F921D68}"/>
              </a:ext>
            </a:extLst>
          </p:cNvPr>
          <p:cNvSpPr/>
          <p:nvPr/>
        </p:nvSpPr>
        <p:spPr bwMode="auto">
          <a:xfrm>
            <a:off x="7296160" y="231698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C208379-95C2-40C4-8E1B-CAF054687A83}"/>
              </a:ext>
            </a:extLst>
          </p:cNvPr>
          <p:cNvSpPr/>
          <p:nvPr/>
        </p:nvSpPr>
        <p:spPr bwMode="auto">
          <a:xfrm>
            <a:off x="986800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26AD58FF-D82A-4921-A706-4246FF130C4B}"/>
              </a:ext>
            </a:extLst>
          </p:cNvPr>
          <p:cNvSpPr/>
          <p:nvPr/>
        </p:nvSpPr>
        <p:spPr bwMode="auto">
          <a:xfrm>
            <a:off x="1407424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A1A62ADC-27B2-42CC-AD41-ACD15878494A}"/>
              </a:ext>
            </a:extLst>
          </p:cNvPr>
          <p:cNvSpPr/>
          <p:nvPr/>
        </p:nvSpPr>
        <p:spPr bwMode="auto">
          <a:xfrm>
            <a:off x="1828048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3AF410FE-7644-4F72-8934-0B6C8F2DE427}"/>
              </a:ext>
            </a:extLst>
          </p:cNvPr>
          <p:cNvSpPr/>
          <p:nvPr/>
        </p:nvSpPr>
        <p:spPr bwMode="auto">
          <a:xfrm>
            <a:off x="2248672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4D3F341C-8324-44C5-A687-805FEFE14486}"/>
              </a:ext>
            </a:extLst>
          </p:cNvPr>
          <p:cNvSpPr/>
          <p:nvPr/>
        </p:nvSpPr>
        <p:spPr bwMode="auto">
          <a:xfrm>
            <a:off x="2669296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731AE8C6-F864-4148-B858-783CB4998162}"/>
              </a:ext>
            </a:extLst>
          </p:cNvPr>
          <p:cNvSpPr/>
          <p:nvPr/>
        </p:nvSpPr>
        <p:spPr bwMode="auto">
          <a:xfrm>
            <a:off x="3089920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27CB52F-B234-4D4D-80CE-A5A3D77D4341}"/>
              </a:ext>
            </a:extLst>
          </p:cNvPr>
          <p:cNvSpPr/>
          <p:nvPr/>
        </p:nvSpPr>
        <p:spPr bwMode="auto">
          <a:xfrm>
            <a:off x="3510544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E2C63E0-788D-4F4E-BAC5-9D292F2D781A}"/>
              </a:ext>
            </a:extLst>
          </p:cNvPr>
          <p:cNvSpPr/>
          <p:nvPr/>
        </p:nvSpPr>
        <p:spPr bwMode="auto">
          <a:xfrm>
            <a:off x="3931168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F527C628-97A6-4A45-8DC7-A187329E13B2}"/>
              </a:ext>
            </a:extLst>
          </p:cNvPr>
          <p:cNvSpPr/>
          <p:nvPr/>
        </p:nvSpPr>
        <p:spPr bwMode="auto">
          <a:xfrm>
            <a:off x="4351792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D9FEA384-4198-449B-BBE7-5D2D0A9FE033}"/>
              </a:ext>
            </a:extLst>
          </p:cNvPr>
          <p:cNvSpPr/>
          <p:nvPr/>
        </p:nvSpPr>
        <p:spPr bwMode="auto">
          <a:xfrm>
            <a:off x="4772416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35EA70DE-CDB9-439F-8289-8FCC7230BDAB}"/>
              </a:ext>
            </a:extLst>
          </p:cNvPr>
          <p:cNvSpPr/>
          <p:nvPr/>
        </p:nvSpPr>
        <p:spPr bwMode="auto">
          <a:xfrm>
            <a:off x="5193040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8D5B4FA-BB3B-4DEC-93E9-4481CAA52D63}"/>
              </a:ext>
            </a:extLst>
          </p:cNvPr>
          <p:cNvSpPr/>
          <p:nvPr/>
        </p:nvSpPr>
        <p:spPr bwMode="auto">
          <a:xfrm>
            <a:off x="5613664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751C3F7-C0E3-4820-BCC6-7B472F32DA43}"/>
              </a:ext>
            </a:extLst>
          </p:cNvPr>
          <p:cNvSpPr/>
          <p:nvPr/>
        </p:nvSpPr>
        <p:spPr bwMode="auto">
          <a:xfrm>
            <a:off x="6034288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B0DB95D2-C78C-411F-A262-C91115839465}"/>
              </a:ext>
            </a:extLst>
          </p:cNvPr>
          <p:cNvSpPr/>
          <p:nvPr/>
        </p:nvSpPr>
        <p:spPr bwMode="auto">
          <a:xfrm>
            <a:off x="6454912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676668D9-5F89-430D-B108-2E28D2E53F37}"/>
              </a:ext>
            </a:extLst>
          </p:cNvPr>
          <p:cNvSpPr/>
          <p:nvPr/>
        </p:nvSpPr>
        <p:spPr bwMode="auto">
          <a:xfrm>
            <a:off x="6875536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D3649476-7F88-4BCD-B2A0-D0AA5F89D74A}"/>
              </a:ext>
            </a:extLst>
          </p:cNvPr>
          <p:cNvSpPr/>
          <p:nvPr/>
        </p:nvSpPr>
        <p:spPr bwMode="auto">
          <a:xfrm>
            <a:off x="7296160" y="270768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A586029E-596D-4252-9BED-B7E260593C8D}"/>
              </a:ext>
            </a:extLst>
          </p:cNvPr>
          <p:cNvSpPr/>
          <p:nvPr/>
        </p:nvSpPr>
        <p:spPr bwMode="auto">
          <a:xfrm>
            <a:off x="986800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A18072FE-D677-482C-87A6-29154BE1EDD6}"/>
              </a:ext>
            </a:extLst>
          </p:cNvPr>
          <p:cNvSpPr/>
          <p:nvPr/>
        </p:nvSpPr>
        <p:spPr bwMode="auto">
          <a:xfrm>
            <a:off x="1407424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56B5D6E8-E66F-4C4B-BD6B-EEC0091D78B0}"/>
              </a:ext>
            </a:extLst>
          </p:cNvPr>
          <p:cNvSpPr/>
          <p:nvPr/>
        </p:nvSpPr>
        <p:spPr bwMode="auto">
          <a:xfrm>
            <a:off x="1828048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BDC4341-DEA4-47AD-961D-C3E8428A1DE5}"/>
              </a:ext>
            </a:extLst>
          </p:cNvPr>
          <p:cNvSpPr/>
          <p:nvPr/>
        </p:nvSpPr>
        <p:spPr bwMode="auto">
          <a:xfrm>
            <a:off x="2248672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EF174D8E-71B7-4EEE-9198-38C0E7A6E6C6}"/>
              </a:ext>
            </a:extLst>
          </p:cNvPr>
          <p:cNvSpPr/>
          <p:nvPr/>
        </p:nvSpPr>
        <p:spPr bwMode="auto">
          <a:xfrm>
            <a:off x="2669296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F8400CE-3D3E-49A3-A2A3-15E64E31098A}"/>
              </a:ext>
            </a:extLst>
          </p:cNvPr>
          <p:cNvSpPr/>
          <p:nvPr/>
        </p:nvSpPr>
        <p:spPr bwMode="auto">
          <a:xfrm>
            <a:off x="3089920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C84DF80C-EADD-4C19-BB0B-B8C423DF4B84}"/>
              </a:ext>
            </a:extLst>
          </p:cNvPr>
          <p:cNvSpPr/>
          <p:nvPr/>
        </p:nvSpPr>
        <p:spPr bwMode="auto">
          <a:xfrm>
            <a:off x="3510544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6619732-0575-465E-9CE3-1F29DB232529}"/>
              </a:ext>
            </a:extLst>
          </p:cNvPr>
          <p:cNvSpPr/>
          <p:nvPr/>
        </p:nvSpPr>
        <p:spPr bwMode="auto">
          <a:xfrm>
            <a:off x="3931168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F3B33F5-EB8E-41F8-A35B-27689DBED68C}"/>
              </a:ext>
            </a:extLst>
          </p:cNvPr>
          <p:cNvSpPr/>
          <p:nvPr/>
        </p:nvSpPr>
        <p:spPr bwMode="auto">
          <a:xfrm>
            <a:off x="4351792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B4E07012-C54F-40BD-BD0D-F3408F0A449F}"/>
              </a:ext>
            </a:extLst>
          </p:cNvPr>
          <p:cNvSpPr/>
          <p:nvPr/>
        </p:nvSpPr>
        <p:spPr bwMode="auto">
          <a:xfrm>
            <a:off x="4772416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BB0719B6-C287-4461-8F9C-68D705F7054B}"/>
              </a:ext>
            </a:extLst>
          </p:cNvPr>
          <p:cNvSpPr/>
          <p:nvPr/>
        </p:nvSpPr>
        <p:spPr bwMode="auto">
          <a:xfrm>
            <a:off x="5193040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626832E2-BC95-47E5-9A0A-68B7AC23073A}"/>
              </a:ext>
            </a:extLst>
          </p:cNvPr>
          <p:cNvSpPr/>
          <p:nvPr/>
        </p:nvSpPr>
        <p:spPr bwMode="auto">
          <a:xfrm>
            <a:off x="5613664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A5BD796-BBB8-46F2-82DE-9B8B7A20B45F}"/>
              </a:ext>
            </a:extLst>
          </p:cNvPr>
          <p:cNvSpPr/>
          <p:nvPr/>
        </p:nvSpPr>
        <p:spPr bwMode="auto">
          <a:xfrm>
            <a:off x="6034288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F460BA7-9A4F-427B-BD6A-5EE318A1F0EF}"/>
              </a:ext>
            </a:extLst>
          </p:cNvPr>
          <p:cNvSpPr/>
          <p:nvPr/>
        </p:nvSpPr>
        <p:spPr bwMode="auto">
          <a:xfrm>
            <a:off x="6454912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11F39620-567A-4086-9F9E-12FD3D025DCB}"/>
              </a:ext>
            </a:extLst>
          </p:cNvPr>
          <p:cNvSpPr/>
          <p:nvPr/>
        </p:nvSpPr>
        <p:spPr bwMode="auto">
          <a:xfrm>
            <a:off x="6875536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2FF2080-B42F-4C87-BA67-0C0ACB1F81DC}"/>
              </a:ext>
            </a:extLst>
          </p:cNvPr>
          <p:cNvSpPr/>
          <p:nvPr/>
        </p:nvSpPr>
        <p:spPr bwMode="auto">
          <a:xfrm>
            <a:off x="7296160" y="309838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A5D3748-3A63-4976-954B-E3460F027D5F}"/>
              </a:ext>
            </a:extLst>
          </p:cNvPr>
          <p:cNvSpPr/>
          <p:nvPr/>
        </p:nvSpPr>
        <p:spPr bwMode="auto">
          <a:xfrm>
            <a:off x="986800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280F6109-DE64-47AF-BF78-B1FA7D7AAA49}"/>
              </a:ext>
            </a:extLst>
          </p:cNvPr>
          <p:cNvSpPr/>
          <p:nvPr/>
        </p:nvSpPr>
        <p:spPr bwMode="auto">
          <a:xfrm>
            <a:off x="1407424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02ABC600-31B0-4002-9B7F-A811701FE151}"/>
              </a:ext>
            </a:extLst>
          </p:cNvPr>
          <p:cNvSpPr/>
          <p:nvPr/>
        </p:nvSpPr>
        <p:spPr bwMode="auto">
          <a:xfrm>
            <a:off x="1828048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03EEBCF-29AB-496B-82A2-FBD53582AFA2}"/>
              </a:ext>
            </a:extLst>
          </p:cNvPr>
          <p:cNvSpPr/>
          <p:nvPr/>
        </p:nvSpPr>
        <p:spPr bwMode="auto">
          <a:xfrm>
            <a:off x="2248672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8A37782-E6CE-46CA-B11D-333943E4ED8F}"/>
              </a:ext>
            </a:extLst>
          </p:cNvPr>
          <p:cNvSpPr/>
          <p:nvPr/>
        </p:nvSpPr>
        <p:spPr bwMode="auto">
          <a:xfrm>
            <a:off x="2669296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1D76D825-2B33-4432-9FDC-524FB86B4246}"/>
              </a:ext>
            </a:extLst>
          </p:cNvPr>
          <p:cNvSpPr/>
          <p:nvPr/>
        </p:nvSpPr>
        <p:spPr bwMode="auto">
          <a:xfrm>
            <a:off x="3089920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4D1BDFA-1603-42FA-8AF5-AE31ECC04F81}"/>
              </a:ext>
            </a:extLst>
          </p:cNvPr>
          <p:cNvSpPr/>
          <p:nvPr/>
        </p:nvSpPr>
        <p:spPr bwMode="auto">
          <a:xfrm>
            <a:off x="3510544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066881C4-FBDB-411B-9CB6-ECFB6282C983}"/>
              </a:ext>
            </a:extLst>
          </p:cNvPr>
          <p:cNvSpPr/>
          <p:nvPr/>
        </p:nvSpPr>
        <p:spPr bwMode="auto">
          <a:xfrm>
            <a:off x="3931168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241DF173-18FA-4331-B863-3B91F6F79C84}"/>
              </a:ext>
            </a:extLst>
          </p:cNvPr>
          <p:cNvSpPr/>
          <p:nvPr/>
        </p:nvSpPr>
        <p:spPr bwMode="auto">
          <a:xfrm>
            <a:off x="4351792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605CFAC7-426B-474D-9A31-DF355611FAA8}"/>
              </a:ext>
            </a:extLst>
          </p:cNvPr>
          <p:cNvSpPr/>
          <p:nvPr/>
        </p:nvSpPr>
        <p:spPr bwMode="auto">
          <a:xfrm>
            <a:off x="4772416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6C9CEA8C-AD85-40CC-A94E-4F82B3BD652B}"/>
              </a:ext>
            </a:extLst>
          </p:cNvPr>
          <p:cNvSpPr/>
          <p:nvPr/>
        </p:nvSpPr>
        <p:spPr bwMode="auto">
          <a:xfrm>
            <a:off x="5193040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E7F340D-D895-496E-BD84-DBCD34B0E17F}"/>
              </a:ext>
            </a:extLst>
          </p:cNvPr>
          <p:cNvSpPr/>
          <p:nvPr/>
        </p:nvSpPr>
        <p:spPr bwMode="auto">
          <a:xfrm>
            <a:off x="5613664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21924A5-A4D7-456E-B5F7-3D1640E33828}"/>
              </a:ext>
            </a:extLst>
          </p:cNvPr>
          <p:cNvSpPr/>
          <p:nvPr/>
        </p:nvSpPr>
        <p:spPr bwMode="auto">
          <a:xfrm>
            <a:off x="6034288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80DEBFD-BC43-4B4A-A320-09725F93976B}"/>
              </a:ext>
            </a:extLst>
          </p:cNvPr>
          <p:cNvSpPr/>
          <p:nvPr/>
        </p:nvSpPr>
        <p:spPr bwMode="auto">
          <a:xfrm>
            <a:off x="6454912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039D7C3-508C-4F2A-9503-B987B1BE3936}"/>
              </a:ext>
            </a:extLst>
          </p:cNvPr>
          <p:cNvSpPr/>
          <p:nvPr/>
        </p:nvSpPr>
        <p:spPr bwMode="auto">
          <a:xfrm>
            <a:off x="6875536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A16FAF2-E98A-4595-9D84-69517A50D84D}"/>
              </a:ext>
            </a:extLst>
          </p:cNvPr>
          <p:cNvSpPr/>
          <p:nvPr/>
        </p:nvSpPr>
        <p:spPr bwMode="auto">
          <a:xfrm>
            <a:off x="7296160" y="348907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B24723E2-4AE5-4A25-81C5-E78887DFB572}"/>
              </a:ext>
            </a:extLst>
          </p:cNvPr>
          <p:cNvSpPr/>
          <p:nvPr/>
        </p:nvSpPr>
        <p:spPr bwMode="auto">
          <a:xfrm>
            <a:off x="986800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6B16966-AC2C-49AF-A85E-0B8C7AD7CD1F}"/>
              </a:ext>
            </a:extLst>
          </p:cNvPr>
          <p:cNvSpPr/>
          <p:nvPr/>
        </p:nvSpPr>
        <p:spPr bwMode="auto">
          <a:xfrm>
            <a:off x="1407424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BE8A56AE-3114-4F7A-9629-21C70090E683}"/>
              </a:ext>
            </a:extLst>
          </p:cNvPr>
          <p:cNvSpPr/>
          <p:nvPr/>
        </p:nvSpPr>
        <p:spPr bwMode="auto">
          <a:xfrm>
            <a:off x="1828048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8C3AA0C3-A727-4900-A557-A17ED07DC623}"/>
              </a:ext>
            </a:extLst>
          </p:cNvPr>
          <p:cNvSpPr/>
          <p:nvPr/>
        </p:nvSpPr>
        <p:spPr bwMode="auto">
          <a:xfrm>
            <a:off x="2248672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BEE0C50-3F33-499A-A681-DCFE961FCFC2}"/>
              </a:ext>
            </a:extLst>
          </p:cNvPr>
          <p:cNvSpPr/>
          <p:nvPr/>
        </p:nvSpPr>
        <p:spPr bwMode="auto">
          <a:xfrm>
            <a:off x="2669296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211A1713-6893-46BF-9491-DD9A2AB1995A}"/>
              </a:ext>
            </a:extLst>
          </p:cNvPr>
          <p:cNvSpPr/>
          <p:nvPr/>
        </p:nvSpPr>
        <p:spPr bwMode="auto">
          <a:xfrm>
            <a:off x="3089920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528550DF-DD95-4726-B7E2-497DFA189579}"/>
              </a:ext>
            </a:extLst>
          </p:cNvPr>
          <p:cNvSpPr/>
          <p:nvPr/>
        </p:nvSpPr>
        <p:spPr bwMode="auto">
          <a:xfrm>
            <a:off x="3510544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3348F84-B3F9-42A0-80C2-F2937A25EC56}"/>
              </a:ext>
            </a:extLst>
          </p:cNvPr>
          <p:cNvSpPr/>
          <p:nvPr/>
        </p:nvSpPr>
        <p:spPr bwMode="auto">
          <a:xfrm>
            <a:off x="3931168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B35384A0-FF78-4C90-B5C4-6706F3B354C7}"/>
              </a:ext>
            </a:extLst>
          </p:cNvPr>
          <p:cNvSpPr/>
          <p:nvPr/>
        </p:nvSpPr>
        <p:spPr bwMode="auto">
          <a:xfrm>
            <a:off x="4351792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1BBA757E-B32B-4384-99B6-EF26759BB090}"/>
              </a:ext>
            </a:extLst>
          </p:cNvPr>
          <p:cNvSpPr/>
          <p:nvPr/>
        </p:nvSpPr>
        <p:spPr bwMode="auto">
          <a:xfrm>
            <a:off x="4772416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0A43BAA8-44CE-459F-8774-7D378354CA13}"/>
              </a:ext>
            </a:extLst>
          </p:cNvPr>
          <p:cNvSpPr/>
          <p:nvPr/>
        </p:nvSpPr>
        <p:spPr bwMode="auto">
          <a:xfrm>
            <a:off x="5193040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E056112-FA10-4EBE-A668-5FCC5C301E8A}"/>
              </a:ext>
            </a:extLst>
          </p:cNvPr>
          <p:cNvSpPr/>
          <p:nvPr/>
        </p:nvSpPr>
        <p:spPr bwMode="auto">
          <a:xfrm>
            <a:off x="5613664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36148EF-E1FE-4EE5-87F9-128323C4AB0A}"/>
              </a:ext>
            </a:extLst>
          </p:cNvPr>
          <p:cNvSpPr/>
          <p:nvPr/>
        </p:nvSpPr>
        <p:spPr bwMode="auto">
          <a:xfrm>
            <a:off x="6034288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F0DD73C-A100-43E2-96EA-A200536F597E}"/>
              </a:ext>
            </a:extLst>
          </p:cNvPr>
          <p:cNvSpPr/>
          <p:nvPr/>
        </p:nvSpPr>
        <p:spPr bwMode="auto">
          <a:xfrm>
            <a:off x="6454912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600F84A-D6A1-465D-83B2-600A54B892C8}"/>
              </a:ext>
            </a:extLst>
          </p:cNvPr>
          <p:cNvSpPr/>
          <p:nvPr/>
        </p:nvSpPr>
        <p:spPr bwMode="auto">
          <a:xfrm>
            <a:off x="6875536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22C69E79-50F1-4E70-9E23-1C3DC2C7EA11}"/>
              </a:ext>
            </a:extLst>
          </p:cNvPr>
          <p:cNvSpPr/>
          <p:nvPr/>
        </p:nvSpPr>
        <p:spPr bwMode="auto">
          <a:xfrm>
            <a:off x="7296160" y="387977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D0B0190-0941-4931-999A-4B56EA1C5706}"/>
              </a:ext>
            </a:extLst>
          </p:cNvPr>
          <p:cNvSpPr/>
          <p:nvPr/>
        </p:nvSpPr>
        <p:spPr bwMode="auto">
          <a:xfrm>
            <a:off x="986800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83E538D-5536-44C0-A4C0-B799F6BD0F8A}"/>
              </a:ext>
            </a:extLst>
          </p:cNvPr>
          <p:cNvSpPr/>
          <p:nvPr/>
        </p:nvSpPr>
        <p:spPr bwMode="auto">
          <a:xfrm>
            <a:off x="1407424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03F73C04-9041-488D-AB1D-8AE999BEE3CB}"/>
              </a:ext>
            </a:extLst>
          </p:cNvPr>
          <p:cNvSpPr/>
          <p:nvPr/>
        </p:nvSpPr>
        <p:spPr bwMode="auto">
          <a:xfrm>
            <a:off x="1828048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8E5CE0E-0D5B-4750-A9D4-12175DEF2597}"/>
              </a:ext>
            </a:extLst>
          </p:cNvPr>
          <p:cNvSpPr/>
          <p:nvPr/>
        </p:nvSpPr>
        <p:spPr bwMode="auto">
          <a:xfrm>
            <a:off x="2248672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F2496754-956C-483B-B78C-3B81B98BA6C1}"/>
              </a:ext>
            </a:extLst>
          </p:cNvPr>
          <p:cNvSpPr/>
          <p:nvPr/>
        </p:nvSpPr>
        <p:spPr bwMode="auto">
          <a:xfrm>
            <a:off x="2669296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481C66C-195C-4671-8147-BF7C01C3C184}"/>
              </a:ext>
            </a:extLst>
          </p:cNvPr>
          <p:cNvSpPr/>
          <p:nvPr/>
        </p:nvSpPr>
        <p:spPr bwMode="auto">
          <a:xfrm>
            <a:off x="3089920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3051840A-AF31-4713-8B47-00C4209D02EE}"/>
              </a:ext>
            </a:extLst>
          </p:cNvPr>
          <p:cNvSpPr/>
          <p:nvPr/>
        </p:nvSpPr>
        <p:spPr bwMode="auto">
          <a:xfrm>
            <a:off x="3510544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A5E0D0A-9373-4497-BEF4-E5DD9BAEB42C}"/>
              </a:ext>
            </a:extLst>
          </p:cNvPr>
          <p:cNvSpPr/>
          <p:nvPr/>
        </p:nvSpPr>
        <p:spPr bwMode="auto">
          <a:xfrm>
            <a:off x="3931168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5B3F701-38F7-4CEC-998E-EF57AEA5483D}"/>
              </a:ext>
            </a:extLst>
          </p:cNvPr>
          <p:cNvSpPr/>
          <p:nvPr/>
        </p:nvSpPr>
        <p:spPr bwMode="auto">
          <a:xfrm>
            <a:off x="4351792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4C3D39CC-B7CF-43D5-B533-5D99754DF628}"/>
              </a:ext>
            </a:extLst>
          </p:cNvPr>
          <p:cNvSpPr/>
          <p:nvPr/>
        </p:nvSpPr>
        <p:spPr bwMode="auto">
          <a:xfrm>
            <a:off x="4772416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AC7A694D-19EC-441B-BEC8-2BD3E4401590}"/>
              </a:ext>
            </a:extLst>
          </p:cNvPr>
          <p:cNvSpPr/>
          <p:nvPr/>
        </p:nvSpPr>
        <p:spPr bwMode="auto">
          <a:xfrm>
            <a:off x="5193040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AA9CCF43-AB40-4CC9-BA49-5A4F00F9F3A6}"/>
              </a:ext>
            </a:extLst>
          </p:cNvPr>
          <p:cNvSpPr/>
          <p:nvPr/>
        </p:nvSpPr>
        <p:spPr bwMode="auto">
          <a:xfrm>
            <a:off x="5613664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D879FCB-1821-44E2-871D-0F4889C019CD}"/>
              </a:ext>
            </a:extLst>
          </p:cNvPr>
          <p:cNvSpPr/>
          <p:nvPr/>
        </p:nvSpPr>
        <p:spPr bwMode="auto">
          <a:xfrm>
            <a:off x="6034288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D0128353-CEE7-4DBE-9622-3514024D9A07}"/>
              </a:ext>
            </a:extLst>
          </p:cNvPr>
          <p:cNvSpPr/>
          <p:nvPr/>
        </p:nvSpPr>
        <p:spPr bwMode="auto">
          <a:xfrm>
            <a:off x="6454912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E83057E4-4C6E-4EC4-AA6E-3A14F89C06CA}"/>
              </a:ext>
            </a:extLst>
          </p:cNvPr>
          <p:cNvSpPr/>
          <p:nvPr/>
        </p:nvSpPr>
        <p:spPr bwMode="auto">
          <a:xfrm>
            <a:off x="6875536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5DD81E7-6D51-4471-9C8F-52357E18F20D}"/>
              </a:ext>
            </a:extLst>
          </p:cNvPr>
          <p:cNvSpPr/>
          <p:nvPr/>
        </p:nvSpPr>
        <p:spPr bwMode="auto">
          <a:xfrm>
            <a:off x="7296160" y="427047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35EEB82-726D-4D6F-AB88-1C5BC27AB8BA}"/>
              </a:ext>
            </a:extLst>
          </p:cNvPr>
          <p:cNvSpPr/>
          <p:nvPr/>
        </p:nvSpPr>
        <p:spPr bwMode="auto">
          <a:xfrm>
            <a:off x="986800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8D589E75-7A3D-4398-8AE0-3FBF7D335717}"/>
              </a:ext>
            </a:extLst>
          </p:cNvPr>
          <p:cNvSpPr/>
          <p:nvPr/>
        </p:nvSpPr>
        <p:spPr bwMode="auto">
          <a:xfrm>
            <a:off x="1407424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DC7D031D-E83D-4278-BEFC-B18503D8143E}"/>
              </a:ext>
            </a:extLst>
          </p:cNvPr>
          <p:cNvSpPr/>
          <p:nvPr/>
        </p:nvSpPr>
        <p:spPr bwMode="auto">
          <a:xfrm>
            <a:off x="1828048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C8E347FE-B665-4FAA-9CBF-2ED2B2F68864}"/>
              </a:ext>
            </a:extLst>
          </p:cNvPr>
          <p:cNvSpPr/>
          <p:nvPr/>
        </p:nvSpPr>
        <p:spPr bwMode="auto">
          <a:xfrm>
            <a:off x="2248672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FF1FDCC9-BAD6-4603-B68B-1277A0317D78}"/>
              </a:ext>
            </a:extLst>
          </p:cNvPr>
          <p:cNvSpPr/>
          <p:nvPr/>
        </p:nvSpPr>
        <p:spPr bwMode="auto">
          <a:xfrm>
            <a:off x="2669296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FD13A0CC-5DBD-4C01-923D-258285BA779B}"/>
              </a:ext>
            </a:extLst>
          </p:cNvPr>
          <p:cNvSpPr/>
          <p:nvPr/>
        </p:nvSpPr>
        <p:spPr bwMode="auto">
          <a:xfrm>
            <a:off x="3089920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CA32094-8B01-4917-91C2-6484B5717E88}"/>
              </a:ext>
            </a:extLst>
          </p:cNvPr>
          <p:cNvSpPr/>
          <p:nvPr/>
        </p:nvSpPr>
        <p:spPr bwMode="auto">
          <a:xfrm>
            <a:off x="3510544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779D4E7-05C9-4486-AFC4-99935F1D05C9}"/>
              </a:ext>
            </a:extLst>
          </p:cNvPr>
          <p:cNvSpPr/>
          <p:nvPr/>
        </p:nvSpPr>
        <p:spPr bwMode="auto">
          <a:xfrm>
            <a:off x="3931168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863A6161-414B-4725-8D38-DB38B05C4A88}"/>
              </a:ext>
            </a:extLst>
          </p:cNvPr>
          <p:cNvSpPr/>
          <p:nvPr/>
        </p:nvSpPr>
        <p:spPr bwMode="auto">
          <a:xfrm>
            <a:off x="4351792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5B47B450-9EB2-4CDE-9CBA-EE69D4B7E539}"/>
              </a:ext>
            </a:extLst>
          </p:cNvPr>
          <p:cNvSpPr/>
          <p:nvPr/>
        </p:nvSpPr>
        <p:spPr bwMode="auto">
          <a:xfrm>
            <a:off x="4772416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A3ED1B2-8BEA-4404-BBE2-51BCF5C12717}"/>
              </a:ext>
            </a:extLst>
          </p:cNvPr>
          <p:cNvSpPr/>
          <p:nvPr/>
        </p:nvSpPr>
        <p:spPr bwMode="auto">
          <a:xfrm>
            <a:off x="5193040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EA008E9-5A0E-4207-9FF7-D5512143278A}"/>
              </a:ext>
            </a:extLst>
          </p:cNvPr>
          <p:cNvSpPr/>
          <p:nvPr/>
        </p:nvSpPr>
        <p:spPr bwMode="auto">
          <a:xfrm>
            <a:off x="5613664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B9631E26-EAF7-4DF2-BE41-A25AF2040CDF}"/>
              </a:ext>
            </a:extLst>
          </p:cNvPr>
          <p:cNvSpPr/>
          <p:nvPr/>
        </p:nvSpPr>
        <p:spPr bwMode="auto">
          <a:xfrm>
            <a:off x="6034288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08388760-A1FB-44F2-8489-B9F0F8B11F0D}"/>
              </a:ext>
            </a:extLst>
          </p:cNvPr>
          <p:cNvSpPr/>
          <p:nvPr/>
        </p:nvSpPr>
        <p:spPr bwMode="auto">
          <a:xfrm>
            <a:off x="6454912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DC526EE5-6337-4CB0-B4FA-8563E9808A8D}"/>
              </a:ext>
            </a:extLst>
          </p:cNvPr>
          <p:cNvSpPr/>
          <p:nvPr/>
        </p:nvSpPr>
        <p:spPr bwMode="auto">
          <a:xfrm>
            <a:off x="6875536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2AD3448F-56BF-4261-8E6D-F5AA9BE6789B}"/>
              </a:ext>
            </a:extLst>
          </p:cNvPr>
          <p:cNvSpPr/>
          <p:nvPr/>
        </p:nvSpPr>
        <p:spPr bwMode="auto">
          <a:xfrm>
            <a:off x="7296160" y="466117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4D41E70-7BA5-4B8D-A33A-A2E9D62C7417}"/>
              </a:ext>
            </a:extLst>
          </p:cNvPr>
          <p:cNvSpPr/>
          <p:nvPr/>
        </p:nvSpPr>
        <p:spPr bwMode="auto">
          <a:xfrm>
            <a:off x="986800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906DB155-264A-42DE-AE4B-23A78F14AF54}"/>
              </a:ext>
            </a:extLst>
          </p:cNvPr>
          <p:cNvSpPr/>
          <p:nvPr/>
        </p:nvSpPr>
        <p:spPr bwMode="auto">
          <a:xfrm>
            <a:off x="1407424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2D56E250-D5FE-41B2-9CDD-8F2971E2EDEC}"/>
              </a:ext>
            </a:extLst>
          </p:cNvPr>
          <p:cNvSpPr/>
          <p:nvPr/>
        </p:nvSpPr>
        <p:spPr bwMode="auto">
          <a:xfrm>
            <a:off x="1828048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230D6BD2-57CC-491A-95CE-95805C04BC48}"/>
              </a:ext>
            </a:extLst>
          </p:cNvPr>
          <p:cNvSpPr/>
          <p:nvPr/>
        </p:nvSpPr>
        <p:spPr bwMode="auto">
          <a:xfrm>
            <a:off x="2248672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87C8CDF-A850-4B46-810B-BE543477FD11}"/>
              </a:ext>
            </a:extLst>
          </p:cNvPr>
          <p:cNvSpPr/>
          <p:nvPr/>
        </p:nvSpPr>
        <p:spPr bwMode="auto">
          <a:xfrm>
            <a:off x="2669296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56D1A00F-CA8A-4CAC-AD48-B4D05678F12F}"/>
              </a:ext>
            </a:extLst>
          </p:cNvPr>
          <p:cNvSpPr/>
          <p:nvPr/>
        </p:nvSpPr>
        <p:spPr bwMode="auto">
          <a:xfrm>
            <a:off x="3089920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A92F84DA-6BA7-4E5F-8275-AF063966B6E0}"/>
              </a:ext>
            </a:extLst>
          </p:cNvPr>
          <p:cNvSpPr/>
          <p:nvPr/>
        </p:nvSpPr>
        <p:spPr bwMode="auto">
          <a:xfrm>
            <a:off x="3510544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53BF036-A328-4903-939A-B720D1BE0081}"/>
              </a:ext>
            </a:extLst>
          </p:cNvPr>
          <p:cNvSpPr/>
          <p:nvPr/>
        </p:nvSpPr>
        <p:spPr bwMode="auto">
          <a:xfrm>
            <a:off x="3931168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6F27CB72-EF36-416A-B255-2CB16F51226D}"/>
              </a:ext>
            </a:extLst>
          </p:cNvPr>
          <p:cNvSpPr/>
          <p:nvPr/>
        </p:nvSpPr>
        <p:spPr bwMode="auto">
          <a:xfrm>
            <a:off x="4351792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12C97198-6158-40B9-90F1-0F0F9B5505D8}"/>
              </a:ext>
            </a:extLst>
          </p:cNvPr>
          <p:cNvSpPr/>
          <p:nvPr/>
        </p:nvSpPr>
        <p:spPr bwMode="auto">
          <a:xfrm>
            <a:off x="4772416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5C7BADF9-CCBE-4C1F-AB23-4BCA5155C516}"/>
              </a:ext>
            </a:extLst>
          </p:cNvPr>
          <p:cNvSpPr/>
          <p:nvPr/>
        </p:nvSpPr>
        <p:spPr bwMode="auto">
          <a:xfrm>
            <a:off x="5193040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49973D8-537B-4C74-B2B1-5405849179D8}"/>
              </a:ext>
            </a:extLst>
          </p:cNvPr>
          <p:cNvSpPr/>
          <p:nvPr/>
        </p:nvSpPr>
        <p:spPr bwMode="auto">
          <a:xfrm>
            <a:off x="5613664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B74914C-2ACA-47C7-B013-B09F102236CB}"/>
              </a:ext>
            </a:extLst>
          </p:cNvPr>
          <p:cNvSpPr/>
          <p:nvPr/>
        </p:nvSpPr>
        <p:spPr bwMode="auto">
          <a:xfrm>
            <a:off x="6034288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003489D7-5C94-425B-9282-5B09583942B5}"/>
              </a:ext>
            </a:extLst>
          </p:cNvPr>
          <p:cNvSpPr/>
          <p:nvPr/>
        </p:nvSpPr>
        <p:spPr bwMode="auto">
          <a:xfrm>
            <a:off x="6454912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83345C2B-D4CC-42C7-9FA4-27A312C1253D}"/>
              </a:ext>
            </a:extLst>
          </p:cNvPr>
          <p:cNvSpPr/>
          <p:nvPr/>
        </p:nvSpPr>
        <p:spPr bwMode="auto">
          <a:xfrm>
            <a:off x="6875536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AFF7C4AC-D4EC-49DE-8B10-328FE1164863}"/>
              </a:ext>
            </a:extLst>
          </p:cNvPr>
          <p:cNvSpPr/>
          <p:nvPr/>
        </p:nvSpPr>
        <p:spPr bwMode="auto">
          <a:xfrm>
            <a:off x="7296160" y="505187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7A034FF5-0338-44F7-8199-5E2D13B7173E}"/>
              </a:ext>
            </a:extLst>
          </p:cNvPr>
          <p:cNvSpPr/>
          <p:nvPr/>
        </p:nvSpPr>
        <p:spPr bwMode="auto">
          <a:xfrm>
            <a:off x="986800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468B9EB-210C-47CC-B2AE-0B63171B5030}"/>
              </a:ext>
            </a:extLst>
          </p:cNvPr>
          <p:cNvSpPr/>
          <p:nvPr/>
        </p:nvSpPr>
        <p:spPr bwMode="auto">
          <a:xfrm>
            <a:off x="1407424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8E19A6A-BBD2-473A-9633-ACCA43BC899E}"/>
              </a:ext>
            </a:extLst>
          </p:cNvPr>
          <p:cNvSpPr/>
          <p:nvPr/>
        </p:nvSpPr>
        <p:spPr bwMode="auto">
          <a:xfrm>
            <a:off x="1828048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944F31D6-C953-4BB3-A062-0EFDD4C57C63}"/>
              </a:ext>
            </a:extLst>
          </p:cNvPr>
          <p:cNvSpPr/>
          <p:nvPr/>
        </p:nvSpPr>
        <p:spPr bwMode="auto">
          <a:xfrm>
            <a:off x="2248672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453BF36D-1743-469B-BBAE-19737877BDBA}"/>
              </a:ext>
            </a:extLst>
          </p:cNvPr>
          <p:cNvSpPr/>
          <p:nvPr/>
        </p:nvSpPr>
        <p:spPr bwMode="auto">
          <a:xfrm>
            <a:off x="2669296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7EEE210B-3163-4E92-80B4-7B7294F9162C}"/>
              </a:ext>
            </a:extLst>
          </p:cNvPr>
          <p:cNvSpPr/>
          <p:nvPr/>
        </p:nvSpPr>
        <p:spPr bwMode="auto">
          <a:xfrm>
            <a:off x="3089920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711418C2-CB97-4D4D-9707-CFD86968112A}"/>
              </a:ext>
            </a:extLst>
          </p:cNvPr>
          <p:cNvSpPr/>
          <p:nvPr/>
        </p:nvSpPr>
        <p:spPr bwMode="auto">
          <a:xfrm>
            <a:off x="3510544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DF911D9E-53FB-4EA6-B996-0554591BF0AB}"/>
              </a:ext>
            </a:extLst>
          </p:cNvPr>
          <p:cNvSpPr/>
          <p:nvPr/>
        </p:nvSpPr>
        <p:spPr bwMode="auto">
          <a:xfrm>
            <a:off x="3931168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865AF6A-2408-43A2-928A-30B7B6F3B2EB}"/>
              </a:ext>
            </a:extLst>
          </p:cNvPr>
          <p:cNvSpPr/>
          <p:nvPr/>
        </p:nvSpPr>
        <p:spPr bwMode="auto">
          <a:xfrm>
            <a:off x="4351792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629F2544-5607-4F3B-9AF1-891EBBAD418C}"/>
              </a:ext>
            </a:extLst>
          </p:cNvPr>
          <p:cNvSpPr/>
          <p:nvPr/>
        </p:nvSpPr>
        <p:spPr bwMode="auto">
          <a:xfrm>
            <a:off x="4772416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65047F6-AA84-4ECF-937F-CC8E11D8F5FC}"/>
              </a:ext>
            </a:extLst>
          </p:cNvPr>
          <p:cNvSpPr/>
          <p:nvPr/>
        </p:nvSpPr>
        <p:spPr bwMode="auto">
          <a:xfrm>
            <a:off x="5193040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519E99C5-E985-483B-9274-B939C29D3010}"/>
              </a:ext>
            </a:extLst>
          </p:cNvPr>
          <p:cNvSpPr/>
          <p:nvPr/>
        </p:nvSpPr>
        <p:spPr bwMode="auto">
          <a:xfrm>
            <a:off x="5613664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164DCC7E-2128-4869-8358-A98B685FD0F6}"/>
              </a:ext>
            </a:extLst>
          </p:cNvPr>
          <p:cNvSpPr/>
          <p:nvPr/>
        </p:nvSpPr>
        <p:spPr bwMode="auto">
          <a:xfrm>
            <a:off x="6034288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17830576-B4D4-4DB6-9E27-82681ACD1F17}"/>
              </a:ext>
            </a:extLst>
          </p:cNvPr>
          <p:cNvSpPr/>
          <p:nvPr/>
        </p:nvSpPr>
        <p:spPr bwMode="auto">
          <a:xfrm>
            <a:off x="6454912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D4A5BFF5-C2F7-4597-BD20-A74AD9C773BE}"/>
              </a:ext>
            </a:extLst>
          </p:cNvPr>
          <p:cNvSpPr/>
          <p:nvPr/>
        </p:nvSpPr>
        <p:spPr bwMode="auto">
          <a:xfrm>
            <a:off x="6875536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A99AB12D-498C-4577-90DE-9208B314A4FD}"/>
              </a:ext>
            </a:extLst>
          </p:cNvPr>
          <p:cNvSpPr/>
          <p:nvPr/>
        </p:nvSpPr>
        <p:spPr bwMode="auto">
          <a:xfrm>
            <a:off x="7296160" y="54425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BD6B8221-47F3-4723-87BD-B48822072814}"/>
              </a:ext>
            </a:extLst>
          </p:cNvPr>
          <p:cNvSpPr/>
          <p:nvPr/>
        </p:nvSpPr>
        <p:spPr bwMode="auto">
          <a:xfrm>
            <a:off x="986800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08A94B96-F85E-454C-A92E-CC0F6F27EEA1}"/>
              </a:ext>
            </a:extLst>
          </p:cNvPr>
          <p:cNvSpPr/>
          <p:nvPr/>
        </p:nvSpPr>
        <p:spPr bwMode="auto">
          <a:xfrm>
            <a:off x="1407424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53696935-C62C-4B3E-AF18-CF34294A26EC}"/>
              </a:ext>
            </a:extLst>
          </p:cNvPr>
          <p:cNvSpPr/>
          <p:nvPr/>
        </p:nvSpPr>
        <p:spPr bwMode="auto">
          <a:xfrm>
            <a:off x="1828048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4FF56CB6-4542-4C27-8A40-0DAE2D977F29}"/>
              </a:ext>
            </a:extLst>
          </p:cNvPr>
          <p:cNvSpPr/>
          <p:nvPr/>
        </p:nvSpPr>
        <p:spPr bwMode="auto">
          <a:xfrm>
            <a:off x="2248672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64E249-BE3F-4BC6-BB79-11FB1D9EE791}"/>
              </a:ext>
            </a:extLst>
          </p:cNvPr>
          <p:cNvSpPr/>
          <p:nvPr/>
        </p:nvSpPr>
        <p:spPr bwMode="auto">
          <a:xfrm>
            <a:off x="2669296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5C103ECD-B780-4051-8C84-8A26E39BEA62}"/>
              </a:ext>
            </a:extLst>
          </p:cNvPr>
          <p:cNvSpPr/>
          <p:nvPr/>
        </p:nvSpPr>
        <p:spPr bwMode="auto">
          <a:xfrm>
            <a:off x="3089920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D9AA84DF-E271-46AE-B498-AE556A06BEB9}"/>
              </a:ext>
            </a:extLst>
          </p:cNvPr>
          <p:cNvSpPr/>
          <p:nvPr/>
        </p:nvSpPr>
        <p:spPr bwMode="auto">
          <a:xfrm>
            <a:off x="3510544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B1C73CC-D479-4139-839A-FCD12389C36C}"/>
              </a:ext>
            </a:extLst>
          </p:cNvPr>
          <p:cNvSpPr/>
          <p:nvPr/>
        </p:nvSpPr>
        <p:spPr bwMode="auto">
          <a:xfrm>
            <a:off x="3931168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5E83CC1E-4BE8-47B1-A30C-3DE6010B362A}"/>
              </a:ext>
            </a:extLst>
          </p:cNvPr>
          <p:cNvSpPr/>
          <p:nvPr/>
        </p:nvSpPr>
        <p:spPr bwMode="auto">
          <a:xfrm>
            <a:off x="4351792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C1FC33C-DCB2-4FDA-93CB-B20F49CCB3B6}"/>
              </a:ext>
            </a:extLst>
          </p:cNvPr>
          <p:cNvSpPr/>
          <p:nvPr/>
        </p:nvSpPr>
        <p:spPr bwMode="auto">
          <a:xfrm>
            <a:off x="4772416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F91AA816-EBEA-4641-AE26-AFD86AA5A735}"/>
              </a:ext>
            </a:extLst>
          </p:cNvPr>
          <p:cNvSpPr/>
          <p:nvPr/>
        </p:nvSpPr>
        <p:spPr bwMode="auto">
          <a:xfrm>
            <a:off x="5193040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496D8848-459D-43F4-A26B-6BB62D67F9BD}"/>
              </a:ext>
            </a:extLst>
          </p:cNvPr>
          <p:cNvSpPr/>
          <p:nvPr/>
        </p:nvSpPr>
        <p:spPr bwMode="auto">
          <a:xfrm>
            <a:off x="5613664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2F1BC25-24C0-4FEC-AD8D-7645E269D736}"/>
              </a:ext>
            </a:extLst>
          </p:cNvPr>
          <p:cNvSpPr/>
          <p:nvPr/>
        </p:nvSpPr>
        <p:spPr bwMode="auto">
          <a:xfrm>
            <a:off x="6034288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F11D1E3-E72E-429B-855E-3ADEED454516}"/>
              </a:ext>
            </a:extLst>
          </p:cNvPr>
          <p:cNvSpPr/>
          <p:nvPr/>
        </p:nvSpPr>
        <p:spPr bwMode="auto">
          <a:xfrm>
            <a:off x="6454912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420D9E39-F430-4C36-AB2D-93A529190280}"/>
              </a:ext>
            </a:extLst>
          </p:cNvPr>
          <p:cNvSpPr/>
          <p:nvPr/>
        </p:nvSpPr>
        <p:spPr bwMode="auto">
          <a:xfrm>
            <a:off x="6875536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2F140EE-B6D8-4402-BC54-860413B5B869}"/>
              </a:ext>
            </a:extLst>
          </p:cNvPr>
          <p:cNvSpPr/>
          <p:nvPr/>
        </p:nvSpPr>
        <p:spPr bwMode="auto">
          <a:xfrm>
            <a:off x="7296160" y="58332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E2FD9EFA-1B18-48CE-A29F-3E151EC2E68D}"/>
              </a:ext>
            </a:extLst>
          </p:cNvPr>
          <p:cNvSpPr txBox="1"/>
          <p:nvPr/>
        </p:nvSpPr>
        <p:spPr>
          <a:xfrm>
            <a:off x="942074" y="366132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P0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9FF6FA8-86A7-4EC5-B69D-40F11DB27A87}"/>
              </a:ext>
            </a:extLst>
          </p:cNvPr>
          <p:cNvSpPr txBox="1"/>
          <p:nvPr/>
        </p:nvSpPr>
        <p:spPr>
          <a:xfrm>
            <a:off x="942074" y="1154853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P4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CA6DAD2B-AE06-4CE1-8848-23A8535F6712}"/>
              </a:ext>
            </a:extLst>
          </p:cNvPr>
          <p:cNvSpPr txBox="1"/>
          <p:nvPr/>
        </p:nvSpPr>
        <p:spPr>
          <a:xfrm>
            <a:off x="942074" y="1914426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P2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AEEBF3F1-7D22-4E32-B50B-0326295CA579}"/>
              </a:ext>
            </a:extLst>
          </p:cNvPr>
          <p:cNvSpPr txBox="1"/>
          <p:nvPr/>
        </p:nvSpPr>
        <p:spPr>
          <a:xfrm>
            <a:off x="942074" y="2707683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P6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20ACCB2-FD23-434D-ACDE-FE124274B485}"/>
              </a:ext>
            </a:extLst>
          </p:cNvPr>
          <p:cNvSpPr txBox="1"/>
          <p:nvPr/>
        </p:nvSpPr>
        <p:spPr>
          <a:xfrm>
            <a:off x="942074" y="3474580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P1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81AAAC26-93A2-405D-BF46-CABF54900EE5}"/>
              </a:ext>
            </a:extLst>
          </p:cNvPr>
          <p:cNvSpPr txBox="1"/>
          <p:nvPr/>
        </p:nvSpPr>
        <p:spPr>
          <a:xfrm>
            <a:off x="942074" y="4256471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P5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51649EAA-4BCD-48D5-9485-C8B4E96A2B05}"/>
              </a:ext>
            </a:extLst>
          </p:cNvPr>
          <p:cNvSpPr txBox="1"/>
          <p:nvPr/>
        </p:nvSpPr>
        <p:spPr>
          <a:xfrm>
            <a:off x="942074" y="5037373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P3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878A040-AA8C-4600-A21E-2EA27BB07978}"/>
              </a:ext>
            </a:extLst>
          </p:cNvPr>
          <p:cNvSpPr/>
          <p:nvPr/>
        </p:nvSpPr>
        <p:spPr bwMode="auto">
          <a:xfrm>
            <a:off x="986800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A35C5B15-0DEB-446B-BAF1-0CE045DF2640}"/>
              </a:ext>
            </a:extLst>
          </p:cNvPr>
          <p:cNvSpPr/>
          <p:nvPr/>
        </p:nvSpPr>
        <p:spPr bwMode="auto">
          <a:xfrm>
            <a:off x="1407424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B226938A-4790-4AA1-A190-C25818CE4485}"/>
              </a:ext>
            </a:extLst>
          </p:cNvPr>
          <p:cNvSpPr/>
          <p:nvPr/>
        </p:nvSpPr>
        <p:spPr bwMode="auto">
          <a:xfrm>
            <a:off x="1828048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5D05D01D-F259-4666-9D94-95794B6A40B3}"/>
              </a:ext>
            </a:extLst>
          </p:cNvPr>
          <p:cNvSpPr/>
          <p:nvPr/>
        </p:nvSpPr>
        <p:spPr bwMode="auto">
          <a:xfrm>
            <a:off x="2248672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F4C389B5-FEEB-4B93-BB5C-94A56442C716}"/>
              </a:ext>
            </a:extLst>
          </p:cNvPr>
          <p:cNvSpPr/>
          <p:nvPr/>
        </p:nvSpPr>
        <p:spPr bwMode="auto">
          <a:xfrm>
            <a:off x="2669296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F192A84A-C9CA-4A42-86A9-5B61F88E7628}"/>
              </a:ext>
            </a:extLst>
          </p:cNvPr>
          <p:cNvSpPr/>
          <p:nvPr/>
        </p:nvSpPr>
        <p:spPr bwMode="auto">
          <a:xfrm>
            <a:off x="3089920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4" name="jos12">
            <a:extLst>
              <a:ext uri="{FF2B5EF4-FFF2-40B4-BE49-F238E27FC236}">
                <a16:creationId xmlns:a16="http://schemas.microsoft.com/office/drawing/2014/main" id="{2611C941-A1D0-4A31-925E-7555E4E1CF12}"/>
              </a:ext>
            </a:extLst>
          </p:cNvPr>
          <p:cNvSpPr/>
          <p:nvPr/>
        </p:nvSpPr>
        <p:spPr bwMode="auto">
          <a:xfrm>
            <a:off x="3510544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5" name="jos14">
            <a:extLst>
              <a:ext uri="{FF2B5EF4-FFF2-40B4-BE49-F238E27FC236}">
                <a16:creationId xmlns:a16="http://schemas.microsoft.com/office/drawing/2014/main" id="{82303D61-B91A-46D7-A319-EB6E5AE8C5EF}"/>
              </a:ext>
            </a:extLst>
          </p:cNvPr>
          <p:cNvSpPr/>
          <p:nvPr/>
        </p:nvSpPr>
        <p:spPr bwMode="auto">
          <a:xfrm>
            <a:off x="3931168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6" name="jos16">
            <a:extLst>
              <a:ext uri="{FF2B5EF4-FFF2-40B4-BE49-F238E27FC236}">
                <a16:creationId xmlns:a16="http://schemas.microsoft.com/office/drawing/2014/main" id="{EFCD06F2-AEE5-45C8-9FD5-AB5675B9DB32}"/>
              </a:ext>
            </a:extLst>
          </p:cNvPr>
          <p:cNvSpPr/>
          <p:nvPr/>
        </p:nvSpPr>
        <p:spPr bwMode="auto">
          <a:xfrm>
            <a:off x="4351792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7" name="jos18">
            <a:extLst>
              <a:ext uri="{FF2B5EF4-FFF2-40B4-BE49-F238E27FC236}">
                <a16:creationId xmlns:a16="http://schemas.microsoft.com/office/drawing/2014/main" id="{A10248EC-3C70-4899-9661-0651487875B2}"/>
              </a:ext>
            </a:extLst>
          </p:cNvPr>
          <p:cNvSpPr/>
          <p:nvPr/>
        </p:nvSpPr>
        <p:spPr bwMode="auto">
          <a:xfrm>
            <a:off x="4772416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8" name="jos20">
            <a:extLst>
              <a:ext uri="{FF2B5EF4-FFF2-40B4-BE49-F238E27FC236}">
                <a16:creationId xmlns:a16="http://schemas.microsoft.com/office/drawing/2014/main" id="{16896CE6-AC38-4D5E-B154-C080324B9AB2}"/>
              </a:ext>
            </a:extLst>
          </p:cNvPr>
          <p:cNvSpPr/>
          <p:nvPr/>
        </p:nvSpPr>
        <p:spPr bwMode="auto">
          <a:xfrm>
            <a:off x="5193040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9" name="jos22">
            <a:extLst>
              <a:ext uri="{FF2B5EF4-FFF2-40B4-BE49-F238E27FC236}">
                <a16:creationId xmlns:a16="http://schemas.microsoft.com/office/drawing/2014/main" id="{C11DE987-50D5-47DA-86FC-4F6EC46A99AA}"/>
              </a:ext>
            </a:extLst>
          </p:cNvPr>
          <p:cNvSpPr/>
          <p:nvPr/>
        </p:nvSpPr>
        <p:spPr bwMode="auto">
          <a:xfrm>
            <a:off x="5613664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60" name="jos24">
            <a:extLst>
              <a:ext uri="{FF2B5EF4-FFF2-40B4-BE49-F238E27FC236}">
                <a16:creationId xmlns:a16="http://schemas.microsoft.com/office/drawing/2014/main" id="{4C745DA8-4AB0-42E7-A234-2E386C359E56}"/>
              </a:ext>
            </a:extLst>
          </p:cNvPr>
          <p:cNvSpPr/>
          <p:nvPr/>
        </p:nvSpPr>
        <p:spPr bwMode="auto">
          <a:xfrm>
            <a:off x="6034288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61" name="jos 26">
            <a:extLst>
              <a:ext uri="{FF2B5EF4-FFF2-40B4-BE49-F238E27FC236}">
                <a16:creationId xmlns:a16="http://schemas.microsoft.com/office/drawing/2014/main" id="{26136E15-50DC-4AF2-86E0-9408F0683445}"/>
              </a:ext>
            </a:extLst>
          </p:cNvPr>
          <p:cNvSpPr/>
          <p:nvPr/>
        </p:nvSpPr>
        <p:spPr bwMode="auto">
          <a:xfrm>
            <a:off x="6454912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62" name="jos 28">
            <a:extLst>
              <a:ext uri="{FF2B5EF4-FFF2-40B4-BE49-F238E27FC236}">
                <a16:creationId xmlns:a16="http://schemas.microsoft.com/office/drawing/2014/main" id="{D482A3C8-63F4-4A3E-86D2-22E100FB482B}"/>
              </a:ext>
            </a:extLst>
          </p:cNvPr>
          <p:cNvSpPr/>
          <p:nvPr/>
        </p:nvSpPr>
        <p:spPr bwMode="auto">
          <a:xfrm>
            <a:off x="6875536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63" name="jos 30">
            <a:extLst>
              <a:ext uri="{FF2B5EF4-FFF2-40B4-BE49-F238E27FC236}">
                <a16:creationId xmlns:a16="http://schemas.microsoft.com/office/drawing/2014/main" id="{1D1C21FA-00CE-444E-8F64-CAD2D0D59A09}"/>
              </a:ext>
            </a:extLst>
          </p:cNvPr>
          <p:cNvSpPr/>
          <p:nvPr/>
        </p:nvSpPr>
        <p:spPr bwMode="auto">
          <a:xfrm>
            <a:off x="7296160" y="6223966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B090843-36D5-4A23-B7DF-BEBEFEA66C2D}"/>
              </a:ext>
            </a:extLst>
          </p:cNvPr>
          <p:cNvSpPr txBox="1"/>
          <p:nvPr/>
        </p:nvSpPr>
        <p:spPr>
          <a:xfrm>
            <a:off x="917370" y="5818769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P7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4A368EA0-8D09-46BF-980C-3A55B1B77C90}"/>
              </a:ext>
            </a:extLst>
          </p:cNvPr>
          <p:cNvSpPr txBox="1"/>
          <p:nvPr/>
        </p:nvSpPr>
        <p:spPr>
          <a:xfrm>
            <a:off x="1869083" y="6188685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4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5F937900-98C3-4E5E-97F5-5BF3D7D97C37}"/>
              </a:ext>
            </a:extLst>
          </p:cNvPr>
          <p:cNvSpPr txBox="1"/>
          <p:nvPr/>
        </p:nvSpPr>
        <p:spPr>
          <a:xfrm>
            <a:off x="2289707" y="6188685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6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720505D1-58E1-41FE-8974-8C87BFF473BE}"/>
              </a:ext>
            </a:extLst>
          </p:cNvPr>
          <p:cNvSpPr txBox="1"/>
          <p:nvPr/>
        </p:nvSpPr>
        <p:spPr>
          <a:xfrm>
            <a:off x="2710331" y="6188685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8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7B4C229-A4D4-42C8-8506-6B542ECAD571}"/>
              </a:ext>
            </a:extLst>
          </p:cNvPr>
          <p:cNvSpPr txBox="1"/>
          <p:nvPr/>
        </p:nvSpPr>
        <p:spPr>
          <a:xfrm>
            <a:off x="3054010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10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79B9961-90A3-443C-85E0-5FB281640375}"/>
              </a:ext>
            </a:extLst>
          </p:cNvPr>
          <p:cNvSpPr txBox="1"/>
          <p:nvPr/>
        </p:nvSpPr>
        <p:spPr>
          <a:xfrm>
            <a:off x="3474634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12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A9632813-1BC2-47B6-92FD-9E48101C18D7}"/>
              </a:ext>
            </a:extLst>
          </p:cNvPr>
          <p:cNvSpPr txBox="1"/>
          <p:nvPr/>
        </p:nvSpPr>
        <p:spPr>
          <a:xfrm>
            <a:off x="3895258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14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2ECE6972-4404-41E9-9437-A84929F73CCC}"/>
              </a:ext>
            </a:extLst>
          </p:cNvPr>
          <p:cNvSpPr txBox="1"/>
          <p:nvPr/>
        </p:nvSpPr>
        <p:spPr>
          <a:xfrm>
            <a:off x="4315882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16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1C496E97-2989-4C94-BAC1-F8E365FF2957}"/>
              </a:ext>
            </a:extLst>
          </p:cNvPr>
          <p:cNvSpPr txBox="1"/>
          <p:nvPr/>
        </p:nvSpPr>
        <p:spPr>
          <a:xfrm>
            <a:off x="4762336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18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E0676AA1-A6C6-48D5-9951-4986825F8555}"/>
              </a:ext>
            </a:extLst>
          </p:cNvPr>
          <p:cNvSpPr txBox="1"/>
          <p:nvPr/>
        </p:nvSpPr>
        <p:spPr>
          <a:xfrm>
            <a:off x="5162256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20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676A2F5D-62F4-402A-A6F0-16CE7A7350E0}"/>
              </a:ext>
            </a:extLst>
          </p:cNvPr>
          <p:cNvSpPr txBox="1"/>
          <p:nvPr/>
        </p:nvSpPr>
        <p:spPr>
          <a:xfrm>
            <a:off x="5603003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22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676420C8-EB68-47C0-BF5C-E640BC63F0F2}"/>
              </a:ext>
            </a:extLst>
          </p:cNvPr>
          <p:cNvSpPr txBox="1"/>
          <p:nvPr/>
        </p:nvSpPr>
        <p:spPr>
          <a:xfrm>
            <a:off x="6023337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24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09DC062-54D7-4D1D-85AC-73AE57E3B586}"/>
              </a:ext>
            </a:extLst>
          </p:cNvPr>
          <p:cNvSpPr txBox="1"/>
          <p:nvPr/>
        </p:nvSpPr>
        <p:spPr>
          <a:xfrm>
            <a:off x="6419002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26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C3241462-EEB1-4498-BC93-D845B6D4D81F}"/>
              </a:ext>
            </a:extLst>
          </p:cNvPr>
          <p:cNvSpPr txBox="1"/>
          <p:nvPr/>
        </p:nvSpPr>
        <p:spPr>
          <a:xfrm>
            <a:off x="6839626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28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D5F2910-C1BD-46B2-8CA1-FF75FE9916D2}"/>
              </a:ext>
            </a:extLst>
          </p:cNvPr>
          <p:cNvSpPr txBox="1"/>
          <p:nvPr/>
        </p:nvSpPr>
        <p:spPr>
          <a:xfrm>
            <a:off x="7260250" y="6188685"/>
            <a:ext cx="4924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30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AB64258-B2B1-44DB-8B5B-B2EEE2E3EA51}"/>
              </a:ext>
            </a:extLst>
          </p:cNvPr>
          <p:cNvSpPr txBox="1"/>
          <p:nvPr/>
        </p:nvSpPr>
        <p:spPr>
          <a:xfrm>
            <a:off x="1452150" y="6188685"/>
            <a:ext cx="338554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2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498DE22A-05F2-47E2-91CD-38D4F1B1D0D0}"/>
              </a:ext>
            </a:extLst>
          </p:cNvPr>
          <p:cNvSpPr txBox="1"/>
          <p:nvPr/>
        </p:nvSpPr>
        <p:spPr>
          <a:xfrm>
            <a:off x="3055204" y="6580358"/>
            <a:ext cx="25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Lucida Grande"/>
                <a:ea typeface="+mn-ea"/>
              </a:rPr>
              <a:t>Timp (unități de timp)</a:t>
            </a:r>
            <a:endParaRPr lang="en-US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36CAC99-3FE0-4CE2-B78A-66F40C9C42D3}"/>
              </a:ext>
            </a:extLst>
          </p:cNvPr>
          <p:cNvSpPr txBox="1"/>
          <p:nvPr/>
        </p:nvSpPr>
        <p:spPr>
          <a:xfrm rot="5400000" flipH="1" flipV="1">
            <a:off x="-184572" y="332763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Lucida Grande"/>
                <a:ea typeface="+mn-ea"/>
              </a:rPr>
              <a:t>Procesoare</a:t>
            </a:r>
            <a:endParaRPr lang="en-US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7D44E634-764D-4B49-9850-D827D049DBE6}"/>
              </a:ext>
            </a:extLst>
          </p:cNvPr>
          <p:cNvCxnSpPr/>
          <p:nvPr/>
        </p:nvCxnSpPr>
        <p:spPr bwMode="auto">
          <a:xfrm>
            <a:off x="1828048" y="726052"/>
            <a:ext cx="1261872" cy="27630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5E168DBD-15F6-4A69-865F-C0991FF55077}"/>
              </a:ext>
            </a:extLst>
          </p:cNvPr>
          <p:cNvCxnSpPr/>
          <p:nvPr/>
        </p:nvCxnSpPr>
        <p:spPr bwMode="auto">
          <a:xfrm>
            <a:off x="2669296" y="756830"/>
            <a:ext cx="420624" cy="39069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678DC146-C9D3-40A3-9867-4AABFA5A3728}"/>
              </a:ext>
            </a:extLst>
          </p:cNvPr>
          <p:cNvCxnSpPr/>
          <p:nvPr/>
        </p:nvCxnSpPr>
        <p:spPr bwMode="auto">
          <a:xfrm>
            <a:off x="3089920" y="1147528"/>
            <a:ext cx="420624" cy="39069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F6F24C9C-D02D-43EE-8EA4-FA9FEEA9B81C}"/>
              </a:ext>
            </a:extLst>
          </p:cNvPr>
          <p:cNvCxnSpPr/>
          <p:nvPr/>
        </p:nvCxnSpPr>
        <p:spPr bwMode="auto">
          <a:xfrm>
            <a:off x="3510544" y="1538226"/>
            <a:ext cx="456533" cy="39069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E8BF52BD-7469-4C08-AE90-BA9BA06B25BB}"/>
              </a:ext>
            </a:extLst>
          </p:cNvPr>
          <p:cNvSpPr txBox="1"/>
          <p:nvPr/>
        </p:nvSpPr>
        <p:spPr>
          <a:xfrm>
            <a:off x="7860410" y="387498"/>
            <a:ext cx="128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Overhead T</a:t>
            </a:r>
            <a:endParaRPr lang="en-US" sz="16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62E267DB-6F2F-4E13-9BE4-75806ADE201D}"/>
              </a:ext>
            </a:extLst>
          </p:cNvPr>
          <p:cNvSpPr txBox="1"/>
          <p:nvPr/>
        </p:nvSpPr>
        <p:spPr>
          <a:xfrm>
            <a:off x="8187856" y="304982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gap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CE041633-DBD6-46BF-92E3-1185EEE088D9}"/>
              </a:ext>
            </a:extLst>
          </p:cNvPr>
          <p:cNvSpPr txBox="1"/>
          <p:nvPr/>
        </p:nvSpPr>
        <p:spPr>
          <a:xfrm>
            <a:off x="7819142" y="3541223"/>
            <a:ext cx="128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Overhead R</a:t>
            </a:r>
            <a:endParaRPr lang="en-US" sz="16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75FF4F42-010F-455A-8BC5-5333036D69DE}"/>
              </a:ext>
            </a:extLst>
          </p:cNvPr>
          <p:cNvSpPr txBox="1"/>
          <p:nvPr/>
        </p:nvSpPr>
        <p:spPr>
          <a:xfrm>
            <a:off x="7716784" y="3533093"/>
            <a:ext cx="128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rgbClr val="000000"/>
                </a:solidFill>
                <a:latin typeface="Times" charset="0"/>
                <a:ea typeface="+mn-ea"/>
              </a:rPr>
              <a:t>Overhead T</a:t>
            </a:r>
            <a:endParaRPr lang="en-US" sz="16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3038AF0F-39FD-48F1-9C4A-9674F12F446C}"/>
              </a:ext>
            </a:extLst>
          </p:cNvPr>
          <p:cNvCxnSpPr>
            <a:endCxn id="324" idx="1"/>
          </p:cNvCxnSpPr>
          <p:nvPr/>
        </p:nvCxnSpPr>
        <p:spPr bwMode="auto">
          <a:xfrm>
            <a:off x="3510544" y="766647"/>
            <a:ext cx="420624" cy="12801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716AE1D9-48AB-4667-80B7-42BE5AF6D0A2}"/>
              </a:ext>
            </a:extLst>
          </p:cNvPr>
          <p:cNvCxnSpPr/>
          <p:nvPr/>
        </p:nvCxnSpPr>
        <p:spPr bwMode="auto">
          <a:xfrm>
            <a:off x="3923512" y="900640"/>
            <a:ext cx="832104" cy="2468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60433564-A1DF-436B-9494-C549931D68EF}"/>
              </a:ext>
            </a:extLst>
          </p:cNvPr>
          <p:cNvCxnSpPr/>
          <p:nvPr/>
        </p:nvCxnSpPr>
        <p:spPr bwMode="auto">
          <a:xfrm>
            <a:off x="3923512" y="3871647"/>
            <a:ext cx="1269528" cy="118022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98924820-A203-4FF8-9B02-F0ABDD89A4F1}"/>
              </a:ext>
            </a:extLst>
          </p:cNvPr>
          <p:cNvCxnSpPr>
            <a:endCxn id="390" idx="3"/>
          </p:cNvCxnSpPr>
          <p:nvPr/>
        </p:nvCxnSpPr>
        <p:spPr bwMode="auto">
          <a:xfrm>
            <a:off x="4808325" y="2334121"/>
            <a:ext cx="384715" cy="11887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4D9B2F99-6788-4F5E-AEEB-75D94497EB7F}"/>
              </a:ext>
            </a:extLst>
          </p:cNvPr>
          <p:cNvCxnSpPr/>
          <p:nvPr/>
        </p:nvCxnSpPr>
        <p:spPr bwMode="auto">
          <a:xfrm>
            <a:off x="5187854" y="2451651"/>
            <a:ext cx="846434" cy="2560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C4BB01AB-B8AB-4020-8DFA-072B072DF861}"/>
              </a:ext>
            </a:extLst>
          </p:cNvPr>
          <p:cNvCxnSpPr/>
          <p:nvPr/>
        </p:nvCxnSpPr>
        <p:spPr bwMode="auto">
          <a:xfrm>
            <a:off x="4780117" y="3889750"/>
            <a:ext cx="411480" cy="11887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1A2FB1C8-5445-4F23-A54A-D7ADEDD8AD3D}"/>
              </a:ext>
            </a:extLst>
          </p:cNvPr>
          <p:cNvCxnSpPr/>
          <p:nvPr/>
        </p:nvCxnSpPr>
        <p:spPr bwMode="auto">
          <a:xfrm>
            <a:off x="5193040" y="4014443"/>
            <a:ext cx="846434" cy="2560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EBCF90F9-3DB1-4303-867A-A7EE30B09C15}"/>
              </a:ext>
            </a:extLst>
          </p:cNvPr>
          <p:cNvCxnSpPr/>
          <p:nvPr/>
        </p:nvCxnSpPr>
        <p:spPr bwMode="auto">
          <a:xfrm>
            <a:off x="6039474" y="5457068"/>
            <a:ext cx="1292595" cy="3762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8165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" dur="100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6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8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autoRev="1" fill="remove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1000" autoRev="1" fill="remove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3" dur="1000" autoRev="1" fill="remove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autoRev="1" fill="remove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8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8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750" autoRev="1" fill="remove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9" dur="750" autoRev="1" fill="remove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0" dur="750" autoRev="1" fill="remove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750" autoRev="1" fill="remove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7" dur="1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" dur="1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750" autoRev="1" fill="remove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750" autoRev="1" fill="remove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3" dur="750" autoRev="1" fill="remove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750" autoRev="1" fill="remove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750" autoRev="1" fill="remove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0" dur="750" autoRev="1" fill="remove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1" dur="750" autoRev="1" fill="remove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750" autoRev="1" fill="remove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5" dur="1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1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4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750" autoRev="1" fill="remove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46" dur="750" autoRev="1" fill="remove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7" dur="750" autoRev="1" fill="remove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750" autoRev="1" fill="remove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1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3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34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750" autoRev="1" fill="remove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69" dur="750" autoRev="1" fill="remove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0" dur="750" autoRev="1" fill="remove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750" autoRev="1" fill="remove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74" dur="1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750" autoRev="1" fill="remove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78" dur="750" autoRev="1" fill="remove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9" dur="750" autoRev="1" fill="remove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750" autoRev="1" fill="remove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BBB8"/>
                                      </p:to>
                                    </p:animClr>
                                    <p:set>
                                      <p:cBhvr>
                                        <p:cTn id="183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1B"/>
                                      </p:to>
                                    </p:animClr>
                                    <p:set>
                                      <p:cBhvr>
                                        <p:cTn id="187" dur="1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750" autoRev="1" fill="remove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95" dur="750" autoRev="1" fill="remove"/>
                                        <p:tgtEl>
                                          <p:spTgt spid="5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6" dur="750" autoRev="1" fill="remove"/>
                                        <p:tgtEl>
                                          <p:spTgt spid="5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750" autoRev="1" fill="remove"/>
                                        <p:tgtEl>
                                          <p:spTgt spid="5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7" presetClass="emph" presetSubtype="0" fill="remove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750" autoRev="1" fill="remove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750" autoRev="1" fill="remove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4" dur="750" autoRev="1" fill="remove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750" autoRev="1" fill="remove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7" presetClass="emph" presetSubtype="0" fill="remove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750" autoRev="1" fill="remove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08" dur="750" autoRev="1" fill="remove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9" dur="750" autoRev="1" fill="remove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750" autoRev="1" fill="remove"/>
                                        <p:tgtEl>
                                          <p:spTgt spid="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7" presetClass="emph" presetSubtype="0" fill="remove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750" autoRev="1" fill="remove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13" dur="750" autoRev="1" fill="remove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4" dur="750" autoRev="1" fill="remove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750" autoRev="1" fill="remove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BBB8"/>
                                      </p:to>
                                    </p:animClr>
                                    <p:set>
                                      <p:cBhvr>
                                        <p:cTn id="218" dur="1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86" grpId="0"/>
      <p:bldP spid="586" grpId="1"/>
      <p:bldP spid="586" grpId="2"/>
      <p:bldP spid="586" grpId="3"/>
      <p:bldP spid="586" grpId="4"/>
      <p:bldP spid="586" grpId="5"/>
      <p:bldP spid="587" grpId="0"/>
      <p:bldP spid="587" grpId="1"/>
      <p:bldP spid="587" grpId="2"/>
      <p:bldP spid="587" grpId="3"/>
      <p:bldP spid="588" grpId="0"/>
      <p:bldP spid="588" grpId="1"/>
      <p:bldP spid="589" grpId="0"/>
      <p:bldP spid="58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8FA-519B-40CC-87CB-59FEED70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- </a:t>
            </a:r>
            <a:r>
              <a:rPr lang="en-US" dirty="0" err="1"/>
              <a:t>Difuzarea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(2)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0BB1FB4A-D25B-421A-AB36-0E83234C6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5" y="1295525"/>
            <a:ext cx="8382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568C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Pentru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modelul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LogP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fiecare proces transmite imediat ce are o valoare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.</a:t>
            </a:r>
            <a:endParaRPr kumimoji="0" lang="ro-RO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568C7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impul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total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este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de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24 de unit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ţi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2F4D9D-F3C8-4DA4-BE6E-DA6A4FF6304D}"/>
              </a:ext>
            </a:extLst>
          </p:cNvPr>
          <p:cNvGrpSpPr/>
          <p:nvPr/>
        </p:nvGrpSpPr>
        <p:grpSpPr>
          <a:xfrm>
            <a:off x="6945057" y="1960415"/>
            <a:ext cx="797013" cy="648072"/>
            <a:chOff x="6349454" y="2695569"/>
            <a:chExt cx="797013" cy="64807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A0846EA-D7C7-4A3A-BF42-F473384D34ED}"/>
                </a:ext>
              </a:extLst>
            </p:cNvPr>
            <p:cNvSpPr/>
            <p:nvPr/>
          </p:nvSpPr>
          <p:spPr bwMode="auto">
            <a:xfrm>
              <a:off x="6423925" y="2695569"/>
              <a:ext cx="648072" cy="648072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17514-C032-43E2-B2F6-C8A3DD6C5070}"/>
                </a:ext>
              </a:extLst>
            </p:cNvPr>
            <p:cNvSpPr txBox="1"/>
            <p:nvPr/>
          </p:nvSpPr>
          <p:spPr>
            <a:xfrm>
              <a:off x="6349454" y="2819550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rPr>
                <a:t>TIMP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406165-8E4E-4F5D-8B29-EC318B8303A5}"/>
              </a:ext>
            </a:extLst>
          </p:cNvPr>
          <p:cNvGrpSpPr/>
          <p:nvPr/>
        </p:nvGrpSpPr>
        <p:grpSpPr>
          <a:xfrm>
            <a:off x="3886742" y="2745242"/>
            <a:ext cx="1646887" cy="648072"/>
            <a:chOff x="3939212" y="3013812"/>
            <a:chExt cx="1646887" cy="64807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45C6F91-73B3-4742-9096-D74304BDC1E9}"/>
                </a:ext>
              </a:extLst>
            </p:cNvPr>
            <p:cNvSpPr/>
            <p:nvPr/>
          </p:nvSpPr>
          <p:spPr bwMode="auto">
            <a:xfrm>
              <a:off x="4938027" y="3013812"/>
              <a:ext cx="648072" cy="648072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A4C205-6C8B-4851-9B63-E92270F4F5A8}"/>
                </a:ext>
              </a:extLst>
            </p:cNvPr>
            <p:cNvSpPr txBox="1"/>
            <p:nvPr/>
          </p:nvSpPr>
          <p:spPr>
            <a:xfrm>
              <a:off x="3939212" y="3013812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3DD69D-8A56-401C-B269-E96C4A58A971}"/>
              </a:ext>
            </a:extLst>
          </p:cNvPr>
          <p:cNvGrpSpPr/>
          <p:nvPr/>
        </p:nvGrpSpPr>
        <p:grpSpPr>
          <a:xfrm>
            <a:off x="1423153" y="2800708"/>
            <a:ext cx="3409934" cy="1819784"/>
            <a:chOff x="1475623" y="3069278"/>
            <a:chExt cx="3409934" cy="1819784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FB9614-A580-4670-9AE0-DF5D113C2611}"/>
                </a:ext>
              </a:extLst>
            </p:cNvPr>
            <p:cNvCxnSpPr>
              <a:stCxn id="59" idx="2"/>
              <a:endCxn id="65" idx="7"/>
            </p:cNvCxnSpPr>
            <p:nvPr/>
          </p:nvCxnSpPr>
          <p:spPr bwMode="auto">
            <a:xfrm flipH="1">
              <a:off x="2646875" y="3069278"/>
              <a:ext cx="2238682" cy="126662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1B2DDD-8FE7-4BD3-8159-54DE061A6F5E}"/>
                </a:ext>
              </a:extLst>
            </p:cNvPr>
            <p:cNvGrpSpPr/>
            <p:nvPr/>
          </p:nvGrpSpPr>
          <p:grpSpPr>
            <a:xfrm>
              <a:off x="2093711" y="4240990"/>
              <a:ext cx="648072" cy="648072"/>
              <a:chOff x="1403648" y="4297519"/>
              <a:chExt cx="648072" cy="64807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3FC7767-7051-4094-8EF6-FB82E7E06322}"/>
                  </a:ext>
                </a:extLst>
              </p:cNvPr>
              <p:cNvSpPr/>
              <p:nvPr/>
            </p:nvSpPr>
            <p:spPr bwMode="auto">
              <a:xfrm>
                <a:off x="1403648" y="4297519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5830F8C-7FA1-4152-9A5D-C0319DEAF8B9}"/>
                  </a:ext>
                </a:extLst>
              </p:cNvPr>
              <p:cNvSpPr txBox="1"/>
              <p:nvPr/>
            </p:nvSpPr>
            <p:spPr>
              <a:xfrm>
                <a:off x="1464043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10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9C935F1-9F36-4849-BDC5-2FC2C9C930BD}"/>
                </a:ext>
              </a:extLst>
            </p:cNvPr>
            <p:cNvSpPr txBox="1"/>
            <p:nvPr/>
          </p:nvSpPr>
          <p:spPr>
            <a:xfrm>
              <a:off x="1475623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CED286-1D28-443A-967F-5A4CB54B2A06}"/>
              </a:ext>
            </a:extLst>
          </p:cNvPr>
          <p:cNvGrpSpPr/>
          <p:nvPr/>
        </p:nvGrpSpPr>
        <p:grpSpPr>
          <a:xfrm>
            <a:off x="3317165" y="3029836"/>
            <a:ext cx="1610830" cy="1590656"/>
            <a:chOff x="3369635" y="3298406"/>
            <a:chExt cx="1610830" cy="1590656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379FA84-7E16-4562-A232-431647656839}"/>
                </a:ext>
              </a:extLst>
            </p:cNvPr>
            <p:cNvCxnSpPr>
              <a:stCxn id="59" idx="3"/>
              <a:endCxn id="71" idx="7"/>
            </p:cNvCxnSpPr>
            <p:nvPr/>
          </p:nvCxnSpPr>
          <p:spPr bwMode="auto">
            <a:xfrm flipH="1">
              <a:off x="4554477" y="3298406"/>
              <a:ext cx="425988" cy="103749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9307B48-1AC5-4C85-8891-D8EAF14E28EA}"/>
                </a:ext>
              </a:extLst>
            </p:cNvPr>
            <p:cNvGrpSpPr/>
            <p:nvPr/>
          </p:nvGrpSpPr>
          <p:grpSpPr>
            <a:xfrm>
              <a:off x="4001313" y="4240990"/>
              <a:ext cx="648072" cy="648072"/>
              <a:chOff x="2771800" y="4297519"/>
              <a:chExt cx="648072" cy="64807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C9DE67D-6D5A-49B1-B1B1-2376625B7B57}"/>
                  </a:ext>
                </a:extLst>
              </p:cNvPr>
              <p:cNvSpPr/>
              <p:nvPr/>
            </p:nvSpPr>
            <p:spPr bwMode="auto">
              <a:xfrm>
                <a:off x="2771800" y="4297519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FD9683-8F26-4176-BA69-0AB2AB8B5174}"/>
                  </a:ext>
                </a:extLst>
              </p:cNvPr>
              <p:cNvSpPr txBox="1"/>
              <p:nvPr/>
            </p:nvSpPr>
            <p:spPr>
              <a:xfrm>
                <a:off x="2838001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14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0E589-B93F-4A95-8825-41990C10125B}"/>
                </a:ext>
              </a:extLst>
            </p:cNvPr>
            <p:cNvSpPr txBox="1"/>
            <p:nvPr/>
          </p:nvSpPr>
          <p:spPr>
            <a:xfrm>
              <a:off x="3369635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1F1B2-DFF6-487D-8E11-24EC0347277B}"/>
              </a:ext>
            </a:extLst>
          </p:cNvPr>
          <p:cNvGrpSpPr/>
          <p:nvPr/>
        </p:nvGrpSpPr>
        <p:grpSpPr>
          <a:xfrm>
            <a:off x="5211177" y="3029836"/>
            <a:ext cx="1293340" cy="1590656"/>
            <a:chOff x="5263647" y="3298406"/>
            <a:chExt cx="1293340" cy="159065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6116226-73B7-4445-B56E-AF143D24BC4B}"/>
                </a:ext>
              </a:extLst>
            </p:cNvPr>
            <p:cNvGrpSpPr/>
            <p:nvPr/>
          </p:nvGrpSpPr>
          <p:grpSpPr>
            <a:xfrm>
              <a:off x="5908915" y="4240990"/>
              <a:ext cx="648072" cy="648072"/>
              <a:chOff x="4139952" y="4297519"/>
              <a:chExt cx="648072" cy="64807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B0F46AD-E247-4782-920A-B751E587BD9E}"/>
                  </a:ext>
                </a:extLst>
              </p:cNvPr>
              <p:cNvSpPr/>
              <p:nvPr/>
            </p:nvSpPr>
            <p:spPr bwMode="auto">
              <a:xfrm>
                <a:off x="4139952" y="4297519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DC4355-753E-4B13-8B32-5BB3B8825D06}"/>
                  </a:ext>
                </a:extLst>
              </p:cNvPr>
              <p:cNvSpPr txBox="1"/>
              <p:nvPr/>
            </p:nvSpPr>
            <p:spPr>
              <a:xfrm>
                <a:off x="4211959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18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0D43198-D5A6-42EE-926C-EA747E79E843}"/>
                </a:ext>
              </a:extLst>
            </p:cNvPr>
            <p:cNvCxnSpPr>
              <a:stCxn id="59" idx="5"/>
              <a:endCxn id="77" idx="0"/>
            </p:cNvCxnSpPr>
            <p:nvPr/>
          </p:nvCxnSpPr>
          <p:spPr bwMode="auto">
            <a:xfrm>
              <a:off x="5438721" y="3298406"/>
              <a:ext cx="794230" cy="942584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D0CB32-4AF2-4651-8EF2-057491827391}"/>
                </a:ext>
              </a:extLst>
            </p:cNvPr>
            <p:cNvSpPr txBox="1"/>
            <p:nvPr/>
          </p:nvSpPr>
          <p:spPr>
            <a:xfrm>
              <a:off x="5263647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569070E-DF02-4047-B20C-FA4FDE1F2210}"/>
              </a:ext>
            </a:extLst>
          </p:cNvPr>
          <p:cNvGrpSpPr/>
          <p:nvPr/>
        </p:nvGrpSpPr>
        <p:grpSpPr>
          <a:xfrm>
            <a:off x="5481159" y="2800708"/>
            <a:ext cx="2930959" cy="1819784"/>
            <a:chOff x="5533629" y="3069278"/>
            <a:chExt cx="2930959" cy="181978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27F909E-8EC8-4991-B108-15E08E585730}"/>
                </a:ext>
              </a:extLst>
            </p:cNvPr>
            <p:cNvGrpSpPr/>
            <p:nvPr/>
          </p:nvGrpSpPr>
          <p:grpSpPr>
            <a:xfrm>
              <a:off x="7816516" y="4240990"/>
              <a:ext cx="648072" cy="648072"/>
              <a:chOff x="5508104" y="4297519"/>
              <a:chExt cx="648072" cy="64807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5605DC7-6FBF-4C93-A2F2-EB5ED55B078F}"/>
                  </a:ext>
                </a:extLst>
              </p:cNvPr>
              <p:cNvSpPr/>
              <p:nvPr/>
            </p:nvSpPr>
            <p:spPr bwMode="auto">
              <a:xfrm>
                <a:off x="5508104" y="4297519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DF2619C-CE48-45B6-9B1A-381C02DC661A}"/>
                  </a:ext>
                </a:extLst>
              </p:cNvPr>
              <p:cNvSpPr txBox="1"/>
              <p:nvPr/>
            </p:nvSpPr>
            <p:spPr>
              <a:xfrm>
                <a:off x="5585918" y="439681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22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BDCD842-AA87-433D-903D-F1CB0064BE63}"/>
                </a:ext>
              </a:extLst>
            </p:cNvPr>
            <p:cNvCxnSpPr>
              <a:stCxn id="59" idx="6"/>
              <a:endCxn id="83" idx="1"/>
            </p:cNvCxnSpPr>
            <p:nvPr/>
          </p:nvCxnSpPr>
          <p:spPr bwMode="auto">
            <a:xfrm>
              <a:off x="5533629" y="3069278"/>
              <a:ext cx="2377795" cy="126662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0199D3D-8441-42C9-9FCD-A683E91A7829}"/>
                </a:ext>
              </a:extLst>
            </p:cNvPr>
            <p:cNvSpPr txBox="1"/>
            <p:nvPr/>
          </p:nvSpPr>
          <p:spPr>
            <a:xfrm>
              <a:off x="7157659" y="426412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1C11E5D-6B4E-46A7-BBFA-077C60DB3AF7}"/>
              </a:ext>
            </a:extLst>
          </p:cNvPr>
          <p:cNvGrpSpPr/>
          <p:nvPr/>
        </p:nvGrpSpPr>
        <p:grpSpPr>
          <a:xfrm>
            <a:off x="626943" y="4257014"/>
            <a:ext cx="1456736" cy="1669481"/>
            <a:chOff x="679413" y="4525584"/>
            <a:chExt cx="1456736" cy="166948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1AE178D-03E4-4B7C-BA53-985756DA4340}"/>
                </a:ext>
              </a:extLst>
            </p:cNvPr>
            <p:cNvCxnSpPr>
              <a:stCxn id="65" idx="3"/>
              <a:endCxn id="89" idx="7"/>
            </p:cNvCxnSpPr>
            <p:nvPr/>
          </p:nvCxnSpPr>
          <p:spPr bwMode="auto">
            <a:xfrm flipH="1">
              <a:off x="1782779" y="4525584"/>
              <a:ext cx="353370" cy="1116317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474432-F698-4FAA-B09D-A69F0211848B}"/>
                </a:ext>
              </a:extLst>
            </p:cNvPr>
            <p:cNvGrpSpPr/>
            <p:nvPr/>
          </p:nvGrpSpPr>
          <p:grpSpPr>
            <a:xfrm>
              <a:off x="1229615" y="5546993"/>
              <a:ext cx="648072" cy="648072"/>
              <a:chOff x="539552" y="5552786"/>
              <a:chExt cx="648072" cy="648072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F58C48D-B6D4-46F5-8BFF-27B15F8537D4}"/>
                  </a:ext>
                </a:extLst>
              </p:cNvPr>
              <p:cNvSpPr/>
              <p:nvPr/>
            </p:nvSpPr>
            <p:spPr bwMode="auto">
              <a:xfrm>
                <a:off x="539552" y="5552786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9D280B1-C9DA-4131-AE41-35FAEA041771}"/>
                  </a:ext>
                </a:extLst>
              </p:cNvPr>
              <p:cNvSpPr txBox="1"/>
              <p:nvPr/>
            </p:nvSpPr>
            <p:spPr>
              <a:xfrm>
                <a:off x="617366" y="564684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20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16FBD5A-C975-47C8-9DA0-D89B1B0F0D98}"/>
                </a:ext>
              </a:extLst>
            </p:cNvPr>
            <p:cNvSpPr txBox="1"/>
            <p:nvPr/>
          </p:nvSpPr>
          <p:spPr>
            <a:xfrm>
              <a:off x="679413" y="55935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593A8F-51D5-4219-B842-686205897C93}"/>
              </a:ext>
            </a:extLst>
          </p:cNvPr>
          <p:cNvGrpSpPr/>
          <p:nvPr/>
        </p:nvGrpSpPr>
        <p:grpSpPr>
          <a:xfrm>
            <a:off x="2018168" y="4257014"/>
            <a:ext cx="2578747" cy="1675274"/>
            <a:chOff x="2070638" y="4525584"/>
            <a:chExt cx="2578747" cy="1675274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BBB431F-6127-4BC6-86C3-DC0BAE019177}"/>
                </a:ext>
              </a:extLst>
            </p:cNvPr>
            <p:cNvCxnSpPr>
              <a:stCxn id="65" idx="5"/>
              <a:endCxn id="100" idx="1"/>
            </p:cNvCxnSpPr>
            <p:nvPr/>
          </p:nvCxnSpPr>
          <p:spPr bwMode="auto">
            <a:xfrm>
              <a:off x="2594405" y="4525584"/>
              <a:ext cx="314294" cy="1116317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65AF434-9181-4425-AC8A-316FBD40CFCE}"/>
                </a:ext>
              </a:extLst>
            </p:cNvPr>
            <p:cNvGrpSpPr/>
            <p:nvPr/>
          </p:nvGrpSpPr>
          <p:grpSpPr>
            <a:xfrm>
              <a:off x="2813791" y="5546993"/>
              <a:ext cx="648072" cy="648072"/>
              <a:chOff x="2123728" y="5552786"/>
              <a:chExt cx="648072" cy="64807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6366379-8761-4505-88F8-ACB935C5723E}"/>
                  </a:ext>
                </a:extLst>
              </p:cNvPr>
              <p:cNvSpPr/>
              <p:nvPr/>
            </p:nvSpPr>
            <p:spPr bwMode="auto">
              <a:xfrm>
                <a:off x="2123728" y="5552786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0C5D4B-50FC-418B-A665-DB96AF5246A8}"/>
                  </a:ext>
                </a:extLst>
              </p:cNvPr>
              <p:cNvSpPr txBox="1"/>
              <p:nvPr/>
            </p:nvSpPr>
            <p:spPr>
              <a:xfrm>
                <a:off x="2201542" y="564684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24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59A2341-BC0E-4440-9D5C-0002012CD88B}"/>
                </a:ext>
              </a:extLst>
            </p:cNvPr>
            <p:cNvGrpSpPr/>
            <p:nvPr/>
          </p:nvGrpSpPr>
          <p:grpSpPr>
            <a:xfrm>
              <a:off x="4001313" y="5552786"/>
              <a:ext cx="648072" cy="648072"/>
              <a:chOff x="2123728" y="5552786"/>
              <a:chExt cx="648072" cy="64807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F9A95B5-A2F5-467F-AD0F-030301535E06}"/>
                  </a:ext>
                </a:extLst>
              </p:cNvPr>
              <p:cNvSpPr/>
              <p:nvPr/>
            </p:nvSpPr>
            <p:spPr bwMode="auto">
              <a:xfrm>
                <a:off x="2123728" y="5552786"/>
                <a:ext cx="648072" cy="648072"/>
              </a:xfrm>
              <a:prstGeom prst="ellipse">
                <a:avLst/>
              </a:prstGeom>
              <a:gradFill rotWithShape="1">
                <a:gsLst>
                  <a:gs pos="0">
                    <a:srgbClr val="3568C7">
                      <a:shade val="51000"/>
                      <a:satMod val="130000"/>
                    </a:srgbClr>
                  </a:gs>
                  <a:gs pos="80000">
                    <a:srgbClr val="3568C7">
                      <a:shade val="93000"/>
                      <a:satMod val="130000"/>
                    </a:srgbClr>
                  </a:gs>
                  <a:gs pos="100000">
                    <a:srgbClr val="3568C7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0D4F54-575B-4EF4-BA25-15DD56A26692}"/>
                  </a:ext>
                </a:extLst>
              </p:cNvPr>
              <p:cNvSpPr txBox="1"/>
              <p:nvPr/>
            </p:nvSpPr>
            <p:spPr>
              <a:xfrm>
                <a:off x="2201542" y="564684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+mn-ea"/>
                  </a:rPr>
                  <a:t>24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+mn-ea"/>
                </a:endParaRP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3632047-63D0-41DE-A530-65C3F97E75C2}"/>
                </a:ext>
              </a:extLst>
            </p:cNvPr>
            <p:cNvCxnSpPr>
              <a:stCxn id="71" idx="4"/>
              <a:endCxn id="98" idx="0"/>
            </p:cNvCxnSpPr>
            <p:nvPr/>
          </p:nvCxnSpPr>
          <p:spPr bwMode="auto">
            <a:xfrm>
              <a:off x="4272879" y="4620492"/>
              <a:ext cx="52470" cy="932294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D56B35-B611-4E11-9EC2-97630DDA29B0}"/>
                </a:ext>
              </a:extLst>
            </p:cNvPr>
            <p:cNvSpPr txBox="1"/>
            <p:nvPr/>
          </p:nvSpPr>
          <p:spPr>
            <a:xfrm>
              <a:off x="2070638" y="55935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5C4AD2-BC44-47A0-AE82-66B7ACAF6F6A}"/>
                </a:ext>
              </a:extLst>
            </p:cNvPr>
            <p:cNvSpPr txBox="1"/>
            <p:nvPr/>
          </p:nvSpPr>
          <p:spPr>
            <a:xfrm>
              <a:off x="3461863" y="55935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P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+mn-ea"/>
                </a:rPr>
                <a:t>5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F8D05-A87E-40F0-A919-BAF7F5B12225}"/>
              </a:ext>
            </a:extLst>
          </p:cNvPr>
          <p:cNvSpPr txBox="1"/>
          <p:nvPr/>
        </p:nvSpPr>
        <p:spPr>
          <a:xfrm>
            <a:off x="4596915" y="4824274"/>
            <a:ext cx="4199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568C7"/>
              </a:buClr>
              <a:buFont typeface="Arial" pitchFamily="34" charset="0"/>
              <a:buChar char="•"/>
            </a:pPr>
            <a:r>
              <a:rPr lang="ro-RO" dirty="0">
                <a:solidFill>
                  <a:srgbClr val="000000"/>
                </a:solidFill>
                <a:latin typeface="+mn-lt"/>
                <a:ea typeface="+mn-ea"/>
              </a:rPr>
              <a:t>Drum P0 – P</a:t>
            </a: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1</a:t>
            </a:r>
            <a:endParaRPr lang="ro-RO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dirty="0">
                <a:solidFill>
                  <a:srgbClr val="000000"/>
                </a:solidFill>
                <a:latin typeface="+mn-lt"/>
                <a:ea typeface="+mn-ea"/>
              </a:rPr>
              <a:t>Overhead transmitere: 2 unități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dirty="0">
                <a:solidFill>
                  <a:srgbClr val="000000"/>
                </a:solidFill>
                <a:latin typeface="+mn-lt"/>
                <a:ea typeface="+mn-ea"/>
              </a:rPr>
              <a:t>Latență: 6 unități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dirty="0">
                <a:solidFill>
                  <a:srgbClr val="000000"/>
                </a:solidFill>
                <a:latin typeface="+mn-lt"/>
                <a:ea typeface="+mn-ea"/>
              </a:rPr>
              <a:t>Overhead recepție: 2 unități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"/>
            </a:pPr>
            <a:r>
              <a:rPr lang="ro-RO" dirty="0">
                <a:solidFill>
                  <a:srgbClr val="000000"/>
                </a:solidFill>
                <a:latin typeface="+mn-lt"/>
                <a:ea typeface="+mn-ea"/>
              </a:rPr>
              <a:t>TOTAL: 10 unități</a:t>
            </a:r>
          </a:p>
          <a:p>
            <a:r>
              <a:rPr lang="ro-RO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8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>
            <a:extLst>
              <a:ext uri="{FF2B5EF4-FFF2-40B4-BE49-F238E27FC236}">
                <a16:creationId xmlns:a16="http://schemas.microsoft.com/office/drawing/2014/main" id="{D3ABCD70-B52B-4438-B773-6C30B8ED37CE}"/>
              </a:ext>
            </a:extLst>
          </p:cNvPr>
          <p:cNvSpPr/>
          <p:nvPr/>
        </p:nvSpPr>
        <p:spPr bwMode="auto">
          <a:xfrm>
            <a:off x="106933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9562B8C-1758-481A-B980-95C5F1BA3E48}"/>
              </a:ext>
            </a:extLst>
          </p:cNvPr>
          <p:cNvSpPr/>
          <p:nvPr/>
        </p:nvSpPr>
        <p:spPr bwMode="auto">
          <a:xfrm>
            <a:off x="148996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31B7E1D-5FE3-4E8B-AA1E-182DFB121284}"/>
              </a:ext>
            </a:extLst>
          </p:cNvPr>
          <p:cNvSpPr/>
          <p:nvPr/>
        </p:nvSpPr>
        <p:spPr bwMode="auto">
          <a:xfrm>
            <a:off x="191058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D2479D2-7A53-4D08-9AE5-EFD5C8CB14F5}"/>
              </a:ext>
            </a:extLst>
          </p:cNvPr>
          <p:cNvSpPr/>
          <p:nvPr/>
        </p:nvSpPr>
        <p:spPr bwMode="auto">
          <a:xfrm>
            <a:off x="233120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0B494AC-C8B1-403D-B19E-40A9BD21EA95}"/>
              </a:ext>
            </a:extLst>
          </p:cNvPr>
          <p:cNvSpPr/>
          <p:nvPr/>
        </p:nvSpPr>
        <p:spPr bwMode="auto">
          <a:xfrm>
            <a:off x="275183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66027D2-ACC3-4F69-9AB0-3626CBAC373F}"/>
              </a:ext>
            </a:extLst>
          </p:cNvPr>
          <p:cNvSpPr/>
          <p:nvPr/>
        </p:nvSpPr>
        <p:spPr bwMode="auto">
          <a:xfrm>
            <a:off x="317245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D243E9F-380C-46F6-BA6E-43516CF6D65B}"/>
              </a:ext>
            </a:extLst>
          </p:cNvPr>
          <p:cNvSpPr/>
          <p:nvPr/>
        </p:nvSpPr>
        <p:spPr bwMode="auto">
          <a:xfrm>
            <a:off x="359308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AE50188-DE5C-4765-9DD1-BA40DE4A6A6A}"/>
              </a:ext>
            </a:extLst>
          </p:cNvPr>
          <p:cNvSpPr/>
          <p:nvPr/>
        </p:nvSpPr>
        <p:spPr bwMode="auto">
          <a:xfrm>
            <a:off x="401370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A2700F3-D804-489F-8890-BC610FE0644B}"/>
              </a:ext>
            </a:extLst>
          </p:cNvPr>
          <p:cNvSpPr/>
          <p:nvPr/>
        </p:nvSpPr>
        <p:spPr bwMode="auto">
          <a:xfrm>
            <a:off x="443432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86F1E9D-CF78-4B06-9E38-C0943C52327A}"/>
              </a:ext>
            </a:extLst>
          </p:cNvPr>
          <p:cNvSpPr/>
          <p:nvPr/>
        </p:nvSpPr>
        <p:spPr bwMode="auto">
          <a:xfrm>
            <a:off x="485495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CADB311-D8B2-42A7-853C-1CDF7E561E9E}"/>
              </a:ext>
            </a:extLst>
          </p:cNvPr>
          <p:cNvSpPr/>
          <p:nvPr/>
        </p:nvSpPr>
        <p:spPr bwMode="auto">
          <a:xfrm>
            <a:off x="527557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BE2C825-8E78-405A-AC34-7DDBFBF81B71}"/>
              </a:ext>
            </a:extLst>
          </p:cNvPr>
          <p:cNvSpPr/>
          <p:nvPr/>
        </p:nvSpPr>
        <p:spPr bwMode="auto">
          <a:xfrm>
            <a:off x="5696200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0E976E7-CA71-4159-9C36-22D6225A9649}"/>
              </a:ext>
            </a:extLst>
          </p:cNvPr>
          <p:cNvSpPr/>
          <p:nvPr/>
        </p:nvSpPr>
        <p:spPr bwMode="auto">
          <a:xfrm>
            <a:off x="6116824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497C852-4818-4613-95FE-10D999946259}"/>
              </a:ext>
            </a:extLst>
          </p:cNvPr>
          <p:cNvSpPr/>
          <p:nvPr/>
        </p:nvSpPr>
        <p:spPr bwMode="auto">
          <a:xfrm>
            <a:off x="6537448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8D49D3C-6279-42DB-95FA-F722721A5E10}"/>
              </a:ext>
            </a:extLst>
          </p:cNvPr>
          <p:cNvSpPr/>
          <p:nvPr/>
        </p:nvSpPr>
        <p:spPr bwMode="auto">
          <a:xfrm>
            <a:off x="6958072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6E799F7-07B5-4CA3-975F-C7BE75F504BD}"/>
              </a:ext>
            </a:extLst>
          </p:cNvPr>
          <p:cNvSpPr/>
          <p:nvPr/>
        </p:nvSpPr>
        <p:spPr bwMode="auto">
          <a:xfrm>
            <a:off x="7378696" y="31461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1E0EACE-5AA6-4BF3-BC65-247A387274BD}"/>
              </a:ext>
            </a:extLst>
          </p:cNvPr>
          <p:cNvSpPr/>
          <p:nvPr/>
        </p:nvSpPr>
        <p:spPr bwMode="auto">
          <a:xfrm>
            <a:off x="106933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F279A61-2B66-4C43-957B-816879678524}"/>
              </a:ext>
            </a:extLst>
          </p:cNvPr>
          <p:cNvSpPr/>
          <p:nvPr/>
        </p:nvSpPr>
        <p:spPr bwMode="auto">
          <a:xfrm>
            <a:off x="148996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69F18BC-FE97-43E5-9C95-93F3FEB4AB3B}"/>
              </a:ext>
            </a:extLst>
          </p:cNvPr>
          <p:cNvSpPr/>
          <p:nvPr/>
        </p:nvSpPr>
        <p:spPr bwMode="auto">
          <a:xfrm>
            <a:off x="191058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02AC055-D6CA-4556-9BB9-BA97035617E4}"/>
              </a:ext>
            </a:extLst>
          </p:cNvPr>
          <p:cNvSpPr/>
          <p:nvPr/>
        </p:nvSpPr>
        <p:spPr bwMode="auto">
          <a:xfrm>
            <a:off x="233120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1049ED6-BD98-429C-9B1B-1CB74A607A10}"/>
              </a:ext>
            </a:extLst>
          </p:cNvPr>
          <p:cNvSpPr/>
          <p:nvPr/>
        </p:nvSpPr>
        <p:spPr bwMode="auto">
          <a:xfrm>
            <a:off x="275183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EA29B457-E526-4FA4-8C11-2256669D47BC}"/>
              </a:ext>
            </a:extLst>
          </p:cNvPr>
          <p:cNvSpPr/>
          <p:nvPr/>
        </p:nvSpPr>
        <p:spPr bwMode="auto">
          <a:xfrm>
            <a:off x="317245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8538280-9EED-45C8-A661-54320B43CE6F}"/>
              </a:ext>
            </a:extLst>
          </p:cNvPr>
          <p:cNvSpPr/>
          <p:nvPr/>
        </p:nvSpPr>
        <p:spPr bwMode="auto">
          <a:xfrm>
            <a:off x="359308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72AB9F1-5E36-46DF-BA73-604362D8E2CE}"/>
              </a:ext>
            </a:extLst>
          </p:cNvPr>
          <p:cNvSpPr/>
          <p:nvPr/>
        </p:nvSpPr>
        <p:spPr bwMode="auto">
          <a:xfrm>
            <a:off x="401370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47F9789-77CB-432B-A3B6-6CF4F8A771DD}"/>
              </a:ext>
            </a:extLst>
          </p:cNvPr>
          <p:cNvSpPr/>
          <p:nvPr/>
        </p:nvSpPr>
        <p:spPr bwMode="auto">
          <a:xfrm>
            <a:off x="443432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4E092D1-2F35-4C62-8C23-085013F0C605}"/>
              </a:ext>
            </a:extLst>
          </p:cNvPr>
          <p:cNvSpPr/>
          <p:nvPr/>
        </p:nvSpPr>
        <p:spPr bwMode="auto">
          <a:xfrm>
            <a:off x="485495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43EB5D7B-C143-4B4F-A122-1852623FD0E5}"/>
              </a:ext>
            </a:extLst>
          </p:cNvPr>
          <p:cNvSpPr/>
          <p:nvPr/>
        </p:nvSpPr>
        <p:spPr bwMode="auto">
          <a:xfrm>
            <a:off x="527557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E7B42E7-96C0-4A93-AA59-5510C63CCC7E}"/>
              </a:ext>
            </a:extLst>
          </p:cNvPr>
          <p:cNvSpPr/>
          <p:nvPr/>
        </p:nvSpPr>
        <p:spPr bwMode="auto">
          <a:xfrm>
            <a:off x="5696200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900023D-187C-4E62-94A7-C4A026DF6305}"/>
              </a:ext>
            </a:extLst>
          </p:cNvPr>
          <p:cNvSpPr/>
          <p:nvPr/>
        </p:nvSpPr>
        <p:spPr bwMode="auto">
          <a:xfrm>
            <a:off x="6116824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195A0C0-7B68-4F8E-9ECA-D40F7AA7F95F}"/>
              </a:ext>
            </a:extLst>
          </p:cNvPr>
          <p:cNvSpPr/>
          <p:nvPr/>
        </p:nvSpPr>
        <p:spPr bwMode="auto">
          <a:xfrm>
            <a:off x="6537448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D40EAC7-DF7D-4054-A006-2BC1C258437B}"/>
              </a:ext>
            </a:extLst>
          </p:cNvPr>
          <p:cNvSpPr/>
          <p:nvPr/>
        </p:nvSpPr>
        <p:spPr bwMode="auto">
          <a:xfrm>
            <a:off x="6958072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97908BA1-0115-4789-AEDA-D49A1DD10C74}"/>
              </a:ext>
            </a:extLst>
          </p:cNvPr>
          <p:cNvSpPr/>
          <p:nvPr/>
        </p:nvSpPr>
        <p:spPr bwMode="auto">
          <a:xfrm>
            <a:off x="7378696" y="70531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24A1EDB-3CBE-4C5B-A235-099661C528DB}"/>
              </a:ext>
            </a:extLst>
          </p:cNvPr>
          <p:cNvSpPr/>
          <p:nvPr/>
        </p:nvSpPr>
        <p:spPr bwMode="auto">
          <a:xfrm>
            <a:off x="106933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0905CDD-84A0-460D-BDC6-66856BD6FAA4}"/>
              </a:ext>
            </a:extLst>
          </p:cNvPr>
          <p:cNvSpPr/>
          <p:nvPr/>
        </p:nvSpPr>
        <p:spPr bwMode="auto">
          <a:xfrm>
            <a:off x="148996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4F03CED-8927-4A02-8C8B-92703E7EABD9}"/>
              </a:ext>
            </a:extLst>
          </p:cNvPr>
          <p:cNvSpPr/>
          <p:nvPr/>
        </p:nvSpPr>
        <p:spPr bwMode="auto">
          <a:xfrm>
            <a:off x="191058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6441353-5743-4F81-BAD0-5A680915F325}"/>
              </a:ext>
            </a:extLst>
          </p:cNvPr>
          <p:cNvSpPr/>
          <p:nvPr/>
        </p:nvSpPr>
        <p:spPr bwMode="auto">
          <a:xfrm>
            <a:off x="233120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1BE08C7-2C2E-41E7-91DB-3FBF67E9BA13}"/>
              </a:ext>
            </a:extLst>
          </p:cNvPr>
          <p:cNvSpPr/>
          <p:nvPr/>
        </p:nvSpPr>
        <p:spPr bwMode="auto">
          <a:xfrm>
            <a:off x="275183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0752B01-E7AD-4C0E-B90A-3592B8D55520}"/>
              </a:ext>
            </a:extLst>
          </p:cNvPr>
          <p:cNvSpPr/>
          <p:nvPr/>
        </p:nvSpPr>
        <p:spPr bwMode="auto">
          <a:xfrm>
            <a:off x="317245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A9E2792-8E91-495C-848A-7E57B3F54ECF}"/>
              </a:ext>
            </a:extLst>
          </p:cNvPr>
          <p:cNvSpPr/>
          <p:nvPr/>
        </p:nvSpPr>
        <p:spPr bwMode="auto">
          <a:xfrm>
            <a:off x="359308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9E1E981-CE75-498C-8C62-452E77482FAC}"/>
              </a:ext>
            </a:extLst>
          </p:cNvPr>
          <p:cNvSpPr/>
          <p:nvPr/>
        </p:nvSpPr>
        <p:spPr bwMode="auto">
          <a:xfrm>
            <a:off x="401370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566CA56-42B9-48A3-B489-4DCAFFADD874}"/>
              </a:ext>
            </a:extLst>
          </p:cNvPr>
          <p:cNvSpPr/>
          <p:nvPr/>
        </p:nvSpPr>
        <p:spPr bwMode="auto">
          <a:xfrm>
            <a:off x="443432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D1A67CD-88D9-47D4-9FA7-17C25484AA4C}"/>
              </a:ext>
            </a:extLst>
          </p:cNvPr>
          <p:cNvSpPr/>
          <p:nvPr/>
        </p:nvSpPr>
        <p:spPr bwMode="auto">
          <a:xfrm>
            <a:off x="485495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E87450D9-9340-4FFC-BC2A-51063FEAE838}"/>
              </a:ext>
            </a:extLst>
          </p:cNvPr>
          <p:cNvSpPr/>
          <p:nvPr/>
        </p:nvSpPr>
        <p:spPr bwMode="auto">
          <a:xfrm>
            <a:off x="527557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266D525-A2A0-478E-80E0-EA447482B06F}"/>
              </a:ext>
            </a:extLst>
          </p:cNvPr>
          <p:cNvSpPr/>
          <p:nvPr/>
        </p:nvSpPr>
        <p:spPr bwMode="auto">
          <a:xfrm>
            <a:off x="5696200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AF9669BC-3251-4743-880B-589469DCF2B8}"/>
              </a:ext>
            </a:extLst>
          </p:cNvPr>
          <p:cNvSpPr/>
          <p:nvPr/>
        </p:nvSpPr>
        <p:spPr bwMode="auto">
          <a:xfrm>
            <a:off x="6116824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6C7B6BFA-F569-4B17-9032-27FB37016DD2}"/>
              </a:ext>
            </a:extLst>
          </p:cNvPr>
          <p:cNvSpPr/>
          <p:nvPr/>
        </p:nvSpPr>
        <p:spPr bwMode="auto">
          <a:xfrm>
            <a:off x="6537448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B8BBE96-CAC5-4F64-BAC1-7FA5C69DE875}"/>
              </a:ext>
            </a:extLst>
          </p:cNvPr>
          <p:cNvSpPr/>
          <p:nvPr/>
        </p:nvSpPr>
        <p:spPr bwMode="auto">
          <a:xfrm>
            <a:off x="6958072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882EED7-8217-45A6-8D16-0591A8B06579}"/>
              </a:ext>
            </a:extLst>
          </p:cNvPr>
          <p:cNvSpPr/>
          <p:nvPr/>
        </p:nvSpPr>
        <p:spPr bwMode="auto">
          <a:xfrm>
            <a:off x="7378696" y="109601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FF66DF4-E6A5-42B4-A251-F976C5C174EB}"/>
              </a:ext>
            </a:extLst>
          </p:cNvPr>
          <p:cNvSpPr/>
          <p:nvPr/>
        </p:nvSpPr>
        <p:spPr bwMode="auto">
          <a:xfrm>
            <a:off x="106933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45B9585-B34D-476F-9A70-D172E920A7C7}"/>
              </a:ext>
            </a:extLst>
          </p:cNvPr>
          <p:cNvSpPr/>
          <p:nvPr/>
        </p:nvSpPr>
        <p:spPr bwMode="auto">
          <a:xfrm>
            <a:off x="148996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CCA2E0F-75A7-4D0F-B92F-D5ECA38D20B0}"/>
              </a:ext>
            </a:extLst>
          </p:cNvPr>
          <p:cNvSpPr/>
          <p:nvPr/>
        </p:nvSpPr>
        <p:spPr bwMode="auto">
          <a:xfrm>
            <a:off x="191058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04612F36-C31E-4DF9-B837-19211E4F4C29}"/>
              </a:ext>
            </a:extLst>
          </p:cNvPr>
          <p:cNvSpPr/>
          <p:nvPr/>
        </p:nvSpPr>
        <p:spPr bwMode="auto">
          <a:xfrm>
            <a:off x="233120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2E93DDC-70E6-42EE-B459-E072EF7EB264}"/>
              </a:ext>
            </a:extLst>
          </p:cNvPr>
          <p:cNvSpPr/>
          <p:nvPr/>
        </p:nvSpPr>
        <p:spPr bwMode="auto">
          <a:xfrm>
            <a:off x="275183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2251CF2-248C-46A7-84D5-32C5F20A055C}"/>
              </a:ext>
            </a:extLst>
          </p:cNvPr>
          <p:cNvSpPr/>
          <p:nvPr/>
        </p:nvSpPr>
        <p:spPr bwMode="auto">
          <a:xfrm>
            <a:off x="317245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4CB6185-271F-4429-8C25-7A5017119072}"/>
              </a:ext>
            </a:extLst>
          </p:cNvPr>
          <p:cNvSpPr/>
          <p:nvPr/>
        </p:nvSpPr>
        <p:spPr bwMode="auto">
          <a:xfrm>
            <a:off x="359308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BB4A82B-9D83-42BC-A203-901D778CDE2E}"/>
              </a:ext>
            </a:extLst>
          </p:cNvPr>
          <p:cNvSpPr/>
          <p:nvPr/>
        </p:nvSpPr>
        <p:spPr bwMode="auto">
          <a:xfrm>
            <a:off x="401370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DE7651EA-0792-4AE2-B798-8ECE4F6EEB03}"/>
              </a:ext>
            </a:extLst>
          </p:cNvPr>
          <p:cNvSpPr/>
          <p:nvPr/>
        </p:nvSpPr>
        <p:spPr bwMode="auto">
          <a:xfrm>
            <a:off x="443432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7BB4E06-C071-43C3-A66A-3393C170374A}"/>
              </a:ext>
            </a:extLst>
          </p:cNvPr>
          <p:cNvSpPr/>
          <p:nvPr/>
        </p:nvSpPr>
        <p:spPr bwMode="auto">
          <a:xfrm>
            <a:off x="485495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09DE2AF-84C9-48BB-A5DB-E561C50FBD66}"/>
              </a:ext>
            </a:extLst>
          </p:cNvPr>
          <p:cNvSpPr/>
          <p:nvPr/>
        </p:nvSpPr>
        <p:spPr bwMode="auto">
          <a:xfrm>
            <a:off x="527557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75C0C76-712E-478C-A805-AFE9A1CB743C}"/>
              </a:ext>
            </a:extLst>
          </p:cNvPr>
          <p:cNvSpPr/>
          <p:nvPr/>
        </p:nvSpPr>
        <p:spPr bwMode="auto">
          <a:xfrm>
            <a:off x="5696200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52D462C-F8D9-4A3A-BB40-AB1EA7434FC5}"/>
              </a:ext>
            </a:extLst>
          </p:cNvPr>
          <p:cNvSpPr/>
          <p:nvPr/>
        </p:nvSpPr>
        <p:spPr bwMode="auto">
          <a:xfrm>
            <a:off x="6116824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79E3815-C59A-4ECC-877E-FDDD8ED531E6}"/>
              </a:ext>
            </a:extLst>
          </p:cNvPr>
          <p:cNvSpPr/>
          <p:nvPr/>
        </p:nvSpPr>
        <p:spPr bwMode="auto">
          <a:xfrm>
            <a:off x="6537448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B0C078AC-99DB-4024-A4F2-746455E77D62}"/>
              </a:ext>
            </a:extLst>
          </p:cNvPr>
          <p:cNvSpPr/>
          <p:nvPr/>
        </p:nvSpPr>
        <p:spPr bwMode="auto">
          <a:xfrm>
            <a:off x="6958072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9D80C56-A286-4AB1-85FF-AC8F041FCAAF}"/>
              </a:ext>
            </a:extLst>
          </p:cNvPr>
          <p:cNvSpPr/>
          <p:nvPr/>
        </p:nvSpPr>
        <p:spPr bwMode="auto">
          <a:xfrm>
            <a:off x="7378696" y="148671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7634065-89F4-43CC-898E-D00EC440C5C7}"/>
              </a:ext>
            </a:extLst>
          </p:cNvPr>
          <p:cNvSpPr/>
          <p:nvPr/>
        </p:nvSpPr>
        <p:spPr bwMode="auto">
          <a:xfrm>
            <a:off x="106933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E392BB6-6B2E-4885-AA4A-6EB0EA2536C1}"/>
              </a:ext>
            </a:extLst>
          </p:cNvPr>
          <p:cNvSpPr/>
          <p:nvPr/>
        </p:nvSpPr>
        <p:spPr bwMode="auto">
          <a:xfrm>
            <a:off x="148996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641DD30-ABA7-4088-88B0-AF6BC9748CE7}"/>
              </a:ext>
            </a:extLst>
          </p:cNvPr>
          <p:cNvSpPr/>
          <p:nvPr/>
        </p:nvSpPr>
        <p:spPr bwMode="auto">
          <a:xfrm>
            <a:off x="191058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EAA486A-104C-41E4-8672-BDA9A57F18C9}"/>
              </a:ext>
            </a:extLst>
          </p:cNvPr>
          <p:cNvSpPr/>
          <p:nvPr/>
        </p:nvSpPr>
        <p:spPr bwMode="auto">
          <a:xfrm>
            <a:off x="233120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F7B2FB4-65B2-45D8-84AE-013A611AA4EE}"/>
              </a:ext>
            </a:extLst>
          </p:cNvPr>
          <p:cNvSpPr/>
          <p:nvPr/>
        </p:nvSpPr>
        <p:spPr bwMode="auto">
          <a:xfrm>
            <a:off x="275183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2775F469-8C50-448D-9FCC-87DB59CBE055}"/>
              </a:ext>
            </a:extLst>
          </p:cNvPr>
          <p:cNvSpPr/>
          <p:nvPr/>
        </p:nvSpPr>
        <p:spPr bwMode="auto">
          <a:xfrm>
            <a:off x="317245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66A9261B-BC49-402B-8E9D-C71F9AC3D5DA}"/>
              </a:ext>
            </a:extLst>
          </p:cNvPr>
          <p:cNvSpPr/>
          <p:nvPr/>
        </p:nvSpPr>
        <p:spPr bwMode="auto">
          <a:xfrm>
            <a:off x="359308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7A7D1F2-1F88-4DCA-9EE2-F4987DC6C1EF}"/>
              </a:ext>
            </a:extLst>
          </p:cNvPr>
          <p:cNvSpPr/>
          <p:nvPr/>
        </p:nvSpPr>
        <p:spPr bwMode="auto">
          <a:xfrm>
            <a:off x="401370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2F031E6-E094-4544-A086-C1A7CBFDFBB9}"/>
              </a:ext>
            </a:extLst>
          </p:cNvPr>
          <p:cNvSpPr/>
          <p:nvPr/>
        </p:nvSpPr>
        <p:spPr bwMode="auto">
          <a:xfrm>
            <a:off x="443432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23E3D4B-BF46-40C3-820B-3C5C9D020F78}"/>
              </a:ext>
            </a:extLst>
          </p:cNvPr>
          <p:cNvSpPr/>
          <p:nvPr/>
        </p:nvSpPr>
        <p:spPr bwMode="auto">
          <a:xfrm>
            <a:off x="485495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CB18ACC-BDE9-4E8D-B9E5-8FBD8B3D4C7F}"/>
              </a:ext>
            </a:extLst>
          </p:cNvPr>
          <p:cNvSpPr/>
          <p:nvPr/>
        </p:nvSpPr>
        <p:spPr bwMode="auto">
          <a:xfrm>
            <a:off x="527557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4AC22DD-C342-4C3F-9DAE-25BF03757688}"/>
              </a:ext>
            </a:extLst>
          </p:cNvPr>
          <p:cNvSpPr/>
          <p:nvPr/>
        </p:nvSpPr>
        <p:spPr bwMode="auto">
          <a:xfrm>
            <a:off x="5696200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D65080E-15D8-4E3C-AEC6-9B8522ADD74F}"/>
              </a:ext>
            </a:extLst>
          </p:cNvPr>
          <p:cNvSpPr/>
          <p:nvPr/>
        </p:nvSpPr>
        <p:spPr bwMode="auto">
          <a:xfrm>
            <a:off x="6116824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3C1DC97-EE95-4D87-AF8E-A6363F5C47A8}"/>
              </a:ext>
            </a:extLst>
          </p:cNvPr>
          <p:cNvSpPr/>
          <p:nvPr/>
        </p:nvSpPr>
        <p:spPr bwMode="auto">
          <a:xfrm>
            <a:off x="6537448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6AC39C8F-7457-44BB-B9CE-14A8C1C6CF97}"/>
              </a:ext>
            </a:extLst>
          </p:cNvPr>
          <p:cNvSpPr/>
          <p:nvPr/>
        </p:nvSpPr>
        <p:spPr bwMode="auto">
          <a:xfrm>
            <a:off x="6958072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660D8A5-C965-4FAC-9C63-AA102DE4B2B4}"/>
              </a:ext>
            </a:extLst>
          </p:cNvPr>
          <p:cNvSpPr/>
          <p:nvPr/>
        </p:nvSpPr>
        <p:spPr bwMode="auto">
          <a:xfrm>
            <a:off x="7378696" y="187741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4001725-28DA-476B-BD6B-E6334EF5FA71}"/>
              </a:ext>
            </a:extLst>
          </p:cNvPr>
          <p:cNvSpPr/>
          <p:nvPr/>
        </p:nvSpPr>
        <p:spPr bwMode="auto">
          <a:xfrm>
            <a:off x="106933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F4B013A-6BB4-4015-9066-F54928D85E6A}"/>
              </a:ext>
            </a:extLst>
          </p:cNvPr>
          <p:cNvSpPr/>
          <p:nvPr/>
        </p:nvSpPr>
        <p:spPr bwMode="auto">
          <a:xfrm>
            <a:off x="148996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39536A0-4E4D-4671-819B-347544A62749}"/>
              </a:ext>
            </a:extLst>
          </p:cNvPr>
          <p:cNvSpPr/>
          <p:nvPr/>
        </p:nvSpPr>
        <p:spPr bwMode="auto">
          <a:xfrm>
            <a:off x="191058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3C7F6E0-EF16-4923-9339-71397AFF810B}"/>
              </a:ext>
            </a:extLst>
          </p:cNvPr>
          <p:cNvSpPr/>
          <p:nvPr/>
        </p:nvSpPr>
        <p:spPr bwMode="auto">
          <a:xfrm>
            <a:off x="233120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D2B18B18-D3B1-4927-BD59-137255122648}"/>
              </a:ext>
            </a:extLst>
          </p:cNvPr>
          <p:cNvSpPr/>
          <p:nvPr/>
        </p:nvSpPr>
        <p:spPr bwMode="auto">
          <a:xfrm>
            <a:off x="275183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302E7747-D5FA-4A38-BFDE-2A6B030FF6C8}"/>
              </a:ext>
            </a:extLst>
          </p:cNvPr>
          <p:cNvSpPr/>
          <p:nvPr/>
        </p:nvSpPr>
        <p:spPr bwMode="auto">
          <a:xfrm>
            <a:off x="317245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77E5496-F4DE-486B-AC81-37641077E528}"/>
              </a:ext>
            </a:extLst>
          </p:cNvPr>
          <p:cNvSpPr/>
          <p:nvPr/>
        </p:nvSpPr>
        <p:spPr bwMode="auto">
          <a:xfrm>
            <a:off x="359308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7EA7CD67-8865-4C46-80F1-A5864FBF93CE}"/>
              </a:ext>
            </a:extLst>
          </p:cNvPr>
          <p:cNvSpPr/>
          <p:nvPr/>
        </p:nvSpPr>
        <p:spPr bwMode="auto">
          <a:xfrm>
            <a:off x="401370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0F25C129-DF83-4F59-A418-398621FEDC28}"/>
              </a:ext>
            </a:extLst>
          </p:cNvPr>
          <p:cNvSpPr/>
          <p:nvPr/>
        </p:nvSpPr>
        <p:spPr bwMode="auto">
          <a:xfrm>
            <a:off x="443432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EE2D5B5-7261-4563-9A72-DA6092D472A2}"/>
              </a:ext>
            </a:extLst>
          </p:cNvPr>
          <p:cNvSpPr/>
          <p:nvPr/>
        </p:nvSpPr>
        <p:spPr bwMode="auto">
          <a:xfrm>
            <a:off x="485495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A0541395-F44F-4745-8AAD-E63F116BD35D}"/>
              </a:ext>
            </a:extLst>
          </p:cNvPr>
          <p:cNvSpPr/>
          <p:nvPr/>
        </p:nvSpPr>
        <p:spPr bwMode="auto">
          <a:xfrm>
            <a:off x="527557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3D736D1-1E9D-4FC5-842F-FEF572BFD23D}"/>
              </a:ext>
            </a:extLst>
          </p:cNvPr>
          <p:cNvSpPr/>
          <p:nvPr/>
        </p:nvSpPr>
        <p:spPr bwMode="auto">
          <a:xfrm>
            <a:off x="5696200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8B52B910-DFBF-4024-ACB3-CCB79EFA9C57}"/>
              </a:ext>
            </a:extLst>
          </p:cNvPr>
          <p:cNvSpPr/>
          <p:nvPr/>
        </p:nvSpPr>
        <p:spPr bwMode="auto">
          <a:xfrm>
            <a:off x="6116824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3BDA6CC-7223-4F69-807C-09CC0781344A}"/>
              </a:ext>
            </a:extLst>
          </p:cNvPr>
          <p:cNvSpPr/>
          <p:nvPr/>
        </p:nvSpPr>
        <p:spPr bwMode="auto">
          <a:xfrm>
            <a:off x="6537448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99716744-C7CE-4718-93C7-65D71AF937DD}"/>
              </a:ext>
            </a:extLst>
          </p:cNvPr>
          <p:cNvSpPr/>
          <p:nvPr/>
        </p:nvSpPr>
        <p:spPr bwMode="auto">
          <a:xfrm>
            <a:off x="6958072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973A68F-77DD-4B97-A642-C304FD1B4657}"/>
              </a:ext>
            </a:extLst>
          </p:cNvPr>
          <p:cNvSpPr/>
          <p:nvPr/>
        </p:nvSpPr>
        <p:spPr bwMode="auto">
          <a:xfrm>
            <a:off x="7378696" y="2265470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FF94D23-701B-484F-B82E-7FE718EBE1F7}"/>
              </a:ext>
            </a:extLst>
          </p:cNvPr>
          <p:cNvSpPr/>
          <p:nvPr/>
        </p:nvSpPr>
        <p:spPr bwMode="auto">
          <a:xfrm>
            <a:off x="106933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B89C1665-D029-4B01-9408-44170557C34C}"/>
              </a:ext>
            </a:extLst>
          </p:cNvPr>
          <p:cNvSpPr/>
          <p:nvPr/>
        </p:nvSpPr>
        <p:spPr bwMode="auto">
          <a:xfrm>
            <a:off x="148996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41BBD4B-EEA3-4E6B-93EE-C8037F046C53}"/>
              </a:ext>
            </a:extLst>
          </p:cNvPr>
          <p:cNvSpPr/>
          <p:nvPr/>
        </p:nvSpPr>
        <p:spPr bwMode="auto">
          <a:xfrm>
            <a:off x="191058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4BBC8F6C-281E-45A7-9D12-205165216054}"/>
              </a:ext>
            </a:extLst>
          </p:cNvPr>
          <p:cNvSpPr/>
          <p:nvPr/>
        </p:nvSpPr>
        <p:spPr bwMode="auto">
          <a:xfrm>
            <a:off x="233120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A477688-102F-4131-A1E5-1001C718C67F}"/>
              </a:ext>
            </a:extLst>
          </p:cNvPr>
          <p:cNvSpPr/>
          <p:nvPr/>
        </p:nvSpPr>
        <p:spPr bwMode="auto">
          <a:xfrm>
            <a:off x="275183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3E2AB37-70B6-4EBC-912E-496313DC1424}"/>
              </a:ext>
            </a:extLst>
          </p:cNvPr>
          <p:cNvSpPr/>
          <p:nvPr/>
        </p:nvSpPr>
        <p:spPr bwMode="auto">
          <a:xfrm>
            <a:off x="317245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C3939B8-0536-424A-ACAD-C6654F8C00A7}"/>
              </a:ext>
            </a:extLst>
          </p:cNvPr>
          <p:cNvSpPr/>
          <p:nvPr/>
        </p:nvSpPr>
        <p:spPr bwMode="auto">
          <a:xfrm>
            <a:off x="359308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182B545-D4A4-4726-BB5F-D448564665C8}"/>
              </a:ext>
            </a:extLst>
          </p:cNvPr>
          <p:cNvSpPr/>
          <p:nvPr/>
        </p:nvSpPr>
        <p:spPr bwMode="auto">
          <a:xfrm>
            <a:off x="401370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B028849-F02D-43F4-BB8C-1C89D796AD00}"/>
              </a:ext>
            </a:extLst>
          </p:cNvPr>
          <p:cNvSpPr/>
          <p:nvPr/>
        </p:nvSpPr>
        <p:spPr bwMode="auto">
          <a:xfrm>
            <a:off x="443432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81CB8298-44CE-46FD-A753-7E838BAD8957}"/>
              </a:ext>
            </a:extLst>
          </p:cNvPr>
          <p:cNvSpPr/>
          <p:nvPr/>
        </p:nvSpPr>
        <p:spPr bwMode="auto">
          <a:xfrm>
            <a:off x="485495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7FA1C522-F3B3-4B27-8A39-26FBB5702E5E}"/>
              </a:ext>
            </a:extLst>
          </p:cNvPr>
          <p:cNvSpPr/>
          <p:nvPr/>
        </p:nvSpPr>
        <p:spPr bwMode="auto">
          <a:xfrm>
            <a:off x="527557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0159010-B016-44C8-B5DF-2B63EE866F37}"/>
              </a:ext>
            </a:extLst>
          </p:cNvPr>
          <p:cNvSpPr/>
          <p:nvPr/>
        </p:nvSpPr>
        <p:spPr bwMode="auto">
          <a:xfrm>
            <a:off x="5696200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B76F06C8-14C3-4EA2-82F6-0B5F429AC3E3}"/>
              </a:ext>
            </a:extLst>
          </p:cNvPr>
          <p:cNvSpPr/>
          <p:nvPr/>
        </p:nvSpPr>
        <p:spPr bwMode="auto">
          <a:xfrm>
            <a:off x="6116824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D3BE6DE5-C539-4775-9361-C4CEF8686ABB}"/>
              </a:ext>
            </a:extLst>
          </p:cNvPr>
          <p:cNvSpPr/>
          <p:nvPr/>
        </p:nvSpPr>
        <p:spPr bwMode="auto">
          <a:xfrm>
            <a:off x="6537448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FA6C427-EC9C-4BB0-9565-749C3811E418}"/>
              </a:ext>
            </a:extLst>
          </p:cNvPr>
          <p:cNvSpPr/>
          <p:nvPr/>
        </p:nvSpPr>
        <p:spPr bwMode="auto">
          <a:xfrm>
            <a:off x="6958072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0ACFEA6-B597-4DA1-B0E6-DC41953C4C78}"/>
              </a:ext>
            </a:extLst>
          </p:cNvPr>
          <p:cNvSpPr/>
          <p:nvPr/>
        </p:nvSpPr>
        <p:spPr bwMode="auto">
          <a:xfrm>
            <a:off x="7378696" y="2656168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FAB46F4-10A1-4CB7-BD47-0E05671577F5}"/>
              </a:ext>
            </a:extLst>
          </p:cNvPr>
          <p:cNvSpPr/>
          <p:nvPr/>
        </p:nvSpPr>
        <p:spPr bwMode="auto">
          <a:xfrm>
            <a:off x="106933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6043DC8A-B904-4468-BFC7-CEA26AF166EA}"/>
              </a:ext>
            </a:extLst>
          </p:cNvPr>
          <p:cNvSpPr/>
          <p:nvPr/>
        </p:nvSpPr>
        <p:spPr bwMode="auto">
          <a:xfrm>
            <a:off x="148996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51DF309-C7CD-4636-BFB0-804EFE8890A1}"/>
              </a:ext>
            </a:extLst>
          </p:cNvPr>
          <p:cNvSpPr/>
          <p:nvPr/>
        </p:nvSpPr>
        <p:spPr bwMode="auto">
          <a:xfrm>
            <a:off x="191058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CD1FFD28-9D93-419B-974F-63DF82268279}"/>
              </a:ext>
            </a:extLst>
          </p:cNvPr>
          <p:cNvSpPr/>
          <p:nvPr/>
        </p:nvSpPr>
        <p:spPr bwMode="auto">
          <a:xfrm>
            <a:off x="233120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D2C7A81-BAC4-4CD8-A76E-9D79273D7CB3}"/>
              </a:ext>
            </a:extLst>
          </p:cNvPr>
          <p:cNvSpPr/>
          <p:nvPr/>
        </p:nvSpPr>
        <p:spPr bwMode="auto">
          <a:xfrm>
            <a:off x="275183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E806EB1-B447-484B-89EB-F2BABBD21B18}"/>
              </a:ext>
            </a:extLst>
          </p:cNvPr>
          <p:cNvSpPr/>
          <p:nvPr/>
        </p:nvSpPr>
        <p:spPr bwMode="auto">
          <a:xfrm>
            <a:off x="317245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830357E-F22C-4F02-9BBB-AC28CCADE3A2}"/>
              </a:ext>
            </a:extLst>
          </p:cNvPr>
          <p:cNvSpPr/>
          <p:nvPr/>
        </p:nvSpPr>
        <p:spPr bwMode="auto">
          <a:xfrm>
            <a:off x="359308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8783D9FB-CD32-4F0B-A5ED-D16C51436B85}"/>
              </a:ext>
            </a:extLst>
          </p:cNvPr>
          <p:cNvSpPr/>
          <p:nvPr/>
        </p:nvSpPr>
        <p:spPr bwMode="auto">
          <a:xfrm>
            <a:off x="401370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C5565B0-E58B-422E-9757-EFFF5A2C0BDB}"/>
              </a:ext>
            </a:extLst>
          </p:cNvPr>
          <p:cNvSpPr/>
          <p:nvPr/>
        </p:nvSpPr>
        <p:spPr bwMode="auto">
          <a:xfrm>
            <a:off x="443432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BC8622ED-7C7C-49D9-9834-A00999AB6685}"/>
              </a:ext>
            </a:extLst>
          </p:cNvPr>
          <p:cNvSpPr/>
          <p:nvPr/>
        </p:nvSpPr>
        <p:spPr bwMode="auto">
          <a:xfrm>
            <a:off x="485495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099CE6D-7F61-4E1B-8379-DEB76AAA0C3A}"/>
              </a:ext>
            </a:extLst>
          </p:cNvPr>
          <p:cNvSpPr/>
          <p:nvPr/>
        </p:nvSpPr>
        <p:spPr bwMode="auto">
          <a:xfrm>
            <a:off x="527557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9DD69CB-C535-467B-8B9D-5B0A5BBA3C69}"/>
              </a:ext>
            </a:extLst>
          </p:cNvPr>
          <p:cNvSpPr/>
          <p:nvPr/>
        </p:nvSpPr>
        <p:spPr bwMode="auto">
          <a:xfrm>
            <a:off x="5696200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05962FAF-7D8D-4628-A0AC-69E56FFB118C}"/>
              </a:ext>
            </a:extLst>
          </p:cNvPr>
          <p:cNvSpPr/>
          <p:nvPr/>
        </p:nvSpPr>
        <p:spPr bwMode="auto">
          <a:xfrm>
            <a:off x="6116824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CA27E85-8F93-4723-9538-0976A5797127}"/>
              </a:ext>
            </a:extLst>
          </p:cNvPr>
          <p:cNvSpPr/>
          <p:nvPr/>
        </p:nvSpPr>
        <p:spPr bwMode="auto">
          <a:xfrm>
            <a:off x="6537448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38FC0875-2FC5-4227-9BE1-62A7762341D0}"/>
              </a:ext>
            </a:extLst>
          </p:cNvPr>
          <p:cNvSpPr/>
          <p:nvPr/>
        </p:nvSpPr>
        <p:spPr bwMode="auto">
          <a:xfrm>
            <a:off x="6958072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D16B5D00-5AF1-4176-BE7D-A7210628048E}"/>
              </a:ext>
            </a:extLst>
          </p:cNvPr>
          <p:cNvSpPr/>
          <p:nvPr/>
        </p:nvSpPr>
        <p:spPr bwMode="auto">
          <a:xfrm>
            <a:off x="7378696" y="3046866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2A4A9CA-888F-4B96-A1DB-8D13AC72631E}"/>
              </a:ext>
            </a:extLst>
          </p:cNvPr>
          <p:cNvSpPr/>
          <p:nvPr/>
        </p:nvSpPr>
        <p:spPr bwMode="auto">
          <a:xfrm>
            <a:off x="106933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6C125D9B-1A4D-4BA0-9B2F-453B157EF996}"/>
              </a:ext>
            </a:extLst>
          </p:cNvPr>
          <p:cNvSpPr/>
          <p:nvPr/>
        </p:nvSpPr>
        <p:spPr bwMode="auto">
          <a:xfrm>
            <a:off x="148996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171D76BB-AD94-42BD-9A8B-E96955D9DC03}"/>
              </a:ext>
            </a:extLst>
          </p:cNvPr>
          <p:cNvSpPr/>
          <p:nvPr/>
        </p:nvSpPr>
        <p:spPr bwMode="auto">
          <a:xfrm>
            <a:off x="191058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41568C42-FAED-4B7A-899D-B464FF5E9B38}"/>
              </a:ext>
            </a:extLst>
          </p:cNvPr>
          <p:cNvSpPr/>
          <p:nvPr/>
        </p:nvSpPr>
        <p:spPr bwMode="auto">
          <a:xfrm>
            <a:off x="233120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5D4DD2E-75F4-4D0F-87AE-F2271409512B}"/>
              </a:ext>
            </a:extLst>
          </p:cNvPr>
          <p:cNvSpPr/>
          <p:nvPr/>
        </p:nvSpPr>
        <p:spPr bwMode="auto">
          <a:xfrm>
            <a:off x="275183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44BAF615-715F-4875-9B16-E20851B0743E}"/>
              </a:ext>
            </a:extLst>
          </p:cNvPr>
          <p:cNvSpPr/>
          <p:nvPr/>
        </p:nvSpPr>
        <p:spPr bwMode="auto">
          <a:xfrm>
            <a:off x="317245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DBCE81CC-23E6-423E-A973-EBFA37CD7F42}"/>
              </a:ext>
            </a:extLst>
          </p:cNvPr>
          <p:cNvSpPr/>
          <p:nvPr/>
        </p:nvSpPr>
        <p:spPr bwMode="auto">
          <a:xfrm>
            <a:off x="359308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936C4A-6E02-4367-A92E-62B62221D334}"/>
              </a:ext>
            </a:extLst>
          </p:cNvPr>
          <p:cNvSpPr/>
          <p:nvPr/>
        </p:nvSpPr>
        <p:spPr bwMode="auto">
          <a:xfrm>
            <a:off x="401370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81AEB018-5243-4908-B611-FD7FB70D49B0}"/>
              </a:ext>
            </a:extLst>
          </p:cNvPr>
          <p:cNvSpPr/>
          <p:nvPr/>
        </p:nvSpPr>
        <p:spPr bwMode="auto">
          <a:xfrm>
            <a:off x="443432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F16EB7B4-4CFC-4B12-8577-443916E3F014}"/>
              </a:ext>
            </a:extLst>
          </p:cNvPr>
          <p:cNvSpPr/>
          <p:nvPr/>
        </p:nvSpPr>
        <p:spPr bwMode="auto">
          <a:xfrm>
            <a:off x="485495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4D347F11-29DE-41F7-873C-48EE4717339A}"/>
              </a:ext>
            </a:extLst>
          </p:cNvPr>
          <p:cNvSpPr/>
          <p:nvPr/>
        </p:nvSpPr>
        <p:spPr bwMode="auto">
          <a:xfrm>
            <a:off x="527557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3910CB63-EF71-4A52-ACD8-CFEB68B05853}"/>
              </a:ext>
            </a:extLst>
          </p:cNvPr>
          <p:cNvSpPr/>
          <p:nvPr/>
        </p:nvSpPr>
        <p:spPr bwMode="auto">
          <a:xfrm>
            <a:off x="5696200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73E52E6A-FD56-4482-9B13-56309DD5ACFE}"/>
              </a:ext>
            </a:extLst>
          </p:cNvPr>
          <p:cNvSpPr/>
          <p:nvPr/>
        </p:nvSpPr>
        <p:spPr bwMode="auto">
          <a:xfrm>
            <a:off x="6116824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2ACEF03-0955-4676-A9BD-A5E35FE875EB}"/>
              </a:ext>
            </a:extLst>
          </p:cNvPr>
          <p:cNvSpPr/>
          <p:nvPr/>
        </p:nvSpPr>
        <p:spPr bwMode="auto">
          <a:xfrm>
            <a:off x="6537448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1FD9E56D-1209-49A9-8D7F-B99B6549E4F0}"/>
              </a:ext>
            </a:extLst>
          </p:cNvPr>
          <p:cNvSpPr/>
          <p:nvPr/>
        </p:nvSpPr>
        <p:spPr bwMode="auto">
          <a:xfrm>
            <a:off x="6958072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EA8050F3-A2D2-41B8-9849-38CB1C98D058}"/>
              </a:ext>
            </a:extLst>
          </p:cNvPr>
          <p:cNvSpPr/>
          <p:nvPr/>
        </p:nvSpPr>
        <p:spPr bwMode="auto">
          <a:xfrm>
            <a:off x="7378696" y="3437564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50237815-5987-492D-881E-EBCA7B1B52E6}"/>
              </a:ext>
            </a:extLst>
          </p:cNvPr>
          <p:cNvSpPr/>
          <p:nvPr/>
        </p:nvSpPr>
        <p:spPr bwMode="auto">
          <a:xfrm>
            <a:off x="106933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11901605-264E-4B09-9E23-2C88698163EA}"/>
              </a:ext>
            </a:extLst>
          </p:cNvPr>
          <p:cNvSpPr/>
          <p:nvPr/>
        </p:nvSpPr>
        <p:spPr bwMode="auto">
          <a:xfrm>
            <a:off x="148996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219D412A-3DA9-48EA-A2B2-B1487677909F}"/>
              </a:ext>
            </a:extLst>
          </p:cNvPr>
          <p:cNvSpPr/>
          <p:nvPr/>
        </p:nvSpPr>
        <p:spPr bwMode="auto">
          <a:xfrm>
            <a:off x="191058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45DD43DF-CD31-4E04-ACFE-60EBD2432C8D}"/>
              </a:ext>
            </a:extLst>
          </p:cNvPr>
          <p:cNvSpPr/>
          <p:nvPr/>
        </p:nvSpPr>
        <p:spPr bwMode="auto">
          <a:xfrm>
            <a:off x="233120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DDB51E4C-42FE-4361-8919-85BFAE6720D9}"/>
              </a:ext>
            </a:extLst>
          </p:cNvPr>
          <p:cNvSpPr/>
          <p:nvPr/>
        </p:nvSpPr>
        <p:spPr bwMode="auto">
          <a:xfrm>
            <a:off x="275183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322FB403-3B95-4F0B-913E-911E566D56CE}"/>
              </a:ext>
            </a:extLst>
          </p:cNvPr>
          <p:cNvSpPr/>
          <p:nvPr/>
        </p:nvSpPr>
        <p:spPr bwMode="auto">
          <a:xfrm>
            <a:off x="317245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02CD37A-005E-4A53-80E6-DA9503DD3DCB}"/>
              </a:ext>
            </a:extLst>
          </p:cNvPr>
          <p:cNvSpPr/>
          <p:nvPr/>
        </p:nvSpPr>
        <p:spPr bwMode="auto">
          <a:xfrm>
            <a:off x="359308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A0FD4544-9125-4E29-B4CA-917C1A767698}"/>
              </a:ext>
            </a:extLst>
          </p:cNvPr>
          <p:cNvSpPr/>
          <p:nvPr/>
        </p:nvSpPr>
        <p:spPr bwMode="auto">
          <a:xfrm>
            <a:off x="401370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864C57ED-2D12-4F16-9DD6-4E0160AF54C8}"/>
              </a:ext>
            </a:extLst>
          </p:cNvPr>
          <p:cNvSpPr/>
          <p:nvPr/>
        </p:nvSpPr>
        <p:spPr bwMode="auto">
          <a:xfrm>
            <a:off x="443432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B56F61A1-EE12-4ED0-B603-37E411ED2CDB}"/>
              </a:ext>
            </a:extLst>
          </p:cNvPr>
          <p:cNvSpPr/>
          <p:nvPr/>
        </p:nvSpPr>
        <p:spPr bwMode="auto">
          <a:xfrm>
            <a:off x="485495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7D162ED6-46F0-4447-A4E4-2170B9948ED8}"/>
              </a:ext>
            </a:extLst>
          </p:cNvPr>
          <p:cNvSpPr/>
          <p:nvPr/>
        </p:nvSpPr>
        <p:spPr bwMode="auto">
          <a:xfrm>
            <a:off x="527557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B006F4C-4127-4D61-BCA0-2BD9FD83AC43}"/>
              </a:ext>
            </a:extLst>
          </p:cNvPr>
          <p:cNvSpPr/>
          <p:nvPr/>
        </p:nvSpPr>
        <p:spPr bwMode="auto">
          <a:xfrm>
            <a:off x="5696200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6F2008B-0260-47F2-82D0-D5EB0CCA92EB}"/>
              </a:ext>
            </a:extLst>
          </p:cNvPr>
          <p:cNvSpPr/>
          <p:nvPr/>
        </p:nvSpPr>
        <p:spPr bwMode="auto">
          <a:xfrm>
            <a:off x="6116824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EEE141D4-B608-475C-BE47-AEC2BF841A65}"/>
              </a:ext>
            </a:extLst>
          </p:cNvPr>
          <p:cNvSpPr/>
          <p:nvPr/>
        </p:nvSpPr>
        <p:spPr bwMode="auto">
          <a:xfrm>
            <a:off x="6537448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E8DD020B-36C8-4E16-B1B6-9CF7FD53C59E}"/>
              </a:ext>
            </a:extLst>
          </p:cNvPr>
          <p:cNvSpPr/>
          <p:nvPr/>
        </p:nvSpPr>
        <p:spPr bwMode="auto">
          <a:xfrm>
            <a:off x="6958072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CB97F8C-3A85-4ED4-8CF4-3E2439459AA5}"/>
              </a:ext>
            </a:extLst>
          </p:cNvPr>
          <p:cNvSpPr/>
          <p:nvPr/>
        </p:nvSpPr>
        <p:spPr bwMode="auto">
          <a:xfrm>
            <a:off x="7378696" y="3828262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6C06913-EB99-431C-9DDD-3188E1374A92}"/>
              </a:ext>
            </a:extLst>
          </p:cNvPr>
          <p:cNvSpPr/>
          <p:nvPr/>
        </p:nvSpPr>
        <p:spPr bwMode="auto">
          <a:xfrm>
            <a:off x="106933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9744BF4-A8C4-479C-AF25-2A84A06B216D}"/>
              </a:ext>
            </a:extLst>
          </p:cNvPr>
          <p:cNvSpPr/>
          <p:nvPr/>
        </p:nvSpPr>
        <p:spPr bwMode="auto">
          <a:xfrm>
            <a:off x="148996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4E51593-A9AE-43A2-93D6-58E51CB3EBE3}"/>
              </a:ext>
            </a:extLst>
          </p:cNvPr>
          <p:cNvSpPr/>
          <p:nvPr/>
        </p:nvSpPr>
        <p:spPr bwMode="auto">
          <a:xfrm>
            <a:off x="191058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27B047D8-1222-433F-A325-E6C5C40ABC39}"/>
              </a:ext>
            </a:extLst>
          </p:cNvPr>
          <p:cNvSpPr/>
          <p:nvPr/>
        </p:nvSpPr>
        <p:spPr bwMode="auto">
          <a:xfrm>
            <a:off x="233120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0D0EB24-AB7B-4569-894A-E9DE743629A2}"/>
              </a:ext>
            </a:extLst>
          </p:cNvPr>
          <p:cNvSpPr/>
          <p:nvPr/>
        </p:nvSpPr>
        <p:spPr bwMode="auto">
          <a:xfrm>
            <a:off x="275183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B2A0C95-7433-4184-87C8-7DDD84FC3C3D}"/>
              </a:ext>
            </a:extLst>
          </p:cNvPr>
          <p:cNvSpPr/>
          <p:nvPr/>
        </p:nvSpPr>
        <p:spPr bwMode="auto">
          <a:xfrm>
            <a:off x="317245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38AFD13-6EE1-427C-AD21-51EA201F7F7B}"/>
              </a:ext>
            </a:extLst>
          </p:cNvPr>
          <p:cNvSpPr/>
          <p:nvPr/>
        </p:nvSpPr>
        <p:spPr bwMode="auto">
          <a:xfrm>
            <a:off x="359308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3771527-AB57-487F-92ED-67561785764C}"/>
              </a:ext>
            </a:extLst>
          </p:cNvPr>
          <p:cNvSpPr/>
          <p:nvPr/>
        </p:nvSpPr>
        <p:spPr bwMode="auto">
          <a:xfrm>
            <a:off x="401370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402C24F9-D131-408C-9229-09D3E1593A7E}"/>
              </a:ext>
            </a:extLst>
          </p:cNvPr>
          <p:cNvSpPr/>
          <p:nvPr/>
        </p:nvSpPr>
        <p:spPr bwMode="auto">
          <a:xfrm>
            <a:off x="443432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1B8D37A-0490-4975-BE4E-9BEBDE249146}"/>
              </a:ext>
            </a:extLst>
          </p:cNvPr>
          <p:cNvSpPr/>
          <p:nvPr/>
        </p:nvSpPr>
        <p:spPr bwMode="auto">
          <a:xfrm>
            <a:off x="485495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E7650F4-2014-49FB-997F-FB1E9AD47220}"/>
              </a:ext>
            </a:extLst>
          </p:cNvPr>
          <p:cNvSpPr/>
          <p:nvPr/>
        </p:nvSpPr>
        <p:spPr bwMode="auto">
          <a:xfrm>
            <a:off x="527557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EA696696-4E93-4107-8288-0946BD318BEB}"/>
              </a:ext>
            </a:extLst>
          </p:cNvPr>
          <p:cNvSpPr/>
          <p:nvPr/>
        </p:nvSpPr>
        <p:spPr bwMode="auto">
          <a:xfrm>
            <a:off x="5696200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2202DA91-FE9A-422B-AAFC-4B1EA8D5AD5A}"/>
              </a:ext>
            </a:extLst>
          </p:cNvPr>
          <p:cNvSpPr/>
          <p:nvPr/>
        </p:nvSpPr>
        <p:spPr bwMode="auto">
          <a:xfrm>
            <a:off x="6116824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9BD438C-FCF4-4B2E-9364-BB6FE2842010}"/>
              </a:ext>
            </a:extLst>
          </p:cNvPr>
          <p:cNvSpPr/>
          <p:nvPr/>
        </p:nvSpPr>
        <p:spPr bwMode="auto">
          <a:xfrm>
            <a:off x="6537448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1CC451A0-6D5E-4DCE-946F-A8FC404F82B7}"/>
              </a:ext>
            </a:extLst>
          </p:cNvPr>
          <p:cNvSpPr/>
          <p:nvPr/>
        </p:nvSpPr>
        <p:spPr bwMode="auto">
          <a:xfrm>
            <a:off x="6958072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724292E-3C95-4B4B-BA61-86EE57DCD744}"/>
              </a:ext>
            </a:extLst>
          </p:cNvPr>
          <p:cNvSpPr/>
          <p:nvPr/>
        </p:nvSpPr>
        <p:spPr bwMode="auto">
          <a:xfrm>
            <a:off x="7378696" y="4218961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4742A3CA-9E17-440C-A933-554AAD6BB395}"/>
              </a:ext>
            </a:extLst>
          </p:cNvPr>
          <p:cNvSpPr/>
          <p:nvPr/>
        </p:nvSpPr>
        <p:spPr bwMode="auto">
          <a:xfrm>
            <a:off x="106933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5F127D0-F7A3-4CAE-B72B-289645314AB4}"/>
              </a:ext>
            </a:extLst>
          </p:cNvPr>
          <p:cNvSpPr/>
          <p:nvPr/>
        </p:nvSpPr>
        <p:spPr bwMode="auto">
          <a:xfrm>
            <a:off x="148996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5F65279-75FE-48B9-8E15-01EA0A0FB13D}"/>
              </a:ext>
            </a:extLst>
          </p:cNvPr>
          <p:cNvSpPr/>
          <p:nvPr/>
        </p:nvSpPr>
        <p:spPr bwMode="auto">
          <a:xfrm>
            <a:off x="191058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29EB5432-66FD-47B4-87FA-154F37BABC2D}"/>
              </a:ext>
            </a:extLst>
          </p:cNvPr>
          <p:cNvSpPr/>
          <p:nvPr/>
        </p:nvSpPr>
        <p:spPr bwMode="auto">
          <a:xfrm>
            <a:off x="233120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593B988A-C6D7-4212-A88B-7D2C3EC4E107}"/>
              </a:ext>
            </a:extLst>
          </p:cNvPr>
          <p:cNvSpPr/>
          <p:nvPr/>
        </p:nvSpPr>
        <p:spPr bwMode="auto">
          <a:xfrm>
            <a:off x="275183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8A24CAE1-EE15-42D1-B92E-D55ABA6C10EB}"/>
              </a:ext>
            </a:extLst>
          </p:cNvPr>
          <p:cNvSpPr/>
          <p:nvPr/>
        </p:nvSpPr>
        <p:spPr bwMode="auto">
          <a:xfrm>
            <a:off x="317245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99CCB40F-981C-4647-B5A1-57563FAF9C5F}"/>
              </a:ext>
            </a:extLst>
          </p:cNvPr>
          <p:cNvSpPr/>
          <p:nvPr/>
        </p:nvSpPr>
        <p:spPr bwMode="auto">
          <a:xfrm>
            <a:off x="359308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AA8F60B-2F6D-4415-BB63-1F455638B021}"/>
              </a:ext>
            </a:extLst>
          </p:cNvPr>
          <p:cNvSpPr/>
          <p:nvPr/>
        </p:nvSpPr>
        <p:spPr bwMode="auto">
          <a:xfrm>
            <a:off x="401370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9691332B-C779-415E-B816-98EE8FAF6F85}"/>
              </a:ext>
            </a:extLst>
          </p:cNvPr>
          <p:cNvSpPr/>
          <p:nvPr/>
        </p:nvSpPr>
        <p:spPr bwMode="auto">
          <a:xfrm>
            <a:off x="443432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D1F1C2D-038E-49B5-826E-D680726F92E7}"/>
              </a:ext>
            </a:extLst>
          </p:cNvPr>
          <p:cNvSpPr/>
          <p:nvPr/>
        </p:nvSpPr>
        <p:spPr bwMode="auto">
          <a:xfrm>
            <a:off x="485495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240B9D2A-7D5E-43D3-B669-F8011C1F5FB4}"/>
              </a:ext>
            </a:extLst>
          </p:cNvPr>
          <p:cNvSpPr/>
          <p:nvPr/>
        </p:nvSpPr>
        <p:spPr bwMode="auto">
          <a:xfrm>
            <a:off x="527557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AF8A3C34-83A0-4B90-9D9E-507AF554F866}"/>
              </a:ext>
            </a:extLst>
          </p:cNvPr>
          <p:cNvSpPr/>
          <p:nvPr/>
        </p:nvSpPr>
        <p:spPr bwMode="auto">
          <a:xfrm>
            <a:off x="5696200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A29AA31-4D80-4863-9408-7007FAF763D0}"/>
              </a:ext>
            </a:extLst>
          </p:cNvPr>
          <p:cNvSpPr/>
          <p:nvPr/>
        </p:nvSpPr>
        <p:spPr bwMode="auto">
          <a:xfrm>
            <a:off x="6116824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7BAFB52-1573-4936-9BBC-97F69CA866EA}"/>
              </a:ext>
            </a:extLst>
          </p:cNvPr>
          <p:cNvSpPr/>
          <p:nvPr/>
        </p:nvSpPr>
        <p:spPr bwMode="auto">
          <a:xfrm>
            <a:off x="6537448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64C2F22-98B7-4345-B25F-382B9CF45BC2}"/>
              </a:ext>
            </a:extLst>
          </p:cNvPr>
          <p:cNvSpPr/>
          <p:nvPr/>
        </p:nvSpPr>
        <p:spPr bwMode="auto">
          <a:xfrm>
            <a:off x="6958072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728FF347-852F-4170-A530-FF87AF46780F}"/>
              </a:ext>
            </a:extLst>
          </p:cNvPr>
          <p:cNvSpPr/>
          <p:nvPr/>
        </p:nvSpPr>
        <p:spPr bwMode="auto">
          <a:xfrm>
            <a:off x="7378696" y="4609659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6CB2DD02-3628-4EB3-A67E-694F1528664B}"/>
              </a:ext>
            </a:extLst>
          </p:cNvPr>
          <p:cNvSpPr/>
          <p:nvPr/>
        </p:nvSpPr>
        <p:spPr bwMode="auto">
          <a:xfrm>
            <a:off x="106933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DBF3DFE8-CDEC-4A42-86B2-161821BE3293}"/>
              </a:ext>
            </a:extLst>
          </p:cNvPr>
          <p:cNvSpPr/>
          <p:nvPr/>
        </p:nvSpPr>
        <p:spPr bwMode="auto">
          <a:xfrm>
            <a:off x="148996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D5F52CC3-3D3D-4F9B-A718-C84AB05A3CC5}"/>
              </a:ext>
            </a:extLst>
          </p:cNvPr>
          <p:cNvSpPr/>
          <p:nvPr/>
        </p:nvSpPr>
        <p:spPr bwMode="auto">
          <a:xfrm>
            <a:off x="191058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3153CDC7-0598-4C91-9B7B-60CD2B6D7844}"/>
              </a:ext>
            </a:extLst>
          </p:cNvPr>
          <p:cNvSpPr/>
          <p:nvPr/>
        </p:nvSpPr>
        <p:spPr bwMode="auto">
          <a:xfrm>
            <a:off x="233120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E3B9B2CF-3836-4E2C-A4D9-13A13B199738}"/>
              </a:ext>
            </a:extLst>
          </p:cNvPr>
          <p:cNvSpPr/>
          <p:nvPr/>
        </p:nvSpPr>
        <p:spPr bwMode="auto">
          <a:xfrm>
            <a:off x="275183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80E21B9-8176-4D10-985B-E98EB2EF2123}"/>
              </a:ext>
            </a:extLst>
          </p:cNvPr>
          <p:cNvSpPr/>
          <p:nvPr/>
        </p:nvSpPr>
        <p:spPr bwMode="auto">
          <a:xfrm>
            <a:off x="317245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2961191-CE3B-40EF-9632-0419013C3088}"/>
              </a:ext>
            </a:extLst>
          </p:cNvPr>
          <p:cNvSpPr/>
          <p:nvPr/>
        </p:nvSpPr>
        <p:spPr bwMode="auto">
          <a:xfrm>
            <a:off x="359308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6AA2199-05B4-4055-A4E4-F4D244D604BC}"/>
              </a:ext>
            </a:extLst>
          </p:cNvPr>
          <p:cNvSpPr/>
          <p:nvPr/>
        </p:nvSpPr>
        <p:spPr bwMode="auto">
          <a:xfrm>
            <a:off x="401370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E896D8C-C9B4-4128-9B14-6BD353A94CCC}"/>
              </a:ext>
            </a:extLst>
          </p:cNvPr>
          <p:cNvSpPr/>
          <p:nvPr/>
        </p:nvSpPr>
        <p:spPr bwMode="auto">
          <a:xfrm>
            <a:off x="443432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4A6BE74-0666-4A36-84CF-BA0313DD3012}"/>
              </a:ext>
            </a:extLst>
          </p:cNvPr>
          <p:cNvSpPr/>
          <p:nvPr/>
        </p:nvSpPr>
        <p:spPr bwMode="auto">
          <a:xfrm>
            <a:off x="485495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6E88477-5CCE-46B9-954F-FE14DE58DF22}"/>
              </a:ext>
            </a:extLst>
          </p:cNvPr>
          <p:cNvSpPr/>
          <p:nvPr/>
        </p:nvSpPr>
        <p:spPr bwMode="auto">
          <a:xfrm>
            <a:off x="527557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383377BF-5175-4E5A-83E9-23BC8A999643}"/>
              </a:ext>
            </a:extLst>
          </p:cNvPr>
          <p:cNvSpPr/>
          <p:nvPr/>
        </p:nvSpPr>
        <p:spPr bwMode="auto">
          <a:xfrm>
            <a:off x="5696200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68FB2183-084B-4E5F-A2B8-9B402B700DB8}"/>
              </a:ext>
            </a:extLst>
          </p:cNvPr>
          <p:cNvSpPr/>
          <p:nvPr/>
        </p:nvSpPr>
        <p:spPr bwMode="auto">
          <a:xfrm>
            <a:off x="6116824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E7263649-38F9-4322-8EFB-6C0CA1BE047E}"/>
              </a:ext>
            </a:extLst>
          </p:cNvPr>
          <p:cNvSpPr/>
          <p:nvPr/>
        </p:nvSpPr>
        <p:spPr bwMode="auto">
          <a:xfrm>
            <a:off x="6537448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69AFAB4-9584-4427-923A-267905A637BF}"/>
              </a:ext>
            </a:extLst>
          </p:cNvPr>
          <p:cNvSpPr/>
          <p:nvPr/>
        </p:nvSpPr>
        <p:spPr bwMode="auto">
          <a:xfrm>
            <a:off x="6958072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E1FD9B73-156B-4E2D-BCF0-4B8D9D6D2676}"/>
              </a:ext>
            </a:extLst>
          </p:cNvPr>
          <p:cNvSpPr/>
          <p:nvPr/>
        </p:nvSpPr>
        <p:spPr bwMode="auto">
          <a:xfrm>
            <a:off x="7378696" y="5000357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6AB9B7A4-2C26-4007-BA6C-EB599F610B15}"/>
              </a:ext>
            </a:extLst>
          </p:cNvPr>
          <p:cNvSpPr/>
          <p:nvPr/>
        </p:nvSpPr>
        <p:spPr bwMode="auto">
          <a:xfrm>
            <a:off x="106933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6E5C20E8-C249-4BDB-A72E-4ED4CDC02F05}"/>
              </a:ext>
            </a:extLst>
          </p:cNvPr>
          <p:cNvSpPr/>
          <p:nvPr/>
        </p:nvSpPr>
        <p:spPr bwMode="auto">
          <a:xfrm>
            <a:off x="148996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78746AE8-04CD-4C06-8529-B0DAB40394A1}"/>
              </a:ext>
            </a:extLst>
          </p:cNvPr>
          <p:cNvSpPr/>
          <p:nvPr/>
        </p:nvSpPr>
        <p:spPr bwMode="auto">
          <a:xfrm>
            <a:off x="191058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177804A-71BA-4075-93F5-36109B95A799}"/>
              </a:ext>
            </a:extLst>
          </p:cNvPr>
          <p:cNvSpPr/>
          <p:nvPr/>
        </p:nvSpPr>
        <p:spPr bwMode="auto">
          <a:xfrm>
            <a:off x="233120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3E99D5F6-CBE4-4532-A730-8687CA760495}"/>
              </a:ext>
            </a:extLst>
          </p:cNvPr>
          <p:cNvSpPr/>
          <p:nvPr/>
        </p:nvSpPr>
        <p:spPr bwMode="auto">
          <a:xfrm>
            <a:off x="275183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92BEA31F-CBDE-49FD-9EEE-48CE6C465E81}"/>
              </a:ext>
            </a:extLst>
          </p:cNvPr>
          <p:cNvSpPr/>
          <p:nvPr/>
        </p:nvSpPr>
        <p:spPr bwMode="auto">
          <a:xfrm>
            <a:off x="317245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42446DA6-8470-4978-AD79-1153B4BCB666}"/>
              </a:ext>
            </a:extLst>
          </p:cNvPr>
          <p:cNvSpPr/>
          <p:nvPr/>
        </p:nvSpPr>
        <p:spPr bwMode="auto">
          <a:xfrm>
            <a:off x="359308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19AC6BC-7DFA-4B80-91CD-90FB15F3E159}"/>
              </a:ext>
            </a:extLst>
          </p:cNvPr>
          <p:cNvSpPr/>
          <p:nvPr/>
        </p:nvSpPr>
        <p:spPr bwMode="auto">
          <a:xfrm>
            <a:off x="401370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B0E265D5-B610-41CD-B543-C9F1E1575CA7}"/>
              </a:ext>
            </a:extLst>
          </p:cNvPr>
          <p:cNvSpPr/>
          <p:nvPr/>
        </p:nvSpPr>
        <p:spPr bwMode="auto">
          <a:xfrm>
            <a:off x="443432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F7216C8-1033-4D9D-A5D7-A5007A5586E1}"/>
              </a:ext>
            </a:extLst>
          </p:cNvPr>
          <p:cNvSpPr/>
          <p:nvPr/>
        </p:nvSpPr>
        <p:spPr bwMode="auto">
          <a:xfrm>
            <a:off x="485495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AE66C02E-2609-44E2-9C64-4902172B4571}"/>
              </a:ext>
            </a:extLst>
          </p:cNvPr>
          <p:cNvSpPr/>
          <p:nvPr/>
        </p:nvSpPr>
        <p:spPr bwMode="auto">
          <a:xfrm>
            <a:off x="527557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70E195BC-1CD8-4E95-94D6-1A13699C8E42}"/>
              </a:ext>
            </a:extLst>
          </p:cNvPr>
          <p:cNvSpPr/>
          <p:nvPr/>
        </p:nvSpPr>
        <p:spPr bwMode="auto">
          <a:xfrm>
            <a:off x="5696200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2B5C7EE8-E43E-4E3C-B7ED-D7B34600282D}"/>
              </a:ext>
            </a:extLst>
          </p:cNvPr>
          <p:cNvSpPr/>
          <p:nvPr/>
        </p:nvSpPr>
        <p:spPr bwMode="auto">
          <a:xfrm>
            <a:off x="6116824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0B7983C8-CF60-4DE5-9818-22D61B904CC0}"/>
              </a:ext>
            </a:extLst>
          </p:cNvPr>
          <p:cNvSpPr/>
          <p:nvPr/>
        </p:nvSpPr>
        <p:spPr bwMode="auto">
          <a:xfrm>
            <a:off x="6537448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4F0091A-685E-44F3-BE1A-FD278BD13354}"/>
              </a:ext>
            </a:extLst>
          </p:cNvPr>
          <p:cNvSpPr/>
          <p:nvPr/>
        </p:nvSpPr>
        <p:spPr bwMode="auto">
          <a:xfrm>
            <a:off x="6958072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BACD15E-05C4-40DF-8703-3F3E3EAF6F50}"/>
              </a:ext>
            </a:extLst>
          </p:cNvPr>
          <p:cNvSpPr/>
          <p:nvPr/>
        </p:nvSpPr>
        <p:spPr bwMode="auto">
          <a:xfrm>
            <a:off x="7378696" y="5391055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7875BC2A-DDA1-4A62-B77E-9646E004D0F8}"/>
              </a:ext>
            </a:extLst>
          </p:cNvPr>
          <p:cNvSpPr/>
          <p:nvPr/>
        </p:nvSpPr>
        <p:spPr bwMode="auto">
          <a:xfrm>
            <a:off x="106933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3BF0F7E8-CD39-45D2-987F-DAC6A2C21E8B}"/>
              </a:ext>
            </a:extLst>
          </p:cNvPr>
          <p:cNvSpPr/>
          <p:nvPr/>
        </p:nvSpPr>
        <p:spPr bwMode="auto">
          <a:xfrm>
            <a:off x="148996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172CAC41-3FA5-41A1-8FA8-2D9721ACEBD4}"/>
              </a:ext>
            </a:extLst>
          </p:cNvPr>
          <p:cNvSpPr/>
          <p:nvPr/>
        </p:nvSpPr>
        <p:spPr bwMode="auto">
          <a:xfrm>
            <a:off x="191058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5DFBC21-8023-457D-9BC7-D1CFB3EF6357}"/>
              </a:ext>
            </a:extLst>
          </p:cNvPr>
          <p:cNvSpPr/>
          <p:nvPr/>
        </p:nvSpPr>
        <p:spPr bwMode="auto">
          <a:xfrm>
            <a:off x="233120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2F15D3A6-BF76-44FE-B44E-BC695E7B0D7F}"/>
              </a:ext>
            </a:extLst>
          </p:cNvPr>
          <p:cNvSpPr/>
          <p:nvPr/>
        </p:nvSpPr>
        <p:spPr bwMode="auto">
          <a:xfrm>
            <a:off x="275183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3252D6FE-4E7F-41BC-A5B0-A7A741391905}"/>
              </a:ext>
            </a:extLst>
          </p:cNvPr>
          <p:cNvSpPr/>
          <p:nvPr/>
        </p:nvSpPr>
        <p:spPr bwMode="auto">
          <a:xfrm>
            <a:off x="317245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9955AACB-3F49-4888-B5FC-F1A2AA010E0A}"/>
              </a:ext>
            </a:extLst>
          </p:cNvPr>
          <p:cNvSpPr/>
          <p:nvPr/>
        </p:nvSpPr>
        <p:spPr bwMode="auto">
          <a:xfrm>
            <a:off x="359308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B7E28AB-DA0F-4A99-A1CF-910764340AEF}"/>
              </a:ext>
            </a:extLst>
          </p:cNvPr>
          <p:cNvSpPr/>
          <p:nvPr/>
        </p:nvSpPr>
        <p:spPr bwMode="auto">
          <a:xfrm>
            <a:off x="401370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AA477570-D59D-4F7D-A3F9-036D35A29255}"/>
              </a:ext>
            </a:extLst>
          </p:cNvPr>
          <p:cNvSpPr/>
          <p:nvPr/>
        </p:nvSpPr>
        <p:spPr bwMode="auto">
          <a:xfrm>
            <a:off x="443432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3D0F6AA9-24ED-4360-9780-7FAF56DA4919}"/>
              </a:ext>
            </a:extLst>
          </p:cNvPr>
          <p:cNvSpPr/>
          <p:nvPr/>
        </p:nvSpPr>
        <p:spPr bwMode="auto">
          <a:xfrm>
            <a:off x="485495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72CC24F-3FE9-468B-B8FE-C6275FFCFABE}"/>
              </a:ext>
            </a:extLst>
          </p:cNvPr>
          <p:cNvSpPr/>
          <p:nvPr/>
        </p:nvSpPr>
        <p:spPr bwMode="auto">
          <a:xfrm>
            <a:off x="527557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F1774C4-7F10-477B-9C6A-E93777632FCF}"/>
              </a:ext>
            </a:extLst>
          </p:cNvPr>
          <p:cNvSpPr/>
          <p:nvPr/>
        </p:nvSpPr>
        <p:spPr bwMode="auto">
          <a:xfrm>
            <a:off x="5696200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F4B6B72A-0E5E-4D75-9394-4BAD255825AF}"/>
              </a:ext>
            </a:extLst>
          </p:cNvPr>
          <p:cNvSpPr/>
          <p:nvPr/>
        </p:nvSpPr>
        <p:spPr bwMode="auto">
          <a:xfrm>
            <a:off x="6116824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BDA25E02-475A-4BDF-9085-DD42CE14643F}"/>
              </a:ext>
            </a:extLst>
          </p:cNvPr>
          <p:cNvSpPr/>
          <p:nvPr/>
        </p:nvSpPr>
        <p:spPr bwMode="auto">
          <a:xfrm>
            <a:off x="6537448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F827AA1-5C9F-47C0-968C-FFDC8675DD4C}"/>
              </a:ext>
            </a:extLst>
          </p:cNvPr>
          <p:cNvSpPr/>
          <p:nvPr/>
        </p:nvSpPr>
        <p:spPr bwMode="auto">
          <a:xfrm>
            <a:off x="6958072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B3CFEE6-300E-4A24-AD52-EF8A7A7D8AA6}"/>
              </a:ext>
            </a:extLst>
          </p:cNvPr>
          <p:cNvSpPr/>
          <p:nvPr/>
        </p:nvSpPr>
        <p:spPr bwMode="auto">
          <a:xfrm>
            <a:off x="7378696" y="5781753"/>
            <a:ext cx="420624" cy="3906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4EA292C4-950D-45E1-B6D3-B8623480F5A8}"/>
              </a:ext>
            </a:extLst>
          </p:cNvPr>
          <p:cNvSpPr txBox="1"/>
          <p:nvPr/>
        </p:nvSpPr>
        <p:spPr>
          <a:xfrm>
            <a:off x="1024610" y="314617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P0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6089425E-3F88-4330-B7D7-C218EF9E3D13}"/>
              </a:ext>
            </a:extLst>
          </p:cNvPr>
          <p:cNvSpPr txBox="1"/>
          <p:nvPr/>
        </p:nvSpPr>
        <p:spPr>
          <a:xfrm>
            <a:off x="1024610" y="110333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P4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09B0E2EE-9065-4BF3-A870-B3AE0BBCEB35}"/>
              </a:ext>
            </a:extLst>
          </p:cNvPr>
          <p:cNvSpPr txBox="1"/>
          <p:nvPr/>
        </p:nvSpPr>
        <p:spPr>
          <a:xfrm>
            <a:off x="1024610" y="1862911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P2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AEBB5A84-8E94-41A3-89BF-D507CD8CDB02}"/>
              </a:ext>
            </a:extLst>
          </p:cNvPr>
          <p:cNvSpPr txBox="1"/>
          <p:nvPr/>
        </p:nvSpPr>
        <p:spPr>
          <a:xfrm>
            <a:off x="1024610" y="265616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P6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7A03BC5E-8746-4A91-BFE8-44E62001216D}"/>
              </a:ext>
            </a:extLst>
          </p:cNvPr>
          <p:cNvSpPr txBox="1"/>
          <p:nvPr/>
        </p:nvSpPr>
        <p:spPr>
          <a:xfrm>
            <a:off x="1024610" y="3423065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P1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1B175EE0-EDBB-4820-B84F-16A858FFB541}"/>
              </a:ext>
            </a:extLst>
          </p:cNvPr>
          <p:cNvSpPr txBox="1"/>
          <p:nvPr/>
        </p:nvSpPr>
        <p:spPr>
          <a:xfrm>
            <a:off x="1024610" y="4204956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P5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DCE5D99A-32F1-4CDB-8617-42C89E3E48D1}"/>
              </a:ext>
            </a:extLst>
          </p:cNvPr>
          <p:cNvSpPr txBox="1"/>
          <p:nvPr/>
        </p:nvSpPr>
        <p:spPr>
          <a:xfrm>
            <a:off x="1024610" y="4985858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P3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146E3017-A24A-46DA-82F1-2A6A5582333F}"/>
              </a:ext>
            </a:extLst>
          </p:cNvPr>
          <p:cNvSpPr/>
          <p:nvPr/>
        </p:nvSpPr>
        <p:spPr bwMode="auto">
          <a:xfrm>
            <a:off x="106933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A2C471BC-2655-4231-A8B3-8C203263E40E}"/>
              </a:ext>
            </a:extLst>
          </p:cNvPr>
          <p:cNvSpPr/>
          <p:nvPr/>
        </p:nvSpPr>
        <p:spPr bwMode="auto">
          <a:xfrm>
            <a:off x="148996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2C1AEA95-D6ED-4A94-B958-DAA0023A0271}"/>
              </a:ext>
            </a:extLst>
          </p:cNvPr>
          <p:cNvSpPr/>
          <p:nvPr/>
        </p:nvSpPr>
        <p:spPr bwMode="auto">
          <a:xfrm>
            <a:off x="191058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DE8B337A-5C5C-4458-85ED-CACDD5A5E3FA}"/>
              </a:ext>
            </a:extLst>
          </p:cNvPr>
          <p:cNvSpPr/>
          <p:nvPr/>
        </p:nvSpPr>
        <p:spPr bwMode="auto">
          <a:xfrm>
            <a:off x="233120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3EE417A8-78C7-4E4C-956D-35198B1E1FBC}"/>
              </a:ext>
            </a:extLst>
          </p:cNvPr>
          <p:cNvSpPr/>
          <p:nvPr/>
        </p:nvSpPr>
        <p:spPr bwMode="auto">
          <a:xfrm>
            <a:off x="275183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6265D105-D133-425F-A7AF-86DEF78524FD}"/>
              </a:ext>
            </a:extLst>
          </p:cNvPr>
          <p:cNvSpPr/>
          <p:nvPr/>
        </p:nvSpPr>
        <p:spPr bwMode="auto">
          <a:xfrm>
            <a:off x="317245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4CC90568-D015-410F-B4D7-65271154A29E}"/>
              </a:ext>
            </a:extLst>
          </p:cNvPr>
          <p:cNvSpPr/>
          <p:nvPr/>
        </p:nvSpPr>
        <p:spPr bwMode="auto">
          <a:xfrm>
            <a:off x="359308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3B21F211-8468-4EA1-B560-3991C6B49324}"/>
              </a:ext>
            </a:extLst>
          </p:cNvPr>
          <p:cNvSpPr/>
          <p:nvPr/>
        </p:nvSpPr>
        <p:spPr bwMode="auto">
          <a:xfrm>
            <a:off x="401370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BB020C43-4A26-456F-BB76-96CF435348E8}"/>
              </a:ext>
            </a:extLst>
          </p:cNvPr>
          <p:cNvSpPr/>
          <p:nvPr/>
        </p:nvSpPr>
        <p:spPr bwMode="auto">
          <a:xfrm>
            <a:off x="443432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6E39D126-89D9-49BE-B731-CCF61861DB76}"/>
              </a:ext>
            </a:extLst>
          </p:cNvPr>
          <p:cNvSpPr/>
          <p:nvPr/>
        </p:nvSpPr>
        <p:spPr bwMode="auto">
          <a:xfrm>
            <a:off x="485495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57F646E5-1874-4666-8881-3C1426C95D56}"/>
              </a:ext>
            </a:extLst>
          </p:cNvPr>
          <p:cNvSpPr/>
          <p:nvPr/>
        </p:nvSpPr>
        <p:spPr bwMode="auto">
          <a:xfrm>
            <a:off x="527557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0D5C350C-25C4-429F-B2E7-B12CC81B897E}"/>
              </a:ext>
            </a:extLst>
          </p:cNvPr>
          <p:cNvSpPr/>
          <p:nvPr/>
        </p:nvSpPr>
        <p:spPr bwMode="auto">
          <a:xfrm>
            <a:off x="5696200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45015285-AF72-43DF-86D8-75D010016008}"/>
              </a:ext>
            </a:extLst>
          </p:cNvPr>
          <p:cNvSpPr/>
          <p:nvPr/>
        </p:nvSpPr>
        <p:spPr bwMode="auto">
          <a:xfrm>
            <a:off x="6116824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ACF2F3F-3728-46E7-B5D3-669D36BBF96A}"/>
              </a:ext>
            </a:extLst>
          </p:cNvPr>
          <p:cNvSpPr/>
          <p:nvPr/>
        </p:nvSpPr>
        <p:spPr bwMode="auto">
          <a:xfrm>
            <a:off x="6537448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755C129A-F80E-47DA-B5AA-4A78C8353099}"/>
              </a:ext>
            </a:extLst>
          </p:cNvPr>
          <p:cNvSpPr/>
          <p:nvPr/>
        </p:nvSpPr>
        <p:spPr bwMode="auto">
          <a:xfrm>
            <a:off x="6958072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633A81B6-BB39-4A66-8F88-29509340578D}"/>
              </a:ext>
            </a:extLst>
          </p:cNvPr>
          <p:cNvSpPr/>
          <p:nvPr/>
        </p:nvSpPr>
        <p:spPr bwMode="auto">
          <a:xfrm>
            <a:off x="7378696" y="6172451"/>
            <a:ext cx="420624" cy="34913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A6FE7302-1BA7-47A4-9F74-0B6E364BF6AB}"/>
              </a:ext>
            </a:extLst>
          </p:cNvPr>
          <p:cNvSpPr txBox="1"/>
          <p:nvPr/>
        </p:nvSpPr>
        <p:spPr>
          <a:xfrm>
            <a:off x="999906" y="5767254"/>
            <a:ext cx="510076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0000"/>
                </a:solidFill>
                <a:latin typeface="Times" charset="0"/>
                <a:ea typeface="+mn-ea"/>
              </a:rPr>
              <a:t>P7</a:t>
            </a:r>
            <a:endParaRPr lang="en-US" sz="2400" dirty="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7B0C5AE9-CB14-4789-B11E-FF4AC5602AAD}"/>
              </a:ext>
            </a:extLst>
          </p:cNvPr>
          <p:cNvGrpSpPr/>
          <p:nvPr/>
        </p:nvGrpSpPr>
        <p:grpSpPr>
          <a:xfrm>
            <a:off x="1541558" y="6109148"/>
            <a:ext cx="6300543" cy="419695"/>
            <a:chOff x="1534686" y="6187257"/>
            <a:chExt cx="6300543" cy="419695"/>
          </a:xfrm>
        </p:grpSpPr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B645DA80-C3A9-45D4-9FF1-E897148BFC53}"/>
                </a:ext>
              </a:extLst>
            </p:cNvPr>
            <p:cNvSpPr txBox="1"/>
            <p:nvPr/>
          </p:nvSpPr>
          <p:spPr>
            <a:xfrm>
              <a:off x="1951619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83866359-3F18-4C2B-BA0A-B46912909093}"/>
                </a:ext>
              </a:extLst>
            </p:cNvPr>
            <p:cNvSpPr txBox="1"/>
            <p:nvPr/>
          </p:nvSpPr>
          <p:spPr>
            <a:xfrm>
              <a:off x="2372243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6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5CAF31BE-507E-4060-BB28-FA0F19237BAB}"/>
                </a:ext>
              </a:extLst>
            </p:cNvPr>
            <p:cNvSpPr txBox="1"/>
            <p:nvPr/>
          </p:nvSpPr>
          <p:spPr>
            <a:xfrm>
              <a:off x="2792867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8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49285D45-CBD7-4535-A173-1252C3E0F05D}"/>
                </a:ext>
              </a:extLst>
            </p:cNvPr>
            <p:cNvSpPr txBox="1"/>
            <p:nvPr/>
          </p:nvSpPr>
          <p:spPr>
            <a:xfrm>
              <a:off x="3136546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10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021C9C03-1690-4F6F-8F7B-8135D356B7F8}"/>
                </a:ext>
              </a:extLst>
            </p:cNvPr>
            <p:cNvSpPr txBox="1"/>
            <p:nvPr/>
          </p:nvSpPr>
          <p:spPr>
            <a:xfrm>
              <a:off x="3557170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12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EF6EAD81-DD4B-4DA6-B494-05EFF97747E4}"/>
                </a:ext>
              </a:extLst>
            </p:cNvPr>
            <p:cNvSpPr txBox="1"/>
            <p:nvPr/>
          </p:nvSpPr>
          <p:spPr>
            <a:xfrm>
              <a:off x="3977794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14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8AD3A2D4-63C2-44F5-96B5-0BB84F7EAD07}"/>
                </a:ext>
              </a:extLst>
            </p:cNvPr>
            <p:cNvSpPr txBox="1"/>
            <p:nvPr/>
          </p:nvSpPr>
          <p:spPr>
            <a:xfrm>
              <a:off x="4398418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16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30C0CEED-1A61-4545-A873-475D8CF57168}"/>
                </a:ext>
              </a:extLst>
            </p:cNvPr>
            <p:cNvSpPr txBox="1"/>
            <p:nvPr/>
          </p:nvSpPr>
          <p:spPr>
            <a:xfrm>
              <a:off x="4844872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18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197E0C69-AFEA-4699-9FE7-48DE50134BEC}"/>
                </a:ext>
              </a:extLst>
            </p:cNvPr>
            <p:cNvSpPr txBox="1"/>
            <p:nvPr/>
          </p:nvSpPr>
          <p:spPr>
            <a:xfrm>
              <a:off x="5244792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20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3218C548-C5F2-428B-B417-04951A1E786D}"/>
                </a:ext>
              </a:extLst>
            </p:cNvPr>
            <p:cNvSpPr txBox="1"/>
            <p:nvPr/>
          </p:nvSpPr>
          <p:spPr>
            <a:xfrm>
              <a:off x="5685539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22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07775ED-45CE-4524-AA18-07359E46AEF1}"/>
                </a:ext>
              </a:extLst>
            </p:cNvPr>
            <p:cNvSpPr txBox="1"/>
            <p:nvPr/>
          </p:nvSpPr>
          <p:spPr>
            <a:xfrm>
              <a:off x="6105873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24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B0F726A5-E079-4331-B7D6-DA53B3918A72}"/>
                </a:ext>
              </a:extLst>
            </p:cNvPr>
            <p:cNvSpPr txBox="1"/>
            <p:nvPr/>
          </p:nvSpPr>
          <p:spPr>
            <a:xfrm>
              <a:off x="6501538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26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AE4D2BB-1DF7-4790-B3BA-0ABA93696B1B}"/>
                </a:ext>
              </a:extLst>
            </p:cNvPr>
            <p:cNvSpPr txBox="1"/>
            <p:nvPr/>
          </p:nvSpPr>
          <p:spPr>
            <a:xfrm>
              <a:off x="6922162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28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E9746C00-4754-4941-A247-7AC272ACF1BE}"/>
                </a:ext>
              </a:extLst>
            </p:cNvPr>
            <p:cNvSpPr txBox="1"/>
            <p:nvPr/>
          </p:nvSpPr>
          <p:spPr>
            <a:xfrm>
              <a:off x="7342786" y="6187257"/>
              <a:ext cx="49244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30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B51E5012-9D7C-4649-951D-9A762B9D48B3}"/>
                </a:ext>
              </a:extLst>
            </p:cNvPr>
            <p:cNvSpPr txBox="1"/>
            <p:nvPr/>
          </p:nvSpPr>
          <p:spPr>
            <a:xfrm>
              <a:off x="1534686" y="6187257"/>
              <a:ext cx="33855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400" dirty="0">
                  <a:solidFill>
                    <a:srgbClr val="000000"/>
                  </a:solidFill>
                  <a:latin typeface="Times" charset="0"/>
                  <a:ea typeface="+mn-ea"/>
                </a:rPr>
                <a:t>2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B72993DF-0A1C-42E6-BDAA-557E4701F142}"/>
              </a:ext>
            </a:extLst>
          </p:cNvPr>
          <p:cNvSpPr txBox="1"/>
          <p:nvPr/>
        </p:nvSpPr>
        <p:spPr>
          <a:xfrm>
            <a:off x="3137740" y="6528843"/>
            <a:ext cx="29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Lucida Grande"/>
                <a:ea typeface="+mn-ea"/>
              </a:rPr>
              <a:t>Timp (unități de timp)</a:t>
            </a:r>
            <a:endParaRPr lang="en-US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EA74B96-25B0-471A-B16A-7E6DB8C24013}"/>
              </a:ext>
            </a:extLst>
          </p:cNvPr>
          <p:cNvSpPr txBox="1"/>
          <p:nvPr/>
        </p:nvSpPr>
        <p:spPr>
          <a:xfrm rot="5400000" flipH="1" flipV="1">
            <a:off x="-102036" y="327611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Lucida Grande"/>
                <a:ea typeface="+mn-ea"/>
              </a:rPr>
              <a:t>Procesoare</a:t>
            </a:r>
            <a:endParaRPr lang="en-US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BD78F0A0-9B1B-46E0-85AF-3610592B6C7F}"/>
              </a:ext>
            </a:extLst>
          </p:cNvPr>
          <p:cNvCxnSpPr/>
          <p:nvPr/>
        </p:nvCxnSpPr>
        <p:spPr bwMode="auto">
          <a:xfrm>
            <a:off x="1910584" y="705315"/>
            <a:ext cx="1261872" cy="273224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0D86ED25-962A-4A04-A271-352F1D4F9D68}"/>
              </a:ext>
            </a:extLst>
          </p:cNvPr>
          <p:cNvCxnSpPr/>
          <p:nvPr/>
        </p:nvCxnSpPr>
        <p:spPr bwMode="auto">
          <a:xfrm>
            <a:off x="2751832" y="705315"/>
            <a:ext cx="1261872" cy="195085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E78EF31D-C7E4-447F-A182-95CA3C0B42C6}"/>
              </a:ext>
            </a:extLst>
          </p:cNvPr>
          <p:cNvCxnSpPr/>
          <p:nvPr/>
        </p:nvCxnSpPr>
        <p:spPr bwMode="auto">
          <a:xfrm>
            <a:off x="3593080" y="705314"/>
            <a:ext cx="1261872" cy="117209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B89E442-3279-440A-9B31-4C01F4E69A2B}"/>
              </a:ext>
            </a:extLst>
          </p:cNvPr>
          <p:cNvCxnSpPr/>
          <p:nvPr/>
        </p:nvCxnSpPr>
        <p:spPr bwMode="auto">
          <a:xfrm>
            <a:off x="4434328" y="705314"/>
            <a:ext cx="1263066" cy="3980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7364D469-211E-4778-A2C5-A345D110216F}"/>
              </a:ext>
            </a:extLst>
          </p:cNvPr>
          <p:cNvCxnSpPr/>
          <p:nvPr/>
        </p:nvCxnSpPr>
        <p:spPr bwMode="auto">
          <a:xfrm>
            <a:off x="4013704" y="3828262"/>
            <a:ext cx="1280522" cy="118659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CFB2BC37-125E-4CB0-B428-DE28DC0D36ED}"/>
              </a:ext>
            </a:extLst>
          </p:cNvPr>
          <p:cNvCxnSpPr/>
          <p:nvPr/>
        </p:nvCxnSpPr>
        <p:spPr bwMode="auto">
          <a:xfrm>
            <a:off x="4844872" y="3828262"/>
            <a:ext cx="1271952" cy="19534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3D90298C-2DD7-4B38-8815-02FDA539D73D}"/>
              </a:ext>
            </a:extLst>
          </p:cNvPr>
          <p:cNvCxnSpPr/>
          <p:nvPr/>
        </p:nvCxnSpPr>
        <p:spPr bwMode="auto">
          <a:xfrm>
            <a:off x="4844872" y="3046866"/>
            <a:ext cx="1271952" cy="12010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259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750" autoRev="1" fill="remove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750" autoRev="1" fill="remove"/>
                                        <p:tgtEl>
                                          <p:spTgt spid="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750" autoRev="1" fill="remove"/>
                                        <p:tgtEl>
                                          <p:spTgt spid="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autoRev="1" fill="remove"/>
                                        <p:tgtEl>
                                          <p:spTgt spid="5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autoRev="1" fill="remove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750" autoRev="1" fill="remove"/>
                                        <p:tgtEl>
                                          <p:spTgt spid="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" dur="750" autoRev="1" fill="remove"/>
                                        <p:tgtEl>
                                          <p:spTgt spid="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autoRev="1" fill="remove"/>
                                        <p:tgtEl>
                                          <p:spTgt spid="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autoRev="1" fill="remove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750" autoRev="1" fill="remove"/>
                                        <p:tgtEl>
                                          <p:spTgt spid="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5" dur="750" autoRev="1" fill="remove"/>
                                        <p:tgtEl>
                                          <p:spTgt spid="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750" autoRev="1" fill="remove"/>
                                        <p:tgtEl>
                                          <p:spTgt spid="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autoRev="1" fill="remove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750" autoRev="1" fill="remove"/>
                                        <p:tgtEl>
                                          <p:spTgt spid="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750" autoRev="1" fill="remove"/>
                                        <p:tgtEl>
                                          <p:spTgt spid="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750" autoRev="1" fill="remove"/>
                                        <p:tgtEl>
                                          <p:spTgt spid="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7" presetClass="emph" presetSubtype="0" fill="remove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750" autoRev="1" fill="remove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750" autoRev="1" fill="remove"/>
                                        <p:tgtEl>
                                          <p:spTgt spid="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" dur="750" autoRev="1" fill="remove"/>
                                        <p:tgtEl>
                                          <p:spTgt spid="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750" autoRev="1" fill="remove"/>
                                        <p:tgtEl>
                                          <p:spTgt spid="5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" dur="1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50" dur="1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remove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750" autoRev="1" fill="remove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750" autoRev="1" fill="remove"/>
                                        <p:tgtEl>
                                          <p:spTgt spid="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5" dur="750" autoRev="1" fill="remove"/>
                                        <p:tgtEl>
                                          <p:spTgt spid="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750" autoRev="1" fill="remove"/>
                                        <p:tgtEl>
                                          <p:spTgt spid="5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1166"/>
                                      </p:to>
                                    </p:animClr>
                                    <p:set>
                                      <p:cBhvr>
                                        <p:cTn id="59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7" presetClass="emph" presetSubtype="0" fill="remove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750" autoRev="1" fill="remove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750" autoRev="1" fill="remove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7" dur="750" autoRev="1" fill="remove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50" autoRev="1" fill="remove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7AC4"/>
                                      </p:to>
                                    </p:animClr>
                                    <p:set>
                                      <p:cBhvr>
                                        <p:cTn id="71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7" presetClass="emph" presetSubtype="0" fill="remove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750" autoRev="1" fill="remove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750" autoRev="1" fill="remove"/>
                                        <p:tgtEl>
                                          <p:spTgt spid="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3" dur="750" autoRev="1" fill="remove"/>
                                        <p:tgtEl>
                                          <p:spTgt spid="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750" autoRev="1" fill="remove"/>
                                        <p:tgtEl>
                                          <p:spTgt spid="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201A"/>
                                      </p:to>
                                    </p:animClr>
                                    <p:set>
                                      <p:cBhvr>
                                        <p:cTn id="87" dur="1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1" dur="1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75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75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9" dur="75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autoRev="1" fill="remove"/>
                                        <p:tgtEl>
                                          <p:spTgt spid="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3" dur="1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7" presetClass="emph" presetSubtype="0" fill="remove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75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75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4" dur="75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750" autoRev="1" fill="remove"/>
                                        <p:tgtEl>
                                          <p:spTgt spid="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1166"/>
                                      </p:to>
                                    </p:animClr>
                                    <p:set>
                                      <p:cBhvr>
                                        <p:cTn id="118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75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75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3" dur="75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750" autoRev="1" fill="remove"/>
                                        <p:tgtEl>
                                          <p:spTgt spid="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7AC4"/>
                                      </p:to>
                                    </p:animClr>
                                    <p:set>
                                      <p:cBhvr>
                                        <p:cTn id="127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7" presetClass="emph" presetSubtype="0" fill="remove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75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75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2" dur="75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750" autoRev="1" fill="remove"/>
                                        <p:tgtEl>
                                          <p:spTgt spid="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6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201A"/>
                                      </p:to>
                                    </p:animClr>
                                    <p:set>
                                      <p:cBhvr>
                                        <p:cTn id="140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3B46-9798-4349-9E17-6A866B13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B05274-156A-4BF3-93AD-8C0C1E29DC4D}"/>
              </a:ext>
            </a:extLst>
          </p:cNvPr>
          <p:cNvSpPr txBox="1">
            <a:spLocks/>
          </p:cNvSpPr>
          <p:nvPr/>
        </p:nvSpPr>
        <p:spPr bwMode="auto">
          <a:xfrm>
            <a:off x="314325" y="15999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Comunicarea prin mesaje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Comunicarea asincronă prin mesaje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lang="ro-RO" sz="2400" kern="0" dirty="0">
                <a:solidFill>
                  <a:srgbClr val="000000"/>
                </a:solidFill>
              </a:rPr>
              <a:t>Modelul </a:t>
            </a:r>
            <a:r>
              <a:rPr lang="ro-RO" sz="2400" kern="0" dirty="0" err="1">
                <a:solidFill>
                  <a:srgbClr val="000000"/>
                </a:solidFill>
              </a:rPr>
              <a:t>Replicated</a:t>
            </a:r>
            <a:r>
              <a:rPr lang="ro-RO" sz="2400" kern="0" dirty="0">
                <a:solidFill>
                  <a:srgbClr val="000000"/>
                </a:solidFill>
              </a:rPr>
              <a:t> </a:t>
            </a:r>
            <a:r>
              <a:rPr lang="ro-RO" sz="2400" kern="0" dirty="0" err="1">
                <a:solidFill>
                  <a:srgbClr val="000000"/>
                </a:solidFill>
              </a:rPr>
              <a:t>Workers</a:t>
            </a:r>
            <a:endParaRPr kumimoji="0" lang="ro-RO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Comunicarea sincronă prin mesaje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Complexitatea algoritmilor distribuiți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Modelul Foster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Modelul </a:t>
            </a: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LogP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680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DB29-8464-314E-9B05-5E06E921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690942"/>
            <a:ext cx="8515350" cy="458788"/>
          </a:xfrm>
        </p:spPr>
        <p:txBody>
          <a:bodyPr/>
          <a:lstStyle/>
          <a:p>
            <a:r>
              <a:rPr lang="ro-RO" dirty="0"/>
              <a:t>Comunicare asincrona prin mesaje</a:t>
            </a:r>
          </a:p>
        </p:txBody>
      </p:sp>
    </p:spTree>
    <p:extLst>
      <p:ext uri="{BB962C8B-B14F-4D97-AF65-F5344CB8AC3E}">
        <p14:creationId xmlns:p14="http://schemas.microsoft.com/office/powerpoint/2010/main" val="164780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51E0-000E-4353-AD66-70B7D737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02379"/>
            <a:ext cx="8515350" cy="458788"/>
          </a:xfrm>
        </p:spPr>
        <p:txBody>
          <a:bodyPr/>
          <a:lstStyle/>
          <a:p>
            <a:r>
              <a:rPr lang="en-US" altLang="en-US" dirty="0" err="1"/>
              <a:t>Comunicarea</a:t>
            </a:r>
            <a:r>
              <a:rPr lang="en-US" altLang="en-US" dirty="0"/>
              <a:t> </a:t>
            </a:r>
            <a:r>
              <a:rPr lang="en-US" altLang="en-US" dirty="0" err="1"/>
              <a:t>asincronă</a:t>
            </a:r>
            <a:r>
              <a:rPr lang="en-US" altLang="en-US" dirty="0"/>
              <a:t>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mesaje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F5BFF6-2442-42F3-8C82-18CF0891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204366"/>
            <a:ext cx="885698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Canalele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păstrează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ordinea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mesajelor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Canalele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pierd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mesajele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canalele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sunt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cozi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FIFO de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mesaje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, de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capacitate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nelimitata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operaţia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send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nu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blocantă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operaţia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receive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blocantă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Declara</a:t>
            </a:r>
            <a:r>
              <a:rPr kumimoji="0" lang="ro-RO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ţi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 – forma general</a:t>
            </a:r>
            <a:r>
              <a:rPr kumimoji="0" lang="ro-RO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chan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(tip1 id1,...,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tipn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idn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ro-RO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Grup indexat de canale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chan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rezultat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[1:n](int)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ro-RO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Operaţii</a:t>
            </a:r>
            <a:endParaRPr kumimoji="0" lang="ro-RO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send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(expresie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,...,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expresie</a:t>
            </a:r>
            <a:r>
              <a:rPr kumimoji="0" lang="en-US" alt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receive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(variabila</a:t>
            </a:r>
            <a:r>
              <a:rPr kumimoji="0" lang="en-US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,...,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variabila</a:t>
            </a:r>
            <a:r>
              <a:rPr kumimoji="0" lang="en-US" alt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empty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nume_canal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2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7E7-9A71-4B15-B0EE-B27171DA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15860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- </a:t>
            </a:r>
            <a:r>
              <a:rPr lang="en-US" dirty="0" err="1"/>
              <a:t>Filtru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AB8A77-88C2-4E00-8CE4-34927344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2" y="1224040"/>
            <a:ext cx="91440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chan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input (char),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output (char [1:Maxl]);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process</a:t>
            </a: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car_linii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char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line[1:Maxl];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int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=1;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while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(true)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receive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input (line[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while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(line[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 &lt;&gt; CR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and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&lt;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Maxl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/* line[1:i] =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ultimele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caractere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introduse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822CD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=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+ 1;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receive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input (line[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send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output (line); 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= 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ro-RO" sz="2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}</a:t>
            </a:r>
            <a:endParaRPr kumimoji="0" lang="ro-RO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568C7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}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68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21A7-6D7E-DA41-B3CC-308BF358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301199"/>
            <a:ext cx="8515350" cy="458788"/>
          </a:xfrm>
        </p:spPr>
        <p:txBody>
          <a:bodyPr/>
          <a:lstStyle/>
          <a:p>
            <a:r>
              <a:rPr lang="ro-RO" dirty="0"/>
              <a:t>Modelul </a:t>
            </a:r>
            <a:r>
              <a:rPr lang="ro-RO" dirty="0" err="1"/>
              <a:t>Replicated</a:t>
            </a:r>
            <a:r>
              <a:rPr lang="ro-RO" dirty="0"/>
              <a:t> </a:t>
            </a:r>
            <a:r>
              <a:rPr lang="ro-RO" dirty="0" err="1"/>
              <a:t>Workers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31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ED03-7146-43EF-A63A-7B6EAE33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Integrare</a:t>
            </a:r>
            <a:r>
              <a:rPr lang="en-US" altLang="en-US" dirty="0"/>
              <a:t> </a:t>
            </a:r>
            <a:r>
              <a:rPr lang="en-US" altLang="en-US" dirty="0" err="1"/>
              <a:t>numerica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8B5211-B16E-4AD1-9979-B269CCE14C36}"/>
              </a:ext>
            </a:extLst>
          </p:cNvPr>
          <p:cNvSpPr/>
          <p:nvPr/>
        </p:nvSpPr>
        <p:spPr bwMode="auto">
          <a:xfrm>
            <a:off x="103031" y="1187003"/>
            <a:ext cx="9144000" cy="11811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1545CB-392B-4C39-89F7-E95B9813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1" y="3565971"/>
            <a:ext cx="9144000" cy="371703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/>
              <a:t>Stanga</a:t>
            </a:r>
            <a:r>
              <a:rPr lang="en-GB" altLang="en-US" dirty="0"/>
              <a:t> – </a:t>
            </a:r>
            <a:r>
              <a:rPr lang="en-GB" altLang="en-US" dirty="0" err="1"/>
              <a:t>varianta</a:t>
            </a:r>
            <a:r>
              <a:rPr lang="en-GB" altLang="en-US" dirty="0"/>
              <a:t> </a:t>
            </a:r>
            <a:r>
              <a:rPr lang="en-GB" altLang="en-US" dirty="0" err="1"/>
              <a:t>secventiala</a:t>
            </a:r>
            <a:endParaRPr lang="en-GB" altLang="en-US" dirty="0"/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>
                <a:ea typeface="Lucida Sans Unicode" pitchFamily="34" charset="0"/>
              </a:rPr>
              <a:t>calcul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iterativ</a:t>
            </a:r>
            <a:r>
              <a:rPr lang="en-GB" altLang="en-US" dirty="0">
                <a:ea typeface="Lucida Sans Unicode" pitchFamily="34" charset="0"/>
              </a:rPr>
              <a:t> - la </a:t>
            </a:r>
            <a:r>
              <a:rPr lang="en-GB" altLang="en-US" dirty="0" err="1">
                <a:ea typeface="Lucida Sans Unicode" pitchFamily="34" charset="0"/>
              </a:rPr>
              <a:t>fiecare</a:t>
            </a:r>
            <a:r>
              <a:rPr lang="en-GB" altLang="en-US" dirty="0">
                <a:ea typeface="Lucida Sans Unicode" pitchFamily="34" charset="0"/>
              </a:rPr>
              <a:t> pas se </a:t>
            </a:r>
            <a:r>
              <a:rPr lang="en-GB" altLang="en-US" dirty="0" err="1">
                <a:ea typeface="Lucida Sans Unicode" pitchFamily="34" charset="0"/>
              </a:rPr>
              <a:t>dubleaza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numarul</a:t>
            </a:r>
            <a:r>
              <a:rPr lang="en-GB" altLang="en-US" dirty="0">
                <a:ea typeface="Lucida Sans Unicode" pitchFamily="34" charset="0"/>
              </a:rPr>
              <a:t> de </a:t>
            </a:r>
            <a:r>
              <a:rPr lang="en-GB" altLang="en-US" dirty="0" err="1">
                <a:ea typeface="Lucida Sans Unicode" pitchFamily="34" charset="0"/>
              </a:rPr>
              <a:t>subintervale</a:t>
            </a:r>
            <a:endParaRPr lang="en-GB" altLang="en-US" dirty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>
                <a:ea typeface="Lucida Sans Unicode" pitchFamily="34" charset="0"/>
              </a:rPr>
              <a:t>se </a:t>
            </a:r>
            <a:r>
              <a:rPr lang="en-GB" altLang="en-US" dirty="0" err="1">
                <a:ea typeface="Lucida Sans Unicode" pitchFamily="34" charset="0"/>
              </a:rPr>
              <a:t>termina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cand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diferenta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intre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doua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valori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succesive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este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acceptabila</a:t>
            </a:r>
            <a:endParaRPr lang="en-GB" altLang="en-US" dirty="0">
              <a:ea typeface="Lucida Sans Unicode" pitchFamily="34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/>
              <a:t>Dreapta</a:t>
            </a:r>
            <a:r>
              <a:rPr lang="en-GB" altLang="en-US" dirty="0"/>
              <a:t> – </a:t>
            </a:r>
            <a:r>
              <a:rPr lang="en-GB" altLang="en-US" dirty="0" err="1"/>
              <a:t>varianta</a:t>
            </a:r>
            <a:r>
              <a:rPr lang="en-GB" altLang="en-US" dirty="0"/>
              <a:t> </a:t>
            </a:r>
            <a:r>
              <a:rPr lang="en-GB" altLang="en-US" dirty="0" err="1"/>
              <a:t>distribuita</a:t>
            </a:r>
            <a:endParaRPr lang="en-GB" altLang="en-US" dirty="0"/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>
                <a:ea typeface="Lucida Sans Unicode" pitchFamily="34" charset="0"/>
              </a:rPr>
              <a:t>un </a:t>
            </a:r>
            <a:r>
              <a:rPr lang="en-GB" altLang="en-US" dirty="0" err="1">
                <a:ea typeface="Lucida Sans Unicode" pitchFamily="34" charset="0"/>
              </a:rPr>
              <a:t>proces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primeste</a:t>
            </a:r>
            <a:r>
              <a:rPr lang="en-GB" altLang="en-US" dirty="0">
                <a:ea typeface="Lucida Sans Unicode" pitchFamily="34" charset="0"/>
              </a:rPr>
              <a:t> un subinterval [</a:t>
            </a:r>
            <a:r>
              <a:rPr lang="en-GB" altLang="en-US" dirty="0" err="1">
                <a:ea typeface="Lucida Sans Unicode" pitchFamily="34" charset="0"/>
              </a:rPr>
              <a:t>a,b</a:t>
            </a:r>
            <a:r>
              <a:rPr lang="en-GB" altLang="en-US" dirty="0">
                <a:ea typeface="Lucida Sans Unicode" pitchFamily="34" charset="0"/>
              </a:rPr>
              <a:t>] </a:t>
            </a:r>
            <a:r>
              <a:rPr lang="en-GB" altLang="en-US" dirty="0" err="1">
                <a:ea typeface="Lucida Sans Unicode" pitchFamily="34" charset="0"/>
              </a:rPr>
              <a:t>si</a:t>
            </a:r>
            <a:r>
              <a:rPr lang="en-GB" altLang="en-US" dirty="0">
                <a:ea typeface="Lucida Sans Unicode" pitchFamily="34" charset="0"/>
              </a:rPr>
              <a:t> aria </a:t>
            </a:r>
            <a:r>
              <a:rPr lang="en-GB" altLang="en-US" dirty="0" err="1">
                <a:ea typeface="Lucida Sans Unicode" pitchFamily="34" charset="0"/>
              </a:rPr>
              <a:t>corespunzatoare</a:t>
            </a:r>
            <a:endParaRPr lang="en-GB" altLang="en-US" dirty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>
                <a:ea typeface="Lucida Sans Unicode" pitchFamily="34" charset="0"/>
              </a:rPr>
              <a:t>imparte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intervalul</a:t>
            </a:r>
            <a:r>
              <a:rPr lang="en-GB" altLang="en-US" dirty="0">
                <a:ea typeface="Lucida Sans Unicode" pitchFamily="34" charset="0"/>
              </a:rPr>
              <a:t> in </a:t>
            </a:r>
            <a:r>
              <a:rPr lang="en-GB" altLang="en-US" dirty="0" err="1">
                <a:ea typeface="Lucida Sans Unicode" pitchFamily="34" charset="0"/>
              </a:rPr>
              <a:t>doua</a:t>
            </a:r>
            <a:r>
              <a:rPr lang="en-GB" altLang="en-US" dirty="0">
                <a:ea typeface="Lucida Sans Unicode" pitchFamily="34" charset="0"/>
              </a:rPr>
              <a:t> sub-</a:t>
            </a:r>
            <a:r>
              <a:rPr lang="en-GB" altLang="en-US" dirty="0" err="1">
                <a:ea typeface="Lucida Sans Unicode" pitchFamily="34" charset="0"/>
              </a:rPr>
              <a:t>intervale</a:t>
            </a:r>
            <a:r>
              <a:rPr lang="en-GB" altLang="en-US" dirty="0">
                <a:ea typeface="Lucida Sans Unicode" pitchFamily="34" charset="0"/>
              </a:rPr>
              <a:t> [</a:t>
            </a:r>
            <a:r>
              <a:rPr lang="en-GB" altLang="en-US" dirty="0" err="1">
                <a:ea typeface="Lucida Sans Unicode" pitchFamily="34" charset="0"/>
              </a:rPr>
              <a:t>a.m</a:t>
            </a:r>
            <a:r>
              <a:rPr lang="en-GB" altLang="en-US" dirty="0">
                <a:ea typeface="Lucida Sans Unicode" pitchFamily="34" charset="0"/>
              </a:rPr>
              <a:t>], [</a:t>
            </a:r>
            <a:r>
              <a:rPr lang="en-GB" altLang="en-US" dirty="0" err="1">
                <a:ea typeface="Lucida Sans Unicode" pitchFamily="34" charset="0"/>
              </a:rPr>
              <a:t>m,b</a:t>
            </a:r>
            <a:r>
              <a:rPr lang="en-GB" altLang="en-US" dirty="0">
                <a:ea typeface="Lucida Sans Unicode" pitchFamily="34" charset="0"/>
              </a:rPr>
              <a:t>] </a:t>
            </a:r>
            <a:r>
              <a:rPr lang="en-GB" altLang="en-US" dirty="0" err="1">
                <a:ea typeface="Lucida Sans Unicode" pitchFamily="34" charset="0"/>
              </a:rPr>
              <a:t>si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calculeaza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ariile</a:t>
            </a:r>
            <a:endParaRPr lang="en-GB" altLang="en-US" dirty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 err="1">
                <a:ea typeface="Lucida Sans Unicode" pitchFamily="34" charset="0"/>
              </a:rPr>
              <a:t>compara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suma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celor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doua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arii</a:t>
            </a:r>
            <a:r>
              <a:rPr lang="en-GB" altLang="en-US" dirty="0">
                <a:ea typeface="Lucida Sans Unicode" pitchFamily="34" charset="0"/>
              </a:rPr>
              <a:t> cu aria </a:t>
            </a:r>
            <a:r>
              <a:rPr lang="en-GB" altLang="en-US" dirty="0" err="1">
                <a:ea typeface="Lucida Sans Unicode" pitchFamily="34" charset="0"/>
              </a:rPr>
              <a:t>primita</a:t>
            </a:r>
            <a:endParaRPr lang="en-GB" altLang="en-US" dirty="0">
              <a:ea typeface="Lucida Sans Unicode" pitchFamily="34" charset="0"/>
            </a:endParaRPr>
          </a:p>
          <a:p>
            <a:pPr lvl="1">
              <a:spcBef>
                <a:spcPct val="0"/>
              </a:spcBef>
              <a:spcAft>
                <a:spcPts val="300"/>
              </a:spcAft>
            </a:pPr>
            <a:r>
              <a:rPr lang="en-GB" altLang="en-US" dirty="0">
                <a:ea typeface="Lucida Sans Unicode" pitchFamily="34" charset="0"/>
              </a:rPr>
              <a:t>continua </a:t>
            </a:r>
            <a:r>
              <a:rPr lang="en-GB" altLang="en-US" dirty="0" err="1">
                <a:ea typeface="Lucida Sans Unicode" pitchFamily="34" charset="0"/>
              </a:rPr>
              <a:t>calculul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separat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pe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cele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doua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subintervale</a:t>
            </a:r>
            <a:r>
              <a:rPr lang="en-GB" altLang="en-US" dirty="0">
                <a:ea typeface="Lucida Sans Unicode" pitchFamily="34" charset="0"/>
              </a:rPr>
              <a:t>, </a:t>
            </a:r>
            <a:r>
              <a:rPr lang="en-GB" altLang="en-US" dirty="0" err="1">
                <a:ea typeface="Lucida Sans Unicode" pitchFamily="34" charset="0"/>
              </a:rPr>
              <a:t>daca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este</a:t>
            </a:r>
            <a:r>
              <a:rPr lang="en-GB" altLang="en-US" dirty="0">
                <a:ea typeface="Lucida Sans Unicode" pitchFamily="34" charset="0"/>
              </a:rPr>
              <a:t> </a:t>
            </a:r>
            <a:r>
              <a:rPr lang="en-GB" altLang="en-US" dirty="0" err="1">
                <a:ea typeface="Lucida Sans Unicode" pitchFamily="34" charset="0"/>
              </a:rPr>
              <a:t>cazul</a:t>
            </a:r>
            <a:r>
              <a:rPr lang="en-GB" altLang="en-US" dirty="0">
                <a:ea typeface="Lucida Sans Unicode" pitchFamily="34" charset="0"/>
              </a:rPr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AA0DD25-887B-46A3-832C-66EF32273F31}"/>
              </a:ext>
            </a:extLst>
          </p:cNvPr>
          <p:cNvSpPr txBox="1">
            <a:spLocks/>
          </p:cNvSpPr>
          <p:nvPr/>
        </p:nvSpPr>
        <p:spPr>
          <a:xfrm>
            <a:off x="1474631" y="6978203"/>
            <a:ext cx="7162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>
                <a:solidFill>
                  <a:srgbClr val="FFFFFF"/>
                </a:solidFill>
              </a:rPr>
              <a:t>Algoritmi Paraleli si distribuiti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7957DBA-FFEB-4E8C-B633-2B0BE1471CE2}"/>
              </a:ext>
            </a:extLst>
          </p:cNvPr>
          <p:cNvSpPr txBox="1">
            <a:spLocks/>
          </p:cNvSpPr>
          <p:nvPr/>
        </p:nvSpPr>
        <p:spPr>
          <a:xfrm>
            <a:off x="8789831" y="6749603"/>
            <a:ext cx="4572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fld id="{9CC9F78B-B5C5-4B8F-99FF-24DD7EC8C7E6}" type="slidenum">
              <a:rPr lang="en-US" altLang="en-US" sz="900" smtClean="0">
                <a:solidFill>
                  <a:srgbClr val="FFFFFF"/>
                </a:solidFill>
              </a:rPr>
              <a:pPr eaLnBrk="1" hangingPunct="1"/>
              <a:t>8</a:t>
            </a:fld>
            <a:endParaRPr lang="en-US" altLang="en-US" sz="900">
              <a:solidFill>
                <a:srgbClr val="FFFFFF"/>
              </a:solidFill>
            </a:endParaRPr>
          </a:p>
        </p:txBody>
      </p:sp>
      <p:grpSp>
        <p:nvGrpSpPr>
          <p:cNvPr id="8" name="Group 66">
            <a:extLst>
              <a:ext uri="{FF2B5EF4-FFF2-40B4-BE49-F238E27FC236}">
                <a16:creationId xmlns:a16="http://schemas.microsoft.com/office/drawing/2014/main" id="{2CEDD53F-9CB0-4EDE-8E3B-E38C0D55B95D}"/>
              </a:ext>
            </a:extLst>
          </p:cNvPr>
          <p:cNvGrpSpPr>
            <a:grpSpLocks/>
          </p:cNvGrpSpPr>
          <p:nvPr/>
        </p:nvGrpSpPr>
        <p:grpSpPr bwMode="auto">
          <a:xfrm>
            <a:off x="865031" y="1187003"/>
            <a:ext cx="2286000" cy="1905000"/>
            <a:chOff x="432" y="864"/>
            <a:chExt cx="1440" cy="1200"/>
          </a:xfrm>
        </p:grpSpPr>
        <p:sp>
          <p:nvSpPr>
            <p:cNvPr id="9" name="Line 67">
              <a:extLst>
                <a:ext uri="{FF2B5EF4-FFF2-40B4-BE49-F238E27FC236}">
                  <a16:creationId xmlns:a16="http://schemas.microsoft.com/office/drawing/2014/main" id="{2FCA4C1C-DE7B-4181-97FC-DABF54748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06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Line 68">
              <a:extLst>
                <a:ext uri="{FF2B5EF4-FFF2-40B4-BE49-F238E27FC236}">
                  <a16:creationId xmlns:a16="http://schemas.microsoft.com/office/drawing/2014/main" id="{FE4944F6-EB1A-4575-B557-713FFA39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86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86D11334-54D6-4342-8B27-668066BE4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" y="1061"/>
              <a:ext cx="1083" cy="623"/>
            </a:xfrm>
            <a:custGeom>
              <a:avLst/>
              <a:gdLst>
                <a:gd name="T0" fmla="*/ 0 w 1083"/>
                <a:gd name="T1" fmla="*/ 623 h 623"/>
                <a:gd name="T2" fmla="*/ 62 w 1083"/>
                <a:gd name="T3" fmla="*/ 492 h 623"/>
                <a:gd name="T4" fmla="*/ 105 w 1083"/>
                <a:gd name="T5" fmla="*/ 431 h 623"/>
                <a:gd name="T6" fmla="*/ 114 w 1083"/>
                <a:gd name="T7" fmla="*/ 405 h 623"/>
                <a:gd name="T8" fmla="*/ 140 w 1083"/>
                <a:gd name="T9" fmla="*/ 396 h 623"/>
                <a:gd name="T10" fmla="*/ 210 w 1083"/>
                <a:gd name="T11" fmla="*/ 353 h 623"/>
                <a:gd name="T12" fmla="*/ 315 w 1083"/>
                <a:gd name="T13" fmla="*/ 318 h 623"/>
                <a:gd name="T14" fmla="*/ 358 w 1083"/>
                <a:gd name="T15" fmla="*/ 292 h 623"/>
                <a:gd name="T16" fmla="*/ 437 w 1083"/>
                <a:gd name="T17" fmla="*/ 213 h 623"/>
                <a:gd name="T18" fmla="*/ 463 w 1083"/>
                <a:gd name="T19" fmla="*/ 196 h 623"/>
                <a:gd name="T20" fmla="*/ 480 w 1083"/>
                <a:gd name="T21" fmla="*/ 178 h 623"/>
                <a:gd name="T22" fmla="*/ 498 w 1083"/>
                <a:gd name="T23" fmla="*/ 126 h 623"/>
                <a:gd name="T24" fmla="*/ 899 w 1083"/>
                <a:gd name="T25" fmla="*/ 108 h 623"/>
                <a:gd name="T26" fmla="*/ 1013 w 1083"/>
                <a:gd name="T27" fmla="*/ 30 h 623"/>
                <a:gd name="T28" fmla="*/ 1083 w 1083"/>
                <a:gd name="T29" fmla="*/ 39 h 6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3" h="623">
                  <a:moveTo>
                    <a:pt x="0" y="623"/>
                  </a:moveTo>
                  <a:cubicBezTo>
                    <a:pt x="38" y="588"/>
                    <a:pt x="24" y="530"/>
                    <a:pt x="62" y="492"/>
                  </a:cubicBezTo>
                  <a:cubicBezTo>
                    <a:pt x="71" y="462"/>
                    <a:pt x="84" y="453"/>
                    <a:pt x="105" y="431"/>
                  </a:cubicBezTo>
                  <a:cubicBezTo>
                    <a:pt x="108" y="422"/>
                    <a:pt x="108" y="411"/>
                    <a:pt x="114" y="405"/>
                  </a:cubicBezTo>
                  <a:cubicBezTo>
                    <a:pt x="120" y="399"/>
                    <a:pt x="132" y="400"/>
                    <a:pt x="140" y="396"/>
                  </a:cubicBezTo>
                  <a:cubicBezTo>
                    <a:pt x="168" y="382"/>
                    <a:pt x="180" y="363"/>
                    <a:pt x="210" y="353"/>
                  </a:cubicBezTo>
                  <a:cubicBezTo>
                    <a:pt x="239" y="323"/>
                    <a:pt x="277" y="331"/>
                    <a:pt x="315" y="318"/>
                  </a:cubicBezTo>
                  <a:cubicBezTo>
                    <a:pt x="357" y="274"/>
                    <a:pt x="304" y="324"/>
                    <a:pt x="358" y="292"/>
                  </a:cubicBezTo>
                  <a:cubicBezTo>
                    <a:pt x="392" y="272"/>
                    <a:pt x="410" y="239"/>
                    <a:pt x="437" y="213"/>
                  </a:cubicBezTo>
                  <a:cubicBezTo>
                    <a:pt x="444" y="206"/>
                    <a:pt x="455" y="203"/>
                    <a:pt x="463" y="196"/>
                  </a:cubicBezTo>
                  <a:cubicBezTo>
                    <a:pt x="469" y="191"/>
                    <a:pt x="474" y="184"/>
                    <a:pt x="480" y="178"/>
                  </a:cubicBezTo>
                  <a:cubicBezTo>
                    <a:pt x="486" y="161"/>
                    <a:pt x="492" y="143"/>
                    <a:pt x="498" y="126"/>
                  </a:cubicBezTo>
                  <a:cubicBezTo>
                    <a:pt x="542" y="0"/>
                    <a:pt x="899" y="108"/>
                    <a:pt x="899" y="108"/>
                  </a:cubicBezTo>
                  <a:cubicBezTo>
                    <a:pt x="947" y="97"/>
                    <a:pt x="977" y="64"/>
                    <a:pt x="1013" y="30"/>
                  </a:cubicBezTo>
                  <a:cubicBezTo>
                    <a:pt x="1059" y="42"/>
                    <a:pt x="1036" y="39"/>
                    <a:pt x="1083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4A3E4749-4531-489C-8A43-91A4F4A3A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Line 71">
              <a:extLst>
                <a:ext uri="{FF2B5EF4-FFF2-40B4-BE49-F238E27FC236}">
                  <a16:creationId xmlns:a16="http://schemas.microsoft.com/office/drawing/2014/main" id="{FDFB4923-6E9F-4444-A58A-D4CE18798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E962BE22-A538-45FB-807A-3B32B9D70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Line 73">
              <a:extLst>
                <a:ext uri="{FF2B5EF4-FFF2-40B4-BE49-F238E27FC236}">
                  <a16:creationId xmlns:a16="http://schemas.microsoft.com/office/drawing/2014/main" id="{2A5C2801-3E57-4946-9AB1-12BD25B2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53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Line 74">
              <a:extLst>
                <a:ext uri="{FF2B5EF4-FFF2-40B4-BE49-F238E27FC236}">
                  <a16:creationId xmlns:a16="http://schemas.microsoft.com/office/drawing/2014/main" id="{892E1038-CE92-4805-9192-ABAB87AE0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75">
              <a:extLst>
                <a:ext uri="{FF2B5EF4-FFF2-40B4-BE49-F238E27FC236}">
                  <a16:creationId xmlns:a16="http://schemas.microsoft.com/office/drawing/2014/main" id="{08EA96C0-78D8-47AB-8C7A-502017E15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76">
              <a:extLst>
                <a:ext uri="{FF2B5EF4-FFF2-40B4-BE49-F238E27FC236}">
                  <a16:creationId xmlns:a16="http://schemas.microsoft.com/office/drawing/2014/main" id="{F65AD8DD-55CB-4BD3-8452-163195CAF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77">
              <a:extLst>
                <a:ext uri="{FF2B5EF4-FFF2-40B4-BE49-F238E27FC236}">
                  <a16:creationId xmlns:a16="http://schemas.microsoft.com/office/drawing/2014/main" id="{8730D86A-6D10-43A4-A4DE-B7B24E656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Line 78">
              <a:extLst>
                <a:ext uri="{FF2B5EF4-FFF2-40B4-BE49-F238E27FC236}">
                  <a16:creationId xmlns:a16="http://schemas.microsoft.com/office/drawing/2014/main" id="{602A1B87-A419-400E-A884-E7DDC9C83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Line 79">
              <a:extLst>
                <a:ext uri="{FF2B5EF4-FFF2-40B4-BE49-F238E27FC236}">
                  <a16:creationId xmlns:a16="http://schemas.microsoft.com/office/drawing/2014/main" id="{0B9102CD-B3D4-4F71-B08A-FED028E37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Line 80">
              <a:extLst>
                <a:ext uri="{FF2B5EF4-FFF2-40B4-BE49-F238E27FC236}">
                  <a16:creationId xmlns:a16="http://schemas.microsoft.com/office/drawing/2014/main" id="{953990F0-D940-4615-B1B8-2157828EC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Line 81">
              <a:extLst>
                <a:ext uri="{FF2B5EF4-FFF2-40B4-BE49-F238E27FC236}">
                  <a16:creationId xmlns:a16="http://schemas.microsoft.com/office/drawing/2014/main" id="{4EE0BEEE-B389-4319-B950-58332F86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Line 82">
              <a:extLst>
                <a:ext uri="{FF2B5EF4-FFF2-40B4-BE49-F238E27FC236}">
                  <a16:creationId xmlns:a16="http://schemas.microsoft.com/office/drawing/2014/main" id="{76445433-BA92-41DC-86D8-C76D09114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83">
              <a:extLst>
                <a:ext uri="{FF2B5EF4-FFF2-40B4-BE49-F238E27FC236}">
                  <a16:creationId xmlns:a16="http://schemas.microsoft.com/office/drawing/2014/main" id="{AA1B3460-8F80-44F9-BA2A-256863ECF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84">
              <a:extLst>
                <a:ext uri="{FF2B5EF4-FFF2-40B4-BE49-F238E27FC236}">
                  <a16:creationId xmlns:a16="http://schemas.microsoft.com/office/drawing/2014/main" id="{A3F0ED40-88AF-4495-931C-52F1E0F85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Line 85">
              <a:extLst>
                <a:ext uri="{FF2B5EF4-FFF2-40B4-BE49-F238E27FC236}">
                  <a16:creationId xmlns:a16="http://schemas.microsoft.com/office/drawing/2014/main" id="{0500D12C-51E0-4BEE-A3AB-60038AF58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Line 86">
              <a:extLst>
                <a:ext uri="{FF2B5EF4-FFF2-40B4-BE49-F238E27FC236}">
                  <a16:creationId xmlns:a16="http://schemas.microsoft.com/office/drawing/2014/main" id="{7F48D2C0-443E-4408-B63B-F169F511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9" name="Group 88">
            <a:extLst>
              <a:ext uri="{FF2B5EF4-FFF2-40B4-BE49-F238E27FC236}">
                <a16:creationId xmlns:a16="http://schemas.microsoft.com/office/drawing/2014/main" id="{F09FB433-8BBE-433B-BF5F-3FAAD093A7DE}"/>
              </a:ext>
            </a:extLst>
          </p:cNvPr>
          <p:cNvGrpSpPr>
            <a:grpSpLocks/>
          </p:cNvGrpSpPr>
          <p:nvPr/>
        </p:nvGrpSpPr>
        <p:grpSpPr bwMode="auto">
          <a:xfrm>
            <a:off x="6275231" y="1187003"/>
            <a:ext cx="2286000" cy="2193925"/>
            <a:chOff x="2544" y="864"/>
            <a:chExt cx="1440" cy="1382"/>
          </a:xfrm>
        </p:grpSpPr>
        <p:sp>
          <p:nvSpPr>
            <p:cNvPr id="30" name="Line 89">
              <a:extLst>
                <a:ext uri="{FF2B5EF4-FFF2-40B4-BE49-F238E27FC236}">
                  <a16:creationId xmlns:a16="http://schemas.microsoft.com/office/drawing/2014/main" id="{D00B3515-47D4-49CC-875D-E924D96E6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Line 90">
              <a:extLst>
                <a:ext uri="{FF2B5EF4-FFF2-40B4-BE49-F238E27FC236}">
                  <a16:creationId xmlns:a16="http://schemas.microsoft.com/office/drawing/2014/main" id="{3A82113F-A4BA-45B2-B30F-2C4625763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86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6EDB92A9-8750-4F69-BF2B-D47AFAC7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061"/>
              <a:ext cx="1083" cy="623"/>
            </a:xfrm>
            <a:custGeom>
              <a:avLst/>
              <a:gdLst>
                <a:gd name="T0" fmla="*/ 0 w 1083"/>
                <a:gd name="T1" fmla="*/ 623 h 623"/>
                <a:gd name="T2" fmla="*/ 62 w 1083"/>
                <a:gd name="T3" fmla="*/ 492 h 623"/>
                <a:gd name="T4" fmla="*/ 105 w 1083"/>
                <a:gd name="T5" fmla="*/ 431 h 623"/>
                <a:gd name="T6" fmla="*/ 114 w 1083"/>
                <a:gd name="T7" fmla="*/ 405 h 623"/>
                <a:gd name="T8" fmla="*/ 140 w 1083"/>
                <a:gd name="T9" fmla="*/ 396 h 623"/>
                <a:gd name="T10" fmla="*/ 210 w 1083"/>
                <a:gd name="T11" fmla="*/ 353 h 623"/>
                <a:gd name="T12" fmla="*/ 315 w 1083"/>
                <a:gd name="T13" fmla="*/ 318 h 623"/>
                <a:gd name="T14" fmla="*/ 358 w 1083"/>
                <a:gd name="T15" fmla="*/ 292 h 623"/>
                <a:gd name="T16" fmla="*/ 437 w 1083"/>
                <a:gd name="T17" fmla="*/ 213 h 623"/>
                <a:gd name="T18" fmla="*/ 463 w 1083"/>
                <a:gd name="T19" fmla="*/ 196 h 623"/>
                <a:gd name="T20" fmla="*/ 480 w 1083"/>
                <a:gd name="T21" fmla="*/ 178 h 623"/>
                <a:gd name="T22" fmla="*/ 498 w 1083"/>
                <a:gd name="T23" fmla="*/ 126 h 623"/>
                <a:gd name="T24" fmla="*/ 899 w 1083"/>
                <a:gd name="T25" fmla="*/ 108 h 623"/>
                <a:gd name="T26" fmla="*/ 1013 w 1083"/>
                <a:gd name="T27" fmla="*/ 30 h 623"/>
                <a:gd name="T28" fmla="*/ 1083 w 1083"/>
                <a:gd name="T29" fmla="*/ 39 h 6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3" h="623">
                  <a:moveTo>
                    <a:pt x="0" y="623"/>
                  </a:moveTo>
                  <a:cubicBezTo>
                    <a:pt x="38" y="588"/>
                    <a:pt x="24" y="530"/>
                    <a:pt x="62" y="492"/>
                  </a:cubicBezTo>
                  <a:cubicBezTo>
                    <a:pt x="71" y="462"/>
                    <a:pt x="84" y="453"/>
                    <a:pt x="105" y="431"/>
                  </a:cubicBezTo>
                  <a:cubicBezTo>
                    <a:pt x="108" y="422"/>
                    <a:pt x="108" y="411"/>
                    <a:pt x="114" y="405"/>
                  </a:cubicBezTo>
                  <a:cubicBezTo>
                    <a:pt x="120" y="399"/>
                    <a:pt x="132" y="400"/>
                    <a:pt x="140" y="396"/>
                  </a:cubicBezTo>
                  <a:cubicBezTo>
                    <a:pt x="168" y="382"/>
                    <a:pt x="180" y="363"/>
                    <a:pt x="210" y="353"/>
                  </a:cubicBezTo>
                  <a:cubicBezTo>
                    <a:pt x="239" y="323"/>
                    <a:pt x="277" y="331"/>
                    <a:pt x="315" y="318"/>
                  </a:cubicBezTo>
                  <a:cubicBezTo>
                    <a:pt x="357" y="274"/>
                    <a:pt x="304" y="324"/>
                    <a:pt x="358" y="292"/>
                  </a:cubicBezTo>
                  <a:cubicBezTo>
                    <a:pt x="392" y="272"/>
                    <a:pt x="410" y="239"/>
                    <a:pt x="437" y="213"/>
                  </a:cubicBezTo>
                  <a:cubicBezTo>
                    <a:pt x="444" y="206"/>
                    <a:pt x="455" y="203"/>
                    <a:pt x="463" y="196"/>
                  </a:cubicBezTo>
                  <a:cubicBezTo>
                    <a:pt x="469" y="191"/>
                    <a:pt x="474" y="184"/>
                    <a:pt x="480" y="178"/>
                  </a:cubicBezTo>
                  <a:cubicBezTo>
                    <a:pt x="486" y="161"/>
                    <a:pt x="492" y="143"/>
                    <a:pt x="498" y="126"/>
                  </a:cubicBezTo>
                  <a:cubicBezTo>
                    <a:pt x="542" y="0"/>
                    <a:pt x="899" y="108"/>
                    <a:pt x="899" y="108"/>
                  </a:cubicBezTo>
                  <a:cubicBezTo>
                    <a:pt x="947" y="97"/>
                    <a:pt x="977" y="64"/>
                    <a:pt x="1013" y="30"/>
                  </a:cubicBezTo>
                  <a:cubicBezTo>
                    <a:pt x="1059" y="42"/>
                    <a:pt x="1036" y="39"/>
                    <a:pt x="1083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10CD6CB8-63AF-47AE-911F-370969413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Line 93">
              <a:extLst>
                <a:ext uri="{FF2B5EF4-FFF2-40B4-BE49-F238E27FC236}">
                  <a16:creationId xmlns:a16="http://schemas.microsoft.com/office/drawing/2014/main" id="{2254CCCA-B661-4ED2-A2D2-505BE34C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Line 94">
              <a:extLst>
                <a:ext uri="{FF2B5EF4-FFF2-40B4-BE49-F238E27FC236}">
                  <a16:creationId xmlns:a16="http://schemas.microsoft.com/office/drawing/2014/main" id="{69B1A6C1-F064-425D-96BF-937574A1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5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Line 95">
              <a:extLst>
                <a:ext uri="{FF2B5EF4-FFF2-40B4-BE49-F238E27FC236}">
                  <a16:creationId xmlns:a16="http://schemas.microsoft.com/office/drawing/2014/main" id="{D9F1B53C-1D0E-4276-9804-D1E0B150B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5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Line 96">
              <a:extLst>
                <a:ext uri="{FF2B5EF4-FFF2-40B4-BE49-F238E27FC236}">
                  <a16:creationId xmlns:a16="http://schemas.microsoft.com/office/drawing/2014/main" id="{467C5CD7-321D-4018-957B-D1436BB44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104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Text Box 97">
              <a:extLst>
                <a:ext uri="{FF2B5EF4-FFF2-40B4-BE49-F238E27FC236}">
                  <a16:creationId xmlns:a16="http://schemas.microsoft.com/office/drawing/2014/main" id="{3E6EF31A-A039-4670-8D89-8DBB119C5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4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39" name="Text Box 98">
              <a:extLst>
                <a:ext uri="{FF2B5EF4-FFF2-40B4-BE49-F238E27FC236}">
                  <a16:creationId xmlns:a16="http://schemas.microsoft.com/office/drawing/2014/main" id="{D300E78B-225D-479A-B595-902CA6C6B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112"/>
              <a:ext cx="4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40" name="Text Box 99">
              <a:extLst>
                <a:ext uri="{FF2B5EF4-FFF2-40B4-BE49-F238E27FC236}">
                  <a16:creationId xmlns:a16="http://schemas.microsoft.com/office/drawing/2014/main" id="{582E21DD-1364-4CEB-956C-63ABFE497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12"/>
              <a:ext cx="9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41" name="Text Box 100">
              <a:extLst>
                <a:ext uri="{FF2B5EF4-FFF2-40B4-BE49-F238E27FC236}">
                  <a16:creationId xmlns:a16="http://schemas.microsoft.com/office/drawing/2014/main" id="{51E07B06-AA78-4CC4-8E03-0970AEA9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9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fa</a:t>
              </a:r>
            </a:p>
          </p:txBody>
        </p:sp>
        <p:sp>
          <p:nvSpPr>
            <p:cNvPr id="42" name="Text Box 101">
              <a:extLst>
                <a:ext uri="{FF2B5EF4-FFF2-40B4-BE49-F238E27FC236}">
                  <a16:creationId xmlns:a16="http://schemas.microsoft.com/office/drawing/2014/main" id="{B0B1B490-C128-4B03-8099-F95181BB8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56"/>
              <a:ext cx="14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37961-8069-489C-A7AE-F5CAA87C0020}"/>
              </a:ext>
            </a:extLst>
          </p:cNvPr>
          <p:cNvGrpSpPr>
            <a:grpSpLocks/>
          </p:cNvGrpSpPr>
          <p:nvPr/>
        </p:nvGrpSpPr>
        <p:grpSpPr bwMode="auto">
          <a:xfrm>
            <a:off x="3608231" y="1187003"/>
            <a:ext cx="2286000" cy="2193925"/>
            <a:chOff x="3505200" y="762000"/>
            <a:chExt cx="2286000" cy="2193925"/>
          </a:xfrm>
        </p:grpSpPr>
        <p:sp>
          <p:nvSpPr>
            <p:cNvPr id="44" name="Text Box 100">
              <a:extLst>
                <a:ext uri="{FF2B5EF4-FFF2-40B4-BE49-F238E27FC236}">
                  <a16:creationId xmlns:a16="http://schemas.microsoft.com/office/drawing/2014/main" id="{364F8BF2-F38B-4AD5-98F3-0BB66C4F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1981200"/>
              <a:ext cx="1524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fa</a:t>
              </a:r>
            </a:p>
          </p:txBody>
        </p:sp>
        <p:sp>
          <p:nvSpPr>
            <p:cNvPr id="45" name="Text Box 101">
              <a:extLst>
                <a:ext uri="{FF2B5EF4-FFF2-40B4-BE49-F238E27FC236}">
                  <a16:creationId xmlns:a16="http://schemas.microsoft.com/office/drawing/2014/main" id="{9793D91C-841B-407E-B34F-CC0D87A08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066800"/>
              <a:ext cx="2286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fb</a:t>
              </a:r>
            </a:p>
          </p:txBody>
        </p:sp>
        <p:grpSp>
          <p:nvGrpSpPr>
            <p:cNvPr id="46" name="Group 68">
              <a:extLst>
                <a:ext uri="{FF2B5EF4-FFF2-40B4-BE49-F238E27FC236}">
                  <a16:creationId xmlns:a16="http://schemas.microsoft.com/office/drawing/2014/main" id="{079B3A9D-51F5-4F7D-8687-2A5BB99A1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762000"/>
              <a:ext cx="2286000" cy="2193925"/>
              <a:chOff x="3505200" y="762000"/>
              <a:chExt cx="2286000" cy="2193925"/>
            </a:xfrm>
          </p:grpSpPr>
          <p:sp>
            <p:nvSpPr>
              <p:cNvPr id="47" name="Line 89">
                <a:extLst>
                  <a:ext uri="{FF2B5EF4-FFF2-40B4-BE49-F238E27FC236}">
                    <a16:creationId xmlns:a16="http://schemas.microsoft.com/office/drawing/2014/main" id="{4090A816-B2B7-4A2A-9CED-00DA36E5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667000"/>
                <a:ext cx="2286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8" name="Line 90">
                <a:extLst>
                  <a:ext uri="{FF2B5EF4-FFF2-40B4-BE49-F238E27FC236}">
                    <a16:creationId xmlns:a16="http://schemas.microsoft.com/office/drawing/2014/main" id="{6EB0F7BD-513A-4960-B263-B497A18C3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5200" y="762000"/>
                <a:ext cx="0" cy="1905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9" name="Freeform 91">
                <a:extLst>
                  <a:ext uri="{FF2B5EF4-FFF2-40B4-BE49-F238E27FC236}">
                    <a16:creationId xmlns:a16="http://schemas.microsoft.com/office/drawing/2014/main" id="{AAA0764A-787D-412F-9E11-A4840E453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388" y="1074738"/>
                <a:ext cx="1719262" cy="989012"/>
              </a:xfrm>
              <a:custGeom>
                <a:avLst/>
                <a:gdLst>
                  <a:gd name="T0" fmla="*/ 0 w 1083"/>
                  <a:gd name="T1" fmla="*/ 989012 h 623"/>
                  <a:gd name="T2" fmla="*/ 98425 w 1083"/>
                  <a:gd name="T3" fmla="*/ 781050 h 623"/>
                  <a:gd name="T4" fmla="*/ 166687 w 1083"/>
                  <a:gd name="T5" fmla="*/ 684212 h 623"/>
                  <a:gd name="T6" fmla="*/ 180975 w 1083"/>
                  <a:gd name="T7" fmla="*/ 642937 h 623"/>
                  <a:gd name="T8" fmla="*/ 222250 w 1083"/>
                  <a:gd name="T9" fmla="*/ 628650 h 623"/>
                  <a:gd name="T10" fmla="*/ 333375 w 1083"/>
                  <a:gd name="T11" fmla="*/ 560387 h 623"/>
                  <a:gd name="T12" fmla="*/ 500062 w 1083"/>
                  <a:gd name="T13" fmla="*/ 504825 h 623"/>
                  <a:gd name="T14" fmla="*/ 568325 w 1083"/>
                  <a:gd name="T15" fmla="*/ 463550 h 623"/>
                  <a:gd name="T16" fmla="*/ 693737 w 1083"/>
                  <a:gd name="T17" fmla="*/ 338137 h 623"/>
                  <a:gd name="T18" fmla="*/ 735012 w 1083"/>
                  <a:gd name="T19" fmla="*/ 311150 h 623"/>
                  <a:gd name="T20" fmla="*/ 762000 w 1083"/>
                  <a:gd name="T21" fmla="*/ 282575 h 623"/>
                  <a:gd name="T22" fmla="*/ 790575 w 1083"/>
                  <a:gd name="T23" fmla="*/ 200025 h 623"/>
                  <a:gd name="T24" fmla="*/ 1427162 w 1083"/>
                  <a:gd name="T25" fmla="*/ 171450 h 623"/>
                  <a:gd name="T26" fmla="*/ 1608137 w 1083"/>
                  <a:gd name="T27" fmla="*/ 47625 h 623"/>
                  <a:gd name="T28" fmla="*/ 1719262 w 1083"/>
                  <a:gd name="T29" fmla="*/ 61912 h 6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83" h="623">
                    <a:moveTo>
                      <a:pt x="0" y="623"/>
                    </a:moveTo>
                    <a:cubicBezTo>
                      <a:pt x="38" y="588"/>
                      <a:pt x="24" y="530"/>
                      <a:pt x="62" y="492"/>
                    </a:cubicBezTo>
                    <a:cubicBezTo>
                      <a:pt x="71" y="462"/>
                      <a:pt x="84" y="453"/>
                      <a:pt x="105" y="431"/>
                    </a:cubicBezTo>
                    <a:cubicBezTo>
                      <a:pt x="108" y="422"/>
                      <a:pt x="108" y="411"/>
                      <a:pt x="114" y="405"/>
                    </a:cubicBezTo>
                    <a:cubicBezTo>
                      <a:pt x="120" y="399"/>
                      <a:pt x="132" y="400"/>
                      <a:pt x="140" y="396"/>
                    </a:cubicBezTo>
                    <a:cubicBezTo>
                      <a:pt x="168" y="382"/>
                      <a:pt x="180" y="363"/>
                      <a:pt x="210" y="353"/>
                    </a:cubicBezTo>
                    <a:cubicBezTo>
                      <a:pt x="239" y="323"/>
                      <a:pt x="277" y="331"/>
                      <a:pt x="315" y="318"/>
                    </a:cubicBezTo>
                    <a:cubicBezTo>
                      <a:pt x="357" y="274"/>
                      <a:pt x="304" y="324"/>
                      <a:pt x="358" y="292"/>
                    </a:cubicBezTo>
                    <a:cubicBezTo>
                      <a:pt x="392" y="272"/>
                      <a:pt x="410" y="239"/>
                      <a:pt x="437" y="213"/>
                    </a:cubicBezTo>
                    <a:cubicBezTo>
                      <a:pt x="444" y="206"/>
                      <a:pt x="455" y="203"/>
                      <a:pt x="463" y="196"/>
                    </a:cubicBezTo>
                    <a:cubicBezTo>
                      <a:pt x="469" y="191"/>
                      <a:pt x="474" y="184"/>
                      <a:pt x="480" y="178"/>
                    </a:cubicBezTo>
                    <a:cubicBezTo>
                      <a:pt x="486" y="161"/>
                      <a:pt x="492" y="143"/>
                      <a:pt x="498" y="126"/>
                    </a:cubicBezTo>
                    <a:cubicBezTo>
                      <a:pt x="542" y="0"/>
                      <a:pt x="899" y="108"/>
                      <a:pt x="899" y="108"/>
                    </a:cubicBezTo>
                    <a:cubicBezTo>
                      <a:pt x="947" y="97"/>
                      <a:pt x="977" y="64"/>
                      <a:pt x="1013" y="30"/>
                    </a:cubicBezTo>
                    <a:cubicBezTo>
                      <a:pt x="1059" y="42"/>
                      <a:pt x="1036" y="39"/>
                      <a:pt x="1083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2">
                <a:extLst>
                  <a:ext uri="{FF2B5EF4-FFF2-40B4-BE49-F238E27FC236}">
                    <a16:creationId xmlns:a16="http://schemas.microsoft.com/office/drawing/2014/main" id="{31851E5B-E9E5-40C0-A568-8914F719A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20574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" name="Line 93">
                <a:extLst>
                  <a:ext uri="{FF2B5EF4-FFF2-40B4-BE49-F238E27FC236}">
                    <a16:creationId xmlns:a16="http://schemas.microsoft.com/office/drawing/2014/main" id="{0CDDF8E4-28B3-4EDF-B690-1974A211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1143000"/>
                <a:ext cx="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Line 95">
                <a:extLst>
                  <a:ext uri="{FF2B5EF4-FFF2-40B4-BE49-F238E27FC236}">
                    <a16:creationId xmlns:a16="http://schemas.microsoft.com/office/drawing/2014/main" id="{CF4AE897-AA00-4892-8C37-BE8E388EC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1143000"/>
                <a:ext cx="17526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en-GB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" name="Text Box 97">
                <a:extLst>
                  <a:ext uri="{FF2B5EF4-FFF2-40B4-BE49-F238E27FC236}">
                    <a16:creationId xmlns:a16="http://schemas.microsoft.com/office/drawing/2014/main" id="{37CA11AE-3D0E-4D69-9724-9824D5184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400" y="2743200"/>
                <a:ext cx="76200" cy="212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54" name="Text Box 98">
                <a:extLst>
                  <a:ext uri="{FF2B5EF4-FFF2-40B4-BE49-F238E27FC236}">
                    <a16:creationId xmlns:a16="http://schemas.microsoft.com/office/drawing/2014/main" id="{B3126726-3A53-4BCB-875F-84C2D7858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2743200"/>
                <a:ext cx="76200" cy="212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7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974C-4805-45F8-AAFF-9AB6EA18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Replicated workers</a:t>
            </a:r>
            <a:endParaRPr lang="en-US" dirty="0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43C1F2E6-8110-4512-921D-825F59E29AE7}"/>
              </a:ext>
            </a:extLst>
          </p:cNvPr>
          <p:cNvGrpSpPr>
            <a:grpSpLocks/>
          </p:cNvGrpSpPr>
          <p:nvPr/>
        </p:nvGrpSpPr>
        <p:grpSpPr bwMode="auto">
          <a:xfrm>
            <a:off x="559158" y="1737478"/>
            <a:ext cx="7772400" cy="3886200"/>
            <a:chOff x="672" y="2544"/>
            <a:chExt cx="3744" cy="1584"/>
          </a:xfrm>
        </p:grpSpPr>
        <p:sp>
          <p:nvSpPr>
            <p:cNvPr id="5" name="Oval 104">
              <a:extLst>
                <a:ext uri="{FF2B5EF4-FFF2-40B4-BE49-F238E27FC236}">
                  <a16:creationId xmlns:a16="http://schemas.microsoft.com/office/drawing/2014/main" id="{2A867553-8AA9-4DC7-8203-10D213D4B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504"/>
              <a:ext cx="96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Administrator</a:t>
              </a:r>
            </a:p>
          </p:txBody>
        </p:sp>
        <p:sp>
          <p:nvSpPr>
            <p:cNvPr id="6" name="Oval 105">
              <a:extLst>
                <a:ext uri="{FF2B5EF4-FFF2-40B4-BE49-F238E27FC236}">
                  <a16:creationId xmlns:a16="http://schemas.microsoft.com/office/drawing/2014/main" id="{82A2524E-0373-4703-BF0B-F97D7940B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96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Lucru(1)</a:t>
              </a:r>
            </a:p>
          </p:txBody>
        </p:sp>
        <p:sp>
          <p:nvSpPr>
            <p:cNvPr id="7" name="Oval 106">
              <a:extLst>
                <a:ext uri="{FF2B5EF4-FFF2-40B4-BE49-F238E27FC236}">
                  <a16:creationId xmlns:a16="http://schemas.microsoft.com/office/drawing/2014/main" id="{798F4DBB-2620-45D2-A71A-2A74595E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96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Lucru(n)</a:t>
              </a:r>
            </a:p>
          </p:txBody>
        </p:sp>
        <p:sp>
          <p:nvSpPr>
            <p:cNvPr id="8" name="AutoShape 107">
              <a:extLst>
                <a:ext uri="{FF2B5EF4-FFF2-40B4-BE49-F238E27FC236}">
                  <a16:creationId xmlns:a16="http://schemas.microsoft.com/office/drawing/2014/main" id="{70FF4F33-A1F6-442A-AB1B-AA408C55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04"/>
              <a:ext cx="816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sac</a:t>
              </a:r>
            </a:p>
          </p:txBody>
        </p:sp>
        <p:sp>
          <p:nvSpPr>
            <p:cNvPr id="9" name="AutoShape 108">
              <a:extLst>
                <a:ext uri="{FF2B5EF4-FFF2-40B4-BE49-F238E27FC236}">
                  <a16:creationId xmlns:a16="http://schemas.microsoft.com/office/drawing/2014/main" id="{1D7A5BC2-0F42-43FF-914D-52E91475FB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08" y="2688"/>
              <a:ext cx="864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latin typeface="+mn-lt"/>
                  <a:ea typeface="ＭＳ Ｐゴシック" charset="0"/>
                  <a:cs typeface="Arial" charset="0"/>
                </a:rPr>
                <a:t>rezultat</a:t>
              </a:r>
            </a:p>
          </p:txBody>
        </p:sp>
        <p:sp>
          <p:nvSpPr>
            <p:cNvPr id="10" name="Line 109">
              <a:extLst>
                <a:ext uri="{FF2B5EF4-FFF2-40B4-BE49-F238E27FC236}">
                  <a16:creationId xmlns:a16="http://schemas.microsoft.com/office/drawing/2014/main" id="{384136CF-11B2-42CE-9BC2-8DCFBD8F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Line 110">
              <a:extLst>
                <a:ext uri="{FF2B5EF4-FFF2-40B4-BE49-F238E27FC236}">
                  <a16:creationId xmlns:a16="http://schemas.microsoft.com/office/drawing/2014/main" id="{B3DC73BB-4AA0-4BF7-B715-635F9860E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880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Line 111">
              <a:extLst>
                <a:ext uri="{FF2B5EF4-FFF2-40B4-BE49-F238E27FC236}">
                  <a16:creationId xmlns:a16="http://schemas.microsoft.com/office/drawing/2014/main" id="{0ED7841F-DA5A-4693-A8A8-E9A6589DA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696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3" name="AutoShape 112">
              <a:extLst>
                <a:ext uri="{FF2B5EF4-FFF2-40B4-BE49-F238E27FC236}">
                  <a16:creationId xmlns:a16="http://schemas.microsoft.com/office/drawing/2014/main" id="{9AF6635C-4DF6-4A73-BEBC-CF27120BE019}"/>
                </a:ext>
              </a:extLst>
            </p:cNvPr>
            <p:cNvCxnSpPr>
              <a:cxnSpLocks noChangeShapeType="1"/>
              <a:stCxn id="6" idx="2"/>
              <a:endCxn id="8" idx="1"/>
            </p:cNvCxnSpPr>
            <p:nvPr/>
          </p:nvCxnSpPr>
          <p:spPr bwMode="auto">
            <a:xfrm rot="10800000" flipV="1">
              <a:off x="2064" y="2736"/>
              <a:ext cx="1296" cy="936"/>
            </a:xfrm>
            <a:prstGeom prst="curvedConnector3">
              <a:avLst>
                <a:gd name="adj1" fmla="val 1185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3">
              <a:extLst>
                <a:ext uri="{FF2B5EF4-FFF2-40B4-BE49-F238E27FC236}">
                  <a16:creationId xmlns:a16="http://schemas.microsoft.com/office/drawing/2014/main" id="{76AEAB64-409D-4D33-8883-32B0AFA9F9BE}"/>
                </a:ext>
              </a:extLst>
            </p:cNvPr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 rot="16200000" flipV="1">
              <a:off x="2630" y="3105"/>
              <a:ext cx="400" cy="1533"/>
            </a:xfrm>
            <a:prstGeom prst="curvedConnector4">
              <a:avLst>
                <a:gd name="adj1" fmla="val -10250"/>
                <a:gd name="adj2" fmla="val 1093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Line 114">
              <a:extLst>
                <a:ext uri="{FF2B5EF4-FFF2-40B4-BE49-F238E27FC236}">
                  <a16:creationId xmlns:a16="http://schemas.microsoft.com/office/drawing/2014/main" id="{FBEEBE42-F681-4440-846A-B649C108E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40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Line 115">
              <a:extLst>
                <a:ext uri="{FF2B5EF4-FFF2-40B4-BE49-F238E27FC236}">
                  <a16:creationId xmlns:a16="http://schemas.microsoft.com/office/drawing/2014/main" id="{0D9A73F9-ADFB-4D08-8696-0AAE7C89E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880"/>
              <a:ext cx="192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116">
              <a:extLst>
                <a:ext uri="{FF2B5EF4-FFF2-40B4-BE49-F238E27FC236}">
                  <a16:creationId xmlns:a16="http://schemas.microsoft.com/office/drawing/2014/main" id="{E463BD95-1CA7-4AF9-B547-A35F56748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en-GB" sz="2000">
                <a:latin typeface="+mn-lt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090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2504</Words>
  <Application>Microsoft Macintosh PowerPoint</Application>
  <PresentationFormat>On-screen Show (4:3)</PresentationFormat>
  <Paragraphs>472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Cambria Math</vt:lpstr>
      <vt:lpstr>Courier New</vt:lpstr>
      <vt:lpstr>Lucida Grande</vt:lpstr>
      <vt:lpstr>Tahoma</vt:lpstr>
      <vt:lpstr>Times</vt:lpstr>
      <vt:lpstr>Times New Roman</vt:lpstr>
      <vt:lpstr>Times Ro</vt:lpstr>
      <vt:lpstr>Wingdings</vt:lpstr>
      <vt:lpstr>Standarddesign</vt:lpstr>
      <vt:lpstr>Algoritmi Paraleli și Distribuiți  Comunicarea prin mesaje. Complexitatea algoritmilor distribuiți</vt:lpstr>
      <vt:lpstr>PowerPoint Presentation</vt:lpstr>
      <vt:lpstr>Transmiterea de mesaje</vt:lpstr>
      <vt:lpstr>Comunicare asincrona prin mesaje</vt:lpstr>
      <vt:lpstr>Comunicarea asincronă prin mesaje </vt:lpstr>
      <vt:lpstr>Exemplu - Filtru</vt:lpstr>
      <vt:lpstr>Modelul Replicated Workers</vt:lpstr>
      <vt:lpstr>Integrare numerica</vt:lpstr>
      <vt:lpstr>Replicated workers</vt:lpstr>
      <vt:lpstr>Exemplu - Replicated Workers (2)</vt:lpstr>
      <vt:lpstr>Exemplu - Replicated Workers (3)</vt:lpstr>
      <vt:lpstr>Comunicare sincrona prin mesaje</vt:lpstr>
      <vt:lpstr>Comunicarea sincrona prin mesaje</vt:lpstr>
      <vt:lpstr>Exemplu – comunicare producator / consumator</vt:lpstr>
      <vt:lpstr>PowerPoint Presentation</vt:lpstr>
      <vt:lpstr>Modelul Foster</vt:lpstr>
      <vt:lpstr>Modelul Foster</vt:lpstr>
      <vt:lpstr>Timpul total de execuţie</vt:lpstr>
      <vt:lpstr>Timpul de calcul - Tcomp</vt:lpstr>
      <vt:lpstr>Timpul de comunicare – Tcommun (1) </vt:lpstr>
      <vt:lpstr>Timpul de comunicare – Tcommun (1)</vt:lpstr>
      <vt:lpstr>Timpul idle - Tidle </vt:lpstr>
      <vt:lpstr>Model revizuit pentru cost comunicare </vt:lpstr>
      <vt:lpstr>Exemplu – Sequential Floyd </vt:lpstr>
      <vt:lpstr>Exemplu – Parallel Floyd 1 (1)</vt:lpstr>
      <vt:lpstr>Exemplu – Parallel Floyd 1 (2)</vt:lpstr>
      <vt:lpstr>Exemplu – Parallel Floyd 1 (3)</vt:lpstr>
      <vt:lpstr>Exemplu – Parallel Floyd 2 (1) </vt:lpstr>
      <vt:lpstr>Exemplu – Parallel Floyd 2 (2) </vt:lpstr>
      <vt:lpstr>Exemplu – Parallel Floyd 2 (3) </vt:lpstr>
      <vt:lpstr>Modelul LogP</vt:lpstr>
      <vt:lpstr>Modelul LogP </vt:lpstr>
      <vt:lpstr>Modelul LogP </vt:lpstr>
      <vt:lpstr>Exemplu - Difuzarea unei valori (1) </vt:lpstr>
      <vt:lpstr>PowerPoint Presentation</vt:lpstr>
      <vt:lpstr>Exemplu - Difuzarea unei valori (2)</vt:lpstr>
      <vt:lpstr>PowerPoint Presentation</vt:lpstr>
      <vt:lpstr>Sumar</vt:lpstr>
    </vt:vector>
  </TitlesOfParts>
  <Manager/>
  <Company>University Politehnica of Bucharest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07</dc:title>
  <dc:subject>Comunicare prin mesaje; Complexitatea algoritmilor distribuiti</dc:subject>
  <dc:creator>Ciprian Dobre</dc:creator>
  <cp:keywords/>
  <dc:description/>
  <cp:lastModifiedBy>Ciprian Mihai DOBRE (24408)</cp:lastModifiedBy>
  <cp:revision>835</cp:revision>
  <cp:lastPrinted>2019-09-24T17:29:59Z</cp:lastPrinted>
  <dcterms:created xsi:type="dcterms:W3CDTF">2004-11-16T16:03:16Z</dcterms:created>
  <dcterms:modified xsi:type="dcterms:W3CDTF">2020-01-02T10:58:44Z</dcterms:modified>
  <cp:category/>
</cp:coreProperties>
</file>