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36"/>
  </p:notesMasterIdLst>
  <p:handoutMasterIdLst>
    <p:handoutMasterId r:id="rId137"/>
  </p:handoutMasterIdLst>
  <p:sldIdLst>
    <p:sldId id="485" r:id="rId2"/>
    <p:sldId id="555" r:id="rId3"/>
    <p:sldId id="701" r:id="rId4"/>
    <p:sldId id="557" r:id="rId5"/>
    <p:sldId id="582" r:id="rId6"/>
    <p:sldId id="583" r:id="rId7"/>
    <p:sldId id="584" r:id="rId8"/>
    <p:sldId id="585" r:id="rId9"/>
    <p:sldId id="609" r:id="rId10"/>
    <p:sldId id="556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81" r:id="rId35"/>
    <p:sldId id="608" r:id="rId36"/>
    <p:sldId id="647" r:id="rId37"/>
    <p:sldId id="648" r:id="rId38"/>
    <p:sldId id="646" r:id="rId39"/>
    <p:sldId id="696" r:id="rId40"/>
    <p:sldId id="695" r:id="rId41"/>
    <p:sldId id="677" r:id="rId42"/>
    <p:sldId id="678" r:id="rId43"/>
    <p:sldId id="679" r:id="rId44"/>
    <p:sldId id="680" r:id="rId45"/>
    <p:sldId id="681" r:id="rId46"/>
    <p:sldId id="682" r:id="rId47"/>
    <p:sldId id="683" r:id="rId48"/>
    <p:sldId id="684" r:id="rId49"/>
    <p:sldId id="685" r:id="rId50"/>
    <p:sldId id="279" r:id="rId51"/>
    <p:sldId id="691" r:id="rId52"/>
    <p:sldId id="281" r:id="rId53"/>
    <p:sldId id="282" r:id="rId54"/>
    <p:sldId id="283" r:id="rId55"/>
    <p:sldId id="284" r:id="rId56"/>
    <p:sldId id="694" r:id="rId57"/>
    <p:sldId id="639" r:id="rId58"/>
    <p:sldId id="640" r:id="rId59"/>
    <p:sldId id="266" r:id="rId60"/>
    <p:sldId id="280" r:id="rId61"/>
    <p:sldId id="267" r:id="rId62"/>
    <p:sldId id="268" r:id="rId63"/>
    <p:sldId id="269" r:id="rId64"/>
    <p:sldId id="270" r:id="rId65"/>
    <p:sldId id="271" r:id="rId66"/>
    <p:sldId id="272" r:id="rId67"/>
    <p:sldId id="273" r:id="rId68"/>
    <p:sldId id="274" r:id="rId69"/>
    <p:sldId id="275" r:id="rId70"/>
    <p:sldId id="276" r:id="rId71"/>
    <p:sldId id="277" r:id="rId72"/>
    <p:sldId id="278" r:id="rId73"/>
    <p:sldId id="692" r:id="rId74"/>
    <p:sldId id="693" r:id="rId75"/>
    <p:sldId id="642" r:id="rId76"/>
    <p:sldId id="641" r:id="rId77"/>
    <p:sldId id="643" r:id="rId78"/>
    <p:sldId id="644" r:id="rId79"/>
    <p:sldId id="645" r:id="rId80"/>
    <p:sldId id="649" r:id="rId81"/>
    <p:sldId id="650" r:id="rId82"/>
    <p:sldId id="651" r:id="rId83"/>
    <p:sldId id="652" r:id="rId84"/>
    <p:sldId id="655" r:id="rId85"/>
    <p:sldId id="654" r:id="rId86"/>
    <p:sldId id="656" r:id="rId87"/>
    <p:sldId id="653" r:id="rId88"/>
    <p:sldId id="657" r:id="rId89"/>
    <p:sldId id="658" r:id="rId90"/>
    <p:sldId id="659" r:id="rId91"/>
    <p:sldId id="660" r:id="rId92"/>
    <p:sldId id="661" r:id="rId93"/>
    <p:sldId id="662" r:id="rId94"/>
    <p:sldId id="663" r:id="rId95"/>
    <p:sldId id="664" r:id="rId96"/>
    <p:sldId id="665" r:id="rId97"/>
    <p:sldId id="666" r:id="rId98"/>
    <p:sldId id="667" r:id="rId99"/>
    <p:sldId id="668" r:id="rId100"/>
    <p:sldId id="669" r:id="rId101"/>
    <p:sldId id="670" r:id="rId102"/>
    <p:sldId id="671" r:id="rId103"/>
    <p:sldId id="672" r:id="rId104"/>
    <p:sldId id="673" r:id="rId105"/>
    <p:sldId id="815" r:id="rId106"/>
    <p:sldId id="708" r:id="rId107"/>
    <p:sldId id="709" r:id="rId108"/>
    <p:sldId id="710" r:id="rId109"/>
    <p:sldId id="716" r:id="rId110"/>
    <p:sldId id="711" r:id="rId111"/>
    <p:sldId id="715" r:id="rId112"/>
    <p:sldId id="712" r:id="rId113"/>
    <p:sldId id="713" r:id="rId114"/>
    <p:sldId id="719" r:id="rId115"/>
    <p:sldId id="720" r:id="rId116"/>
    <p:sldId id="721" r:id="rId117"/>
    <p:sldId id="722" r:id="rId118"/>
    <p:sldId id="811" r:id="rId119"/>
    <p:sldId id="703" r:id="rId120"/>
    <p:sldId id="739" r:id="rId121"/>
    <p:sldId id="740" r:id="rId122"/>
    <p:sldId id="741" r:id="rId123"/>
    <p:sldId id="742" r:id="rId124"/>
    <p:sldId id="743" r:id="rId125"/>
    <p:sldId id="744" r:id="rId126"/>
    <p:sldId id="745" r:id="rId127"/>
    <p:sldId id="746" r:id="rId128"/>
    <p:sldId id="747" r:id="rId129"/>
    <p:sldId id="748" r:id="rId130"/>
    <p:sldId id="749" r:id="rId131"/>
    <p:sldId id="750" r:id="rId132"/>
    <p:sldId id="762" r:id="rId133"/>
    <p:sldId id="813" r:id="rId134"/>
    <p:sldId id="814" r:id="rId135"/>
  </p:sldIdLst>
  <p:sldSz cx="9144000" cy="6858000" type="screen4x3"/>
  <p:notesSz cx="6699250" cy="9836150"/>
  <p:custDataLst>
    <p:tags r:id="rId138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6600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CB21A-D9ED-412B-B182-ECB143CE8DB6}" v="37" dt="2019-09-26T06:24:43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 autoAdjust="0"/>
    <p:restoredTop sz="82721" autoAdjust="0"/>
  </p:normalViewPr>
  <p:slideViewPr>
    <p:cSldViewPr snapToGrid="0">
      <p:cViewPr varScale="1">
        <p:scale>
          <a:sx n="105" d="100"/>
          <a:sy n="105" d="100"/>
        </p:scale>
        <p:origin x="2368" y="184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227" d="100"/>
          <a:sy n="227" d="100"/>
        </p:scale>
        <p:origin x="1624" y="-35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gs" Target="tags/tag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61D90936-705D-46AF-9156-3B3CF569E638}"/>
    <pc:docChg chg="modSld">
      <pc:chgData name="Cristian Chilipirea" userId="34ab170da5908fc4" providerId="LiveId" clId="{61D90936-705D-46AF-9156-3B3CF569E638}" dt="2019-09-26T16:30:20.159" v="83" actId="403"/>
      <pc:docMkLst>
        <pc:docMk/>
      </pc:docMkLst>
      <pc:sldChg chg="modNotes">
        <pc:chgData name="Cristian Chilipirea" userId="34ab170da5908fc4" providerId="LiveId" clId="{61D90936-705D-46AF-9156-3B3CF569E638}" dt="2019-09-26T16:27:27.199" v="6" actId="403"/>
        <pc:sldMkLst>
          <pc:docMk/>
          <pc:sldMk cId="2622810347" sldId="556"/>
        </pc:sldMkLst>
      </pc:sldChg>
      <pc:sldChg chg="modNotes">
        <pc:chgData name="Cristian Chilipirea" userId="34ab170da5908fc4" providerId="LiveId" clId="{61D90936-705D-46AF-9156-3B3CF569E638}" dt="2019-09-26T16:27:36.641" v="8" actId="403"/>
        <pc:sldMkLst>
          <pc:docMk/>
          <pc:sldMk cId="364226270" sldId="561"/>
        </pc:sldMkLst>
      </pc:sldChg>
      <pc:sldChg chg="modNotes">
        <pc:chgData name="Cristian Chilipirea" userId="34ab170da5908fc4" providerId="LiveId" clId="{61D90936-705D-46AF-9156-3B3CF569E638}" dt="2019-09-26T16:27:47.066" v="10" actId="403"/>
        <pc:sldMkLst>
          <pc:docMk/>
          <pc:sldMk cId="3158451430" sldId="562"/>
        </pc:sldMkLst>
      </pc:sldChg>
      <pc:sldChg chg="modNotes">
        <pc:chgData name="Cristian Chilipirea" userId="34ab170da5908fc4" providerId="LiveId" clId="{61D90936-705D-46AF-9156-3B3CF569E638}" dt="2019-09-26T16:28:02.156" v="12" actId="403"/>
        <pc:sldMkLst>
          <pc:docMk/>
          <pc:sldMk cId="4106652890" sldId="565"/>
        </pc:sldMkLst>
      </pc:sldChg>
      <pc:sldChg chg="modNotes">
        <pc:chgData name="Cristian Chilipirea" userId="34ab170da5908fc4" providerId="LiveId" clId="{61D90936-705D-46AF-9156-3B3CF569E638}" dt="2019-09-26T16:28:27.142" v="14" actId="403"/>
        <pc:sldMkLst>
          <pc:docMk/>
          <pc:sldMk cId="309234684" sldId="569"/>
        </pc:sldMkLst>
      </pc:sldChg>
      <pc:sldChg chg="modNotes">
        <pc:chgData name="Cristian Chilipirea" userId="34ab170da5908fc4" providerId="LiveId" clId="{61D90936-705D-46AF-9156-3B3CF569E638}" dt="2019-09-26T16:28:34.200" v="16" actId="403"/>
        <pc:sldMkLst>
          <pc:docMk/>
          <pc:sldMk cId="2803101277" sldId="573"/>
        </pc:sldMkLst>
      </pc:sldChg>
      <pc:sldChg chg="modNotes">
        <pc:chgData name="Cristian Chilipirea" userId="34ab170da5908fc4" providerId="LiveId" clId="{61D90936-705D-46AF-9156-3B3CF569E638}" dt="2019-09-26T16:28:41.410" v="18" actId="403"/>
        <pc:sldMkLst>
          <pc:docMk/>
          <pc:sldMk cId="1177411385" sldId="578"/>
        </pc:sldMkLst>
      </pc:sldChg>
      <pc:sldChg chg="modSp">
        <pc:chgData name="Cristian Chilipirea" userId="34ab170da5908fc4" providerId="LiveId" clId="{61D90936-705D-46AF-9156-3B3CF569E638}" dt="2019-09-26T16:29:16.959" v="20" actId="20577"/>
        <pc:sldMkLst>
          <pc:docMk/>
          <pc:sldMk cId="2961937931" sldId="673"/>
        </pc:sldMkLst>
        <pc:spChg chg="mod">
          <ac:chgData name="Cristian Chilipirea" userId="34ab170da5908fc4" providerId="LiveId" clId="{61D90936-705D-46AF-9156-3B3CF569E638}" dt="2019-09-26T16:29:16.959" v="20" actId="20577"/>
          <ac:spMkLst>
            <pc:docMk/>
            <pc:sldMk cId="2961937931" sldId="673"/>
            <ac:spMk id="37" creationId="{DC37CBED-74A3-46C7-80CF-31E775E97E45}"/>
          </ac:spMkLst>
        </pc:spChg>
        <pc:spChg chg="mod">
          <ac:chgData name="Cristian Chilipirea" userId="34ab170da5908fc4" providerId="LiveId" clId="{61D90936-705D-46AF-9156-3B3CF569E638}" dt="2019-09-26T16:29:14.361" v="19" actId="20577"/>
          <ac:spMkLst>
            <pc:docMk/>
            <pc:sldMk cId="2961937931" sldId="673"/>
            <ac:spMk id="39" creationId="{B0EB5535-552E-4E3C-9667-DE3C13F7AC8B}"/>
          </ac:spMkLst>
        </pc:spChg>
      </pc:sldChg>
      <pc:sldChg chg="modNotes">
        <pc:chgData name="Cristian Chilipirea" userId="34ab170da5908fc4" providerId="LiveId" clId="{61D90936-705D-46AF-9156-3B3CF569E638}" dt="2019-09-26T16:30:04.836" v="81" actId="20577"/>
        <pc:sldMkLst>
          <pc:docMk/>
          <pc:sldMk cId="1035817555" sldId="715"/>
        </pc:sldMkLst>
      </pc:sldChg>
      <pc:sldChg chg="modNotes">
        <pc:chgData name="Cristian Chilipirea" userId="34ab170da5908fc4" providerId="LiveId" clId="{61D90936-705D-46AF-9156-3B3CF569E638}" dt="2019-09-26T16:30:20.159" v="83" actId="403"/>
        <pc:sldMkLst>
          <pc:docMk/>
          <pc:sldMk cId="1688779270" sldId="750"/>
        </pc:sldMkLst>
      </pc:sldChg>
    </pc:docChg>
  </pc:docChgLst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  <pc:sldChg chg="modSp ord">
        <pc:chgData name="Cristian Chilipirea" userId="34ab170da5908fc4" providerId="LiveId" clId="{AE971FE4-E601-4FDC-9BC3-5629A4F3D5CD}" dt="2018-10-03T20:05:22.780" v="72" actId="20577"/>
        <pc:sldMkLst>
          <pc:docMk/>
          <pc:sldMk cId="1223463397" sldId="520"/>
        </pc:sldMkLst>
        <pc:spChg chg="mod">
          <ac:chgData name="Cristian Chilipirea" userId="34ab170da5908fc4" providerId="LiveId" clId="{AE971FE4-E601-4FDC-9BC3-5629A4F3D5CD}" dt="2018-10-03T20:05:22.780" v="72" actId="20577"/>
          <ac:spMkLst>
            <pc:docMk/>
            <pc:sldMk cId="1223463397" sldId="520"/>
            <ac:spMk id="2" creationId="{FE690BB1-B290-42D4-8659-3821715C37C7}"/>
          </ac:spMkLst>
        </pc:spChg>
      </pc:sldChg>
      <pc:sldChg chg="modSp ord">
        <pc:chgData name="Cristian Chilipirea" userId="34ab170da5908fc4" providerId="LiveId" clId="{AE971FE4-E601-4FDC-9BC3-5629A4F3D5CD}" dt="2018-10-03T20:05:16.374" v="62" actId="20577"/>
        <pc:sldMkLst>
          <pc:docMk/>
          <pc:sldMk cId="2128174877" sldId="525"/>
        </pc:sldMkLst>
        <pc:spChg chg="mod">
          <ac:chgData name="Cristian Chilipirea" userId="34ab170da5908fc4" providerId="LiveId" clId="{AE971FE4-E601-4FDC-9BC3-5629A4F3D5CD}" dt="2018-10-03T20:05:16.374" v="62" actId="20577"/>
          <ac:spMkLst>
            <pc:docMk/>
            <pc:sldMk cId="2128174877" sldId="525"/>
            <ac:spMk id="2" creationId="{FE690BB1-B290-42D4-8659-3821715C37C7}"/>
          </ac:spMkLst>
        </pc:spChg>
      </pc:sldChg>
      <pc:sldChg chg="modSp">
        <pc:chgData name="Cristian Chilipirea" userId="34ab170da5908fc4" providerId="LiveId" clId="{AE971FE4-E601-4FDC-9BC3-5629A4F3D5CD}" dt="2018-10-04T17:21:11.967" v="1279" actId="6549"/>
        <pc:sldMkLst>
          <pc:docMk/>
          <pc:sldMk cId="2819740296" sldId="555"/>
        </pc:sldMkLst>
        <pc:spChg chg="mod">
          <ac:chgData name="Cristian Chilipirea" userId="34ab170da5908fc4" providerId="LiveId" clId="{AE971FE4-E601-4FDC-9BC3-5629A4F3D5CD}" dt="2018-10-04T17:21:11.967" v="1279" actId="6549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AE971FE4-E601-4FDC-9BC3-5629A4F3D5CD}" dt="2018-10-03T20:06:02.954" v="7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addSp delSp modSp">
        <pc:chgData name="Cristian Chilipirea" userId="34ab170da5908fc4" providerId="LiveId" clId="{AE971FE4-E601-4FDC-9BC3-5629A4F3D5CD}" dt="2018-10-04T14:22:51.527" v="303" actId="20577"/>
        <pc:sldMkLst>
          <pc:docMk/>
          <pc:sldMk cId="2622810347" sldId="556"/>
        </pc:sldMkLst>
        <pc:spChg chg="mod">
          <ac:chgData name="Cristian Chilipirea" userId="34ab170da5908fc4" providerId="LiveId" clId="{AE971FE4-E601-4FDC-9BC3-5629A4F3D5CD}" dt="2018-10-03T20:05:53.379" v="73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07:42.985" v="94" actId="478"/>
          <ac:spMkLst>
            <pc:docMk/>
            <pc:sldMk cId="2622810347" sldId="556"/>
            <ac:spMk id="5" creationId="{028BC2CB-AB92-40BC-A0CB-4658A1CF7459}"/>
          </ac:spMkLst>
        </pc:spChg>
        <pc:spChg chg="add del mod">
          <ac:chgData name="Cristian Chilipirea" userId="34ab170da5908fc4" providerId="LiveId" clId="{AE971FE4-E601-4FDC-9BC3-5629A4F3D5CD}" dt="2018-10-04T14:18:45.926" v="255" actId="478"/>
          <ac:spMkLst>
            <pc:docMk/>
            <pc:sldMk cId="2622810347" sldId="556"/>
            <ac:spMk id="6" creationId="{CB4879F8-22D4-4ED6-9CA1-7C07976A4BB9}"/>
          </ac:spMkLst>
        </pc:spChg>
        <pc:spChg chg="add mod">
          <ac:chgData name="Cristian Chilipirea" userId="34ab170da5908fc4" providerId="LiveId" clId="{AE971FE4-E601-4FDC-9BC3-5629A4F3D5CD}" dt="2018-10-04T14:22:51.527" v="303" actId="20577"/>
          <ac:spMkLst>
            <pc:docMk/>
            <pc:sldMk cId="2622810347" sldId="556"/>
            <ac:spMk id="7" creationId="{DBF33FA6-13D1-4543-A988-46261EA357A1}"/>
          </ac:spMkLst>
        </pc:spChg>
      </pc:sldChg>
      <pc:sldChg chg="addSp modSp add">
        <pc:chgData name="Cristian Chilipirea" userId="34ab170da5908fc4" providerId="LiveId" clId="{AE971FE4-E601-4FDC-9BC3-5629A4F3D5CD}" dt="2018-10-04T14:36:30.322" v="380" actId="1076"/>
        <pc:sldMkLst>
          <pc:docMk/>
          <pc:sldMk cId="3885902090" sldId="557"/>
        </pc:sldMkLst>
        <pc:spChg chg="mod">
          <ac:chgData name="Cristian Chilipirea" userId="34ab170da5908fc4" providerId="LiveId" clId="{AE971FE4-E601-4FDC-9BC3-5629A4F3D5CD}" dt="2018-10-04T14:36:06.958" v="340" actId="207"/>
          <ac:spMkLst>
            <pc:docMk/>
            <pc:sldMk cId="3885902090" sldId="557"/>
            <ac:spMk id="3" creationId="{5A14C1F4-F0BE-4574-8BC1-C0AAD28D5DFD}"/>
          </ac:spMkLst>
        </pc:spChg>
        <pc:spChg chg="add mod">
          <ac:chgData name="Cristian Chilipirea" userId="34ab170da5908fc4" providerId="LiveId" clId="{AE971FE4-E601-4FDC-9BC3-5629A4F3D5CD}" dt="2018-10-04T14:36:30.322" v="380" actId="1076"/>
          <ac:spMkLst>
            <pc:docMk/>
            <pc:sldMk cId="3885902090" sldId="557"/>
            <ac:spMk id="5" creationId="{99FD5B4F-9890-4C96-B60C-BCBA2D04923D}"/>
          </ac:spMkLst>
        </pc:spChg>
      </pc:sldChg>
      <pc:sldChg chg="addSp delSp modSp add">
        <pc:chgData name="Cristian Chilipirea" userId="34ab170da5908fc4" providerId="LiveId" clId="{AE971FE4-E601-4FDC-9BC3-5629A4F3D5CD}" dt="2018-10-04T14:22:54.618" v="304" actId="20577"/>
        <pc:sldMkLst>
          <pc:docMk/>
          <pc:sldMk cId="3791159766" sldId="558"/>
        </pc:sldMkLst>
        <pc:spChg chg="del">
          <ac:chgData name="Cristian Chilipirea" userId="34ab170da5908fc4" providerId="LiveId" clId="{AE971FE4-E601-4FDC-9BC3-5629A4F3D5CD}" dt="2018-10-04T14:18:37.290" v="252" actId="478"/>
          <ac:spMkLst>
            <pc:docMk/>
            <pc:sldMk cId="3791159766" sldId="558"/>
            <ac:spMk id="6" creationId="{CB4879F8-22D4-4ED6-9CA1-7C07976A4BB9}"/>
          </ac:spMkLst>
        </pc:spChg>
        <pc:spChg chg="add mod ord">
          <ac:chgData name="Cristian Chilipirea" userId="34ab170da5908fc4" providerId="LiveId" clId="{AE971FE4-E601-4FDC-9BC3-5629A4F3D5CD}" dt="2018-10-04T14:22:54.618" v="304" actId="20577"/>
          <ac:spMkLst>
            <pc:docMk/>
            <pc:sldMk cId="3791159766" sldId="558"/>
            <ac:spMk id="9" creationId="{D2B03E9C-F50F-45DF-909E-68108DAD3C87}"/>
          </ac:spMkLst>
        </pc:spChg>
        <pc:cxnChg chg="add mod">
          <ac:chgData name="Cristian Chilipirea" userId="34ab170da5908fc4" providerId="LiveId" clId="{AE971FE4-E601-4FDC-9BC3-5629A4F3D5CD}" dt="2018-10-04T14:14:07.229" v="172" actId="692"/>
          <ac:cxnSpMkLst>
            <pc:docMk/>
            <pc:sldMk cId="3791159766" sldId="558"/>
            <ac:cxnSpMk id="7" creationId="{AF4B914F-1AE0-408A-AA88-DE7055D8A4EE}"/>
          </ac:cxnSpMkLst>
        </pc:cxnChg>
      </pc:sldChg>
      <pc:sldChg chg="addSp delSp modSp add">
        <pc:chgData name="Cristian Chilipirea" userId="34ab170da5908fc4" providerId="LiveId" clId="{AE971FE4-E601-4FDC-9BC3-5629A4F3D5CD}" dt="2018-10-04T14:22:57.617" v="305" actId="20577"/>
        <pc:sldMkLst>
          <pc:docMk/>
          <pc:sldMk cId="4218154173" sldId="559"/>
        </pc:sldMkLst>
        <pc:spChg chg="del">
          <ac:chgData name="Cristian Chilipirea" userId="34ab170da5908fc4" providerId="LiveId" clId="{AE971FE4-E601-4FDC-9BC3-5629A4F3D5CD}" dt="2018-10-04T14:18:29.713" v="249" actId="478"/>
          <ac:spMkLst>
            <pc:docMk/>
            <pc:sldMk cId="4218154173" sldId="559"/>
            <ac:spMk id="6" creationId="{CB4879F8-22D4-4ED6-9CA1-7C07976A4BB9}"/>
          </ac:spMkLst>
        </pc:spChg>
        <pc:spChg chg="add mod ord">
          <ac:chgData name="Cristian Chilipirea" userId="34ab170da5908fc4" providerId="LiveId" clId="{AE971FE4-E601-4FDC-9BC3-5629A4F3D5CD}" dt="2018-10-04T14:22:57.617" v="305" actId="20577"/>
          <ac:spMkLst>
            <pc:docMk/>
            <pc:sldMk cId="4218154173" sldId="559"/>
            <ac:spMk id="8" creationId="{E8263D41-1CB6-478C-8425-9676B537AD5B}"/>
          </ac:spMkLst>
        </pc:spChg>
        <pc:cxnChg chg="mod">
          <ac:chgData name="Cristian Chilipirea" userId="34ab170da5908fc4" providerId="LiveId" clId="{AE971FE4-E601-4FDC-9BC3-5629A4F3D5CD}" dt="2018-10-04T14:14:12.665" v="173" actId="692"/>
          <ac:cxnSpMkLst>
            <pc:docMk/>
            <pc:sldMk cId="4218154173" sldId="559"/>
            <ac:cxnSpMk id="7" creationId="{AF4B914F-1AE0-408A-AA88-DE7055D8A4EE}"/>
          </ac:cxnSpMkLst>
        </pc:cxnChg>
      </pc:sldChg>
      <pc:sldChg chg="addSp delSp modSp add setBg">
        <pc:chgData name="Cristian Chilipirea" userId="34ab170da5908fc4" providerId="LiveId" clId="{AE971FE4-E601-4FDC-9BC3-5629A4F3D5CD}" dt="2018-10-04T14:23:00.898" v="306" actId="20577"/>
        <pc:sldMkLst>
          <pc:docMk/>
          <pc:sldMk cId="2985012145" sldId="560"/>
        </pc:sldMkLst>
        <pc:spChg chg="del mod">
          <ac:chgData name="Cristian Chilipirea" userId="34ab170da5908fc4" providerId="LiveId" clId="{AE971FE4-E601-4FDC-9BC3-5629A4F3D5CD}" dt="2018-10-04T14:18:16.465" v="246" actId="478"/>
          <ac:spMkLst>
            <pc:docMk/>
            <pc:sldMk cId="2985012145" sldId="560"/>
            <ac:spMk id="6" creationId="{CB4879F8-22D4-4ED6-9CA1-7C07976A4BB9}"/>
          </ac:spMkLst>
        </pc:spChg>
        <pc:spChg chg="add mod ord">
          <ac:chgData name="Cristian Chilipirea" userId="34ab170da5908fc4" providerId="LiveId" clId="{AE971FE4-E601-4FDC-9BC3-5629A4F3D5CD}" dt="2018-10-04T14:23:00.898" v="306" actId="20577"/>
          <ac:spMkLst>
            <pc:docMk/>
            <pc:sldMk cId="2985012145" sldId="560"/>
            <ac:spMk id="8" creationId="{73DDD3CA-2F42-44FB-B05A-13B53E7507A0}"/>
          </ac:spMkLst>
        </pc:spChg>
        <pc:cxnChg chg="mod">
          <ac:chgData name="Cristian Chilipirea" userId="34ab170da5908fc4" providerId="LiveId" clId="{AE971FE4-E601-4FDC-9BC3-5629A4F3D5CD}" dt="2018-10-04T14:14:22.376" v="176" actId="692"/>
          <ac:cxnSpMkLst>
            <pc:docMk/>
            <pc:sldMk cId="2985012145" sldId="560"/>
            <ac:cxnSpMk id="7" creationId="{AF4B914F-1AE0-408A-AA88-DE7055D8A4EE}"/>
          </ac:cxnSpMkLst>
        </pc:cxnChg>
      </pc:sldChg>
      <pc:sldChg chg="addSp delSp modSp add">
        <pc:chgData name="Cristian Chilipirea" userId="34ab170da5908fc4" providerId="LiveId" clId="{AE971FE4-E601-4FDC-9BC3-5629A4F3D5CD}" dt="2018-10-04T14:23:04.490" v="307" actId="20577"/>
        <pc:sldMkLst>
          <pc:docMk/>
          <pc:sldMk cId="364226270" sldId="561"/>
        </pc:sldMkLst>
        <pc:spChg chg="del mod">
          <ac:chgData name="Cristian Chilipirea" userId="34ab170da5908fc4" providerId="LiveId" clId="{AE971FE4-E601-4FDC-9BC3-5629A4F3D5CD}" dt="2018-10-04T14:17:53.038" v="241" actId="478"/>
          <ac:spMkLst>
            <pc:docMk/>
            <pc:sldMk cId="364226270" sldId="561"/>
            <ac:spMk id="6" creationId="{CB4879F8-22D4-4ED6-9CA1-7C07976A4BB9}"/>
          </ac:spMkLst>
        </pc:spChg>
        <pc:spChg chg="add del">
          <ac:chgData name="Cristian Chilipirea" userId="34ab170da5908fc4" providerId="LiveId" clId="{AE971FE4-E601-4FDC-9BC3-5629A4F3D5CD}" dt="2018-10-04T14:17:50.991" v="240"/>
          <ac:spMkLst>
            <pc:docMk/>
            <pc:sldMk cId="364226270" sldId="561"/>
            <ac:spMk id="8" creationId="{99D443F0-6F2E-4998-9693-9ECF7EE22C8E}"/>
          </ac:spMkLst>
        </pc:spChg>
        <pc:spChg chg="add mod ord">
          <ac:chgData name="Cristian Chilipirea" userId="34ab170da5908fc4" providerId="LiveId" clId="{AE971FE4-E601-4FDC-9BC3-5629A4F3D5CD}" dt="2018-10-04T14:23:04.490" v="307" actId="20577"/>
          <ac:spMkLst>
            <pc:docMk/>
            <pc:sldMk cId="364226270" sldId="561"/>
            <ac:spMk id="9" creationId="{48D6BBED-86BF-4EC7-8BF3-4D47A794202F}"/>
          </ac:spMkLst>
        </pc:spChg>
        <pc:cxnChg chg="mod">
          <ac:chgData name="Cristian Chilipirea" userId="34ab170da5908fc4" providerId="LiveId" clId="{AE971FE4-E601-4FDC-9BC3-5629A4F3D5CD}" dt="2018-10-04T14:18:08.657" v="244" actId="1076"/>
          <ac:cxnSpMkLst>
            <pc:docMk/>
            <pc:sldMk cId="364226270" sldId="561"/>
            <ac:cxnSpMk id="7" creationId="{AF4B914F-1AE0-408A-AA88-DE7055D8A4EE}"/>
          </ac:cxnSpMkLst>
        </pc:cxnChg>
      </pc:sldChg>
      <pc:sldChg chg="addSp modSp add">
        <pc:chgData name="Cristian Chilipirea" userId="34ab170da5908fc4" providerId="LiveId" clId="{AE971FE4-E601-4FDC-9BC3-5629A4F3D5CD}" dt="2018-10-04T14:29:57.071" v="318" actId="207"/>
        <pc:sldMkLst>
          <pc:docMk/>
          <pc:sldMk cId="3158451430" sldId="562"/>
        </pc:sldMkLst>
        <pc:spChg chg="add mod">
          <ac:chgData name="Cristian Chilipirea" userId="34ab170da5908fc4" providerId="LiveId" clId="{AE971FE4-E601-4FDC-9BC3-5629A4F3D5CD}" dt="2018-10-04T14:29:57.071" v="318" actId="207"/>
          <ac:spMkLst>
            <pc:docMk/>
            <pc:sldMk cId="3158451430" sldId="562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07.369" v="308" actId="20577"/>
          <ac:spMkLst>
            <pc:docMk/>
            <pc:sldMk cId="3158451430" sldId="562"/>
            <ac:spMk id="6" creationId="{CB4879F8-22D4-4ED6-9CA1-7C07976A4BB9}"/>
          </ac:spMkLst>
        </pc:spChg>
        <pc:cxnChg chg="mod">
          <ac:chgData name="Cristian Chilipirea" userId="34ab170da5908fc4" providerId="LiveId" clId="{AE971FE4-E601-4FDC-9BC3-5629A4F3D5CD}" dt="2018-10-04T14:18:12.384" v="245" actId="1076"/>
          <ac:cxnSpMkLst>
            <pc:docMk/>
            <pc:sldMk cId="3158451430" sldId="562"/>
            <ac:cxnSpMk id="7" creationId="{AF4B914F-1AE0-408A-AA88-DE7055D8A4EE}"/>
          </ac:cxnSpMkLst>
        </pc:cxnChg>
        <pc:cxnChg chg="add mod">
          <ac:chgData name="Cristian Chilipirea" userId="34ab170da5908fc4" providerId="LiveId" clId="{AE971FE4-E601-4FDC-9BC3-5629A4F3D5CD}" dt="2018-10-04T14:17:21.574" v="214" actId="1076"/>
          <ac:cxnSpMkLst>
            <pc:docMk/>
            <pc:sldMk cId="3158451430" sldId="562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30:02.332" v="319" actId="207"/>
        <pc:sldMkLst>
          <pc:docMk/>
          <pc:sldMk cId="2215854694" sldId="563"/>
        </pc:sldMkLst>
        <pc:spChg chg="mod">
          <ac:chgData name="Cristian Chilipirea" userId="34ab170da5908fc4" providerId="LiveId" clId="{AE971FE4-E601-4FDC-9BC3-5629A4F3D5CD}" dt="2018-10-04T14:30:02.332" v="319" actId="207"/>
          <ac:spMkLst>
            <pc:docMk/>
            <pc:sldMk cId="2215854694" sldId="563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0.431" v="309" actId="20577"/>
          <ac:spMkLst>
            <pc:docMk/>
            <pc:sldMk cId="2215854694" sldId="563"/>
            <ac:spMk id="6" creationId="{CB4879F8-22D4-4ED6-9CA1-7C07976A4BB9}"/>
          </ac:spMkLst>
        </pc:spChg>
        <pc:cxnChg chg="mod">
          <ac:chgData name="Cristian Chilipirea" userId="34ab170da5908fc4" providerId="LiveId" clId="{AE971FE4-E601-4FDC-9BC3-5629A4F3D5CD}" dt="2018-10-04T14:19:01.778" v="258" actId="1076"/>
          <ac:cxnSpMkLst>
            <pc:docMk/>
            <pc:sldMk cId="2215854694" sldId="563"/>
            <ac:cxnSpMk id="7" creationId="{AF4B914F-1AE0-408A-AA88-DE7055D8A4EE}"/>
          </ac:cxnSpMkLst>
        </pc:cxnChg>
        <pc:cxnChg chg="mod">
          <ac:chgData name="Cristian Chilipirea" userId="34ab170da5908fc4" providerId="LiveId" clId="{AE971FE4-E601-4FDC-9BC3-5629A4F3D5CD}" dt="2018-10-04T14:19:04.114" v="259" actId="1076"/>
          <ac:cxnSpMkLst>
            <pc:docMk/>
            <pc:sldMk cId="2215854694" sldId="563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30:06.442" v="320" actId="207"/>
        <pc:sldMkLst>
          <pc:docMk/>
          <pc:sldMk cId="2942578926" sldId="564"/>
        </pc:sldMkLst>
        <pc:spChg chg="mod">
          <ac:chgData name="Cristian Chilipirea" userId="34ab170da5908fc4" providerId="LiveId" clId="{AE971FE4-E601-4FDC-9BC3-5629A4F3D5CD}" dt="2018-10-04T14:30:06.442" v="320" actId="207"/>
          <ac:spMkLst>
            <pc:docMk/>
            <pc:sldMk cId="2942578926" sldId="564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3.471" v="310" actId="20577"/>
          <ac:spMkLst>
            <pc:docMk/>
            <pc:sldMk cId="2942578926" sldId="564"/>
            <ac:spMk id="6" creationId="{CB4879F8-22D4-4ED6-9CA1-7C07976A4BB9}"/>
          </ac:spMkLst>
        </pc:spChg>
        <pc:cxnChg chg="mod">
          <ac:chgData name="Cristian Chilipirea" userId="34ab170da5908fc4" providerId="LiveId" clId="{AE971FE4-E601-4FDC-9BC3-5629A4F3D5CD}" dt="2018-10-04T14:19:27.493" v="261" actId="1076"/>
          <ac:cxnSpMkLst>
            <pc:docMk/>
            <pc:sldMk cId="2942578926" sldId="564"/>
            <ac:cxnSpMk id="7" creationId="{AF4B914F-1AE0-408A-AA88-DE7055D8A4EE}"/>
          </ac:cxnSpMkLst>
        </pc:cxnChg>
      </pc:sldChg>
      <pc:sldChg chg="addSp modSp add">
        <pc:chgData name="Cristian Chilipirea" userId="34ab170da5908fc4" providerId="LiveId" clId="{AE971FE4-E601-4FDC-9BC3-5629A4F3D5CD}" dt="2018-10-04T14:30:15.729" v="322" actId="207"/>
        <pc:sldMkLst>
          <pc:docMk/>
          <pc:sldMk cId="4106652890" sldId="565"/>
        </pc:sldMkLst>
        <pc:spChg chg="mod">
          <ac:chgData name="Cristian Chilipirea" userId="34ab170da5908fc4" providerId="LiveId" clId="{AE971FE4-E601-4FDC-9BC3-5629A4F3D5CD}" dt="2018-10-04T14:30:15.729" v="322" actId="207"/>
          <ac:spMkLst>
            <pc:docMk/>
            <pc:sldMk cId="4106652890" sldId="565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6.611" v="311" actId="20577"/>
          <ac:spMkLst>
            <pc:docMk/>
            <pc:sldMk cId="4106652890" sldId="565"/>
            <ac:spMk id="6" creationId="{CB4879F8-22D4-4ED6-9CA1-7C07976A4BB9}"/>
          </ac:spMkLst>
        </pc:spChg>
        <pc:spChg chg="add mod">
          <ac:chgData name="Cristian Chilipirea" userId="34ab170da5908fc4" providerId="LiveId" clId="{AE971FE4-E601-4FDC-9BC3-5629A4F3D5CD}" dt="2018-10-04T14:30:12.799" v="321" actId="207"/>
          <ac:spMkLst>
            <pc:docMk/>
            <pc:sldMk cId="4106652890" sldId="565"/>
            <ac:spMk id="9" creationId="{CC244FF8-FF2E-42D6-9830-614FD9879A1C}"/>
          </ac:spMkLst>
        </pc:spChg>
        <pc:cxnChg chg="add mod">
          <ac:chgData name="Cristian Chilipirea" userId="34ab170da5908fc4" providerId="LiveId" clId="{AE971FE4-E601-4FDC-9BC3-5629A4F3D5CD}" dt="2018-10-04T14:20:10.852" v="267" actId="1076"/>
          <ac:cxnSpMkLst>
            <pc:docMk/>
            <pc:sldMk cId="4106652890" sldId="565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0:21.651" v="323" actId="207"/>
        <pc:sldMkLst>
          <pc:docMk/>
          <pc:sldMk cId="2933233348" sldId="566"/>
        </pc:sldMkLst>
        <pc:spChg chg="mod">
          <ac:chgData name="Cristian Chilipirea" userId="34ab170da5908fc4" providerId="LiveId" clId="{AE971FE4-E601-4FDC-9BC3-5629A4F3D5CD}" dt="2018-10-04T14:30:21.651" v="323" actId="207"/>
          <ac:spMkLst>
            <pc:docMk/>
            <pc:sldMk cId="2933233348" sldId="566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9.755" v="312" actId="20577"/>
          <ac:spMkLst>
            <pc:docMk/>
            <pc:sldMk cId="2933233348" sldId="566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21.651" v="323" actId="207"/>
          <ac:spMkLst>
            <pc:docMk/>
            <pc:sldMk cId="2933233348" sldId="566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27.694" v="270" actId="1076"/>
          <ac:cxnSpMkLst>
            <pc:docMk/>
            <pc:sldMk cId="2933233348" sldId="566"/>
            <ac:cxnSpMk id="7" creationId="{AF4B914F-1AE0-408A-AA88-DE7055D8A4EE}"/>
          </ac:cxnSpMkLst>
        </pc:cxnChg>
        <pc:cxnChg chg="mod">
          <ac:chgData name="Cristian Chilipirea" userId="34ab170da5908fc4" providerId="LiveId" clId="{AE971FE4-E601-4FDC-9BC3-5629A4F3D5CD}" dt="2018-10-04T14:20:15.331" v="269" actId="1076"/>
          <ac:cxnSpMkLst>
            <pc:docMk/>
            <pc:sldMk cId="2933233348" sldId="566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0:34.689" v="325" actId="207"/>
        <pc:sldMkLst>
          <pc:docMk/>
          <pc:sldMk cId="3858647085" sldId="567"/>
        </pc:sldMkLst>
        <pc:spChg chg="mod">
          <ac:chgData name="Cristian Chilipirea" userId="34ab170da5908fc4" providerId="LiveId" clId="{AE971FE4-E601-4FDC-9BC3-5629A4F3D5CD}" dt="2018-10-04T14:30:31.652" v="324" actId="207"/>
          <ac:spMkLst>
            <pc:docMk/>
            <pc:sldMk cId="3858647085" sldId="567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23.098" v="313" actId="20577"/>
          <ac:spMkLst>
            <pc:docMk/>
            <pc:sldMk cId="3858647085" sldId="567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34.689" v="325" actId="207"/>
          <ac:spMkLst>
            <pc:docMk/>
            <pc:sldMk cId="3858647085" sldId="567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31.606" v="272" actId="1076"/>
          <ac:cxnSpMkLst>
            <pc:docMk/>
            <pc:sldMk cId="3858647085" sldId="567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30:43.613" v="327" actId="207"/>
        <pc:sldMkLst>
          <pc:docMk/>
          <pc:sldMk cId="2619317344" sldId="568"/>
        </pc:sldMkLst>
        <pc:spChg chg="mod">
          <ac:chgData name="Cristian Chilipirea" userId="34ab170da5908fc4" providerId="LiveId" clId="{AE971FE4-E601-4FDC-9BC3-5629A4F3D5CD}" dt="2018-10-04T14:30:41.062" v="326" actId="207"/>
          <ac:spMkLst>
            <pc:docMk/>
            <pc:sldMk cId="2619317344" sldId="568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26.538" v="314" actId="20577"/>
          <ac:spMkLst>
            <pc:docMk/>
            <pc:sldMk cId="2619317344" sldId="568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43.613" v="327" actId="207"/>
          <ac:spMkLst>
            <pc:docMk/>
            <pc:sldMk cId="2619317344" sldId="568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37.123" v="274" actId="1076"/>
          <ac:cxnSpMkLst>
            <pc:docMk/>
            <pc:sldMk cId="2619317344" sldId="568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30:49.786" v="329" actId="207"/>
        <pc:sldMkLst>
          <pc:docMk/>
          <pc:sldMk cId="309234684" sldId="569"/>
        </pc:sldMkLst>
        <pc:spChg chg="mod">
          <ac:chgData name="Cristian Chilipirea" userId="34ab170da5908fc4" providerId="LiveId" clId="{AE971FE4-E601-4FDC-9BC3-5629A4F3D5CD}" dt="2018-10-04T14:30:47.334" v="328" actId="207"/>
          <ac:spMkLst>
            <pc:docMk/>
            <pc:sldMk cId="309234684" sldId="569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29.691" v="315" actId="20577"/>
          <ac:spMkLst>
            <pc:docMk/>
            <pc:sldMk cId="309234684" sldId="569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49.786" v="329" actId="207"/>
          <ac:spMkLst>
            <pc:docMk/>
            <pc:sldMk cId="309234684" sldId="569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49.329" v="276" actId="692"/>
          <ac:cxnSpMkLst>
            <pc:docMk/>
            <pc:sldMk cId="309234684" sldId="569"/>
            <ac:cxnSpMk id="7" creationId="{AF4B914F-1AE0-408A-AA88-DE7055D8A4EE}"/>
          </ac:cxnSpMkLst>
        </pc:cxnChg>
      </pc:sldChg>
      <pc:sldChg chg="modSp add setBg">
        <pc:chgData name="Cristian Chilipirea" userId="34ab170da5908fc4" providerId="LiveId" clId="{AE971FE4-E601-4FDC-9BC3-5629A4F3D5CD}" dt="2018-10-04T14:30:58.961" v="333" actId="207"/>
        <pc:sldMkLst>
          <pc:docMk/>
          <pc:sldMk cId="1132566298" sldId="570"/>
        </pc:sldMkLst>
        <pc:spChg chg="mod">
          <ac:chgData name="Cristian Chilipirea" userId="34ab170da5908fc4" providerId="LiveId" clId="{AE971FE4-E601-4FDC-9BC3-5629A4F3D5CD}" dt="2018-10-04T14:30:56.703" v="332" actId="207"/>
          <ac:spMkLst>
            <pc:docMk/>
            <pc:sldMk cId="1132566298" sldId="570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33.258" v="316" actId="20577"/>
          <ac:spMkLst>
            <pc:docMk/>
            <pc:sldMk cId="1132566298" sldId="570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58.961" v="333" actId="207"/>
          <ac:spMkLst>
            <pc:docMk/>
            <pc:sldMk cId="1132566298" sldId="570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1:02.884" v="278" actId="1076"/>
          <ac:cxnSpMkLst>
            <pc:docMk/>
            <pc:sldMk cId="1132566298" sldId="570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1:25.787" v="335" actId="207"/>
        <pc:sldMkLst>
          <pc:docMk/>
          <pc:sldMk cId="777641279" sldId="571"/>
        </pc:sldMkLst>
        <pc:spChg chg="mod">
          <ac:chgData name="Cristian Chilipirea" userId="34ab170da5908fc4" providerId="LiveId" clId="{AE971FE4-E601-4FDC-9BC3-5629A4F3D5CD}" dt="2018-10-04T14:31:25.787" v="335" actId="207"/>
          <ac:spMkLst>
            <pc:docMk/>
            <pc:sldMk cId="777641279" sldId="571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36.147" v="317" actId="20577"/>
          <ac:spMkLst>
            <pc:docMk/>
            <pc:sldMk cId="777641279" sldId="571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1:23.578" v="334" actId="207"/>
          <ac:spMkLst>
            <pc:docMk/>
            <pc:sldMk cId="777641279" sldId="571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1:19.217" v="280" actId="1076"/>
          <ac:cxnSpMkLst>
            <pc:docMk/>
            <pc:sldMk cId="777641279" sldId="571"/>
            <ac:cxnSpMk id="10" creationId="{EA1C5172-945C-42A2-8631-47986B590397}"/>
          </ac:cxnSpMkLst>
        </pc:cxnChg>
      </pc:sldChg>
      <pc:sldChg chg="delSp modSp add">
        <pc:chgData name="Cristian Chilipirea" userId="34ab170da5908fc4" providerId="LiveId" clId="{AE971FE4-E601-4FDC-9BC3-5629A4F3D5CD}" dt="2018-10-04T14:31:29.671" v="336" actId="207"/>
        <pc:sldMkLst>
          <pc:docMk/>
          <pc:sldMk cId="666949720" sldId="572"/>
        </pc:sldMkLst>
        <pc:spChg chg="mod">
          <ac:chgData name="Cristian Chilipirea" userId="34ab170da5908fc4" providerId="LiveId" clId="{AE971FE4-E601-4FDC-9BC3-5629A4F3D5CD}" dt="2018-10-04T14:31:29.671" v="336" actId="207"/>
          <ac:spMkLst>
            <pc:docMk/>
            <pc:sldMk cId="666949720" sldId="572"/>
            <ac:spMk id="5" creationId="{426B25A3-4F4E-4ABF-9110-78A19BB70270}"/>
          </ac:spMkLst>
        </pc:spChg>
        <pc:spChg chg="del">
          <ac:chgData name="Cristian Chilipirea" userId="34ab170da5908fc4" providerId="LiveId" clId="{AE971FE4-E601-4FDC-9BC3-5629A4F3D5CD}" dt="2018-10-04T14:21:26.410" v="282" actId="478"/>
          <ac:spMkLst>
            <pc:docMk/>
            <pc:sldMk cId="666949720" sldId="572"/>
            <ac:spMk id="9" creationId="{CC244FF8-FF2E-42D6-9830-614FD9879A1C}"/>
          </ac:spMkLst>
        </pc:spChg>
        <pc:cxnChg chg="del">
          <ac:chgData name="Cristian Chilipirea" userId="34ab170da5908fc4" providerId="LiveId" clId="{AE971FE4-E601-4FDC-9BC3-5629A4F3D5CD}" dt="2018-10-04T14:21:27.978" v="283" actId="478"/>
          <ac:cxnSpMkLst>
            <pc:docMk/>
            <pc:sldMk cId="666949720" sldId="572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1:36.687" v="337" actId="207"/>
        <pc:sldMkLst>
          <pc:docMk/>
          <pc:sldMk cId="2803101277" sldId="573"/>
        </pc:sldMkLst>
        <pc:spChg chg="mod">
          <ac:chgData name="Cristian Chilipirea" userId="34ab170da5908fc4" providerId="LiveId" clId="{AE971FE4-E601-4FDC-9BC3-5629A4F3D5CD}" dt="2018-10-04T14:31:36.687" v="337" actId="207"/>
          <ac:spMkLst>
            <pc:docMk/>
            <pc:sldMk cId="2803101277" sldId="573"/>
            <ac:spMk id="5" creationId="{426B25A3-4F4E-4ABF-9110-78A19BB70270}"/>
          </ac:spMkLst>
        </pc:spChg>
        <pc:cxnChg chg="mod">
          <ac:chgData name="Cristian Chilipirea" userId="34ab170da5908fc4" providerId="LiveId" clId="{AE971FE4-E601-4FDC-9BC3-5629A4F3D5CD}" dt="2018-10-04T14:21:34.179" v="285" actId="1076"/>
          <ac:cxnSpMkLst>
            <pc:docMk/>
            <pc:sldMk cId="2803101277" sldId="573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31:40.872" v="338" actId="207"/>
        <pc:sldMkLst>
          <pc:docMk/>
          <pc:sldMk cId="1981668153" sldId="574"/>
        </pc:sldMkLst>
        <pc:spChg chg="mod">
          <ac:chgData name="Cristian Chilipirea" userId="34ab170da5908fc4" providerId="LiveId" clId="{AE971FE4-E601-4FDC-9BC3-5629A4F3D5CD}" dt="2018-10-04T14:31:40.872" v="338" actId="207"/>
          <ac:spMkLst>
            <pc:docMk/>
            <pc:sldMk cId="1981668153" sldId="574"/>
            <ac:spMk id="5" creationId="{426B25A3-4F4E-4ABF-9110-78A19BB70270}"/>
          </ac:spMkLst>
        </pc:spChg>
        <pc:cxnChg chg="mod">
          <ac:chgData name="Cristian Chilipirea" userId="34ab170da5908fc4" providerId="LiveId" clId="{AE971FE4-E601-4FDC-9BC3-5629A4F3D5CD}" dt="2018-10-04T14:21:39.860" v="287" actId="1076"/>
          <ac:cxnSpMkLst>
            <pc:docMk/>
            <pc:sldMk cId="1981668153" sldId="574"/>
            <ac:cxnSpMk id="8" creationId="{C46448B2-B46D-4C3A-95C4-84A7D6193FE6}"/>
          </ac:cxnSpMkLst>
        </pc:cxnChg>
      </pc:sldChg>
      <pc:sldChg chg="delSp add">
        <pc:chgData name="Cristian Chilipirea" userId="34ab170da5908fc4" providerId="LiveId" clId="{AE971FE4-E601-4FDC-9BC3-5629A4F3D5CD}" dt="2018-10-04T14:21:46.673" v="290" actId="478"/>
        <pc:sldMkLst>
          <pc:docMk/>
          <pc:sldMk cId="707382031" sldId="575"/>
        </pc:sldMkLst>
        <pc:spChg chg="del">
          <ac:chgData name="Cristian Chilipirea" userId="34ab170da5908fc4" providerId="LiveId" clId="{AE971FE4-E601-4FDC-9BC3-5629A4F3D5CD}" dt="2018-10-04T14:21:45.466" v="289" actId="478"/>
          <ac:spMkLst>
            <pc:docMk/>
            <pc:sldMk cId="707382031" sldId="575"/>
            <ac:spMk id="5" creationId="{426B25A3-4F4E-4ABF-9110-78A19BB70270}"/>
          </ac:spMkLst>
        </pc:spChg>
        <pc:cxnChg chg="del">
          <ac:chgData name="Cristian Chilipirea" userId="34ab170da5908fc4" providerId="LiveId" clId="{AE971FE4-E601-4FDC-9BC3-5629A4F3D5CD}" dt="2018-10-04T14:21:46.673" v="290" actId="478"/>
          <ac:cxnSpMkLst>
            <pc:docMk/>
            <pc:sldMk cId="707382031" sldId="575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21:52.505" v="292" actId="692"/>
        <pc:sldMkLst>
          <pc:docMk/>
          <pc:sldMk cId="3368994498" sldId="576"/>
        </pc:sldMkLst>
        <pc:cxnChg chg="mod">
          <ac:chgData name="Cristian Chilipirea" userId="34ab170da5908fc4" providerId="LiveId" clId="{AE971FE4-E601-4FDC-9BC3-5629A4F3D5CD}" dt="2018-10-04T14:21:52.505" v="292" actId="692"/>
          <ac:cxnSpMkLst>
            <pc:docMk/>
            <pc:sldMk cId="3368994498" sldId="576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1:57.731" v="294" actId="1076"/>
        <pc:sldMkLst>
          <pc:docMk/>
          <pc:sldMk cId="2677296145" sldId="577"/>
        </pc:sldMkLst>
        <pc:cxnChg chg="mod">
          <ac:chgData name="Cristian Chilipirea" userId="34ab170da5908fc4" providerId="LiveId" clId="{AE971FE4-E601-4FDC-9BC3-5629A4F3D5CD}" dt="2018-10-04T14:21:57.731" v="294" actId="1076"/>
          <ac:cxnSpMkLst>
            <pc:docMk/>
            <pc:sldMk cId="2677296145" sldId="577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03.854" v="296" actId="1076"/>
        <pc:sldMkLst>
          <pc:docMk/>
          <pc:sldMk cId="1177411385" sldId="578"/>
        </pc:sldMkLst>
        <pc:cxnChg chg="mod">
          <ac:chgData name="Cristian Chilipirea" userId="34ab170da5908fc4" providerId="LiveId" clId="{AE971FE4-E601-4FDC-9BC3-5629A4F3D5CD}" dt="2018-10-04T14:22:03.854" v="296" actId="1076"/>
          <ac:cxnSpMkLst>
            <pc:docMk/>
            <pc:sldMk cId="1177411385" sldId="578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09.613" v="298" actId="1076"/>
        <pc:sldMkLst>
          <pc:docMk/>
          <pc:sldMk cId="1845634745" sldId="579"/>
        </pc:sldMkLst>
        <pc:cxnChg chg="mod">
          <ac:chgData name="Cristian Chilipirea" userId="34ab170da5908fc4" providerId="LiveId" clId="{AE971FE4-E601-4FDC-9BC3-5629A4F3D5CD}" dt="2018-10-04T14:22:09.613" v="298" actId="1076"/>
          <ac:cxnSpMkLst>
            <pc:docMk/>
            <pc:sldMk cId="1845634745" sldId="579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13.550" v="300" actId="1076"/>
        <pc:sldMkLst>
          <pc:docMk/>
          <pc:sldMk cId="2948338232" sldId="580"/>
        </pc:sldMkLst>
        <pc:cxnChg chg="mod">
          <ac:chgData name="Cristian Chilipirea" userId="34ab170da5908fc4" providerId="LiveId" clId="{AE971FE4-E601-4FDC-9BC3-5629A4F3D5CD}" dt="2018-10-04T14:22:13.550" v="300" actId="1076"/>
          <ac:cxnSpMkLst>
            <pc:docMk/>
            <pc:sldMk cId="2948338232" sldId="580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17.351" v="302" actId="1076"/>
        <pc:sldMkLst>
          <pc:docMk/>
          <pc:sldMk cId="1541687133" sldId="581"/>
        </pc:sldMkLst>
        <pc:cxnChg chg="mod">
          <ac:chgData name="Cristian Chilipirea" userId="34ab170da5908fc4" providerId="LiveId" clId="{AE971FE4-E601-4FDC-9BC3-5629A4F3D5CD}" dt="2018-10-04T14:22:17.351" v="302" actId="1076"/>
          <ac:cxnSpMkLst>
            <pc:docMk/>
            <pc:sldMk cId="1541687133" sldId="581"/>
            <ac:cxnSpMk id="7" creationId="{AF4B914F-1AE0-408A-AA88-DE7055D8A4EE}"/>
          </ac:cxnSpMkLst>
        </pc:cxnChg>
      </pc:sldChg>
      <pc:sldChg chg="addSp delSp modSp add ord">
        <pc:chgData name="Cristian Chilipirea" userId="34ab170da5908fc4" providerId="LiveId" clId="{AE971FE4-E601-4FDC-9BC3-5629A4F3D5CD}" dt="2018-10-04T14:37:36.266" v="505"/>
        <pc:sldMkLst>
          <pc:docMk/>
          <pc:sldMk cId="3552800911" sldId="582"/>
        </pc:sldMkLst>
        <pc:spChg chg="mod">
          <ac:chgData name="Cristian Chilipirea" userId="34ab170da5908fc4" providerId="LiveId" clId="{AE971FE4-E601-4FDC-9BC3-5629A4F3D5CD}" dt="2018-10-04T14:36:43.663" v="383" actId="207"/>
          <ac:spMkLst>
            <pc:docMk/>
            <pc:sldMk cId="3552800911" sldId="582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37:36.266" v="505"/>
          <ac:spMkLst>
            <pc:docMk/>
            <pc:sldMk cId="3552800911" sldId="582"/>
            <ac:spMk id="5" creationId="{AFD04B7E-C9AA-4FC7-8F87-8A50AB771F6F}"/>
          </ac:spMkLst>
        </pc:spChg>
        <pc:spChg chg="add mod">
          <ac:chgData name="Cristian Chilipirea" userId="34ab170da5908fc4" providerId="LiveId" clId="{AE971FE4-E601-4FDC-9BC3-5629A4F3D5CD}" dt="2018-10-04T14:37:34.551" v="503" actId="1076"/>
          <ac:spMkLst>
            <pc:docMk/>
            <pc:sldMk cId="3552800911" sldId="582"/>
            <ac:spMk id="6" creationId="{5EFECB11-DEB9-4B99-A0F4-8B1B7E312A02}"/>
          </ac:spMkLst>
        </pc:spChg>
      </pc:sldChg>
      <pc:sldChg chg="addSp modSp add ord">
        <pc:chgData name="Cristian Chilipirea" userId="34ab170da5908fc4" providerId="LiveId" clId="{AE971FE4-E601-4FDC-9BC3-5629A4F3D5CD}" dt="2018-10-04T14:39:09.747" v="659" actId="1076"/>
        <pc:sldMkLst>
          <pc:docMk/>
          <pc:sldMk cId="3613867516" sldId="583"/>
        </pc:sldMkLst>
        <pc:spChg chg="mod">
          <ac:chgData name="Cristian Chilipirea" userId="34ab170da5908fc4" providerId="LiveId" clId="{AE971FE4-E601-4FDC-9BC3-5629A4F3D5CD}" dt="2018-10-04T14:37:54.004" v="508" actId="207"/>
          <ac:spMkLst>
            <pc:docMk/>
            <pc:sldMk cId="3613867516" sldId="583"/>
            <ac:spMk id="3" creationId="{5A14C1F4-F0BE-4574-8BC1-C0AAD28D5DFD}"/>
          </ac:spMkLst>
        </pc:spChg>
        <pc:spChg chg="add mod">
          <ac:chgData name="Cristian Chilipirea" userId="34ab170da5908fc4" providerId="LiveId" clId="{AE971FE4-E601-4FDC-9BC3-5629A4F3D5CD}" dt="2018-10-04T14:39:09.747" v="659" actId="1076"/>
          <ac:spMkLst>
            <pc:docMk/>
            <pc:sldMk cId="3613867516" sldId="583"/>
            <ac:spMk id="5" creationId="{49CED803-FB9E-4301-B542-BF7A2CA2A33F}"/>
          </ac:spMkLst>
        </pc:spChg>
      </pc:sldChg>
      <pc:sldChg chg="addSp delSp modSp add ord">
        <pc:chgData name="Cristian Chilipirea" userId="34ab170da5908fc4" providerId="LiveId" clId="{AE971FE4-E601-4FDC-9BC3-5629A4F3D5CD}" dt="2018-10-04T14:40:08.786" v="718"/>
        <pc:sldMkLst>
          <pc:docMk/>
          <pc:sldMk cId="896687691" sldId="584"/>
        </pc:sldMkLst>
        <pc:spChg chg="mod">
          <ac:chgData name="Cristian Chilipirea" userId="34ab170da5908fc4" providerId="LiveId" clId="{AE971FE4-E601-4FDC-9BC3-5629A4F3D5CD}" dt="2018-10-04T14:39:25.741" v="662" actId="207"/>
          <ac:spMkLst>
            <pc:docMk/>
            <pc:sldMk cId="896687691" sldId="584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40:08.786" v="718"/>
          <ac:spMkLst>
            <pc:docMk/>
            <pc:sldMk cId="896687691" sldId="584"/>
            <ac:spMk id="5" creationId="{DE7823B7-EB89-4898-BCF1-9E2B456CE935}"/>
          </ac:spMkLst>
        </pc:spChg>
        <pc:spChg chg="add mod">
          <ac:chgData name="Cristian Chilipirea" userId="34ab170da5908fc4" providerId="LiveId" clId="{AE971FE4-E601-4FDC-9BC3-5629A4F3D5CD}" dt="2018-10-04T14:40:03.137" v="716" actId="1076"/>
          <ac:spMkLst>
            <pc:docMk/>
            <pc:sldMk cId="896687691" sldId="584"/>
            <ac:spMk id="6" creationId="{93936491-5D2F-4156-AA11-9D6BA04428BF}"/>
          </ac:spMkLst>
        </pc:spChg>
      </pc:sldChg>
      <pc:sldChg chg="addSp delSp modSp add ord">
        <pc:chgData name="Cristian Chilipirea" userId="34ab170da5908fc4" providerId="LiveId" clId="{AE971FE4-E601-4FDC-9BC3-5629A4F3D5CD}" dt="2018-10-04T14:41:24.016" v="799"/>
        <pc:sldMkLst>
          <pc:docMk/>
          <pc:sldMk cId="1429551694" sldId="585"/>
        </pc:sldMkLst>
        <pc:spChg chg="mod">
          <ac:chgData name="Cristian Chilipirea" userId="34ab170da5908fc4" providerId="LiveId" clId="{AE971FE4-E601-4FDC-9BC3-5629A4F3D5CD}" dt="2018-10-04T14:41:23.515" v="797" actId="207"/>
          <ac:spMkLst>
            <pc:docMk/>
            <pc:sldMk cId="1429551694" sldId="585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41:24.016" v="799"/>
          <ac:spMkLst>
            <pc:docMk/>
            <pc:sldMk cId="1429551694" sldId="585"/>
            <ac:spMk id="5" creationId="{77392EA6-89E7-42E2-967B-2D40DEC7C63E}"/>
          </ac:spMkLst>
        </pc:spChg>
        <pc:spChg chg="add mod">
          <ac:chgData name="Cristian Chilipirea" userId="34ab170da5908fc4" providerId="LiveId" clId="{AE971FE4-E601-4FDC-9BC3-5629A4F3D5CD}" dt="2018-10-04T14:41:19.962" v="795" actId="1076"/>
          <ac:spMkLst>
            <pc:docMk/>
            <pc:sldMk cId="1429551694" sldId="585"/>
            <ac:spMk id="6" creationId="{CFDF16C4-D709-47CC-9390-F74919E25685}"/>
          </ac:spMkLst>
        </pc:spChg>
      </pc:sldChg>
      <pc:sldChg chg="addSp modSp add">
        <pc:chgData name="Cristian Chilipirea" userId="34ab170da5908fc4" providerId="LiveId" clId="{AE971FE4-E601-4FDC-9BC3-5629A4F3D5CD}" dt="2018-10-04T15:26:27.790" v="1013" actId="1076"/>
        <pc:sldMkLst>
          <pc:docMk/>
          <pc:sldMk cId="3440455392" sldId="586"/>
        </pc:sldMkLst>
        <pc:spChg chg="mod">
          <ac:chgData name="Cristian Chilipirea" userId="34ab170da5908fc4" providerId="LiveId" clId="{AE971FE4-E601-4FDC-9BC3-5629A4F3D5CD}" dt="2018-10-04T15:09:07.762" v="827" actId="20577"/>
          <ac:spMkLst>
            <pc:docMk/>
            <pc:sldMk cId="3440455392" sldId="586"/>
            <ac:spMk id="2" creationId="{F4212CFE-B372-4D06-B535-CD906B2AC07A}"/>
          </ac:spMkLst>
        </pc:spChg>
        <pc:spChg chg="mod">
          <ac:chgData name="Cristian Chilipirea" userId="34ab170da5908fc4" providerId="LiveId" clId="{AE971FE4-E601-4FDC-9BC3-5629A4F3D5CD}" dt="2018-10-04T15:21:28.032" v="881" actId="113"/>
          <ac:spMkLst>
            <pc:docMk/>
            <pc:sldMk cId="3440455392" sldId="586"/>
            <ac:spMk id="3" creationId="{26AEB5BB-FF11-4845-AE17-EA29881F5CFF}"/>
          </ac:spMkLst>
        </pc:spChg>
        <pc:spChg chg="add mod">
          <ac:chgData name="Cristian Chilipirea" userId="34ab170da5908fc4" providerId="LiveId" clId="{AE971FE4-E601-4FDC-9BC3-5629A4F3D5CD}" dt="2018-10-04T15:21:29.976" v="882" actId="113"/>
          <ac:spMkLst>
            <pc:docMk/>
            <pc:sldMk cId="3440455392" sldId="586"/>
            <ac:spMk id="5" creationId="{9A880A29-D87B-4863-9C3B-1F47565A3E69}"/>
          </ac:spMkLst>
        </pc:spChg>
        <pc:spChg chg="add mod">
          <ac:chgData name="Cristian Chilipirea" userId="34ab170da5908fc4" providerId="LiveId" clId="{AE971FE4-E601-4FDC-9BC3-5629A4F3D5CD}" dt="2018-10-04T15:20:42.355" v="875" actId="20577"/>
          <ac:spMkLst>
            <pc:docMk/>
            <pc:sldMk cId="3440455392" sldId="586"/>
            <ac:spMk id="9" creationId="{38DCCC5C-9444-46C7-BE49-32BFEA22683A}"/>
          </ac:spMkLst>
        </pc:spChg>
        <pc:spChg chg="add mod">
          <ac:chgData name="Cristian Chilipirea" userId="34ab170da5908fc4" providerId="LiveId" clId="{AE971FE4-E601-4FDC-9BC3-5629A4F3D5CD}" dt="2018-10-04T15:20:51.182" v="878" actId="20577"/>
          <ac:spMkLst>
            <pc:docMk/>
            <pc:sldMk cId="3440455392" sldId="586"/>
            <ac:spMk id="10" creationId="{4DF54CB6-9A78-4879-93B9-5BC1F1A97340}"/>
          </ac:spMkLst>
        </pc:spChg>
        <pc:spChg chg="add mod">
          <ac:chgData name="Cristian Chilipirea" userId="34ab170da5908fc4" providerId="LiveId" clId="{AE971FE4-E601-4FDC-9BC3-5629A4F3D5CD}" dt="2018-10-04T15:26:27.790" v="1013" actId="1076"/>
          <ac:spMkLst>
            <pc:docMk/>
            <pc:sldMk cId="3440455392" sldId="586"/>
            <ac:spMk id="12" creationId="{443D66CC-3E91-4403-9048-BA23C1B3ED8E}"/>
          </ac:spMkLst>
        </pc:spChg>
        <pc:cxnChg chg="add mod">
          <ac:chgData name="Cristian Chilipirea" userId="34ab170da5908fc4" providerId="LiveId" clId="{AE971FE4-E601-4FDC-9BC3-5629A4F3D5CD}" dt="2018-10-04T15:26:04.534" v="977" actId="14100"/>
          <ac:cxnSpMkLst>
            <pc:docMk/>
            <pc:sldMk cId="3440455392" sldId="586"/>
            <ac:cxnSpMk id="7" creationId="{32CDA020-F229-4B46-9B18-72D0F50178A0}"/>
          </ac:cxnSpMkLst>
        </pc:cxnChg>
      </pc:sldChg>
      <pc:sldChg chg="modSp add ord">
        <pc:chgData name="Cristian Chilipirea" userId="34ab170da5908fc4" providerId="LiveId" clId="{AE971FE4-E601-4FDC-9BC3-5629A4F3D5CD}" dt="2018-10-04T15:24:10.708" v="975" actId="20577"/>
        <pc:sldMkLst>
          <pc:docMk/>
          <pc:sldMk cId="1004568210" sldId="587"/>
        </pc:sldMkLst>
        <pc:spChg chg="mod">
          <ac:chgData name="Cristian Chilipirea" userId="34ab170da5908fc4" providerId="LiveId" clId="{AE971FE4-E601-4FDC-9BC3-5629A4F3D5CD}" dt="2018-10-04T15:23:24.703" v="916" actId="20577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AE971FE4-E601-4FDC-9BC3-5629A4F3D5CD}" dt="2018-10-04T15:24:10.708" v="975" actId="20577"/>
          <ac:spMkLst>
            <pc:docMk/>
            <pc:sldMk cId="1004568210" sldId="587"/>
            <ac:spMk id="3" creationId="{339551E0-5B4F-468D-A5F2-74EA52B6C9FD}"/>
          </ac:spMkLst>
        </pc:spChg>
      </pc:sldChg>
      <pc:sldChg chg="add">
        <pc:chgData name="Cristian Chilipirea" userId="34ab170da5908fc4" providerId="LiveId" clId="{AE971FE4-E601-4FDC-9BC3-5629A4F3D5CD}" dt="2018-10-04T15:25:46.289" v="976"/>
        <pc:sldMkLst>
          <pc:docMk/>
          <pc:sldMk cId="2844747525" sldId="588"/>
        </pc:sldMkLst>
      </pc:sldChg>
      <pc:sldChg chg="addSp modSp add">
        <pc:chgData name="Cristian Chilipirea" userId="34ab170da5908fc4" providerId="LiveId" clId="{AE971FE4-E601-4FDC-9BC3-5629A4F3D5CD}" dt="2018-10-04T15:27:03.547" v="1024" actId="1076"/>
        <pc:sldMkLst>
          <pc:docMk/>
          <pc:sldMk cId="3229519859" sldId="589"/>
        </pc:sldMkLst>
        <pc:spChg chg="add mod">
          <ac:chgData name="Cristian Chilipirea" userId="34ab170da5908fc4" providerId="LiveId" clId="{AE971FE4-E601-4FDC-9BC3-5629A4F3D5CD}" dt="2018-10-04T15:27:03.547" v="1024" actId="1076"/>
          <ac:spMkLst>
            <pc:docMk/>
            <pc:sldMk cId="3229519859" sldId="589"/>
            <ac:spMk id="6" creationId="{10B96608-BF92-4C55-AE99-5E9DF656041A}"/>
          </ac:spMkLst>
        </pc:spChg>
      </pc:sldChg>
      <pc:sldChg chg="modSp add">
        <pc:chgData name="Cristian Chilipirea" userId="34ab170da5908fc4" providerId="LiveId" clId="{AE971FE4-E601-4FDC-9BC3-5629A4F3D5CD}" dt="2018-10-04T15:35:25.288" v="1027" actId="20577"/>
        <pc:sldMkLst>
          <pc:docMk/>
          <pc:sldMk cId="2934982308" sldId="590"/>
        </pc:sldMkLst>
        <pc:spChg chg="mod">
          <ac:chgData name="Cristian Chilipirea" userId="34ab170da5908fc4" providerId="LiveId" clId="{AE971FE4-E601-4FDC-9BC3-5629A4F3D5CD}" dt="2018-10-04T15:35:25.288" v="1027" actId="20577"/>
          <ac:spMkLst>
            <pc:docMk/>
            <pc:sldMk cId="2934982308" sldId="590"/>
            <ac:spMk id="12" creationId="{443D66CC-3E91-4403-9048-BA23C1B3ED8E}"/>
          </ac:spMkLst>
        </pc:spChg>
      </pc:sldChg>
      <pc:sldChg chg="modSp add">
        <pc:chgData name="Cristian Chilipirea" userId="34ab170da5908fc4" providerId="LiveId" clId="{AE971FE4-E601-4FDC-9BC3-5629A4F3D5CD}" dt="2018-10-04T15:35:55.547" v="1038" actId="207"/>
        <pc:sldMkLst>
          <pc:docMk/>
          <pc:sldMk cId="638753181" sldId="591"/>
        </pc:sldMkLst>
        <pc:spChg chg="mod">
          <ac:chgData name="Cristian Chilipirea" userId="34ab170da5908fc4" providerId="LiveId" clId="{AE971FE4-E601-4FDC-9BC3-5629A4F3D5CD}" dt="2018-10-04T15:35:55.547" v="1038" actId="207"/>
          <ac:spMkLst>
            <pc:docMk/>
            <pc:sldMk cId="638753181" sldId="591"/>
            <ac:spMk id="12" creationId="{443D66CC-3E91-4403-9048-BA23C1B3ED8E}"/>
          </ac:spMkLst>
        </pc:spChg>
      </pc:sldChg>
      <pc:sldChg chg="addSp delSp modSp add">
        <pc:chgData name="Cristian Chilipirea" userId="34ab170da5908fc4" providerId="LiveId" clId="{AE971FE4-E601-4FDC-9BC3-5629A4F3D5CD}" dt="2018-10-04T15:41:23.149" v="1141" actId="1076"/>
        <pc:sldMkLst>
          <pc:docMk/>
          <pc:sldMk cId="2526377157" sldId="592"/>
        </pc:sldMkLst>
        <pc:spChg chg="mod">
          <ac:chgData name="Cristian Chilipirea" userId="34ab170da5908fc4" providerId="LiveId" clId="{AE971FE4-E601-4FDC-9BC3-5629A4F3D5CD}" dt="2018-10-04T15:39:21.615" v="1104" actId="1076"/>
          <ac:spMkLst>
            <pc:docMk/>
            <pc:sldMk cId="2526377157" sldId="592"/>
            <ac:spMk id="3" creationId="{26AEB5BB-FF11-4845-AE17-EA29881F5CFF}"/>
          </ac:spMkLst>
        </pc:spChg>
        <pc:spChg chg="del">
          <ac:chgData name="Cristian Chilipirea" userId="34ab170da5908fc4" providerId="LiveId" clId="{AE971FE4-E601-4FDC-9BC3-5629A4F3D5CD}" dt="2018-10-04T15:39:25.909" v="1105" actId="478"/>
          <ac:spMkLst>
            <pc:docMk/>
            <pc:sldMk cId="2526377157" sldId="592"/>
            <ac:spMk id="5" creationId="{9A880A29-D87B-4863-9C3B-1F47565A3E69}"/>
          </ac:spMkLst>
        </pc:spChg>
        <pc:spChg chg="add mod">
          <ac:chgData name="Cristian Chilipirea" userId="34ab170da5908fc4" providerId="LiveId" clId="{AE971FE4-E601-4FDC-9BC3-5629A4F3D5CD}" dt="2018-10-04T15:39:47.335" v="1108" actId="1076"/>
          <ac:spMkLst>
            <pc:docMk/>
            <pc:sldMk cId="2526377157" sldId="592"/>
            <ac:spMk id="11" creationId="{41B75F7F-136A-4AB3-AE22-C02F091ED1CC}"/>
          </ac:spMkLst>
        </pc:spChg>
        <pc:spChg chg="del">
          <ac:chgData name="Cristian Chilipirea" userId="34ab170da5908fc4" providerId="LiveId" clId="{AE971FE4-E601-4FDC-9BC3-5629A4F3D5CD}" dt="2018-10-04T15:37:57.644" v="1040" actId="478"/>
          <ac:spMkLst>
            <pc:docMk/>
            <pc:sldMk cId="2526377157" sldId="592"/>
            <ac:spMk id="12" creationId="{443D66CC-3E91-4403-9048-BA23C1B3ED8E}"/>
          </ac:spMkLst>
        </pc:spChg>
        <pc:spChg chg="add del mod">
          <ac:chgData name="Cristian Chilipirea" userId="34ab170da5908fc4" providerId="LiveId" clId="{AE971FE4-E601-4FDC-9BC3-5629A4F3D5CD}" dt="2018-10-04T15:40:30.292" v="1119" actId="478"/>
          <ac:spMkLst>
            <pc:docMk/>
            <pc:sldMk cId="2526377157" sldId="592"/>
            <ac:spMk id="17" creationId="{8695ED8E-BE59-483D-92ED-4616CE4DE844}"/>
          </ac:spMkLst>
        </pc:spChg>
        <pc:spChg chg="add mod">
          <ac:chgData name="Cristian Chilipirea" userId="34ab170da5908fc4" providerId="LiveId" clId="{AE971FE4-E601-4FDC-9BC3-5629A4F3D5CD}" dt="2018-10-04T15:41:14.303" v="1139" actId="207"/>
          <ac:spMkLst>
            <pc:docMk/>
            <pc:sldMk cId="2526377157" sldId="592"/>
            <ac:spMk id="18" creationId="{444FCF6F-CE05-49D1-8D73-6511B9DFC35F}"/>
          </ac:spMkLst>
        </pc:spChg>
        <pc:spChg chg="add mod">
          <ac:chgData name="Cristian Chilipirea" userId="34ab170da5908fc4" providerId="LiveId" clId="{AE971FE4-E601-4FDC-9BC3-5629A4F3D5CD}" dt="2018-10-04T15:41:23.149" v="1141" actId="1076"/>
          <ac:spMkLst>
            <pc:docMk/>
            <pc:sldMk cId="2526377157" sldId="592"/>
            <ac:spMk id="19" creationId="{761C4FCA-92BA-4BAE-9C65-2655E1AC95F5}"/>
          </ac:spMkLst>
        </pc:spChg>
        <pc:cxnChg chg="add mod">
          <ac:chgData name="Cristian Chilipirea" userId="34ab170da5908fc4" providerId="LiveId" clId="{AE971FE4-E601-4FDC-9BC3-5629A4F3D5CD}" dt="2018-10-04T15:40:01.378" v="1110" actId="1076"/>
          <ac:cxnSpMkLst>
            <pc:docMk/>
            <pc:sldMk cId="2526377157" sldId="592"/>
            <ac:cxnSpMk id="13" creationId="{687ACFD2-E0EB-4801-A009-B9F98C307226}"/>
          </ac:cxnSpMkLst>
        </pc:cxnChg>
        <pc:cxnChg chg="add mod">
          <ac:chgData name="Cristian Chilipirea" userId="34ab170da5908fc4" providerId="LiveId" clId="{AE971FE4-E601-4FDC-9BC3-5629A4F3D5CD}" dt="2018-10-04T15:40:16.996" v="1116" actId="14100"/>
          <ac:cxnSpMkLst>
            <pc:docMk/>
            <pc:sldMk cId="2526377157" sldId="592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1:50.049" v="1145" actId="20577"/>
        <pc:sldMkLst>
          <pc:docMk/>
          <pc:sldMk cId="3249049725" sldId="593"/>
        </pc:sldMkLst>
        <pc:spChg chg="mod">
          <ac:chgData name="Cristian Chilipirea" userId="34ab170da5908fc4" providerId="LiveId" clId="{AE971FE4-E601-4FDC-9BC3-5629A4F3D5CD}" dt="2018-10-04T15:41:50.049" v="1145" actId="20577"/>
          <ac:spMkLst>
            <pc:docMk/>
            <pc:sldMk cId="3249049725" sldId="593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1:38.168" v="1143" actId="1076"/>
          <ac:cxnSpMkLst>
            <pc:docMk/>
            <pc:sldMk cId="3249049725" sldId="593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2:11.176" v="1149" actId="20577"/>
        <pc:sldMkLst>
          <pc:docMk/>
          <pc:sldMk cId="2757188932" sldId="594"/>
        </pc:sldMkLst>
        <pc:spChg chg="mod">
          <ac:chgData name="Cristian Chilipirea" userId="34ab170da5908fc4" providerId="LiveId" clId="{AE971FE4-E601-4FDC-9BC3-5629A4F3D5CD}" dt="2018-10-04T15:42:11.176" v="1149" actId="20577"/>
          <ac:spMkLst>
            <pc:docMk/>
            <pc:sldMk cId="2757188932" sldId="594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2:02.083" v="1147" actId="1076"/>
          <ac:cxnSpMkLst>
            <pc:docMk/>
            <pc:sldMk cId="2757188932" sldId="594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2:21.705" v="1152" actId="20577"/>
        <pc:sldMkLst>
          <pc:docMk/>
          <pc:sldMk cId="2457825635" sldId="595"/>
        </pc:sldMkLst>
        <pc:spChg chg="mod">
          <ac:chgData name="Cristian Chilipirea" userId="34ab170da5908fc4" providerId="LiveId" clId="{AE971FE4-E601-4FDC-9BC3-5629A4F3D5CD}" dt="2018-10-04T15:42:21.705" v="1152" actId="20577"/>
          <ac:spMkLst>
            <pc:docMk/>
            <pc:sldMk cId="2457825635" sldId="595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2:19.991" v="1151" actId="1076"/>
          <ac:cxnSpMkLst>
            <pc:docMk/>
            <pc:sldMk cId="2457825635" sldId="595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2:42.146" v="1158" actId="1076"/>
        <pc:sldMkLst>
          <pc:docMk/>
          <pc:sldMk cId="1862494286" sldId="596"/>
        </pc:sldMkLst>
        <pc:spChg chg="mod">
          <ac:chgData name="Cristian Chilipirea" userId="34ab170da5908fc4" providerId="LiveId" clId="{AE971FE4-E601-4FDC-9BC3-5629A4F3D5CD}" dt="2018-10-04T15:42:34.773" v="1155" actId="20577"/>
          <ac:spMkLst>
            <pc:docMk/>
            <pc:sldMk cId="1862494286" sldId="596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2:40.258" v="1157" actId="1076"/>
          <ac:cxnSpMkLst>
            <pc:docMk/>
            <pc:sldMk cId="1862494286" sldId="596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2:42.146" v="1158" actId="1076"/>
          <ac:cxnSpMkLst>
            <pc:docMk/>
            <pc:sldMk cId="1862494286" sldId="596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2:51.849" v="1161" actId="20577"/>
        <pc:sldMkLst>
          <pc:docMk/>
          <pc:sldMk cId="2528492379" sldId="597"/>
        </pc:sldMkLst>
        <pc:spChg chg="mod">
          <ac:chgData name="Cristian Chilipirea" userId="34ab170da5908fc4" providerId="LiveId" clId="{AE971FE4-E601-4FDC-9BC3-5629A4F3D5CD}" dt="2018-10-04T15:42:51.849" v="1161" actId="20577"/>
          <ac:spMkLst>
            <pc:docMk/>
            <pc:sldMk cId="2528492379" sldId="597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2:49.747" v="1160" actId="1076"/>
          <ac:cxnSpMkLst>
            <pc:docMk/>
            <pc:sldMk cId="2528492379" sldId="597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2:56.949" v="1163" actId="1076"/>
        <pc:sldMkLst>
          <pc:docMk/>
          <pc:sldMk cId="2518629561" sldId="598"/>
        </pc:sldMkLst>
        <pc:cxnChg chg="mod">
          <ac:chgData name="Cristian Chilipirea" userId="34ab170da5908fc4" providerId="LiveId" clId="{AE971FE4-E601-4FDC-9BC3-5629A4F3D5CD}" dt="2018-10-04T15:42:56.949" v="1163" actId="1076"/>
          <ac:cxnSpMkLst>
            <pc:docMk/>
            <pc:sldMk cId="2518629561" sldId="598"/>
            <ac:cxnSpMk id="14" creationId="{DFD85EDB-FD96-4A16-89FF-2C7BEF5D109A}"/>
          </ac:cxnSpMkLst>
        </pc:cxnChg>
      </pc:sldChg>
      <pc:sldChg chg="modSp add ord">
        <pc:chgData name="Cristian Chilipirea" userId="34ab170da5908fc4" providerId="LiveId" clId="{AE971FE4-E601-4FDC-9BC3-5629A4F3D5CD}" dt="2018-10-04T15:44:54.237" v="1190" actId="1076"/>
        <pc:sldMkLst>
          <pc:docMk/>
          <pc:sldMk cId="3957409372" sldId="599"/>
        </pc:sldMkLst>
        <pc:spChg chg="mod">
          <ac:chgData name="Cristian Chilipirea" userId="34ab170da5908fc4" providerId="LiveId" clId="{AE971FE4-E601-4FDC-9BC3-5629A4F3D5CD}" dt="2018-10-04T15:44:50.589" v="1189" actId="6549"/>
          <ac:spMkLst>
            <pc:docMk/>
            <pc:sldMk cId="3957409372" sldId="599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4:54.237" v="1190" actId="1076"/>
          <ac:cxnSpMkLst>
            <pc:docMk/>
            <pc:sldMk cId="3957409372" sldId="599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3:45.229" v="1173" actId="20577"/>
        <pc:sldMkLst>
          <pc:docMk/>
          <pc:sldMk cId="2442255895" sldId="600"/>
        </pc:sldMkLst>
        <pc:spChg chg="mod">
          <ac:chgData name="Cristian Chilipirea" userId="34ab170da5908fc4" providerId="LiveId" clId="{AE971FE4-E601-4FDC-9BC3-5629A4F3D5CD}" dt="2018-10-04T15:43:45.229" v="1173" actId="20577"/>
          <ac:spMkLst>
            <pc:docMk/>
            <pc:sldMk cId="2442255895" sldId="600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3:42.249" v="1172" actId="1076"/>
          <ac:cxnSpMkLst>
            <pc:docMk/>
            <pc:sldMk cId="2442255895" sldId="600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3:53.782" v="1176" actId="20577"/>
        <pc:sldMkLst>
          <pc:docMk/>
          <pc:sldMk cId="539200228" sldId="601"/>
        </pc:sldMkLst>
        <pc:spChg chg="mod">
          <ac:chgData name="Cristian Chilipirea" userId="34ab170da5908fc4" providerId="LiveId" clId="{AE971FE4-E601-4FDC-9BC3-5629A4F3D5CD}" dt="2018-10-04T15:43:53.782" v="1176" actId="20577"/>
          <ac:spMkLst>
            <pc:docMk/>
            <pc:sldMk cId="539200228" sldId="601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3:51.601" v="1175" actId="1076"/>
          <ac:cxnSpMkLst>
            <pc:docMk/>
            <pc:sldMk cId="539200228" sldId="601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4:09.632" v="1180" actId="20577"/>
        <pc:sldMkLst>
          <pc:docMk/>
          <pc:sldMk cId="2552501450" sldId="602"/>
        </pc:sldMkLst>
        <pc:spChg chg="mod">
          <ac:chgData name="Cristian Chilipirea" userId="34ab170da5908fc4" providerId="LiveId" clId="{AE971FE4-E601-4FDC-9BC3-5629A4F3D5CD}" dt="2018-10-04T15:44:09.632" v="1180" actId="20577"/>
          <ac:spMkLst>
            <pc:docMk/>
            <pc:sldMk cId="2552501450" sldId="602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4:05.550" v="1178" actId="1076"/>
          <ac:cxnSpMkLst>
            <pc:docMk/>
            <pc:sldMk cId="2552501450" sldId="602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4:19.496" v="1183" actId="20577"/>
        <pc:sldMkLst>
          <pc:docMk/>
          <pc:sldMk cId="1787298923" sldId="603"/>
        </pc:sldMkLst>
        <pc:spChg chg="mod">
          <ac:chgData name="Cristian Chilipirea" userId="34ab170da5908fc4" providerId="LiveId" clId="{AE971FE4-E601-4FDC-9BC3-5629A4F3D5CD}" dt="2018-10-04T15:44:19.496" v="1183" actId="20577"/>
          <ac:spMkLst>
            <pc:docMk/>
            <pc:sldMk cId="1787298923" sldId="603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4:16.893" v="1182" actId="1076"/>
          <ac:cxnSpMkLst>
            <pc:docMk/>
            <pc:sldMk cId="1787298923" sldId="603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4:25.969" v="1186" actId="20577"/>
        <pc:sldMkLst>
          <pc:docMk/>
          <pc:sldMk cId="2363012813" sldId="604"/>
        </pc:sldMkLst>
        <pc:spChg chg="mod">
          <ac:chgData name="Cristian Chilipirea" userId="34ab170da5908fc4" providerId="LiveId" clId="{AE971FE4-E601-4FDC-9BC3-5629A4F3D5CD}" dt="2018-10-04T15:44:25.969" v="1186" actId="20577"/>
          <ac:spMkLst>
            <pc:docMk/>
            <pc:sldMk cId="2363012813" sldId="604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4:23.502" v="1185" actId="1076"/>
          <ac:cxnSpMkLst>
            <pc:docMk/>
            <pc:sldMk cId="2363012813" sldId="604"/>
            <ac:cxnSpMk id="14" creationId="{DFD85EDB-FD96-4A16-89FF-2C7BEF5D109A}"/>
          </ac:cxnSpMkLst>
        </pc:cxnChg>
      </pc:sldChg>
      <pc:sldChg chg="add">
        <pc:chgData name="Cristian Chilipirea" userId="34ab170da5908fc4" providerId="LiveId" clId="{AE971FE4-E601-4FDC-9BC3-5629A4F3D5CD}" dt="2018-10-04T15:44:45.557" v="1187"/>
        <pc:sldMkLst>
          <pc:docMk/>
          <pc:sldMk cId="269224354" sldId="605"/>
        </pc:sldMkLst>
      </pc:sldChg>
      <pc:sldChg chg="add">
        <pc:chgData name="Cristian Chilipirea" userId="34ab170da5908fc4" providerId="LiveId" clId="{AE971FE4-E601-4FDC-9BC3-5629A4F3D5CD}" dt="2018-10-04T15:45:37.404" v="1191"/>
        <pc:sldMkLst>
          <pc:docMk/>
          <pc:sldMk cId="2954594501" sldId="606"/>
        </pc:sldMkLst>
      </pc:sldChg>
      <pc:sldChg chg="add">
        <pc:chgData name="Cristian Chilipirea" userId="34ab170da5908fc4" providerId="LiveId" clId="{AE971FE4-E601-4FDC-9BC3-5629A4F3D5CD}" dt="2018-10-04T15:45:43.547" v="1192"/>
        <pc:sldMkLst>
          <pc:docMk/>
          <pc:sldMk cId="1131665879" sldId="607"/>
        </pc:sldMkLst>
      </pc:sldChg>
      <pc:sldChg chg="add">
        <pc:chgData name="Cristian Chilipirea" userId="34ab170da5908fc4" providerId="LiveId" clId="{AE971FE4-E601-4FDC-9BC3-5629A4F3D5CD}" dt="2018-10-04T15:45:49.508" v="1193"/>
        <pc:sldMkLst>
          <pc:docMk/>
          <pc:sldMk cId="3192059767" sldId="608"/>
        </pc:sldMkLst>
      </pc:sldChg>
      <pc:sldChg chg="add">
        <pc:chgData name="Cristian Chilipirea" userId="34ab170da5908fc4" providerId="LiveId" clId="{AE971FE4-E601-4FDC-9BC3-5629A4F3D5CD}" dt="2018-10-04T15:45:59.850" v="1194"/>
        <pc:sldMkLst>
          <pc:docMk/>
          <pc:sldMk cId="753373996" sldId="609"/>
        </pc:sldMkLst>
      </pc:sldChg>
      <pc:sldChg chg="add">
        <pc:chgData name="Cristian Chilipirea" userId="34ab170da5908fc4" providerId="LiveId" clId="{AE971FE4-E601-4FDC-9BC3-5629A4F3D5CD}" dt="2018-10-04T15:48:04.685" v="1195"/>
        <pc:sldMkLst>
          <pc:docMk/>
          <pc:sldMk cId="289251862" sldId="610"/>
        </pc:sldMkLst>
      </pc:sldChg>
      <pc:sldChg chg="modSp add ord">
        <pc:chgData name="Cristian Chilipirea" userId="34ab170da5908fc4" providerId="LiveId" clId="{AE971FE4-E601-4FDC-9BC3-5629A4F3D5CD}" dt="2018-10-04T15:49:12.957" v="1213" actId="6549"/>
        <pc:sldMkLst>
          <pc:docMk/>
          <pc:sldMk cId="2001622032" sldId="611"/>
        </pc:sldMkLst>
        <pc:spChg chg="mod">
          <ac:chgData name="Cristian Chilipirea" userId="34ab170da5908fc4" providerId="LiveId" clId="{AE971FE4-E601-4FDC-9BC3-5629A4F3D5CD}" dt="2018-10-04T15:49:11.906" v="1212" actId="6549"/>
          <ac:spMkLst>
            <pc:docMk/>
            <pc:sldMk cId="2001622032" sldId="611"/>
            <ac:spMk id="18" creationId="{444FCF6F-CE05-49D1-8D73-6511B9DFC35F}"/>
          </ac:spMkLst>
        </pc:spChg>
        <pc:spChg chg="mod">
          <ac:chgData name="Cristian Chilipirea" userId="34ab170da5908fc4" providerId="LiveId" clId="{AE971FE4-E601-4FDC-9BC3-5629A4F3D5CD}" dt="2018-10-04T15:49:12.957" v="1213" actId="6549"/>
          <ac:spMkLst>
            <pc:docMk/>
            <pc:sldMk cId="2001622032" sldId="611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8:56.207" v="1210" actId="1076"/>
          <ac:cxnSpMkLst>
            <pc:docMk/>
            <pc:sldMk cId="2001622032" sldId="611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9:07.070" v="1211" actId="1076"/>
          <ac:cxnSpMkLst>
            <pc:docMk/>
            <pc:sldMk cId="2001622032" sldId="611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8:43.369" v="1208" actId="20577"/>
        <pc:sldMkLst>
          <pc:docMk/>
          <pc:sldMk cId="672997639" sldId="612"/>
        </pc:sldMkLst>
        <pc:spChg chg="mod">
          <ac:chgData name="Cristian Chilipirea" userId="34ab170da5908fc4" providerId="LiveId" clId="{AE971FE4-E601-4FDC-9BC3-5629A4F3D5CD}" dt="2018-10-04T15:48:41.853" v="1207" actId="20577"/>
          <ac:spMkLst>
            <pc:docMk/>
            <pc:sldMk cId="672997639" sldId="612"/>
            <ac:spMk id="18" creationId="{444FCF6F-CE05-49D1-8D73-6511B9DFC35F}"/>
          </ac:spMkLst>
        </pc:spChg>
        <pc:spChg chg="mod">
          <ac:chgData name="Cristian Chilipirea" userId="34ab170da5908fc4" providerId="LiveId" clId="{AE971FE4-E601-4FDC-9BC3-5629A4F3D5CD}" dt="2018-10-04T15:48:43.369" v="1208" actId="20577"/>
          <ac:spMkLst>
            <pc:docMk/>
            <pc:sldMk cId="672997639" sldId="612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8:33.486" v="1205" actId="1076"/>
          <ac:cxnSpMkLst>
            <pc:docMk/>
            <pc:sldMk cId="672997639" sldId="612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8:38.115" v="1206" actId="1076"/>
          <ac:cxnSpMkLst>
            <pc:docMk/>
            <pc:sldMk cId="672997639" sldId="612"/>
            <ac:cxnSpMk id="14" creationId="{DFD85EDB-FD96-4A16-89FF-2C7BEF5D109A}"/>
          </ac:cxnSpMkLst>
        </pc:cxnChg>
      </pc:sldChg>
      <pc:sldChg chg="add">
        <pc:chgData name="Cristian Chilipirea" userId="34ab170da5908fc4" providerId="LiveId" clId="{AE971FE4-E601-4FDC-9BC3-5629A4F3D5CD}" dt="2018-10-04T15:48:51.704" v="1209"/>
        <pc:sldMkLst>
          <pc:docMk/>
          <pc:sldMk cId="239564760" sldId="613"/>
        </pc:sldMkLst>
      </pc:sldChg>
      <pc:sldChg chg="modSp add">
        <pc:chgData name="Cristian Chilipirea" userId="34ab170da5908fc4" providerId="LiveId" clId="{AE971FE4-E601-4FDC-9BC3-5629A4F3D5CD}" dt="2018-10-04T15:49:38.673" v="1219" actId="20577"/>
        <pc:sldMkLst>
          <pc:docMk/>
          <pc:sldMk cId="690094065" sldId="614"/>
        </pc:sldMkLst>
        <pc:spChg chg="mod">
          <ac:chgData name="Cristian Chilipirea" userId="34ab170da5908fc4" providerId="LiveId" clId="{AE971FE4-E601-4FDC-9BC3-5629A4F3D5CD}" dt="2018-10-04T15:49:38.673" v="1219" actId="20577"/>
          <ac:spMkLst>
            <pc:docMk/>
            <pc:sldMk cId="690094065" sldId="614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9:23.171" v="1215" actId="1076"/>
          <ac:cxnSpMkLst>
            <pc:docMk/>
            <pc:sldMk cId="690094065" sldId="614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9:27.827" v="1217" actId="1076"/>
          <ac:cxnSpMkLst>
            <pc:docMk/>
            <pc:sldMk cId="690094065" sldId="614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9:46.333" v="1221" actId="20577"/>
        <pc:sldMkLst>
          <pc:docMk/>
          <pc:sldMk cId="1398904006" sldId="615"/>
        </pc:sldMkLst>
        <pc:spChg chg="mod">
          <ac:chgData name="Cristian Chilipirea" userId="34ab170da5908fc4" providerId="LiveId" clId="{AE971FE4-E601-4FDC-9BC3-5629A4F3D5CD}" dt="2018-10-04T15:49:46.333" v="1221" actId="20577"/>
          <ac:spMkLst>
            <pc:docMk/>
            <pc:sldMk cId="1398904006" sldId="615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9:43.878" v="1220" actId="1076"/>
          <ac:cxnSpMkLst>
            <pc:docMk/>
            <pc:sldMk cId="1398904006" sldId="615"/>
            <ac:cxnSpMk id="14" creationId="{DFD85EDB-FD96-4A16-89FF-2C7BEF5D109A}"/>
          </ac:cxnSpMkLst>
        </pc:cxnChg>
      </pc:sldChg>
      <pc:sldChg chg="addSp modSp add">
        <pc:chgData name="Cristian Chilipirea" userId="34ab170da5908fc4" providerId="LiveId" clId="{AE971FE4-E601-4FDC-9BC3-5629A4F3D5CD}" dt="2018-10-04T16:02:36.304" v="1238" actId="1076"/>
        <pc:sldMkLst>
          <pc:docMk/>
          <pc:sldMk cId="196940372" sldId="616"/>
        </pc:sldMkLst>
        <pc:spChg chg="add mod">
          <ac:chgData name="Cristian Chilipirea" userId="34ab170da5908fc4" providerId="LiveId" clId="{AE971FE4-E601-4FDC-9BC3-5629A4F3D5CD}" dt="2018-10-04T16:02:36.304" v="1238" actId="1076"/>
          <ac:spMkLst>
            <pc:docMk/>
            <pc:sldMk cId="196940372" sldId="616"/>
            <ac:spMk id="5" creationId="{48F4AD5C-C07D-4D1E-86C2-A623BB294346}"/>
          </ac:spMkLst>
        </pc:spChg>
      </pc:sldChg>
      <pc:sldChg chg="addSp modSp add">
        <pc:chgData name="Cristian Chilipirea" userId="34ab170da5908fc4" providerId="LiveId" clId="{AE971FE4-E601-4FDC-9BC3-5629A4F3D5CD}" dt="2018-10-05T08:35:06.657" v="1698" actId="14100"/>
        <pc:sldMkLst>
          <pc:docMk/>
          <pc:sldMk cId="1539260797" sldId="617"/>
        </pc:sldMkLst>
        <pc:spChg chg="mod">
          <ac:chgData name="Cristian Chilipirea" userId="34ab170da5908fc4" providerId="LiveId" clId="{AE971FE4-E601-4FDC-9BC3-5629A4F3D5CD}" dt="2018-10-04T16:25:14.163" v="1265" actId="20577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AE971FE4-E601-4FDC-9BC3-5629A4F3D5CD}" dt="2018-10-05T08:34:54.187" v="1695" actId="6549"/>
          <ac:spMkLst>
            <pc:docMk/>
            <pc:sldMk cId="1539260797" sldId="617"/>
            <ac:spMk id="3" creationId="{C9E5606E-1CB0-45AE-8ED4-4072349B165D}"/>
          </ac:spMkLst>
        </pc:spChg>
        <pc:grpChg chg="add mod">
          <ac:chgData name="Cristian Chilipirea" userId="34ab170da5908fc4" providerId="LiveId" clId="{AE971FE4-E601-4FDC-9BC3-5629A4F3D5CD}" dt="2018-10-04T20:18:27.663" v="1377" actId="1076"/>
          <ac:grpSpMkLst>
            <pc:docMk/>
            <pc:sldMk cId="1539260797" sldId="617"/>
            <ac:grpSpMk id="5" creationId="{24F2C8C9-C546-44E8-BB95-EE9EBA71D1C2}"/>
          </ac:grpSpMkLst>
        </pc:grpChg>
        <pc:picChg chg="add mod">
          <ac:chgData name="Cristian Chilipirea" userId="34ab170da5908fc4" providerId="LiveId" clId="{AE971FE4-E601-4FDC-9BC3-5629A4F3D5CD}" dt="2018-10-05T08:35:06.657" v="1698" actId="14100"/>
          <ac:picMkLst>
            <pc:docMk/>
            <pc:sldMk cId="1539260797" sldId="617"/>
            <ac:picMk id="16" creationId="{84E4BE99-D99A-42E5-8DC8-9BB849216A21}"/>
          </ac:picMkLst>
        </pc:picChg>
      </pc:sldChg>
      <pc:sldChg chg="add">
        <pc:chgData name="Cristian Chilipirea" userId="34ab170da5908fc4" providerId="LiveId" clId="{AE971FE4-E601-4FDC-9BC3-5629A4F3D5CD}" dt="2018-10-04T20:19:29.176" v="1378"/>
        <pc:sldMkLst>
          <pc:docMk/>
          <pc:sldMk cId="3767050214" sldId="618"/>
        </pc:sldMkLst>
      </pc:sldChg>
      <pc:sldChg chg="addSp delSp modSp add ord modNotesTx">
        <pc:chgData name="Cristian Chilipirea" userId="34ab170da5908fc4" providerId="LiveId" clId="{AE971FE4-E601-4FDC-9BC3-5629A4F3D5CD}" dt="2018-10-05T08:27:21.338" v="1682" actId="20577"/>
        <pc:sldMkLst>
          <pc:docMk/>
          <pc:sldMk cId="1602396881" sldId="619"/>
        </pc:sldMkLst>
        <pc:spChg chg="mod">
          <ac:chgData name="Cristian Chilipirea" userId="34ab170da5908fc4" providerId="LiveId" clId="{AE971FE4-E601-4FDC-9BC3-5629A4F3D5CD}" dt="2018-10-05T08:24:37.022" v="1506" actId="6549"/>
          <ac:spMkLst>
            <pc:docMk/>
            <pc:sldMk cId="1602396881" sldId="619"/>
            <ac:spMk id="2" creationId="{B0F8045F-D2E2-4E31-A51B-741DA9153BC1}"/>
          </ac:spMkLst>
        </pc:spChg>
        <pc:spChg chg="del mod">
          <ac:chgData name="Cristian Chilipirea" userId="34ab170da5908fc4" providerId="LiveId" clId="{AE971FE4-E601-4FDC-9BC3-5629A4F3D5CD}" dt="2018-10-04T20:42:54.390" v="1384" actId="478"/>
          <ac:spMkLst>
            <pc:docMk/>
            <pc:sldMk cId="1602396881" sldId="619"/>
            <ac:spMk id="3" creationId="{C9E5606E-1CB0-45AE-8ED4-4072349B165D}"/>
          </ac:spMkLst>
        </pc:spChg>
        <pc:grpChg chg="del">
          <ac:chgData name="Cristian Chilipirea" userId="34ab170da5908fc4" providerId="LiveId" clId="{AE971FE4-E601-4FDC-9BC3-5629A4F3D5CD}" dt="2018-10-04T20:39:57.033" v="1380" actId="478"/>
          <ac:grpSpMkLst>
            <pc:docMk/>
            <pc:sldMk cId="1602396881" sldId="619"/>
            <ac:grpSpMk id="5" creationId="{24F2C8C9-C546-44E8-BB95-EE9EBA71D1C2}"/>
          </ac:grpSpMkLst>
        </pc:grpChg>
        <pc:picChg chg="del">
          <ac:chgData name="Cristian Chilipirea" userId="34ab170da5908fc4" providerId="LiveId" clId="{AE971FE4-E601-4FDC-9BC3-5629A4F3D5CD}" dt="2018-10-04T20:42:49.776" v="1383" actId="478"/>
          <ac:picMkLst>
            <pc:docMk/>
            <pc:sldMk cId="1602396881" sldId="619"/>
            <ac:picMk id="16" creationId="{84E4BE99-D99A-42E5-8DC8-9BB849216A21}"/>
          </ac:picMkLst>
        </pc:picChg>
        <pc:picChg chg="add del mod">
          <ac:chgData name="Cristian Chilipirea" userId="34ab170da5908fc4" providerId="LiveId" clId="{AE971FE4-E601-4FDC-9BC3-5629A4F3D5CD}" dt="2018-10-04T20:43:14.581" v="1386" actId="478"/>
          <ac:picMkLst>
            <pc:docMk/>
            <pc:sldMk cId="1602396881" sldId="619"/>
            <ac:picMk id="17" creationId="{2DC5C246-5C01-4099-AF90-C16589BDF12A}"/>
          </ac:picMkLst>
        </pc:picChg>
        <pc:picChg chg="add del mod">
          <ac:chgData name="Cristian Chilipirea" userId="34ab170da5908fc4" providerId="LiveId" clId="{AE971FE4-E601-4FDC-9BC3-5629A4F3D5CD}" dt="2018-10-04T20:57:49.206" v="1398" actId="478"/>
          <ac:picMkLst>
            <pc:docMk/>
            <pc:sldMk cId="1602396881" sldId="619"/>
            <ac:picMk id="19" creationId="{5D494919-AAA6-408B-BA65-783E57C7B0BC}"/>
          </ac:picMkLst>
        </pc:picChg>
        <pc:picChg chg="add mod ord">
          <ac:chgData name="Cristian Chilipirea" userId="34ab170da5908fc4" providerId="LiveId" clId="{AE971FE4-E601-4FDC-9BC3-5629A4F3D5CD}" dt="2018-10-04T20:58:10.418" v="1402" actId="1076"/>
          <ac:picMkLst>
            <pc:docMk/>
            <pc:sldMk cId="1602396881" sldId="619"/>
            <ac:picMk id="21" creationId="{31F7F7C2-A0AA-4DC2-B6C1-BFDE1D04F662}"/>
          </ac:picMkLst>
        </pc:picChg>
        <pc:picChg chg="add mod">
          <ac:chgData name="Cristian Chilipirea" userId="34ab170da5908fc4" providerId="LiveId" clId="{AE971FE4-E601-4FDC-9BC3-5629A4F3D5CD}" dt="2018-10-04T20:58:05.432" v="1400" actId="1076"/>
          <ac:picMkLst>
            <pc:docMk/>
            <pc:sldMk cId="1602396881" sldId="619"/>
            <ac:picMk id="23" creationId="{EE5873B9-F34C-45CC-841F-5B641AB00D30}"/>
          </ac:picMkLst>
        </pc:picChg>
      </pc:sldChg>
      <pc:sldChg chg="addSp delSp modSp add modNotesTx">
        <pc:chgData name="Cristian Chilipirea" userId="34ab170da5908fc4" providerId="LiveId" clId="{AE971FE4-E601-4FDC-9BC3-5629A4F3D5CD}" dt="2018-10-05T08:26:53.166" v="1583" actId="20577"/>
        <pc:sldMkLst>
          <pc:docMk/>
          <pc:sldMk cId="983254241" sldId="620"/>
        </pc:sldMkLst>
        <pc:spChg chg="mod">
          <ac:chgData name="Cristian Chilipirea" userId="34ab170da5908fc4" providerId="LiveId" clId="{AE971FE4-E601-4FDC-9BC3-5629A4F3D5CD}" dt="2018-10-05T08:24:21.626" v="1461" actId="20577"/>
          <ac:spMkLst>
            <pc:docMk/>
            <pc:sldMk cId="983254241" sldId="620"/>
            <ac:spMk id="2" creationId="{02B187E2-E616-44AA-8E0C-EB3ADDF9FE1C}"/>
          </ac:spMkLst>
        </pc:spChg>
        <pc:spChg chg="del">
          <ac:chgData name="Cristian Chilipirea" userId="34ab170da5908fc4" providerId="LiveId" clId="{AE971FE4-E601-4FDC-9BC3-5629A4F3D5CD}" dt="2018-10-05T08:21:41.317" v="1406" actId="931"/>
          <ac:spMkLst>
            <pc:docMk/>
            <pc:sldMk cId="983254241" sldId="620"/>
            <ac:spMk id="3" creationId="{92F14DE6-859D-4188-A78A-A4C80306A256}"/>
          </ac:spMkLst>
        </pc:spChg>
        <pc:spChg chg="add mod">
          <ac:chgData name="Cristian Chilipirea" userId="34ab170da5908fc4" providerId="LiveId" clId="{AE971FE4-E601-4FDC-9BC3-5629A4F3D5CD}" dt="2018-10-05T08:23:19.633" v="1420" actId="1076"/>
          <ac:spMkLst>
            <pc:docMk/>
            <pc:sldMk cId="983254241" sldId="620"/>
            <ac:spMk id="11" creationId="{A407CB4E-9199-4BD7-9253-E595DFF1CF57}"/>
          </ac:spMkLst>
        </pc:spChg>
        <pc:picChg chg="add mod">
          <ac:chgData name="Cristian Chilipirea" userId="34ab170da5908fc4" providerId="LiveId" clId="{AE971FE4-E601-4FDC-9BC3-5629A4F3D5CD}" dt="2018-10-05T08:21:44.825" v="1407" actId="1076"/>
          <ac:picMkLst>
            <pc:docMk/>
            <pc:sldMk cId="983254241" sldId="620"/>
            <ac:picMk id="6" creationId="{DB7A60C8-85D4-42AA-82AF-805D6F3850FE}"/>
          </ac:picMkLst>
        </pc:picChg>
        <pc:picChg chg="add mod">
          <ac:chgData name="Cristian Chilipirea" userId="34ab170da5908fc4" providerId="LiveId" clId="{AE971FE4-E601-4FDC-9BC3-5629A4F3D5CD}" dt="2018-10-05T08:22:06.772" v="1409" actId="1076"/>
          <ac:picMkLst>
            <pc:docMk/>
            <pc:sldMk cId="983254241" sldId="620"/>
            <ac:picMk id="8" creationId="{44CF74EF-5170-4662-98A2-64398048499B}"/>
          </ac:picMkLst>
        </pc:picChg>
        <pc:picChg chg="add mod">
          <ac:chgData name="Cristian Chilipirea" userId="34ab170da5908fc4" providerId="LiveId" clId="{AE971FE4-E601-4FDC-9BC3-5629A4F3D5CD}" dt="2018-10-05T08:23:08.070" v="1416" actId="14100"/>
          <ac:picMkLst>
            <pc:docMk/>
            <pc:sldMk cId="983254241" sldId="620"/>
            <ac:picMk id="10" creationId="{F0D7584C-86A6-4938-8718-C4EA448E951C}"/>
          </ac:picMkLst>
        </pc:picChg>
      </pc:sldChg>
      <pc:sldChg chg="addSp delSp modSp add">
        <pc:chgData name="Cristian Chilipirea" userId="34ab170da5908fc4" providerId="LiveId" clId="{AE971FE4-E601-4FDC-9BC3-5629A4F3D5CD}" dt="2018-10-05T08:26:23.569" v="1558" actId="20577"/>
        <pc:sldMkLst>
          <pc:docMk/>
          <pc:sldMk cId="1693112902" sldId="621"/>
        </pc:sldMkLst>
        <pc:spChg chg="mod">
          <ac:chgData name="Cristian Chilipirea" userId="34ab170da5908fc4" providerId="LiveId" clId="{AE971FE4-E601-4FDC-9BC3-5629A4F3D5CD}" dt="2018-10-05T08:26:23.569" v="1558" actId="20577"/>
          <ac:spMkLst>
            <pc:docMk/>
            <pc:sldMk cId="1693112902" sldId="621"/>
            <ac:spMk id="2" creationId="{677B85C4-3976-4151-B392-7DED9C4A96F0}"/>
          </ac:spMkLst>
        </pc:spChg>
        <pc:spChg chg="add del">
          <ac:chgData name="Cristian Chilipirea" userId="34ab170da5908fc4" providerId="LiveId" clId="{AE971FE4-E601-4FDC-9BC3-5629A4F3D5CD}" dt="2018-10-05T08:24:53.046" v="1509" actId="478"/>
          <ac:spMkLst>
            <pc:docMk/>
            <pc:sldMk cId="1693112902" sldId="621"/>
            <ac:spMk id="3" creationId="{A6F8815A-8B9B-43B0-8D71-ED23A32510D4}"/>
          </ac:spMkLst>
        </pc:spChg>
        <pc:spChg chg="add del">
          <ac:chgData name="Cristian Chilipirea" userId="34ab170da5908fc4" providerId="LiveId" clId="{AE971FE4-E601-4FDC-9BC3-5629A4F3D5CD}" dt="2018-10-05T08:24:50.295" v="1508"/>
          <ac:spMkLst>
            <pc:docMk/>
            <pc:sldMk cId="1693112902" sldId="621"/>
            <ac:spMk id="5" creationId="{3002FBF9-EF2B-4988-83E3-6BFD3CC5F6F9}"/>
          </ac:spMkLst>
        </pc:spChg>
        <pc:spChg chg="add mod">
          <ac:chgData name="Cristian Chilipirea" userId="34ab170da5908fc4" providerId="LiveId" clId="{AE971FE4-E601-4FDC-9BC3-5629A4F3D5CD}" dt="2018-10-05T08:26:14.230" v="1538" actId="20577"/>
          <ac:spMkLst>
            <pc:docMk/>
            <pc:sldMk cId="1693112902" sldId="621"/>
            <ac:spMk id="6" creationId="{D0F3E7D2-BF3E-4386-AA2A-55F6B9C3A0E9}"/>
          </ac:spMkLst>
        </pc:spChg>
      </pc:sldChg>
      <pc:sldChg chg="addSp delSp modSp add">
        <pc:chgData name="Cristian Chilipirea" userId="34ab170da5908fc4" providerId="LiveId" clId="{AE971FE4-E601-4FDC-9BC3-5629A4F3D5CD}" dt="2018-10-05T08:27:42.805" v="1686" actId="14100"/>
        <pc:sldMkLst>
          <pc:docMk/>
          <pc:sldMk cId="3591667173" sldId="622"/>
        </pc:sldMkLst>
        <pc:spChg chg="mod">
          <ac:chgData name="Cristian Chilipirea" userId="34ab170da5908fc4" providerId="LiveId" clId="{AE971FE4-E601-4FDC-9BC3-5629A4F3D5CD}" dt="2018-10-05T08:26:37.626" v="1579" actId="20577"/>
          <ac:spMkLst>
            <pc:docMk/>
            <pc:sldMk cId="3591667173" sldId="622"/>
            <ac:spMk id="2" creationId="{056CC90E-4F61-494B-ACAA-B5755CBE42F2}"/>
          </ac:spMkLst>
        </pc:spChg>
        <pc:spChg chg="del">
          <ac:chgData name="Cristian Chilipirea" userId="34ab170da5908fc4" providerId="LiveId" clId="{AE971FE4-E601-4FDC-9BC3-5629A4F3D5CD}" dt="2018-10-05T08:27:35.790" v="1683" actId="478"/>
          <ac:spMkLst>
            <pc:docMk/>
            <pc:sldMk cId="3591667173" sldId="622"/>
            <ac:spMk id="3" creationId="{789DF4F7-E348-43E9-85E2-8806C5D310A3}"/>
          </ac:spMkLst>
        </pc:spChg>
        <pc:spChg chg="add mod">
          <ac:chgData name="Cristian Chilipirea" userId="34ab170da5908fc4" providerId="LiveId" clId="{AE971FE4-E601-4FDC-9BC3-5629A4F3D5CD}" dt="2018-10-05T08:27:42.805" v="1686" actId="14100"/>
          <ac:spMkLst>
            <pc:docMk/>
            <pc:sldMk cId="3591667173" sldId="622"/>
            <ac:spMk id="5" creationId="{39279130-3079-4A94-A2F3-65841DF7F133}"/>
          </ac:spMkLst>
        </pc:spChg>
      </pc:sldChg>
      <pc:sldChg chg="addSp delSp modSp add">
        <pc:chgData name="Cristian Chilipirea" userId="34ab170da5908fc4" providerId="LiveId" clId="{AE971FE4-E601-4FDC-9BC3-5629A4F3D5CD}" dt="2018-10-05T08:51:28.081" v="1761" actId="1076"/>
        <pc:sldMkLst>
          <pc:docMk/>
          <pc:sldMk cId="3871055158" sldId="623"/>
        </pc:sldMkLst>
        <pc:spChg chg="mod">
          <ac:chgData name="Cristian Chilipirea" userId="34ab170da5908fc4" providerId="LiveId" clId="{AE971FE4-E601-4FDC-9BC3-5629A4F3D5CD}" dt="2018-10-05T08:49:44.311" v="1725" actId="20577"/>
          <ac:spMkLst>
            <pc:docMk/>
            <pc:sldMk cId="3871055158" sldId="623"/>
            <ac:spMk id="2" creationId="{52115EA3-378D-419B-BD59-46FA6FCA5D34}"/>
          </ac:spMkLst>
        </pc:spChg>
        <pc:spChg chg="del">
          <ac:chgData name="Cristian Chilipirea" userId="34ab170da5908fc4" providerId="LiveId" clId="{AE971FE4-E601-4FDC-9BC3-5629A4F3D5CD}" dt="2018-10-05T08:50:09.180" v="1726" actId="478"/>
          <ac:spMkLst>
            <pc:docMk/>
            <pc:sldMk cId="3871055158" sldId="623"/>
            <ac:spMk id="3" creationId="{68C38536-E5A2-424B-93AF-8FDC5CA4AACA}"/>
          </ac:spMkLst>
        </pc:spChg>
        <pc:spChg chg="add mod">
          <ac:chgData name="Cristian Chilipirea" userId="34ab170da5908fc4" providerId="LiveId" clId="{AE971FE4-E601-4FDC-9BC3-5629A4F3D5CD}" dt="2018-10-05T08:51:28.081" v="1761" actId="1076"/>
          <ac:spMkLst>
            <pc:docMk/>
            <pc:sldMk cId="3871055158" sldId="623"/>
            <ac:spMk id="5" creationId="{B4C35169-73D6-467C-83A9-398BBD7CD60A}"/>
          </ac:spMkLst>
        </pc:spChg>
        <pc:spChg chg="add">
          <ac:chgData name="Cristian Chilipirea" userId="34ab170da5908fc4" providerId="LiveId" clId="{AE971FE4-E601-4FDC-9BC3-5629A4F3D5CD}" dt="2018-10-05T08:51:10.538" v="1752"/>
          <ac:spMkLst>
            <pc:docMk/>
            <pc:sldMk cId="3871055158" sldId="623"/>
            <ac:spMk id="6" creationId="{AA99CF5C-C51C-47BA-B43B-9B5A8507792E}"/>
          </ac:spMkLst>
        </pc:spChg>
        <pc:spChg chg="add">
          <ac:chgData name="Cristian Chilipirea" userId="34ab170da5908fc4" providerId="LiveId" clId="{AE971FE4-E601-4FDC-9BC3-5629A4F3D5CD}" dt="2018-10-05T08:51:11.788" v="1753"/>
          <ac:spMkLst>
            <pc:docMk/>
            <pc:sldMk cId="3871055158" sldId="623"/>
            <ac:spMk id="7" creationId="{0CC0F52B-E809-47AD-BC51-4A779C3A9F5F}"/>
          </ac:spMkLst>
        </pc:spChg>
      </pc:sldChg>
      <pc:sldChg chg="addSp delSp modSp add">
        <pc:chgData name="Cristian Chilipirea" userId="34ab170da5908fc4" providerId="LiveId" clId="{AE971FE4-E601-4FDC-9BC3-5629A4F3D5CD}" dt="2018-10-05T08:55:49.061" v="1876" actId="1076"/>
        <pc:sldMkLst>
          <pc:docMk/>
          <pc:sldMk cId="1035402042" sldId="624"/>
        </pc:sldMkLst>
        <pc:spChg chg="mod">
          <ac:chgData name="Cristian Chilipirea" userId="34ab170da5908fc4" providerId="LiveId" clId="{AE971FE4-E601-4FDC-9BC3-5629A4F3D5CD}" dt="2018-10-05T08:53:22.068" v="1874" actId="6549"/>
          <ac:spMkLst>
            <pc:docMk/>
            <pc:sldMk cId="1035402042" sldId="624"/>
            <ac:spMk id="2" creationId="{53B358CF-D4C1-47E6-AC13-13EBA8BA6221}"/>
          </ac:spMkLst>
        </pc:spChg>
        <pc:spChg chg="del mod">
          <ac:chgData name="Cristian Chilipirea" userId="34ab170da5908fc4" providerId="LiveId" clId="{AE971FE4-E601-4FDC-9BC3-5629A4F3D5CD}" dt="2018-10-05T08:52:43.991" v="1826" actId="478"/>
          <ac:spMkLst>
            <pc:docMk/>
            <pc:sldMk cId="1035402042" sldId="624"/>
            <ac:spMk id="3" creationId="{279B1A5D-3400-42ED-92CA-CCB3065E8875}"/>
          </ac:spMkLst>
        </pc:spChg>
        <pc:spChg chg="add mod">
          <ac:chgData name="Cristian Chilipirea" userId="34ab170da5908fc4" providerId="LiveId" clId="{AE971FE4-E601-4FDC-9BC3-5629A4F3D5CD}" dt="2018-10-05T08:55:49.061" v="1876" actId="1076"/>
          <ac:spMkLst>
            <pc:docMk/>
            <pc:sldMk cId="1035402042" sldId="624"/>
            <ac:spMk id="5" creationId="{3D0824E7-5F37-4DEB-BE46-E83542AE3A31}"/>
          </ac:spMkLst>
        </pc:spChg>
        <pc:spChg chg="add del mod">
          <ac:chgData name="Cristian Chilipirea" userId="34ab170da5908fc4" providerId="LiveId" clId="{AE971FE4-E601-4FDC-9BC3-5629A4F3D5CD}" dt="2018-10-05T08:52:46.676" v="1827" actId="478"/>
          <ac:spMkLst>
            <pc:docMk/>
            <pc:sldMk cId="1035402042" sldId="624"/>
            <ac:spMk id="7" creationId="{3B14002E-1B97-4A26-8D10-A58F19E48E9F}"/>
          </ac:spMkLst>
        </pc:spChg>
      </pc:sldChg>
      <pc:sldChg chg="modSp add ord">
        <pc:chgData name="Cristian Chilipirea" userId="34ab170da5908fc4" providerId="LiveId" clId="{AE971FE4-E601-4FDC-9BC3-5629A4F3D5CD}" dt="2018-10-05T08:51:57.244" v="1821" actId="20577"/>
        <pc:sldMkLst>
          <pc:docMk/>
          <pc:sldMk cId="2430536616" sldId="625"/>
        </pc:sldMkLst>
        <pc:spChg chg="mod">
          <ac:chgData name="Cristian Chilipirea" userId="34ab170da5908fc4" providerId="LiveId" clId="{AE971FE4-E601-4FDC-9BC3-5629A4F3D5CD}" dt="2018-10-05T08:51:57.244" v="1821" actId="20577"/>
          <ac:spMkLst>
            <pc:docMk/>
            <pc:sldMk cId="2430536616" sldId="625"/>
            <ac:spMk id="2" creationId="{F44AF469-0428-4B36-B337-459EB5267A8F}"/>
          </ac:spMkLst>
        </pc:spChg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add del modTransition">
        <pc:chgData name="Cristian Chilipirea" userId="34ab170da5908fc4" providerId="LiveId" clId="{40ACB1C5-0B6B-4C4B-B64C-8C91579DB1E1}" dt="2018-10-02T22:32:35.516" v="1699" actId="403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modSp add del modTransition">
        <pc:chgData name="Cristian Chilipirea" userId="34ab170da5908fc4" providerId="LiveId" clId="{40ACB1C5-0B6B-4C4B-B64C-8C91579DB1E1}" dt="2018-10-02T22:32:31.220" v="1697" actId="403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modSp add">
        <pc:chgData name="Cristian Chilipirea" userId="34ab170da5908fc4" providerId="LiveId" clId="{40ACB1C5-0B6B-4C4B-B64C-8C91579DB1E1}" dt="2018-10-02T22:33:54.761" v="1738" actId="20577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">
        <pc:chgData name="Cristian Chilipirea" userId="34ab170da5908fc4" providerId="LiveId" clId="{40ACB1C5-0B6B-4C4B-B64C-8C91579DB1E1}" dt="2018-10-02T22:33:05.050" v="1714" actId="20577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30FCB21A-D9ED-412B-B182-ECB143CE8DB6}"/>
    <pc:docChg chg="custSel delSld modSld">
      <pc:chgData name="Cristian Chilipirea" userId="34ab170da5908fc4" providerId="LiveId" clId="{30FCB21A-D9ED-412B-B182-ECB143CE8DB6}" dt="2019-09-26T06:25:44.016" v="2317" actId="20577"/>
      <pc:docMkLst>
        <pc:docMk/>
      </pc:docMkLst>
      <pc:sldChg chg="modSp">
        <pc:chgData name="Cristian Chilipirea" userId="34ab170da5908fc4" providerId="LiveId" clId="{30FCB21A-D9ED-412B-B182-ECB143CE8DB6}" dt="2019-09-26T06:15:20.923" v="1720" actId="207"/>
        <pc:sldMkLst>
          <pc:docMk/>
          <pc:sldMk cId="3085238357" sldId="280"/>
        </pc:sldMkLst>
        <pc:spChg chg="mod">
          <ac:chgData name="Cristian Chilipirea" userId="34ab170da5908fc4" providerId="LiveId" clId="{30FCB21A-D9ED-412B-B182-ECB143CE8DB6}" dt="2019-09-26T06:15:20.923" v="1720" actId="207"/>
          <ac:spMkLst>
            <pc:docMk/>
            <pc:sldMk cId="3085238357" sldId="280"/>
            <ac:spMk id="29" creationId="{00000000-0000-0000-0000-000000000000}"/>
          </ac:spMkLst>
        </pc:spChg>
        <pc:cxnChg chg="mod">
          <ac:chgData name="Cristian Chilipirea" userId="34ab170da5908fc4" providerId="LiveId" clId="{30FCB21A-D9ED-412B-B182-ECB143CE8DB6}" dt="2019-09-26T06:15:02.591" v="1716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30FCB21A-D9ED-412B-B182-ECB143CE8DB6}" dt="2019-09-26T06:15:05.529" v="1717" actId="1076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modSp">
        <pc:chgData name="Cristian Chilipirea" userId="34ab170da5908fc4" providerId="LiveId" clId="{30FCB21A-D9ED-412B-B182-ECB143CE8DB6}" dt="2019-09-26T06:00:51.122" v="37" actId="20577"/>
        <pc:sldMkLst>
          <pc:docMk/>
          <pc:sldMk cId="0" sldId="485"/>
        </pc:sldMkLst>
        <pc:spChg chg="mod">
          <ac:chgData name="Cristian Chilipirea" userId="34ab170da5908fc4" providerId="LiveId" clId="{30FCB21A-D9ED-412B-B182-ECB143CE8DB6}" dt="2019-09-26T06:00:51.122" v="37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NotesTx">
        <pc:chgData name="Cristian Chilipirea" userId="34ab170da5908fc4" providerId="LiveId" clId="{30FCB21A-D9ED-412B-B182-ECB143CE8DB6}" dt="2019-09-26T06:03:25.042" v="96" actId="20577"/>
        <pc:sldMkLst>
          <pc:docMk/>
          <pc:sldMk cId="2622810347" sldId="556"/>
        </pc:sldMkLst>
      </pc:sldChg>
      <pc:sldChg chg="modNotesTx">
        <pc:chgData name="Cristian Chilipirea" userId="34ab170da5908fc4" providerId="LiveId" clId="{30FCB21A-D9ED-412B-B182-ECB143CE8DB6}" dt="2019-09-26T06:03:52.369" v="196" actId="20577"/>
        <pc:sldMkLst>
          <pc:docMk/>
          <pc:sldMk cId="364226270" sldId="561"/>
        </pc:sldMkLst>
      </pc:sldChg>
      <pc:sldChg chg="modNotesTx">
        <pc:chgData name="Cristian Chilipirea" userId="34ab170da5908fc4" providerId="LiveId" clId="{30FCB21A-D9ED-412B-B182-ECB143CE8DB6}" dt="2019-09-26T06:05:33.407" v="537" actId="20577"/>
        <pc:sldMkLst>
          <pc:docMk/>
          <pc:sldMk cId="3158451430" sldId="562"/>
        </pc:sldMkLst>
      </pc:sldChg>
      <pc:sldChg chg="modNotesTx">
        <pc:chgData name="Cristian Chilipirea" userId="34ab170da5908fc4" providerId="LiveId" clId="{30FCB21A-D9ED-412B-B182-ECB143CE8DB6}" dt="2019-09-26T06:07:06.046" v="800" actId="20577"/>
        <pc:sldMkLst>
          <pc:docMk/>
          <pc:sldMk cId="4106652890" sldId="565"/>
        </pc:sldMkLst>
      </pc:sldChg>
      <pc:sldChg chg="modNotesTx">
        <pc:chgData name="Cristian Chilipirea" userId="34ab170da5908fc4" providerId="LiveId" clId="{30FCB21A-D9ED-412B-B182-ECB143CE8DB6}" dt="2019-09-26T06:08:48.248" v="988" actId="20577"/>
        <pc:sldMkLst>
          <pc:docMk/>
          <pc:sldMk cId="309234684" sldId="569"/>
        </pc:sldMkLst>
      </pc:sldChg>
      <pc:sldChg chg="modNotesTx">
        <pc:chgData name="Cristian Chilipirea" userId="34ab170da5908fc4" providerId="LiveId" clId="{30FCB21A-D9ED-412B-B182-ECB143CE8DB6}" dt="2019-09-26T06:09:52.097" v="1135" actId="20577"/>
        <pc:sldMkLst>
          <pc:docMk/>
          <pc:sldMk cId="2803101277" sldId="573"/>
        </pc:sldMkLst>
      </pc:sldChg>
      <pc:sldChg chg="modNotesTx">
        <pc:chgData name="Cristian Chilipirea" userId="34ab170da5908fc4" providerId="LiveId" clId="{30FCB21A-D9ED-412B-B182-ECB143CE8DB6}" dt="2019-09-26T06:12:31.483" v="1622" actId="20577"/>
        <pc:sldMkLst>
          <pc:docMk/>
          <pc:sldMk cId="1177411385" sldId="578"/>
        </pc:sldMkLst>
      </pc:sldChg>
      <pc:sldChg chg="modSp">
        <pc:chgData name="Cristian Chilipirea" userId="34ab170da5908fc4" providerId="LiveId" clId="{30FCB21A-D9ED-412B-B182-ECB143CE8DB6}" dt="2019-09-26T06:16:49.550" v="1919" actId="20577"/>
        <pc:sldMkLst>
          <pc:docMk/>
          <pc:sldMk cId="2977312676" sldId="641"/>
        </pc:sldMkLst>
        <pc:spChg chg="mod">
          <ac:chgData name="Cristian Chilipirea" userId="34ab170da5908fc4" providerId="LiveId" clId="{30FCB21A-D9ED-412B-B182-ECB143CE8DB6}" dt="2019-09-26T06:16:49.550" v="1919" actId="20577"/>
          <ac:spMkLst>
            <pc:docMk/>
            <pc:sldMk cId="2977312676" sldId="641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6:00.989" v="1795" actId="20577"/>
        <pc:sldMkLst>
          <pc:docMk/>
          <pc:sldMk cId="1351683900" sldId="642"/>
        </pc:sldMkLst>
        <pc:spChg chg="mod">
          <ac:chgData name="Cristian Chilipirea" userId="34ab170da5908fc4" providerId="LiveId" clId="{30FCB21A-D9ED-412B-B182-ECB143CE8DB6}" dt="2019-09-26T06:16:00.989" v="1795" actId="20577"/>
          <ac:spMkLst>
            <pc:docMk/>
            <pc:sldMk cId="1351683900" sldId="642"/>
            <ac:spMk id="2" creationId="{0F37C67E-AF95-4208-96AA-B99A83F035A9}"/>
          </ac:spMkLst>
        </pc:spChg>
      </pc:sldChg>
      <pc:sldChg chg="modSp">
        <pc:chgData name="Cristian Chilipirea" userId="34ab170da5908fc4" providerId="LiveId" clId="{30FCB21A-D9ED-412B-B182-ECB143CE8DB6}" dt="2019-09-26T06:17:12.592" v="1941" actId="20577"/>
        <pc:sldMkLst>
          <pc:docMk/>
          <pc:sldMk cId="3580444410" sldId="643"/>
        </pc:sldMkLst>
        <pc:spChg chg="mod">
          <ac:chgData name="Cristian Chilipirea" userId="34ab170da5908fc4" providerId="LiveId" clId="{30FCB21A-D9ED-412B-B182-ECB143CE8DB6}" dt="2019-09-26T06:17:12.592" v="1941" actId="20577"/>
          <ac:spMkLst>
            <pc:docMk/>
            <pc:sldMk cId="3580444410" sldId="643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7:21.314" v="1942"/>
        <pc:sldMkLst>
          <pc:docMk/>
          <pc:sldMk cId="2645893947" sldId="644"/>
        </pc:sldMkLst>
        <pc:spChg chg="mod">
          <ac:chgData name="Cristian Chilipirea" userId="34ab170da5908fc4" providerId="LiveId" clId="{30FCB21A-D9ED-412B-B182-ECB143CE8DB6}" dt="2019-09-26T06:17:21.314" v="1942"/>
          <ac:spMkLst>
            <pc:docMk/>
            <pc:sldMk cId="2645893947" sldId="644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7:24.768" v="1943"/>
        <pc:sldMkLst>
          <pc:docMk/>
          <pc:sldMk cId="559295034" sldId="645"/>
        </pc:sldMkLst>
        <pc:spChg chg="mod">
          <ac:chgData name="Cristian Chilipirea" userId="34ab170da5908fc4" providerId="LiveId" clId="{30FCB21A-D9ED-412B-B182-ECB143CE8DB6}" dt="2019-09-26T06:17:24.768" v="1943"/>
          <ac:spMkLst>
            <pc:docMk/>
            <pc:sldMk cId="559295034" sldId="645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7:27.548" v="1944"/>
        <pc:sldMkLst>
          <pc:docMk/>
          <pc:sldMk cId="223523598" sldId="649"/>
        </pc:sldMkLst>
        <pc:spChg chg="mod">
          <ac:chgData name="Cristian Chilipirea" userId="34ab170da5908fc4" providerId="LiveId" clId="{30FCB21A-D9ED-412B-B182-ECB143CE8DB6}" dt="2019-09-26T06:17:27.548" v="1944"/>
          <ac:spMkLst>
            <pc:docMk/>
            <pc:sldMk cId="223523598" sldId="649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7:30.459" v="1945"/>
        <pc:sldMkLst>
          <pc:docMk/>
          <pc:sldMk cId="1789544321" sldId="650"/>
        </pc:sldMkLst>
        <pc:spChg chg="mod">
          <ac:chgData name="Cristian Chilipirea" userId="34ab170da5908fc4" providerId="LiveId" clId="{30FCB21A-D9ED-412B-B182-ECB143CE8DB6}" dt="2019-09-26T06:17:30.459" v="1945"/>
          <ac:spMkLst>
            <pc:docMk/>
            <pc:sldMk cId="1789544321" sldId="650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7:33.088" v="1946"/>
        <pc:sldMkLst>
          <pc:docMk/>
          <pc:sldMk cId="320564615" sldId="651"/>
        </pc:sldMkLst>
        <pc:spChg chg="mod">
          <ac:chgData name="Cristian Chilipirea" userId="34ab170da5908fc4" providerId="LiveId" clId="{30FCB21A-D9ED-412B-B182-ECB143CE8DB6}" dt="2019-09-26T06:17:33.088" v="1946"/>
          <ac:spMkLst>
            <pc:docMk/>
            <pc:sldMk cId="320564615" sldId="651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7:35.493" v="1947"/>
        <pc:sldMkLst>
          <pc:docMk/>
          <pc:sldMk cId="197569966" sldId="652"/>
        </pc:sldMkLst>
        <pc:spChg chg="mod">
          <ac:chgData name="Cristian Chilipirea" userId="34ab170da5908fc4" providerId="LiveId" clId="{30FCB21A-D9ED-412B-B182-ECB143CE8DB6}" dt="2019-09-26T06:17:35.493" v="1947"/>
          <ac:spMkLst>
            <pc:docMk/>
            <pc:sldMk cId="197569966" sldId="652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7:53.642" v="1951"/>
        <pc:sldMkLst>
          <pc:docMk/>
          <pc:sldMk cId="737676578" sldId="653"/>
        </pc:sldMkLst>
        <pc:spChg chg="mod">
          <ac:chgData name="Cristian Chilipirea" userId="34ab170da5908fc4" providerId="LiveId" clId="{30FCB21A-D9ED-412B-B182-ECB143CE8DB6}" dt="2019-09-26T06:17:53.642" v="1951"/>
          <ac:spMkLst>
            <pc:docMk/>
            <pc:sldMk cId="737676578" sldId="653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7:41.849" v="1949"/>
        <pc:sldMkLst>
          <pc:docMk/>
          <pc:sldMk cId="3977472531" sldId="654"/>
        </pc:sldMkLst>
        <pc:spChg chg="mod">
          <ac:chgData name="Cristian Chilipirea" userId="34ab170da5908fc4" providerId="LiveId" clId="{30FCB21A-D9ED-412B-B182-ECB143CE8DB6}" dt="2019-09-26T06:17:41.849" v="1949"/>
          <ac:spMkLst>
            <pc:docMk/>
            <pc:sldMk cId="3977472531" sldId="654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7:38.421" v="1948"/>
        <pc:sldMkLst>
          <pc:docMk/>
          <pc:sldMk cId="3843839531" sldId="655"/>
        </pc:sldMkLst>
        <pc:spChg chg="mod">
          <ac:chgData name="Cristian Chilipirea" userId="34ab170da5908fc4" providerId="LiveId" clId="{30FCB21A-D9ED-412B-B182-ECB143CE8DB6}" dt="2019-09-26T06:17:38.421" v="1948"/>
          <ac:spMkLst>
            <pc:docMk/>
            <pc:sldMk cId="3843839531" sldId="655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7:49.810" v="1950"/>
        <pc:sldMkLst>
          <pc:docMk/>
          <pc:sldMk cId="4220760723" sldId="656"/>
        </pc:sldMkLst>
        <pc:spChg chg="mod">
          <ac:chgData name="Cristian Chilipirea" userId="34ab170da5908fc4" providerId="LiveId" clId="{30FCB21A-D9ED-412B-B182-ECB143CE8DB6}" dt="2019-09-26T06:17:49.810" v="1950"/>
          <ac:spMkLst>
            <pc:docMk/>
            <pc:sldMk cId="4220760723" sldId="656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7:56.973" v="1952"/>
        <pc:sldMkLst>
          <pc:docMk/>
          <pc:sldMk cId="1154542582" sldId="657"/>
        </pc:sldMkLst>
        <pc:spChg chg="mod">
          <ac:chgData name="Cristian Chilipirea" userId="34ab170da5908fc4" providerId="LiveId" clId="{30FCB21A-D9ED-412B-B182-ECB143CE8DB6}" dt="2019-09-26T06:17:56.973" v="1952"/>
          <ac:spMkLst>
            <pc:docMk/>
            <pc:sldMk cId="1154542582" sldId="657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01.885" v="1953"/>
        <pc:sldMkLst>
          <pc:docMk/>
          <pc:sldMk cId="433686599" sldId="658"/>
        </pc:sldMkLst>
        <pc:spChg chg="mod">
          <ac:chgData name="Cristian Chilipirea" userId="34ab170da5908fc4" providerId="LiveId" clId="{30FCB21A-D9ED-412B-B182-ECB143CE8DB6}" dt="2019-09-26T06:18:01.885" v="1953"/>
          <ac:spMkLst>
            <pc:docMk/>
            <pc:sldMk cId="433686599" sldId="658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04.550" v="1954"/>
        <pc:sldMkLst>
          <pc:docMk/>
          <pc:sldMk cId="3244936037" sldId="659"/>
        </pc:sldMkLst>
        <pc:spChg chg="mod">
          <ac:chgData name="Cristian Chilipirea" userId="34ab170da5908fc4" providerId="LiveId" clId="{30FCB21A-D9ED-412B-B182-ECB143CE8DB6}" dt="2019-09-26T06:18:04.550" v="1954"/>
          <ac:spMkLst>
            <pc:docMk/>
            <pc:sldMk cId="3244936037" sldId="659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08.072" v="1955"/>
        <pc:sldMkLst>
          <pc:docMk/>
          <pc:sldMk cId="3712352938" sldId="660"/>
        </pc:sldMkLst>
        <pc:spChg chg="mod">
          <ac:chgData name="Cristian Chilipirea" userId="34ab170da5908fc4" providerId="LiveId" clId="{30FCB21A-D9ED-412B-B182-ECB143CE8DB6}" dt="2019-09-26T06:18:08.072" v="1955"/>
          <ac:spMkLst>
            <pc:docMk/>
            <pc:sldMk cId="3712352938" sldId="660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11.107" v="1956"/>
        <pc:sldMkLst>
          <pc:docMk/>
          <pc:sldMk cId="3152073219" sldId="661"/>
        </pc:sldMkLst>
        <pc:spChg chg="mod">
          <ac:chgData name="Cristian Chilipirea" userId="34ab170da5908fc4" providerId="LiveId" clId="{30FCB21A-D9ED-412B-B182-ECB143CE8DB6}" dt="2019-09-26T06:18:11.107" v="1956"/>
          <ac:spMkLst>
            <pc:docMk/>
            <pc:sldMk cId="3152073219" sldId="661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14.014" v="1957"/>
        <pc:sldMkLst>
          <pc:docMk/>
          <pc:sldMk cId="1633870481" sldId="662"/>
        </pc:sldMkLst>
        <pc:spChg chg="mod">
          <ac:chgData name="Cristian Chilipirea" userId="34ab170da5908fc4" providerId="LiveId" clId="{30FCB21A-D9ED-412B-B182-ECB143CE8DB6}" dt="2019-09-26T06:18:14.014" v="1957"/>
          <ac:spMkLst>
            <pc:docMk/>
            <pc:sldMk cId="1633870481" sldId="662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17.664" v="1958"/>
        <pc:sldMkLst>
          <pc:docMk/>
          <pc:sldMk cId="2075269318" sldId="663"/>
        </pc:sldMkLst>
        <pc:spChg chg="mod">
          <ac:chgData name="Cristian Chilipirea" userId="34ab170da5908fc4" providerId="LiveId" clId="{30FCB21A-D9ED-412B-B182-ECB143CE8DB6}" dt="2019-09-26T06:18:17.664" v="1958"/>
          <ac:spMkLst>
            <pc:docMk/>
            <pc:sldMk cId="2075269318" sldId="663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21.631" v="1959"/>
        <pc:sldMkLst>
          <pc:docMk/>
          <pc:sldMk cId="1507539060" sldId="664"/>
        </pc:sldMkLst>
        <pc:spChg chg="mod">
          <ac:chgData name="Cristian Chilipirea" userId="34ab170da5908fc4" providerId="LiveId" clId="{30FCB21A-D9ED-412B-B182-ECB143CE8DB6}" dt="2019-09-26T06:18:21.631" v="1959"/>
          <ac:spMkLst>
            <pc:docMk/>
            <pc:sldMk cId="1507539060" sldId="664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24.711" v="1960"/>
        <pc:sldMkLst>
          <pc:docMk/>
          <pc:sldMk cId="3652826584" sldId="665"/>
        </pc:sldMkLst>
        <pc:spChg chg="mod">
          <ac:chgData name="Cristian Chilipirea" userId="34ab170da5908fc4" providerId="LiveId" clId="{30FCB21A-D9ED-412B-B182-ECB143CE8DB6}" dt="2019-09-26T06:18:24.711" v="1960"/>
          <ac:spMkLst>
            <pc:docMk/>
            <pc:sldMk cId="3652826584" sldId="665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34.528" v="1961"/>
        <pc:sldMkLst>
          <pc:docMk/>
          <pc:sldMk cId="48099287" sldId="666"/>
        </pc:sldMkLst>
        <pc:spChg chg="mod">
          <ac:chgData name="Cristian Chilipirea" userId="34ab170da5908fc4" providerId="LiveId" clId="{30FCB21A-D9ED-412B-B182-ECB143CE8DB6}" dt="2019-09-26T06:18:34.528" v="1961"/>
          <ac:spMkLst>
            <pc:docMk/>
            <pc:sldMk cId="48099287" sldId="666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38.003" v="1962"/>
        <pc:sldMkLst>
          <pc:docMk/>
          <pc:sldMk cId="984253484" sldId="667"/>
        </pc:sldMkLst>
        <pc:spChg chg="mod">
          <ac:chgData name="Cristian Chilipirea" userId="34ab170da5908fc4" providerId="LiveId" clId="{30FCB21A-D9ED-412B-B182-ECB143CE8DB6}" dt="2019-09-26T06:18:38.003" v="1962"/>
          <ac:spMkLst>
            <pc:docMk/>
            <pc:sldMk cId="984253484" sldId="667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46.096" v="1963"/>
        <pc:sldMkLst>
          <pc:docMk/>
          <pc:sldMk cId="4023350196" sldId="668"/>
        </pc:sldMkLst>
        <pc:spChg chg="mod">
          <ac:chgData name="Cristian Chilipirea" userId="34ab170da5908fc4" providerId="LiveId" clId="{30FCB21A-D9ED-412B-B182-ECB143CE8DB6}" dt="2019-09-26T06:18:46.096" v="1963"/>
          <ac:spMkLst>
            <pc:docMk/>
            <pc:sldMk cId="4023350196" sldId="668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8:54.012" v="1964"/>
        <pc:sldMkLst>
          <pc:docMk/>
          <pc:sldMk cId="3760037522" sldId="669"/>
        </pc:sldMkLst>
        <pc:spChg chg="mod">
          <ac:chgData name="Cristian Chilipirea" userId="34ab170da5908fc4" providerId="LiveId" clId="{30FCB21A-D9ED-412B-B182-ECB143CE8DB6}" dt="2019-09-26T06:18:54.012" v="1964"/>
          <ac:spMkLst>
            <pc:docMk/>
            <pc:sldMk cId="3760037522" sldId="669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9:45.789" v="1972"/>
        <pc:sldMkLst>
          <pc:docMk/>
          <pc:sldMk cId="469872126" sldId="670"/>
        </pc:sldMkLst>
        <pc:spChg chg="mod">
          <ac:chgData name="Cristian Chilipirea" userId="34ab170da5908fc4" providerId="LiveId" clId="{30FCB21A-D9ED-412B-B182-ECB143CE8DB6}" dt="2019-09-26T06:19:45.789" v="1972"/>
          <ac:spMkLst>
            <pc:docMk/>
            <pc:sldMk cId="469872126" sldId="670"/>
            <ac:spMk id="2" creationId="{C16C1D7F-FFD0-4A51-99ED-B20A0FE86FD4}"/>
          </ac:spMkLst>
        </pc:spChg>
      </pc:sldChg>
      <pc:sldChg chg="modSp">
        <pc:chgData name="Cristian Chilipirea" userId="34ab170da5908fc4" providerId="LiveId" clId="{30FCB21A-D9ED-412B-B182-ECB143CE8DB6}" dt="2019-09-26T06:19:29.047" v="1969" actId="1076"/>
        <pc:sldMkLst>
          <pc:docMk/>
          <pc:sldMk cId="3350148514" sldId="671"/>
        </pc:sldMkLst>
        <pc:spChg chg="mod">
          <ac:chgData name="Cristian Chilipirea" userId="34ab170da5908fc4" providerId="LiveId" clId="{30FCB21A-D9ED-412B-B182-ECB143CE8DB6}" dt="2019-09-26T06:19:13.006" v="1965"/>
          <ac:spMkLst>
            <pc:docMk/>
            <pc:sldMk cId="3350148514" sldId="671"/>
            <ac:spMk id="2" creationId="{C16C1D7F-FFD0-4A51-99ED-B20A0FE86FD4}"/>
          </ac:spMkLst>
        </pc:spChg>
        <pc:spChg chg="mod">
          <ac:chgData name="Cristian Chilipirea" userId="34ab170da5908fc4" providerId="LiveId" clId="{30FCB21A-D9ED-412B-B182-ECB143CE8DB6}" dt="2019-09-26T06:19:29.047" v="1969" actId="1076"/>
          <ac:spMkLst>
            <pc:docMk/>
            <pc:sldMk cId="3350148514" sldId="671"/>
            <ac:spMk id="37" creationId="{DC37CBED-74A3-46C7-80CF-31E775E97E45}"/>
          </ac:spMkLst>
        </pc:spChg>
        <pc:spChg chg="mod">
          <ac:chgData name="Cristian Chilipirea" userId="34ab170da5908fc4" providerId="LiveId" clId="{30FCB21A-D9ED-412B-B182-ECB143CE8DB6}" dt="2019-09-26T06:19:22.533" v="1968" actId="1076"/>
          <ac:spMkLst>
            <pc:docMk/>
            <pc:sldMk cId="3350148514" sldId="671"/>
            <ac:spMk id="39" creationId="{B0EB5535-552E-4E3C-9667-DE3C13F7AC8B}"/>
          </ac:spMkLst>
        </pc:spChg>
      </pc:sldChg>
      <pc:sldChg chg="modSp">
        <pc:chgData name="Cristian Chilipirea" userId="34ab170da5908fc4" providerId="LiveId" clId="{30FCB21A-D9ED-412B-B182-ECB143CE8DB6}" dt="2019-09-26T06:19:50.060" v="1973"/>
        <pc:sldMkLst>
          <pc:docMk/>
          <pc:sldMk cId="1566031737" sldId="672"/>
        </pc:sldMkLst>
        <pc:spChg chg="mod">
          <ac:chgData name="Cristian Chilipirea" userId="34ab170da5908fc4" providerId="LiveId" clId="{30FCB21A-D9ED-412B-B182-ECB143CE8DB6}" dt="2019-09-26T06:19:50.060" v="1973"/>
          <ac:spMkLst>
            <pc:docMk/>
            <pc:sldMk cId="1566031737" sldId="672"/>
            <ac:spMk id="2" creationId="{C16C1D7F-FFD0-4A51-99ED-B20A0FE86FD4}"/>
          </ac:spMkLst>
        </pc:spChg>
        <pc:spChg chg="mod">
          <ac:chgData name="Cristian Chilipirea" userId="34ab170da5908fc4" providerId="LiveId" clId="{30FCB21A-D9ED-412B-B182-ECB143CE8DB6}" dt="2019-09-26T06:19:35.350" v="1970" actId="20577"/>
          <ac:spMkLst>
            <pc:docMk/>
            <pc:sldMk cId="1566031737" sldId="672"/>
            <ac:spMk id="37" creationId="{DC37CBED-74A3-46C7-80CF-31E775E97E45}"/>
          </ac:spMkLst>
        </pc:spChg>
        <pc:spChg chg="mod">
          <ac:chgData name="Cristian Chilipirea" userId="34ab170da5908fc4" providerId="LiveId" clId="{30FCB21A-D9ED-412B-B182-ECB143CE8DB6}" dt="2019-09-26T06:19:37.863" v="1971" actId="20577"/>
          <ac:spMkLst>
            <pc:docMk/>
            <pc:sldMk cId="1566031737" sldId="672"/>
            <ac:spMk id="39" creationId="{B0EB5535-552E-4E3C-9667-DE3C13F7AC8B}"/>
          </ac:spMkLst>
        </pc:spChg>
      </pc:sldChg>
      <pc:sldChg chg="modSp">
        <pc:chgData name="Cristian Chilipirea" userId="34ab170da5908fc4" providerId="LiveId" clId="{30FCB21A-D9ED-412B-B182-ECB143CE8DB6}" dt="2019-09-26T06:19:59.014" v="1974"/>
        <pc:sldMkLst>
          <pc:docMk/>
          <pc:sldMk cId="2961937931" sldId="673"/>
        </pc:sldMkLst>
        <pc:spChg chg="mod">
          <ac:chgData name="Cristian Chilipirea" userId="34ab170da5908fc4" providerId="LiveId" clId="{30FCB21A-D9ED-412B-B182-ECB143CE8DB6}" dt="2019-09-26T06:19:59.014" v="1974"/>
          <ac:spMkLst>
            <pc:docMk/>
            <pc:sldMk cId="2961937931" sldId="673"/>
            <ac:spMk id="2" creationId="{C16C1D7F-FFD0-4A51-99ED-B20A0FE86FD4}"/>
          </ac:spMkLst>
        </pc:spChg>
      </pc:sldChg>
      <pc:sldChg chg="del">
        <pc:chgData name="Cristian Chilipirea" userId="34ab170da5908fc4" providerId="LiveId" clId="{30FCB21A-D9ED-412B-B182-ECB143CE8DB6}" dt="2019-09-26T06:13:35.693" v="1623" actId="2696"/>
        <pc:sldMkLst>
          <pc:docMk/>
          <pc:sldMk cId="1784788108" sldId="686"/>
        </pc:sldMkLst>
      </pc:sldChg>
      <pc:sldChg chg="del">
        <pc:chgData name="Cristian Chilipirea" userId="34ab170da5908fc4" providerId="LiveId" clId="{30FCB21A-D9ED-412B-B182-ECB143CE8DB6}" dt="2019-09-26T06:13:36.517" v="1624" actId="2696"/>
        <pc:sldMkLst>
          <pc:docMk/>
          <pc:sldMk cId="2028614115" sldId="687"/>
        </pc:sldMkLst>
      </pc:sldChg>
      <pc:sldChg chg="del">
        <pc:chgData name="Cristian Chilipirea" userId="34ab170da5908fc4" providerId="LiveId" clId="{30FCB21A-D9ED-412B-B182-ECB143CE8DB6}" dt="2019-09-26T06:13:37.857" v="1625" actId="2696"/>
        <pc:sldMkLst>
          <pc:docMk/>
          <pc:sldMk cId="3833256993" sldId="688"/>
        </pc:sldMkLst>
      </pc:sldChg>
      <pc:sldChg chg="del">
        <pc:chgData name="Cristian Chilipirea" userId="34ab170da5908fc4" providerId="LiveId" clId="{30FCB21A-D9ED-412B-B182-ECB143CE8DB6}" dt="2019-09-26T06:13:38.813" v="1626" actId="2696"/>
        <pc:sldMkLst>
          <pc:docMk/>
          <pc:sldMk cId="540864112" sldId="689"/>
        </pc:sldMkLst>
      </pc:sldChg>
      <pc:sldChg chg="del">
        <pc:chgData name="Cristian Chilipirea" userId="34ab170da5908fc4" providerId="LiveId" clId="{30FCB21A-D9ED-412B-B182-ECB143CE8DB6}" dt="2019-09-26T06:13:39.562" v="1627" actId="2696"/>
        <pc:sldMkLst>
          <pc:docMk/>
          <pc:sldMk cId="445149107" sldId="690"/>
        </pc:sldMkLst>
      </pc:sldChg>
      <pc:sldChg chg="modSp">
        <pc:chgData name="Cristian Chilipirea" userId="34ab170da5908fc4" providerId="LiveId" clId="{30FCB21A-D9ED-412B-B182-ECB143CE8DB6}" dt="2019-09-26T06:24:45.600" v="2311" actId="20577"/>
        <pc:sldMkLst>
          <pc:docMk/>
          <pc:sldMk cId="2202504594" sldId="703"/>
        </pc:sldMkLst>
        <pc:spChg chg="mod">
          <ac:chgData name="Cristian Chilipirea" userId="34ab170da5908fc4" providerId="LiveId" clId="{30FCB21A-D9ED-412B-B182-ECB143CE8DB6}" dt="2019-09-26T06:24:45.600" v="2311" actId="20577"/>
          <ac:spMkLst>
            <pc:docMk/>
            <pc:sldMk cId="2202504594" sldId="703"/>
            <ac:spMk id="3" creationId="{83837A38-16FA-4EF1-8B80-7633B7833913}"/>
          </ac:spMkLst>
        </pc:spChg>
      </pc:sldChg>
      <pc:sldChg chg="modSp">
        <pc:chgData name="Cristian Chilipirea" userId="34ab170da5908fc4" providerId="LiveId" clId="{30FCB21A-D9ED-412B-B182-ECB143CE8DB6}" dt="2019-09-26T06:23:37.408" v="2302" actId="20577"/>
        <pc:sldMkLst>
          <pc:docMk/>
          <pc:sldMk cId="3088939591" sldId="713"/>
        </pc:sldMkLst>
        <pc:spChg chg="mod">
          <ac:chgData name="Cristian Chilipirea" userId="34ab170da5908fc4" providerId="LiveId" clId="{30FCB21A-D9ED-412B-B182-ECB143CE8DB6}" dt="2019-09-26T06:23:37.408" v="2302" actId="20577"/>
          <ac:spMkLst>
            <pc:docMk/>
            <pc:sldMk cId="3088939591" sldId="713"/>
            <ac:spMk id="3" creationId="{D681214F-C15D-4EA2-85DD-C3C03B632BC7}"/>
          </ac:spMkLst>
        </pc:spChg>
      </pc:sldChg>
      <pc:sldChg chg="modNotesTx">
        <pc:chgData name="Cristian Chilipirea" userId="34ab170da5908fc4" providerId="LiveId" clId="{30FCB21A-D9ED-412B-B182-ECB143CE8DB6}" dt="2019-09-26T06:23:23.876" v="2299" actId="20577"/>
        <pc:sldMkLst>
          <pc:docMk/>
          <pc:sldMk cId="1035817555" sldId="715"/>
        </pc:sldMkLst>
      </pc:sldChg>
      <pc:sldChg chg="modSp">
        <pc:chgData name="Cristian Chilipirea" userId="34ab170da5908fc4" providerId="LiveId" clId="{30FCB21A-D9ED-412B-B182-ECB143CE8DB6}" dt="2019-09-26T06:22:18.055" v="2082" actId="20577"/>
        <pc:sldMkLst>
          <pc:docMk/>
          <pc:sldMk cId="3105435851" sldId="716"/>
        </pc:sldMkLst>
        <pc:spChg chg="mod">
          <ac:chgData name="Cristian Chilipirea" userId="34ab170da5908fc4" providerId="LiveId" clId="{30FCB21A-D9ED-412B-B182-ECB143CE8DB6}" dt="2019-09-26T06:22:18.055" v="2082" actId="20577"/>
          <ac:spMkLst>
            <pc:docMk/>
            <pc:sldMk cId="3105435851" sldId="716"/>
            <ac:spMk id="9" creationId="{FD1C3565-6818-49B3-8D6A-39F3D98200DD}"/>
          </ac:spMkLst>
        </pc:spChg>
      </pc:sldChg>
      <pc:sldChg chg="modSp">
        <pc:chgData name="Cristian Chilipirea" userId="34ab170da5908fc4" providerId="LiveId" clId="{30FCB21A-D9ED-412B-B182-ECB143CE8DB6}" dt="2019-09-26T06:24:02.666" v="2306" actId="113"/>
        <pc:sldMkLst>
          <pc:docMk/>
          <pc:sldMk cId="2013470227" sldId="721"/>
        </pc:sldMkLst>
        <pc:spChg chg="mod">
          <ac:chgData name="Cristian Chilipirea" userId="34ab170da5908fc4" providerId="LiveId" clId="{30FCB21A-D9ED-412B-B182-ECB143CE8DB6}" dt="2019-09-26T06:24:02.666" v="2306" actId="113"/>
          <ac:spMkLst>
            <pc:docMk/>
            <pc:sldMk cId="2013470227" sldId="721"/>
            <ac:spMk id="5" creationId="{400F966B-4F0A-4092-B7CD-F4723D61976B}"/>
          </ac:spMkLst>
        </pc:spChg>
      </pc:sldChg>
      <pc:sldChg chg="del">
        <pc:chgData name="Cristian Chilipirea" userId="34ab170da5908fc4" providerId="LiveId" clId="{30FCB21A-D9ED-412B-B182-ECB143CE8DB6}" dt="2019-09-26T06:25:20.016" v="2312" actId="2696"/>
        <pc:sldMkLst>
          <pc:docMk/>
          <pc:sldMk cId="757940954" sldId="751"/>
        </pc:sldMkLst>
      </pc:sldChg>
      <pc:sldChg chg="del">
        <pc:chgData name="Cristian Chilipirea" userId="34ab170da5908fc4" providerId="LiveId" clId="{30FCB21A-D9ED-412B-B182-ECB143CE8DB6}" dt="2019-09-26T06:25:20.719" v="2313" actId="2696"/>
        <pc:sldMkLst>
          <pc:docMk/>
          <pc:sldMk cId="2785656324" sldId="752"/>
        </pc:sldMkLst>
      </pc:sldChg>
      <pc:sldChg chg="del">
        <pc:chgData name="Cristian Chilipirea" userId="34ab170da5908fc4" providerId="LiveId" clId="{30FCB21A-D9ED-412B-B182-ECB143CE8DB6}" dt="2019-09-26T06:25:21.390" v="2314" actId="2696"/>
        <pc:sldMkLst>
          <pc:docMk/>
          <pc:sldMk cId="917607937" sldId="753"/>
        </pc:sldMkLst>
      </pc:sldChg>
      <pc:sldChg chg="del">
        <pc:chgData name="Cristian Chilipirea" userId="34ab170da5908fc4" providerId="LiveId" clId="{30FCB21A-D9ED-412B-B182-ECB143CE8DB6}" dt="2019-09-26T06:25:21.997" v="2315" actId="2696"/>
        <pc:sldMkLst>
          <pc:docMk/>
          <pc:sldMk cId="3738410623" sldId="754"/>
        </pc:sldMkLst>
      </pc:sldChg>
      <pc:sldChg chg="modSp">
        <pc:chgData name="Cristian Chilipirea" userId="34ab170da5908fc4" providerId="LiveId" clId="{30FCB21A-D9ED-412B-B182-ECB143CE8DB6}" dt="2019-09-26T06:25:44.016" v="2317" actId="20577"/>
        <pc:sldMkLst>
          <pc:docMk/>
          <pc:sldMk cId="1099251582" sldId="813"/>
        </pc:sldMkLst>
        <pc:spChg chg="mod">
          <ac:chgData name="Cristian Chilipirea" userId="34ab170da5908fc4" providerId="LiveId" clId="{30FCB21A-D9ED-412B-B182-ECB143CE8DB6}" dt="2019-09-26T06:25:44.016" v="2317" actId="20577"/>
          <ac:spMkLst>
            <pc:docMk/>
            <pc:sldMk cId="1099251582" sldId="813"/>
            <ac:spMk id="3" creationId="{949F4C63-58BD-4C5F-B13B-B9FE9E23200D}"/>
          </ac:spMkLst>
        </pc:spChg>
      </pc:sld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 add">
        <pc:chgData name="Cristian Chilipirea" userId="34ab170da5908fc4" providerId="LiveId" clId="{E6A114CD-C836-4A5C-A59E-5B196107C296}" dt="2018-10-08T12:22:22.746" v="635" actId="403"/>
        <pc:sldMkLst>
          <pc:docMk/>
          <pc:sldMk cId="771936063" sldId="266"/>
        </pc:sldMkLst>
        <pc:spChg chg="mod">
          <ac:chgData name="Cristian Chilipirea" userId="34ab170da5908fc4" providerId="LiveId" clId="{E6A114CD-C836-4A5C-A59E-5B196107C296}" dt="2018-10-08T12:21:00.787" v="609" actId="6549"/>
          <ac:spMkLst>
            <pc:docMk/>
            <pc:sldMk cId="771936063" sldId="266"/>
            <ac:spMk id="3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2:22:12.913" v="627" actId="1076"/>
          <ac:spMkLst>
            <pc:docMk/>
            <pc:sldMk cId="771936063" sldId="266"/>
            <ac:spMk id="43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2:22:22.746" v="635" actId="403"/>
          <ac:spMkLst>
            <pc:docMk/>
            <pc:sldMk cId="771936063" sldId="266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2:41.355" v="639"/>
        <pc:sldMkLst>
          <pc:docMk/>
          <pc:sldMk cId="1724823294" sldId="267"/>
        </pc:sldMkLst>
        <pc:spChg chg="mod">
          <ac:chgData name="Cristian Chilipirea" userId="34ab170da5908fc4" providerId="LiveId" clId="{E6A114CD-C836-4A5C-A59E-5B196107C296}" dt="2018-10-08T12:21:09.308" v="611" actId="20577"/>
          <ac:spMkLst>
            <pc:docMk/>
            <pc:sldMk cId="1724823294" sldId="267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41.355" v="639"/>
          <ac:spMkLst>
            <pc:docMk/>
            <pc:sldMk cId="1724823294" sldId="267"/>
            <ac:spMk id="29" creationId="{567B19C2-A087-4AF0-9AD3-F9A332DFE900}"/>
          </ac:spMkLst>
        </pc:spChg>
        <pc:spChg chg="add">
          <ac:chgData name="Cristian Chilipirea" userId="34ab170da5908fc4" providerId="LiveId" clId="{E6A114CD-C836-4A5C-A59E-5B196107C296}" dt="2018-10-08T12:22:41.355" v="639"/>
          <ac:spMkLst>
            <pc:docMk/>
            <pc:sldMk cId="1724823294" sldId="267"/>
            <ac:spMk id="30" creationId="{782B6402-7F96-4345-A137-9CE3C9A213F8}"/>
          </ac:spMkLst>
        </pc:spChg>
        <pc:spChg chg="del">
          <ac:chgData name="Cristian Chilipirea" userId="34ab170da5908fc4" providerId="LiveId" clId="{E6A114CD-C836-4A5C-A59E-5B196107C296}" dt="2018-10-08T12:22:40.954" v="638" actId="478"/>
          <ac:spMkLst>
            <pc:docMk/>
            <pc:sldMk cId="1724823294" sldId="267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40.954" v="638" actId="478"/>
          <ac:spMkLst>
            <pc:docMk/>
            <pc:sldMk cId="1724823294" sldId="267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2:46.765" v="641"/>
        <pc:sldMkLst>
          <pc:docMk/>
          <pc:sldMk cId="3810417660" sldId="268"/>
        </pc:sldMkLst>
        <pc:spChg chg="mod">
          <ac:chgData name="Cristian Chilipirea" userId="34ab170da5908fc4" providerId="LiveId" clId="{E6A114CD-C836-4A5C-A59E-5B196107C296}" dt="2018-10-08T12:21:12.732" v="612" actId="20577"/>
          <ac:spMkLst>
            <pc:docMk/>
            <pc:sldMk cId="3810417660" sldId="268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46.765" v="641"/>
          <ac:spMkLst>
            <pc:docMk/>
            <pc:sldMk cId="3810417660" sldId="268"/>
            <ac:spMk id="29" creationId="{87404396-A6E7-4193-9EFA-342F39C80E4D}"/>
          </ac:spMkLst>
        </pc:spChg>
        <pc:spChg chg="add">
          <ac:chgData name="Cristian Chilipirea" userId="34ab170da5908fc4" providerId="LiveId" clId="{E6A114CD-C836-4A5C-A59E-5B196107C296}" dt="2018-10-08T12:22:46.765" v="641"/>
          <ac:spMkLst>
            <pc:docMk/>
            <pc:sldMk cId="3810417660" sldId="268"/>
            <ac:spMk id="30" creationId="{8964C890-C012-4606-B7EE-8B61AC5DF087}"/>
          </ac:spMkLst>
        </pc:spChg>
        <pc:spChg chg="del">
          <ac:chgData name="Cristian Chilipirea" userId="34ab170da5908fc4" providerId="LiveId" clId="{E6A114CD-C836-4A5C-A59E-5B196107C296}" dt="2018-10-08T12:22:46.433" v="640" actId="478"/>
          <ac:spMkLst>
            <pc:docMk/>
            <pc:sldMk cId="3810417660" sldId="268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46.433" v="640" actId="478"/>
          <ac:spMkLst>
            <pc:docMk/>
            <pc:sldMk cId="3810417660" sldId="268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2:54.598" v="643"/>
        <pc:sldMkLst>
          <pc:docMk/>
          <pc:sldMk cId="74182113" sldId="269"/>
        </pc:sldMkLst>
        <pc:spChg chg="mod">
          <ac:chgData name="Cristian Chilipirea" userId="34ab170da5908fc4" providerId="LiveId" clId="{E6A114CD-C836-4A5C-A59E-5B196107C296}" dt="2018-10-08T12:21:15.578" v="613" actId="20577"/>
          <ac:spMkLst>
            <pc:docMk/>
            <pc:sldMk cId="74182113" sldId="269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54.598" v="643"/>
          <ac:spMkLst>
            <pc:docMk/>
            <pc:sldMk cId="74182113" sldId="269"/>
            <ac:spMk id="29" creationId="{15C9B757-5AC3-467B-8645-69B65B2C472C}"/>
          </ac:spMkLst>
        </pc:spChg>
        <pc:spChg chg="add">
          <ac:chgData name="Cristian Chilipirea" userId="34ab170da5908fc4" providerId="LiveId" clId="{E6A114CD-C836-4A5C-A59E-5B196107C296}" dt="2018-10-08T12:22:54.598" v="643"/>
          <ac:spMkLst>
            <pc:docMk/>
            <pc:sldMk cId="74182113" sldId="269"/>
            <ac:spMk id="30" creationId="{E66D3A73-E9A6-4852-830E-878075398260}"/>
          </ac:spMkLst>
        </pc:spChg>
        <pc:spChg chg="del">
          <ac:chgData name="Cristian Chilipirea" userId="34ab170da5908fc4" providerId="LiveId" clId="{E6A114CD-C836-4A5C-A59E-5B196107C296}" dt="2018-10-08T12:22:54.196" v="642" actId="478"/>
          <ac:spMkLst>
            <pc:docMk/>
            <pc:sldMk cId="74182113" sldId="269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54.196" v="642" actId="478"/>
          <ac:spMkLst>
            <pc:docMk/>
            <pc:sldMk cId="74182113" sldId="269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14.294" v="663" actId="20577"/>
        <pc:sldMkLst>
          <pc:docMk/>
          <pc:sldMk cId="6187237" sldId="270"/>
        </pc:sldMkLst>
        <pc:spChg chg="mod">
          <ac:chgData name="Cristian Chilipirea" userId="34ab170da5908fc4" providerId="LiveId" clId="{E6A114CD-C836-4A5C-A59E-5B196107C296}" dt="2018-10-08T12:21:19.520" v="614" actId="20577"/>
          <ac:spMkLst>
            <pc:docMk/>
            <pc:sldMk cId="6187237" sldId="270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59.234" v="645"/>
          <ac:spMkLst>
            <pc:docMk/>
            <pc:sldMk cId="6187237" sldId="270"/>
            <ac:spMk id="29" creationId="{97E0A1C5-9F63-4CF6-897D-0E23ECFA36FE}"/>
          </ac:spMkLst>
        </pc:spChg>
        <pc:spChg chg="add mod">
          <ac:chgData name="Cristian Chilipirea" userId="34ab170da5908fc4" providerId="LiveId" clId="{E6A114CD-C836-4A5C-A59E-5B196107C296}" dt="2018-10-08T12:24:14.294" v="663" actId="20577"/>
          <ac:spMkLst>
            <pc:docMk/>
            <pc:sldMk cId="6187237" sldId="270"/>
            <ac:spMk id="30" creationId="{8A259810-F5F1-484B-9563-0524BA7974BC}"/>
          </ac:spMkLst>
        </pc:spChg>
        <pc:spChg chg="del">
          <ac:chgData name="Cristian Chilipirea" userId="34ab170da5908fc4" providerId="LiveId" clId="{E6A114CD-C836-4A5C-A59E-5B196107C296}" dt="2018-10-08T12:22:58.855" v="644" actId="478"/>
          <ac:spMkLst>
            <pc:docMk/>
            <pc:sldMk cId="6187237" sldId="270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58.855" v="644" actId="478"/>
          <ac:spMkLst>
            <pc:docMk/>
            <pc:sldMk cId="6187237" sldId="270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18.797" v="664" actId="20577"/>
        <pc:sldMkLst>
          <pc:docMk/>
          <pc:sldMk cId="2152213275" sldId="271"/>
        </pc:sldMkLst>
        <pc:spChg chg="mod">
          <ac:chgData name="Cristian Chilipirea" userId="34ab170da5908fc4" providerId="LiveId" clId="{E6A114CD-C836-4A5C-A59E-5B196107C296}" dt="2018-10-08T12:21:22.698" v="615" actId="20577"/>
          <ac:spMkLst>
            <pc:docMk/>
            <pc:sldMk cId="2152213275" sldId="271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58.220" v="661"/>
          <ac:spMkLst>
            <pc:docMk/>
            <pc:sldMk cId="2152213275" sldId="271"/>
            <ac:spMk id="29" creationId="{16921558-E2CD-4B7C-BFCE-F768976F26C2}"/>
          </ac:spMkLst>
        </pc:spChg>
        <pc:spChg chg="add mod">
          <ac:chgData name="Cristian Chilipirea" userId="34ab170da5908fc4" providerId="LiveId" clId="{E6A114CD-C836-4A5C-A59E-5B196107C296}" dt="2018-10-08T12:24:18.797" v="664" actId="20577"/>
          <ac:spMkLst>
            <pc:docMk/>
            <pc:sldMk cId="2152213275" sldId="271"/>
            <ac:spMk id="30" creationId="{EAC1E93B-0D0E-4878-84CE-A1A1B2C56842}"/>
          </ac:spMkLst>
        </pc:spChg>
        <pc:spChg chg="del">
          <ac:chgData name="Cristian Chilipirea" userId="34ab170da5908fc4" providerId="LiveId" clId="{E6A114CD-C836-4A5C-A59E-5B196107C296}" dt="2018-10-08T12:23:05.738" v="646" actId="478"/>
          <ac:spMkLst>
            <pc:docMk/>
            <pc:sldMk cId="2152213275" sldId="271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05.738" v="646" actId="478"/>
          <ac:spMkLst>
            <pc:docMk/>
            <pc:sldMk cId="2152213275" sldId="271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23.107" v="665" actId="20577"/>
        <pc:sldMkLst>
          <pc:docMk/>
          <pc:sldMk cId="96622311" sldId="272"/>
        </pc:sldMkLst>
        <pc:spChg chg="mod">
          <ac:chgData name="Cristian Chilipirea" userId="34ab170da5908fc4" providerId="LiveId" clId="{E6A114CD-C836-4A5C-A59E-5B196107C296}" dt="2018-10-08T12:21:25.929" v="616" actId="20577"/>
          <ac:spMkLst>
            <pc:docMk/>
            <pc:sldMk cId="96622311" sldId="272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59.993" v="662"/>
          <ac:spMkLst>
            <pc:docMk/>
            <pc:sldMk cId="96622311" sldId="272"/>
            <ac:spMk id="29" creationId="{4C8C6321-9EE9-4BF0-9C72-A78248022EEF}"/>
          </ac:spMkLst>
        </pc:spChg>
        <pc:spChg chg="add mod">
          <ac:chgData name="Cristian Chilipirea" userId="34ab170da5908fc4" providerId="LiveId" clId="{E6A114CD-C836-4A5C-A59E-5B196107C296}" dt="2018-10-08T12:24:23.107" v="665" actId="20577"/>
          <ac:spMkLst>
            <pc:docMk/>
            <pc:sldMk cId="96622311" sldId="272"/>
            <ac:spMk id="30" creationId="{66111B9B-B56C-4F2E-9681-A4B80336763C}"/>
          </ac:spMkLst>
        </pc:spChg>
        <pc:spChg chg="del">
          <ac:chgData name="Cristian Chilipirea" userId="34ab170da5908fc4" providerId="LiveId" clId="{E6A114CD-C836-4A5C-A59E-5B196107C296}" dt="2018-10-08T12:23:10.547" v="647" actId="478"/>
          <ac:spMkLst>
            <pc:docMk/>
            <pc:sldMk cId="96622311" sldId="272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10.547" v="647" actId="478"/>
          <ac:spMkLst>
            <pc:docMk/>
            <pc:sldMk cId="96622311" sldId="272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36.742" v="667" actId="20577"/>
        <pc:sldMkLst>
          <pc:docMk/>
          <pc:sldMk cId="3239565847" sldId="273"/>
        </pc:sldMkLst>
        <pc:spChg chg="mod">
          <ac:chgData name="Cristian Chilipirea" userId="34ab170da5908fc4" providerId="LiveId" clId="{E6A114CD-C836-4A5C-A59E-5B196107C296}" dt="2018-10-08T12:21:29.721" v="617" actId="20577"/>
          <ac:spMkLst>
            <pc:docMk/>
            <pc:sldMk cId="3239565847" sldId="273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15.320" v="649"/>
          <ac:spMkLst>
            <pc:docMk/>
            <pc:sldMk cId="3239565847" sldId="273"/>
            <ac:spMk id="29" creationId="{7E917478-6959-4D89-887E-881D8665B80A}"/>
          </ac:spMkLst>
        </pc:spChg>
        <pc:spChg chg="add mod">
          <ac:chgData name="Cristian Chilipirea" userId="34ab170da5908fc4" providerId="LiveId" clId="{E6A114CD-C836-4A5C-A59E-5B196107C296}" dt="2018-10-08T12:24:36.742" v="667" actId="20577"/>
          <ac:spMkLst>
            <pc:docMk/>
            <pc:sldMk cId="3239565847" sldId="273"/>
            <ac:spMk id="30" creationId="{F0DA2B47-D7D8-4345-A6BC-0E68234BA528}"/>
          </ac:spMkLst>
        </pc:spChg>
        <pc:spChg chg="del">
          <ac:chgData name="Cristian Chilipirea" userId="34ab170da5908fc4" providerId="LiveId" clId="{E6A114CD-C836-4A5C-A59E-5B196107C296}" dt="2018-10-08T12:23:14.951" v="648" actId="478"/>
          <ac:spMkLst>
            <pc:docMk/>
            <pc:sldMk cId="3239565847" sldId="273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14.951" v="648" actId="478"/>
          <ac:spMkLst>
            <pc:docMk/>
            <pc:sldMk cId="3239565847" sldId="273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39.318" v="668" actId="20577"/>
        <pc:sldMkLst>
          <pc:docMk/>
          <pc:sldMk cId="2446500507" sldId="274"/>
        </pc:sldMkLst>
        <pc:spChg chg="mod">
          <ac:chgData name="Cristian Chilipirea" userId="34ab170da5908fc4" providerId="LiveId" clId="{E6A114CD-C836-4A5C-A59E-5B196107C296}" dt="2018-10-08T12:21:33.173" v="618" actId="20577"/>
          <ac:spMkLst>
            <pc:docMk/>
            <pc:sldMk cId="2446500507" sldId="274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20.184" v="651"/>
          <ac:spMkLst>
            <pc:docMk/>
            <pc:sldMk cId="2446500507" sldId="274"/>
            <ac:spMk id="29" creationId="{30D468A3-129C-49F2-96AF-079D5C9F9E5B}"/>
          </ac:spMkLst>
        </pc:spChg>
        <pc:spChg chg="add mod">
          <ac:chgData name="Cristian Chilipirea" userId="34ab170da5908fc4" providerId="LiveId" clId="{E6A114CD-C836-4A5C-A59E-5B196107C296}" dt="2018-10-08T12:24:39.318" v="668" actId="20577"/>
          <ac:spMkLst>
            <pc:docMk/>
            <pc:sldMk cId="2446500507" sldId="274"/>
            <ac:spMk id="30" creationId="{9348ED6F-EF9B-4DBC-B893-984975534490}"/>
          </ac:spMkLst>
        </pc:spChg>
        <pc:spChg chg="del">
          <ac:chgData name="Cristian Chilipirea" userId="34ab170da5908fc4" providerId="LiveId" clId="{E6A114CD-C836-4A5C-A59E-5B196107C296}" dt="2018-10-08T12:23:19.814" v="650" actId="478"/>
          <ac:spMkLst>
            <pc:docMk/>
            <pc:sldMk cId="2446500507" sldId="274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19.814" v="650" actId="478"/>
          <ac:spMkLst>
            <pc:docMk/>
            <pc:sldMk cId="2446500507" sldId="274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43.378" v="669" actId="20577"/>
        <pc:sldMkLst>
          <pc:docMk/>
          <pc:sldMk cId="2118038314" sldId="275"/>
        </pc:sldMkLst>
        <pc:spChg chg="mod">
          <ac:chgData name="Cristian Chilipirea" userId="34ab170da5908fc4" providerId="LiveId" clId="{E6A114CD-C836-4A5C-A59E-5B196107C296}" dt="2018-10-08T12:21:36.948" v="619" actId="20577"/>
          <ac:spMkLst>
            <pc:docMk/>
            <pc:sldMk cId="2118038314" sldId="275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24.647" v="653"/>
          <ac:spMkLst>
            <pc:docMk/>
            <pc:sldMk cId="2118038314" sldId="275"/>
            <ac:spMk id="29" creationId="{69AA1552-7EEE-4C7B-A323-77A1630F2D94}"/>
          </ac:spMkLst>
        </pc:spChg>
        <pc:spChg chg="add mod">
          <ac:chgData name="Cristian Chilipirea" userId="34ab170da5908fc4" providerId="LiveId" clId="{E6A114CD-C836-4A5C-A59E-5B196107C296}" dt="2018-10-08T12:24:43.378" v="669" actId="20577"/>
          <ac:spMkLst>
            <pc:docMk/>
            <pc:sldMk cId="2118038314" sldId="275"/>
            <ac:spMk id="30" creationId="{5C582E70-47D3-4414-8233-9D9934FE0306}"/>
          </ac:spMkLst>
        </pc:spChg>
        <pc:spChg chg="del">
          <ac:chgData name="Cristian Chilipirea" userId="34ab170da5908fc4" providerId="LiveId" clId="{E6A114CD-C836-4A5C-A59E-5B196107C296}" dt="2018-10-08T12:23:24.283" v="652" actId="478"/>
          <ac:spMkLst>
            <pc:docMk/>
            <pc:sldMk cId="2118038314" sldId="275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24.283" v="652" actId="478"/>
          <ac:spMkLst>
            <pc:docMk/>
            <pc:sldMk cId="2118038314" sldId="275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46.101" v="670" actId="20577"/>
        <pc:sldMkLst>
          <pc:docMk/>
          <pc:sldMk cId="2941731681" sldId="276"/>
        </pc:sldMkLst>
        <pc:spChg chg="mod">
          <ac:chgData name="Cristian Chilipirea" userId="34ab170da5908fc4" providerId="LiveId" clId="{E6A114CD-C836-4A5C-A59E-5B196107C296}" dt="2018-10-08T12:21:40.379" v="620" actId="20577"/>
          <ac:spMkLst>
            <pc:docMk/>
            <pc:sldMk cId="2941731681" sldId="276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29.668" v="655"/>
          <ac:spMkLst>
            <pc:docMk/>
            <pc:sldMk cId="2941731681" sldId="276"/>
            <ac:spMk id="29" creationId="{FB27F777-E749-4F95-A5D0-CC00C0A20D21}"/>
          </ac:spMkLst>
        </pc:spChg>
        <pc:spChg chg="add mod">
          <ac:chgData name="Cristian Chilipirea" userId="34ab170da5908fc4" providerId="LiveId" clId="{E6A114CD-C836-4A5C-A59E-5B196107C296}" dt="2018-10-08T12:24:46.101" v="670" actId="20577"/>
          <ac:spMkLst>
            <pc:docMk/>
            <pc:sldMk cId="2941731681" sldId="276"/>
            <ac:spMk id="30" creationId="{3B2B0C1E-0DE7-4F9E-AA75-B4677B3AF47A}"/>
          </ac:spMkLst>
        </pc:spChg>
        <pc:spChg chg="del">
          <ac:chgData name="Cristian Chilipirea" userId="34ab170da5908fc4" providerId="LiveId" clId="{E6A114CD-C836-4A5C-A59E-5B196107C296}" dt="2018-10-08T12:23:29.236" v="654" actId="478"/>
          <ac:spMkLst>
            <pc:docMk/>
            <pc:sldMk cId="2941731681" sldId="276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29.236" v="654" actId="478"/>
          <ac:spMkLst>
            <pc:docMk/>
            <pc:sldMk cId="2941731681" sldId="276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50.101" v="671" actId="20577"/>
        <pc:sldMkLst>
          <pc:docMk/>
          <pc:sldMk cId="697219459" sldId="277"/>
        </pc:sldMkLst>
        <pc:spChg chg="mod">
          <ac:chgData name="Cristian Chilipirea" userId="34ab170da5908fc4" providerId="LiveId" clId="{E6A114CD-C836-4A5C-A59E-5B196107C296}" dt="2018-10-08T12:21:44.424" v="621" actId="20577"/>
          <ac:spMkLst>
            <pc:docMk/>
            <pc:sldMk cId="697219459" sldId="277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38.352" v="657"/>
          <ac:spMkLst>
            <pc:docMk/>
            <pc:sldMk cId="697219459" sldId="277"/>
            <ac:spMk id="30" creationId="{B0B04F6B-AAC8-4634-81B2-188491CC3D7D}"/>
          </ac:spMkLst>
        </pc:spChg>
        <pc:spChg chg="add mod">
          <ac:chgData name="Cristian Chilipirea" userId="34ab170da5908fc4" providerId="LiveId" clId="{E6A114CD-C836-4A5C-A59E-5B196107C296}" dt="2018-10-08T12:24:50.101" v="671" actId="20577"/>
          <ac:spMkLst>
            <pc:docMk/>
            <pc:sldMk cId="697219459" sldId="277"/>
            <ac:spMk id="31" creationId="{3EF44170-4AE3-40D1-B20B-AD9067C6A94F}"/>
          </ac:spMkLst>
        </pc:spChg>
        <pc:spChg chg="del">
          <ac:chgData name="Cristian Chilipirea" userId="34ab170da5908fc4" providerId="LiveId" clId="{E6A114CD-C836-4A5C-A59E-5B196107C296}" dt="2018-10-08T12:23:37.982" v="656" actId="478"/>
          <ac:spMkLst>
            <pc:docMk/>
            <pc:sldMk cId="697219459" sldId="277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37.982" v="656" actId="478"/>
          <ac:spMkLst>
            <pc:docMk/>
            <pc:sldMk cId="697219459" sldId="277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3:30:55.611" v="1685" actId="20577"/>
        <pc:sldMkLst>
          <pc:docMk/>
          <pc:sldMk cId="2568684844" sldId="278"/>
        </pc:sldMkLst>
        <pc:spChg chg="mod">
          <ac:chgData name="Cristian Chilipirea" userId="34ab170da5908fc4" providerId="LiveId" clId="{E6A114CD-C836-4A5C-A59E-5B196107C296}" dt="2018-10-08T12:21:48.772" v="622" actId="20577"/>
          <ac:spMkLst>
            <pc:docMk/>
            <pc:sldMk cId="2568684844" sldId="278"/>
            <ac:spMk id="3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3:30:55.611" v="1685" actId="20577"/>
          <ac:spMkLst>
            <pc:docMk/>
            <pc:sldMk cId="2568684844" sldId="278"/>
            <ac:spMk id="27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2:23:52.720" v="660" actId="1076"/>
          <ac:spMkLst>
            <pc:docMk/>
            <pc:sldMk cId="2568684844" sldId="278"/>
            <ac:spMk id="31" creationId="{735D36D3-AA69-4BFF-AD3F-023DCB3C2C4B}"/>
          </ac:spMkLst>
        </pc:spChg>
        <pc:spChg chg="add mod">
          <ac:chgData name="Cristian Chilipirea" userId="34ab170da5908fc4" providerId="LiveId" clId="{E6A114CD-C836-4A5C-A59E-5B196107C296}" dt="2018-10-08T12:23:52.720" v="660" actId="1076"/>
          <ac:spMkLst>
            <pc:docMk/>
            <pc:sldMk cId="2568684844" sldId="278"/>
            <ac:spMk id="32" creationId="{48809ED1-CA0F-4A2A-896F-DEF411F2FC0F}"/>
          </ac:spMkLst>
        </pc:spChg>
        <pc:spChg chg="del">
          <ac:chgData name="Cristian Chilipirea" userId="34ab170da5908fc4" providerId="LiveId" clId="{E6A114CD-C836-4A5C-A59E-5B196107C296}" dt="2018-10-08T12:23:48.478" v="658" actId="478"/>
          <ac:spMkLst>
            <pc:docMk/>
            <pc:sldMk cId="2568684844" sldId="278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48.478" v="658" actId="478"/>
          <ac:spMkLst>
            <pc:docMk/>
            <pc:sldMk cId="2568684844" sldId="278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6:25:23.455" v="4236" actId="1076"/>
        <pc:sldMkLst>
          <pc:docMk/>
          <pc:sldMk cId="2354362939" sldId="279"/>
        </pc:sldMkLst>
        <pc:spChg chg="add del">
          <ac:chgData name="Cristian Chilipirea" userId="34ab170da5908fc4" providerId="LiveId" clId="{E6A114CD-C836-4A5C-A59E-5B196107C296}" dt="2018-10-08T16:15:25.487" v="4014"/>
          <ac:spMkLst>
            <pc:docMk/>
            <pc:sldMk cId="2354362939" sldId="279"/>
            <ac:spMk id="2" creationId="{AE9A9832-81CD-4B85-A0C1-62213B0663E0}"/>
          </ac:spMkLst>
        </pc:spChg>
        <pc:spChg chg="del">
          <ac:chgData name="Cristian Chilipirea" userId="34ab170da5908fc4" providerId="LiveId" clId="{E6A114CD-C836-4A5C-A59E-5B196107C296}" dt="2018-10-08T16:15:45.322" v="4030" actId="478"/>
          <ac:spMkLst>
            <pc:docMk/>
            <pc:sldMk cId="2354362939" sldId="279"/>
            <ac:spMk id="4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6:25:23.455" v="4236" actId="1076"/>
          <ac:spMkLst>
            <pc:docMk/>
            <pc:sldMk cId="2354362939" sldId="279"/>
            <ac:spMk id="6" creationId="{D57CBF89-7773-434A-B48D-614A0F3BFA7B}"/>
          </ac:spMkLst>
        </pc:spChg>
        <pc:spChg chg="mod">
          <ac:chgData name="Cristian Chilipirea" userId="34ab170da5908fc4" providerId="LiveId" clId="{E6A114CD-C836-4A5C-A59E-5B196107C296}" dt="2018-10-08T16:15:34.984" v="4026"/>
          <ac:spMkLst>
            <pc:docMk/>
            <pc:sldMk cId="2354362939" sldId="279"/>
            <ac:spMk id="32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6:23:21.100" v="4206" actId="1076"/>
          <ac:spMkLst>
            <pc:docMk/>
            <pc:sldMk cId="2354362939" sldId="279"/>
            <ac:spMk id="34" creationId="{347274CD-8FAD-402D-9A8F-728D4E4DE880}"/>
          </ac:spMkLst>
        </pc:spChg>
        <pc:spChg chg="add del">
          <ac:chgData name="Cristian Chilipirea" userId="34ab170da5908fc4" providerId="LiveId" clId="{E6A114CD-C836-4A5C-A59E-5B196107C296}" dt="2018-10-08T16:15:40.031" v="4028" actId="478"/>
          <ac:spMkLst>
            <pc:docMk/>
            <pc:sldMk cId="2354362939" sldId="279"/>
            <ac:spMk id="36" creationId="{828CFF15-EEA4-49C0-87C3-4B96404F9AF3}"/>
          </ac:spMkLst>
        </pc:spChg>
        <pc:spChg chg="add mod">
          <ac:chgData name="Cristian Chilipirea" userId="34ab170da5908fc4" providerId="LiveId" clId="{E6A114CD-C836-4A5C-A59E-5B196107C296}" dt="2018-10-08T16:15:50.956" v="4031" actId="1076"/>
          <ac:spMkLst>
            <pc:docMk/>
            <pc:sldMk cId="2354362939" sldId="279"/>
            <ac:spMk id="37" creationId="{90B1FA4D-17C3-4488-9CEA-8F4D742390E1}"/>
          </ac:spMkLst>
        </pc:spChg>
        <pc:spChg chg="mod">
          <ac:chgData name="Cristian Chilipirea" userId="34ab170da5908fc4" providerId="LiveId" clId="{E6A114CD-C836-4A5C-A59E-5B196107C296}" dt="2018-10-08T16:23:18.218" v="4205" actId="1076"/>
          <ac:spMkLst>
            <pc:docMk/>
            <pc:sldMk cId="2354362939" sldId="279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5:08.743" v="4010" actId="478"/>
          <ac:spMkLst>
            <pc:docMk/>
            <pc:sldMk cId="2354362939" sldId="279"/>
            <ac:spMk id="108" creationId="{00000000-0000-0000-0000-000000000000}"/>
          </ac:spMkLst>
        </pc:spChg>
        <pc:picChg chg="mod">
          <ac:chgData name="Cristian Chilipirea" userId="34ab170da5908fc4" providerId="LiveId" clId="{E6A114CD-C836-4A5C-A59E-5B196107C296}" dt="2018-10-08T16:23:18.218" v="4205" actId="1076"/>
          <ac:picMkLst>
            <pc:docMk/>
            <pc:sldMk cId="2354362939" sldId="279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5:45.322" v="4030" actId="478"/>
          <ac:cxnSpMkLst>
            <pc:docMk/>
            <pc:sldMk cId="2354362939" sldId="279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5:34.984" v="4026"/>
          <ac:cxnSpMkLst>
            <pc:docMk/>
            <pc:sldMk cId="2354362939" sldId="279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2:22:36.371" v="637"/>
        <pc:sldMkLst>
          <pc:docMk/>
          <pc:sldMk cId="3085238357" sldId="280"/>
        </pc:sldMkLst>
        <pc:spChg chg="mod">
          <ac:chgData name="Cristian Chilipirea" userId="34ab170da5908fc4" providerId="LiveId" clId="{E6A114CD-C836-4A5C-A59E-5B196107C296}" dt="2018-10-08T12:21:05.168" v="610" actId="20577"/>
          <ac:spMkLst>
            <pc:docMk/>
            <pc:sldMk cId="3085238357" sldId="280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36.371" v="637"/>
          <ac:spMkLst>
            <pc:docMk/>
            <pc:sldMk cId="3085238357" sldId="280"/>
            <ac:spMk id="33" creationId="{8839E7AE-5C73-4422-80BA-5A768618821B}"/>
          </ac:spMkLst>
        </pc:spChg>
        <pc:spChg chg="add">
          <ac:chgData name="Cristian Chilipirea" userId="34ab170da5908fc4" providerId="LiveId" clId="{E6A114CD-C836-4A5C-A59E-5B196107C296}" dt="2018-10-08T12:22:36.371" v="637"/>
          <ac:spMkLst>
            <pc:docMk/>
            <pc:sldMk cId="3085238357" sldId="280"/>
            <ac:spMk id="34" creationId="{871156A0-8BD1-42FA-94EE-64486253FEEF}"/>
          </ac:spMkLst>
        </pc:spChg>
        <pc:spChg chg="del">
          <ac:chgData name="Cristian Chilipirea" userId="34ab170da5908fc4" providerId="LiveId" clId="{E6A114CD-C836-4A5C-A59E-5B196107C296}" dt="2018-10-08T12:22:35.580" v="636" actId="478"/>
          <ac:spMkLst>
            <pc:docMk/>
            <pc:sldMk cId="3085238357" sldId="280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35.580" v="636" actId="478"/>
          <ac:spMkLst>
            <pc:docMk/>
            <pc:sldMk cId="3085238357" sldId="280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6:23:33.085" v="4210"/>
        <pc:sldMkLst>
          <pc:docMk/>
          <pc:sldMk cId="2297006857" sldId="281"/>
        </pc:sldMkLst>
        <pc:spChg chg="del">
          <ac:chgData name="Cristian Chilipirea" userId="34ab170da5908fc4" providerId="LiveId" clId="{E6A114CD-C836-4A5C-A59E-5B196107C296}" dt="2018-10-08T16:16:22.077" v="4039" actId="478"/>
          <ac:spMkLst>
            <pc:docMk/>
            <pc:sldMk cId="2297006857" sldId="281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20.844" v="4038" actId="478"/>
          <ac:spMkLst>
            <pc:docMk/>
            <pc:sldMk cId="2297006857" sldId="281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23.136" v="4040"/>
          <ac:spMkLst>
            <pc:docMk/>
            <pc:sldMk cId="2297006857" sldId="281"/>
            <ac:spMk id="34" creationId="{2EAAE539-0A79-4EA3-9240-0B0478EF2B3C}"/>
          </ac:spMkLst>
        </pc:spChg>
        <pc:spChg chg="add del">
          <ac:chgData name="Cristian Chilipirea" userId="34ab170da5908fc4" providerId="LiveId" clId="{E6A114CD-C836-4A5C-A59E-5B196107C296}" dt="2018-10-08T16:23:32.637" v="4209" actId="478"/>
          <ac:spMkLst>
            <pc:docMk/>
            <pc:sldMk cId="2297006857" sldId="281"/>
            <ac:spMk id="35" creationId="{A4F4A7B7-7C36-4178-B10F-9E43B0BF46DF}"/>
          </ac:spMkLst>
        </pc:spChg>
        <pc:spChg chg="add">
          <ac:chgData name="Cristian Chilipirea" userId="34ab170da5908fc4" providerId="LiveId" clId="{E6A114CD-C836-4A5C-A59E-5B196107C296}" dt="2018-10-08T16:16:23.136" v="4040"/>
          <ac:spMkLst>
            <pc:docMk/>
            <pc:sldMk cId="2297006857" sldId="281"/>
            <ac:spMk id="36" creationId="{61CE908E-1FB4-4387-9743-96E6B107F73C}"/>
          </ac:spMkLst>
        </pc:spChg>
        <pc:spChg chg="add">
          <ac:chgData name="Cristian Chilipirea" userId="34ab170da5908fc4" providerId="LiveId" clId="{E6A114CD-C836-4A5C-A59E-5B196107C296}" dt="2018-10-08T16:23:33.085" v="4210"/>
          <ac:spMkLst>
            <pc:docMk/>
            <pc:sldMk cId="2297006857" sldId="281"/>
            <ac:spMk id="38" creationId="{9CD88B4D-0D17-4BF0-828A-EB6928058E01}"/>
          </ac:spMkLst>
        </pc:spChg>
        <pc:spChg chg="add">
          <ac:chgData name="Cristian Chilipirea" userId="34ab170da5908fc4" providerId="LiveId" clId="{E6A114CD-C836-4A5C-A59E-5B196107C296}" dt="2018-10-08T16:23:33.085" v="4210"/>
          <ac:spMkLst>
            <pc:docMk/>
            <pc:sldMk cId="2297006857" sldId="281"/>
            <ac:spMk id="39" creationId="{A14B1B10-C949-4EF6-AE36-D72D61DA4337}"/>
          </ac:spMkLst>
        </pc:spChg>
        <pc:spChg chg="del">
          <ac:chgData name="Cristian Chilipirea" userId="34ab170da5908fc4" providerId="LiveId" clId="{E6A114CD-C836-4A5C-A59E-5B196107C296}" dt="2018-10-08T16:23:32.637" v="4209" actId="478"/>
          <ac:spMkLst>
            <pc:docMk/>
            <pc:sldMk cId="2297006857" sldId="281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19.514" v="4037" actId="478"/>
          <ac:spMkLst>
            <pc:docMk/>
            <pc:sldMk cId="2297006857" sldId="281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23:33.085" v="4210"/>
          <ac:picMkLst>
            <pc:docMk/>
            <pc:sldMk cId="2297006857" sldId="281"/>
            <ac:picMk id="37" creationId="{1D07EAA1-CC4A-48E5-9622-3640094DF7D8}"/>
          </ac:picMkLst>
        </pc:picChg>
        <pc:picChg chg="del">
          <ac:chgData name="Cristian Chilipirea" userId="34ab170da5908fc4" providerId="LiveId" clId="{E6A114CD-C836-4A5C-A59E-5B196107C296}" dt="2018-10-08T16:23:32.637" v="4209" actId="478"/>
          <ac:picMkLst>
            <pc:docMk/>
            <pc:sldMk cId="2297006857" sldId="281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22.077" v="4039" actId="478"/>
          <ac:cxnSpMkLst>
            <pc:docMk/>
            <pc:sldMk cId="2297006857" sldId="281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20.844" v="4038" actId="478"/>
          <ac:cxnSpMkLst>
            <pc:docMk/>
            <pc:sldMk cId="2297006857" sldId="281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6:23:40.982" v="4217" actId="20577"/>
        <pc:sldMkLst>
          <pc:docMk/>
          <pc:sldMk cId="582673609" sldId="282"/>
        </pc:sldMkLst>
        <pc:spChg chg="del">
          <ac:chgData name="Cristian Chilipirea" userId="34ab170da5908fc4" providerId="LiveId" clId="{E6A114CD-C836-4A5C-A59E-5B196107C296}" dt="2018-10-08T16:16:35.374" v="4043" actId="478"/>
          <ac:spMkLst>
            <pc:docMk/>
            <pc:sldMk cId="582673609" sldId="282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33.965" v="4042" actId="478"/>
          <ac:spMkLst>
            <pc:docMk/>
            <pc:sldMk cId="582673609" sldId="282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36.785" v="4044"/>
          <ac:spMkLst>
            <pc:docMk/>
            <pc:sldMk cId="582673609" sldId="282"/>
            <ac:spMk id="34" creationId="{1159D5AF-CAB2-4A91-99F1-C6F2797E7164}"/>
          </ac:spMkLst>
        </pc:spChg>
        <pc:spChg chg="add del">
          <ac:chgData name="Cristian Chilipirea" userId="34ab170da5908fc4" providerId="LiveId" clId="{E6A114CD-C836-4A5C-A59E-5B196107C296}" dt="2018-10-08T16:23:38.434" v="4213" actId="478"/>
          <ac:spMkLst>
            <pc:docMk/>
            <pc:sldMk cId="582673609" sldId="282"/>
            <ac:spMk id="35" creationId="{818B2BAE-0916-44DF-986C-DEE06C176319}"/>
          </ac:spMkLst>
        </pc:spChg>
        <pc:spChg chg="add">
          <ac:chgData name="Cristian Chilipirea" userId="34ab170da5908fc4" providerId="LiveId" clId="{E6A114CD-C836-4A5C-A59E-5B196107C296}" dt="2018-10-08T16:16:36.785" v="4044"/>
          <ac:spMkLst>
            <pc:docMk/>
            <pc:sldMk cId="582673609" sldId="282"/>
            <ac:spMk id="36" creationId="{0AA4E054-131C-45FE-9026-83CCC672BE31}"/>
          </ac:spMkLst>
        </pc:spChg>
        <pc:spChg chg="add del">
          <ac:chgData name="Cristian Chilipirea" userId="34ab170da5908fc4" providerId="LiveId" clId="{E6A114CD-C836-4A5C-A59E-5B196107C296}" dt="2018-10-08T16:23:37.427" v="4212"/>
          <ac:spMkLst>
            <pc:docMk/>
            <pc:sldMk cId="582673609" sldId="282"/>
            <ac:spMk id="38" creationId="{209A0333-1160-43C0-A4BF-D1DFAE789307}"/>
          </ac:spMkLst>
        </pc:spChg>
        <pc:spChg chg="add del">
          <ac:chgData name="Cristian Chilipirea" userId="34ab170da5908fc4" providerId="LiveId" clId="{E6A114CD-C836-4A5C-A59E-5B196107C296}" dt="2018-10-08T16:23:37.427" v="4212"/>
          <ac:spMkLst>
            <pc:docMk/>
            <pc:sldMk cId="582673609" sldId="282"/>
            <ac:spMk id="39" creationId="{5682E441-6E99-4F03-BDCA-C528FDFEFA99}"/>
          </ac:spMkLst>
        </pc:spChg>
        <pc:spChg chg="del">
          <ac:chgData name="Cristian Chilipirea" userId="34ab170da5908fc4" providerId="LiveId" clId="{E6A114CD-C836-4A5C-A59E-5B196107C296}" dt="2018-10-08T16:23:38.434" v="4213" actId="478"/>
          <ac:spMkLst>
            <pc:docMk/>
            <pc:sldMk cId="582673609" sldId="282"/>
            <ac:spMk id="40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6:23:40.982" v="4217" actId="20577"/>
          <ac:spMkLst>
            <pc:docMk/>
            <pc:sldMk cId="582673609" sldId="282"/>
            <ac:spMk id="42" creationId="{51E8448C-CBC1-4BAB-8AE1-801AC5958E50}"/>
          </ac:spMkLst>
        </pc:spChg>
        <pc:spChg chg="add">
          <ac:chgData name="Cristian Chilipirea" userId="34ab170da5908fc4" providerId="LiveId" clId="{E6A114CD-C836-4A5C-A59E-5B196107C296}" dt="2018-10-08T16:23:38.888" v="4214"/>
          <ac:spMkLst>
            <pc:docMk/>
            <pc:sldMk cId="582673609" sldId="282"/>
            <ac:spMk id="43" creationId="{AA18C5C8-3347-4D1D-9356-1930E3106C0E}"/>
          </ac:spMkLst>
        </pc:spChg>
        <pc:spChg chg="del">
          <ac:chgData name="Cristian Chilipirea" userId="34ab170da5908fc4" providerId="LiveId" clId="{E6A114CD-C836-4A5C-A59E-5B196107C296}" dt="2018-10-08T16:16:32.414" v="4041" actId="478"/>
          <ac:spMkLst>
            <pc:docMk/>
            <pc:sldMk cId="582673609" sldId="282"/>
            <ac:spMk id="108" creationId="{00000000-0000-0000-0000-000000000000}"/>
          </ac:spMkLst>
        </pc:spChg>
        <pc:picChg chg="add del">
          <ac:chgData name="Cristian Chilipirea" userId="34ab170da5908fc4" providerId="LiveId" clId="{E6A114CD-C836-4A5C-A59E-5B196107C296}" dt="2018-10-08T16:23:37.427" v="4212"/>
          <ac:picMkLst>
            <pc:docMk/>
            <pc:sldMk cId="582673609" sldId="282"/>
            <ac:picMk id="37" creationId="{50F7DA80-2E62-4D7B-9EFF-0BBD0029A160}"/>
          </ac:picMkLst>
        </pc:picChg>
        <pc:picChg chg="add">
          <ac:chgData name="Cristian Chilipirea" userId="34ab170da5908fc4" providerId="LiveId" clId="{E6A114CD-C836-4A5C-A59E-5B196107C296}" dt="2018-10-08T16:23:38.888" v="4214"/>
          <ac:picMkLst>
            <pc:docMk/>
            <pc:sldMk cId="582673609" sldId="282"/>
            <ac:picMk id="41" creationId="{F2B95338-B4D9-4C51-9662-1B39B5EC6E7C}"/>
          </ac:picMkLst>
        </pc:picChg>
        <pc:picChg chg="del">
          <ac:chgData name="Cristian Chilipirea" userId="34ab170da5908fc4" providerId="LiveId" clId="{E6A114CD-C836-4A5C-A59E-5B196107C296}" dt="2018-10-08T16:23:38.434" v="4213" actId="478"/>
          <ac:picMkLst>
            <pc:docMk/>
            <pc:sldMk cId="582673609" sldId="282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35.374" v="4043" actId="478"/>
          <ac:cxnSpMkLst>
            <pc:docMk/>
            <pc:sldMk cId="582673609" sldId="282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33.965" v="4042" actId="478"/>
          <ac:cxnSpMkLst>
            <pc:docMk/>
            <pc:sldMk cId="582673609" sldId="282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6:24:12.010" v="4223" actId="20577"/>
        <pc:sldMkLst>
          <pc:docMk/>
          <pc:sldMk cId="2173056092" sldId="283"/>
        </pc:sldMkLst>
        <pc:spChg chg="del">
          <ac:chgData name="Cristian Chilipirea" userId="34ab170da5908fc4" providerId="LiveId" clId="{E6A114CD-C836-4A5C-A59E-5B196107C296}" dt="2018-10-08T16:16:46.389" v="4047" actId="478"/>
          <ac:spMkLst>
            <pc:docMk/>
            <pc:sldMk cId="2173056092" sldId="283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45.367" v="4046" actId="478"/>
          <ac:spMkLst>
            <pc:docMk/>
            <pc:sldMk cId="2173056092" sldId="283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47.562" v="4048"/>
          <ac:spMkLst>
            <pc:docMk/>
            <pc:sldMk cId="2173056092" sldId="283"/>
            <ac:spMk id="34" creationId="{6D5A1804-DB6A-44F0-BB51-21C1E31D66F6}"/>
          </ac:spMkLst>
        </pc:spChg>
        <pc:spChg chg="add del">
          <ac:chgData name="Cristian Chilipirea" userId="34ab170da5908fc4" providerId="LiveId" clId="{E6A114CD-C836-4A5C-A59E-5B196107C296}" dt="2018-10-08T16:24:01.864" v="4221" actId="478"/>
          <ac:spMkLst>
            <pc:docMk/>
            <pc:sldMk cId="2173056092" sldId="283"/>
            <ac:spMk id="35" creationId="{16AFCF84-817B-410D-9BCA-843C69196B26}"/>
          </ac:spMkLst>
        </pc:spChg>
        <pc:spChg chg="add">
          <ac:chgData name="Cristian Chilipirea" userId="34ab170da5908fc4" providerId="LiveId" clId="{E6A114CD-C836-4A5C-A59E-5B196107C296}" dt="2018-10-08T16:16:47.562" v="4048"/>
          <ac:spMkLst>
            <pc:docMk/>
            <pc:sldMk cId="2173056092" sldId="283"/>
            <ac:spMk id="36" creationId="{95D7EFB8-59F4-4753-9AE1-B4B070AC8A25}"/>
          </ac:spMkLst>
        </pc:spChg>
        <pc:spChg chg="add mod">
          <ac:chgData name="Cristian Chilipirea" userId="34ab170da5908fc4" providerId="LiveId" clId="{E6A114CD-C836-4A5C-A59E-5B196107C296}" dt="2018-10-08T16:24:12.010" v="4223" actId="20577"/>
          <ac:spMkLst>
            <pc:docMk/>
            <pc:sldMk cId="2173056092" sldId="283"/>
            <ac:spMk id="38" creationId="{EAC261CE-50BE-4446-B05E-1C29C2539FBF}"/>
          </ac:spMkLst>
        </pc:spChg>
        <pc:spChg chg="add">
          <ac:chgData name="Cristian Chilipirea" userId="34ab170da5908fc4" providerId="LiveId" clId="{E6A114CD-C836-4A5C-A59E-5B196107C296}" dt="2018-10-08T16:23:46.532" v="4218"/>
          <ac:spMkLst>
            <pc:docMk/>
            <pc:sldMk cId="2173056092" sldId="283"/>
            <ac:spMk id="39" creationId="{22EAD7DA-9B6F-4D03-87A7-F7C00282E9B7}"/>
          </ac:spMkLst>
        </pc:spChg>
        <pc:spChg chg="del">
          <ac:chgData name="Cristian Chilipirea" userId="34ab170da5908fc4" providerId="LiveId" clId="{E6A114CD-C836-4A5C-A59E-5B196107C296}" dt="2018-10-08T16:24:00.425" v="4220" actId="478"/>
          <ac:spMkLst>
            <pc:docMk/>
            <pc:sldMk cId="2173056092" sldId="283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43.596" v="4045" actId="478"/>
          <ac:spMkLst>
            <pc:docMk/>
            <pc:sldMk cId="2173056092" sldId="283"/>
            <ac:spMk id="108" creationId="{00000000-0000-0000-0000-000000000000}"/>
          </ac:spMkLst>
        </pc:spChg>
        <pc:picChg chg="add del">
          <ac:chgData name="Cristian Chilipirea" userId="34ab170da5908fc4" providerId="LiveId" clId="{E6A114CD-C836-4A5C-A59E-5B196107C296}" dt="2018-10-08T16:24:04.831" v="4222" actId="478"/>
          <ac:picMkLst>
            <pc:docMk/>
            <pc:sldMk cId="2173056092" sldId="283"/>
            <ac:picMk id="37" creationId="{53EC5F87-93D1-4B52-B404-02768857A108}"/>
          </ac:picMkLst>
        </pc:picChg>
        <pc:picChg chg="mod">
          <ac:chgData name="Cristian Chilipirea" userId="34ab170da5908fc4" providerId="LiveId" clId="{E6A114CD-C836-4A5C-A59E-5B196107C296}" dt="2018-10-08T16:23:57.362" v="4219" actId="1076"/>
          <ac:picMkLst>
            <pc:docMk/>
            <pc:sldMk cId="2173056092" sldId="283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46.389" v="4047" actId="478"/>
          <ac:cxnSpMkLst>
            <pc:docMk/>
            <pc:sldMk cId="2173056092" sldId="283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45.367" v="4046" actId="478"/>
          <ac:cxnSpMkLst>
            <pc:docMk/>
            <pc:sldMk cId="2173056092" sldId="283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6:24:24.243" v="4225"/>
        <pc:sldMkLst>
          <pc:docMk/>
          <pc:sldMk cId="2627090702" sldId="284"/>
        </pc:sldMkLst>
        <pc:spChg chg="del">
          <ac:chgData name="Cristian Chilipirea" userId="34ab170da5908fc4" providerId="LiveId" clId="{E6A114CD-C836-4A5C-A59E-5B196107C296}" dt="2018-10-08T16:16:56.338" v="4050" actId="478"/>
          <ac:spMkLst>
            <pc:docMk/>
            <pc:sldMk cId="2627090702" sldId="284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55.081" v="4049" actId="478"/>
          <ac:spMkLst>
            <pc:docMk/>
            <pc:sldMk cId="2627090702" sldId="284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59.799" v="4052"/>
          <ac:spMkLst>
            <pc:docMk/>
            <pc:sldMk cId="2627090702" sldId="284"/>
            <ac:spMk id="34" creationId="{7900DAA6-AE98-4E8C-BCB7-C9255367F7E8}"/>
          </ac:spMkLst>
        </pc:spChg>
        <pc:spChg chg="add del">
          <ac:chgData name="Cristian Chilipirea" userId="34ab170da5908fc4" providerId="LiveId" clId="{E6A114CD-C836-4A5C-A59E-5B196107C296}" dt="2018-10-08T16:24:23.820" v="4224" actId="478"/>
          <ac:spMkLst>
            <pc:docMk/>
            <pc:sldMk cId="2627090702" sldId="284"/>
            <ac:spMk id="35" creationId="{D7A57B33-608C-40CC-BFB3-BBEB3B7FB582}"/>
          </ac:spMkLst>
        </pc:spChg>
        <pc:spChg chg="add">
          <ac:chgData name="Cristian Chilipirea" userId="34ab170da5908fc4" providerId="LiveId" clId="{E6A114CD-C836-4A5C-A59E-5B196107C296}" dt="2018-10-08T16:16:59.799" v="4052"/>
          <ac:spMkLst>
            <pc:docMk/>
            <pc:sldMk cId="2627090702" sldId="284"/>
            <ac:spMk id="36" creationId="{F2103527-D64C-4BED-A88A-5DF7D6C7F641}"/>
          </ac:spMkLst>
        </pc:spChg>
        <pc:spChg chg="add">
          <ac:chgData name="Cristian Chilipirea" userId="34ab170da5908fc4" providerId="LiveId" clId="{E6A114CD-C836-4A5C-A59E-5B196107C296}" dt="2018-10-08T16:24:24.243" v="4225"/>
          <ac:spMkLst>
            <pc:docMk/>
            <pc:sldMk cId="2627090702" sldId="284"/>
            <ac:spMk id="38" creationId="{382D7ED3-0E5F-47FB-9A13-6FD621343860}"/>
          </ac:spMkLst>
        </pc:spChg>
        <pc:spChg chg="add">
          <ac:chgData name="Cristian Chilipirea" userId="34ab170da5908fc4" providerId="LiveId" clId="{E6A114CD-C836-4A5C-A59E-5B196107C296}" dt="2018-10-08T16:24:24.243" v="4225"/>
          <ac:spMkLst>
            <pc:docMk/>
            <pc:sldMk cId="2627090702" sldId="284"/>
            <ac:spMk id="39" creationId="{ADA294B5-C1AB-4717-AED0-AABFC3E7665A}"/>
          </ac:spMkLst>
        </pc:spChg>
        <pc:spChg chg="del">
          <ac:chgData name="Cristian Chilipirea" userId="34ab170da5908fc4" providerId="LiveId" clId="{E6A114CD-C836-4A5C-A59E-5B196107C296}" dt="2018-10-08T16:24:23.820" v="4224" actId="478"/>
          <ac:spMkLst>
            <pc:docMk/>
            <pc:sldMk cId="2627090702" sldId="284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58.580" v="4051" actId="478"/>
          <ac:spMkLst>
            <pc:docMk/>
            <pc:sldMk cId="2627090702" sldId="284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24:24.243" v="4225"/>
          <ac:picMkLst>
            <pc:docMk/>
            <pc:sldMk cId="2627090702" sldId="284"/>
            <ac:picMk id="37" creationId="{BE862F0F-C010-42E5-ACDA-CE0EB96D6C52}"/>
          </ac:picMkLst>
        </pc:picChg>
        <pc:picChg chg="del">
          <ac:chgData name="Cristian Chilipirea" userId="34ab170da5908fc4" providerId="LiveId" clId="{E6A114CD-C836-4A5C-A59E-5B196107C296}" dt="2018-10-08T16:24:23.820" v="4224" actId="478"/>
          <ac:picMkLst>
            <pc:docMk/>
            <pc:sldMk cId="2627090702" sldId="284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56.338" v="4050" actId="478"/>
          <ac:cxnSpMkLst>
            <pc:docMk/>
            <pc:sldMk cId="2627090702" sldId="284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55.081" v="4049" actId="478"/>
          <ac:cxnSpMkLst>
            <pc:docMk/>
            <pc:sldMk cId="2627090702" sldId="284"/>
            <ac:cxnSpMk id="33" creationId="{00000000-0000-0000-0000-000000000000}"/>
          </ac:cxnSpMkLst>
        </pc:cxnChg>
      </pc:sldChg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">
        <pc:chgData name="Cristian Chilipirea" userId="34ab170da5908fc4" providerId="LiveId" clId="{E6A114CD-C836-4A5C-A59E-5B196107C296}" dt="2018-10-08T13:37:22.785" v="1967" actId="20577"/>
        <pc:sldMkLst>
          <pc:docMk/>
          <pc:sldMk cId="3885902090" sldId="557"/>
        </pc:sldMkLst>
        <pc:spChg chg="mod">
          <ac:chgData name="Cristian Chilipirea" userId="34ab170da5908fc4" providerId="LiveId" clId="{E6A114CD-C836-4A5C-A59E-5B196107C296}" dt="2018-10-08T13:37:22.785" v="1967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modSp">
        <pc:chgData name="Cristian Chilipirea" userId="34ab170da5908fc4" providerId="LiveId" clId="{E6A114CD-C836-4A5C-A59E-5B196107C296}" dt="2018-10-08T13:37:51.142" v="2068" actId="20577"/>
        <pc:sldMkLst>
          <pc:docMk/>
          <pc:sldMk cId="3552800911" sldId="582"/>
        </pc:sldMkLst>
        <pc:spChg chg="mod">
          <ac:chgData name="Cristian Chilipirea" userId="34ab170da5908fc4" providerId="LiveId" clId="{E6A114CD-C836-4A5C-A59E-5B196107C296}" dt="2018-10-08T13:37:51.142" v="2068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">
        <pc:chgData name="Cristian Chilipirea" userId="34ab170da5908fc4" providerId="LiveId" clId="{E6A114CD-C836-4A5C-A59E-5B196107C296}" dt="2018-10-08T13:38:17.141" v="2136" actId="20577"/>
        <pc:sldMkLst>
          <pc:docMk/>
          <pc:sldMk cId="3613867516" sldId="583"/>
        </pc:sldMkLst>
        <pc:spChg chg="mod">
          <ac:chgData name="Cristian Chilipirea" userId="34ab170da5908fc4" providerId="LiveId" clId="{E6A114CD-C836-4A5C-A59E-5B196107C296}" dt="2018-10-08T13:38:17.141" v="2136" actId="20577"/>
          <ac:spMkLst>
            <pc:docMk/>
            <pc:sldMk cId="3613867516" sldId="583"/>
            <ac:spMk id="5" creationId="{49CED803-FB9E-4301-B542-BF7A2CA2A33F}"/>
          </ac:spMkLst>
        </pc:spChg>
      </pc:sldChg>
      <pc:sldChg chg="modSp">
        <pc:chgData name="Cristian Chilipirea" userId="34ab170da5908fc4" providerId="LiveId" clId="{E6A114CD-C836-4A5C-A59E-5B196107C296}" dt="2018-10-08T13:38:34.797" v="2187" actId="20577"/>
        <pc:sldMkLst>
          <pc:docMk/>
          <pc:sldMk cId="896687691" sldId="584"/>
        </pc:sldMkLst>
        <pc:spChg chg="mod">
          <ac:chgData name="Cristian Chilipirea" userId="34ab170da5908fc4" providerId="LiveId" clId="{E6A114CD-C836-4A5C-A59E-5B196107C296}" dt="2018-10-08T13:38:34.797" v="2187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">
        <pc:chgData name="Cristian Chilipirea" userId="34ab170da5908fc4" providerId="LiveId" clId="{E6A114CD-C836-4A5C-A59E-5B196107C296}" dt="2018-10-08T13:38:49.769" v="2234" actId="20577"/>
        <pc:sldMkLst>
          <pc:docMk/>
          <pc:sldMk cId="1429551694" sldId="585"/>
        </pc:sldMkLst>
        <pc:spChg chg="mod">
          <ac:chgData name="Cristian Chilipirea" userId="34ab170da5908fc4" providerId="LiveId" clId="{E6A114CD-C836-4A5C-A59E-5B196107C296}" dt="2018-10-08T13:38:49.769" v="2234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addSp delSp modSp">
        <pc:chgData name="Cristian Chilipirea" userId="34ab170da5908fc4" providerId="LiveId" clId="{E6A114CD-C836-4A5C-A59E-5B196107C296}" dt="2018-10-08T15:56:54.762" v="3479" actId="1076"/>
        <pc:sldMkLst>
          <pc:docMk/>
          <pc:sldMk cId="2844747525" sldId="588"/>
        </pc:sldMkLst>
        <pc:spChg chg="mod">
          <ac:chgData name="Cristian Chilipirea" userId="34ab170da5908fc4" providerId="LiveId" clId="{E6A114CD-C836-4A5C-A59E-5B196107C296}" dt="2018-10-08T15:56:25.066" v="3473" actId="1076"/>
          <ac:spMkLst>
            <pc:docMk/>
            <pc:sldMk cId="2844747525" sldId="588"/>
            <ac:spMk id="3" creationId="{339551E0-5B4F-468D-A5F2-74EA52B6C9FD}"/>
          </ac:spMkLst>
        </pc:spChg>
        <pc:spChg chg="add del mod">
          <ac:chgData name="Cristian Chilipirea" userId="34ab170da5908fc4" providerId="LiveId" clId="{E6A114CD-C836-4A5C-A59E-5B196107C296}" dt="2018-10-08T15:54:07.032" v="3444" actId="478"/>
          <ac:spMkLst>
            <pc:docMk/>
            <pc:sldMk cId="2844747525" sldId="588"/>
            <ac:spMk id="12" creationId="{CA07660B-1ED6-4BB4-84BA-D38792010CA2}"/>
          </ac:spMkLst>
        </pc:spChg>
        <pc:spChg chg="add del mod">
          <ac:chgData name="Cristian Chilipirea" userId="34ab170da5908fc4" providerId="LiveId" clId="{E6A114CD-C836-4A5C-A59E-5B196107C296}" dt="2018-10-08T15:55:30.498" v="3456" actId="11529"/>
          <ac:spMkLst>
            <pc:docMk/>
            <pc:sldMk cId="2844747525" sldId="588"/>
            <ac:spMk id="13" creationId="{7FA252F3-61B8-49CC-8DCE-CCBB9DCF13E9}"/>
          </ac:spMkLst>
        </pc:spChg>
        <pc:spChg chg="add mod">
          <ac:chgData name="Cristian Chilipirea" userId="34ab170da5908fc4" providerId="LiveId" clId="{E6A114CD-C836-4A5C-A59E-5B196107C296}" dt="2018-10-08T15:56:04.266" v="3466" actId="692"/>
          <ac:spMkLst>
            <pc:docMk/>
            <pc:sldMk cId="2844747525" sldId="588"/>
            <ac:spMk id="14" creationId="{29A9E186-E7E2-46AB-8918-FF49B21364E3}"/>
          </ac:spMkLst>
        </pc:spChg>
        <pc:spChg chg="add mod">
          <ac:chgData name="Cristian Chilipirea" userId="34ab170da5908fc4" providerId="LiveId" clId="{E6A114CD-C836-4A5C-A59E-5B196107C296}" dt="2018-10-08T15:56:34.939" v="3475" actId="1076"/>
          <ac:spMkLst>
            <pc:docMk/>
            <pc:sldMk cId="2844747525" sldId="588"/>
            <ac:spMk id="19" creationId="{9E3DDFCF-A9BC-4387-8BAB-02BF5A1F5B7C}"/>
          </ac:spMkLst>
        </pc:spChg>
        <pc:spChg chg="add mod">
          <ac:chgData name="Cristian Chilipirea" userId="34ab170da5908fc4" providerId="LiveId" clId="{E6A114CD-C836-4A5C-A59E-5B196107C296}" dt="2018-10-08T15:56:40.345" v="3477" actId="1076"/>
          <ac:spMkLst>
            <pc:docMk/>
            <pc:sldMk cId="2844747525" sldId="588"/>
            <ac:spMk id="23" creationId="{3A94C209-3690-4249-B756-5AEDCD173107}"/>
          </ac:spMkLst>
        </pc:spChg>
        <pc:spChg chg="add mod">
          <ac:chgData name="Cristian Chilipirea" userId="34ab170da5908fc4" providerId="LiveId" clId="{E6A114CD-C836-4A5C-A59E-5B196107C296}" dt="2018-10-08T15:56:54.762" v="3479" actId="1076"/>
          <ac:spMkLst>
            <pc:docMk/>
            <pc:sldMk cId="2844747525" sldId="588"/>
            <ac:spMk id="27" creationId="{19B0050A-940C-4365-8CCC-58A95C73ABFE}"/>
          </ac:spMkLst>
        </pc:spChg>
        <pc:cxnChg chg="add del mod">
          <ac:chgData name="Cristian Chilipirea" userId="34ab170da5908fc4" providerId="LiveId" clId="{E6A114CD-C836-4A5C-A59E-5B196107C296}" dt="2018-10-08T15:52:14.656" v="3408" actId="478"/>
          <ac:cxnSpMkLst>
            <pc:docMk/>
            <pc:sldMk cId="2844747525" sldId="588"/>
            <ac:cxnSpMk id="6" creationId="{E841DE23-D099-46C2-8908-334B634D812F}"/>
          </ac:cxnSpMkLst>
        </pc:cxnChg>
        <pc:cxnChg chg="add mod">
          <ac:chgData name="Cristian Chilipirea" userId="34ab170da5908fc4" providerId="LiveId" clId="{E6A114CD-C836-4A5C-A59E-5B196107C296}" dt="2018-10-08T15:53:09.601" v="3428" actId="1076"/>
          <ac:cxnSpMkLst>
            <pc:docMk/>
            <pc:sldMk cId="2844747525" sldId="588"/>
            <ac:cxnSpMk id="8" creationId="{8C7CA390-E825-42FC-8860-1E9EF45C7F81}"/>
          </ac:cxnSpMkLst>
        </pc:cxnChg>
        <pc:cxnChg chg="add del mod">
          <ac:chgData name="Cristian Chilipirea" userId="34ab170da5908fc4" providerId="LiveId" clId="{E6A114CD-C836-4A5C-A59E-5B196107C296}" dt="2018-10-08T15:53:06.233" v="3426"/>
          <ac:cxnSpMkLst>
            <pc:docMk/>
            <pc:sldMk cId="2844747525" sldId="588"/>
            <ac:cxnSpMk id="9" creationId="{5F6C6F95-6B6B-4417-BB34-4D8BEF1B3F10}"/>
          </ac:cxnSpMkLst>
        </pc:cxnChg>
        <pc:cxnChg chg="add del mod">
          <ac:chgData name="Cristian Chilipirea" userId="34ab170da5908fc4" providerId="LiveId" clId="{E6A114CD-C836-4A5C-A59E-5B196107C296}" dt="2018-10-08T15:53:04.742" v="3424"/>
          <ac:cxnSpMkLst>
            <pc:docMk/>
            <pc:sldMk cId="2844747525" sldId="588"/>
            <ac:cxnSpMk id="10" creationId="{728FFEEE-294C-4EE7-B3DF-A25019387425}"/>
          </ac:cxnSpMkLst>
        </pc:cxnChg>
        <pc:cxnChg chg="add mod">
          <ac:chgData name="Cristian Chilipirea" userId="34ab170da5908fc4" providerId="LiveId" clId="{E6A114CD-C836-4A5C-A59E-5B196107C296}" dt="2018-10-08T15:53:16.345" v="3431" actId="692"/>
          <ac:cxnSpMkLst>
            <pc:docMk/>
            <pc:sldMk cId="2844747525" sldId="588"/>
            <ac:cxnSpMk id="11" creationId="{31FD673C-7361-4C01-8AA0-CAFD6F2BC00F}"/>
          </ac:cxnSpMkLst>
        </pc:cxnChg>
        <pc:cxnChg chg="add mod">
          <ac:chgData name="Cristian Chilipirea" userId="34ab170da5908fc4" providerId="LiveId" clId="{E6A114CD-C836-4A5C-A59E-5B196107C296}" dt="2018-10-08T15:56:21.457" v="3471" actId="692"/>
          <ac:cxnSpMkLst>
            <pc:docMk/>
            <pc:sldMk cId="2844747525" sldId="588"/>
            <ac:cxnSpMk id="15" creationId="{DEA91BC0-3952-416F-B60B-1E141A1140BF}"/>
          </ac:cxnSpMkLst>
        </pc:cxnChg>
        <pc:cxnChg chg="add mod">
          <ac:chgData name="Cristian Chilipirea" userId="34ab170da5908fc4" providerId="LiveId" clId="{E6A114CD-C836-4A5C-A59E-5B196107C296}" dt="2018-10-08T15:56:34.939" v="3475" actId="1076"/>
          <ac:cxnSpMkLst>
            <pc:docMk/>
            <pc:sldMk cId="2844747525" sldId="588"/>
            <ac:cxnSpMk id="17" creationId="{D6285669-0FDF-4594-BBBC-96B1FD7BEE05}"/>
          </ac:cxnSpMkLst>
        </pc:cxnChg>
        <pc:cxnChg chg="add mod">
          <ac:chgData name="Cristian Chilipirea" userId="34ab170da5908fc4" providerId="LiveId" clId="{E6A114CD-C836-4A5C-A59E-5B196107C296}" dt="2018-10-08T15:56:34.939" v="3475" actId="1076"/>
          <ac:cxnSpMkLst>
            <pc:docMk/>
            <pc:sldMk cId="2844747525" sldId="588"/>
            <ac:cxnSpMk id="18" creationId="{BB93321E-0DB0-40A7-BC2A-6D3BC72A9E77}"/>
          </ac:cxnSpMkLst>
        </pc:cxnChg>
        <pc:cxnChg chg="add mod">
          <ac:chgData name="Cristian Chilipirea" userId="34ab170da5908fc4" providerId="LiveId" clId="{E6A114CD-C836-4A5C-A59E-5B196107C296}" dt="2018-10-08T15:56:34.939" v="3475" actId="1076"/>
          <ac:cxnSpMkLst>
            <pc:docMk/>
            <pc:sldMk cId="2844747525" sldId="588"/>
            <ac:cxnSpMk id="20" creationId="{C322108A-D038-4726-BFA5-B1FE042897AA}"/>
          </ac:cxnSpMkLst>
        </pc:cxnChg>
        <pc:cxnChg chg="add mod">
          <ac:chgData name="Cristian Chilipirea" userId="34ab170da5908fc4" providerId="LiveId" clId="{E6A114CD-C836-4A5C-A59E-5B196107C296}" dt="2018-10-08T15:56:40.345" v="3477" actId="1076"/>
          <ac:cxnSpMkLst>
            <pc:docMk/>
            <pc:sldMk cId="2844747525" sldId="588"/>
            <ac:cxnSpMk id="21" creationId="{196E319C-8F21-454C-B6EC-ABB50117DA1D}"/>
          </ac:cxnSpMkLst>
        </pc:cxnChg>
        <pc:cxnChg chg="add mod">
          <ac:chgData name="Cristian Chilipirea" userId="34ab170da5908fc4" providerId="LiveId" clId="{E6A114CD-C836-4A5C-A59E-5B196107C296}" dt="2018-10-08T15:56:40.345" v="3477" actId="1076"/>
          <ac:cxnSpMkLst>
            <pc:docMk/>
            <pc:sldMk cId="2844747525" sldId="588"/>
            <ac:cxnSpMk id="22" creationId="{C0E1BD4E-1F2B-46AD-8EE0-1C9180B66653}"/>
          </ac:cxnSpMkLst>
        </pc:cxnChg>
        <pc:cxnChg chg="add mod">
          <ac:chgData name="Cristian Chilipirea" userId="34ab170da5908fc4" providerId="LiveId" clId="{E6A114CD-C836-4A5C-A59E-5B196107C296}" dt="2018-10-08T15:56:40.345" v="3477" actId="1076"/>
          <ac:cxnSpMkLst>
            <pc:docMk/>
            <pc:sldMk cId="2844747525" sldId="588"/>
            <ac:cxnSpMk id="24" creationId="{0368C48B-AD12-4915-B267-5809EC46F55C}"/>
          </ac:cxnSpMkLst>
        </pc:cxnChg>
        <pc:cxnChg chg="add mod">
          <ac:chgData name="Cristian Chilipirea" userId="34ab170da5908fc4" providerId="LiveId" clId="{E6A114CD-C836-4A5C-A59E-5B196107C296}" dt="2018-10-08T15:56:54.762" v="3479" actId="1076"/>
          <ac:cxnSpMkLst>
            <pc:docMk/>
            <pc:sldMk cId="2844747525" sldId="588"/>
            <ac:cxnSpMk id="25" creationId="{2B6B8351-2B73-4D6F-B21C-402E84DAA8C6}"/>
          </ac:cxnSpMkLst>
        </pc:cxnChg>
        <pc:cxnChg chg="add mod">
          <ac:chgData name="Cristian Chilipirea" userId="34ab170da5908fc4" providerId="LiveId" clId="{E6A114CD-C836-4A5C-A59E-5B196107C296}" dt="2018-10-08T15:56:54.762" v="3479" actId="1076"/>
          <ac:cxnSpMkLst>
            <pc:docMk/>
            <pc:sldMk cId="2844747525" sldId="588"/>
            <ac:cxnSpMk id="26" creationId="{4FA44CEF-3D98-4A3C-884A-E715D7F7FD71}"/>
          </ac:cxnSpMkLst>
        </pc:cxnChg>
        <pc:cxnChg chg="add mod">
          <ac:chgData name="Cristian Chilipirea" userId="34ab170da5908fc4" providerId="LiveId" clId="{E6A114CD-C836-4A5C-A59E-5B196107C296}" dt="2018-10-08T15:56:54.762" v="3479" actId="1076"/>
          <ac:cxnSpMkLst>
            <pc:docMk/>
            <pc:sldMk cId="2844747525" sldId="588"/>
            <ac:cxnSpMk id="28" creationId="{D9AF345F-EE92-48BD-A202-F46BA1D7B3EA}"/>
          </ac:cxnSpMkLst>
        </pc:cxnChg>
      </pc:sldChg>
      <pc:sldChg chg="modSp">
        <pc:chgData name="Cristian Chilipirea" userId="34ab170da5908fc4" providerId="LiveId" clId="{E6A114CD-C836-4A5C-A59E-5B196107C296}" dt="2018-10-08T16:28:07.031" v="4237" actId="20577"/>
        <pc:sldMkLst>
          <pc:docMk/>
          <pc:sldMk cId="1539260797" sldId="617"/>
        </pc:sldMkLst>
        <pc:spChg chg="mod">
          <ac:chgData name="Cristian Chilipirea" userId="34ab170da5908fc4" providerId="LiveId" clId="{E6A114CD-C836-4A5C-A59E-5B196107C296}" dt="2018-10-08T16:28:07.031" v="4237" actId="20577"/>
          <ac:spMkLst>
            <pc:docMk/>
            <pc:sldMk cId="1539260797" sldId="617"/>
            <ac:spMk id="3" creationId="{C9E5606E-1CB0-45AE-8ED4-4072349B165D}"/>
          </ac:spMkLst>
        </pc:spChg>
      </pc:sldChg>
      <pc:sldChg chg="addSp delSp modSp">
        <pc:chgData name="Cristian Chilipirea" userId="34ab170da5908fc4" providerId="LiveId" clId="{E6A114CD-C836-4A5C-A59E-5B196107C296}" dt="2018-10-08T11:26:55.014" v="51" actId="1076"/>
        <pc:sldMkLst>
          <pc:docMk/>
          <pc:sldMk cId="1693112902" sldId="621"/>
        </pc:sldMkLst>
        <pc:spChg chg="add mod">
          <ac:chgData name="Cristian Chilipirea" userId="34ab170da5908fc4" providerId="LiveId" clId="{E6A114CD-C836-4A5C-A59E-5B196107C296}" dt="2018-10-08T11:26:55.014" v="51" actId="1076"/>
          <ac:spMkLst>
            <pc:docMk/>
            <pc:sldMk cId="1693112902" sldId="621"/>
            <ac:spMk id="3" creationId="{85B9BB59-F4D4-4C6D-8853-EF9A3D38746A}"/>
          </ac:spMkLst>
        </pc:spChg>
        <pc:spChg chg="del mod">
          <ac:chgData name="Cristian Chilipirea" userId="34ab170da5908fc4" providerId="LiveId" clId="{E6A114CD-C836-4A5C-A59E-5B196107C296}" dt="2018-10-08T11:25:31.866" v="2" actId="478"/>
          <ac:spMkLst>
            <pc:docMk/>
            <pc:sldMk cId="1693112902" sldId="621"/>
            <ac:spMk id="6" creationId="{D0F3E7D2-BF3E-4386-AA2A-55F6B9C3A0E9}"/>
          </ac:spMkLst>
        </pc:spChg>
      </pc:sldChg>
      <pc:sldChg chg="addSp delSp modSp">
        <pc:chgData name="Cristian Chilipirea" userId="34ab170da5908fc4" providerId="LiveId" clId="{E6A114CD-C836-4A5C-A59E-5B196107C296}" dt="2018-10-08T12:06:01.941" v="421" actId="20577"/>
        <pc:sldMkLst>
          <pc:docMk/>
          <pc:sldMk cId="3591667173" sldId="622"/>
        </pc:sldMkLst>
        <pc:spChg chg="add mod">
          <ac:chgData name="Cristian Chilipirea" userId="34ab170da5908fc4" providerId="LiveId" clId="{E6A114CD-C836-4A5C-A59E-5B196107C296}" dt="2018-10-08T12:02:47.573" v="338" actId="403"/>
          <ac:spMkLst>
            <pc:docMk/>
            <pc:sldMk cId="3591667173" sldId="622"/>
            <ac:spMk id="3" creationId="{8B835FB6-DBC7-485E-93CF-B09D463EDE1D}"/>
          </ac:spMkLst>
        </pc:spChg>
        <pc:spChg chg="del">
          <ac:chgData name="Cristian Chilipirea" userId="34ab170da5908fc4" providerId="LiveId" clId="{E6A114CD-C836-4A5C-A59E-5B196107C296}" dt="2018-10-08T11:28:14.936" v="53" actId="478"/>
          <ac:spMkLst>
            <pc:docMk/>
            <pc:sldMk cId="3591667173" sldId="622"/>
            <ac:spMk id="5" creationId="{39279130-3079-4A94-A2F3-65841DF7F133}"/>
          </ac:spMkLst>
        </pc:spChg>
        <pc:spChg chg="add del mod">
          <ac:chgData name="Cristian Chilipirea" userId="34ab170da5908fc4" providerId="LiveId" clId="{E6A114CD-C836-4A5C-A59E-5B196107C296}" dt="2018-10-08T12:03:15.995" v="340" actId="11529"/>
          <ac:spMkLst>
            <pc:docMk/>
            <pc:sldMk cId="3591667173" sldId="622"/>
            <ac:spMk id="6" creationId="{D0E862A5-0B57-4540-9AD7-E08CC0408E93}"/>
          </ac:spMkLst>
        </pc:spChg>
        <pc:spChg chg="add mod">
          <ac:chgData name="Cristian Chilipirea" userId="34ab170da5908fc4" providerId="LiveId" clId="{E6A114CD-C836-4A5C-A59E-5B196107C296}" dt="2018-10-08T12:06:01.941" v="421" actId="20577"/>
          <ac:spMkLst>
            <pc:docMk/>
            <pc:sldMk cId="3591667173" sldId="622"/>
            <ac:spMk id="27" creationId="{0CFE6B87-818E-4402-B9FE-24D2E21F15B4}"/>
          </ac:spMkLst>
        </pc:spChg>
        <pc:spChg chg="add">
          <ac:chgData name="Cristian Chilipirea" userId="34ab170da5908fc4" providerId="LiveId" clId="{E6A114CD-C836-4A5C-A59E-5B196107C296}" dt="2018-10-08T12:05:54.890" v="418"/>
          <ac:spMkLst>
            <pc:docMk/>
            <pc:sldMk cId="3591667173" sldId="622"/>
            <ac:spMk id="28" creationId="{93DB4A33-87D9-4939-A54F-2D384FABDFC2}"/>
          </ac:spMkLst>
        </pc:spChg>
        <pc:cxnChg chg="add del mod">
          <ac:chgData name="Cristian Chilipirea" userId="34ab170da5908fc4" providerId="LiveId" clId="{E6A114CD-C836-4A5C-A59E-5B196107C296}" dt="2018-10-08T12:03:58.267" v="352" actId="11529"/>
          <ac:cxnSpMkLst>
            <pc:docMk/>
            <pc:sldMk cId="3591667173" sldId="622"/>
            <ac:cxnSpMk id="8" creationId="{077D5868-FF35-4A7A-A0D7-34EE6C5D0FDB}"/>
          </ac:cxnSpMkLst>
        </pc:cxnChg>
        <pc:cxnChg chg="add mod">
          <ac:chgData name="Cristian Chilipirea" userId="34ab170da5908fc4" providerId="LiveId" clId="{E6A114CD-C836-4A5C-A59E-5B196107C296}" dt="2018-10-08T12:04:17.405" v="354" actId="692"/>
          <ac:cxnSpMkLst>
            <pc:docMk/>
            <pc:sldMk cId="3591667173" sldId="622"/>
            <ac:cxnSpMk id="14" creationId="{7D0727B5-3776-4206-BF75-E29FDBADE6DD}"/>
          </ac:cxnSpMkLst>
        </pc:cxnChg>
        <pc:cxnChg chg="add mod">
          <ac:chgData name="Cristian Chilipirea" userId="34ab170da5908fc4" providerId="LiveId" clId="{E6A114CD-C836-4A5C-A59E-5B196107C296}" dt="2018-10-08T12:04:30.528" v="357" actId="14100"/>
          <ac:cxnSpMkLst>
            <pc:docMk/>
            <pc:sldMk cId="3591667173" sldId="622"/>
            <ac:cxnSpMk id="15" creationId="{2ADD62CE-03A7-4908-A3ED-BD2FC548BEA7}"/>
          </ac:cxnSpMkLst>
        </pc:cxnChg>
        <pc:cxnChg chg="add mod">
          <ac:chgData name="Cristian Chilipirea" userId="34ab170da5908fc4" providerId="LiveId" clId="{E6A114CD-C836-4A5C-A59E-5B196107C296}" dt="2018-10-08T12:04:37.787" v="360" actId="14100"/>
          <ac:cxnSpMkLst>
            <pc:docMk/>
            <pc:sldMk cId="3591667173" sldId="622"/>
            <ac:cxnSpMk id="18" creationId="{59150982-665E-4018-83D8-C165F6956FED}"/>
          </ac:cxnSpMkLst>
        </pc:cxnChg>
        <pc:cxnChg chg="add mod">
          <ac:chgData name="Cristian Chilipirea" userId="34ab170da5908fc4" providerId="LiveId" clId="{E6A114CD-C836-4A5C-A59E-5B196107C296}" dt="2018-10-08T12:04:58.839" v="364" actId="1076"/>
          <ac:cxnSpMkLst>
            <pc:docMk/>
            <pc:sldMk cId="3591667173" sldId="622"/>
            <ac:cxnSpMk id="21" creationId="{B0E50034-F104-44EF-A34C-ABA55E1720D2}"/>
          </ac:cxnSpMkLst>
        </pc:cxnChg>
        <pc:cxnChg chg="add mod">
          <ac:chgData name="Cristian Chilipirea" userId="34ab170da5908fc4" providerId="LiveId" clId="{E6A114CD-C836-4A5C-A59E-5B196107C296}" dt="2018-10-08T12:04:52.635" v="363" actId="14100"/>
          <ac:cxnSpMkLst>
            <pc:docMk/>
            <pc:sldMk cId="3591667173" sldId="622"/>
            <ac:cxnSpMk id="22" creationId="{8AB33C29-AA53-4251-8337-A42A85B2EBEA}"/>
          </ac:cxnSpMkLst>
        </pc:cxnChg>
        <pc:cxnChg chg="add mod">
          <ac:chgData name="Cristian Chilipirea" userId="34ab170da5908fc4" providerId="LiveId" clId="{E6A114CD-C836-4A5C-A59E-5B196107C296}" dt="2018-10-08T12:04:52.635" v="363" actId="14100"/>
          <ac:cxnSpMkLst>
            <pc:docMk/>
            <pc:sldMk cId="3591667173" sldId="622"/>
            <ac:cxnSpMk id="23" creationId="{A2801700-687B-49F9-8F6F-66ED1917395E}"/>
          </ac:cxnSpMkLst>
        </pc:cxnChg>
      </pc:sldChg>
      <pc:sldChg chg="addSp delSp modSp">
        <pc:chgData name="Cristian Chilipirea" userId="34ab170da5908fc4" providerId="LiveId" clId="{E6A114CD-C836-4A5C-A59E-5B196107C296}" dt="2018-10-08T11:33:37.895" v="164" actId="1076"/>
        <pc:sldMkLst>
          <pc:docMk/>
          <pc:sldMk cId="3871055158" sldId="623"/>
        </pc:sldMkLst>
        <pc:spChg chg="add del mod">
          <ac:chgData name="Cristian Chilipirea" userId="34ab170da5908fc4" providerId="LiveId" clId="{E6A114CD-C836-4A5C-A59E-5B196107C296}" dt="2018-10-08T11:33:37.895" v="164" actId="1076"/>
          <ac:spMkLst>
            <pc:docMk/>
            <pc:sldMk cId="3871055158" sldId="623"/>
            <ac:spMk id="3" creationId="{4520BA1D-2D78-4643-9D43-0F0A8DF9B362}"/>
          </ac:spMkLst>
        </pc:spChg>
        <pc:spChg chg="add del">
          <ac:chgData name="Cristian Chilipirea" userId="34ab170da5908fc4" providerId="LiveId" clId="{E6A114CD-C836-4A5C-A59E-5B196107C296}" dt="2018-10-08T11:30:53.128" v="144" actId="478"/>
          <ac:spMkLst>
            <pc:docMk/>
            <pc:sldMk cId="3871055158" sldId="623"/>
            <ac:spMk id="5" creationId="{B4C35169-73D6-467C-83A9-398BBD7CD60A}"/>
          </ac:spMkLst>
        </pc:spChg>
      </pc:sldChg>
      <pc:sldChg chg="addSp delSp modSp">
        <pc:chgData name="Cristian Chilipirea" userId="34ab170da5908fc4" providerId="LiveId" clId="{E6A114CD-C836-4A5C-A59E-5B196107C296}" dt="2018-10-08T11:34:20.660" v="181" actId="1076"/>
        <pc:sldMkLst>
          <pc:docMk/>
          <pc:sldMk cId="1035402042" sldId="624"/>
        </pc:sldMkLst>
        <pc:spChg chg="add mod">
          <ac:chgData name="Cristian Chilipirea" userId="34ab170da5908fc4" providerId="LiveId" clId="{E6A114CD-C836-4A5C-A59E-5B196107C296}" dt="2018-10-08T11:34:20.660" v="181" actId="1076"/>
          <ac:spMkLst>
            <pc:docMk/>
            <pc:sldMk cId="1035402042" sldId="624"/>
            <ac:spMk id="3" creationId="{7D780E86-34F4-4682-948A-C5FA0389F6F9}"/>
          </ac:spMkLst>
        </pc:spChg>
        <pc:spChg chg="del">
          <ac:chgData name="Cristian Chilipirea" userId="34ab170da5908fc4" providerId="LiveId" clId="{E6A114CD-C836-4A5C-A59E-5B196107C296}" dt="2018-10-08T11:34:02.872" v="165" actId="478"/>
          <ac:spMkLst>
            <pc:docMk/>
            <pc:sldMk cId="1035402042" sldId="624"/>
            <ac:spMk id="5" creationId="{3D0824E7-5F37-4DEB-BE46-E83542AE3A31}"/>
          </ac:spMkLst>
        </pc:spChg>
      </pc:sldChg>
      <pc:sldChg chg="modSp">
        <pc:chgData name="Cristian Chilipirea" userId="34ab170da5908fc4" providerId="LiveId" clId="{E6A114CD-C836-4A5C-A59E-5B196107C296}" dt="2018-10-08T12:07:04.568" v="429" actId="20577"/>
        <pc:sldMkLst>
          <pc:docMk/>
          <pc:sldMk cId="2430536616" sldId="625"/>
        </pc:sldMkLst>
        <pc:spChg chg="mod">
          <ac:chgData name="Cristian Chilipirea" userId="34ab170da5908fc4" providerId="LiveId" clId="{E6A114CD-C836-4A5C-A59E-5B196107C296}" dt="2018-10-08T12:07:04.568" v="429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Sp delSp modSp add ord">
        <pc:chgData name="Cristian Chilipirea" userId="34ab170da5908fc4" providerId="LiveId" clId="{E6A114CD-C836-4A5C-A59E-5B196107C296}" dt="2018-10-08T11:36:40.479" v="247" actId="1076"/>
        <pc:sldMkLst>
          <pc:docMk/>
          <pc:sldMk cId="1092089267" sldId="626"/>
        </pc:sldMkLst>
        <pc:spChg chg="mod">
          <ac:chgData name="Cristian Chilipirea" userId="34ab170da5908fc4" providerId="LiveId" clId="{E6A114CD-C836-4A5C-A59E-5B196107C296}" dt="2018-10-08T11:35:37.586" v="214" actId="20577"/>
          <ac:spMkLst>
            <pc:docMk/>
            <pc:sldMk cId="1092089267" sldId="626"/>
            <ac:spMk id="2" creationId="{F4212CFE-B372-4D06-B535-CD906B2AC07A}"/>
          </ac:spMkLst>
        </pc:spChg>
        <pc:spChg chg="mod">
          <ac:chgData name="Cristian Chilipirea" userId="34ab170da5908fc4" providerId="LiveId" clId="{E6A114CD-C836-4A5C-A59E-5B196107C296}" dt="2018-10-08T11:35:57.363" v="233" actId="20577"/>
          <ac:spMkLst>
            <pc:docMk/>
            <pc:sldMk cId="1092089267" sldId="626"/>
            <ac:spMk id="3" creationId="{26AEB5BB-FF11-4845-AE17-EA29881F5CFF}"/>
          </ac:spMkLst>
        </pc:spChg>
        <pc:spChg chg="del">
          <ac:chgData name="Cristian Chilipirea" userId="34ab170da5908fc4" providerId="LiveId" clId="{E6A114CD-C836-4A5C-A59E-5B196107C296}" dt="2018-10-08T11:36:08.337" v="238" actId="478"/>
          <ac:spMkLst>
            <pc:docMk/>
            <pc:sldMk cId="1092089267" sldId="626"/>
            <ac:spMk id="5" creationId="{48F4AD5C-C07D-4D1E-86C2-A623BB294346}"/>
          </ac:spMkLst>
        </pc:spChg>
        <pc:spChg chg="mod">
          <ac:chgData name="Cristian Chilipirea" userId="34ab170da5908fc4" providerId="LiveId" clId="{E6A114CD-C836-4A5C-A59E-5B196107C296}" dt="2018-10-08T11:36:04.964" v="237" actId="20577"/>
          <ac:spMkLst>
            <pc:docMk/>
            <pc:sldMk cId="1092089267" sldId="626"/>
            <ac:spMk id="6" creationId="{10B96608-BF92-4C55-AE99-5E9DF656041A}"/>
          </ac:spMkLst>
        </pc:spChg>
        <pc:spChg chg="mod">
          <ac:chgData name="Cristian Chilipirea" userId="34ab170da5908fc4" providerId="LiveId" clId="{E6A114CD-C836-4A5C-A59E-5B196107C296}" dt="2018-10-08T11:36:40.479" v="247" actId="1076"/>
          <ac:spMkLst>
            <pc:docMk/>
            <pc:sldMk cId="1092089267" sldId="626"/>
            <ac:spMk id="9" creationId="{38DCCC5C-9444-46C7-BE49-32BFEA22683A}"/>
          </ac:spMkLst>
        </pc:spChg>
        <pc:spChg chg="mod">
          <ac:chgData name="Cristian Chilipirea" userId="34ab170da5908fc4" providerId="LiveId" clId="{E6A114CD-C836-4A5C-A59E-5B196107C296}" dt="2018-10-08T11:36:34.729" v="246" actId="1076"/>
          <ac:spMkLst>
            <pc:docMk/>
            <pc:sldMk cId="1092089267" sldId="626"/>
            <ac:spMk id="10" creationId="{4DF54CB6-9A78-4879-93B9-5BC1F1A97340}"/>
          </ac:spMkLst>
        </pc:spChg>
        <pc:spChg chg="del">
          <ac:chgData name="Cristian Chilipirea" userId="34ab170da5908fc4" providerId="LiveId" clId="{E6A114CD-C836-4A5C-A59E-5B196107C296}" dt="2018-10-08T11:36:16.815" v="241" actId="478"/>
          <ac:spMkLst>
            <pc:docMk/>
            <pc:sldMk cId="1092089267" sldId="626"/>
            <ac:spMk id="11" creationId="{41B75F7F-136A-4AB3-AE22-C02F091ED1CC}"/>
          </ac:spMkLst>
        </pc:spChg>
        <pc:spChg chg="add mod">
          <ac:chgData name="Cristian Chilipirea" userId="34ab170da5908fc4" providerId="LiveId" clId="{E6A114CD-C836-4A5C-A59E-5B196107C296}" dt="2018-10-08T11:36:25.425" v="243" actId="1076"/>
          <ac:spMkLst>
            <pc:docMk/>
            <pc:sldMk cId="1092089267" sldId="626"/>
            <ac:spMk id="15" creationId="{6CC934CA-913E-4D23-8C8D-750855DC6DA1}"/>
          </ac:spMkLst>
        </pc:spChg>
        <pc:spChg chg="mod">
          <ac:chgData name="Cristian Chilipirea" userId="34ab170da5908fc4" providerId="LiveId" clId="{E6A114CD-C836-4A5C-A59E-5B196107C296}" dt="2018-10-08T11:36:00.887" v="235" actId="20577"/>
          <ac:spMkLst>
            <pc:docMk/>
            <pc:sldMk cId="1092089267" sldId="626"/>
            <ac:spMk id="18" creationId="{444FCF6F-CE05-49D1-8D73-6511B9DFC35F}"/>
          </ac:spMkLst>
        </pc:spChg>
        <pc:spChg chg="mod">
          <ac:chgData name="Cristian Chilipirea" userId="34ab170da5908fc4" providerId="LiveId" clId="{E6A114CD-C836-4A5C-A59E-5B196107C296}" dt="2018-10-08T11:36:11.618" v="240" actId="20577"/>
          <ac:spMkLst>
            <pc:docMk/>
            <pc:sldMk cId="1092089267" sldId="626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6:31.272" v="245" actId="1076"/>
          <ac:cxnSpMkLst>
            <pc:docMk/>
            <pc:sldMk cId="1092089267" sldId="626"/>
            <ac:cxnSpMk id="13" creationId="{687ACFD2-E0EB-4801-A009-B9F98C307226}"/>
          </ac:cxnSpMkLst>
        </pc:cxnChg>
        <pc:cxnChg chg="mod">
          <ac:chgData name="Cristian Chilipirea" userId="34ab170da5908fc4" providerId="LiveId" clId="{E6A114CD-C836-4A5C-A59E-5B196107C296}" dt="2018-10-08T11:36:29.032" v="244" actId="1076"/>
          <ac:cxnSpMkLst>
            <pc:docMk/>
            <pc:sldMk cId="1092089267" sldId="626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0:58.127" v="313" actId="207"/>
        <pc:sldMkLst>
          <pc:docMk/>
          <pc:sldMk cId="2157519186" sldId="627"/>
        </pc:sldMkLst>
        <pc:spChg chg="add del mod">
          <ac:chgData name="Cristian Chilipirea" userId="34ab170da5908fc4" providerId="LiveId" clId="{E6A114CD-C836-4A5C-A59E-5B196107C296}" dt="2018-10-08T12:00:58.127" v="313" actId="207"/>
          <ac:spMkLst>
            <pc:docMk/>
            <pc:sldMk cId="2157519186" sldId="627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07.237" v="296" actId="20577"/>
          <ac:spMkLst>
            <pc:docMk/>
            <pc:sldMk cId="2157519186" sldId="627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7:05.626" v="249" actId="1076"/>
          <ac:cxnSpMkLst>
            <pc:docMk/>
            <pc:sldMk cId="2157519186" sldId="627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1:23.821" v="316"/>
        <pc:sldMkLst>
          <pc:docMk/>
          <pc:sldMk cId="3475865016" sldId="628"/>
        </pc:sldMkLst>
        <pc:spChg chg="del">
          <ac:chgData name="Cristian Chilipirea" userId="34ab170da5908fc4" providerId="LiveId" clId="{E6A114CD-C836-4A5C-A59E-5B196107C296}" dt="2018-10-08T12:01:22.280" v="315" actId="478"/>
          <ac:spMkLst>
            <pc:docMk/>
            <pc:sldMk cId="3475865016" sldId="628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14.656" v="298" actId="20577"/>
          <ac:spMkLst>
            <pc:docMk/>
            <pc:sldMk cId="3475865016" sldId="628"/>
            <ac:spMk id="6" creationId="{10B96608-BF92-4C55-AE99-5E9DF656041A}"/>
          </ac:spMkLst>
        </pc:spChg>
        <pc:spChg chg="add">
          <ac:chgData name="Cristian Chilipirea" userId="34ab170da5908fc4" providerId="LiveId" clId="{E6A114CD-C836-4A5C-A59E-5B196107C296}" dt="2018-10-08T12:01:23.821" v="316"/>
          <ac:spMkLst>
            <pc:docMk/>
            <pc:sldMk cId="3475865016" sldId="628"/>
            <ac:spMk id="16" creationId="{3823702B-D3DD-4970-B9D9-E2ED87ACB647}"/>
          </ac:spMkLst>
        </pc:spChg>
        <pc:spChg chg="mod">
          <ac:chgData name="Cristian Chilipirea" userId="34ab170da5908fc4" providerId="LiveId" clId="{E6A114CD-C836-4A5C-A59E-5B196107C296}" dt="2018-10-08T11:39:12.017" v="297" actId="20577"/>
          <ac:spMkLst>
            <pc:docMk/>
            <pc:sldMk cId="3475865016" sldId="628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7:45.858" v="268" actId="1076"/>
          <ac:cxnSpMkLst>
            <pc:docMk/>
            <pc:sldMk cId="3475865016" sldId="628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1:33.524" v="319"/>
        <pc:sldMkLst>
          <pc:docMk/>
          <pc:sldMk cId="399722945" sldId="629"/>
        </pc:sldMkLst>
        <pc:spChg chg="del">
          <ac:chgData name="Cristian Chilipirea" userId="34ab170da5908fc4" providerId="LiveId" clId="{E6A114CD-C836-4A5C-A59E-5B196107C296}" dt="2018-10-08T12:01:32.573" v="318" actId="478"/>
          <ac:spMkLst>
            <pc:docMk/>
            <pc:sldMk cId="399722945" sldId="629"/>
            <ac:spMk id="5" creationId="{07EBA214-5BF7-424C-81EF-F3445E9A9D6D}"/>
          </ac:spMkLst>
        </pc:spChg>
        <pc:spChg chg="add">
          <ac:chgData name="Cristian Chilipirea" userId="34ab170da5908fc4" providerId="LiveId" clId="{E6A114CD-C836-4A5C-A59E-5B196107C296}" dt="2018-10-08T12:01:33.524" v="319"/>
          <ac:spMkLst>
            <pc:docMk/>
            <pc:sldMk cId="399722945" sldId="629"/>
            <ac:spMk id="16" creationId="{1FDE5B84-C5F7-41A7-9756-85E23E7A50C3}"/>
          </ac:spMkLst>
        </pc:spChg>
        <pc:spChg chg="mod">
          <ac:chgData name="Cristian Chilipirea" userId="34ab170da5908fc4" providerId="LiveId" clId="{E6A114CD-C836-4A5C-A59E-5B196107C296}" dt="2018-10-08T11:39:20.864" v="299" actId="20577"/>
          <ac:spMkLst>
            <pc:docMk/>
            <pc:sldMk cId="399722945" sldId="629"/>
            <ac:spMk id="18" creationId="{444FCF6F-CE05-49D1-8D73-6511B9DFC35F}"/>
          </ac:spMkLst>
        </pc:spChg>
        <pc:cxnChg chg="mod">
          <ac:chgData name="Cristian Chilipirea" userId="34ab170da5908fc4" providerId="LiveId" clId="{E6A114CD-C836-4A5C-A59E-5B196107C296}" dt="2018-10-08T11:37:58.953" v="271" actId="1076"/>
          <ac:cxnSpMkLst>
            <pc:docMk/>
            <pc:sldMk cId="399722945" sldId="629"/>
            <ac:cxnSpMk id="13" creationId="{687ACFD2-E0EB-4801-A009-B9F98C307226}"/>
          </ac:cxnSpMkLst>
        </pc:cxnChg>
        <pc:cxnChg chg="mod">
          <ac:chgData name="Cristian Chilipirea" userId="34ab170da5908fc4" providerId="LiveId" clId="{E6A114CD-C836-4A5C-A59E-5B196107C296}" dt="2018-10-08T11:37:56.293" v="270" actId="1076"/>
          <ac:cxnSpMkLst>
            <pc:docMk/>
            <pc:sldMk cId="399722945" sldId="629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1:40.456" v="322"/>
        <pc:sldMkLst>
          <pc:docMk/>
          <pc:sldMk cId="415877145" sldId="630"/>
        </pc:sldMkLst>
        <pc:spChg chg="del">
          <ac:chgData name="Cristian Chilipirea" userId="34ab170da5908fc4" providerId="LiveId" clId="{E6A114CD-C836-4A5C-A59E-5B196107C296}" dt="2018-10-08T12:01:39.519" v="321" actId="478"/>
          <ac:spMkLst>
            <pc:docMk/>
            <pc:sldMk cId="415877145" sldId="630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26.896" v="301" actId="20577"/>
          <ac:spMkLst>
            <pc:docMk/>
            <pc:sldMk cId="415877145" sldId="630"/>
            <ac:spMk id="6" creationId="{10B96608-BF92-4C55-AE99-5E9DF656041A}"/>
          </ac:spMkLst>
        </pc:spChg>
        <pc:spChg chg="add">
          <ac:chgData name="Cristian Chilipirea" userId="34ab170da5908fc4" providerId="LiveId" clId="{E6A114CD-C836-4A5C-A59E-5B196107C296}" dt="2018-10-08T12:01:40.456" v="322"/>
          <ac:spMkLst>
            <pc:docMk/>
            <pc:sldMk cId="415877145" sldId="630"/>
            <ac:spMk id="16" creationId="{5E630C60-33FA-4E74-9D78-A8D68F8A787F}"/>
          </ac:spMkLst>
        </pc:spChg>
        <pc:spChg chg="mod">
          <ac:chgData name="Cristian Chilipirea" userId="34ab170da5908fc4" providerId="LiveId" clId="{E6A114CD-C836-4A5C-A59E-5B196107C296}" dt="2018-10-08T11:39:25.292" v="300" actId="20577"/>
          <ac:spMkLst>
            <pc:docMk/>
            <pc:sldMk cId="415877145" sldId="630"/>
            <ac:spMk id="18" creationId="{444FCF6F-CE05-49D1-8D73-6511B9DFC35F}"/>
          </ac:spMkLst>
        </pc:spChg>
        <pc:cxnChg chg="mod">
          <ac:chgData name="Cristian Chilipirea" userId="34ab170da5908fc4" providerId="LiveId" clId="{E6A114CD-C836-4A5C-A59E-5B196107C296}" dt="2018-10-08T11:38:04.035" v="273" actId="1076"/>
          <ac:cxnSpMkLst>
            <pc:docMk/>
            <pc:sldMk cId="415877145" sldId="630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E6A114CD-C836-4A5C-A59E-5B196107C296}" dt="2018-10-08T11:41:32.684" v="306" actId="20577"/>
        <pc:sldMkLst>
          <pc:docMk/>
          <pc:sldMk cId="2256760796" sldId="631"/>
        </pc:sldMkLst>
        <pc:spChg chg="mod">
          <ac:chgData name="Cristian Chilipirea" userId="34ab170da5908fc4" providerId="LiveId" clId="{E6A114CD-C836-4A5C-A59E-5B196107C296}" dt="2018-10-08T11:38:42.449" v="292" actId="1076"/>
          <ac:spMkLst>
            <pc:docMk/>
            <pc:sldMk cId="2256760796" sldId="631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41:32.684" v="306" actId="20577"/>
          <ac:spMkLst>
            <pc:docMk/>
            <pc:sldMk cId="2256760796" sldId="631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8:16.297" v="275" actId="1076"/>
          <ac:cxnSpMkLst>
            <pc:docMk/>
            <pc:sldMk cId="2256760796" sldId="631"/>
            <ac:cxnSpMk id="13" creationId="{687ACFD2-E0EB-4801-A009-B9F98C307226}"/>
          </ac:cxnSpMkLst>
        </pc:cxnChg>
        <pc:cxnChg chg="mod">
          <ac:chgData name="Cristian Chilipirea" userId="34ab170da5908fc4" providerId="LiveId" clId="{E6A114CD-C836-4A5C-A59E-5B196107C296}" dt="2018-10-08T11:38:19.105" v="276" actId="1076"/>
          <ac:cxnSpMkLst>
            <pc:docMk/>
            <pc:sldMk cId="2256760796" sldId="631"/>
            <ac:cxnSpMk id="14" creationId="{DFD85EDB-FD96-4A16-89FF-2C7BEF5D109A}"/>
          </ac:cxnSpMkLst>
        </pc:cxnChg>
      </pc:sldChg>
      <pc:sldChg chg="addSp delSp modSp add ord">
        <pc:chgData name="Cristian Chilipirea" userId="34ab170da5908fc4" providerId="LiveId" clId="{E6A114CD-C836-4A5C-A59E-5B196107C296}" dt="2018-10-08T12:01:54.065" v="326"/>
        <pc:sldMkLst>
          <pc:docMk/>
          <pc:sldMk cId="3056894308" sldId="632"/>
        </pc:sldMkLst>
        <pc:spChg chg="del">
          <ac:chgData name="Cristian Chilipirea" userId="34ab170da5908fc4" providerId="LiveId" clId="{E6A114CD-C836-4A5C-A59E-5B196107C296}" dt="2018-10-08T11:38:49.537" v="295" actId="478"/>
          <ac:spMkLst>
            <pc:docMk/>
            <pc:sldMk cId="3056894308" sldId="632"/>
            <ac:spMk id="5" creationId="{07EBA214-5BF7-424C-81EF-F3445E9A9D6D}"/>
          </ac:spMkLst>
        </pc:spChg>
        <pc:spChg chg="add">
          <ac:chgData name="Cristian Chilipirea" userId="34ab170da5908fc4" providerId="LiveId" clId="{E6A114CD-C836-4A5C-A59E-5B196107C296}" dt="2018-10-08T12:01:54.065" v="326"/>
          <ac:spMkLst>
            <pc:docMk/>
            <pc:sldMk cId="3056894308" sldId="632"/>
            <ac:spMk id="16" creationId="{990326EA-B05B-4F8C-9065-84DFE7ADE4DF}"/>
          </ac:spMkLst>
        </pc:spChg>
        <pc:spChg chg="mod">
          <ac:chgData name="Cristian Chilipirea" userId="34ab170da5908fc4" providerId="LiveId" clId="{E6A114CD-C836-4A5C-A59E-5B196107C296}" dt="2018-10-08T12:00:25.745" v="307" actId="20577"/>
          <ac:spMkLst>
            <pc:docMk/>
            <pc:sldMk cId="3056894308" sldId="632"/>
            <ac:spMk id="19" creationId="{761C4FCA-92BA-4BAE-9C65-2655E1AC95F5}"/>
          </ac:spMkLst>
        </pc:spChg>
      </pc:sldChg>
      <pc:sldChg chg="addSp delSp modSp add">
        <pc:chgData name="Cristian Chilipirea" userId="34ab170da5908fc4" providerId="LiveId" clId="{E6A114CD-C836-4A5C-A59E-5B196107C296}" dt="2018-10-08T12:01:49.777" v="325"/>
        <pc:sldMkLst>
          <pc:docMk/>
          <pc:sldMk cId="1561823746" sldId="633"/>
        </pc:sldMkLst>
        <pc:spChg chg="del">
          <ac:chgData name="Cristian Chilipirea" userId="34ab170da5908fc4" providerId="LiveId" clId="{E6A114CD-C836-4A5C-A59E-5B196107C296}" dt="2018-10-08T12:01:48.973" v="324" actId="478"/>
          <ac:spMkLst>
            <pc:docMk/>
            <pc:sldMk cId="1561823746" sldId="633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43.366" v="305" actId="20577"/>
          <ac:spMkLst>
            <pc:docMk/>
            <pc:sldMk cId="1561823746" sldId="633"/>
            <ac:spMk id="6" creationId="{10B96608-BF92-4C55-AE99-5E9DF656041A}"/>
          </ac:spMkLst>
        </pc:spChg>
        <pc:spChg chg="add">
          <ac:chgData name="Cristian Chilipirea" userId="34ab170da5908fc4" providerId="LiveId" clId="{E6A114CD-C836-4A5C-A59E-5B196107C296}" dt="2018-10-08T12:01:49.777" v="325"/>
          <ac:spMkLst>
            <pc:docMk/>
            <pc:sldMk cId="1561823746" sldId="633"/>
            <ac:spMk id="16" creationId="{7AF12CC8-CF74-42DB-B570-25C47FA045B4}"/>
          </ac:spMkLst>
        </pc:spChg>
        <pc:spChg chg="mod">
          <ac:chgData name="Cristian Chilipirea" userId="34ab170da5908fc4" providerId="LiveId" clId="{E6A114CD-C836-4A5C-A59E-5B196107C296}" dt="2018-10-08T11:39:41.397" v="304" actId="20577"/>
          <ac:spMkLst>
            <pc:docMk/>
            <pc:sldMk cId="1561823746" sldId="633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9:40.023" v="303" actId="1076"/>
          <ac:cxnSpMkLst>
            <pc:docMk/>
            <pc:sldMk cId="1561823746" sldId="633"/>
            <ac:cxnSpMk id="14" creationId="{DFD85EDB-FD96-4A16-89FF-2C7BEF5D109A}"/>
          </ac:cxnSpMkLst>
        </pc:cxnChg>
      </pc:sldChg>
      <pc:sldChg chg="add">
        <pc:chgData name="Cristian Chilipirea" userId="34ab170da5908fc4" providerId="LiveId" clId="{E6A114CD-C836-4A5C-A59E-5B196107C296}" dt="2018-10-08T12:00:43.807" v="308"/>
        <pc:sldMkLst>
          <pc:docMk/>
          <pc:sldMk cId="696013976" sldId="634"/>
        </pc:sldMkLst>
      </pc:sldChg>
      <pc:sldChg chg="add">
        <pc:chgData name="Cristian Chilipirea" userId="34ab170da5908fc4" providerId="LiveId" clId="{E6A114CD-C836-4A5C-A59E-5B196107C296}" dt="2018-10-08T12:01:07.520" v="314"/>
        <pc:sldMkLst>
          <pc:docMk/>
          <pc:sldMk cId="4191572566" sldId="635"/>
        </pc:sldMkLst>
      </pc:sldChg>
      <pc:sldChg chg="add">
        <pc:chgData name="Cristian Chilipirea" userId="34ab170da5908fc4" providerId="LiveId" clId="{E6A114CD-C836-4A5C-A59E-5B196107C296}" dt="2018-10-08T12:01:28.914" v="317"/>
        <pc:sldMkLst>
          <pc:docMk/>
          <pc:sldMk cId="807977974" sldId="636"/>
        </pc:sldMkLst>
      </pc:sldChg>
      <pc:sldChg chg="add">
        <pc:chgData name="Cristian Chilipirea" userId="34ab170da5908fc4" providerId="LiveId" clId="{E6A114CD-C836-4A5C-A59E-5B196107C296}" dt="2018-10-08T12:01:36.445" v="320"/>
        <pc:sldMkLst>
          <pc:docMk/>
          <pc:sldMk cId="2574714365" sldId="637"/>
        </pc:sldMkLst>
      </pc:sldChg>
      <pc:sldChg chg="add">
        <pc:chgData name="Cristian Chilipirea" userId="34ab170da5908fc4" providerId="LiveId" clId="{E6A114CD-C836-4A5C-A59E-5B196107C296}" dt="2018-10-08T12:01:45.477" v="323"/>
        <pc:sldMkLst>
          <pc:docMk/>
          <pc:sldMk cId="3652549265" sldId="638"/>
        </pc:sldMkLst>
      </pc:sldChg>
      <pc:sldChg chg="addSp delSp modSp add">
        <pc:chgData name="Cristian Chilipirea" userId="34ab170da5908fc4" providerId="LiveId" clId="{E6A114CD-C836-4A5C-A59E-5B196107C296}" dt="2018-10-08T12:17:24.834" v="443" actId="1076"/>
        <pc:sldMkLst>
          <pc:docMk/>
          <pc:sldMk cId="862702447" sldId="639"/>
        </pc:sldMkLst>
        <pc:spChg chg="mod">
          <ac:chgData name="Cristian Chilipirea" userId="34ab170da5908fc4" providerId="LiveId" clId="{E6A114CD-C836-4A5C-A59E-5B196107C296}" dt="2018-10-08T12:07:52.217" v="437" actId="20577"/>
          <ac:spMkLst>
            <pc:docMk/>
            <pc:sldMk cId="862702447" sldId="639"/>
            <ac:spMk id="2" creationId="{3F4A0F52-A145-457B-8134-4E8629C991D7}"/>
          </ac:spMkLst>
        </pc:spChg>
        <pc:spChg chg="del">
          <ac:chgData name="Cristian Chilipirea" userId="34ab170da5908fc4" providerId="LiveId" clId="{E6A114CD-C836-4A5C-A59E-5B196107C296}" dt="2018-10-08T12:16:15.549" v="438" actId="478"/>
          <ac:spMkLst>
            <pc:docMk/>
            <pc:sldMk cId="862702447" sldId="639"/>
            <ac:spMk id="3" creationId="{3242F147-731A-4168-8A93-DA35C7E42BC8}"/>
          </ac:spMkLst>
        </pc:spChg>
        <pc:grpChg chg="add mod">
          <ac:chgData name="Cristian Chilipirea" userId="34ab170da5908fc4" providerId="LiveId" clId="{E6A114CD-C836-4A5C-A59E-5B196107C296}" dt="2018-10-08T12:17:24.834" v="443" actId="1076"/>
          <ac:grpSpMkLst>
            <pc:docMk/>
            <pc:sldMk cId="862702447" sldId="639"/>
            <ac:grpSpMk id="5" creationId="{A52A08F0-434D-4E28-B04F-094F2A3216B7}"/>
          </ac:grpSpMkLst>
        </pc:grpChg>
      </pc:sldChg>
      <pc:sldChg chg="modSp add">
        <pc:chgData name="Cristian Chilipirea" userId="34ab170da5908fc4" providerId="LiveId" clId="{E6A114CD-C836-4A5C-A59E-5B196107C296}" dt="2018-10-08T13:31:21.627" v="1738" actId="20577"/>
        <pc:sldMkLst>
          <pc:docMk/>
          <pc:sldMk cId="916506964" sldId="640"/>
        </pc:sldMkLst>
        <pc:spChg chg="mod">
          <ac:chgData name="Cristian Chilipirea" userId="34ab170da5908fc4" providerId="LiveId" clId="{E6A114CD-C836-4A5C-A59E-5B196107C296}" dt="2018-10-08T12:20:16.148" v="514" actId="20577"/>
          <ac:spMkLst>
            <pc:docMk/>
            <pc:sldMk cId="916506964" sldId="640"/>
            <ac:spMk id="2" creationId="{7536E856-8907-48C8-B717-A73E71162676}"/>
          </ac:spMkLst>
        </pc:spChg>
        <pc:spChg chg="mod">
          <ac:chgData name="Cristian Chilipirea" userId="34ab170da5908fc4" providerId="LiveId" clId="{E6A114CD-C836-4A5C-A59E-5B196107C296}" dt="2018-10-08T13:31:21.627" v="1738" actId="20577"/>
          <ac:spMkLst>
            <pc:docMk/>
            <pc:sldMk cId="916506964" sldId="640"/>
            <ac:spMk id="3" creationId="{92F7686B-FFD6-4950-8328-9F751987C65B}"/>
          </ac:spMkLst>
        </pc:spChg>
      </pc:sldChg>
      <pc:sldChg chg="add del">
        <pc:chgData name="Cristian Chilipirea" userId="34ab170da5908fc4" providerId="LiveId" clId="{E6A114CD-C836-4A5C-A59E-5B196107C296}" dt="2018-10-08T12:17:39.147" v="446" actId="2696"/>
        <pc:sldMkLst>
          <pc:docMk/>
          <pc:sldMk cId="4287308675" sldId="640"/>
        </pc:sldMkLst>
      </pc:sldChg>
      <pc:sldChg chg="modSp add">
        <pc:chgData name="Cristian Chilipirea" userId="34ab170da5908fc4" providerId="LiveId" clId="{E6A114CD-C836-4A5C-A59E-5B196107C296}" dt="2018-10-08T13:20:45.087" v="1168" actId="313"/>
        <pc:sldMkLst>
          <pc:docMk/>
          <pc:sldMk cId="2977312676" sldId="641"/>
        </pc:sldMkLst>
        <pc:spChg chg="mod">
          <ac:chgData name="Cristian Chilipirea" userId="34ab170da5908fc4" providerId="LiveId" clId="{E6A114CD-C836-4A5C-A59E-5B196107C296}" dt="2018-10-08T12:29:29.414" v="727" actId="20577"/>
          <ac:spMkLst>
            <pc:docMk/>
            <pc:sldMk cId="2977312676" sldId="641"/>
            <ac:spMk id="2" creationId="{C16C1D7F-FFD0-4A51-99ED-B20A0FE86FD4}"/>
          </ac:spMkLst>
        </pc:spChg>
        <pc:spChg chg="mod">
          <ac:chgData name="Cristian Chilipirea" userId="34ab170da5908fc4" providerId="LiveId" clId="{E6A114CD-C836-4A5C-A59E-5B196107C296}" dt="2018-10-08T13:20:45.087" v="1168" actId="313"/>
          <ac:spMkLst>
            <pc:docMk/>
            <pc:sldMk cId="2977312676" sldId="641"/>
            <ac:spMk id="3" creationId="{4EAF9859-3323-486B-9D74-9C95D23D2A3E}"/>
          </ac:spMkLst>
        </pc:spChg>
      </pc:sldChg>
      <pc:sldChg chg="modSp add ord">
        <pc:chgData name="Cristian Chilipirea" userId="34ab170da5908fc4" providerId="LiveId" clId="{E6A114CD-C836-4A5C-A59E-5B196107C296}" dt="2018-10-08T15:19:20.557" v="2718" actId="20577"/>
        <pc:sldMkLst>
          <pc:docMk/>
          <pc:sldMk cId="1351683900" sldId="642"/>
        </pc:sldMkLst>
        <pc:spChg chg="mod">
          <ac:chgData name="Cristian Chilipirea" userId="34ab170da5908fc4" providerId="LiveId" clId="{E6A114CD-C836-4A5C-A59E-5B196107C296}" dt="2018-10-08T13:18:24.849" v="993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E6A114CD-C836-4A5C-A59E-5B196107C296}" dt="2018-10-08T15:19:20.557" v="2718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Sp delSp modSp add">
        <pc:chgData name="Cristian Chilipirea" userId="34ab170da5908fc4" providerId="LiveId" clId="{E6A114CD-C836-4A5C-A59E-5B196107C296}" dt="2018-10-08T13:30:16.821" v="1616" actId="20577"/>
        <pc:sldMkLst>
          <pc:docMk/>
          <pc:sldMk cId="3580444410" sldId="643"/>
        </pc:sldMkLst>
        <pc:spChg chg="mod">
          <ac:chgData name="Cristian Chilipirea" userId="34ab170da5908fc4" providerId="LiveId" clId="{E6A114CD-C836-4A5C-A59E-5B196107C296}" dt="2018-10-08T13:21:08.649" v="1183" actId="790"/>
          <ac:spMkLst>
            <pc:docMk/>
            <pc:sldMk cId="3580444410" sldId="643"/>
            <ac:spMk id="2" creationId="{C16C1D7F-FFD0-4A51-99ED-B20A0FE86FD4}"/>
          </ac:spMkLst>
        </pc:spChg>
        <pc:spChg chg="del">
          <ac:chgData name="Cristian Chilipirea" userId="34ab170da5908fc4" providerId="LiveId" clId="{E6A114CD-C836-4A5C-A59E-5B196107C296}" dt="2018-10-08T13:21:02.975" v="1182" actId="478"/>
          <ac:spMkLst>
            <pc:docMk/>
            <pc:sldMk cId="3580444410" sldId="643"/>
            <ac:spMk id="3" creationId="{4EAF9859-3323-486B-9D74-9C95D23D2A3E}"/>
          </ac:spMkLst>
        </pc:spChg>
        <pc:spChg chg="add del mod">
          <ac:chgData name="Cristian Chilipirea" userId="34ab170da5908fc4" providerId="LiveId" clId="{E6A114CD-C836-4A5C-A59E-5B196107C296}" dt="2018-10-08T13:21:10.911" v="1184" actId="478"/>
          <ac:spMkLst>
            <pc:docMk/>
            <pc:sldMk cId="3580444410" sldId="643"/>
            <ac:spMk id="6" creationId="{D9676B98-B8B5-4BA1-BC58-9A533AA5AF10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7" creationId="{53B69628-7F62-48F1-B988-DF5202C4AFDF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8" creationId="{5BECD3A1-9110-4527-920A-2D21A6C74E39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9" creationId="{737F77CE-A336-42E3-8F5B-A76533C51F6C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0" creationId="{FBA0364D-02D3-4C4F-BEA1-0CC86A562C63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1" creationId="{CEC1D36F-B1AE-46FF-8B14-97F47474A82D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2" creationId="{A6EDD160-61F4-4C55-A69A-3A706477C7F0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3" creationId="{E162C5CD-6484-40E7-8D92-E90BB2BE27BB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4" creationId="{9E23E567-56D9-46D6-8E92-5979B40AD307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5" creationId="{60A9E312-3CE0-431B-85F5-E052AA12D96F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6" creationId="{9F7CC8E5-16E1-415F-9ECE-322689F56660}"/>
          </ac:spMkLst>
        </pc:spChg>
        <pc:spChg chg="add mod">
          <ac:chgData name="Cristian Chilipirea" userId="34ab170da5908fc4" providerId="LiveId" clId="{E6A114CD-C836-4A5C-A59E-5B196107C296}" dt="2018-10-08T13:30:16.821" v="1616" actId="20577"/>
          <ac:spMkLst>
            <pc:docMk/>
            <pc:sldMk cId="3580444410" sldId="643"/>
            <ac:spMk id="18" creationId="{7004BFF3-EFCF-420B-8F21-5A87A1A153FD}"/>
          </ac:spMkLst>
        </pc:spChg>
        <pc:spChg chg="add mod">
          <ac:chgData name="Cristian Chilipirea" userId="34ab170da5908fc4" providerId="LiveId" clId="{E6A114CD-C836-4A5C-A59E-5B196107C296}" dt="2018-10-08T13:25:19.041" v="1311" actId="1076"/>
          <ac:spMkLst>
            <pc:docMk/>
            <pc:sldMk cId="3580444410" sldId="643"/>
            <ac:spMk id="19" creationId="{B487E57C-9D81-4445-B614-083E4F097D39}"/>
          </ac:spMkLst>
        </pc:spChg>
        <pc:spChg chg="add mod">
          <ac:chgData name="Cristian Chilipirea" userId="34ab170da5908fc4" providerId="LiveId" clId="{E6A114CD-C836-4A5C-A59E-5B196107C296}" dt="2018-10-08T13:25:19.041" v="1311" actId="1076"/>
          <ac:spMkLst>
            <pc:docMk/>
            <pc:sldMk cId="3580444410" sldId="643"/>
            <ac:spMk id="20" creationId="{58E3DA18-ED73-4670-A558-CA9719F3ADEC}"/>
          </ac:spMkLst>
        </pc:spChg>
        <pc:spChg chg="add mod">
          <ac:chgData name="Cristian Chilipirea" userId="34ab170da5908fc4" providerId="LiveId" clId="{E6A114CD-C836-4A5C-A59E-5B196107C296}" dt="2018-10-08T13:25:19.041" v="1311" actId="1076"/>
          <ac:spMkLst>
            <pc:docMk/>
            <pc:sldMk cId="3580444410" sldId="643"/>
            <ac:spMk id="21" creationId="{459AF8D4-167E-42CA-ABB2-DFE7A6B4CCCD}"/>
          </ac:spMkLst>
        </pc:spChg>
        <pc:spChg chg="add mod">
          <ac:chgData name="Cristian Chilipirea" userId="34ab170da5908fc4" providerId="LiveId" clId="{E6A114CD-C836-4A5C-A59E-5B196107C296}" dt="2018-10-08T13:25:09.357" v="1310" actId="14100"/>
          <ac:spMkLst>
            <pc:docMk/>
            <pc:sldMk cId="3580444410" sldId="643"/>
            <ac:spMk id="22" creationId="{D9475031-2C31-4A9B-9D49-BA6D5DA3CDE1}"/>
          </ac:spMkLst>
        </pc:spChg>
        <pc:spChg chg="add mod">
          <ac:chgData name="Cristian Chilipirea" userId="34ab170da5908fc4" providerId="LiveId" clId="{E6A114CD-C836-4A5C-A59E-5B196107C296}" dt="2018-10-08T13:23:35.341" v="1282" actId="20577"/>
          <ac:spMkLst>
            <pc:docMk/>
            <pc:sldMk cId="3580444410" sldId="643"/>
            <ac:spMk id="23" creationId="{66E5AED6-CBCF-44BB-A3C1-1F92C5155850}"/>
          </ac:spMkLst>
        </pc:spChg>
        <pc:spChg chg="add mod">
          <ac:chgData name="Cristian Chilipirea" userId="34ab170da5908fc4" providerId="LiveId" clId="{E6A114CD-C836-4A5C-A59E-5B196107C296}" dt="2018-10-08T13:23:56.076" v="1292" actId="14100"/>
          <ac:spMkLst>
            <pc:docMk/>
            <pc:sldMk cId="3580444410" sldId="643"/>
            <ac:spMk id="24" creationId="{2CF5D393-66BD-4FA7-8FC6-A2C963B74789}"/>
          </ac:spMkLst>
        </pc:spChg>
        <pc:spChg chg="add mod">
          <ac:chgData name="Cristian Chilipirea" userId="34ab170da5908fc4" providerId="LiveId" clId="{E6A114CD-C836-4A5C-A59E-5B196107C296}" dt="2018-10-08T13:24:03.967" v="1294" actId="14100"/>
          <ac:spMkLst>
            <pc:docMk/>
            <pc:sldMk cId="3580444410" sldId="643"/>
            <ac:spMk id="25" creationId="{92387287-2BD9-4DB9-B89B-F8DB0724DA0C}"/>
          </ac:spMkLst>
        </pc:spChg>
        <pc:spChg chg="add mod">
          <ac:chgData name="Cristian Chilipirea" userId="34ab170da5908fc4" providerId="LiveId" clId="{E6A114CD-C836-4A5C-A59E-5B196107C296}" dt="2018-10-08T13:24:29.735" v="1300" actId="14100"/>
          <ac:spMkLst>
            <pc:docMk/>
            <pc:sldMk cId="3580444410" sldId="643"/>
            <ac:spMk id="26" creationId="{C48882F8-5DEA-4725-8140-A4A6085C261D}"/>
          </ac:spMkLst>
        </pc:spChg>
        <pc:spChg chg="add mod">
          <ac:chgData name="Cristian Chilipirea" userId="34ab170da5908fc4" providerId="LiveId" clId="{E6A114CD-C836-4A5C-A59E-5B196107C296}" dt="2018-10-08T13:24:36.766" v="1302" actId="14100"/>
          <ac:spMkLst>
            <pc:docMk/>
            <pc:sldMk cId="3580444410" sldId="643"/>
            <ac:spMk id="27" creationId="{2852048E-FEAF-4638-A737-4DFCD6B4205E}"/>
          </ac:spMkLst>
        </pc:spChg>
        <pc:spChg chg="add mod">
          <ac:chgData name="Cristian Chilipirea" userId="34ab170da5908fc4" providerId="LiveId" clId="{E6A114CD-C836-4A5C-A59E-5B196107C296}" dt="2018-10-08T13:24:39.362" v="1303" actId="1076"/>
          <ac:spMkLst>
            <pc:docMk/>
            <pc:sldMk cId="3580444410" sldId="643"/>
            <ac:spMk id="28" creationId="{3E513C13-DED2-44D3-9291-14B9C495E969}"/>
          </ac:spMkLst>
        </pc:spChg>
        <pc:spChg chg="add mod">
          <ac:chgData name="Cristian Chilipirea" userId="34ab170da5908fc4" providerId="LiveId" clId="{E6A114CD-C836-4A5C-A59E-5B196107C296}" dt="2018-10-08T13:23:12.425" v="1272" actId="1076"/>
          <ac:spMkLst>
            <pc:docMk/>
            <pc:sldMk cId="3580444410" sldId="643"/>
            <ac:spMk id="29" creationId="{BB3BBBFC-EE74-4856-83D1-7C06117BC7BE}"/>
          </ac:spMkLst>
        </pc:spChg>
        <pc:spChg chg="add del mod">
          <ac:chgData name="Cristian Chilipirea" userId="34ab170da5908fc4" providerId="LiveId" clId="{E6A114CD-C836-4A5C-A59E-5B196107C296}" dt="2018-10-08T13:23:04.806" v="1269" actId="478"/>
          <ac:spMkLst>
            <pc:docMk/>
            <pc:sldMk cId="3580444410" sldId="643"/>
            <ac:spMk id="30" creationId="{327185C9-D29C-4D3F-ADB9-21BF53F10D35}"/>
          </ac:spMkLst>
        </pc:spChg>
        <pc:cxnChg chg="add del mod">
          <ac:chgData name="Cristian Chilipirea" userId="34ab170da5908fc4" providerId="LiveId" clId="{E6A114CD-C836-4A5C-A59E-5B196107C296}" dt="2018-10-08T13:21:55.131" v="1187" actId="478"/>
          <ac:cxnSpMkLst>
            <pc:docMk/>
            <pc:sldMk cId="3580444410" sldId="643"/>
            <ac:cxnSpMk id="17" creationId="{B2C4ECE1-1FFF-46F3-B8EE-89FFE1823601}"/>
          </ac:cxnSpMkLst>
        </pc:cxnChg>
      </pc:sldChg>
      <pc:sldChg chg="addSp delSp modSp add">
        <pc:chgData name="Cristian Chilipirea" userId="34ab170da5908fc4" providerId="LiveId" clId="{E6A114CD-C836-4A5C-A59E-5B196107C296}" dt="2018-10-08T13:29:56.179" v="1507" actId="20577"/>
        <pc:sldMkLst>
          <pc:docMk/>
          <pc:sldMk cId="2645893947" sldId="644"/>
        </pc:sldMkLst>
        <pc:spChg chg="add mod">
          <ac:chgData name="Cristian Chilipirea" userId="34ab170da5908fc4" providerId="LiveId" clId="{E6A114CD-C836-4A5C-A59E-5B196107C296}" dt="2018-10-08T13:29:56.179" v="1507" actId="20577"/>
          <ac:spMkLst>
            <pc:docMk/>
            <pc:sldMk cId="2645893947" sldId="644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3:25:59.238" v="1317" actId="207"/>
          <ac:spMkLst>
            <pc:docMk/>
            <pc:sldMk cId="2645893947" sldId="644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3:26:15.249" v="1320" actId="207"/>
          <ac:spMkLst>
            <pc:docMk/>
            <pc:sldMk cId="2645893947" sldId="644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3:26:27.176" v="1322" actId="207"/>
          <ac:spMkLst>
            <pc:docMk/>
            <pc:sldMk cId="2645893947" sldId="644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3:26:37.397" v="1324" actId="207"/>
          <ac:spMkLst>
            <pc:docMk/>
            <pc:sldMk cId="2645893947" sldId="644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3:26:44.330" v="1326" actId="207"/>
          <ac:spMkLst>
            <pc:docMk/>
            <pc:sldMk cId="2645893947" sldId="644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3:26:57.655" v="1328" actId="207"/>
          <ac:spMkLst>
            <pc:docMk/>
            <pc:sldMk cId="2645893947" sldId="644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3:27:03.203" v="1329" actId="207"/>
          <ac:spMkLst>
            <pc:docMk/>
            <pc:sldMk cId="2645893947" sldId="644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3:27:29.855" v="1333" actId="207"/>
          <ac:spMkLst>
            <pc:docMk/>
            <pc:sldMk cId="2645893947" sldId="644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3:27:45.124" v="1337" actId="207"/>
          <ac:spMkLst>
            <pc:docMk/>
            <pc:sldMk cId="2645893947" sldId="644"/>
            <ac:spMk id="16" creationId="{9F7CC8E5-16E1-415F-9ECE-322689F56660}"/>
          </ac:spMkLst>
        </pc:spChg>
        <pc:spChg chg="del">
          <ac:chgData name="Cristian Chilipirea" userId="34ab170da5908fc4" providerId="LiveId" clId="{E6A114CD-C836-4A5C-A59E-5B196107C296}" dt="2018-10-08T13:25:46.964" v="1314" actId="478"/>
          <ac:spMkLst>
            <pc:docMk/>
            <pc:sldMk cId="2645893947" sldId="644"/>
            <ac:spMk id="18" creationId="{7004BFF3-EFCF-420B-8F21-5A87A1A153FD}"/>
          </ac:spMkLst>
        </pc:spChg>
        <pc:spChg chg="mod">
          <ac:chgData name="Cristian Chilipirea" userId="34ab170da5908fc4" providerId="LiveId" clId="{E6A114CD-C836-4A5C-A59E-5B196107C296}" dt="2018-10-08T13:25:59.238" v="1317" actId="207"/>
          <ac:spMkLst>
            <pc:docMk/>
            <pc:sldMk cId="2645893947" sldId="644"/>
            <ac:spMk id="19" creationId="{B487E57C-9D81-4445-B614-083E4F097D39}"/>
          </ac:spMkLst>
        </pc:spChg>
        <pc:spChg chg="mod">
          <ac:chgData name="Cristian Chilipirea" userId="34ab170da5908fc4" providerId="LiveId" clId="{E6A114CD-C836-4A5C-A59E-5B196107C296}" dt="2018-10-08T13:26:15.249" v="1320" actId="207"/>
          <ac:spMkLst>
            <pc:docMk/>
            <pc:sldMk cId="2645893947" sldId="644"/>
            <ac:spMk id="20" creationId="{58E3DA18-ED73-4670-A558-CA9719F3ADEC}"/>
          </ac:spMkLst>
        </pc:spChg>
        <pc:spChg chg="mod">
          <ac:chgData name="Cristian Chilipirea" userId="34ab170da5908fc4" providerId="LiveId" clId="{E6A114CD-C836-4A5C-A59E-5B196107C296}" dt="2018-10-08T13:26:27.176" v="1322" actId="207"/>
          <ac:spMkLst>
            <pc:docMk/>
            <pc:sldMk cId="2645893947" sldId="644"/>
            <ac:spMk id="21" creationId="{459AF8D4-167E-42CA-ABB2-DFE7A6B4CCCD}"/>
          </ac:spMkLst>
        </pc:spChg>
        <pc:spChg chg="mod">
          <ac:chgData name="Cristian Chilipirea" userId="34ab170da5908fc4" providerId="LiveId" clId="{E6A114CD-C836-4A5C-A59E-5B196107C296}" dt="2018-10-08T13:26:37.397" v="1324" actId="207"/>
          <ac:spMkLst>
            <pc:docMk/>
            <pc:sldMk cId="2645893947" sldId="644"/>
            <ac:spMk id="23" creationId="{66E5AED6-CBCF-44BB-A3C1-1F92C5155850}"/>
          </ac:spMkLst>
        </pc:spChg>
        <pc:spChg chg="mod">
          <ac:chgData name="Cristian Chilipirea" userId="34ab170da5908fc4" providerId="LiveId" clId="{E6A114CD-C836-4A5C-A59E-5B196107C296}" dt="2018-10-08T13:26:44.330" v="1326" actId="207"/>
          <ac:spMkLst>
            <pc:docMk/>
            <pc:sldMk cId="2645893947" sldId="644"/>
            <ac:spMk id="24" creationId="{2CF5D393-66BD-4FA7-8FC6-A2C963B74789}"/>
          </ac:spMkLst>
        </pc:spChg>
        <pc:spChg chg="mod">
          <ac:chgData name="Cristian Chilipirea" userId="34ab170da5908fc4" providerId="LiveId" clId="{E6A114CD-C836-4A5C-A59E-5B196107C296}" dt="2018-10-08T13:26:57.655" v="1328" actId="207"/>
          <ac:spMkLst>
            <pc:docMk/>
            <pc:sldMk cId="2645893947" sldId="644"/>
            <ac:spMk id="25" creationId="{92387287-2BD9-4DB9-B89B-F8DB0724DA0C}"/>
          </ac:spMkLst>
        </pc:spChg>
        <pc:spChg chg="mod">
          <ac:chgData name="Cristian Chilipirea" userId="34ab170da5908fc4" providerId="LiveId" clId="{E6A114CD-C836-4A5C-A59E-5B196107C296}" dt="2018-10-08T13:27:03.203" v="1329" actId="207"/>
          <ac:spMkLst>
            <pc:docMk/>
            <pc:sldMk cId="2645893947" sldId="644"/>
            <ac:spMk id="26" creationId="{C48882F8-5DEA-4725-8140-A4A6085C261D}"/>
          </ac:spMkLst>
        </pc:spChg>
        <pc:spChg chg="mod">
          <ac:chgData name="Cristian Chilipirea" userId="34ab170da5908fc4" providerId="LiveId" clId="{E6A114CD-C836-4A5C-A59E-5B196107C296}" dt="2018-10-08T13:27:29.855" v="1333" actId="207"/>
          <ac:spMkLst>
            <pc:docMk/>
            <pc:sldMk cId="2645893947" sldId="644"/>
            <ac:spMk id="27" creationId="{2852048E-FEAF-4638-A737-4DFCD6B4205E}"/>
          </ac:spMkLst>
        </pc:spChg>
        <pc:spChg chg="mod">
          <ac:chgData name="Cristian Chilipirea" userId="34ab170da5908fc4" providerId="LiveId" clId="{E6A114CD-C836-4A5C-A59E-5B196107C296}" dt="2018-10-08T13:27:45.124" v="1337" actId="207"/>
          <ac:spMkLst>
            <pc:docMk/>
            <pc:sldMk cId="2645893947" sldId="644"/>
            <ac:spMk id="28" creationId="{3E513C13-DED2-44D3-9291-14B9C495E969}"/>
          </ac:spMkLst>
        </pc:spChg>
      </pc:sldChg>
      <pc:sldChg chg="delSp modSp add">
        <pc:chgData name="Cristian Chilipirea" userId="34ab170da5908fc4" providerId="LiveId" clId="{E6A114CD-C836-4A5C-A59E-5B196107C296}" dt="2018-10-08T13:39:15.637" v="2258" actId="20577"/>
        <pc:sldMkLst>
          <pc:docMk/>
          <pc:sldMk cId="559295034" sldId="645"/>
        </pc:sldMkLst>
        <pc:spChg chg="mod">
          <ac:chgData name="Cristian Chilipirea" userId="34ab170da5908fc4" providerId="LiveId" clId="{E6A114CD-C836-4A5C-A59E-5B196107C296}" dt="2018-10-08T13:39:15.637" v="2258" actId="20577"/>
          <ac:spMkLst>
            <pc:docMk/>
            <pc:sldMk cId="559295034" sldId="645"/>
            <ac:spMk id="3" creationId="{BA993E95-9A63-4C5A-9EAD-A00B95B98220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19" creationId="{B487E57C-9D81-4445-B614-083E4F097D39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0" creationId="{58E3DA18-ED73-4670-A558-CA9719F3ADEC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1" creationId="{459AF8D4-167E-42CA-ABB2-DFE7A6B4CCCD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2" creationId="{D9475031-2C31-4A9B-9D49-BA6D5DA3CDE1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3" creationId="{66E5AED6-CBCF-44BB-A3C1-1F92C5155850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4" creationId="{2CF5D393-66BD-4FA7-8FC6-A2C963B74789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5" creationId="{92387287-2BD9-4DB9-B89B-F8DB0724DA0C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6" creationId="{C48882F8-5DEA-4725-8140-A4A6085C261D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7" creationId="{2852048E-FEAF-4638-A737-4DFCD6B4205E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8" creationId="{3E513C13-DED2-44D3-9291-14B9C495E969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9" creationId="{BB3BBBFC-EE74-4856-83D1-7C06117BC7BE}"/>
          </ac:spMkLst>
        </pc:spChg>
      </pc:sldChg>
      <pc:sldChg chg="addSp delSp modSp add ord">
        <pc:chgData name="Cristian Chilipirea" userId="34ab170da5908fc4" providerId="LiveId" clId="{E6A114CD-C836-4A5C-A59E-5B196107C296}" dt="2018-10-08T13:36:44.172" v="1905" actId="5793"/>
        <pc:sldMkLst>
          <pc:docMk/>
          <pc:sldMk cId="1922016729" sldId="646"/>
        </pc:sldMkLst>
        <pc:spChg chg="mod">
          <ac:chgData name="Cristian Chilipirea" userId="34ab170da5908fc4" providerId="LiveId" clId="{E6A114CD-C836-4A5C-A59E-5B196107C296}" dt="2018-10-08T13:31:43.471" v="1752" actId="20577"/>
          <ac:spMkLst>
            <pc:docMk/>
            <pc:sldMk cId="1922016729" sldId="646"/>
            <ac:spMk id="2" creationId="{FB91CBC6-CB99-4772-AD60-6FDBAE6F9C92}"/>
          </ac:spMkLst>
        </pc:spChg>
        <pc:spChg chg="add del">
          <ac:chgData name="Cristian Chilipirea" userId="34ab170da5908fc4" providerId="LiveId" clId="{E6A114CD-C836-4A5C-A59E-5B196107C296}" dt="2018-10-08T13:31:55.333" v="1755" actId="478"/>
          <ac:spMkLst>
            <pc:docMk/>
            <pc:sldMk cId="1922016729" sldId="646"/>
            <ac:spMk id="3" creationId="{85999171-0E06-4BC6-8BBB-A83A531CA299}"/>
          </ac:spMkLst>
        </pc:spChg>
        <pc:spChg chg="add del">
          <ac:chgData name="Cristian Chilipirea" userId="34ab170da5908fc4" providerId="LiveId" clId="{E6A114CD-C836-4A5C-A59E-5B196107C296}" dt="2018-10-08T13:31:53.697" v="1754"/>
          <ac:spMkLst>
            <pc:docMk/>
            <pc:sldMk cId="1922016729" sldId="646"/>
            <ac:spMk id="5" creationId="{A6FBA917-36F5-44CE-8C6C-56FEE57B2621}"/>
          </ac:spMkLst>
        </pc:spChg>
        <pc:spChg chg="add mod">
          <ac:chgData name="Cristian Chilipirea" userId="34ab170da5908fc4" providerId="LiveId" clId="{E6A114CD-C836-4A5C-A59E-5B196107C296}" dt="2018-10-08T13:36:44.172" v="1905" actId="5793"/>
          <ac:spMkLst>
            <pc:docMk/>
            <pc:sldMk cId="1922016729" sldId="646"/>
            <ac:spMk id="6" creationId="{23CEB53E-19C4-4988-8B3C-1A89BE87B337}"/>
          </ac:spMkLst>
        </pc:spChg>
      </pc:sldChg>
      <pc:sldChg chg="add del">
        <pc:chgData name="Cristian Chilipirea" userId="34ab170da5908fc4" providerId="LiveId" clId="{E6A114CD-C836-4A5C-A59E-5B196107C296}" dt="2018-10-08T13:32:18.443" v="1759" actId="2696"/>
        <pc:sldMkLst>
          <pc:docMk/>
          <pc:sldMk cId="2177656087" sldId="647"/>
        </pc:sldMkLst>
      </pc:sldChg>
      <pc:sldChg chg="modSp add">
        <pc:chgData name="Cristian Chilipirea" userId="34ab170da5908fc4" providerId="LiveId" clId="{E6A114CD-C836-4A5C-A59E-5B196107C296}" dt="2018-10-08T16:19:50.034" v="4128" actId="20577"/>
        <pc:sldMkLst>
          <pc:docMk/>
          <pc:sldMk cId="4245528660" sldId="647"/>
        </pc:sldMkLst>
        <pc:spChg chg="mod">
          <ac:chgData name="Cristian Chilipirea" userId="34ab170da5908fc4" providerId="LiveId" clId="{E6A114CD-C836-4A5C-A59E-5B196107C296}" dt="2018-10-08T16:19:50.034" v="4128" actId="20577"/>
          <ac:spMkLst>
            <pc:docMk/>
            <pc:sldMk cId="4245528660" sldId="647"/>
            <ac:spMk id="2" creationId="{FB91CBC6-CB99-4772-AD60-6FDBAE6F9C92}"/>
          </ac:spMkLst>
        </pc:spChg>
        <pc:spChg chg="mod">
          <ac:chgData name="Cristian Chilipirea" userId="34ab170da5908fc4" providerId="LiveId" clId="{E6A114CD-C836-4A5C-A59E-5B196107C296}" dt="2018-10-08T16:19:48.129" v="4127" actId="1076"/>
          <ac:spMkLst>
            <pc:docMk/>
            <pc:sldMk cId="4245528660" sldId="647"/>
            <ac:spMk id="6" creationId="{23CEB53E-19C4-4988-8B3C-1A89BE87B337}"/>
          </ac:spMkLst>
        </pc:spChg>
      </pc:sldChg>
      <pc:sldChg chg="addSp delSp modSp add">
        <pc:chgData name="Cristian Chilipirea" userId="34ab170da5908fc4" providerId="LiveId" clId="{E6A114CD-C836-4A5C-A59E-5B196107C296}" dt="2018-10-08T16:19:54.011" v="4129" actId="20577"/>
        <pc:sldMkLst>
          <pc:docMk/>
          <pc:sldMk cId="968886458" sldId="648"/>
        </pc:sldMkLst>
        <pc:spChg chg="mod">
          <ac:chgData name="Cristian Chilipirea" userId="34ab170da5908fc4" providerId="LiveId" clId="{E6A114CD-C836-4A5C-A59E-5B196107C296}" dt="2018-10-08T16:19:54.011" v="4129" actId="20577"/>
          <ac:spMkLst>
            <pc:docMk/>
            <pc:sldMk cId="968886458" sldId="648"/>
            <ac:spMk id="2" creationId="{FB91CBC6-CB99-4772-AD60-6FDBAE6F9C92}"/>
          </ac:spMkLst>
        </pc:spChg>
        <pc:spChg chg="add del mod">
          <ac:chgData name="Cristian Chilipirea" userId="34ab170da5908fc4" providerId="LiveId" clId="{E6A114CD-C836-4A5C-A59E-5B196107C296}" dt="2018-10-08T13:35:19.491" v="1785"/>
          <ac:spMkLst>
            <pc:docMk/>
            <pc:sldMk cId="968886458" sldId="648"/>
            <ac:spMk id="3" creationId="{EF8554BA-DD9A-4829-B5C0-DDBE8CAE78D4}"/>
          </ac:spMkLst>
        </pc:spChg>
        <pc:spChg chg="add mod">
          <ac:chgData name="Cristian Chilipirea" userId="34ab170da5908fc4" providerId="LiveId" clId="{E6A114CD-C836-4A5C-A59E-5B196107C296}" dt="2018-10-08T13:36:38.807" v="1904" actId="403"/>
          <ac:spMkLst>
            <pc:docMk/>
            <pc:sldMk cId="968886458" sldId="648"/>
            <ac:spMk id="5" creationId="{C8B57A65-03D3-49C9-B035-D1B892C8797E}"/>
          </ac:spMkLst>
        </pc:spChg>
        <pc:spChg chg="mod">
          <ac:chgData name="Cristian Chilipirea" userId="34ab170da5908fc4" providerId="LiveId" clId="{E6A114CD-C836-4A5C-A59E-5B196107C296}" dt="2018-10-08T13:35:09.593" v="1780" actId="207"/>
          <ac:spMkLst>
            <pc:docMk/>
            <pc:sldMk cId="968886458" sldId="648"/>
            <ac:spMk id="6" creationId="{23CEB53E-19C4-4988-8B3C-1A89BE87B337}"/>
          </ac:spMkLst>
        </pc:spChg>
      </pc:sldChg>
      <pc:sldChg chg="addSp modSp add">
        <pc:chgData name="Cristian Chilipirea" userId="34ab170da5908fc4" providerId="LiveId" clId="{E6A114CD-C836-4A5C-A59E-5B196107C296}" dt="2018-10-08T13:39:58.335" v="2272" actId="1076"/>
        <pc:sldMkLst>
          <pc:docMk/>
          <pc:sldMk cId="223523598" sldId="649"/>
        </pc:sldMkLst>
        <pc:spChg chg="add mod">
          <ac:chgData name="Cristian Chilipirea" userId="34ab170da5908fc4" providerId="LiveId" clId="{E6A114CD-C836-4A5C-A59E-5B196107C296}" dt="2018-10-08T13:39:58.335" v="2272" actId="1076"/>
          <ac:spMkLst>
            <pc:docMk/>
            <pc:sldMk cId="223523598" sldId="649"/>
            <ac:spMk id="5" creationId="{FF49C442-60EC-4E04-8C6B-4CF8818192EE}"/>
          </ac:spMkLst>
        </pc:spChg>
        <pc:spChg chg="mod">
          <ac:chgData name="Cristian Chilipirea" userId="34ab170da5908fc4" providerId="LiveId" clId="{E6A114CD-C836-4A5C-A59E-5B196107C296}" dt="2018-10-08T13:39:45.834" v="2260" actId="1076"/>
          <ac:spMkLst>
            <pc:docMk/>
            <pc:sldMk cId="223523598" sldId="649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3:40:11.820" v="2280" actId="403"/>
        <pc:sldMkLst>
          <pc:docMk/>
          <pc:sldMk cId="1789544321" sldId="650"/>
        </pc:sldMkLst>
        <pc:spChg chg="mod">
          <ac:chgData name="Cristian Chilipirea" userId="34ab170da5908fc4" providerId="LiveId" clId="{E6A114CD-C836-4A5C-A59E-5B196107C296}" dt="2018-10-08T13:40:11.820" v="2280" actId="403"/>
          <ac:spMkLst>
            <pc:docMk/>
            <pc:sldMk cId="1789544321" sldId="650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3:40:40.918" v="2337" actId="20577"/>
        <pc:sldMkLst>
          <pc:docMk/>
          <pc:sldMk cId="320564615" sldId="651"/>
        </pc:sldMkLst>
        <pc:spChg chg="mod">
          <ac:chgData name="Cristian Chilipirea" userId="34ab170da5908fc4" providerId="LiveId" clId="{E6A114CD-C836-4A5C-A59E-5B196107C296}" dt="2018-10-08T13:40:40.918" v="2337" actId="20577"/>
          <ac:spMkLst>
            <pc:docMk/>
            <pc:sldMk cId="320564615" sldId="651"/>
            <ac:spMk id="3" creationId="{BA993E95-9A63-4C5A-9EAD-A00B95B98220}"/>
          </ac:spMkLst>
        </pc:spChg>
      </pc:sldChg>
      <pc:sldChg chg="addSp delSp modSp add">
        <pc:chgData name="Cristian Chilipirea" userId="34ab170da5908fc4" providerId="LiveId" clId="{E6A114CD-C836-4A5C-A59E-5B196107C296}" dt="2018-10-08T13:42:02.903" v="2399" actId="478"/>
        <pc:sldMkLst>
          <pc:docMk/>
          <pc:sldMk cId="197569966" sldId="652"/>
        </pc:sldMkLst>
        <pc:spChg chg="mod">
          <ac:chgData name="Cristian Chilipirea" userId="34ab170da5908fc4" providerId="LiveId" clId="{E6A114CD-C836-4A5C-A59E-5B196107C296}" dt="2018-10-08T13:41:04.259" v="2346" actId="113"/>
          <ac:spMkLst>
            <pc:docMk/>
            <pc:sldMk cId="197569966" sldId="652"/>
            <ac:spMk id="3" creationId="{BA993E95-9A63-4C5A-9EAD-A00B95B98220}"/>
          </ac:spMkLst>
        </pc:spChg>
        <pc:spChg chg="add del mod">
          <ac:chgData name="Cristian Chilipirea" userId="34ab170da5908fc4" providerId="LiveId" clId="{E6A114CD-C836-4A5C-A59E-5B196107C296}" dt="2018-10-08T13:42:02.903" v="2399" actId="478"/>
          <ac:spMkLst>
            <pc:docMk/>
            <pc:sldMk cId="197569966" sldId="652"/>
            <ac:spMk id="6" creationId="{6B9680AB-AED3-4713-9632-71F8907713A2}"/>
          </ac:spMkLst>
        </pc:spChg>
      </pc:sldChg>
      <pc:sldChg chg="modSp add">
        <pc:chgData name="Cristian Chilipirea" userId="34ab170da5908fc4" providerId="LiveId" clId="{E6A114CD-C836-4A5C-A59E-5B196107C296}" dt="2018-10-08T13:41:35.529" v="2361" actId="1076"/>
        <pc:sldMkLst>
          <pc:docMk/>
          <pc:sldMk cId="737676578" sldId="653"/>
        </pc:sldMkLst>
        <pc:spChg chg="mod">
          <ac:chgData name="Cristian Chilipirea" userId="34ab170da5908fc4" providerId="LiveId" clId="{E6A114CD-C836-4A5C-A59E-5B196107C296}" dt="2018-10-08T13:41:35.529" v="2361" actId="1076"/>
          <ac:spMkLst>
            <pc:docMk/>
            <pc:sldMk cId="737676578" sldId="653"/>
            <ac:spMk id="3" creationId="{BA993E95-9A63-4C5A-9EAD-A00B95B98220}"/>
          </ac:spMkLst>
        </pc:spChg>
      </pc:sldChg>
      <pc:sldChg chg="addSp modSp add">
        <pc:chgData name="Cristian Chilipirea" userId="34ab170da5908fc4" providerId="LiveId" clId="{E6A114CD-C836-4A5C-A59E-5B196107C296}" dt="2018-10-08T13:43:46.606" v="2598" actId="1076"/>
        <pc:sldMkLst>
          <pc:docMk/>
          <pc:sldMk cId="3977472531" sldId="654"/>
        </pc:sldMkLst>
        <pc:spChg chg="mod">
          <ac:chgData name="Cristian Chilipirea" userId="34ab170da5908fc4" providerId="LiveId" clId="{E6A114CD-C836-4A5C-A59E-5B196107C296}" dt="2018-10-08T13:42:16.653" v="2414" actId="6549"/>
          <ac:spMkLst>
            <pc:docMk/>
            <pc:sldMk cId="3977472531" sldId="654"/>
            <ac:spMk id="3" creationId="{BA993E95-9A63-4C5A-9EAD-A00B95B98220}"/>
          </ac:spMkLst>
        </pc:spChg>
        <pc:spChg chg="add mod">
          <ac:chgData name="Cristian Chilipirea" userId="34ab170da5908fc4" providerId="LiveId" clId="{E6A114CD-C836-4A5C-A59E-5B196107C296}" dt="2018-10-08T13:43:46.606" v="2598" actId="1076"/>
          <ac:spMkLst>
            <pc:docMk/>
            <pc:sldMk cId="3977472531" sldId="654"/>
            <ac:spMk id="6" creationId="{56B5FDDF-4488-40FE-B0BB-AFB710A2A8A5}"/>
          </ac:spMkLst>
        </pc:spChg>
      </pc:sldChg>
      <pc:sldChg chg="modSp add ord">
        <pc:chgData name="Cristian Chilipirea" userId="34ab170da5908fc4" providerId="LiveId" clId="{E6A114CD-C836-4A5C-A59E-5B196107C296}" dt="2018-10-08T13:42:22.573" v="2418" actId="20577"/>
        <pc:sldMkLst>
          <pc:docMk/>
          <pc:sldMk cId="3843839531" sldId="655"/>
        </pc:sldMkLst>
        <pc:spChg chg="mod">
          <ac:chgData name="Cristian Chilipirea" userId="34ab170da5908fc4" providerId="LiveId" clId="{E6A114CD-C836-4A5C-A59E-5B196107C296}" dt="2018-10-08T13:42:22.573" v="2418" actId="20577"/>
          <ac:spMkLst>
            <pc:docMk/>
            <pc:sldMk cId="3843839531" sldId="655"/>
            <ac:spMk id="3" creationId="{BA993E95-9A63-4C5A-9EAD-A00B95B98220}"/>
          </ac:spMkLst>
        </pc:spChg>
      </pc:sldChg>
      <pc:sldChg chg="modSp add ord">
        <pc:chgData name="Cristian Chilipirea" userId="34ab170da5908fc4" providerId="LiveId" clId="{E6A114CD-C836-4A5C-A59E-5B196107C296}" dt="2018-10-08T13:44:43.839" v="2640"/>
        <pc:sldMkLst>
          <pc:docMk/>
          <pc:sldMk cId="4220760723" sldId="656"/>
        </pc:sldMkLst>
        <pc:spChg chg="mod">
          <ac:chgData name="Cristian Chilipirea" userId="34ab170da5908fc4" providerId="LiveId" clId="{E6A114CD-C836-4A5C-A59E-5B196107C296}" dt="2018-10-08T13:44:26.929" v="2639" actId="14100"/>
          <ac:spMkLst>
            <pc:docMk/>
            <pc:sldMk cId="4220760723" sldId="656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5:21:04.317" v="2780" actId="1076"/>
        <pc:sldMkLst>
          <pc:docMk/>
          <pc:sldMk cId="1154542582" sldId="657"/>
        </pc:sldMkLst>
        <pc:spChg chg="mod">
          <ac:chgData name="Cristian Chilipirea" userId="34ab170da5908fc4" providerId="LiveId" clId="{E6A114CD-C836-4A5C-A59E-5B196107C296}" dt="2018-10-08T15:21:04.317" v="2780" actId="1076"/>
          <ac:spMkLst>
            <pc:docMk/>
            <pc:sldMk cId="1154542582" sldId="657"/>
            <ac:spMk id="3" creationId="{BA993E95-9A63-4C5A-9EAD-A00B95B98220}"/>
          </ac:spMkLst>
        </pc:spChg>
      </pc:sldChg>
      <pc:sldChg chg="addSp modSp add">
        <pc:chgData name="Cristian Chilipirea" userId="34ab170da5908fc4" providerId="LiveId" clId="{E6A114CD-C836-4A5C-A59E-5B196107C296}" dt="2018-10-08T15:22:43.104" v="2793" actId="207"/>
        <pc:sldMkLst>
          <pc:docMk/>
          <pc:sldMk cId="433686599" sldId="658"/>
        </pc:sldMkLst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6" creationId="{9F7CC8E5-16E1-415F-9ECE-322689F56660}"/>
          </ac:spMkLst>
        </pc:spChg>
        <pc:spChg chg="add mod">
          <ac:chgData name="Cristian Chilipirea" userId="34ab170da5908fc4" providerId="LiveId" clId="{E6A114CD-C836-4A5C-A59E-5B196107C296}" dt="2018-10-08T15:22:30.459" v="2789" actId="14100"/>
          <ac:spMkLst>
            <pc:docMk/>
            <pc:sldMk cId="433686599" sldId="658"/>
            <ac:spMk id="17" creationId="{171E6215-04A7-4FED-B866-A4456D731DF1}"/>
          </ac:spMkLst>
        </pc:spChg>
        <pc:spChg chg="add mod">
          <ac:chgData name="Cristian Chilipirea" userId="34ab170da5908fc4" providerId="LiveId" clId="{E6A114CD-C836-4A5C-A59E-5B196107C296}" dt="2018-10-08T15:22:43.104" v="2793" actId="207"/>
          <ac:spMkLst>
            <pc:docMk/>
            <pc:sldMk cId="433686599" sldId="658"/>
            <ac:spMk id="18" creationId="{67F1019D-76F5-41D2-96B9-492498ABE019}"/>
          </ac:spMkLst>
        </pc:spChg>
      </pc:sldChg>
      <pc:sldChg chg="modSp add">
        <pc:chgData name="Cristian Chilipirea" userId="34ab170da5908fc4" providerId="LiveId" clId="{E6A114CD-C836-4A5C-A59E-5B196107C296}" dt="2018-10-08T15:23:37.933" v="2798" actId="207"/>
        <pc:sldMkLst>
          <pc:docMk/>
          <pc:sldMk cId="3244936037" sldId="659"/>
        </pc:sldMkLst>
        <pc:spChg chg="mod">
          <ac:chgData name="Cristian Chilipirea" userId="34ab170da5908fc4" providerId="LiveId" clId="{E6A114CD-C836-4A5C-A59E-5B196107C296}" dt="2018-10-08T15:23:37.933" v="2798" actId="207"/>
          <ac:spMkLst>
            <pc:docMk/>
            <pc:sldMk cId="3244936037" sldId="659"/>
            <ac:spMk id="5" creationId="{FF49C442-60EC-4E04-8C6B-4CF8818192EE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3:31.347" v="2797" actId="207"/>
          <ac:spMkLst>
            <pc:docMk/>
            <pc:sldMk cId="3244936037" sldId="659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3:31.347" v="2797" actId="207"/>
          <ac:spMkLst>
            <pc:docMk/>
            <pc:sldMk cId="3244936037" sldId="659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3:31.347" v="2797" actId="207"/>
          <ac:spMkLst>
            <pc:docMk/>
            <pc:sldMk cId="3244936037" sldId="659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5:24:15.420" v="2801" actId="207"/>
        <pc:sldMkLst>
          <pc:docMk/>
          <pc:sldMk cId="3712352938" sldId="660"/>
        </pc:sldMkLst>
        <pc:spChg chg="mod">
          <ac:chgData name="Cristian Chilipirea" userId="34ab170da5908fc4" providerId="LiveId" clId="{E6A114CD-C836-4A5C-A59E-5B196107C296}" dt="2018-10-08T15:24:09.963" v="2800" actId="207"/>
          <ac:spMkLst>
            <pc:docMk/>
            <pc:sldMk cId="3712352938" sldId="660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4:09.963" v="2800" actId="207"/>
          <ac:spMkLst>
            <pc:docMk/>
            <pc:sldMk cId="3712352938" sldId="660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4:09.963" v="2800" actId="207"/>
          <ac:spMkLst>
            <pc:docMk/>
            <pc:sldMk cId="3712352938" sldId="660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4:15.420" v="2801" actId="207"/>
          <ac:spMkLst>
            <pc:docMk/>
            <pc:sldMk cId="3712352938" sldId="660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4:15.420" v="2801" actId="207"/>
          <ac:spMkLst>
            <pc:docMk/>
            <pc:sldMk cId="3712352938" sldId="660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4:15.420" v="2801" actId="207"/>
          <ac:spMkLst>
            <pc:docMk/>
            <pc:sldMk cId="3712352938" sldId="660"/>
            <ac:spMk id="15" creationId="{60A9E312-3CE0-431B-85F5-E052AA12D96F}"/>
          </ac:spMkLst>
        </pc:spChg>
      </pc:sldChg>
      <pc:sldChg chg="modSp add">
        <pc:chgData name="Cristian Chilipirea" userId="34ab170da5908fc4" providerId="LiveId" clId="{E6A114CD-C836-4A5C-A59E-5B196107C296}" dt="2018-10-08T15:25:30.799" v="2823" actId="14100"/>
        <pc:sldMkLst>
          <pc:docMk/>
          <pc:sldMk cId="3152073219" sldId="661"/>
        </pc:sldMkLst>
        <pc:spChg chg="mod">
          <ac:chgData name="Cristian Chilipirea" userId="34ab170da5908fc4" providerId="LiveId" clId="{E6A114CD-C836-4A5C-A59E-5B196107C296}" dt="2018-10-08T15:25:30.799" v="2823" actId="14100"/>
          <ac:spMkLst>
            <pc:docMk/>
            <pc:sldMk cId="3152073219" sldId="661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25:00.281" v="2803" actId="207"/>
          <ac:spMkLst>
            <pc:docMk/>
            <pc:sldMk cId="3152073219" sldId="661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25:09.996" v="2804" actId="207"/>
          <ac:spMkLst>
            <pc:docMk/>
            <pc:sldMk cId="3152073219" sldId="661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5:09.996" v="2804" actId="207"/>
          <ac:spMkLst>
            <pc:docMk/>
            <pc:sldMk cId="3152073219" sldId="661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5:14.164" v="2805" actId="207"/>
          <ac:spMkLst>
            <pc:docMk/>
            <pc:sldMk cId="3152073219" sldId="661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5:26:18.493" v="2828" actId="207"/>
        <pc:sldMkLst>
          <pc:docMk/>
          <pc:sldMk cId="1633870481" sldId="662"/>
        </pc:sldMkLst>
        <pc:spChg chg="mod">
          <ac:chgData name="Cristian Chilipirea" userId="34ab170da5908fc4" providerId="LiveId" clId="{E6A114CD-C836-4A5C-A59E-5B196107C296}" dt="2018-10-08T15:26:12.123" v="2827" actId="20577"/>
          <ac:spMkLst>
            <pc:docMk/>
            <pc:sldMk cId="1633870481" sldId="662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5:26:56.531" v="2845" actId="207"/>
        <pc:sldMkLst>
          <pc:docMk/>
          <pc:sldMk cId="2075269318" sldId="663"/>
        </pc:sldMkLst>
        <pc:spChg chg="mod ord">
          <ac:chgData name="Cristian Chilipirea" userId="34ab170da5908fc4" providerId="LiveId" clId="{E6A114CD-C836-4A5C-A59E-5B196107C296}" dt="2018-10-08T15:26:52.486" v="2844" actId="167"/>
          <ac:spMkLst>
            <pc:docMk/>
            <pc:sldMk cId="2075269318" sldId="663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26:56.531" v="2845" actId="207"/>
          <ac:spMkLst>
            <pc:docMk/>
            <pc:sldMk cId="2075269318" sldId="663"/>
            <ac:spMk id="14" creationId="{9E23E567-56D9-46D6-8E92-5979B40AD307}"/>
          </ac:spMkLst>
        </pc:spChg>
      </pc:sldChg>
      <pc:sldChg chg="modSp add">
        <pc:chgData name="Cristian Chilipirea" userId="34ab170da5908fc4" providerId="LiveId" clId="{E6A114CD-C836-4A5C-A59E-5B196107C296}" dt="2018-10-08T15:27:27.383" v="2857" actId="20577"/>
        <pc:sldMkLst>
          <pc:docMk/>
          <pc:sldMk cId="1507539060" sldId="664"/>
        </pc:sldMkLst>
        <pc:spChg chg="mod">
          <ac:chgData name="Cristian Chilipirea" userId="34ab170da5908fc4" providerId="LiveId" clId="{E6A114CD-C836-4A5C-A59E-5B196107C296}" dt="2018-10-08T15:27:27.383" v="2857" actId="20577"/>
          <ac:spMkLst>
            <pc:docMk/>
            <pc:sldMk cId="1507539060" sldId="664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5:28:04.405" v="2935" actId="404"/>
        <pc:sldMkLst>
          <pc:docMk/>
          <pc:sldMk cId="3652826584" sldId="665"/>
        </pc:sldMkLst>
        <pc:spChg chg="mod">
          <ac:chgData name="Cristian Chilipirea" userId="34ab170da5908fc4" providerId="LiveId" clId="{E6A114CD-C836-4A5C-A59E-5B196107C296}" dt="2018-10-08T15:28:04.405" v="2935" actId="404"/>
          <ac:spMkLst>
            <pc:docMk/>
            <pc:sldMk cId="3652826584" sldId="665"/>
            <ac:spMk id="3" creationId="{BA993E95-9A63-4C5A-9EAD-A00B95B98220}"/>
          </ac:spMkLst>
        </pc:spChg>
      </pc:sldChg>
      <pc:sldChg chg="modSp add ord">
        <pc:chgData name="Cristian Chilipirea" userId="34ab170da5908fc4" providerId="LiveId" clId="{E6A114CD-C836-4A5C-A59E-5B196107C296}" dt="2018-10-08T15:29:02.390" v="2970" actId="1076"/>
        <pc:sldMkLst>
          <pc:docMk/>
          <pc:sldMk cId="48099287" sldId="666"/>
        </pc:sldMkLst>
        <pc:spChg chg="mod">
          <ac:chgData name="Cristian Chilipirea" userId="34ab170da5908fc4" providerId="LiveId" clId="{E6A114CD-C836-4A5C-A59E-5B196107C296}" dt="2018-10-08T15:29:02.390" v="2970" actId="1076"/>
          <ac:spMkLst>
            <pc:docMk/>
            <pc:sldMk cId="48099287" sldId="666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5:30:16.667" v="3014" actId="1076"/>
        <pc:sldMkLst>
          <pc:docMk/>
          <pc:sldMk cId="984253484" sldId="667"/>
        </pc:sldMkLst>
        <pc:spChg chg="mod">
          <ac:chgData name="Cristian Chilipirea" userId="34ab170da5908fc4" providerId="LiveId" clId="{E6A114CD-C836-4A5C-A59E-5B196107C296}" dt="2018-10-08T15:30:16.667" v="3014" actId="1076"/>
          <ac:spMkLst>
            <pc:docMk/>
            <pc:sldMk cId="984253484" sldId="667"/>
            <ac:spMk id="3" creationId="{BA993E95-9A63-4C5A-9EAD-A00B95B98220}"/>
          </ac:spMkLst>
        </pc:spChg>
      </pc:sldChg>
      <pc:sldChg chg="addSp delSp modSp add">
        <pc:chgData name="Cristian Chilipirea" userId="34ab170da5908fc4" providerId="LiveId" clId="{E6A114CD-C836-4A5C-A59E-5B196107C296}" dt="2018-10-08T15:35:21.979" v="3049" actId="207"/>
        <pc:sldMkLst>
          <pc:docMk/>
          <pc:sldMk cId="4023350196" sldId="668"/>
        </pc:sldMkLst>
        <pc:spChg chg="mod">
          <ac:chgData name="Cristian Chilipirea" userId="34ab170da5908fc4" providerId="LiveId" clId="{E6A114CD-C836-4A5C-A59E-5B196107C296}" dt="2018-10-08T15:35:21.979" v="3049" actId="207"/>
          <ac:spMkLst>
            <pc:docMk/>
            <pc:sldMk cId="4023350196" sldId="668"/>
            <ac:spMk id="3" creationId="{BA993E95-9A63-4C5A-9EAD-A00B95B98220}"/>
          </ac:spMkLst>
        </pc:spChg>
        <pc:spChg chg="del">
          <ac:chgData name="Cristian Chilipirea" userId="34ab170da5908fc4" providerId="LiveId" clId="{E6A114CD-C836-4A5C-A59E-5B196107C296}" dt="2018-10-08T15:34:11.349" v="3038" actId="478"/>
          <ac:spMkLst>
            <pc:docMk/>
            <pc:sldMk cId="4023350196" sldId="668"/>
            <ac:spMk id="5" creationId="{FF49C442-60EC-4E04-8C6B-4CF8818192EE}"/>
          </ac:spMkLst>
        </pc:spChg>
        <pc:spChg chg="mod">
          <ac:chgData name="Cristian Chilipirea" userId="34ab170da5908fc4" providerId="LiveId" clId="{E6A114CD-C836-4A5C-A59E-5B196107C296}" dt="2018-10-08T15:32:59.962" v="3022" actId="1076"/>
          <ac:spMkLst>
            <pc:docMk/>
            <pc:sldMk cId="4023350196" sldId="668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32:59.962" v="3022" actId="1076"/>
          <ac:spMkLst>
            <pc:docMk/>
            <pc:sldMk cId="4023350196" sldId="668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32:59.962" v="3022" actId="1076"/>
          <ac:spMkLst>
            <pc:docMk/>
            <pc:sldMk cId="4023350196" sldId="668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33:06.384" v="3023" actId="1076"/>
          <ac:spMkLst>
            <pc:docMk/>
            <pc:sldMk cId="4023350196" sldId="668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33:06.384" v="3023" actId="1076"/>
          <ac:spMkLst>
            <pc:docMk/>
            <pc:sldMk cId="4023350196" sldId="668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33:06.384" v="3023" actId="1076"/>
          <ac:spMkLst>
            <pc:docMk/>
            <pc:sldMk cId="4023350196" sldId="668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33:11.978" v="3024" actId="1076"/>
          <ac:spMkLst>
            <pc:docMk/>
            <pc:sldMk cId="4023350196" sldId="668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33:55.549" v="3033" actId="20577"/>
          <ac:spMkLst>
            <pc:docMk/>
            <pc:sldMk cId="4023350196" sldId="668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34:38.602" v="3042" actId="1076"/>
          <ac:spMkLst>
            <pc:docMk/>
            <pc:sldMk cId="4023350196" sldId="668"/>
            <ac:spMk id="15" creationId="{60A9E312-3CE0-431B-85F5-E052AA12D96F}"/>
          </ac:spMkLst>
        </pc:spChg>
        <pc:spChg chg="del">
          <ac:chgData name="Cristian Chilipirea" userId="34ab170da5908fc4" providerId="LiveId" clId="{E6A114CD-C836-4A5C-A59E-5B196107C296}" dt="2018-10-08T15:34:09.950" v="3037" actId="478"/>
          <ac:spMkLst>
            <pc:docMk/>
            <pc:sldMk cId="4023350196" sldId="668"/>
            <ac:spMk id="16" creationId="{9F7CC8E5-16E1-415F-9ECE-322689F56660}"/>
          </ac:spMkLst>
        </pc:spChg>
        <pc:spChg chg="mod">
          <ac:chgData name="Cristian Chilipirea" userId="34ab170da5908fc4" providerId="LiveId" clId="{E6A114CD-C836-4A5C-A59E-5B196107C296}" dt="2018-10-08T15:32:48.057" v="3019" actId="1076"/>
          <ac:spMkLst>
            <pc:docMk/>
            <pc:sldMk cId="4023350196" sldId="668"/>
            <ac:spMk id="17" creationId="{171E6215-04A7-4FED-B866-A4456D731DF1}"/>
          </ac:spMkLst>
        </pc:spChg>
        <pc:spChg chg="mod">
          <ac:chgData name="Cristian Chilipirea" userId="34ab170da5908fc4" providerId="LiveId" clId="{E6A114CD-C836-4A5C-A59E-5B196107C296}" dt="2018-10-08T15:33:15.185" v="3025" actId="1076"/>
          <ac:spMkLst>
            <pc:docMk/>
            <pc:sldMk cId="4023350196" sldId="668"/>
            <ac:spMk id="18" creationId="{67F1019D-76F5-41D2-96B9-492498ABE019}"/>
          </ac:spMkLst>
        </pc:spChg>
        <pc:spChg chg="add mod">
          <ac:chgData name="Cristian Chilipirea" userId="34ab170da5908fc4" providerId="LiveId" clId="{E6A114CD-C836-4A5C-A59E-5B196107C296}" dt="2018-10-08T15:33:24.298" v="3027" actId="1076"/>
          <ac:spMkLst>
            <pc:docMk/>
            <pc:sldMk cId="4023350196" sldId="668"/>
            <ac:spMk id="19" creationId="{A9C9B92D-56A5-400C-8FB3-7F5AE9642F42}"/>
          </ac:spMkLst>
        </pc:spChg>
        <pc:spChg chg="add mod">
          <ac:chgData name="Cristian Chilipirea" userId="34ab170da5908fc4" providerId="LiveId" clId="{E6A114CD-C836-4A5C-A59E-5B196107C296}" dt="2018-10-08T15:33:24.298" v="3027" actId="1076"/>
          <ac:spMkLst>
            <pc:docMk/>
            <pc:sldMk cId="4023350196" sldId="668"/>
            <ac:spMk id="20" creationId="{853B807C-418D-400E-A9E0-5B78F69A7993}"/>
          </ac:spMkLst>
        </pc:spChg>
        <pc:spChg chg="add mod">
          <ac:chgData name="Cristian Chilipirea" userId="34ab170da5908fc4" providerId="LiveId" clId="{E6A114CD-C836-4A5C-A59E-5B196107C296}" dt="2018-10-08T15:34:02.933" v="3036" actId="20577"/>
          <ac:spMkLst>
            <pc:docMk/>
            <pc:sldMk cId="4023350196" sldId="668"/>
            <ac:spMk id="21" creationId="{205A960F-F9FD-42CF-8595-C1C71DB7F961}"/>
          </ac:spMkLst>
        </pc:spChg>
        <pc:spChg chg="add mod">
          <ac:chgData name="Cristian Chilipirea" userId="34ab170da5908fc4" providerId="LiveId" clId="{E6A114CD-C836-4A5C-A59E-5B196107C296}" dt="2018-10-08T15:33:59.971" v="3035" actId="20577"/>
          <ac:spMkLst>
            <pc:docMk/>
            <pc:sldMk cId="4023350196" sldId="668"/>
            <ac:spMk id="22" creationId="{B12C36AB-7B99-4412-ACB5-AB812E6204CB}"/>
          </ac:spMkLst>
        </pc:spChg>
        <pc:spChg chg="add mod">
          <ac:chgData name="Cristian Chilipirea" userId="34ab170da5908fc4" providerId="LiveId" clId="{E6A114CD-C836-4A5C-A59E-5B196107C296}" dt="2018-10-08T15:34:56.970" v="3047" actId="20577"/>
          <ac:spMkLst>
            <pc:docMk/>
            <pc:sldMk cId="4023350196" sldId="668"/>
            <ac:spMk id="23" creationId="{7E29BC4B-26DD-45B7-8748-4E1D73345654}"/>
          </ac:spMkLst>
        </pc:spChg>
        <pc:spChg chg="add mod">
          <ac:chgData name="Cristian Chilipirea" userId="34ab170da5908fc4" providerId="LiveId" clId="{E6A114CD-C836-4A5C-A59E-5B196107C296}" dt="2018-10-08T15:34:58.523" v="3048" actId="20577"/>
          <ac:spMkLst>
            <pc:docMk/>
            <pc:sldMk cId="4023350196" sldId="668"/>
            <ac:spMk id="24" creationId="{80298B2A-A2B4-457A-BA6E-F06DBFB420C1}"/>
          </ac:spMkLst>
        </pc:spChg>
      </pc:sldChg>
      <pc:sldChg chg="modSp add">
        <pc:chgData name="Cristian Chilipirea" userId="34ab170da5908fc4" providerId="LiveId" clId="{E6A114CD-C836-4A5C-A59E-5B196107C296}" dt="2018-10-08T15:37:30.042" v="3101" actId="1076"/>
        <pc:sldMkLst>
          <pc:docMk/>
          <pc:sldMk cId="3760037522" sldId="669"/>
        </pc:sldMkLst>
        <pc:spChg chg="mod">
          <ac:chgData name="Cristian Chilipirea" userId="34ab170da5908fc4" providerId="LiveId" clId="{E6A114CD-C836-4A5C-A59E-5B196107C296}" dt="2018-10-08T15:37:11.544" v="3099" actId="20577"/>
          <ac:spMkLst>
            <pc:docMk/>
            <pc:sldMk cId="3760037522" sldId="669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37:30.042" v="3101" actId="1076"/>
          <ac:spMkLst>
            <pc:docMk/>
            <pc:sldMk cId="3760037522" sldId="669"/>
            <ac:spMk id="19" creationId="{A9C9B92D-56A5-400C-8FB3-7F5AE9642F42}"/>
          </ac:spMkLst>
        </pc:spChg>
      </pc:sldChg>
      <pc:sldChg chg="modSp add">
        <pc:chgData name="Cristian Chilipirea" userId="34ab170da5908fc4" providerId="LiveId" clId="{E6A114CD-C836-4A5C-A59E-5B196107C296}" dt="2018-10-08T15:38:36.365" v="3115" actId="20577"/>
        <pc:sldMkLst>
          <pc:docMk/>
          <pc:sldMk cId="469872126" sldId="670"/>
        </pc:sldMkLst>
        <pc:spChg chg="mod">
          <ac:chgData name="Cristian Chilipirea" userId="34ab170da5908fc4" providerId="LiveId" clId="{E6A114CD-C836-4A5C-A59E-5B196107C296}" dt="2018-10-08T15:38:36.365" v="3115" actId="20577"/>
          <ac:spMkLst>
            <pc:docMk/>
            <pc:sldMk cId="469872126" sldId="670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38:10.616" v="3109" actId="207"/>
          <ac:spMkLst>
            <pc:docMk/>
            <pc:sldMk cId="469872126" sldId="670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38:23.870" v="3111" actId="207"/>
          <ac:spMkLst>
            <pc:docMk/>
            <pc:sldMk cId="469872126" sldId="670"/>
            <ac:spMk id="19" creationId="{A9C9B92D-56A5-400C-8FB3-7F5AE9642F42}"/>
          </ac:spMkLst>
        </pc:spChg>
      </pc:sldChg>
      <pc:sldChg chg="addSp delSp modSp add">
        <pc:chgData name="Cristian Chilipirea" userId="34ab170da5908fc4" providerId="LiveId" clId="{E6A114CD-C836-4A5C-A59E-5B196107C296}" dt="2018-10-08T15:41:50.706" v="3168" actId="1076"/>
        <pc:sldMkLst>
          <pc:docMk/>
          <pc:sldMk cId="3350148514" sldId="671"/>
        </pc:sldMkLst>
        <pc:spChg chg="del">
          <ac:chgData name="Cristian Chilipirea" userId="34ab170da5908fc4" providerId="LiveId" clId="{E6A114CD-C836-4A5C-A59E-5B196107C296}" dt="2018-10-08T15:38:55.542" v="3117" actId="478"/>
          <ac:spMkLst>
            <pc:docMk/>
            <pc:sldMk cId="3350148514" sldId="671"/>
            <ac:spMk id="3" creationId="{BA993E95-9A63-4C5A-9EAD-A00B95B98220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7" creationId="{53B69628-7F62-48F1-B988-DF5202C4AFDF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8" creationId="{5BECD3A1-9110-4527-920A-2D21A6C74E39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9" creationId="{737F77CE-A336-42E3-8F5B-A76533C51F6C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0" creationId="{FBA0364D-02D3-4C4F-BEA1-0CC86A562C63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1" creationId="{CEC1D36F-B1AE-46FF-8B14-97F47474A82D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2" creationId="{A6EDD160-61F4-4C55-A69A-3A706477C7F0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3" creationId="{E162C5CD-6484-40E7-8D92-E90BB2BE27BB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4" creationId="{9E23E567-56D9-46D6-8E92-5979B40AD307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5" creationId="{60A9E312-3CE0-431B-85F5-E052AA12D96F}"/>
          </ac:spMkLst>
        </pc:spChg>
        <pc:spChg chg="del">
          <ac:chgData name="Cristian Chilipirea" userId="34ab170da5908fc4" providerId="LiveId" clId="{E6A114CD-C836-4A5C-A59E-5B196107C296}" dt="2018-10-08T15:39:00.588" v="3119" actId="478"/>
          <ac:spMkLst>
            <pc:docMk/>
            <pc:sldMk cId="3350148514" sldId="671"/>
            <ac:spMk id="17" creationId="{171E6215-04A7-4FED-B866-A4456D731DF1}"/>
          </ac:spMkLst>
        </pc:spChg>
        <pc:spChg chg="del">
          <ac:chgData name="Cristian Chilipirea" userId="34ab170da5908fc4" providerId="LiveId" clId="{E6A114CD-C836-4A5C-A59E-5B196107C296}" dt="2018-10-08T15:39:00.588" v="3119" actId="478"/>
          <ac:spMkLst>
            <pc:docMk/>
            <pc:sldMk cId="3350148514" sldId="671"/>
            <ac:spMk id="18" creationId="{67F1019D-76F5-41D2-96B9-492498ABE019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9" creationId="{A9C9B92D-56A5-400C-8FB3-7F5AE9642F42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0" creationId="{853B807C-418D-400E-A9E0-5B78F69A7993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1" creationId="{205A960F-F9FD-42CF-8595-C1C71DB7F961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2" creationId="{B12C36AB-7B99-4412-ACB5-AB812E6204CB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3" creationId="{7E29BC4B-26DD-45B7-8748-4E1D73345654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4" creationId="{80298B2A-A2B4-457A-BA6E-F06DBFB420C1}"/>
          </ac:spMkLst>
        </pc:spChg>
        <pc:spChg chg="add del">
          <ac:chgData name="Cristian Chilipirea" userId="34ab170da5908fc4" providerId="LiveId" clId="{E6A114CD-C836-4A5C-A59E-5B196107C296}" dt="2018-10-08T15:39:11.404" v="3121"/>
          <ac:spMkLst>
            <pc:docMk/>
            <pc:sldMk cId="3350148514" sldId="671"/>
            <ac:spMk id="25" creationId="{90646B2B-4619-4AEF-B1C4-E60FBEE94801}"/>
          </ac:spMkLst>
        </pc:spChg>
        <pc:spChg chg="add mod">
          <ac:chgData name="Cristian Chilipirea" userId="34ab170da5908fc4" providerId="LiveId" clId="{E6A114CD-C836-4A5C-A59E-5B196107C296}" dt="2018-10-08T15:40:04.558" v="3139" actId="1076"/>
          <ac:spMkLst>
            <pc:docMk/>
            <pc:sldMk cId="3350148514" sldId="671"/>
            <ac:spMk id="30" creationId="{EE22A55F-F308-4572-AFFF-5E3BE1F53B93}"/>
          </ac:spMkLst>
        </pc:spChg>
        <pc:spChg chg="add mod">
          <ac:chgData name="Cristian Chilipirea" userId="34ab170da5908fc4" providerId="LiveId" clId="{E6A114CD-C836-4A5C-A59E-5B196107C296}" dt="2018-10-08T15:40:15.771" v="3142" actId="20577"/>
          <ac:spMkLst>
            <pc:docMk/>
            <pc:sldMk cId="3350148514" sldId="671"/>
            <ac:spMk id="32" creationId="{45A9E037-D7C1-4896-8886-CB815E18E220}"/>
          </ac:spMkLst>
        </pc:spChg>
        <pc:spChg chg="add mod">
          <ac:chgData name="Cristian Chilipirea" userId="34ab170da5908fc4" providerId="LiveId" clId="{E6A114CD-C836-4A5C-A59E-5B196107C296}" dt="2018-10-08T15:41:50.706" v="3168" actId="1076"/>
          <ac:spMkLst>
            <pc:docMk/>
            <pc:sldMk cId="3350148514" sldId="671"/>
            <ac:spMk id="33" creationId="{5843C674-4DD8-4211-A59F-31B245D57CDA}"/>
          </ac:spMkLst>
        </pc:spChg>
        <pc:spChg chg="add mod">
          <ac:chgData name="Cristian Chilipirea" userId="34ab170da5908fc4" providerId="LiveId" clId="{E6A114CD-C836-4A5C-A59E-5B196107C296}" dt="2018-10-08T15:40:59.576" v="3156" actId="20577"/>
          <ac:spMkLst>
            <pc:docMk/>
            <pc:sldMk cId="3350148514" sldId="671"/>
            <ac:spMk id="35" creationId="{26F34C5D-193B-48B0-AC85-98B5708851CD}"/>
          </ac:spMkLst>
        </pc:spChg>
        <pc:spChg chg="add mod">
          <ac:chgData name="Cristian Chilipirea" userId="34ab170da5908fc4" providerId="LiveId" clId="{E6A114CD-C836-4A5C-A59E-5B196107C296}" dt="2018-10-08T15:41:15.527" v="3161" actId="1076"/>
          <ac:spMkLst>
            <pc:docMk/>
            <pc:sldMk cId="3350148514" sldId="671"/>
            <ac:spMk id="37" creationId="{DC37CBED-74A3-46C7-80CF-31E775E97E45}"/>
          </ac:spMkLst>
        </pc:spChg>
        <pc:spChg chg="add mod">
          <ac:chgData name="Cristian Chilipirea" userId="34ab170da5908fc4" providerId="LiveId" clId="{E6A114CD-C836-4A5C-A59E-5B196107C296}" dt="2018-10-08T15:41:45.553" v="3167" actId="1076"/>
          <ac:spMkLst>
            <pc:docMk/>
            <pc:sldMk cId="3350148514" sldId="671"/>
            <ac:spMk id="39" creationId="{B0EB5535-552E-4E3C-9667-DE3C13F7AC8B}"/>
          </ac:spMkLst>
        </pc:spChg>
        <pc:cxnChg chg="add mod">
          <ac:chgData name="Cristian Chilipirea" userId="34ab170da5908fc4" providerId="LiveId" clId="{E6A114CD-C836-4A5C-A59E-5B196107C296}" dt="2018-10-08T15:39:37.351" v="3128" actId="1076"/>
          <ac:cxnSpMkLst>
            <pc:docMk/>
            <pc:sldMk cId="3350148514" sldId="671"/>
            <ac:cxnSpMk id="26" creationId="{212BC877-E516-47BA-8E7D-837338B76DAC}"/>
          </ac:cxnSpMkLst>
        </pc:cxnChg>
        <pc:cxnChg chg="add mod">
          <ac:chgData name="Cristian Chilipirea" userId="34ab170da5908fc4" providerId="LiveId" clId="{E6A114CD-C836-4A5C-A59E-5B196107C296}" dt="2018-10-08T15:39:46.401" v="3130" actId="692"/>
          <ac:cxnSpMkLst>
            <pc:docMk/>
            <pc:sldMk cId="3350148514" sldId="671"/>
            <ac:cxnSpMk id="29" creationId="{6A2D3B5E-F514-4239-B77D-29157E303ABE}"/>
          </ac:cxnSpMkLst>
        </pc:cxnChg>
        <pc:cxnChg chg="add mod">
          <ac:chgData name="Cristian Chilipirea" userId="34ab170da5908fc4" providerId="LiveId" clId="{E6A114CD-C836-4A5C-A59E-5B196107C296}" dt="2018-10-08T15:40:13.441" v="3141" actId="1076"/>
          <ac:cxnSpMkLst>
            <pc:docMk/>
            <pc:sldMk cId="3350148514" sldId="671"/>
            <ac:cxnSpMk id="31" creationId="{24150A6E-F186-4145-B6B0-AB091448D63E}"/>
          </ac:cxnSpMkLst>
        </pc:cxnChg>
        <pc:cxnChg chg="add mod">
          <ac:chgData name="Cristian Chilipirea" userId="34ab170da5908fc4" providerId="LiveId" clId="{E6A114CD-C836-4A5C-A59E-5B196107C296}" dt="2018-10-08T15:40:58.064" v="3155" actId="1076"/>
          <ac:cxnSpMkLst>
            <pc:docMk/>
            <pc:sldMk cId="3350148514" sldId="671"/>
            <ac:cxnSpMk id="34" creationId="{EE1E488B-B81F-4457-A941-A3681414340D}"/>
          </ac:cxnSpMkLst>
        </pc:cxnChg>
        <pc:cxnChg chg="add mod">
          <ac:chgData name="Cristian Chilipirea" userId="34ab170da5908fc4" providerId="LiveId" clId="{E6A114CD-C836-4A5C-A59E-5B196107C296}" dt="2018-10-08T15:41:15.527" v="3161" actId="1076"/>
          <ac:cxnSpMkLst>
            <pc:docMk/>
            <pc:sldMk cId="3350148514" sldId="671"/>
            <ac:cxnSpMk id="36" creationId="{961D0780-2CB2-45B3-A2EC-3DFBC762F1E1}"/>
          </ac:cxnSpMkLst>
        </pc:cxnChg>
        <pc:cxnChg chg="add mod">
          <ac:chgData name="Cristian Chilipirea" userId="34ab170da5908fc4" providerId="LiveId" clId="{E6A114CD-C836-4A5C-A59E-5B196107C296}" dt="2018-10-08T15:41:33.384" v="3163" actId="1076"/>
          <ac:cxnSpMkLst>
            <pc:docMk/>
            <pc:sldMk cId="3350148514" sldId="671"/>
            <ac:cxnSpMk id="38" creationId="{46306B3A-E6B5-46CD-9817-94BC28829803}"/>
          </ac:cxnSpMkLst>
        </pc:cxnChg>
      </pc:sldChg>
      <pc:sldChg chg="modSp add">
        <pc:chgData name="Cristian Chilipirea" userId="34ab170da5908fc4" providerId="LiveId" clId="{E6A114CD-C836-4A5C-A59E-5B196107C296}" dt="2018-10-08T15:42:52.538" v="3178" actId="1076"/>
        <pc:sldMkLst>
          <pc:docMk/>
          <pc:sldMk cId="1566031737" sldId="672"/>
        </pc:sldMkLst>
        <pc:spChg chg="mod">
          <ac:chgData name="Cristian Chilipirea" userId="34ab170da5908fc4" providerId="LiveId" clId="{E6A114CD-C836-4A5C-A59E-5B196107C296}" dt="2018-10-08T15:42:01.764" v="3173" actId="20577"/>
          <ac:spMkLst>
            <pc:docMk/>
            <pc:sldMk cId="1566031737" sldId="672"/>
            <ac:spMk id="33" creationId="{5843C674-4DD8-4211-A59F-31B245D57CDA}"/>
          </ac:spMkLst>
        </pc:spChg>
        <pc:spChg chg="mod">
          <ac:chgData name="Cristian Chilipirea" userId="34ab170da5908fc4" providerId="LiveId" clId="{E6A114CD-C836-4A5C-A59E-5B196107C296}" dt="2018-10-08T15:42:09.889" v="3174" actId="1076"/>
          <ac:spMkLst>
            <pc:docMk/>
            <pc:sldMk cId="1566031737" sldId="672"/>
            <ac:spMk id="35" creationId="{26F34C5D-193B-48B0-AC85-98B5708851CD}"/>
          </ac:spMkLst>
        </pc:spChg>
        <pc:spChg chg="mod">
          <ac:chgData name="Cristian Chilipirea" userId="34ab170da5908fc4" providerId="LiveId" clId="{E6A114CD-C836-4A5C-A59E-5B196107C296}" dt="2018-10-08T15:42:52.538" v="3178" actId="1076"/>
          <ac:spMkLst>
            <pc:docMk/>
            <pc:sldMk cId="1566031737" sldId="672"/>
            <ac:spMk id="37" creationId="{DC37CBED-74A3-46C7-80CF-31E775E97E45}"/>
          </ac:spMkLst>
        </pc:spChg>
        <pc:spChg chg="mod">
          <ac:chgData name="Cristian Chilipirea" userId="34ab170da5908fc4" providerId="LiveId" clId="{E6A114CD-C836-4A5C-A59E-5B196107C296}" dt="2018-10-08T15:42:38.052" v="3177" actId="1076"/>
          <ac:spMkLst>
            <pc:docMk/>
            <pc:sldMk cId="1566031737" sldId="672"/>
            <ac:spMk id="39" creationId="{B0EB5535-552E-4E3C-9667-DE3C13F7AC8B}"/>
          </ac:spMkLst>
        </pc:spChg>
        <pc:cxnChg chg="mod">
          <ac:chgData name="Cristian Chilipirea" userId="34ab170da5908fc4" providerId="LiveId" clId="{E6A114CD-C836-4A5C-A59E-5B196107C296}" dt="2018-10-08T15:42:09.889" v="3174" actId="1076"/>
          <ac:cxnSpMkLst>
            <pc:docMk/>
            <pc:sldMk cId="1566031737" sldId="672"/>
            <ac:cxnSpMk id="34" creationId="{EE1E488B-B81F-4457-A941-A3681414340D}"/>
          </ac:cxnSpMkLst>
        </pc:cxnChg>
        <pc:cxnChg chg="mod">
          <ac:chgData name="Cristian Chilipirea" userId="34ab170da5908fc4" providerId="LiveId" clId="{E6A114CD-C836-4A5C-A59E-5B196107C296}" dt="2018-10-08T15:42:52.538" v="3178" actId="1076"/>
          <ac:cxnSpMkLst>
            <pc:docMk/>
            <pc:sldMk cId="1566031737" sldId="672"/>
            <ac:cxnSpMk id="36" creationId="{961D0780-2CB2-45B3-A2EC-3DFBC762F1E1}"/>
          </ac:cxnSpMkLst>
        </pc:cxnChg>
        <pc:cxnChg chg="mod">
          <ac:chgData name="Cristian Chilipirea" userId="34ab170da5908fc4" providerId="LiveId" clId="{E6A114CD-C836-4A5C-A59E-5B196107C296}" dt="2018-10-08T15:42:32.669" v="3176" actId="1076"/>
          <ac:cxnSpMkLst>
            <pc:docMk/>
            <pc:sldMk cId="1566031737" sldId="672"/>
            <ac:cxnSpMk id="38" creationId="{46306B3A-E6B5-46CD-9817-94BC28829803}"/>
          </ac:cxnSpMkLst>
        </pc:cxnChg>
      </pc:sldChg>
      <pc:sldChg chg="modSp add">
        <pc:chgData name="Cristian Chilipirea" userId="34ab170da5908fc4" providerId="LiveId" clId="{E6A114CD-C836-4A5C-A59E-5B196107C296}" dt="2018-10-08T15:47:17.837" v="3391" actId="20577"/>
        <pc:sldMkLst>
          <pc:docMk/>
          <pc:sldMk cId="2961937931" sldId="673"/>
        </pc:sldMkLst>
        <pc:spChg chg="mod">
          <ac:chgData name="Cristian Chilipirea" userId="34ab170da5908fc4" providerId="LiveId" clId="{E6A114CD-C836-4A5C-A59E-5B196107C296}" dt="2018-10-08T15:47:17.837" v="3391" actId="20577"/>
          <ac:spMkLst>
            <pc:docMk/>
            <pc:sldMk cId="2961937931" sldId="673"/>
            <ac:spMk id="33" creationId="{5843C674-4DD8-4211-A59F-31B245D57CDA}"/>
          </ac:spMkLst>
        </pc:spChg>
      </pc:sldChg>
      <pc:sldChg chg="add del">
        <pc:chgData name="Cristian Chilipirea" userId="34ab170da5908fc4" providerId="LiveId" clId="{E6A114CD-C836-4A5C-A59E-5B196107C296}" dt="2018-10-08T15:57:07.307" v="3481" actId="2696"/>
        <pc:sldMkLst>
          <pc:docMk/>
          <pc:sldMk cId="1090662275" sldId="674"/>
        </pc:sldMkLst>
      </pc:sldChg>
      <pc:sldChg chg="addSp modSp add ord">
        <pc:chgData name="Cristian Chilipirea" userId="34ab170da5908fc4" providerId="LiveId" clId="{E6A114CD-C836-4A5C-A59E-5B196107C296}" dt="2018-10-08T15:59:43.353" v="3553" actId="1076"/>
        <pc:sldMkLst>
          <pc:docMk/>
          <pc:sldMk cId="2226103853" sldId="674"/>
        </pc:sldMkLst>
        <pc:spChg chg="mod">
          <ac:chgData name="Cristian Chilipirea" userId="34ab170da5908fc4" providerId="LiveId" clId="{E6A114CD-C836-4A5C-A59E-5B196107C296}" dt="2018-10-08T15:57:16.742" v="3485" actId="207"/>
          <ac:spMkLst>
            <pc:docMk/>
            <pc:sldMk cId="2226103853" sldId="674"/>
            <ac:spMk id="3" creationId="{339551E0-5B4F-468D-A5F2-74EA52B6C9FD}"/>
          </ac:spMkLst>
        </pc:spChg>
        <pc:spChg chg="add mod">
          <ac:chgData name="Cristian Chilipirea" userId="34ab170da5908fc4" providerId="LiveId" clId="{E6A114CD-C836-4A5C-A59E-5B196107C296}" dt="2018-10-08T15:58:40.874" v="3498" actId="207"/>
          <ac:spMkLst>
            <pc:docMk/>
            <pc:sldMk cId="2226103853" sldId="674"/>
            <ac:spMk id="5" creationId="{32525260-60EB-4F4E-B907-D43F276BB044}"/>
          </ac:spMkLst>
        </pc:spChg>
        <pc:spChg chg="add mod">
          <ac:chgData name="Cristian Chilipirea" userId="34ab170da5908fc4" providerId="LiveId" clId="{E6A114CD-C836-4A5C-A59E-5B196107C296}" dt="2018-10-08T15:58:40.874" v="3498" actId="207"/>
          <ac:spMkLst>
            <pc:docMk/>
            <pc:sldMk cId="2226103853" sldId="674"/>
            <ac:spMk id="6" creationId="{AA44177A-B423-4388-A485-5C649550C884}"/>
          </ac:spMkLst>
        </pc:spChg>
        <pc:spChg chg="add mod">
          <ac:chgData name="Cristian Chilipirea" userId="34ab170da5908fc4" providerId="LiveId" clId="{E6A114CD-C836-4A5C-A59E-5B196107C296}" dt="2018-10-08T15:58:40.874" v="3498" actId="207"/>
          <ac:spMkLst>
            <pc:docMk/>
            <pc:sldMk cId="2226103853" sldId="674"/>
            <ac:spMk id="7" creationId="{707E92E6-5F0A-4708-9ADF-77FB4E3088D3}"/>
          </ac:spMkLst>
        </pc:spChg>
        <pc:spChg chg="add mod">
          <ac:chgData name="Cristian Chilipirea" userId="34ab170da5908fc4" providerId="LiveId" clId="{E6A114CD-C836-4A5C-A59E-5B196107C296}" dt="2018-10-08T15:58:45.147" v="3499" actId="207"/>
          <ac:spMkLst>
            <pc:docMk/>
            <pc:sldMk cId="2226103853" sldId="674"/>
            <ac:spMk id="8" creationId="{52B384D2-5ACA-48CF-B837-768810BCC591}"/>
          </ac:spMkLst>
        </pc:spChg>
        <pc:spChg chg="add mod">
          <ac:chgData name="Cristian Chilipirea" userId="34ab170da5908fc4" providerId="LiveId" clId="{E6A114CD-C836-4A5C-A59E-5B196107C296}" dt="2018-10-08T15:58:45.147" v="3499" actId="207"/>
          <ac:spMkLst>
            <pc:docMk/>
            <pc:sldMk cId="2226103853" sldId="674"/>
            <ac:spMk id="9" creationId="{2961AB40-A149-403F-B7A7-878777C53B03}"/>
          </ac:spMkLst>
        </pc:spChg>
        <pc:spChg chg="add mod">
          <ac:chgData name="Cristian Chilipirea" userId="34ab170da5908fc4" providerId="LiveId" clId="{E6A114CD-C836-4A5C-A59E-5B196107C296}" dt="2018-10-08T15:58:45.147" v="3499" actId="207"/>
          <ac:spMkLst>
            <pc:docMk/>
            <pc:sldMk cId="2226103853" sldId="674"/>
            <ac:spMk id="10" creationId="{E5861E7C-F294-4E1A-8ECC-2F574D690145}"/>
          </ac:spMkLst>
        </pc:spChg>
        <pc:spChg chg="add mod">
          <ac:chgData name="Cristian Chilipirea" userId="34ab170da5908fc4" providerId="LiveId" clId="{E6A114CD-C836-4A5C-A59E-5B196107C296}" dt="2018-10-08T15:58:18.482" v="3493" actId="207"/>
          <ac:spMkLst>
            <pc:docMk/>
            <pc:sldMk cId="2226103853" sldId="674"/>
            <ac:spMk id="11" creationId="{EFEA7453-CFCD-4715-9C9A-6407479C8FE7}"/>
          </ac:spMkLst>
        </pc:spChg>
        <pc:spChg chg="add mod">
          <ac:chgData name="Cristian Chilipirea" userId="34ab170da5908fc4" providerId="LiveId" clId="{E6A114CD-C836-4A5C-A59E-5B196107C296}" dt="2018-10-08T15:58:27.526" v="3495" actId="1076"/>
          <ac:spMkLst>
            <pc:docMk/>
            <pc:sldMk cId="2226103853" sldId="674"/>
            <ac:spMk id="12" creationId="{700396F7-16AB-4860-AD4D-BA6D9B74EFBF}"/>
          </ac:spMkLst>
        </pc:spChg>
        <pc:spChg chg="add mod">
          <ac:chgData name="Cristian Chilipirea" userId="34ab170da5908fc4" providerId="LiveId" clId="{E6A114CD-C836-4A5C-A59E-5B196107C296}" dt="2018-10-08T15:58:33.866" v="3497" actId="1076"/>
          <ac:spMkLst>
            <pc:docMk/>
            <pc:sldMk cId="2226103853" sldId="674"/>
            <ac:spMk id="13" creationId="{2F824D7B-A9B9-493B-A335-70793EFFF8F6}"/>
          </ac:spMkLst>
        </pc:spChg>
        <pc:spChg chg="add mod">
          <ac:chgData name="Cristian Chilipirea" userId="34ab170da5908fc4" providerId="LiveId" clId="{E6A114CD-C836-4A5C-A59E-5B196107C296}" dt="2018-10-08T15:59:11.897" v="3507" actId="20577"/>
          <ac:spMkLst>
            <pc:docMk/>
            <pc:sldMk cId="2226103853" sldId="674"/>
            <ac:spMk id="14" creationId="{9453A677-12ED-41EE-BBDF-D2DF3DDF7400}"/>
          </ac:spMkLst>
        </pc:spChg>
        <pc:spChg chg="add mod">
          <ac:chgData name="Cristian Chilipirea" userId="34ab170da5908fc4" providerId="LiveId" clId="{E6A114CD-C836-4A5C-A59E-5B196107C296}" dt="2018-10-08T15:59:43.353" v="3553" actId="1076"/>
          <ac:spMkLst>
            <pc:docMk/>
            <pc:sldMk cId="2226103853" sldId="674"/>
            <ac:spMk id="15" creationId="{FB24A907-3BB6-461D-B7E6-343C47B72C04}"/>
          </ac:spMkLst>
        </pc:spChg>
      </pc:sldChg>
      <pc:sldChg chg="modSp add ord">
        <pc:chgData name="Cristian Chilipirea" userId="34ab170da5908fc4" providerId="LiveId" clId="{E6A114CD-C836-4A5C-A59E-5B196107C296}" dt="2018-10-08T16:00:26.553" v="3654" actId="403"/>
        <pc:sldMkLst>
          <pc:docMk/>
          <pc:sldMk cId="3773405892" sldId="675"/>
        </pc:sldMkLst>
        <pc:spChg chg="mod">
          <ac:chgData name="Cristian Chilipirea" userId="34ab170da5908fc4" providerId="LiveId" clId="{E6A114CD-C836-4A5C-A59E-5B196107C296}" dt="2018-10-08T16:00:26.553" v="3654" actId="403"/>
          <ac:spMkLst>
            <pc:docMk/>
            <pc:sldMk cId="3773405892" sldId="675"/>
            <ac:spMk id="3" creationId="{339551E0-5B4F-468D-A5F2-74EA52B6C9FD}"/>
          </ac:spMkLst>
        </pc:spChg>
      </pc:sldChg>
      <pc:sldChg chg="modSp add">
        <pc:chgData name="Cristian Chilipirea" userId="34ab170da5908fc4" providerId="LiveId" clId="{E6A114CD-C836-4A5C-A59E-5B196107C296}" dt="2018-10-08T16:00:41.965" v="3689" actId="20577"/>
        <pc:sldMkLst>
          <pc:docMk/>
          <pc:sldMk cId="1837309573" sldId="676"/>
        </pc:sldMkLst>
        <pc:spChg chg="mod">
          <ac:chgData name="Cristian Chilipirea" userId="34ab170da5908fc4" providerId="LiveId" clId="{E6A114CD-C836-4A5C-A59E-5B196107C296}" dt="2018-10-08T16:00:41.965" v="3689" actId="20577"/>
          <ac:spMkLst>
            <pc:docMk/>
            <pc:sldMk cId="1837309573" sldId="676"/>
            <ac:spMk id="3" creationId="{339551E0-5B4F-468D-A5F2-74EA52B6C9FD}"/>
          </ac:spMkLst>
        </pc:spChg>
      </pc:sldChg>
      <pc:sldChg chg="addSp delSp modSp add">
        <pc:chgData name="Cristian Chilipirea" userId="34ab170da5908fc4" providerId="LiveId" clId="{E6A114CD-C836-4A5C-A59E-5B196107C296}" dt="2018-10-08T16:11:19.928" v="3769" actId="20577"/>
        <pc:sldMkLst>
          <pc:docMk/>
          <pc:sldMk cId="4127839880" sldId="677"/>
        </pc:sldMkLst>
        <pc:spChg chg="mod">
          <ac:chgData name="Cristian Chilipirea" userId="34ab170da5908fc4" providerId="LiveId" clId="{E6A114CD-C836-4A5C-A59E-5B196107C296}" dt="2018-10-08T16:07:39.056" v="3706" actId="20577"/>
          <ac:spMkLst>
            <pc:docMk/>
            <pc:sldMk cId="4127839880" sldId="677"/>
            <ac:spMk id="2" creationId="{24A7AAA6-F4A5-43EB-9D18-D90A4689F3D8}"/>
          </ac:spMkLst>
        </pc:spChg>
        <pc:spChg chg="mod">
          <ac:chgData name="Cristian Chilipirea" userId="34ab170da5908fc4" providerId="LiveId" clId="{E6A114CD-C836-4A5C-A59E-5B196107C296}" dt="2018-10-08T16:11:19.928" v="3769" actId="20577"/>
          <ac:spMkLst>
            <pc:docMk/>
            <pc:sldMk cId="4127839880" sldId="677"/>
            <ac:spMk id="3" creationId="{AA220B3F-9A29-43CA-BC57-1D5ED526C9C9}"/>
          </ac:spMkLst>
        </pc:spChg>
        <pc:spChg chg="add del">
          <ac:chgData name="Cristian Chilipirea" userId="34ab170da5908fc4" providerId="LiveId" clId="{E6A114CD-C836-4A5C-A59E-5B196107C296}" dt="2018-10-08T16:08:29.590" v="3709"/>
          <ac:spMkLst>
            <pc:docMk/>
            <pc:sldMk cId="4127839880" sldId="677"/>
            <ac:spMk id="5" creationId="{C4C9EB43-757C-4022-857F-98E580CE1F6D}"/>
          </ac:spMkLst>
        </pc:spChg>
      </pc:sldChg>
      <pc:sldChg chg="delSp modSp add">
        <pc:chgData name="Cristian Chilipirea" userId="34ab170da5908fc4" providerId="LiveId" clId="{E6A114CD-C836-4A5C-A59E-5B196107C296}" dt="2018-10-08T16:23:04.164" v="4204" actId="20577"/>
        <pc:sldMkLst>
          <pc:docMk/>
          <pc:sldMk cId="861391524" sldId="678"/>
        </pc:sldMkLst>
        <pc:spChg chg="del">
          <ac:chgData name="Cristian Chilipirea" userId="34ab170da5908fc4" providerId="LiveId" clId="{E6A114CD-C836-4A5C-A59E-5B196107C296}" dt="2018-10-08T16:11:26.718" v="3770" actId="478"/>
          <ac:spMkLst>
            <pc:docMk/>
            <pc:sldMk cId="861391524" sldId="678"/>
            <ac:spMk id="107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6:23:04.164" v="4204" actId="20577"/>
          <ac:spMkLst>
            <pc:docMk/>
            <pc:sldMk cId="861391524" sldId="678"/>
            <ac:spMk id="108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6:11:54.765" v="3783" actId="1076"/>
          <ac:spMkLst>
            <pc:docMk/>
            <pc:sldMk cId="861391524" sldId="678"/>
            <ac:spMk id="110" creationId="{00000000-0000-0000-0000-000000000000}"/>
          </ac:spMkLst>
        </pc:spChg>
        <pc:picChg chg="mod">
          <ac:chgData name="Cristian Chilipirea" userId="34ab170da5908fc4" providerId="LiveId" clId="{E6A114CD-C836-4A5C-A59E-5B196107C296}" dt="2018-10-08T16:11:54.765" v="3783" actId="1076"/>
          <ac:picMkLst>
            <pc:docMk/>
            <pc:sldMk cId="861391524" sldId="678"/>
            <ac:picMk id="1026" creationId="{00000000-0000-0000-0000-000000000000}"/>
          </ac:picMkLst>
        </pc:picChg>
      </pc:sldChg>
      <pc:sldChg chg="addSp delSp add">
        <pc:chgData name="Cristian Chilipirea" userId="34ab170da5908fc4" providerId="LiveId" clId="{E6A114CD-C836-4A5C-A59E-5B196107C296}" dt="2018-10-08T16:12:07.544" v="3786"/>
        <pc:sldMkLst>
          <pc:docMk/>
          <pc:sldMk cId="1922949125" sldId="679"/>
        </pc:sldMkLst>
        <pc:spChg chg="add">
          <ac:chgData name="Cristian Chilipirea" userId="34ab170da5908fc4" providerId="LiveId" clId="{E6A114CD-C836-4A5C-A59E-5B196107C296}" dt="2018-10-08T16:12:07.544" v="3786"/>
          <ac:spMkLst>
            <pc:docMk/>
            <pc:sldMk cId="1922949125" sldId="679"/>
            <ac:spMk id="34" creationId="{D8997E95-C700-419D-A503-C4EBAE9882B5}"/>
          </ac:spMkLst>
        </pc:spChg>
        <pc:spChg chg="del">
          <ac:chgData name="Cristian Chilipirea" userId="34ab170da5908fc4" providerId="LiveId" clId="{E6A114CD-C836-4A5C-A59E-5B196107C296}" dt="2018-10-08T16:12:06.120" v="3785" actId="478"/>
          <ac:spMkLst>
            <pc:docMk/>
            <pc:sldMk cId="1922949125" sldId="679"/>
            <ac:spMk id="35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07.544" v="3786"/>
          <ac:spMkLst>
            <pc:docMk/>
            <pc:sldMk cId="1922949125" sldId="679"/>
            <ac:spMk id="37" creationId="{3F615344-3983-4A9E-B95E-676508B44A71}"/>
          </ac:spMkLst>
        </pc:spChg>
        <pc:spChg chg="del">
          <ac:chgData name="Cristian Chilipirea" userId="34ab170da5908fc4" providerId="LiveId" clId="{E6A114CD-C836-4A5C-A59E-5B196107C296}" dt="2018-10-08T16:12:06.120" v="3785" actId="478"/>
          <ac:spMkLst>
            <pc:docMk/>
            <pc:sldMk cId="1922949125" sldId="679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07.544" v="3786"/>
          <ac:picMkLst>
            <pc:docMk/>
            <pc:sldMk cId="1922949125" sldId="679"/>
            <ac:picMk id="36" creationId="{B7D01B66-CC57-40E9-86C2-0612A5F7C129}"/>
          </ac:picMkLst>
        </pc:picChg>
        <pc:picChg chg="del">
          <ac:chgData name="Cristian Chilipirea" userId="34ab170da5908fc4" providerId="LiveId" clId="{E6A114CD-C836-4A5C-A59E-5B196107C296}" dt="2018-10-08T16:12:06.120" v="3785" actId="478"/>
          <ac:picMkLst>
            <pc:docMk/>
            <pc:sldMk cId="1922949125" sldId="679"/>
            <ac:picMk id="1026" creationId="{00000000-0000-0000-0000-000000000000}"/>
          </ac:picMkLst>
        </pc:picChg>
      </pc:sldChg>
      <pc:sldChg chg="addSp delSp add">
        <pc:chgData name="Cristian Chilipirea" userId="34ab170da5908fc4" providerId="LiveId" clId="{E6A114CD-C836-4A5C-A59E-5B196107C296}" dt="2018-10-08T16:12:11.959" v="3788"/>
        <pc:sldMkLst>
          <pc:docMk/>
          <pc:sldMk cId="3212079816" sldId="680"/>
        </pc:sldMkLst>
        <pc:spChg chg="del">
          <ac:chgData name="Cristian Chilipirea" userId="34ab170da5908fc4" providerId="LiveId" clId="{E6A114CD-C836-4A5C-A59E-5B196107C296}" dt="2018-10-08T16:12:10.987" v="3787" actId="478"/>
          <ac:spMkLst>
            <pc:docMk/>
            <pc:sldMk cId="3212079816" sldId="680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11.959" v="3788"/>
          <ac:spMkLst>
            <pc:docMk/>
            <pc:sldMk cId="3212079816" sldId="680"/>
            <ac:spMk id="35" creationId="{7ED8931A-8342-4356-8EB3-7ED50CE8C2A8}"/>
          </ac:spMkLst>
        </pc:spChg>
        <pc:spChg chg="add">
          <ac:chgData name="Cristian Chilipirea" userId="34ab170da5908fc4" providerId="LiveId" clId="{E6A114CD-C836-4A5C-A59E-5B196107C296}" dt="2018-10-08T16:12:11.959" v="3788"/>
          <ac:spMkLst>
            <pc:docMk/>
            <pc:sldMk cId="3212079816" sldId="680"/>
            <ac:spMk id="37" creationId="{DC740099-281C-408D-807C-0F7870091CFD}"/>
          </ac:spMkLst>
        </pc:spChg>
        <pc:spChg chg="del">
          <ac:chgData name="Cristian Chilipirea" userId="34ab170da5908fc4" providerId="LiveId" clId="{E6A114CD-C836-4A5C-A59E-5B196107C296}" dt="2018-10-08T16:12:10.987" v="3787" actId="478"/>
          <ac:spMkLst>
            <pc:docMk/>
            <pc:sldMk cId="3212079816" sldId="680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11.959" v="3788"/>
          <ac:picMkLst>
            <pc:docMk/>
            <pc:sldMk cId="3212079816" sldId="680"/>
            <ac:picMk id="36" creationId="{60EC1EDE-AF3B-4EDD-8B72-038BA9792060}"/>
          </ac:picMkLst>
        </pc:picChg>
        <pc:picChg chg="del">
          <ac:chgData name="Cristian Chilipirea" userId="34ab170da5908fc4" providerId="LiveId" clId="{E6A114CD-C836-4A5C-A59E-5B196107C296}" dt="2018-10-08T16:12:10.987" v="3787" actId="478"/>
          <ac:picMkLst>
            <pc:docMk/>
            <pc:sldMk cId="3212079816" sldId="680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2:23.932" v="3791" actId="20577"/>
        <pc:sldMkLst>
          <pc:docMk/>
          <pc:sldMk cId="2732789114" sldId="681"/>
        </pc:sldMkLst>
        <pc:spChg chg="del">
          <ac:chgData name="Cristian Chilipirea" userId="34ab170da5908fc4" providerId="LiveId" clId="{E6A114CD-C836-4A5C-A59E-5B196107C296}" dt="2018-10-08T16:12:16.043" v="3789" actId="478"/>
          <ac:spMkLst>
            <pc:docMk/>
            <pc:sldMk cId="2732789114" sldId="681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16.977" v="3790"/>
          <ac:spMkLst>
            <pc:docMk/>
            <pc:sldMk cId="2732789114" sldId="681"/>
            <ac:spMk id="35" creationId="{58E20624-E38F-492E-B52A-D7CCB7BE5B69}"/>
          </ac:spMkLst>
        </pc:spChg>
        <pc:spChg chg="add mod">
          <ac:chgData name="Cristian Chilipirea" userId="34ab170da5908fc4" providerId="LiveId" clId="{E6A114CD-C836-4A5C-A59E-5B196107C296}" dt="2018-10-08T16:12:23.932" v="3791" actId="20577"/>
          <ac:spMkLst>
            <pc:docMk/>
            <pc:sldMk cId="2732789114" sldId="681"/>
            <ac:spMk id="37" creationId="{A13425D5-8CC2-4EBE-963A-4DD7CCA79281}"/>
          </ac:spMkLst>
        </pc:spChg>
        <pc:spChg chg="del">
          <ac:chgData name="Cristian Chilipirea" userId="34ab170da5908fc4" providerId="LiveId" clId="{E6A114CD-C836-4A5C-A59E-5B196107C296}" dt="2018-10-08T16:12:16.043" v="3789" actId="478"/>
          <ac:spMkLst>
            <pc:docMk/>
            <pc:sldMk cId="2732789114" sldId="681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16.977" v="3790"/>
          <ac:picMkLst>
            <pc:docMk/>
            <pc:sldMk cId="2732789114" sldId="681"/>
            <ac:picMk id="36" creationId="{AE4DF844-0525-4142-9E6C-37546A85BE21}"/>
          </ac:picMkLst>
        </pc:picChg>
        <pc:picChg chg="del">
          <ac:chgData name="Cristian Chilipirea" userId="34ab170da5908fc4" providerId="LiveId" clId="{E6A114CD-C836-4A5C-A59E-5B196107C296}" dt="2018-10-08T16:12:16.043" v="3789" actId="478"/>
          <ac:picMkLst>
            <pc:docMk/>
            <pc:sldMk cId="2732789114" sldId="681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3:07.713" v="3935" actId="20577"/>
        <pc:sldMkLst>
          <pc:docMk/>
          <pc:sldMk cId="1676512754" sldId="682"/>
        </pc:sldMkLst>
        <pc:spChg chg="mod">
          <ac:chgData name="Cristian Chilipirea" userId="34ab170da5908fc4" providerId="LiveId" clId="{E6A114CD-C836-4A5C-A59E-5B196107C296}" dt="2018-10-08T16:13:07.713" v="3935" actId="20577"/>
          <ac:spMkLst>
            <pc:docMk/>
            <pc:sldMk cId="1676512754" sldId="682"/>
            <ac:spMk id="2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2:29.378" v="3792" actId="478"/>
          <ac:spMkLst>
            <pc:docMk/>
            <pc:sldMk cId="1676512754" sldId="682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30.313" v="3793"/>
          <ac:spMkLst>
            <pc:docMk/>
            <pc:sldMk cId="1676512754" sldId="682"/>
            <ac:spMk id="35" creationId="{C3E19E3F-BD1F-4DF3-9672-45B5A088E50D}"/>
          </ac:spMkLst>
        </pc:spChg>
        <pc:spChg chg="add mod">
          <ac:chgData name="Cristian Chilipirea" userId="34ab170da5908fc4" providerId="LiveId" clId="{E6A114CD-C836-4A5C-A59E-5B196107C296}" dt="2018-10-08T16:12:31.666" v="3794" actId="20577"/>
          <ac:spMkLst>
            <pc:docMk/>
            <pc:sldMk cId="1676512754" sldId="682"/>
            <ac:spMk id="37" creationId="{48AEF76A-3C49-4407-88B8-103886A51D04}"/>
          </ac:spMkLst>
        </pc:spChg>
        <pc:spChg chg="del">
          <ac:chgData name="Cristian Chilipirea" userId="34ab170da5908fc4" providerId="LiveId" clId="{E6A114CD-C836-4A5C-A59E-5B196107C296}" dt="2018-10-08T16:12:29.378" v="3792" actId="478"/>
          <ac:spMkLst>
            <pc:docMk/>
            <pc:sldMk cId="1676512754" sldId="682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30.313" v="3793"/>
          <ac:picMkLst>
            <pc:docMk/>
            <pc:sldMk cId="1676512754" sldId="682"/>
            <ac:picMk id="36" creationId="{E0F99036-ACE6-49DB-B7C3-92B4E3C4484E}"/>
          </ac:picMkLst>
        </pc:picChg>
        <pc:picChg chg="del">
          <ac:chgData name="Cristian Chilipirea" userId="34ab170da5908fc4" providerId="LiveId" clId="{E6A114CD-C836-4A5C-A59E-5B196107C296}" dt="2018-10-08T16:12:29.378" v="3792" actId="478"/>
          <ac:picMkLst>
            <pc:docMk/>
            <pc:sldMk cId="1676512754" sldId="682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3:21.930" v="3939" actId="478"/>
        <pc:sldMkLst>
          <pc:docMk/>
          <pc:sldMk cId="420368841" sldId="683"/>
        </pc:sldMkLst>
        <pc:spChg chg="del">
          <ac:chgData name="Cristian Chilipirea" userId="34ab170da5908fc4" providerId="LiveId" clId="{E6A114CD-C836-4A5C-A59E-5B196107C296}" dt="2018-10-08T16:13:16.461" v="3936" actId="478"/>
          <ac:spMkLst>
            <pc:docMk/>
            <pc:sldMk cId="420368841" sldId="683"/>
            <ac:spMk id="3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3:21.930" v="3939" actId="478"/>
          <ac:spMkLst>
            <pc:docMk/>
            <pc:sldMk cId="420368841" sldId="683"/>
            <ac:spMk id="35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3:17.016" v="3937"/>
          <ac:spMkLst>
            <pc:docMk/>
            <pc:sldMk cId="420368841" sldId="683"/>
            <ac:spMk id="36" creationId="{7354A469-D53C-4C3F-9297-9460239C97FF}"/>
          </ac:spMkLst>
        </pc:spChg>
        <pc:spChg chg="add mod">
          <ac:chgData name="Cristian Chilipirea" userId="34ab170da5908fc4" providerId="LiveId" clId="{E6A114CD-C836-4A5C-A59E-5B196107C296}" dt="2018-10-08T16:13:19.403" v="3938" actId="20577"/>
          <ac:spMkLst>
            <pc:docMk/>
            <pc:sldMk cId="420368841" sldId="683"/>
            <ac:spMk id="38" creationId="{824AA24F-803E-4661-9438-7DAFBE24C4EA}"/>
          </ac:spMkLst>
        </pc:spChg>
        <pc:spChg chg="del">
          <ac:chgData name="Cristian Chilipirea" userId="34ab170da5908fc4" providerId="LiveId" clId="{E6A114CD-C836-4A5C-A59E-5B196107C296}" dt="2018-10-08T16:13:16.461" v="3936" actId="478"/>
          <ac:spMkLst>
            <pc:docMk/>
            <pc:sldMk cId="420368841" sldId="683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3:17.016" v="3937"/>
          <ac:picMkLst>
            <pc:docMk/>
            <pc:sldMk cId="420368841" sldId="683"/>
            <ac:picMk id="37" creationId="{A61233A1-FA52-4003-8653-A207E90D5324}"/>
          </ac:picMkLst>
        </pc:picChg>
        <pc:picChg chg="del">
          <ac:chgData name="Cristian Chilipirea" userId="34ab170da5908fc4" providerId="LiveId" clId="{E6A114CD-C836-4A5C-A59E-5B196107C296}" dt="2018-10-08T16:13:16.461" v="3936" actId="478"/>
          <ac:picMkLst>
            <pc:docMk/>
            <pc:sldMk cId="420368841" sldId="683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3:44.041" v="3946" actId="20577"/>
        <pc:sldMkLst>
          <pc:docMk/>
          <pc:sldMk cId="3882920234" sldId="684"/>
        </pc:sldMkLst>
        <pc:spChg chg="del">
          <ac:chgData name="Cristian Chilipirea" userId="34ab170da5908fc4" providerId="LiveId" clId="{E6A114CD-C836-4A5C-A59E-5B196107C296}" dt="2018-10-08T16:13:28.111" v="3940" actId="478"/>
          <ac:spMkLst>
            <pc:docMk/>
            <pc:sldMk cId="3882920234" sldId="684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3:29.263" v="3941"/>
          <ac:spMkLst>
            <pc:docMk/>
            <pc:sldMk cId="3882920234" sldId="684"/>
            <ac:spMk id="35" creationId="{88229189-8B24-4167-9E62-2815AC98E7A9}"/>
          </ac:spMkLst>
        </pc:spChg>
        <pc:spChg chg="add mod">
          <ac:chgData name="Cristian Chilipirea" userId="34ab170da5908fc4" providerId="LiveId" clId="{E6A114CD-C836-4A5C-A59E-5B196107C296}" dt="2018-10-08T16:13:44.041" v="3946" actId="20577"/>
          <ac:spMkLst>
            <pc:docMk/>
            <pc:sldMk cId="3882920234" sldId="684"/>
            <ac:spMk id="37" creationId="{9A4805EA-6A5B-4B84-ABE3-A65978327A4B}"/>
          </ac:spMkLst>
        </pc:spChg>
        <pc:spChg chg="del">
          <ac:chgData name="Cristian Chilipirea" userId="34ab170da5908fc4" providerId="LiveId" clId="{E6A114CD-C836-4A5C-A59E-5B196107C296}" dt="2018-10-08T16:13:28.111" v="3940" actId="478"/>
          <ac:spMkLst>
            <pc:docMk/>
            <pc:sldMk cId="3882920234" sldId="684"/>
            <ac:spMk id="108" creationId="{00000000-0000-0000-0000-000000000000}"/>
          </ac:spMkLst>
        </pc:spChg>
        <pc:picChg chg="add del">
          <ac:chgData name="Cristian Chilipirea" userId="34ab170da5908fc4" providerId="LiveId" clId="{E6A114CD-C836-4A5C-A59E-5B196107C296}" dt="2018-10-08T16:13:37.811" v="3944" actId="478"/>
          <ac:picMkLst>
            <pc:docMk/>
            <pc:sldMk cId="3882920234" sldId="684"/>
            <ac:picMk id="36" creationId="{4C08D148-3CD6-4696-86D0-1FB8F4823336}"/>
          </ac:picMkLst>
        </pc:picChg>
        <pc:picChg chg="add mod">
          <ac:chgData name="Cristian Chilipirea" userId="34ab170da5908fc4" providerId="LiveId" clId="{E6A114CD-C836-4A5C-A59E-5B196107C296}" dt="2018-10-08T16:13:41.022" v="3945" actId="1076"/>
          <ac:picMkLst>
            <pc:docMk/>
            <pc:sldMk cId="3882920234" sldId="684"/>
            <ac:picMk id="38" creationId="{4738CE53-7BE4-49C4-B28B-CA89BFD1D7DF}"/>
          </ac:picMkLst>
        </pc:picChg>
        <pc:picChg chg="del">
          <ac:chgData name="Cristian Chilipirea" userId="34ab170da5908fc4" providerId="LiveId" clId="{E6A114CD-C836-4A5C-A59E-5B196107C296}" dt="2018-10-08T16:13:28.111" v="3940" actId="478"/>
          <ac:picMkLst>
            <pc:docMk/>
            <pc:sldMk cId="3882920234" sldId="684"/>
            <ac:picMk id="1026" creationId="{00000000-0000-0000-0000-000000000000}"/>
          </ac:picMkLst>
        </pc:picChg>
      </pc:sldChg>
      <pc:sldChg chg="addSp delSp add">
        <pc:chgData name="Cristian Chilipirea" userId="34ab170da5908fc4" providerId="LiveId" clId="{E6A114CD-C836-4A5C-A59E-5B196107C296}" dt="2018-10-08T16:13:52.326" v="3948"/>
        <pc:sldMkLst>
          <pc:docMk/>
          <pc:sldMk cId="2160171266" sldId="685"/>
        </pc:sldMkLst>
        <pc:spChg chg="del">
          <ac:chgData name="Cristian Chilipirea" userId="34ab170da5908fc4" providerId="LiveId" clId="{E6A114CD-C836-4A5C-A59E-5B196107C296}" dt="2018-10-08T16:13:51.392" v="3947" actId="478"/>
          <ac:spMkLst>
            <pc:docMk/>
            <pc:sldMk cId="2160171266" sldId="685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3:52.326" v="3948"/>
          <ac:spMkLst>
            <pc:docMk/>
            <pc:sldMk cId="2160171266" sldId="685"/>
            <ac:spMk id="35" creationId="{BFD7C836-C64F-4A20-8496-9B722E386B71}"/>
          </ac:spMkLst>
        </pc:spChg>
        <pc:spChg chg="add">
          <ac:chgData name="Cristian Chilipirea" userId="34ab170da5908fc4" providerId="LiveId" clId="{E6A114CD-C836-4A5C-A59E-5B196107C296}" dt="2018-10-08T16:13:52.326" v="3948"/>
          <ac:spMkLst>
            <pc:docMk/>
            <pc:sldMk cId="2160171266" sldId="685"/>
            <ac:spMk id="36" creationId="{5CA845C6-E283-4CAB-80EB-A2B293418FFB}"/>
          </ac:spMkLst>
        </pc:spChg>
        <pc:spChg chg="del">
          <ac:chgData name="Cristian Chilipirea" userId="34ab170da5908fc4" providerId="LiveId" clId="{E6A114CD-C836-4A5C-A59E-5B196107C296}" dt="2018-10-08T16:13:51.392" v="3947" actId="478"/>
          <ac:spMkLst>
            <pc:docMk/>
            <pc:sldMk cId="2160171266" sldId="685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3:52.326" v="3948"/>
          <ac:picMkLst>
            <pc:docMk/>
            <pc:sldMk cId="2160171266" sldId="685"/>
            <ac:picMk id="37" creationId="{D7F5B97F-AC91-450D-AD99-0770D3EFF6A9}"/>
          </ac:picMkLst>
        </pc:picChg>
        <pc:picChg chg="del">
          <ac:chgData name="Cristian Chilipirea" userId="34ab170da5908fc4" providerId="LiveId" clId="{E6A114CD-C836-4A5C-A59E-5B196107C296}" dt="2018-10-08T16:13:51.392" v="3947" actId="478"/>
          <ac:picMkLst>
            <pc:docMk/>
            <pc:sldMk cId="2160171266" sldId="685"/>
            <ac:picMk id="1026" creationId="{00000000-0000-0000-0000-000000000000}"/>
          </ac:picMkLst>
        </pc:picChg>
      </pc:sldChg>
      <pc:sldChg chg="modSp add">
        <pc:chgData name="Cristian Chilipirea" userId="34ab170da5908fc4" providerId="LiveId" clId="{E6A114CD-C836-4A5C-A59E-5B196107C296}" dt="2018-10-08T16:14:26.140" v="3997" actId="1076"/>
        <pc:sldMkLst>
          <pc:docMk/>
          <pc:sldMk cId="1784788108" sldId="686"/>
        </pc:sldMkLst>
        <pc:spChg chg="mod">
          <ac:chgData name="Cristian Chilipirea" userId="34ab170da5908fc4" providerId="LiveId" clId="{E6A114CD-C836-4A5C-A59E-5B196107C296}" dt="2018-10-08T16:14:07.845" v="3984" actId="20577"/>
          <ac:spMkLst>
            <pc:docMk/>
            <pc:sldMk cId="1784788108" sldId="686"/>
            <ac:spMk id="2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6:14:26.140" v="3997" actId="1076"/>
          <ac:spMkLst>
            <pc:docMk/>
            <pc:sldMk cId="1784788108" sldId="686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4:51.978" v="4004" actId="478"/>
        <pc:sldMkLst>
          <pc:docMk/>
          <pc:sldMk cId="2028614115" sldId="687"/>
        </pc:sldMkLst>
        <pc:spChg chg="del">
          <ac:chgData name="Cristian Chilipirea" userId="34ab170da5908fc4" providerId="LiveId" clId="{E6A114CD-C836-4A5C-A59E-5B196107C296}" dt="2018-10-08T16:14:51.978" v="4004" actId="478"/>
          <ac:spMkLst>
            <pc:docMk/>
            <pc:sldMk cId="2028614115" sldId="687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4:32.985" v="3999"/>
          <ac:spMkLst>
            <pc:docMk/>
            <pc:sldMk cId="2028614115" sldId="687"/>
            <ac:spMk id="40" creationId="{76D9EC76-B5FC-4521-8AD2-8DEABB88385D}"/>
          </ac:spMkLst>
        </pc:spChg>
        <pc:spChg chg="del">
          <ac:chgData name="Cristian Chilipirea" userId="34ab170da5908fc4" providerId="LiveId" clId="{E6A114CD-C836-4A5C-A59E-5B196107C296}" dt="2018-10-08T16:14:31.985" v="3998" actId="478"/>
          <ac:spMkLst>
            <pc:docMk/>
            <pc:sldMk cId="2028614115" sldId="687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4:53.644" v="4005" actId="478"/>
        <pc:sldMkLst>
          <pc:docMk/>
          <pc:sldMk cId="3833256993" sldId="688"/>
        </pc:sldMkLst>
        <pc:spChg chg="del">
          <ac:chgData name="Cristian Chilipirea" userId="34ab170da5908fc4" providerId="LiveId" clId="{E6A114CD-C836-4A5C-A59E-5B196107C296}" dt="2018-10-08T16:14:53.644" v="4005" actId="478"/>
          <ac:spMkLst>
            <pc:docMk/>
            <pc:sldMk cId="3833256993" sldId="688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4:38.753" v="4001"/>
          <ac:spMkLst>
            <pc:docMk/>
            <pc:sldMk cId="3833256993" sldId="688"/>
            <ac:spMk id="40" creationId="{AE6CA083-45B7-4F76-8C91-303E4F4F71F0}"/>
          </ac:spMkLst>
        </pc:spChg>
        <pc:spChg chg="del">
          <ac:chgData name="Cristian Chilipirea" userId="34ab170da5908fc4" providerId="LiveId" clId="{E6A114CD-C836-4A5C-A59E-5B196107C296}" dt="2018-10-08T16:14:37.471" v="4000" actId="478"/>
          <ac:spMkLst>
            <pc:docMk/>
            <pc:sldMk cId="3833256993" sldId="688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4:56.048" v="4006" actId="478"/>
        <pc:sldMkLst>
          <pc:docMk/>
          <pc:sldMk cId="540864112" sldId="689"/>
        </pc:sldMkLst>
        <pc:spChg chg="del">
          <ac:chgData name="Cristian Chilipirea" userId="34ab170da5908fc4" providerId="LiveId" clId="{E6A114CD-C836-4A5C-A59E-5B196107C296}" dt="2018-10-08T16:14:56.048" v="4006" actId="478"/>
          <ac:spMkLst>
            <pc:docMk/>
            <pc:sldMk cId="540864112" sldId="689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4:43.672" v="4003"/>
          <ac:spMkLst>
            <pc:docMk/>
            <pc:sldMk cId="540864112" sldId="689"/>
            <ac:spMk id="40" creationId="{6AD9B132-A849-41BC-ACA7-AF210ED0EB80}"/>
          </ac:spMkLst>
        </pc:spChg>
        <pc:spChg chg="del">
          <ac:chgData name="Cristian Chilipirea" userId="34ab170da5908fc4" providerId="LiveId" clId="{E6A114CD-C836-4A5C-A59E-5B196107C296}" dt="2018-10-08T16:14:42.701" v="4002" actId="478"/>
          <ac:spMkLst>
            <pc:docMk/>
            <pc:sldMk cId="540864112" sldId="689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5:01.980" v="4009"/>
        <pc:sldMkLst>
          <pc:docMk/>
          <pc:sldMk cId="445149107" sldId="690"/>
        </pc:sldMkLst>
        <pc:spChg chg="del">
          <ac:chgData name="Cristian Chilipirea" userId="34ab170da5908fc4" providerId="LiveId" clId="{E6A114CD-C836-4A5C-A59E-5B196107C296}" dt="2018-10-08T16:14:58.702" v="4007" actId="478"/>
          <ac:spMkLst>
            <pc:docMk/>
            <pc:sldMk cId="445149107" sldId="690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5:01.980" v="4009"/>
          <ac:spMkLst>
            <pc:docMk/>
            <pc:sldMk cId="445149107" sldId="690"/>
            <ac:spMk id="40" creationId="{2A989A04-7D0A-4AF2-B05E-F98D9ECD0773}"/>
          </ac:spMkLst>
        </pc:spChg>
        <pc:spChg chg="del">
          <ac:chgData name="Cristian Chilipirea" userId="34ab170da5908fc4" providerId="LiveId" clId="{E6A114CD-C836-4A5C-A59E-5B196107C296}" dt="2018-10-08T16:15:00.946" v="4008" actId="478"/>
          <ac:spMkLst>
            <pc:docMk/>
            <pc:sldMk cId="445149107" sldId="690"/>
            <ac:spMk id="108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6:23:27.863" v="4208"/>
        <pc:sldMkLst>
          <pc:docMk/>
          <pc:sldMk cId="838004486" sldId="691"/>
        </pc:sldMkLst>
        <pc:spChg chg="del">
          <ac:chgData name="Cristian Chilipirea" userId="34ab170da5908fc4" providerId="LiveId" clId="{E6A114CD-C836-4A5C-A59E-5B196107C296}" dt="2018-10-08T16:16:13.129" v="4035" actId="478"/>
          <ac:spMkLst>
            <pc:docMk/>
            <pc:sldMk cId="838004486" sldId="691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11.969" v="4034" actId="478"/>
          <ac:spMkLst>
            <pc:docMk/>
            <pc:sldMk cId="838004486" sldId="691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14.147" v="4036"/>
          <ac:spMkLst>
            <pc:docMk/>
            <pc:sldMk cId="838004486" sldId="691"/>
            <ac:spMk id="34" creationId="{40B96E8E-07E8-4F60-B50A-7BCD3506D1B1}"/>
          </ac:spMkLst>
        </pc:spChg>
        <pc:spChg chg="add del">
          <ac:chgData name="Cristian Chilipirea" userId="34ab170da5908fc4" providerId="LiveId" clId="{E6A114CD-C836-4A5C-A59E-5B196107C296}" dt="2018-10-08T16:23:27.411" v="4207" actId="478"/>
          <ac:spMkLst>
            <pc:docMk/>
            <pc:sldMk cId="838004486" sldId="691"/>
            <ac:spMk id="35" creationId="{A9D9ECE1-275D-4F6D-BB51-24CBFE5AE1A2}"/>
          </ac:spMkLst>
        </pc:spChg>
        <pc:spChg chg="add">
          <ac:chgData name="Cristian Chilipirea" userId="34ab170da5908fc4" providerId="LiveId" clId="{E6A114CD-C836-4A5C-A59E-5B196107C296}" dt="2018-10-08T16:16:14.147" v="4036"/>
          <ac:spMkLst>
            <pc:docMk/>
            <pc:sldMk cId="838004486" sldId="691"/>
            <ac:spMk id="36" creationId="{743AFC99-45A9-4F5C-B87F-955A54400D97}"/>
          </ac:spMkLst>
        </pc:spChg>
        <pc:spChg chg="add">
          <ac:chgData name="Cristian Chilipirea" userId="34ab170da5908fc4" providerId="LiveId" clId="{E6A114CD-C836-4A5C-A59E-5B196107C296}" dt="2018-10-08T16:23:27.863" v="4208"/>
          <ac:spMkLst>
            <pc:docMk/>
            <pc:sldMk cId="838004486" sldId="691"/>
            <ac:spMk id="38" creationId="{BA63A165-0DB4-473B-A687-3EFA4AE00EF7}"/>
          </ac:spMkLst>
        </pc:spChg>
        <pc:spChg chg="add">
          <ac:chgData name="Cristian Chilipirea" userId="34ab170da5908fc4" providerId="LiveId" clId="{E6A114CD-C836-4A5C-A59E-5B196107C296}" dt="2018-10-08T16:23:27.863" v="4208"/>
          <ac:spMkLst>
            <pc:docMk/>
            <pc:sldMk cId="838004486" sldId="691"/>
            <ac:spMk id="39" creationId="{4D762F3D-59C8-40CF-83D8-F588958C3549}"/>
          </ac:spMkLst>
        </pc:spChg>
        <pc:spChg chg="del mod">
          <ac:chgData name="Cristian Chilipirea" userId="34ab170da5908fc4" providerId="LiveId" clId="{E6A114CD-C836-4A5C-A59E-5B196107C296}" dt="2018-10-08T16:23:27.411" v="4207" actId="478"/>
          <ac:spMkLst>
            <pc:docMk/>
            <pc:sldMk cId="838004486" sldId="691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10.226" v="4033" actId="478"/>
          <ac:spMkLst>
            <pc:docMk/>
            <pc:sldMk cId="838004486" sldId="691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23:27.863" v="4208"/>
          <ac:picMkLst>
            <pc:docMk/>
            <pc:sldMk cId="838004486" sldId="691"/>
            <ac:picMk id="37" creationId="{6D83A38F-C0E6-4646-9538-51C630FC4DF4}"/>
          </ac:picMkLst>
        </pc:picChg>
        <pc:picChg chg="del">
          <ac:chgData name="Cristian Chilipirea" userId="34ab170da5908fc4" providerId="LiveId" clId="{E6A114CD-C836-4A5C-A59E-5B196107C296}" dt="2018-10-08T16:23:27.411" v="4207" actId="478"/>
          <ac:picMkLst>
            <pc:docMk/>
            <pc:sldMk cId="838004486" sldId="691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13.129" v="4035" actId="478"/>
          <ac:cxnSpMkLst>
            <pc:docMk/>
            <pc:sldMk cId="838004486" sldId="691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11.969" v="4034" actId="478"/>
          <ac:cxnSpMkLst>
            <pc:docMk/>
            <pc:sldMk cId="838004486" sldId="691"/>
            <ac:cxnSpMk id="33" creationId="{00000000-0000-0000-0000-000000000000}"/>
          </ac:cxnSpMkLst>
        </pc:cxnChg>
      </pc:sldChg>
      <pc:sldChg chg="modSp add ord">
        <pc:chgData name="Cristian Chilipirea" userId="34ab170da5908fc4" providerId="LiveId" clId="{E6A114CD-C836-4A5C-A59E-5B196107C296}" dt="2018-10-08T16:18:02.088" v="4089" actId="20577"/>
        <pc:sldMkLst>
          <pc:docMk/>
          <pc:sldMk cId="2698340280" sldId="692"/>
        </pc:sldMkLst>
        <pc:spChg chg="mod">
          <ac:chgData name="Cristian Chilipirea" userId="34ab170da5908fc4" providerId="LiveId" clId="{E6A114CD-C836-4A5C-A59E-5B196107C296}" dt="2018-10-08T16:18:02.088" v="4089" actId="20577"/>
          <ac:spMkLst>
            <pc:docMk/>
            <pc:sldMk cId="2698340280" sldId="692"/>
            <ac:spMk id="3" creationId="{92F7686B-FFD6-4950-8328-9F751987C65B}"/>
          </ac:spMkLst>
        </pc:spChg>
      </pc:sldChg>
      <pc:sldChg chg="add">
        <pc:chgData name="Cristian Chilipirea" userId="34ab170da5908fc4" providerId="LiveId" clId="{E6A114CD-C836-4A5C-A59E-5B196107C296}" dt="2018-10-08T16:17:38.088" v="4055"/>
        <pc:sldMkLst>
          <pc:docMk/>
          <pc:sldMk cId="1553554612" sldId="693"/>
        </pc:sldMkLst>
      </pc:sldChg>
      <pc:sldChg chg="modSp add ord">
        <pc:chgData name="Cristian Chilipirea" userId="34ab170da5908fc4" providerId="LiveId" clId="{E6A114CD-C836-4A5C-A59E-5B196107C296}" dt="2018-10-08T16:18:37.567" v="4120" actId="20577"/>
        <pc:sldMkLst>
          <pc:docMk/>
          <pc:sldMk cId="3154672191" sldId="694"/>
        </pc:sldMkLst>
        <pc:spChg chg="mod">
          <ac:chgData name="Cristian Chilipirea" userId="34ab170da5908fc4" providerId="LiveId" clId="{E6A114CD-C836-4A5C-A59E-5B196107C296}" dt="2018-10-08T16:18:37.567" v="4120" actId="20577"/>
          <ac:spMkLst>
            <pc:docMk/>
            <pc:sldMk cId="3154672191" sldId="694"/>
            <ac:spMk id="3" creationId="{AA220B3F-9A29-43CA-BC57-1D5ED526C9C9}"/>
          </ac:spMkLst>
        </pc:spChg>
      </pc:sldChg>
      <pc:sldChg chg="add">
        <pc:chgData name="Cristian Chilipirea" userId="34ab170da5908fc4" providerId="LiveId" clId="{E6A114CD-C836-4A5C-A59E-5B196107C296}" dt="2018-10-08T16:19:08.745" v="4121"/>
        <pc:sldMkLst>
          <pc:docMk/>
          <pc:sldMk cId="3641405071" sldId="695"/>
        </pc:sldMkLst>
      </pc:sldChg>
      <pc:sldChg chg="modSp add ord">
        <pc:chgData name="Cristian Chilipirea" userId="34ab170da5908fc4" providerId="LiveId" clId="{E6A114CD-C836-4A5C-A59E-5B196107C296}" dt="2018-10-08T16:20:33.789" v="4170" actId="20577"/>
        <pc:sldMkLst>
          <pc:docMk/>
          <pc:sldMk cId="138811220" sldId="696"/>
        </pc:sldMkLst>
        <pc:spChg chg="mod">
          <ac:chgData name="Cristian Chilipirea" userId="34ab170da5908fc4" providerId="LiveId" clId="{E6A114CD-C836-4A5C-A59E-5B196107C296}" dt="2018-10-08T16:19:59" v="4130" actId="20577"/>
          <ac:spMkLst>
            <pc:docMk/>
            <pc:sldMk cId="138811220" sldId="696"/>
            <ac:spMk id="2" creationId="{FB91CBC6-CB99-4772-AD60-6FDBAE6F9C92}"/>
          </ac:spMkLst>
        </pc:spChg>
        <pc:spChg chg="mod">
          <ac:chgData name="Cristian Chilipirea" userId="34ab170da5908fc4" providerId="LiveId" clId="{E6A114CD-C836-4A5C-A59E-5B196107C296}" dt="2018-10-08T16:20:33.789" v="4170" actId="20577"/>
          <ac:spMkLst>
            <pc:docMk/>
            <pc:sldMk cId="138811220" sldId="696"/>
            <ac:spMk id="6" creationId="{23CEB53E-19C4-4988-8B3C-1A89BE87B337}"/>
          </ac:spMkLst>
        </pc:spChg>
      </pc:sldChg>
      <pc:sldChg chg="addSp modSp add">
        <pc:chgData name="Cristian Chilipirea" userId="34ab170da5908fc4" providerId="LiveId" clId="{E6A114CD-C836-4A5C-A59E-5B196107C296}" dt="2018-10-08T16:31:53.424" v="4410" actId="1076"/>
        <pc:sldMkLst>
          <pc:docMk/>
          <pc:sldMk cId="1429318266" sldId="697"/>
        </pc:sldMkLst>
        <pc:spChg chg="mod">
          <ac:chgData name="Cristian Chilipirea" userId="34ab170da5908fc4" providerId="LiveId" clId="{E6A114CD-C836-4A5C-A59E-5B196107C296}" dt="2018-10-08T16:28:27.138" v="4247" actId="20577"/>
          <ac:spMkLst>
            <pc:docMk/>
            <pc:sldMk cId="1429318266" sldId="697"/>
            <ac:spMk id="2" creationId="{71678F68-EF50-4A4D-A588-85B653E8E8FB}"/>
          </ac:spMkLst>
        </pc:spChg>
        <pc:spChg chg="mod">
          <ac:chgData name="Cristian Chilipirea" userId="34ab170da5908fc4" providerId="LiveId" clId="{E6A114CD-C836-4A5C-A59E-5B196107C296}" dt="2018-10-08T16:31:10.330" v="4398" actId="207"/>
          <ac:spMkLst>
            <pc:docMk/>
            <pc:sldMk cId="1429318266" sldId="697"/>
            <ac:spMk id="3" creationId="{CDF460C6-039B-43E4-ADE4-1756021EA5EB}"/>
          </ac:spMkLst>
        </pc:spChg>
        <pc:spChg chg="add mod">
          <ac:chgData name="Cristian Chilipirea" userId="34ab170da5908fc4" providerId="LiveId" clId="{E6A114CD-C836-4A5C-A59E-5B196107C296}" dt="2018-10-08T16:31:53.424" v="4410" actId="1076"/>
          <ac:spMkLst>
            <pc:docMk/>
            <pc:sldMk cId="1429318266" sldId="697"/>
            <ac:spMk id="5" creationId="{31AE2AB6-7DCB-48AB-8ADD-FB39AB3B3433}"/>
          </ac:spMkLst>
        </pc:spChg>
      </pc:sldChg>
      <pc:sldChg chg="add del">
        <pc:chgData name="Cristian Chilipirea" userId="34ab170da5908fc4" providerId="LiveId" clId="{E6A114CD-C836-4A5C-A59E-5B196107C296}" dt="2018-10-08T16:28:22.367" v="4239" actId="2696"/>
        <pc:sldMkLst>
          <pc:docMk/>
          <pc:sldMk cId="2513114995" sldId="697"/>
        </pc:sldMkLst>
      </pc:sldChg>
      <pc:sldChg chg="modSp add">
        <pc:chgData name="Cristian Chilipirea" userId="34ab170da5908fc4" providerId="LiveId" clId="{E6A114CD-C836-4A5C-A59E-5B196107C296}" dt="2018-10-08T16:33:32.828" v="4451" actId="14100"/>
        <pc:sldMkLst>
          <pc:docMk/>
          <pc:sldMk cId="656273675" sldId="698"/>
        </pc:sldMkLst>
        <pc:spChg chg="mod">
          <ac:chgData name="Cristian Chilipirea" userId="34ab170da5908fc4" providerId="LiveId" clId="{E6A114CD-C836-4A5C-A59E-5B196107C296}" dt="2018-10-08T16:32:04.151" v="4413" actId="20577"/>
          <ac:spMkLst>
            <pc:docMk/>
            <pc:sldMk cId="656273675" sldId="698"/>
            <ac:spMk id="3" creationId="{CDF460C6-039B-43E4-ADE4-1756021EA5EB}"/>
          </ac:spMkLst>
        </pc:spChg>
        <pc:spChg chg="mod">
          <ac:chgData name="Cristian Chilipirea" userId="34ab170da5908fc4" providerId="LiveId" clId="{E6A114CD-C836-4A5C-A59E-5B196107C296}" dt="2018-10-08T16:33:32.828" v="4451" actId="14100"/>
          <ac:spMkLst>
            <pc:docMk/>
            <pc:sldMk cId="656273675" sldId="698"/>
            <ac:spMk id="5" creationId="{31AE2AB6-7DCB-48AB-8ADD-FB39AB3B3433}"/>
          </ac:spMkLst>
        </pc:spChg>
      </pc:sldChg>
      <pc:sldChg chg="addSp modSp add">
        <pc:chgData name="Cristian Chilipirea" userId="34ab170da5908fc4" providerId="LiveId" clId="{E6A114CD-C836-4A5C-A59E-5B196107C296}" dt="2018-10-08T16:35:07.157" v="4527" actId="1076"/>
        <pc:sldMkLst>
          <pc:docMk/>
          <pc:sldMk cId="3053016918" sldId="699"/>
        </pc:sldMkLst>
        <pc:spChg chg="add mod">
          <ac:chgData name="Cristian Chilipirea" userId="34ab170da5908fc4" providerId="LiveId" clId="{E6A114CD-C836-4A5C-A59E-5B196107C296}" dt="2018-10-08T16:34:44.570" v="4518" actId="20577"/>
          <ac:spMkLst>
            <pc:docMk/>
            <pc:sldMk cId="3053016918" sldId="699"/>
            <ac:spMk id="6" creationId="{FFBD14EC-D791-488A-8EB7-EEDFC2A13D5F}"/>
          </ac:spMkLst>
        </pc:spChg>
        <pc:cxnChg chg="add mod">
          <ac:chgData name="Cristian Chilipirea" userId="34ab170da5908fc4" providerId="LiveId" clId="{E6A114CD-C836-4A5C-A59E-5B196107C296}" dt="2018-10-08T16:34:57.773" v="4521" actId="1076"/>
          <ac:cxnSpMkLst>
            <pc:docMk/>
            <pc:sldMk cId="3053016918" sldId="699"/>
            <ac:cxnSpMk id="7" creationId="{C49D712F-36CB-4EBD-BC32-73083F7A1E6A}"/>
          </ac:cxnSpMkLst>
        </pc:cxnChg>
        <pc:cxnChg chg="add mod">
          <ac:chgData name="Cristian Chilipirea" userId="34ab170da5908fc4" providerId="LiveId" clId="{E6A114CD-C836-4A5C-A59E-5B196107C296}" dt="2018-10-08T16:35:01.461" v="4523" actId="1076"/>
          <ac:cxnSpMkLst>
            <pc:docMk/>
            <pc:sldMk cId="3053016918" sldId="699"/>
            <ac:cxnSpMk id="9" creationId="{0CECAE2B-B1C7-4CD3-A733-7EE3399B3E77}"/>
          </ac:cxnSpMkLst>
        </pc:cxnChg>
        <pc:cxnChg chg="add mod">
          <ac:chgData name="Cristian Chilipirea" userId="34ab170da5908fc4" providerId="LiveId" clId="{E6A114CD-C836-4A5C-A59E-5B196107C296}" dt="2018-10-08T16:35:03.352" v="4525" actId="1076"/>
          <ac:cxnSpMkLst>
            <pc:docMk/>
            <pc:sldMk cId="3053016918" sldId="699"/>
            <ac:cxnSpMk id="10" creationId="{407BFCDF-CF91-49AD-A2C0-D066CE06FEB5}"/>
          </ac:cxnSpMkLst>
        </pc:cxnChg>
        <pc:cxnChg chg="add mod">
          <ac:chgData name="Cristian Chilipirea" userId="34ab170da5908fc4" providerId="LiveId" clId="{E6A114CD-C836-4A5C-A59E-5B196107C296}" dt="2018-10-08T16:35:07.157" v="4527" actId="1076"/>
          <ac:cxnSpMkLst>
            <pc:docMk/>
            <pc:sldMk cId="3053016918" sldId="699"/>
            <ac:cxnSpMk id="11" creationId="{B3E65BA6-8E51-4843-9A0F-93C2BD344EAE}"/>
          </ac:cxnSpMkLst>
        </pc:cxnChg>
      </pc:sldChg>
      <pc:sldChg chg="addSp delSp modSp add">
        <pc:chgData name="Cristian Chilipirea" userId="34ab170da5908fc4" providerId="LiveId" clId="{E6A114CD-C836-4A5C-A59E-5B196107C296}" dt="2018-10-08T16:36:02.028" v="4640" actId="1076"/>
        <pc:sldMkLst>
          <pc:docMk/>
          <pc:sldMk cId="4067465942" sldId="700"/>
        </pc:sldMkLst>
        <pc:spChg chg="mod">
          <ac:chgData name="Cristian Chilipirea" userId="34ab170da5908fc4" providerId="LiveId" clId="{E6A114CD-C836-4A5C-A59E-5B196107C296}" dt="2018-10-08T16:35:51.555" v="4636" actId="207"/>
          <ac:spMkLst>
            <pc:docMk/>
            <pc:sldMk cId="4067465942" sldId="700"/>
            <ac:spMk id="6" creationId="{FFBD14EC-D791-488A-8EB7-EEDFC2A13D5F}"/>
          </ac:spMkLst>
        </pc:spChg>
        <pc:cxnChg chg="del">
          <ac:chgData name="Cristian Chilipirea" userId="34ab170da5908fc4" providerId="LiveId" clId="{E6A114CD-C836-4A5C-A59E-5B196107C296}" dt="2018-10-08T16:35:19.852" v="4529" actId="478"/>
          <ac:cxnSpMkLst>
            <pc:docMk/>
            <pc:sldMk cId="4067465942" sldId="700"/>
            <ac:cxnSpMk id="7" creationId="{C49D712F-36CB-4EBD-BC32-73083F7A1E6A}"/>
          </ac:cxnSpMkLst>
        </pc:cxnChg>
        <pc:cxnChg chg="del">
          <ac:chgData name="Cristian Chilipirea" userId="34ab170da5908fc4" providerId="LiveId" clId="{E6A114CD-C836-4A5C-A59E-5B196107C296}" dt="2018-10-08T16:35:20.392" v="4530" actId="478"/>
          <ac:cxnSpMkLst>
            <pc:docMk/>
            <pc:sldMk cId="4067465942" sldId="700"/>
            <ac:cxnSpMk id="9" creationId="{0CECAE2B-B1C7-4CD3-A733-7EE3399B3E77}"/>
          </ac:cxnSpMkLst>
        </pc:cxnChg>
        <pc:cxnChg chg="del">
          <ac:chgData name="Cristian Chilipirea" userId="34ab170da5908fc4" providerId="LiveId" clId="{E6A114CD-C836-4A5C-A59E-5B196107C296}" dt="2018-10-08T16:35:20.932" v="4531" actId="478"/>
          <ac:cxnSpMkLst>
            <pc:docMk/>
            <pc:sldMk cId="4067465942" sldId="700"/>
            <ac:cxnSpMk id="10" creationId="{407BFCDF-CF91-49AD-A2C0-D066CE06FEB5}"/>
          </ac:cxnSpMkLst>
        </pc:cxnChg>
        <pc:cxnChg chg="del">
          <ac:chgData name="Cristian Chilipirea" userId="34ab170da5908fc4" providerId="LiveId" clId="{E6A114CD-C836-4A5C-A59E-5B196107C296}" dt="2018-10-08T16:35:21.996" v="4532" actId="478"/>
          <ac:cxnSpMkLst>
            <pc:docMk/>
            <pc:sldMk cId="4067465942" sldId="700"/>
            <ac:cxnSpMk id="11" creationId="{B3E65BA6-8E51-4843-9A0F-93C2BD344EAE}"/>
          </ac:cxnSpMkLst>
        </pc:cxnChg>
        <pc:cxnChg chg="add mod">
          <ac:chgData name="Cristian Chilipirea" userId="34ab170da5908fc4" providerId="LiveId" clId="{E6A114CD-C836-4A5C-A59E-5B196107C296}" dt="2018-10-08T16:35:58.678" v="4638" actId="1076"/>
          <ac:cxnSpMkLst>
            <pc:docMk/>
            <pc:sldMk cId="4067465942" sldId="700"/>
            <ac:cxnSpMk id="12" creationId="{798FB1BC-B407-49E8-8CC1-4C0B13E5490D}"/>
          </ac:cxnSpMkLst>
        </pc:cxnChg>
        <pc:cxnChg chg="add mod">
          <ac:chgData name="Cristian Chilipirea" userId="34ab170da5908fc4" providerId="LiveId" clId="{E6A114CD-C836-4A5C-A59E-5B196107C296}" dt="2018-10-08T16:36:02.028" v="4640" actId="1076"/>
          <ac:cxnSpMkLst>
            <pc:docMk/>
            <pc:sldMk cId="4067465942" sldId="700"/>
            <ac:cxnSpMk id="13" creationId="{2659945C-D509-4DD9-8106-2FCC0FA821D9}"/>
          </ac:cxnSpMkLst>
        </pc:cxnChg>
      </pc:sldChg>
      <pc:sldChg chg="modSp add ord">
        <pc:chgData name="Cristian Chilipirea" userId="34ab170da5908fc4" providerId="LiveId" clId="{E6A114CD-C836-4A5C-A59E-5B196107C296}" dt="2018-10-08T16:39:10.499" v="4795" actId="207"/>
        <pc:sldMkLst>
          <pc:docMk/>
          <pc:sldMk cId="1384152082" sldId="701"/>
        </pc:sldMkLst>
        <pc:spChg chg="mod">
          <ac:chgData name="Cristian Chilipirea" userId="34ab170da5908fc4" providerId="LiveId" clId="{E6A114CD-C836-4A5C-A59E-5B196107C296}" dt="2018-10-08T16:37:03.983" v="4683" actId="20577"/>
          <ac:spMkLst>
            <pc:docMk/>
            <pc:sldMk cId="1384152082" sldId="701"/>
            <ac:spMk id="2" creationId="{AAAF8688-5099-4EBA-BD7F-067152F5554D}"/>
          </ac:spMkLst>
        </pc:spChg>
        <pc:spChg chg="mod">
          <ac:chgData name="Cristian Chilipirea" userId="34ab170da5908fc4" providerId="LiveId" clId="{E6A114CD-C836-4A5C-A59E-5B196107C296}" dt="2018-10-08T16:39:10.499" v="4795" actId="207"/>
          <ac:spMkLst>
            <pc:docMk/>
            <pc:sldMk cId="1384152082" sldId="701"/>
            <ac:spMk id="3" creationId="{F6100568-24F0-4C63-A491-0ECAA8AFC9A0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AEDCE-EAD0-4526-8E14-63DA63AD923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17866-B2AF-442B-BE6E-1C4B04F7FF4D}">
      <dgm:prSet phldrT="[Text]"/>
      <dgm:spPr/>
      <dgm:t>
        <a:bodyPr/>
        <a:lstStyle/>
        <a:p>
          <a:r>
            <a:rPr lang="en-US" dirty="0"/>
            <a:t>Sanity check</a:t>
          </a:r>
        </a:p>
      </dgm:t>
    </dgm:pt>
    <dgm:pt modelId="{448594DA-C132-4D9F-AB94-871E1AC08B2B}" type="parTrans" cxnId="{59E36180-4451-40AB-8350-2A5D84CE1E1E}">
      <dgm:prSet/>
      <dgm:spPr/>
      <dgm:t>
        <a:bodyPr/>
        <a:lstStyle/>
        <a:p>
          <a:endParaRPr lang="en-US"/>
        </a:p>
      </dgm:t>
    </dgm:pt>
    <dgm:pt modelId="{B4C17765-5E73-48A2-8F13-6D6219115CAE}" type="sibTrans" cxnId="{59E36180-4451-40AB-8350-2A5D84CE1E1E}">
      <dgm:prSet/>
      <dgm:spPr/>
      <dgm:t>
        <a:bodyPr/>
        <a:lstStyle/>
        <a:p>
          <a:endParaRPr lang="en-US"/>
        </a:p>
      </dgm:t>
    </dgm:pt>
    <dgm:pt modelId="{48B65911-E35D-4CA5-B299-B83B0A72CFD8}">
      <dgm:prSet phldrT="[Text]"/>
      <dgm:spPr/>
      <dgm:t>
        <a:bodyPr/>
        <a:lstStyle/>
        <a:p>
          <a:r>
            <a:rPr lang="en-US" dirty="0"/>
            <a:t>Stress test consistency</a:t>
          </a:r>
        </a:p>
      </dgm:t>
    </dgm:pt>
    <dgm:pt modelId="{8F3E3530-EBF3-4CF4-BA82-77F2C70D0C40}" type="parTrans" cxnId="{2F2A0ECA-CB1A-46DD-9855-EDFBDB32F3B2}">
      <dgm:prSet/>
      <dgm:spPr/>
      <dgm:t>
        <a:bodyPr/>
        <a:lstStyle/>
        <a:p>
          <a:endParaRPr lang="en-US"/>
        </a:p>
      </dgm:t>
    </dgm:pt>
    <dgm:pt modelId="{EB48E40F-E40E-4810-BFDB-40029E8B0541}" type="sibTrans" cxnId="{2F2A0ECA-CB1A-46DD-9855-EDFBDB32F3B2}">
      <dgm:prSet/>
      <dgm:spPr/>
      <dgm:t>
        <a:bodyPr/>
        <a:lstStyle/>
        <a:p>
          <a:endParaRPr lang="en-US"/>
        </a:p>
      </dgm:t>
    </dgm:pt>
    <dgm:pt modelId="{728AE926-E9BC-4E85-B380-AFB92E51083B}">
      <dgm:prSet phldrT="[Text]"/>
      <dgm:spPr/>
      <dgm:t>
        <a:bodyPr/>
        <a:lstStyle/>
        <a:p>
          <a:r>
            <a:rPr lang="ro-RO" dirty="0"/>
            <a:t>Singura metodă ”acceptabilă” de a confirma că programul nu are </a:t>
          </a:r>
          <a:r>
            <a:rPr lang="ro-RO" dirty="0" err="1"/>
            <a:t>bug</a:t>
          </a:r>
          <a:r>
            <a:rPr lang="ro-RO" dirty="0"/>
            <a:t>-uri ce apar rar</a:t>
          </a:r>
          <a:endParaRPr lang="en-US" dirty="0"/>
        </a:p>
      </dgm:t>
    </dgm:pt>
    <dgm:pt modelId="{72F98E78-EC2F-48FD-9846-6255043B9B0A}" type="parTrans" cxnId="{6637B0E9-B3DD-4617-B530-ABF3E4C84080}">
      <dgm:prSet/>
      <dgm:spPr/>
      <dgm:t>
        <a:bodyPr/>
        <a:lstStyle/>
        <a:p>
          <a:endParaRPr lang="en-US"/>
        </a:p>
      </dgm:t>
    </dgm:pt>
    <dgm:pt modelId="{315C963F-3917-468B-89BA-8FA7A7F7B567}" type="sibTrans" cxnId="{6637B0E9-B3DD-4617-B530-ABF3E4C84080}">
      <dgm:prSet/>
      <dgm:spPr/>
      <dgm:t>
        <a:bodyPr/>
        <a:lstStyle/>
        <a:p>
          <a:endParaRPr lang="en-US"/>
        </a:p>
      </dgm:t>
    </dgm:pt>
    <dgm:pt modelId="{4A53C6AC-4C0C-4599-A0A0-261DCE02E7FF}">
      <dgm:prSet phldrT="[Text]"/>
      <dgm:spPr/>
      <dgm:t>
        <a:bodyPr/>
        <a:lstStyle/>
        <a:p>
          <a:r>
            <a:rPr lang="en-US" dirty="0"/>
            <a:t>Measure time</a:t>
          </a:r>
        </a:p>
      </dgm:t>
    </dgm:pt>
    <dgm:pt modelId="{1C83AAFD-6969-4E27-8945-06DF9EF1077F}" type="parTrans" cxnId="{00D96AF8-C4F0-4392-BA5A-70E973F10F27}">
      <dgm:prSet/>
      <dgm:spPr/>
      <dgm:t>
        <a:bodyPr/>
        <a:lstStyle/>
        <a:p>
          <a:endParaRPr lang="en-US"/>
        </a:p>
      </dgm:t>
    </dgm:pt>
    <dgm:pt modelId="{8FF48107-8347-4A72-AEA7-F4B4C6ABD573}" type="sibTrans" cxnId="{00D96AF8-C4F0-4392-BA5A-70E973F10F27}">
      <dgm:prSet/>
      <dgm:spPr/>
      <dgm:t>
        <a:bodyPr/>
        <a:lstStyle/>
        <a:p>
          <a:endParaRPr lang="en-US"/>
        </a:p>
      </dgm:t>
    </dgm:pt>
    <dgm:pt modelId="{4E49009E-FF0D-4924-A2A9-AE8935E3E699}">
      <dgm:prSet phldrT="[Text]"/>
      <dgm:spPr/>
      <dgm:t>
        <a:bodyPr/>
        <a:lstStyle/>
        <a:p>
          <a:r>
            <a:rPr lang="ro-RO" dirty="0"/>
            <a:t>Pentru a determina că programul e scalabil și </a:t>
          </a:r>
          <a:r>
            <a:rPr lang="ro-RO" dirty="0" err="1"/>
            <a:t>întradevăr</a:t>
          </a:r>
          <a:r>
            <a:rPr lang="ro-RO" dirty="0"/>
            <a:t> implementat în paralel</a:t>
          </a:r>
          <a:endParaRPr lang="en-US" dirty="0"/>
        </a:p>
      </dgm:t>
    </dgm:pt>
    <dgm:pt modelId="{79740A46-BF42-4044-9DD4-910D711596FF}" type="parTrans" cxnId="{C6320D78-7E67-45EB-AC50-74DEAC5B7C80}">
      <dgm:prSet/>
      <dgm:spPr/>
      <dgm:t>
        <a:bodyPr/>
        <a:lstStyle/>
        <a:p>
          <a:endParaRPr lang="en-US"/>
        </a:p>
      </dgm:t>
    </dgm:pt>
    <dgm:pt modelId="{F958F7DB-53A8-4061-8B92-E8AC16AFB693}" type="sibTrans" cxnId="{C6320D78-7E67-45EB-AC50-74DEAC5B7C80}">
      <dgm:prSet/>
      <dgm:spPr/>
      <dgm:t>
        <a:bodyPr/>
        <a:lstStyle/>
        <a:p>
          <a:endParaRPr lang="en-US"/>
        </a:p>
      </dgm:t>
    </dgm:pt>
    <dgm:pt modelId="{5CE712CF-BF70-427F-9BF2-51ED51FE87AA}">
      <dgm:prSet phldrT="[Text]"/>
      <dgm:spPr/>
      <dgm:t>
        <a:bodyPr/>
        <a:lstStyle/>
        <a:p>
          <a:r>
            <a:rPr lang="en-US" dirty="0"/>
            <a:t>Test m</a:t>
          </a:r>
          <a:r>
            <a:rPr lang="ro-RO" noProof="0" dirty="0"/>
            <a:t>ici, rapide pentru a salva timp</a:t>
          </a:r>
          <a:r>
            <a:rPr lang="en-US" dirty="0"/>
            <a:t> </a:t>
          </a:r>
          <a:r>
            <a:rPr lang="ro-RO" noProof="0" dirty="0"/>
            <a:t>dac</a:t>
          </a:r>
          <a:r>
            <a:rPr lang="ro-RO" dirty="0"/>
            <a:t>ă sunt probleme majore</a:t>
          </a:r>
          <a:endParaRPr lang="en-US" dirty="0"/>
        </a:p>
      </dgm:t>
    </dgm:pt>
    <dgm:pt modelId="{A2C9D00A-39A2-4A55-A20F-725C20A211E6}" type="parTrans" cxnId="{B37B4186-E53F-47B8-BA10-FE5D82EAE223}">
      <dgm:prSet/>
      <dgm:spPr/>
      <dgm:t>
        <a:bodyPr/>
        <a:lstStyle/>
        <a:p>
          <a:endParaRPr lang="en-US"/>
        </a:p>
      </dgm:t>
    </dgm:pt>
    <dgm:pt modelId="{CD0433D9-443A-4874-AD17-AC518739F6CB}" type="sibTrans" cxnId="{B37B4186-E53F-47B8-BA10-FE5D82EAE223}">
      <dgm:prSet/>
      <dgm:spPr/>
      <dgm:t>
        <a:bodyPr/>
        <a:lstStyle/>
        <a:p>
          <a:endParaRPr lang="en-US"/>
        </a:p>
      </dgm:t>
    </dgm:pt>
    <dgm:pt modelId="{AB292719-888B-4A65-B397-693CEF82199B}" type="pres">
      <dgm:prSet presAssocID="{501AEDCE-EAD0-4526-8E14-63DA63AD9236}" presName="rootnode" presStyleCnt="0">
        <dgm:presLayoutVars>
          <dgm:chMax/>
          <dgm:chPref/>
          <dgm:dir/>
          <dgm:animLvl val="lvl"/>
        </dgm:presLayoutVars>
      </dgm:prSet>
      <dgm:spPr/>
    </dgm:pt>
    <dgm:pt modelId="{5DC5D845-D185-4674-AF13-C2D6222D9EB0}" type="pres">
      <dgm:prSet presAssocID="{80717866-B2AF-442B-BE6E-1C4B04F7FF4D}" presName="composite" presStyleCnt="0"/>
      <dgm:spPr/>
    </dgm:pt>
    <dgm:pt modelId="{10593CC7-DE42-447F-BCFF-87DC7DEF7A84}" type="pres">
      <dgm:prSet presAssocID="{80717866-B2AF-442B-BE6E-1C4B04F7FF4D}" presName="bentUpArrow1" presStyleLbl="alignImgPlace1" presStyleIdx="0" presStyleCnt="2"/>
      <dgm:spPr/>
    </dgm:pt>
    <dgm:pt modelId="{1522B5A4-371D-4499-94B9-A799C6B38028}" type="pres">
      <dgm:prSet presAssocID="{80717866-B2AF-442B-BE6E-1C4B04F7FF4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8E5E864-D8D7-4FC6-996C-451BC008AA9C}" type="pres">
      <dgm:prSet presAssocID="{80717866-B2AF-442B-BE6E-1C4B04F7FF4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53AC3CF-3F22-4BD6-81CE-F03027C12871}" type="pres">
      <dgm:prSet presAssocID="{B4C17765-5E73-48A2-8F13-6D6219115CAE}" presName="sibTrans" presStyleCnt="0"/>
      <dgm:spPr/>
    </dgm:pt>
    <dgm:pt modelId="{AE4A4834-0877-46DC-9C7A-1CAB8132FB3B}" type="pres">
      <dgm:prSet presAssocID="{48B65911-E35D-4CA5-B299-B83B0A72CFD8}" presName="composite" presStyleCnt="0"/>
      <dgm:spPr/>
    </dgm:pt>
    <dgm:pt modelId="{42998B5A-FA69-4712-B93B-0FD2E1CE1FA0}" type="pres">
      <dgm:prSet presAssocID="{48B65911-E35D-4CA5-B299-B83B0A72CFD8}" presName="bentUpArrow1" presStyleLbl="alignImgPlace1" presStyleIdx="1" presStyleCnt="2"/>
      <dgm:spPr/>
    </dgm:pt>
    <dgm:pt modelId="{EFDAC94E-8AA9-499C-8DB5-23818F4502E8}" type="pres">
      <dgm:prSet presAssocID="{48B65911-E35D-4CA5-B299-B83B0A72CFD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D70E2BD-73CD-4A88-A9BE-2AA58891ACD3}" type="pres">
      <dgm:prSet presAssocID="{48B65911-E35D-4CA5-B299-B83B0A72CFD8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2612BC7-0CC7-44E6-9F69-9FBEB6C17710}" type="pres">
      <dgm:prSet presAssocID="{EB48E40F-E40E-4810-BFDB-40029E8B0541}" presName="sibTrans" presStyleCnt="0"/>
      <dgm:spPr/>
    </dgm:pt>
    <dgm:pt modelId="{0077655B-DE82-4649-8330-7FA94C4C0392}" type="pres">
      <dgm:prSet presAssocID="{4A53C6AC-4C0C-4599-A0A0-261DCE02E7FF}" presName="composite" presStyleCnt="0"/>
      <dgm:spPr/>
    </dgm:pt>
    <dgm:pt modelId="{2E261014-75CB-47EE-BA2F-C7373E12C030}" type="pres">
      <dgm:prSet presAssocID="{4A53C6AC-4C0C-4599-A0A0-261DCE02E7F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41D4D6F-FB99-4CFE-8ADF-30E8745587C8}" type="pres">
      <dgm:prSet presAssocID="{4A53C6AC-4C0C-4599-A0A0-261DCE02E7F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8C1E917-871C-4FE9-B5B3-7E58E8BFA100}" type="presOf" srcId="{80717866-B2AF-442B-BE6E-1C4B04F7FF4D}" destId="{1522B5A4-371D-4499-94B9-A799C6B38028}" srcOrd="0" destOrd="0" presId="urn:microsoft.com/office/officeart/2005/8/layout/StepDownProcess"/>
    <dgm:cxn modelId="{7EECB122-5CDA-47D3-8BCA-8C819F00DA02}" type="presOf" srcId="{48B65911-E35D-4CA5-B299-B83B0A72CFD8}" destId="{EFDAC94E-8AA9-499C-8DB5-23818F4502E8}" srcOrd="0" destOrd="0" presId="urn:microsoft.com/office/officeart/2005/8/layout/StepDownProcess"/>
    <dgm:cxn modelId="{EAA34C45-425C-4144-ACFE-1CD2ECDBD6BA}" type="presOf" srcId="{728AE926-E9BC-4E85-B380-AFB92E51083B}" destId="{2D70E2BD-73CD-4A88-A9BE-2AA58891ACD3}" srcOrd="0" destOrd="0" presId="urn:microsoft.com/office/officeart/2005/8/layout/StepDownProcess"/>
    <dgm:cxn modelId="{46CCB063-E7C7-404E-AE66-783A13C88807}" type="presOf" srcId="{4E49009E-FF0D-4924-A2A9-AE8935E3E699}" destId="{841D4D6F-FB99-4CFE-8ADF-30E8745587C8}" srcOrd="0" destOrd="0" presId="urn:microsoft.com/office/officeart/2005/8/layout/StepDownProcess"/>
    <dgm:cxn modelId="{C6320D78-7E67-45EB-AC50-74DEAC5B7C80}" srcId="{4A53C6AC-4C0C-4599-A0A0-261DCE02E7FF}" destId="{4E49009E-FF0D-4924-A2A9-AE8935E3E699}" srcOrd="0" destOrd="0" parTransId="{79740A46-BF42-4044-9DD4-910D711596FF}" sibTransId="{F958F7DB-53A8-4061-8B92-E8AC16AFB693}"/>
    <dgm:cxn modelId="{59E36180-4451-40AB-8350-2A5D84CE1E1E}" srcId="{501AEDCE-EAD0-4526-8E14-63DA63AD9236}" destId="{80717866-B2AF-442B-BE6E-1C4B04F7FF4D}" srcOrd="0" destOrd="0" parTransId="{448594DA-C132-4D9F-AB94-871E1AC08B2B}" sibTransId="{B4C17765-5E73-48A2-8F13-6D6219115CAE}"/>
    <dgm:cxn modelId="{B37B4186-E53F-47B8-BA10-FE5D82EAE223}" srcId="{80717866-B2AF-442B-BE6E-1C4B04F7FF4D}" destId="{5CE712CF-BF70-427F-9BF2-51ED51FE87AA}" srcOrd="0" destOrd="0" parTransId="{A2C9D00A-39A2-4A55-A20F-725C20A211E6}" sibTransId="{CD0433D9-443A-4874-AD17-AC518739F6CB}"/>
    <dgm:cxn modelId="{D8D56387-A287-4FE0-AEB5-E12CC52B8AF2}" type="presOf" srcId="{4A53C6AC-4C0C-4599-A0A0-261DCE02E7FF}" destId="{2E261014-75CB-47EE-BA2F-C7373E12C030}" srcOrd="0" destOrd="0" presId="urn:microsoft.com/office/officeart/2005/8/layout/StepDownProcess"/>
    <dgm:cxn modelId="{6CA66F8D-C49B-48F1-B023-B540EABC2C85}" type="presOf" srcId="{501AEDCE-EAD0-4526-8E14-63DA63AD9236}" destId="{AB292719-888B-4A65-B397-693CEF82199B}" srcOrd="0" destOrd="0" presId="urn:microsoft.com/office/officeart/2005/8/layout/StepDownProcess"/>
    <dgm:cxn modelId="{918BB9C3-2E73-4C15-9B97-1C053D999C27}" type="presOf" srcId="{5CE712CF-BF70-427F-9BF2-51ED51FE87AA}" destId="{B8E5E864-D8D7-4FC6-996C-451BC008AA9C}" srcOrd="0" destOrd="0" presId="urn:microsoft.com/office/officeart/2005/8/layout/StepDownProcess"/>
    <dgm:cxn modelId="{2F2A0ECA-CB1A-46DD-9855-EDFBDB32F3B2}" srcId="{501AEDCE-EAD0-4526-8E14-63DA63AD9236}" destId="{48B65911-E35D-4CA5-B299-B83B0A72CFD8}" srcOrd="1" destOrd="0" parTransId="{8F3E3530-EBF3-4CF4-BA82-77F2C70D0C40}" sibTransId="{EB48E40F-E40E-4810-BFDB-40029E8B0541}"/>
    <dgm:cxn modelId="{6637B0E9-B3DD-4617-B530-ABF3E4C84080}" srcId="{48B65911-E35D-4CA5-B299-B83B0A72CFD8}" destId="{728AE926-E9BC-4E85-B380-AFB92E51083B}" srcOrd="0" destOrd="0" parTransId="{72F98E78-EC2F-48FD-9846-6255043B9B0A}" sibTransId="{315C963F-3917-468B-89BA-8FA7A7F7B567}"/>
    <dgm:cxn modelId="{00D96AF8-C4F0-4392-BA5A-70E973F10F27}" srcId="{501AEDCE-EAD0-4526-8E14-63DA63AD9236}" destId="{4A53C6AC-4C0C-4599-A0A0-261DCE02E7FF}" srcOrd="2" destOrd="0" parTransId="{1C83AAFD-6969-4E27-8945-06DF9EF1077F}" sibTransId="{8FF48107-8347-4A72-AEA7-F4B4C6ABD573}"/>
    <dgm:cxn modelId="{B7E05FFE-1526-4B6C-967E-50ADED2F8A67}" type="presParOf" srcId="{AB292719-888B-4A65-B397-693CEF82199B}" destId="{5DC5D845-D185-4674-AF13-C2D6222D9EB0}" srcOrd="0" destOrd="0" presId="urn:microsoft.com/office/officeart/2005/8/layout/StepDownProcess"/>
    <dgm:cxn modelId="{6432C14E-C735-459C-8BE7-9D0DBA97B76A}" type="presParOf" srcId="{5DC5D845-D185-4674-AF13-C2D6222D9EB0}" destId="{10593CC7-DE42-447F-BCFF-87DC7DEF7A84}" srcOrd="0" destOrd="0" presId="urn:microsoft.com/office/officeart/2005/8/layout/StepDownProcess"/>
    <dgm:cxn modelId="{087B568E-CB11-4338-9648-2C988A32F84B}" type="presParOf" srcId="{5DC5D845-D185-4674-AF13-C2D6222D9EB0}" destId="{1522B5A4-371D-4499-94B9-A799C6B38028}" srcOrd="1" destOrd="0" presId="urn:microsoft.com/office/officeart/2005/8/layout/StepDownProcess"/>
    <dgm:cxn modelId="{1AC43CD6-674F-47A8-8545-9961EB2EC6C2}" type="presParOf" srcId="{5DC5D845-D185-4674-AF13-C2D6222D9EB0}" destId="{B8E5E864-D8D7-4FC6-996C-451BC008AA9C}" srcOrd="2" destOrd="0" presId="urn:microsoft.com/office/officeart/2005/8/layout/StepDownProcess"/>
    <dgm:cxn modelId="{5E451F9D-DE87-4E05-AC96-56ABB9AB4066}" type="presParOf" srcId="{AB292719-888B-4A65-B397-693CEF82199B}" destId="{253AC3CF-3F22-4BD6-81CE-F03027C12871}" srcOrd="1" destOrd="0" presId="urn:microsoft.com/office/officeart/2005/8/layout/StepDownProcess"/>
    <dgm:cxn modelId="{E37203F5-D838-4E6A-B8A5-B130C7EED878}" type="presParOf" srcId="{AB292719-888B-4A65-B397-693CEF82199B}" destId="{AE4A4834-0877-46DC-9C7A-1CAB8132FB3B}" srcOrd="2" destOrd="0" presId="urn:microsoft.com/office/officeart/2005/8/layout/StepDownProcess"/>
    <dgm:cxn modelId="{E6DE249D-FAB3-439D-9F95-E87087E46D84}" type="presParOf" srcId="{AE4A4834-0877-46DC-9C7A-1CAB8132FB3B}" destId="{42998B5A-FA69-4712-B93B-0FD2E1CE1FA0}" srcOrd="0" destOrd="0" presId="urn:microsoft.com/office/officeart/2005/8/layout/StepDownProcess"/>
    <dgm:cxn modelId="{8015EB9F-4CE5-44B9-88F9-2CECD6FAA427}" type="presParOf" srcId="{AE4A4834-0877-46DC-9C7A-1CAB8132FB3B}" destId="{EFDAC94E-8AA9-499C-8DB5-23818F4502E8}" srcOrd="1" destOrd="0" presId="urn:microsoft.com/office/officeart/2005/8/layout/StepDownProcess"/>
    <dgm:cxn modelId="{5C82D6F6-E453-4E7A-A12E-542B5CD7D71F}" type="presParOf" srcId="{AE4A4834-0877-46DC-9C7A-1CAB8132FB3B}" destId="{2D70E2BD-73CD-4A88-A9BE-2AA58891ACD3}" srcOrd="2" destOrd="0" presId="urn:microsoft.com/office/officeart/2005/8/layout/StepDownProcess"/>
    <dgm:cxn modelId="{BF986A93-2730-422B-861C-E4C614867605}" type="presParOf" srcId="{AB292719-888B-4A65-B397-693CEF82199B}" destId="{62612BC7-0CC7-44E6-9F69-9FBEB6C17710}" srcOrd="3" destOrd="0" presId="urn:microsoft.com/office/officeart/2005/8/layout/StepDownProcess"/>
    <dgm:cxn modelId="{660124AB-22F3-4425-A19C-7B950C541D97}" type="presParOf" srcId="{AB292719-888B-4A65-B397-693CEF82199B}" destId="{0077655B-DE82-4649-8330-7FA94C4C0392}" srcOrd="4" destOrd="0" presId="urn:microsoft.com/office/officeart/2005/8/layout/StepDownProcess"/>
    <dgm:cxn modelId="{00E62B5F-04C6-41DD-9217-B2AAABFBB873}" type="presParOf" srcId="{0077655B-DE82-4649-8330-7FA94C4C0392}" destId="{2E261014-75CB-47EE-BA2F-C7373E12C030}" srcOrd="0" destOrd="0" presId="urn:microsoft.com/office/officeart/2005/8/layout/StepDownProcess"/>
    <dgm:cxn modelId="{0A2FAB97-B393-41ED-9BCF-8F71A5856503}" type="presParOf" srcId="{0077655B-DE82-4649-8330-7FA94C4C0392}" destId="{841D4D6F-FB99-4CFE-8ADF-30E8745587C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93CC7-DE42-447F-BCFF-87DC7DEF7A84}">
      <dsp:nvSpPr>
        <dsp:cNvPr id="0" name=""/>
        <dsp:cNvSpPr/>
      </dsp:nvSpPr>
      <dsp:spPr>
        <a:xfrm rot="5400000">
          <a:off x="708927" y="1502340"/>
          <a:ext cx="1328690" cy="151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2B5A4-371D-4499-94B9-A799C6B38028}">
      <dsp:nvSpPr>
        <dsp:cNvPr id="0" name=""/>
        <dsp:cNvSpPr/>
      </dsp:nvSpPr>
      <dsp:spPr>
        <a:xfrm>
          <a:off x="356904" y="29460"/>
          <a:ext cx="2236732" cy="15656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Sanity check</a:t>
          </a:r>
        </a:p>
      </dsp:txBody>
      <dsp:txXfrm>
        <a:off x="433346" y="105902"/>
        <a:ext cx="2083848" cy="1412756"/>
      </dsp:txXfrm>
    </dsp:sp>
    <dsp:sp modelId="{B8E5E864-D8D7-4FC6-996C-451BC008AA9C}">
      <dsp:nvSpPr>
        <dsp:cNvPr id="0" name=""/>
        <dsp:cNvSpPr/>
      </dsp:nvSpPr>
      <dsp:spPr>
        <a:xfrm>
          <a:off x="2593637" y="178779"/>
          <a:ext cx="1626786" cy="1265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Test m</a:t>
          </a:r>
          <a:r>
            <a:rPr lang="ro-RO" sz="1400" kern="1200" noProof="0" dirty="0"/>
            <a:t>ici, rapide pentru a salva timp</a:t>
          </a:r>
          <a:r>
            <a:rPr lang="en-US" sz="1400" kern="1200" dirty="0"/>
            <a:t> </a:t>
          </a:r>
          <a:r>
            <a:rPr lang="ro-RO" sz="1400" kern="1200" noProof="0" dirty="0"/>
            <a:t>dac</a:t>
          </a:r>
          <a:r>
            <a:rPr lang="ro-RO" sz="1400" kern="1200" dirty="0"/>
            <a:t>ă sunt probleme majore</a:t>
          </a:r>
          <a:endParaRPr lang="en-US" sz="1400" kern="1200" dirty="0"/>
        </a:p>
      </dsp:txBody>
      <dsp:txXfrm>
        <a:off x="2593637" y="178779"/>
        <a:ext cx="1626786" cy="1265419"/>
      </dsp:txXfrm>
    </dsp:sp>
    <dsp:sp modelId="{42998B5A-FA69-4712-B93B-0FD2E1CE1FA0}">
      <dsp:nvSpPr>
        <dsp:cNvPr id="0" name=""/>
        <dsp:cNvSpPr/>
      </dsp:nvSpPr>
      <dsp:spPr>
        <a:xfrm rot="5400000">
          <a:off x="2563416" y="3261071"/>
          <a:ext cx="1328690" cy="151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AC94E-8AA9-499C-8DB5-23818F4502E8}">
      <dsp:nvSpPr>
        <dsp:cNvPr id="0" name=""/>
        <dsp:cNvSpPr/>
      </dsp:nvSpPr>
      <dsp:spPr>
        <a:xfrm>
          <a:off x="2211394" y="1788191"/>
          <a:ext cx="2236732" cy="15656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Stress test consistency</a:t>
          </a:r>
        </a:p>
      </dsp:txBody>
      <dsp:txXfrm>
        <a:off x="2287836" y="1864633"/>
        <a:ext cx="2083848" cy="1412756"/>
      </dsp:txXfrm>
    </dsp:sp>
    <dsp:sp modelId="{2D70E2BD-73CD-4A88-A9BE-2AA58891ACD3}">
      <dsp:nvSpPr>
        <dsp:cNvPr id="0" name=""/>
        <dsp:cNvSpPr/>
      </dsp:nvSpPr>
      <dsp:spPr>
        <a:xfrm>
          <a:off x="4448127" y="1937510"/>
          <a:ext cx="1626786" cy="1265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400" kern="1200" dirty="0"/>
            <a:t>Singura metodă ”acceptabilă” de a confirma că programul nu are </a:t>
          </a:r>
          <a:r>
            <a:rPr lang="ro-RO" sz="1400" kern="1200" dirty="0" err="1"/>
            <a:t>bug</a:t>
          </a:r>
          <a:r>
            <a:rPr lang="ro-RO" sz="1400" kern="1200" dirty="0"/>
            <a:t>-uri ce apar rar</a:t>
          </a:r>
          <a:endParaRPr lang="en-US" sz="1400" kern="1200" dirty="0"/>
        </a:p>
      </dsp:txBody>
      <dsp:txXfrm>
        <a:off x="4448127" y="1937510"/>
        <a:ext cx="1626786" cy="1265419"/>
      </dsp:txXfrm>
    </dsp:sp>
    <dsp:sp modelId="{2E261014-75CB-47EE-BA2F-C7373E12C030}">
      <dsp:nvSpPr>
        <dsp:cNvPr id="0" name=""/>
        <dsp:cNvSpPr/>
      </dsp:nvSpPr>
      <dsp:spPr>
        <a:xfrm>
          <a:off x="4065883" y="3546922"/>
          <a:ext cx="2236732" cy="15656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Measure time</a:t>
          </a:r>
        </a:p>
      </dsp:txBody>
      <dsp:txXfrm>
        <a:off x="4142325" y="3623364"/>
        <a:ext cx="2083848" cy="1412756"/>
      </dsp:txXfrm>
    </dsp:sp>
    <dsp:sp modelId="{841D4D6F-FB99-4CFE-8ADF-30E8745587C8}">
      <dsp:nvSpPr>
        <dsp:cNvPr id="0" name=""/>
        <dsp:cNvSpPr/>
      </dsp:nvSpPr>
      <dsp:spPr>
        <a:xfrm>
          <a:off x="6302616" y="3696241"/>
          <a:ext cx="1626786" cy="1265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200" kern="1200" dirty="0"/>
            <a:t>Pentru a determina că programul e scalabil și </a:t>
          </a:r>
          <a:r>
            <a:rPr lang="ro-RO" sz="1200" kern="1200" dirty="0" err="1"/>
            <a:t>întradevăr</a:t>
          </a:r>
          <a:r>
            <a:rPr lang="ro-RO" sz="1200" kern="1200" dirty="0"/>
            <a:t> implementat în paralel</a:t>
          </a:r>
          <a:endParaRPr lang="en-US" sz="1200" kern="1200" dirty="0"/>
        </a:p>
      </dsp:txBody>
      <dsp:txXfrm>
        <a:off x="6302616" y="3696241"/>
        <a:ext cx="1626786" cy="1265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S</a:t>
            </a:r>
            <a:r>
              <a:rPr lang="ro-RO" sz="1600" dirty="0" err="1"/>
              <a:t>ăgeata</a:t>
            </a:r>
            <a:r>
              <a:rPr lang="ro-RO" sz="1600" dirty="0"/>
              <a:t> verde reprezintă program </a:t>
            </a:r>
            <a:r>
              <a:rPr lang="ro-RO" sz="1600" dirty="0" err="1"/>
              <a:t>counter</a:t>
            </a:r>
            <a:r>
              <a:rPr lang="ro-RO" sz="1600" dirty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962558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120018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45271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009394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628879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590565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84424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4225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139505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256452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1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614353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132694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600" dirty="0" err="1"/>
              <a:t>useAllCPU</a:t>
            </a:r>
            <a:r>
              <a:rPr lang="ro-RO" sz="1600" dirty="0"/>
              <a:t> este un program care folosește tot procesorul la maxim. El face multe calcule </a:t>
            </a:r>
            <a:r>
              <a:rPr lang="ro-RO" sz="1600" dirty="0" err="1"/>
              <a:t>sqrt</a:t>
            </a:r>
            <a:r>
              <a:rPr lang="ro-RO" sz="1600" dirty="0"/>
              <a:t>.</a:t>
            </a:r>
          </a:p>
          <a:p>
            <a:r>
              <a:rPr lang="ro-RO" sz="1600" dirty="0"/>
              <a:t>Parametrul 12 este numărul de </a:t>
            </a:r>
            <a:r>
              <a:rPr lang="ro-RO" sz="1600" dirty="0" err="1"/>
              <a:t>thread</a:t>
            </a:r>
            <a:r>
              <a:rPr lang="ro-RO" sz="1600" dirty="0"/>
              <a:t>-uri pe care să îl folosească.</a:t>
            </a:r>
            <a:r>
              <a:rPr lang="en-US" sz="1600" dirty="0"/>
              <a:t> </a:t>
            </a:r>
            <a:r>
              <a:rPr lang="en-US" sz="1600" dirty="0" err="1"/>
              <a:t>Programul</a:t>
            </a:r>
            <a:r>
              <a:rPr lang="en-US" sz="1600" dirty="0"/>
              <a:t> a fost </a:t>
            </a:r>
            <a:r>
              <a:rPr lang="en-US" sz="1600" dirty="0" err="1"/>
              <a:t>rulat</a:t>
            </a:r>
            <a:r>
              <a:rPr lang="en-US" sz="1600" dirty="0"/>
              <a:t> pe un </a:t>
            </a:r>
            <a:r>
              <a:rPr lang="en-US" sz="1600" dirty="0" err="1"/>
              <a:t>sistem</a:t>
            </a:r>
            <a:r>
              <a:rPr lang="en-US" sz="1600" dirty="0"/>
              <a:t> cu 12 core-</a:t>
            </a:r>
            <a:r>
              <a:rPr lang="en-US" sz="1600" dirty="0" err="1"/>
              <a:t>uri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438907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974100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585909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227122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268496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447685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558351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964628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724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373712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686729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699973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602925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549970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176907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181392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389095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021944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881407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3708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710823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707049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600" dirty="0"/>
              <a:t>Nu se ține cont de timpul de citire/scriere RAM.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08334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7477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600" dirty="0" err="1"/>
              <a:t>Thread-ul</a:t>
            </a:r>
            <a:r>
              <a:rPr lang="ro-RO" sz="1600" dirty="0"/>
              <a:t> se pornește. Acest </a:t>
            </a:r>
            <a:r>
              <a:rPr lang="ro-RO" sz="1600" dirty="0" err="1"/>
              <a:t>thread</a:t>
            </a:r>
            <a:r>
              <a:rPr lang="ro-RO" sz="1600" dirty="0"/>
              <a:t> va rula în paralel cu </a:t>
            </a:r>
            <a:r>
              <a:rPr lang="ro-RO" sz="1600" dirty="0" err="1"/>
              <a:t>thread-ul</a:t>
            </a:r>
            <a:r>
              <a:rPr lang="ro-RO" sz="1600" dirty="0"/>
              <a:t> curent (cu </a:t>
            </a:r>
            <a:r>
              <a:rPr lang="ro-RO" sz="1600" dirty="0" err="1"/>
              <a:t>main</a:t>
            </a:r>
            <a:r>
              <a:rPr lang="ro-RO" sz="1600" dirty="0"/>
              <a:t>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3570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600" dirty="0"/>
              <a:t>Din acest moment avem două </a:t>
            </a:r>
            <a:r>
              <a:rPr lang="ro-RO" sz="1600" dirty="0" err="1"/>
              <a:t>thread</a:t>
            </a:r>
            <a:r>
              <a:rPr lang="ro-RO" sz="1600" dirty="0"/>
              <a:t>-uri și două program </a:t>
            </a:r>
            <a:r>
              <a:rPr lang="ro-RO" sz="1600" dirty="0" err="1"/>
              <a:t>counter</a:t>
            </a:r>
            <a:r>
              <a:rPr lang="ro-RO" sz="1600" dirty="0"/>
              <a:t>.</a:t>
            </a:r>
          </a:p>
          <a:p>
            <a:r>
              <a:rPr lang="ro-RO" sz="1600" dirty="0"/>
              <a:t>Ordinea în care cele două </a:t>
            </a:r>
            <a:r>
              <a:rPr lang="ro-RO" sz="1600" dirty="0" err="1"/>
              <a:t>thread</a:t>
            </a:r>
            <a:r>
              <a:rPr lang="ro-RO" sz="1600" dirty="0"/>
              <a:t>-uri execută instrucțiuni este determinată de sistemul de operare. Nu poate fi controlată și poate fi considerată aleatorie.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2895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752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398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600" dirty="0"/>
              <a:t>A fost pornit și al treilea </a:t>
            </a:r>
            <a:r>
              <a:rPr lang="ro-RO" sz="1600" dirty="0" err="1"/>
              <a:t>thread</a:t>
            </a:r>
            <a:r>
              <a:rPr lang="ro-RO" sz="1600" dirty="0"/>
              <a:t>.</a:t>
            </a:r>
          </a:p>
          <a:p>
            <a:r>
              <a:rPr lang="ro-RO" sz="1600" dirty="0"/>
              <a:t>Nu e necesar să discutăm deloc despre </a:t>
            </a:r>
            <a:r>
              <a:rPr lang="ro-RO" sz="1600" dirty="0" err="1"/>
              <a:t>core</a:t>
            </a:r>
            <a:r>
              <a:rPr lang="ro-RO" sz="1600" dirty="0"/>
              <a:t>-uri. </a:t>
            </a:r>
          </a:p>
          <a:p>
            <a:r>
              <a:rPr lang="ro-RO" sz="1600" dirty="0"/>
              <a:t>Aceste trei </a:t>
            </a:r>
            <a:r>
              <a:rPr lang="ro-RO" sz="1600" dirty="0" err="1"/>
              <a:t>thread</a:t>
            </a:r>
            <a:r>
              <a:rPr lang="ro-RO" sz="1600" dirty="0"/>
              <a:t>-uri pot rula și pe un </a:t>
            </a:r>
            <a:r>
              <a:rPr lang="ro-RO" sz="1600" dirty="0" err="1"/>
              <a:t>core</a:t>
            </a:r>
            <a:r>
              <a:rPr lang="ro-RO" sz="1600" dirty="0"/>
              <a:t> și pe mai multe. Sistemul de operare este cel care decide când și pe ce </a:t>
            </a:r>
            <a:r>
              <a:rPr lang="ro-RO" sz="1600" dirty="0" err="1"/>
              <a:t>core</a:t>
            </a:r>
            <a:r>
              <a:rPr lang="ro-RO" sz="1600" dirty="0"/>
              <a:t> va pune </a:t>
            </a:r>
            <a:r>
              <a:rPr lang="ro-RO" sz="1600" dirty="0" err="1"/>
              <a:t>thread</a:t>
            </a:r>
            <a:r>
              <a:rPr lang="ro-RO" sz="1600" dirty="0"/>
              <a:t>-urile să ruleze.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6714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126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5451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129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1097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600" dirty="0"/>
              <a:t>La apelul funcției </a:t>
            </a:r>
            <a:r>
              <a:rPr lang="ro-RO" sz="1600" dirty="0" err="1"/>
              <a:t>join</a:t>
            </a:r>
            <a:r>
              <a:rPr lang="ro-RO" sz="1600" dirty="0"/>
              <a:t> </a:t>
            </a:r>
            <a:r>
              <a:rPr lang="ro-RO" sz="1600" dirty="0" err="1"/>
              <a:t>thread-ul</a:t>
            </a:r>
            <a:r>
              <a:rPr lang="ro-RO" sz="1600" dirty="0"/>
              <a:t> principal (</a:t>
            </a:r>
            <a:r>
              <a:rPr lang="ro-RO" sz="1600" dirty="0" err="1"/>
              <a:t>main</a:t>
            </a:r>
            <a:r>
              <a:rPr lang="ro-RO" sz="1600" dirty="0"/>
              <a:t>) se blochează și așteaptă terminarea </a:t>
            </a:r>
            <a:r>
              <a:rPr lang="ro-RO" sz="1600" dirty="0" err="1"/>
              <a:t>thread</a:t>
            </a:r>
            <a:r>
              <a:rPr lang="ro-RO" sz="1600" dirty="0"/>
              <a:t>-ului dat ca parametru funcției (în acest caz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9007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0911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907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439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600" dirty="0"/>
              <a:t>Chiar dacă </a:t>
            </a:r>
            <a:r>
              <a:rPr lang="ro-RO" sz="1600" dirty="0" err="1"/>
              <a:t>thread-ul</a:t>
            </a:r>
            <a:r>
              <a:rPr lang="ro-RO" sz="1600" dirty="0"/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a terminat, </a:t>
            </a:r>
            <a:r>
              <a:rPr kumimoji="0" lang="ro-RO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thread-ul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o-RO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main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încă este blocat în așteptarea pentru </a:t>
            </a:r>
            <a:r>
              <a:rPr kumimoji="0" lang="ro-RO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thread-ul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63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7806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6151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711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5828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74273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600" dirty="0"/>
              <a:t>În momentul în care se apelează </a:t>
            </a:r>
            <a:r>
              <a:rPr lang="ro-RO" sz="1600" dirty="0" err="1"/>
              <a:t>join</a:t>
            </a:r>
            <a:r>
              <a:rPr lang="ro-RO" sz="1600" dirty="0"/>
              <a:t> pentru </a:t>
            </a:r>
            <a:r>
              <a:rPr lang="ro-RO" sz="1600" dirty="0" err="1"/>
              <a:t>thread-ul</a:t>
            </a:r>
            <a:r>
              <a:rPr lang="ro-RO" sz="1600" dirty="0"/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se constată că acesta este deja oprit și se trece mai departe.</a:t>
            </a:r>
          </a:p>
          <a:p>
            <a:r>
              <a:rPr kumimoji="0" lang="ro-R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Mare atenție: Funcția </a:t>
            </a:r>
            <a:r>
              <a:rPr kumimoji="0" lang="ro-R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join</a:t>
            </a:r>
            <a:r>
              <a:rPr kumimoji="0" lang="ro-R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nu oprește </a:t>
            </a:r>
            <a:r>
              <a:rPr kumimoji="0" lang="ro-R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thread-ul</a:t>
            </a:r>
            <a:r>
              <a:rPr kumimoji="0" lang="ro-R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nu îl întrerupe, nu îl omoară. Aceasta se blochează (puteți considera că face </a:t>
            </a:r>
            <a:r>
              <a:rPr kumimoji="0" lang="ro-R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busy</a:t>
            </a:r>
            <a:r>
              <a:rPr kumimoji="0" lang="ro-R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o-R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waiting</a:t>
            </a:r>
            <a:r>
              <a:rPr kumimoji="0" lang="ro-R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ro-R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defapt</a:t>
            </a:r>
            <a:r>
              <a:rPr kumimoji="0" lang="ro-R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trece în </a:t>
            </a:r>
            <a:r>
              <a:rPr kumimoji="0" lang="ro-R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sleep</a:t>
            </a:r>
            <a:r>
              <a:rPr kumimoji="0" lang="ro-R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– veți învăța la Sisteme de Operare) până ce </a:t>
            </a:r>
            <a:r>
              <a:rPr kumimoji="0" lang="ro-R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thread-ul</a:t>
            </a:r>
            <a:r>
              <a:rPr kumimoji="0" lang="ro-R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termină singur.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3595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3109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7891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2307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36844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70831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8875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20855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141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89907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8059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691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157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40328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58340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2613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593248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8275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37860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582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137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160164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917119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108769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280658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6768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70567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8151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49683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85624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7639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45400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332890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20224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86915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730447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69161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33511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41088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99124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68473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20729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929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147960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14391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356718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96418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19049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798949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53341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47058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340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779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8693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46730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814912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71461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74389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948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62892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878214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49323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975525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3207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846749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22850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35283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28535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23143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59602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4252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23018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399525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526590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510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Ciprian Dobre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Ciprian Dobre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Ciprian Dobre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Ciprian Dobre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Ciprian Dobre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Ciprian Dobre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Ciprian Dobre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Ciprian Dobre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Ciprian Dobre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Ciprian Dobre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Ciprian Dobre</a:t>
            </a:r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Algoritmi  Paraleli și Distribuiți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ro-RO" altLang="en-US" sz="3200" dirty="0" err="1">
                <a:ea typeface="ＭＳ Ｐゴシック" panose="020B0600070205080204" pitchFamily="34" charset="-128"/>
              </a:rPr>
              <a:t>Pthread</a:t>
            </a:r>
            <a:r>
              <a:rPr lang="ro-RO" altLang="en-US" sz="3200" dirty="0">
                <a:ea typeface="ＭＳ Ｐゴシック" panose="020B0600070205080204" pitchFamily="34" charset="-128"/>
              </a:rPr>
              <a:t> + Primitive sincronizare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846C0F-435A-4FA1-85D8-3361AE4E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58" y="3010793"/>
            <a:ext cx="56070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800" b="1" dirty="0">
                <a:solidFill>
                  <a:schemeClr val="bg1"/>
                </a:solidFill>
              </a:rPr>
              <a:t>Prof. </a:t>
            </a:r>
            <a:r>
              <a:rPr lang="en-US" altLang="en-US" sz="2800" b="1" dirty="0">
                <a:solidFill>
                  <a:schemeClr val="bg1"/>
                </a:solidFill>
              </a:rPr>
              <a:t>Ciprian Dobre</a:t>
            </a:r>
          </a:p>
          <a:p>
            <a:pPr algn="r" eaLnBrk="1" hangingPunct="1"/>
            <a:r>
              <a:rPr lang="en-US" altLang="en-US" sz="2400" dirty="0">
                <a:solidFill>
                  <a:schemeClr val="bg1"/>
                </a:solidFill>
              </a:rPr>
              <a:t>ciprian.dobre</a:t>
            </a:r>
            <a:r>
              <a:rPr lang="ro-RO" altLang="en-US" sz="2400" dirty="0">
                <a:solidFill>
                  <a:schemeClr val="bg1"/>
                </a:solidFill>
              </a:rPr>
              <a:t>@cs.pub.ro</a:t>
            </a:r>
            <a:endParaRPr lang="de-DE" altLang="en-US" sz="2400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ro-RO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BF33FA6-13D1-4543-A988-46261EA35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103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926684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1447487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1968290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926989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1447548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1968290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926684" y="3501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873824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3507790" y="277217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47930" y="1403573"/>
            <a:ext cx="862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err="1"/>
              <a:t>floor</a:t>
            </a:r>
            <a:r>
              <a:rPr lang="ro-RO" sz="3600" b="1" dirty="0"/>
              <a:t>(N/P) elemente    </a:t>
            </a:r>
            <a:r>
              <a:rPr lang="ro-RO" sz="3600" b="1" dirty="0" err="1"/>
              <a:t>floor</a:t>
            </a:r>
            <a:r>
              <a:rPr lang="ro-RO" sz="3600" b="1" dirty="0"/>
              <a:t>(15/2) = 7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5640805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851400" y="5636367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9B92D-56A5-400C-8FB3-7F5AE9642F42}"/>
              </a:ext>
            </a:extLst>
          </p:cNvPr>
          <p:cNvSpPr/>
          <p:nvPr/>
        </p:nvSpPr>
        <p:spPr>
          <a:xfrm>
            <a:off x="4832462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B807C-418D-400E-A9E0-5B78F69A7993}"/>
              </a:ext>
            </a:extLst>
          </p:cNvPr>
          <p:cNvSpPr/>
          <p:nvPr/>
        </p:nvSpPr>
        <p:spPr>
          <a:xfrm>
            <a:off x="5353143" y="4867221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A960F-F9FD-42CF-8595-C1C71DB7F961}"/>
              </a:ext>
            </a:extLst>
          </p:cNvPr>
          <p:cNvSpPr/>
          <p:nvPr/>
        </p:nvSpPr>
        <p:spPr>
          <a:xfrm>
            <a:off x="4839111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C36AB-7B99-4412-ACB5-AB812E6204CB}"/>
              </a:ext>
            </a:extLst>
          </p:cNvPr>
          <p:cNvSpPr/>
          <p:nvPr/>
        </p:nvSpPr>
        <p:spPr>
          <a:xfrm>
            <a:off x="5359792" y="418469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9BC4B-26DD-45B7-8748-4E1D73345654}"/>
              </a:ext>
            </a:extLst>
          </p:cNvPr>
          <p:cNvSpPr/>
          <p:nvPr/>
        </p:nvSpPr>
        <p:spPr>
          <a:xfrm>
            <a:off x="5880473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98B2A-A2B4-457A-BA6E-F06DBFB420C1}"/>
              </a:ext>
            </a:extLst>
          </p:cNvPr>
          <p:cNvSpPr/>
          <p:nvPr/>
        </p:nvSpPr>
        <p:spPr>
          <a:xfrm>
            <a:off x="4832218" y="350177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375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926684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1447487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1968290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926989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1447548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1968290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926684" y="3501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873824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5359792" y="35010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47930" y="1403573"/>
            <a:ext cx="862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err="1"/>
              <a:t>ceil</a:t>
            </a:r>
            <a:r>
              <a:rPr lang="ro-RO" sz="3600" b="1" dirty="0"/>
              <a:t>(N/P) elemente    </a:t>
            </a:r>
            <a:r>
              <a:rPr lang="ro-RO" sz="3600" b="1" dirty="0" err="1"/>
              <a:t>ceil</a:t>
            </a:r>
            <a:r>
              <a:rPr lang="ro-RO" sz="3600" b="1" dirty="0"/>
              <a:t>(15/2) = 8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5640805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851400" y="5636367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9B92D-56A5-400C-8FB3-7F5AE9642F42}"/>
              </a:ext>
            </a:extLst>
          </p:cNvPr>
          <p:cNvSpPr/>
          <p:nvPr/>
        </p:nvSpPr>
        <p:spPr>
          <a:xfrm>
            <a:off x="1454258" y="3501075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B807C-418D-400E-A9E0-5B78F69A7993}"/>
              </a:ext>
            </a:extLst>
          </p:cNvPr>
          <p:cNvSpPr/>
          <p:nvPr/>
        </p:nvSpPr>
        <p:spPr>
          <a:xfrm>
            <a:off x="5353143" y="4867221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A960F-F9FD-42CF-8595-C1C71DB7F961}"/>
              </a:ext>
            </a:extLst>
          </p:cNvPr>
          <p:cNvSpPr/>
          <p:nvPr/>
        </p:nvSpPr>
        <p:spPr>
          <a:xfrm>
            <a:off x="4839111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C36AB-7B99-4412-ACB5-AB812E6204CB}"/>
              </a:ext>
            </a:extLst>
          </p:cNvPr>
          <p:cNvSpPr/>
          <p:nvPr/>
        </p:nvSpPr>
        <p:spPr>
          <a:xfrm>
            <a:off x="5359792" y="418469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9BC4B-26DD-45B7-8748-4E1D73345654}"/>
              </a:ext>
            </a:extLst>
          </p:cNvPr>
          <p:cNvSpPr/>
          <p:nvPr/>
        </p:nvSpPr>
        <p:spPr>
          <a:xfrm>
            <a:off x="5880473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98B2A-A2B4-457A-BA6E-F06DBFB420C1}"/>
              </a:ext>
            </a:extLst>
          </p:cNvPr>
          <p:cNvSpPr/>
          <p:nvPr/>
        </p:nvSpPr>
        <p:spPr>
          <a:xfrm>
            <a:off x="4832218" y="350177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21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2BC877-E516-47BA-8E7D-837338B76DAC}"/>
              </a:ext>
            </a:extLst>
          </p:cNvPr>
          <p:cNvCxnSpPr>
            <a:cxnSpLocks/>
          </p:cNvCxnSpPr>
          <p:nvPr/>
        </p:nvCxnSpPr>
        <p:spPr>
          <a:xfrm>
            <a:off x="943277" y="4013601"/>
            <a:ext cx="6843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2D3B5E-F514-4239-B77D-29157E303ABE}"/>
              </a:ext>
            </a:extLst>
          </p:cNvPr>
          <p:cNvCxnSpPr/>
          <p:nvPr/>
        </p:nvCxnSpPr>
        <p:spPr bwMode="auto">
          <a:xfrm>
            <a:off x="1203158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22A55F-F308-4572-AFFF-5E3BE1F53B93}"/>
              </a:ext>
            </a:extLst>
          </p:cNvPr>
          <p:cNvSpPr txBox="1"/>
          <p:nvPr/>
        </p:nvSpPr>
        <p:spPr>
          <a:xfrm>
            <a:off x="997012" y="41963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0</a:t>
            </a:r>
            <a:endParaRPr lang="en-US" sz="3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50A6E-F186-4145-B6B0-AB091448D63E}"/>
              </a:ext>
            </a:extLst>
          </p:cNvPr>
          <p:cNvCxnSpPr/>
          <p:nvPr/>
        </p:nvCxnSpPr>
        <p:spPr bwMode="auto">
          <a:xfrm>
            <a:off x="6843942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A9E037-D7C1-4896-8886-CB815E18E220}"/>
              </a:ext>
            </a:extLst>
          </p:cNvPr>
          <p:cNvSpPr txBox="1"/>
          <p:nvPr/>
        </p:nvSpPr>
        <p:spPr>
          <a:xfrm>
            <a:off x="6637796" y="419634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N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3C674-4DD8-4211-A59F-31B245D57CDA}"/>
              </a:ext>
            </a:extLst>
          </p:cNvPr>
          <p:cNvSpPr/>
          <p:nvPr/>
        </p:nvSpPr>
        <p:spPr>
          <a:xfrm>
            <a:off x="1203158" y="1674066"/>
            <a:ext cx="2575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dirty="0"/>
              <a:t>A = </a:t>
            </a:r>
            <a:r>
              <a:rPr lang="ro-RO" sz="2800" b="1" dirty="0" err="1"/>
              <a:t>floor</a:t>
            </a:r>
            <a:r>
              <a:rPr lang="ro-RO" sz="2800" b="1" dirty="0"/>
              <a:t>(N/P) </a:t>
            </a: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1E488B-B81F-4457-A941-A3681414340D}"/>
              </a:ext>
            </a:extLst>
          </p:cNvPr>
          <p:cNvCxnSpPr/>
          <p:nvPr/>
        </p:nvCxnSpPr>
        <p:spPr bwMode="auto">
          <a:xfrm>
            <a:off x="2024982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F34C5D-193B-48B0-AC85-98B5708851CD}"/>
              </a:ext>
            </a:extLst>
          </p:cNvPr>
          <p:cNvSpPr txBox="1"/>
          <p:nvPr/>
        </p:nvSpPr>
        <p:spPr>
          <a:xfrm>
            <a:off x="1818836" y="418291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A</a:t>
            </a:r>
            <a:endParaRPr lang="en-US" sz="3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1D0780-2CB2-45B3-A2EC-3DFBC762F1E1}"/>
              </a:ext>
            </a:extLst>
          </p:cNvPr>
          <p:cNvCxnSpPr/>
          <p:nvPr/>
        </p:nvCxnSpPr>
        <p:spPr bwMode="auto">
          <a:xfrm>
            <a:off x="2721047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37CBED-74A3-46C7-80CF-31E775E97E45}"/>
              </a:ext>
            </a:extLst>
          </p:cNvPr>
          <p:cNvSpPr txBox="1"/>
          <p:nvPr/>
        </p:nvSpPr>
        <p:spPr>
          <a:xfrm>
            <a:off x="2300058" y="420977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2*A</a:t>
            </a:r>
            <a:endParaRPr lang="en-US" sz="3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06B3A-E6B5-46CD-9817-94BC28829803}"/>
              </a:ext>
            </a:extLst>
          </p:cNvPr>
          <p:cNvCxnSpPr/>
          <p:nvPr/>
        </p:nvCxnSpPr>
        <p:spPr bwMode="auto">
          <a:xfrm>
            <a:off x="6457100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EB5535-552E-4E3C-9667-DE3C13F7AC8B}"/>
              </a:ext>
            </a:extLst>
          </p:cNvPr>
          <p:cNvSpPr txBox="1"/>
          <p:nvPr/>
        </p:nvSpPr>
        <p:spPr>
          <a:xfrm>
            <a:off x="5962772" y="3194417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P*A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01485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2BC877-E516-47BA-8E7D-837338B76DAC}"/>
              </a:ext>
            </a:extLst>
          </p:cNvPr>
          <p:cNvCxnSpPr>
            <a:cxnSpLocks/>
          </p:cNvCxnSpPr>
          <p:nvPr/>
        </p:nvCxnSpPr>
        <p:spPr>
          <a:xfrm>
            <a:off x="943277" y="4013601"/>
            <a:ext cx="6843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2D3B5E-F514-4239-B77D-29157E303ABE}"/>
              </a:ext>
            </a:extLst>
          </p:cNvPr>
          <p:cNvCxnSpPr/>
          <p:nvPr/>
        </p:nvCxnSpPr>
        <p:spPr bwMode="auto">
          <a:xfrm>
            <a:off x="1203158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22A55F-F308-4572-AFFF-5E3BE1F53B93}"/>
              </a:ext>
            </a:extLst>
          </p:cNvPr>
          <p:cNvSpPr txBox="1"/>
          <p:nvPr/>
        </p:nvSpPr>
        <p:spPr>
          <a:xfrm>
            <a:off x="997012" y="41963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0</a:t>
            </a:r>
            <a:endParaRPr lang="en-US" sz="3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50A6E-F186-4145-B6B0-AB091448D63E}"/>
              </a:ext>
            </a:extLst>
          </p:cNvPr>
          <p:cNvCxnSpPr/>
          <p:nvPr/>
        </p:nvCxnSpPr>
        <p:spPr bwMode="auto">
          <a:xfrm>
            <a:off x="6843942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A9E037-D7C1-4896-8886-CB815E18E220}"/>
              </a:ext>
            </a:extLst>
          </p:cNvPr>
          <p:cNvSpPr txBox="1"/>
          <p:nvPr/>
        </p:nvSpPr>
        <p:spPr>
          <a:xfrm>
            <a:off x="6637796" y="419634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N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3C674-4DD8-4211-A59F-31B245D57CDA}"/>
              </a:ext>
            </a:extLst>
          </p:cNvPr>
          <p:cNvSpPr/>
          <p:nvPr/>
        </p:nvSpPr>
        <p:spPr>
          <a:xfrm>
            <a:off x="1203158" y="1674066"/>
            <a:ext cx="2377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dirty="0"/>
              <a:t>A = </a:t>
            </a:r>
            <a:r>
              <a:rPr lang="ro-RO" sz="2800" b="1" dirty="0" err="1"/>
              <a:t>ceil</a:t>
            </a:r>
            <a:r>
              <a:rPr lang="ro-RO" sz="2800" b="1" dirty="0"/>
              <a:t>(N/P) </a:t>
            </a: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1E488B-B81F-4457-A941-A3681414340D}"/>
              </a:ext>
            </a:extLst>
          </p:cNvPr>
          <p:cNvCxnSpPr/>
          <p:nvPr/>
        </p:nvCxnSpPr>
        <p:spPr bwMode="auto">
          <a:xfrm>
            <a:off x="2130860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F34C5D-193B-48B0-AC85-98B5708851CD}"/>
              </a:ext>
            </a:extLst>
          </p:cNvPr>
          <p:cNvSpPr txBox="1"/>
          <p:nvPr/>
        </p:nvSpPr>
        <p:spPr>
          <a:xfrm>
            <a:off x="1924714" y="418291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A</a:t>
            </a:r>
            <a:endParaRPr lang="en-US" sz="3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1D0780-2CB2-45B3-A2EC-3DFBC762F1E1}"/>
              </a:ext>
            </a:extLst>
          </p:cNvPr>
          <p:cNvCxnSpPr/>
          <p:nvPr/>
        </p:nvCxnSpPr>
        <p:spPr bwMode="auto">
          <a:xfrm>
            <a:off x="3139367" y="3813889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37CBED-74A3-46C7-80CF-31E775E97E45}"/>
              </a:ext>
            </a:extLst>
          </p:cNvPr>
          <p:cNvSpPr txBox="1"/>
          <p:nvPr/>
        </p:nvSpPr>
        <p:spPr>
          <a:xfrm>
            <a:off x="2933221" y="4179382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2*A</a:t>
            </a:r>
            <a:endParaRPr lang="en-US" sz="3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06B3A-E6B5-46CD-9817-94BC28829803}"/>
              </a:ext>
            </a:extLst>
          </p:cNvPr>
          <p:cNvCxnSpPr/>
          <p:nvPr/>
        </p:nvCxnSpPr>
        <p:spPr bwMode="auto">
          <a:xfrm>
            <a:off x="7054351" y="3849972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EB5535-552E-4E3C-9667-DE3C13F7AC8B}"/>
              </a:ext>
            </a:extLst>
          </p:cNvPr>
          <p:cNvSpPr txBox="1"/>
          <p:nvPr/>
        </p:nvSpPr>
        <p:spPr>
          <a:xfrm>
            <a:off x="6878407" y="3246080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P*A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60317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2BC877-E516-47BA-8E7D-837338B76DAC}"/>
              </a:ext>
            </a:extLst>
          </p:cNvPr>
          <p:cNvCxnSpPr>
            <a:cxnSpLocks/>
          </p:cNvCxnSpPr>
          <p:nvPr/>
        </p:nvCxnSpPr>
        <p:spPr>
          <a:xfrm>
            <a:off x="943277" y="4013601"/>
            <a:ext cx="6843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2D3B5E-F514-4239-B77D-29157E303ABE}"/>
              </a:ext>
            </a:extLst>
          </p:cNvPr>
          <p:cNvCxnSpPr/>
          <p:nvPr/>
        </p:nvCxnSpPr>
        <p:spPr bwMode="auto">
          <a:xfrm>
            <a:off x="1203158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22A55F-F308-4572-AFFF-5E3BE1F53B93}"/>
              </a:ext>
            </a:extLst>
          </p:cNvPr>
          <p:cNvSpPr txBox="1"/>
          <p:nvPr/>
        </p:nvSpPr>
        <p:spPr>
          <a:xfrm>
            <a:off x="997012" y="41963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0</a:t>
            </a:r>
            <a:endParaRPr lang="en-US" sz="3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50A6E-F186-4145-B6B0-AB091448D63E}"/>
              </a:ext>
            </a:extLst>
          </p:cNvPr>
          <p:cNvCxnSpPr/>
          <p:nvPr/>
        </p:nvCxnSpPr>
        <p:spPr bwMode="auto">
          <a:xfrm>
            <a:off x="6843942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A9E037-D7C1-4896-8886-CB815E18E220}"/>
              </a:ext>
            </a:extLst>
          </p:cNvPr>
          <p:cNvSpPr txBox="1"/>
          <p:nvPr/>
        </p:nvSpPr>
        <p:spPr>
          <a:xfrm>
            <a:off x="6637796" y="419634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N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3C674-4DD8-4211-A59F-31B245D57CDA}"/>
              </a:ext>
            </a:extLst>
          </p:cNvPr>
          <p:cNvSpPr/>
          <p:nvPr/>
        </p:nvSpPr>
        <p:spPr>
          <a:xfrm>
            <a:off x="539007" y="1287035"/>
            <a:ext cx="8431738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800" b="1" dirty="0"/>
              <a:t>Formule elegante:</a:t>
            </a:r>
          </a:p>
          <a:p>
            <a:r>
              <a:rPr lang="ro-RO" sz="2800" b="1" dirty="0" err="1">
                <a:solidFill>
                  <a:srgbClr val="7030A0"/>
                </a:solidFill>
              </a:rPr>
              <a:t>Tid</a:t>
            </a:r>
            <a:r>
              <a:rPr lang="ro-RO" sz="2800" b="1" dirty="0"/>
              <a:t> este identificator de </a:t>
            </a:r>
            <a:r>
              <a:rPr lang="ro-RO" sz="2800" b="1" dirty="0" err="1"/>
              <a:t>thread</a:t>
            </a:r>
            <a:r>
              <a:rPr lang="ro-RO" sz="2800" b="1" dirty="0"/>
              <a:t>, are valori de la 0 la 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</a:p>
          <a:p>
            <a:endParaRPr lang="ro-RO" sz="1100" b="1" dirty="0"/>
          </a:p>
          <a:p>
            <a:r>
              <a:rPr lang="ro-RO" sz="2800" b="1" dirty="0"/>
              <a:t>start = </a:t>
            </a:r>
            <a:r>
              <a:rPr lang="ro-RO" sz="2800" b="1" dirty="0" err="1">
                <a:solidFill>
                  <a:srgbClr val="7030A0"/>
                </a:solidFill>
              </a:rPr>
              <a:t>Tid</a:t>
            </a:r>
            <a:r>
              <a:rPr lang="ro-RO" sz="2800" b="1" dirty="0"/>
              <a:t> * </a:t>
            </a:r>
            <a:r>
              <a:rPr lang="ro-RO" sz="2800" b="1" dirty="0" err="1"/>
              <a:t>ceil</a:t>
            </a:r>
            <a:r>
              <a:rPr lang="ro-RO" sz="2800" b="1" dirty="0"/>
              <a:t>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/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  <a:r>
              <a:rPr lang="ro-RO" sz="2800" b="1" dirty="0"/>
              <a:t>)</a:t>
            </a:r>
          </a:p>
          <a:p>
            <a:r>
              <a:rPr lang="ro-RO" sz="2800" b="1" dirty="0" err="1"/>
              <a:t>end</a:t>
            </a:r>
            <a:r>
              <a:rPr lang="ro-RO" sz="2800" b="1" dirty="0"/>
              <a:t> = min(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, (</a:t>
            </a:r>
            <a:r>
              <a:rPr lang="ro-RO" sz="2800" b="1" dirty="0">
                <a:solidFill>
                  <a:srgbClr val="7030A0"/>
                </a:solidFill>
              </a:rPr>
              <a:t>Tid</a:t>
            </a:r>
            <a:r>
              <a:rPr lang="ro-RO" sz="2800" b="1" dirty="0"/>
              <a:t>+1) * </a:t>
            </a:r>
            <a:r>
              <a:rPr lang="ro-RO" sz="2800" b="1" dirty="0" err="1"/>
              <a:t>ceil</a:t>
            </a:r>
            <a:r>
              <a:rPr lang="ro-RO" sz="2800" b="1" dirty="0"/>
              <a:t>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/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  <a:r>
              <a:rPr lang="ro-RO" sz="2800" b="1" dirty="0"/>
              <a:t>)) </a:t>
            </a: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1E488B-B81F-4457-A941-A3681414340D}"/>
              </a:ext>
            </a:extLst>
          </p:cNvPr>
          <p:cNvCxnSpPr/>
          <p:nvPr/>
        </p:nvCxnSpPr>
        <p:spPr bwMode="auto">
          <a:xfrm>
            <a:off x="2130860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F34C5D-193B-48B0-AC85-98B5708851CD}"/>
              </a:ext>
            </a:extLst>
          </p:cNvPr>
          <p:cNvSpPr txBox="1"/>
          <p:nvPr/>
        </p:nvSpPr>
        <p:spPr>
          <a:xfrm>
            <a:off x="1924714" y="418291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A</a:t>
            </a:r>
            <a:endParaRPr lang="en-US" sz="3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1D0780-2CB2-45B3-A2EC-3DFBC762F1E1}"/>
              </a:ext>
            </a:extLst>
          </p:cNvPr>
          <p:cNvCxnSpPr/>
          <p:nvPr/>
        </p:nvCxnSpPr>
        <p:spPr bwMode="auto">
          <a:xfrm>
            <a:off x="3139367" y="3813889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37CBED-74A3-46C7-80CF-31E775E97E45}"/>
              </a:ext>
            </a:extLst>
          </p:cNvPr>
          <p:cNvSpPr txBox="1"/>
          <p:nvPr/>
        </p:nvSpPr>
        <p:spPr>
          <a:xfrm>
            <a:off x="2933221" y="4179382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2</a:t>
            </a:r>
            <a:r>
              <a:rPr lang="en-US" sz="3200" b="1" dirty="0"/>
              <a:t>*</a:t>
            </a:r>
            <a:r>
              <a:rPr lang="ro-RO" sz="3200" b="1" dirty="0"/>
              <a:t>A</a:t>
            </a:r>
            <a:endParaRPr lang="en-US" sz="3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06B3A-E6B5-46CD-9817-94BC28829803}"/>
              </a:ext>
            </a:extLst>
          </p:cNvPr>
          <p:cNvCxnSpPr/>
          <p:nvPr/>
        </p:nvCxnSpPr>
        <p:spPr bwMode="auto">
          <a:xfrm>
            <a:off x="7054351" y="3849972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EB5535-552E-4E3C-9667-DE3C13F7AC8B}"/>
              </a:ext>
            </a:extLst>
          </p:cNvPr>
          <p:cNvSpPr txBox="1"/>
          <p:nvPr/>
        </p:nvSpPr>
        <p:spPr>
          <a:xfrm>
            <a:off x="6878407" y="3246080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P</a:t>
            </a:r>
            <a:r>
              <a:rPr lang="en-US" sz="3200" b="1" dirty="0"/>
              <a:t>*</a:t>
            </a:r>
            <a:r>
              <a:rPr lang="ro-RO" sz="3200" b="1" dirty="0"/>
              <a:t>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19379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2E01-DD4B-45F9-9616-77D73D39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F86A-AD1D-4616-AC9A-1E485A4F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90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20D-19D6-4933-8398-486761C3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Măsurarea timpului de execuție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55FE-EA23-4AD3-8E96-22A8EF89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764221"/>
            <a:ext cx="8524875" cy="2469931"/>
          </a:xfrm>
        </p:spPr>
        <p:txBody>
          <a:bodyPr/>
          <a:lstStyle/>
          <a:p>
            <a:pPr marL="0" indent="0">
              <a:buNone/>
            </a:pPr>
            <a:r>
              <a:rPr lang="ro-RO" sz="3200" dirty="0" err="1"/>
              <a:t>time</a:t>
            </a:r>
            <a:r>
              <a:rPr lang="ro-RO" sz="3200" dirty="0"/>
              <a:t> ./executabil p a r a m e t r 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149892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real    0m5.001s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user    0m0.000s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/>
              <a:t>sleep 5  </a:t>
            </a:r>
            <a:r>
              <a:rPr lang="en-US" sz="2400" dirty="0">
                <a:solidFill>
                  <a:srgbClr val="0070C0"/>
                </a:solidFill>
              </a:rPr>
              <a:t>0.00s user </a:t>
            </a:r>
            <a:r>
              <a:rPr lang="en-US" sz="2400" dirty="0">
                <a:solidFill>
                  <a:srgbClr val="7030A0"/>
                </a:solidFill>
              </a:rPr>
              <a:t>0.00s system </a:t>
            </a:r>
            <a:r>
              <a:rPr lang="en-US" sz="2400" dirty="0"/>
              <a:t>0% </a:t>
            </a:r>
            <a:r>
              <a:rPr lang="en-US" sz="2400" dirty="0" err="1"/>
              <a:t>cpu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rgbClr val="0070C0"/>
                </a:solidFill>
              </a:rPr>
              <a:t>0.00user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0.00system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0:05.00elapsed</a:t>
            </a:r>
            <a:r>
              <a:rPr lang="en-US" dirty="0"/>
              <a:t> 0%CPU (0avgtext+0avgdata 2076maxresident)k</a:t>
            </a:r>
          </a:p>
          <a:p>
            <a:r>
              <a:rPr lang="en-US" dirty="0"/>
              <a:t>0inputs+0outputs (0major+73minor)</a:t>
            </a:r>
            <a:r>
              <a:rPr lang="en-US" dirty="0" err="1"/>
              <a:t>pagefaults</a:t>
            </a:r>
            <a:r>
              <a:rPr lang="en-US" dirty="0"/>
              <a:t> 0swaps</a:t>
            </a:r>
          </a:p>
        </p:txBody>
      </p:sp>
    </p:spTree>
    <p:extLst>
      <p:ext uri="{BB962C8B-B14F-4D97-AF65-F5344CB8AC3E}">
        <p14:creationId xmlns:p14="http://schemas.microsoft.com/office/powerpoint/2010/main" val="8374899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real    0m5.001s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user    0m0.000s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sleep 5  0.00s user 0.00s system 0%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0.00user 0.00system </a:t>
            </a:r>
            <a:r>
              <a:rPr lang="en-US" dirty="0">
                <a:solidFill>
                  <a:srgbClr val="00B050"/>
                </a:solidFill>
              </a:rPr>
              <a:t>0:05.00elapsed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0%CPU (0avgtext+0avgdata 2076maxresident)k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0inputs+0outputs (0major+73minor)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pagefaults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0swaps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5E24B-F3D6-4FC7-AD45-17BA0C9D258F}"/>
              </a:ext>
            </a:extLst>
          </p:cNvPr>
          <p:cNvSpPr txBox="1"/>
          <p:nvPr/>
        </p:nvSpPr>
        <p:spPr>
          <a:xfrm>
            <a:off x="3894630" y="1528698"/>
            <a:ext cx="46923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Wall </a:t>
            </a:r>
            <a:r>
              <a:rPr lang="ro-RO" sz="3200" dirty="0" err="1"/>
              <a:t>clock</a:t>
            </a:r>
            <a:r>
              <a:rPr lang="ro-RO" sz="3200" dirty="0"/>
              <a:t> </a:t>
            </a:r>
            <a:r>
              <a:rPr lang="ro-RO" sz="3200" dirty="0" err="1"/>
              <a:t>time</a:t>
            </a:r>
            <a:r>
              <a:rPr lang="ro-RO" sz="3200" dirty="0"/>
              <a:t> – Timpul trecut de la pornirea programului – Pe acesta îl folosim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37410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4DB7-C15D-4757-B9A5-E3A07D88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22DB3-026E-4D1B-B2AC-36BF894B56C3}"/>
              </a:ext>
            </a:extLst>
          </p:cNvPr>
          <p:cNvSpPr/>
          <p:nvPr/>
        </p:nvSpPr>
        <p:spPr>
          <a:xfrm>
            <a:off x="314325" y="162734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21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0m0.000s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10B30-CCFF-450E-90F5-898379801E8F}"/>
              </a:ext>
            </a:extLst>
          </p:cNvPr>
          <p:cNvSpPr/>
          <p:nvPr/>
        </p:nvSpPr>
        <p:spPr>
          <a:xfrm>
            <a:off x="2478088" y="28525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18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0m0.016s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27FC6-CDD6-4FDB-AF29-360F46935B48}"/>
              </a:ext>
            </a:extLst>
          </p:cNvPr>
          <p:cNvSpPr/>
          <p:nvPr/>
        </p:nvSpPr>
        <p:spPr>
          <a:xfrm>
            <a:off x="688428" y="438959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16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0m0.000s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EBF0E-53DB-407A-A6BE-F77346E1D546}"/>
              </a:ext>
            </a:extLst>
          </p:cNvPr>
          <p:cNvSpPr/>
          <p:nvPr/>
        </p:nvSpPr>
        <p:spPr>
          <a:xfrm>
            <a:off x="3883572" y="473684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15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0m0.000s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1C3565-6818-49B3-8D6A-39F3D98200DD}"/>
              </a:ext>
            </a:extLst>
          </p:cNvPr>
          <p:cNvSpPr/>
          <p:nvPr/>
        </p:nvSpPr>
        <p:spPr>
          <a:xfrm>
            <a:off x="4572000" y="1490008"/>
            <a:ext cx="46418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/>
              <a:t>Timpii măsurați nu sunt exacți.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Dacă avem timpi foarte mici nu sunt relevanți. De preferat timpi peste 1 secundă.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Pentru a măsura corect trebuie să facem medie a timpilor după mai multe rulări.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543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2B03E9C-F50F-45DF-909E-68108DAD3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374491" y="246298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911597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real    0m5.001s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user    0m0.000s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/>
              <a:t>sleep 5  </a:t>
            </a:r>
            <a:r>
              <a:rPr lang="en-US" sz="2400" dirty="0">
                <a:solidFill>
                  <a:srgbClr val="0070C0"/>
                </a:solidFill>
              </a:rPr>
              <a:t>0.00s user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0.00s system 0%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rgbClr val="0070C0"/>
                </a:solidFill>
              </a:rPr>
              <a:t>0.00user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0.00system 0:05.00elapsed 0%CPU (0avgtext+0avgdata 2076maxresident)k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0inputs+0outputs (0major+73minor)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pagefaults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0swaps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C1E47-7515-4EC3-BE45-7E387B5B78F3}"/>
              </a:ext>
            </a:extLst>
          </p:cNvPr>
          <p:cNvSpPr txBox="1"/>
          <p:nvPr/>
        </p:nvSpPr>
        <p:spPr>
          <a:xfrm>
            <a:off x="3894630" y="1528698"/>
            <a:ext cx="4692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Suma</a:t>
            </a:r>
            <a:r>
              <a:rPr lang="ro-RO" sz="3200" dirty="0"/>
              <a:t> timpului petrecut în </a:t>
            </a:r>
            <a:r>
              <a:rPr lang="ro-RO" sz="3200" dirty="0" err="1"/>
              <a:t>user</a:t>
            </a:r>
            <a:r>
              <a:rPr lang="ro-RO" sz="3200" dirty="0"/>
              <a:t> </a:t>
            </a:r>
            <a:r>
              <a:rPr lang="ro-RO" sz="3200" dirty="0" err="1"/>
              <a:t>space</a:t>
            </a:r>
            <a:r>
              <a:rPr lang="ro-RO" sz="3200" dirty="0"/>
              <a:t> pe fiecare </a:t>
            </a:r>
            <a:r>
              <a:rPr lang="ro-RO" sz="3200" dirty="0" err="1"/>
              <a:t>core</a:t>
            </a:r>
            <a:r>
              <a:rPr lang="ro-RO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02219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E4CF-F5A2-4047-9592-D9B9F3A1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1FFCA-CBAF-4BC4-9A7F-BBF902625FC1}"/>
              </a:ext>
            </a:extLst>
          </p:cNvPr>
          <p:cNvSpPr/>
          <p:nvPr/>
        </p:nvSpPr>
        <p:spPr>
          <a:xfrm>
            <a:off x="557048" y="3681155"/>
            <a:ext cx="60854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time timeout 5 ./</a:t>
            </a:r>
            <a:r>
              <a:rPr lang="ro-RO" sz="3200" dirty="0" err="1"/>
              <a:t>useAllCPU</a:t>
            </a:r>
            <a:r>
              <a:rPr lang="en-US" sz="3200" dirty="0"/>
              <a:t> 12</a:t>
            </a:r>
          </a:p>
          <a:p>
            <a:endParaRPr lang="en-US" sz="3200" dirty="0"/>
          </a:p>
          <a:p>
            <a:r>
              <a:rPr lang="en-US" sz="3200" dirty="0"/>
              <a:t>real    0m4.075s</a:t>
            </a:r>
          </a:p>
          <a:p>
            <a:r>
              <a:rPr lang="en-US" sz="3200" dirty="0"/>
              <a:t>user    0m47.797s</a:t>
            </a:r>
          </a:p>
          <a:p>
            <a:r>
              <a:rPr lang="en-US" sz="3200" dirty="0"/>
              <a:t>sys     0m0.031s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B8E23-3691-49C8-9A91-ECF81EA958F3}"/>
              </a:ext>
            </a:extLst>
          </p:cNvPr>
          <p:cNvSpPr txBox="1"/>
          <p:nvPr/>
        </p:nvSpPr>
        <p:spPr>
          <a:xfrm>
            <a:off x="3894630" y="1528698"/>
            <a:ext cx="4692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solidFill>
                  <a:srgbClr val="FF0000"/>
                </a:solidFill>
              </a:rPr>
              <a:t>Suma</a:t>
            </a:r>
            <a:r>
              <a:rPr lang="ro-RO" sz="3200" dirty="0"/>
              <a:t> timpului petrecut în </a:t>
            </a:r>
            <a:r>
              <a:rPr lang="ro-RO" sz="3200" dirty="0" err="1"/>
              <a:t>user</a:t>
            </a:r>
            <a:r>
              <a:rPr lang="ro-RO" sz="3200" dirty="0"/>
              <a:t> </a:t>
            </a:r>
            <a:r>
              <a:rPr lang="ro-RO" sz="3200" dirty="0" err="1"/>
              <a:t>space</a:t>
            </a:r>
            <a:r>
              <a:rPr lang="ro-RO" sz="3200" dirty="0"/>
              <a:t> pe fiecare </a:t>
            </a:r>
            <a:r>
              <a:rPr lang="ro-RO" sz="3200" dirty="0" err="1"/>
              <a:t>core</a:t>
            </a:r>
            <a:r>
              <a:rPr lang="ro-RO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8175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real    0m5.001s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user    0m0.000s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sleep 5  0.00s user </a:t>
            </a:r>
            <a:r>
              <a:rPr lang="en-US" sz="2400" dirty="0">
                <a:solidFill>
                  <a:srgbClr val="7030A0"/>
                </a:solidFill>
              </a:rPr>
              <a:t>0.00s system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0%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0.00user </a:t>
            </a:r>
            <a:r>
              <a:rPr lang="en-US" dirty="0">
                <a:solidFill>
                  <a:srgbClr val="7030A0"/>
                </a:solidFill>
              </a:rPr>
              <a:t>0.00system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0:05.00elapsed 0%CPU (0avgtext+0avgdata 2076maxresident)k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0inputs+0outputs (0major+73minor)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pagefaults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0swaps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CBD-BB15-43E0-B733-109C9ED5065B}"/>
              </a:ext>
            </a:extLst>
          </p:cNvPr>
          <p:cNvSpPr txBox="1"/>
          <p:nvPr/>
        </p:nvSpPr>
        <p:spPr>
          <a:xfrm>
            <a:off x="3894630" y="1528698"/>
            <a:ext cx="469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Suma</a:t>
            </a:r>
            <a:r>
              <a:rPr lang="ro-RO" sz="3200" dirty="0"/>
              <a:t> timpului petrecut în </a:t>
            </a:r>
            <a:r>
              <a:rPr lang="ro-RO" sz="3200" dirty="0" err="1"/>
              <a:t>kernel</a:t>
            </a:r>
            <a:r>
              <a:rPr lang="ro-RO" sz="3200" dirty="0"/>
              <a:t> pe fiecare </a:t>
            </a:r>
            <a:r>
              <a:rPr lang="ro-RO" sz="3200" dirty="0" err="1"/>
              <a:t>core</a:t>
            </a:r>
            <a:r>
              <a:rPr lang="ro-RO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03579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1214F-C15D-4EA2-85DD-C3C03B632BC7}"/>
              </a:ext>
            </a:extLst>
          </p:cNvPr>
          <p:cNvSpPr/>
          <p:nvPr/>
        </p:nvSpPr>
        <p:spPr>
          <a:xfrm>
            <a:off x="314325" y="3069894"/>
            <a:ext cx="81507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dd if=/dev/zero of=file.txt count=1024 bs=1048576</a:t>
            </a:r>
          </a:p>
          <a:p>
            <a:r>
              <a:rPr lang="en-US" sz="2400" dirty="0"/>
              <a:t>1024+0 records in</a:t>
            </a:r>
          </a:p>
          <a:p>
            <a:r>
              <a:rPr lang="en-US" sz="2400" dirty="0"/>
              <a:t>1024+0 records out</a:t>
            </a:r>
          </a:p>
          <a:p>
            <a:r>
              <a:rPr lang="en-US" sz="2400" dirty="0"/>
              <a:t>1073741824 bytes (1.1 GB) copied, 9.4847 s, 113 MB/s</a:t>
            </a:r>
          </a:p>
          <a:p>
            <a:endParaRPr lang="en-US" sz="2400" dirty="0"/>
          </a:p>
          <a:p>
            <a:r>
              <a:rPr lang="en-US" sz="2400" dirty="0"/>
              <a:t>real    0m9.490s</a:t>
            </a:r>
          </a:p>
          <a:p>
            <a:r>
              <a:rPr lang="en-US" sz="2400" dirty="0"/>
              <a:t>user    0m0.000s</a:t>
            </a:r>
          </a:p>
          <a:p>
            <a:r>
              <a:rPr lang="en-US" sz="2400" b="1" dirty="0"/>
              <a:t>sys     0m0.992s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CBD90-4794-4C55-9DAE-5EF05971A095}"/>
              </a:ext>
            </a:extLst>
          </p:cNvPr>
          <p:cNvSpPr txBox="1"/>
          <p:nvPr/>
        </p:nvSpPr>
        <p:spPr>
          <a:xfrm>
            <a:off x="1082566" y="1813881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Orice I/O este făcut de </a:t>
            </a:r>
            <a:r>
              <a:rPr lang="ro-RO" sz="2800" dirty="0" err="1"/>
              <a:t>Kernel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89395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FF2-02AB-4FC8-AD7F-584CB4F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BA12E6-28B1-48E7-8EF9-053EB53D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35" y="3144166"/>
            <a:ext cx="801213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WORK();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- t;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time_taken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)t)/CLOCKS_PER_SEC;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7F59"/>
                </a:solidFill>
                <a:effectLst/>
                <a:latin typeface="Arial Unicode MS"/>
              </a:rPr>
              <a:t>// in seconds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317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FF2-02AB-4FC8-AD7F-584CB4F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BA12E6-28B1-48E7-8EF9-053EB53D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35" y="3144166"/>
            <a:ext cx="801213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WORK();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- t;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time_taken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)t)/CLOCKS_PER_SEC;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7F59"/>
                </a:solidFill>
                <a:effectLst/>
                <a:latin typeface="Arial Unicode MS"/>
              </a:rPr>
              <a:t>// in seconds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21154-8FA2-45CC-A869-720B8EE7AB6B}"/>
              </a:ext>
            </a:extLst>
          </p:cNvPr>
          <p:cNvSpPr txBox="1"/>
          <p:nvPr/>
        </p:nvSpPr>
        <p:spPr>
          <a:xfrm rot="18186589">
            <a:off x="-287212" y="3639593"/>
            <a:ext cx="497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6000" b="1" dirty="0">
                <a:solidFill>
                  <a:srgbClr val="FF0000"/>
                </a:solidFill>
              </a:rPr>
              <a:t>DO NOT USE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438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FF2-02AB-4FC8-AD7F-584CB4F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BA12E6-28B1-48E7-8EF9-053EB53D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35" y="3144166"/>
            <a:ext cx="801213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WORK();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- t;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time_taken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)t)/CLOCKS_PER_SEC;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7F59"/>
                </a:solidFill>
                <a:effectLst/>
                <a:latin typeface="Arial Unicode MS"/>
              </a:rPr>
              <a:t>// in seconds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21154-8FA2-45CC-A869-720B8EE7AB6B}"/>
              </a:ext>
            </a:extLst>
          </p:cNvPr>
          <p:cNvSpPr txBox="1"/>
          <p:nvPr/>
        </p:nvSpPr>
        <p:spPr>
          <a:xfrm rot="18186589">
            <a:off x="-287212" y="3639593"/>
            <a:ext cx="497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6000" b="1" dirty="0">
                <a:solidFill>
                  <a:srgbClr val="FF0000"/>
                </a:solidFill>
              </a:rPr>
              <a:t>DO NOT USE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F966B-4F0A-4092-B7CD-F4723D61976B}"/>
              </a:ext>
            </a:extLst>
          </p:cNvPr>
          <p:cNvSpPr/>
          <p:nvPr/>
        </p:nvSpPr>
        <p:spPr>
          <a:xfrm>
            <a:off x="2070653" y="5225613"/>
            <a:ext cx="6507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/>
              <a:t>Din </a:t>
            </a:r>
            <a:r>
              <a:rPr lang="ro-RO" sz="2400" b="1" dirty="0" err="1"/>
              <a:t>man</a:t>
            </a:r>
            <a:r>
              <a:rPr lang="ro-RO" sz="2400" dirty="0"/>
              <a:t>: </a:t>
            </a:r>
            <a:r>
              <a:rPr lang="en-GB" sz="2400" dirty="0"/>
              <a:t>the value returned by </a:t>
            </a:r>
            <a:r>
              <a:rPr lang="en-GB" sz="2400" b="1" dirty="0"/>
              <a:t>clock</a:t>
            </a:r>
            <a:r>
              <a:rPr lang="en-GB" sz="2400" dirty="0"/>
              <a:t>() also includes the times of any children</a:t>
            </a:r>
            <a:r>
              <a:rPr lang="ro-RO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4702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500F-7F21-4F12-BFB0-E4D03B1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FB6742-5D4F-4D3D-BC0B-2459F251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179514"/>
            <a:ext cx="823655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timespec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start, finish; 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elapsed; 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clock_gettime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(CLOCK_MONOTONIC, &amp;start); 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WORK(); </a:t>
            </a:r>
            <a:endParaRPr lang="ro-RO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clock_gettime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(CLOCK_MONOTONIC, &amp;finish);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elapsed =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finish.tv_sec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start.tv_sec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elapsed +=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finish.tv_nsec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start.tv_nsec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/ 1000000000.0;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843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0FBB-01E8-4403-B907-2CE31A5E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cu sau fără I/O?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3F69-8102-4EA8-A65F-C53146E5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58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E59-E135-4755-9219-EA371E82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37A38-16FA-4EF1-8B80-7633B7833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T - Timpul total necesar execuției programului paralel</a:t>
                </a:r>
              </a:p>
              <a:p>
                <a:r>
                  <a:rPr lang="ro-RO" dirty="0"/>
                  <a:t>P - Numărul de procesoare utilizate</a:t>
                </a:r>
              </a:p>
              <a:p>
                <a:r>
                  <a:rPr lang="ro-RO" dirty="0"/>
                  <a:t>G – Timp execuție cel mai rapid algoritm secvențial</a:t>
                </a:r>
              </a:p>
              <a:p>
                <a:r>
                  <a:rPr lang="ro-RO" dirty="0"/>
                  <a:t>S – </a:t>
                </a:r>
                <a:r>
                  <a:rPr lang="ro-RO" dirty="0" err="1"/>
                  <a:t>Speedup</a:t>
                </a:r>
                <a:endParaRPr lang="ro-RO" dirty="0"/>
              </a:p>
              <a:p>
                <a:pPr lvl="1"/>
                <a14:m>
                  <m:oMath xmlns:m="http://schemas.openxmlformats.org/officeDocument/2006/math">
                    <m:r>
                      <a:rPr lang="ro-RO" sz="3200" i="1">
                        <a:latin typeface="Cambria Math"/>
                      </a:rPr>
                      <m:t>𝑆</m:t>
                    </m:r>
                    <m:r>
                      <a:rPr lang="ro-RO" sz="32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3200" i="1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ro-RO" sz="3200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ro-RO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37A38-16FA-4EF1-8B80-7633B7833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1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50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E8263D41-1CB6-478C-8425-9676B537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669459" y="286118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815417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331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a:rPr lang="ro-RO" sz="28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6238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3775FB-2DAB-4319-B28A-43037BFD519F}"/>
                  </a:ext>
                </a:extLst>
              </p:cNvPr>
              <p:cNvSpPr txBox="1"/>
              <p:nvPr/>
            </p:nvSpPr>
            <p:spPr>
              <a:xfrm>
                <a:off x="2135456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3775FB-2DAB-4319-B28A-43037BFD5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56" y="5317948"/>
                <a:ext cx="1728102" cy="917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2545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/>
              <p:nvPr/>
            </p:nvSpPr>
            <p:spPr>
              <a:xfrm>
                <a:off x="4561489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82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89" y="5408206"/>
                <a:ext cx="1728102" cy="917752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6353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/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87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1049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/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87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8120DD8-967B-4C2E-95E8-0E974DBB986A}"/>
              </a:ext>
            </a:extLst>
          </p:cNvPr>
          <p:cNvSpPr txBox="1"/>
          <p:nvPr/>
        </p:nvSpPr>
        <p:spPr>
          <a:xfrm>
            <a:off x="1957955" y="5002519"/>
            <a:ext cx="4230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8000" b="1" dirty="0">
                <a:solidFill>
                  <a:srgbClr val="FF0000"/>
                </a:solidFill>
              </a:rPr>
              <a:t>WRONG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1367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9217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2395918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77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18" y="5408206"/>
                <a:ext cx="1728102" cy="917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516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4739044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3.95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044" y="5408206"/>
                <a:ext cx="1728102" cy="917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18709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6821706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6" y="5317948"/>
                <a:ext cx="1728102" cy="917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22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73DDD3CA-2F42-44FB-B05A-13B53E750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259394" y="3244645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50121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4D473A-4D47-4E96-9202-E856D844A9DC}"/>
              </a:ext>
            </a:extLst>
          </p:cNvPr>
          <p:cNvSpPr txBox="1"/>
          <p:nvPr/>
        </p:nvSpPr>
        <p:spPr>
          <a:xfrm>
            <a:off x="491993" y="5574694"/>
            <a:ext cx="3288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De ce nu </a:t>
            </a:r>
            <a:r>
              <a:rPr lang="ro-RO" sz="3200" b="1" dirty="0"/>
              <a:t>S = P </a:t>
            </a:r>
            <a:r>
              <a:rPr lang="ro-RO" sz="3200" dirty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269552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4D473A-4D47-4E96-9202-E856D844A9DC}"/>
              </a:ext>
            </a:extLst>
          </p:cNvPr>
          <p:cNvSpPr txBox="1"/>
          <p:nvPr/>
        </p:nvSpPr>
        <p:spPr>
          <a:xfrm>
            <a:off x="491993" y="5574694"/>
            <a:ext cx="7172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De ce nu </a:t>
            </a:r>
            <a:r>
              <a:rPr lang="ro-RO" sz="3200" b="1" dirty="0"/>
              <a:t>S = P </a:t>
            </a:r>
            <a:r>
              <a:rPr lang="ro-RO" sz="3200" dirty="0"/>
              <a:t>? S = O(P) este </a:t>
            </a:r>
            <a:r>
              <a:rPr lang="ro-RO" sz="3200" b="1" dirty="0"/>
              <a:t>ideal</a:t>
            </a:r>
            <a:r>
              <a:rPr lang="ro-RO" sz="3200" dirty="0"/>
              <a:t>.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C77B4-82BA-4E0C-8717-65891FCC48C0}"/>
              </a:ext>
            </a:extLst>
          </p:cNvPr>
          <p:cNvSpPr/>
          <p:nvPr/>
        </p:nvSpPr>
        <p:spPr>
          <a:xfrm>
            <a:off x="780667" y="1527205"/>
            <a:ext cx="62694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800" b="1" dirty="0"/>
              <a:t>Nu se ține cont de timpul de citire/scriere RAM.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877927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A3D1-6AD3-4611-B5F0-3D4719A9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D454-9901-4164-ABAE-07C1B0A1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457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239C-C0E9-4842-A738-78C91BD7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Consistența?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4C63-58BD-4C5F-B13B-B9FE9E23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Demonstrație formală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 err="1"/>
              <a:t>Stress</a:t>
            </a:r>
            <a:r>
              <a:rPr lang="ro-RO" dirty="0"/>
              <a:t> test</a:t>
            </a:r>
          </a:p>
          <a:p>
            <a:pPr lvl="1"/>
            <a:r>
              <a:rPr lang="ro-RO" dirty="0"/>
              <a:t>mereu comparați cu rezultatul algoritmului secvențial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5158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4ED7-EA3A-42D3-835E-4FC66AFA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-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programelor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339BB7-08D5-45BF-BD1A-D66F37875CA4}"/>
              </a:ext>
            </a:extLst>
          </p:cNvPr>
          <p:cNvGraphicFramePr/>
          <p:nvPr/>
        </p:nvGraphicFramePr>
        <p:xfrm>
          <a:off x="676939" y="1194981"/>
          <a:ext cx="8286308" cy="5142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61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8D6BBED-86BF-4EC7-8BF3-4D47A7942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37871" y="362810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22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18514" y="364285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5914" y="165673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845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608746" y="325939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585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6956" y="362810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257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6956" y="362810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5652" y="506164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665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5697" y="396731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3323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/>
              <a:t>(&amp;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, NULL,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dirty="0"/>
              <a:t>void *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/>
              <a:t>(void*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)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endParaRPr lang="ro-RO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40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750137" y="433602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8647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931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9234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850985" y="561150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32566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69321" y="586222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7641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6694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30308" y="220242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3101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248264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1668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738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899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8688-5099-4EBA-BD7F-067152F5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Compilare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00568-24F0-4C63-A491-0ECAA8A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ro-RO" sz="3200" dirty="0" err="1"/>
              <a:t>gcc</a:t>
            </a:r>
            <a:r>
              <a:rPr lang="ro-RO" sz="3200" dirty="0"/>
              <a:t> –o executabil </a:t>
            </a:r>
            <a:r>
              <a:rPr lang="ro-RO" sz="3200" dirty="0" err="1"/>
              <a:t>cod.c</a:t>
            </a:r>
            <a:r>
              <a:rPr lang="ro-RO" sz="3200" dirty="0"/>
              <a:t> </a:t>
            </a:r>
            <a:r>
              <a:rPr lang="ro-RO" sz="3200" dirty="0">
                <a:solidFill>
                  <a:srgbClr val="00B050"/>
                </a:solidFill>
              </a:rPr>
              <a:t>–</a:t>
            </a:r>
            <a:r>
              <a:rPr lang="ro-RO" sz="3200" dirty="0" err="1">
                <a:solidFill>
                  <a:srgbClr val="00B050"/>
                </a:solidFill>
              </a:rPr>
              <a:t>lpthread</a:t>
            </a:r>
            <a:r>
              <a:rPr lang="ro-RO" sz="3200" dirty="0">
                <a:solidFill>
                  <a:srgbClr val="00B050"/>
                </a:solidFill>
              </a:rPr>
              <a:t> </a:t>
            </a:r>
            <a:r>
              <a:rPr lang="ro-RO" sz="3200" dirty="0">
                <a:solidFill>
                  <a:srgbClr val="FF6600"/>
                </a:solidFill>
              </a:rPr>
              <a:t>–</a:t>
            </a:r>
            <a:r>
              <a:rPr lang="ro-RO" sz="3200" dirty="0" err="1">
                <a:solidFill>
                  <a:srgbClr val="FF6600"/>
                </a:solidFill>
              </a:rPr>
              <a:t>lrt</a:t>
            </a:r>
            <a:endParaRPr lang="ro-RO" sz="32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ro-RO" sz="3200" dirty="0">
                <a:solidFill>
                  <a:srgbClr val="00B050"/>
                </a:solidFill>
              </a:rPr>
              <a:t>#include</a:t>
            </a:r>
            <a:r>
              <a:rPr lang="en-US" sz="3200" dirty="0">
                <a:solidFill>
                  <a:srgbClr val="00B050"/>
                </a:solidFill>
              </a:rPr>
              <a:t>&lt;</a:t>
            </a:r>
            <a:r>
              <a:rPr lang="en-US" sz="3200" dirty="0" err="1">
                <a:solidFill>
                  <a:srgbClr val="00B050"/>
                </a:solidFill>
              </a:rPr>
              <a:t>pthread.h</a:t>
            </a:r>
            <a:r>
              <a:rPr lang="en-US" sz="32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6600"/>
                </a:solidFill>
              </a:rPr>
              <a:t>#include&lt;</a:t>
            </a:r>
            <a:r>
              <a:rPr lang="en-US" sz="3200" dirty="0" err="1">
                <a:solidFill>
                  <a:srgbClr val="FF6600"/>
                </a:solidFill>
              </a:rPr>
              <a:t>semaphore.h</a:t>
            </a:r>
            <a:r>
              <a:rPr lang="en-US" sz="3200" dirty="0">
                <a:solidFill>
                  <a:srgbClr val="FF66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4152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5697" y="4396725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7296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4406" y="4721189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77411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7903" y="507515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45634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1880419" y="5502854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8338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730045" y="578307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1687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6258-5DD2-4728-B764-6D911E8B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A0B6-FD50-4A2C-9776-CA2A4A4C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59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23" y="1290889"/>
            <a:ext cx="7901450" cy="3309054"/>
          </a:xfrm>
        </p:spPr>
        <p:txBody>
          <a:bodyPr/>
          <a:lstStyle/>
          <a:p>
            <a:pPr marL="0" indent="0">
              <a:buNone/>
            </a:pPr>
            <a:r>
              <a:rPr lang="ro-RO" sz="5400" dirty="0"/>
              <a:t>ÎN</a:t>
            </a:r>
            <a:r>
              <a:rPr lang="en-US" sz="5400" dirty="0"/>
              <a:t> MAIN</a:t>
            </a:r>
          </a:p>
          <a:p>
            <a:pPr marL="0" indent="0">
              <a:buNone/>
            </a:pPr>
            <a:r>
              <a:rPr lang="ro-RO" sz="3200" dirty="0"/>
              <a:t>Înainte de a porni </a:t>
            </a:r>
            <a:r>
              <a:rPr lang="ro-RO" sz="3200" dirty="0" err="1"/>
              <a:t>thread</a:t>
            </a:r>
            <a:r>
              <a:rPr lang="ro-RO" sz="3200" dirty="0"/>
              <a:t>-urile</a:t>
            </a:r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en-US" sz="3200" dirty="0" err="1"/>
              <a:t>pthread_mutex_t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 err="1"/>
              <a:t>pthread_mutex_init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, NULL);</a:t>
            </a:r>
          </a:p>
        </p:txBody>
      </p:sp>
    </p:spTree>
    <p:extLst>
      <p:ext uri="{BB962C8B-B14F-4D97-AF65-F5344CB8AC3E}">
        <p14:creationId xmlns:p14="http://schemas.microsoft.com/office/powerpoint/2010/main" val="4245528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25" y="2080160"/>
            <a:ext cx="7901450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pthread_mutex_t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mutex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;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pthread_mutex_init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mutex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dirty="0"/>
              <a:t>NULL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57A65-03D3-49C9-B035-D1B892C8797E}"/>
              </a:ext>
            </a:extLst>
          </p:cNvPr>
          <p:cNvSpPr txBox="1"/>
          <p:nvPr/>
        </p:nvSpPr>
        <p:spPr>
          <a:xfrm>
            <a:off x="2844801" y="3796188"/>
            <a:ext cx="5067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Poate fi folosit să anunțe că acest </a:t>
            </a:r>
            <a:r>
              <a:rPr lang="ro-RO" sz="2800" dirty="0" err="1"/>
              <a:t>mutex</a:t>
            </a:r>
            <a:r>
              <a:rPr lang="ro-RO" sz="2800" dirty="0"/>
              <a:t> e împărțit mai multor procese</a:t>
            </a:r>
          </a:p>
        </p:txBody>
      </p:sp>
    </p:spTree>
    <p:extLst>
      <p:ext uri="{BB962C8B-B14F-4D97-AF65-F5344CB8AC3E}">
        <p14:creationId xmlns:p14="http://schemas.microsoft.com/office/powerpoint/2010/main" val="968886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25" y="1927760"/>
            <a:ext cx="6323475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/>
              <a:t>pthread_mutex_lock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); </a:t>
            </a: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dirty="0" err="1"/>
              <a:t>pthread_mutex_unlock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2016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75" y="1329390"/>
            <a:ext cx="7901450" cy="3309054"/>
          </a:xfrm>
        </p:spPr>
        <p:txBody>
          <a:bodyPr/>
          <a:lstStyle/>
          <a:p>
            <a:pPr marL="0" indent="0">
              <a:buNone/>
            </a:pPr>
            <a:r>
              <a:rPr lang="ro-RO" sz="5400" dirty="0"/>
              <a:t>ÎN</a:t>
            </a:r>
            <a:r>
              <a:rPr lang="en-US" sz="5400" dirty="0"/>
              <a:t> MAIN</a:t>
            </a:r>
          </a:p>
          <a:p>
            <a:pPr marL="0" indent="0">
              <a:buNone/>
            </a:pPr>
            <a:r>
              <a:rPr lang="ro-RO" sz="3200" dirty="0"/>
              <a:t>După ce au terminat </a:t>
            </a:r>
            <a:r>
              <a:rPr lang="ro-RO" sz="3200" dirty="0" err="1"/>
              <a:t>thread</a:t>
            </a:r>
            <a:r>
              <a:rPr lang="ro-RO" sz="3200" dirty="0"/>
              <a:t>-urile</a:t>
            </a:r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en-US" sz="3200" dirty="0" err="1"/>
              <a:t>pthread_mutex</a:t>
            </a:r>
            <a:r>
              <a:rPr lang="en-US" sz="3200" dirty="0"/>
              <a:t>_</a:t>
            </a:r>
            <a:r>
              <a:rPr lang="ro-RO" sz="3200" dirty="0" err="1"/>
              <a:t>destroy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81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D5B4F-9890-4C96-B60C-BCBA2D04923D}"/>
              </a:ext>
            </a:extLst>
          </p:cNvPr>
          <p:cNvSpPr txBox="1"/>
          <p:nvPr/>
        </p:nvSpPr>
        <p:spPr>
          <a:xfrm>
            <a:off x="2448232" y="4011562"/>
            <a:ext cx="57839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Acest element reprezintă </a:t>
            </a:r>
            <a:r>
              <a:rPr lang="ro-RO" sz="2800" dirty="0" err="1"/>
              <a:t>thread-ul</a:t>
            </a:r>
            <a:r>
              <a:rPr lang="ro-RO" sz="2800" dirty="0"/>
              <a:t>.</a:t>
            </a:r>
          </a:p>
          <a:p>
            <a:r>
              <a:rPr lang="ro-RO" sz="2800" dirty="0"/>
              <a:t>Poate fi considerat </a:t>
            </a:r>
            <a:r>
              <a:rPr lang="ro-RO" sz="2800" dirty="0" err="1"/>
              <a:t>handle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5902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D887-D79E-4364-9998-A0694CA3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BC6E-3641-4BC5-80BF-27C87E42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5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AAA6-F4A5-43EB-9D18-D90A4689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Semaphore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0B3F-9A29-43CA-BC57-1D5ED526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4400" dirty="0"/>
              <a:t>ÎN</a:t>
            </a:r>
            <a:r>
              <a:rPr lang="en-US" sz="4400" dirty="0"/>
              <a:t> MAIN</a:t>
            </a:r>
          </a:p>
          <a:p>
            <a:pPr marL="0" indent="0">
              <a:buNone/>
            </a:pPr>
            <a:r>
              <a:rPr lang="ro-RO" dirty="0"/>
              <a:t>Înainte de a porni </a:t>
            </a:r>
            <a:r>
              <a:rPr lang="ro-RO" dirty="0" err="1"/>
              <a:t>thread</a:t>
            </a:r>
            <a:r>
              <a:rPr lang="ro-RO" dirty="0"/>
              <a:t>-urile</a:t>
            </a:r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r>
              <a:rPr lang="ro-RO" dirty="0"/>
              <a:t>sem</a:t>
            </a:r>
            <a:r>
              <a:rPr lang="en-US" dirty="0"/>
              <a:t>_t 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ro-RO" dirty="0" err="1"/>
              <a:t>semaphore_value</a:t>
            </a:r>
            <a:r>
              <a:rPr lang="en-US" dirty="0"/>
              <a:t>= </a:t>
            </a:r>
            <a:r>
              <a:rPr lang="ro-RO" b="1" dirty="0">
                <a:solidFill>
                  <a:srgbClr val="00B050"/>
                </a:solidFill>
              </a:rPr>
              <a:t>4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o-RO" dirty="0"/>
              <a:t>sem</a:t>
            </a:r>
            <a:r>
              <a:rPr lang="en-US" dirty="0"/>
              <a:t>_</a:t>
            </a:r>
            <a:r>
              <a:rPr lang="en-US" dirty="0" err="1"/>
              <a:t>init</a:t>
            </a:r>
            <a:r>
              <a:rPr lang="en-US" dirty="0"/>
              <a:t>(&amp;</a:t>
            </a:r>
            <a:r>
              <a:rPr lang="ro-RO" b="1" dirty="0">
                <a:solidFill>
                  <a:srgbClr val="FF00FF"/>
                </a:solidFill>
              </a:rPr>
              <a:t> 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/>
              <a:t>, </a:t>
            </a:r>
            <a:r>
              <a:rPr lang="ro-RO" dirty="0"/>
              <a:t>0</a:t>
            </a:r>
            <a:r>
              <a:rPr lang="en-US" dirty="0"/>
              <a:t>, </a:t>
            </a:r>
            <a:r>
              <a:rPr lang="ro-RO" dirty="0" err="1"/>
              <a:t>semaphore_value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39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25916" y="3315912"/>
            <a:ext cx="29354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2400" dirty="0">
                <a:solidFill>
                  <a:srgbClr val="000000"/>
                </a:solidFill>
                <a:latin typeface="Consolas" panose="020B0609020204030204" pitchFamily="49" charset="0"/>
              </a:rPr>
              <a:t>P() sau </a:t>
            </a:r>
            <a:r>
              <a:rPr lang="ro-R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Proberen</a:t>
            </a:r>
            <a:endParaRPr lang="ro-R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o-R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Dijsktra</a:t>
            </a:r>
            <a:endParaRPr lang="en-US" sz="2400" dirty="0"/>
          </a:p>
        </p:txBody>
      </p:sp>
      <p:pic>
        <p:nvPicPr>
          <p:cNvPr id="1026" name="Picture 2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1391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72217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8917" y="24208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24208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256490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8997E95-C700-419D-A503-C4EBAE9882B5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B7D01B66-CC57-40E9-86C2-0612A5F7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F615344-3983-4A9E-B95E-676508B44A71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2949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8917" y="31409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43429" y="338654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26369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ED8931A-8342-4356-8EB3-7ED50CE8C2A8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60EC1EDE-AF3B-4EDD-8B72-038BA9792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C740099-281C-408D-807C-0F7870091CFD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2079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323058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8917" y="327867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4302" y="398991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338444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72217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8E20624-E38F-492E-B52A-D7CCB7BE5B69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AE4DF844-0525-4142-9E6C-37546A85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13425D5-8CC2-4EBE-963A-4DD7CCA79281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3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89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8009" y="42930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1019" y="34121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14908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340109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78092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9334" y="1395140"/>
            <a:ext cx="4286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Nu contează că doua </a:t>
            </a:r>
            <a:r>
              <a:rPr lang="ro-RO" b="1" dirty="0" err="1"/>
              <a:t>thread</a:t>
            </a:r>
            <a:r>
              <a:rPr lang="ro-RO" b="1" dirty="0"/>
              <a:t>-uri au ajuns simultan la semafor, acesta este protejat, la fel ca un </a:t>
            </a:r>
            <a:r>
              <a:rPr lang="ro-RO" b="1" dirty="0" err="1"/>
              <a:t>mutex</a:t>
            </a:r>
            <a:r>
              <a:rPr lang="en-US" b="1" dirty="0"/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E19E3F-BD1F-4DF3-9672-45B5A088E50D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E0F99036-ACE6-49DB-B7C3-92B4E3C4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8AEF76A-3C49-4407-88B8-103886A51D04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2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12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92488" y="450912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1019" y="40770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2930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340109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33159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354A469-D53C-4C3F-9297-9460239C97FF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 descr="Traffic semaphore green light by laobc">
            <a:extLst>
              <a:ext uri="{FF2B5EF4-FFF2-40B4-BE49-F238E27FC236}">
                <a16:creationId xmlns:a16="http://schemas.microsoft.com/office/drawing/2014/main" id="{A61233A1-FA52-4003-8653-A207E90D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24AA24F-803E-4661-9438-7DAFBE24C4EA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1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8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92488" y="458112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40770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344486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6504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915" y="3444865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942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952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2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8229189-8B24-4167-9E62-2815AC98E7A9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805EA-6A5B-4B84-ABE3-A65978327A4B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0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4738CE53-7BE4-49C4-B28B-CA89BFD1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566" y="277659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920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50851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72514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11786" y="49411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72514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344486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6504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915" y="3444865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942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952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2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FD7C836-C64F-4A20-8496-9B722E386B71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845C6-E283-4CAB-80EB-A2B293418FFB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0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D7F5B97F-AC91-450D-AD99-0770D3EF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566" y="277659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1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/>
              <a:t>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ECB11-DEB9-4B99-A0F4-8B1B7E312A02}"/>
              </a:ext>
            </a:extLst>
          </p:cNvPr>
          <p:cNvSpPr txBox="1"/>
          <p:nvPr/>
        </p:nvSpPr>
        <p:spPr>
          <a:xfrm>
            <a:off x="1736623" y="3540911"/>
            <a:ext cx="6655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Aici am putea să facem recomandări sistemului de operare. Gen să folosească anumite </a:t>
            </a:r>
            <a:r>
              <a:rPr lang="ro-RO" sz="2800" dirty="0" err="1"/>
              <a:t>core</a:t>
            </a:r>
            <a:r>
              <a:rPr lang="ro-RO" sz="2800" dirty="0"/>
              <a:t>-uri.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800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>
            <a:off x="5593622" y="4248307"/>
            <a:ext cx="84629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47274CD-8FAD-402D-9A8F-728D4E4DE880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B1FA4D-17C3-4488-9CEA-8F4D742390E1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CBF89-7773-434A-B48D-614A0F3BFA7B}"/>
              </a:ext>
            </a:extLst>
          </p:cNvPr>
          <p:cNvSpPr/>
          <p:nvPr/>
        </p:nvSpPr>
        <p:spPr>
          <a:xfrm>
            <a:off x="458996" y="49429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V() sau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Verogen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Dijsktra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62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370521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272224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31409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0B96E8E-07E8-4F60-B50A-7BCD3506D1B1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3AFC99-45A9-4F5C-B87F-955A54400D97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6D83A38F-C0E6-4646-9538-51C630FC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A63A165-0DB4-473B-A687-3EFA4AE00EF7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762F3D-59C8-40CF-83D8-F588958C3549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4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8009" y="40770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393791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350100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AE539-0A79-4EA3-9240-0B0478EF2B3C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CE908E-1FB4-4387-9743-96E6B107F73C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1D07EAA1-CC4A-48E5-9622-3640094D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CD88B4D-0D17-4BF0-828A-EB6928058E01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4B1B10-C949-4EF6-AE36-D72D61DA4337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06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36510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567607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159D5AF-CAB2-4A91-99F1-C6F2797E7164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A4E054-131C-45FE-9026-83CCC672BE31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F2B95338-B4D9-4C51-9662-1B39B5EC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1E8448C-CBC1-4BAB-8AE1-801AC5958E50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18C5C8-3347-4D1D-9356-1930E3106C0E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736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493693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74068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567607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75227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1431" y="2471998"/>
            <a:ext cx="540603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7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A1804-DB6A-44F0-BB51-21C1E31D66F6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D7EFB8-59F4-4753-9AE1-B4B070AC8A25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C261CE-50BE-4446-B05E-1C29C2539FBF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AD7DA-9B6F-4D03-87A7-F7C00282E9B7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56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50851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93693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7567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9485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42930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4"/>
            <a:ext cx="300677" cy="50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900DAA6-AE98-4E8C-BCB7-C9255367F7E8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103527-D64C-4BED-A88A-5DF7D6C7F641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BE862F0F-C010-42E5-ACDA-CE0EB96D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82D7ED3-0E5F-47FB-9A13-6FD621343860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A294B5-C1AB-4717-AED0-AABFC3E7665A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90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AAA6-F4A5-43EB-9D18-D90A4689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Semaphore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0B3F-9A29-43CA-BC57-1D5ED526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4400" dirty="0"/>
              <a:t>ÎN</a:t>
            </a:r>
            <a:r>
              <a:rPr lang="en-US" sz="4400" dirty="0"/>
              <a:t> MAIN</a:t>
            </a:r>
          </a:p>
          <a:p>
            <a:pPr marL="0" indent="0">
              <a:buNone/>
            </a:pPr>
            <a:r>
              <a:rPr lang="ro-RO" dirty="0"/>
              <a:t>După ce au terminat </a:t>
            </a:r>
            <a:r>
              <a:rPr lang="ro-RO" dirty="0" err="1"/>
              <a:t>thread</a:t>
            </a:r>
            <a:r>
              <a:rPr lang="ro-RO" dirty="0"/>
              <a:t>-urile</a:t>
            </a:r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r>
              <a:rPr lang="ro-RO" dirty="0"/>
              <a:t>sem</a:t>
            </a:r>
            <a:r>
              <a:rPr lang="en-US" dirty="0"/>
              <a:t>_</a:t>
            </a:r>
            <a:r>
              <a:rPr lang="ro-RO" dirty="0" err="1"/>
              <a:t>destroy</a:t>
            </a:r>
            <a:r>
              <a:rPr lang="en-US" dirty="0"/>
              <a:t>(&amp;</a:t>
            </a:r>
            <a:r>
              <a:rPr lang="ro-RO" b="1" dirty="0">
                <a:solidFill>
                  <a:srgbClr val="FF00FF"/>
                </a:solidFill>
              </a:rPr>
              <a:t> 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72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F52-A145-457B-8134-4E8629C9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2A08F0-434D-4E28-B04F-094F2A3216B7}"/>
              </a:ext>
            </a:extLst>
          </p:cNvPr>
          <p:cNvGrpSpPr/>
          <p:nvPr/>
        </p:nvGrpSpPr>
        <p:grpSpPr>
          <a:xfrm>
            <a:off x="1349179" y="3161892"/>
            <a:ext cx="6445641" cy="458788"/>
            <a:chOff x="2481595" y="3284371"/>
            <a:chExt cx="3949132" cy="36859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AC625FED-909D-4FD1-919A-C0CE56A8AF38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B8A5902-1818-4E4C-8B9B-423EEFDFA6AB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D40DEB0-B6C4-4BD2-8ADA-4539707293DF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F1472C5-0CFE-415F-9CDA-726993E45ACB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39D2BA3-8DF2-473B-AD31-6CDA8C6E87E6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555347C9-7A9C-4CC3-92AC-C45C23B6D93C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AF69552-3968-4997-B1FB-9CE83ADE17CB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5CB09919-29FB-4091-9E2A-44D2581BFF05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089AF71-46B1-4363-B55E-F3598D4B30F8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862702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E856-8907-48C8-B717-A73E7116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686B-FFD6-4950-8328-9F751987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6000" dirty="0"/>
              <a:t>ÎN</a:t>
            </a:r>
            <a:r>
              <a:rPr lang="en-US" sz="6000" dirty="0"/>
              <a:t> MAIN</a:t>
            </a:r>
          </a:p>
          <a:p>
            <a:pPr marL="0" indent="0">
              <a:buNone/>
            </a:pPr>
            <a:r>
              <a:rPr lang="ro-RO" sz="3600" dirty="0"/>
              <a:t>Înainte de a porni </a:t>
            </a:r>
            <a:r>
              <a:rPr lang="ro-RO" sz="3600" dirty="0" err="1"/>
              <a:t>thread</a:t>
            </a:r>
            <a:r>
              <a:rPr lang="ro-RO" sz="3600" dirty="0"/>
              <a:t>-urile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pthread_barrier_t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num_threads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50"/>
                </a:solidFill>
              </a:rPr>
              <a:t>5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err="1"/>
              <a:t>pthread_barrier_init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, NULL, </a:t>
            </a:r>
            <a:r>
              <a:rPr lang="en-US" sz="2800" dirty="0" err="1"/>
              <a:t>num_threads</a:t>
            </a:r>
            <a:r>
              <a:rPr lang="en-US" sz="28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069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19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ED803-FB9E-4301-B542-BF7A2CA2A33F}"/>
              </a:ext>
            </a:extLst>
          </p:cNvPr>
          <p:cNvSpPr txBox="1"/>
          <p:nvPr/>
        </p:nvSpPr>
        <p:spPr>
          <a:xfrm>
            <a:off x="1563329" y="3709220"/>
            <a:ext cx="6941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Când se </a:t>
            </a:r>
            <a:r>
              <a:rPr lang="ro-RO" sz="3200" dirty="0" err="1"/>
              <a:t>crează</a:t>
            </a:r>
            <a:r>
              <a:rPr lang="ro-RO" sz="3200" dirty="0"/>
              <a:t> </a:t>
            </a:r>
            <a:r>
              <a:rPr lang="ro-RO" sz="3200" dirty="0" err="1"/>
              <a:t>thread-ul</a:t>
            </a:r>
            <a:r>
              <a:rPr lang="ro-RO" sz="3200" dirty="0"/>
              <a:t>, acesta va începe la această funcție.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38675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148" y="4407946"/>
            <a:ext cx="5931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Pentru toate </a:t>
            </a:r>
            <a:r>
              <a:rPr lang="ro-RO" sz="2400" b="1" dirty="0" err="1"/>
              <a:t>thread</a:t>
            </a:r>
            <a:r>
              <a:rPr lang="ro-RO" sz="2400" b="1" dirty="0"/>
              <a:t>-urile codul </a:t>
            </a:r>
            <a:r>
              <a:rPr lang="ro-RO" sz="2400" b="1" dirty="0">
                <a:solidFill>
                  <a:srgbClr val="0070C0"/>
                </a:solidFill>
              </a:rPr>
              <a:t>acesta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ro-RO" sz="2400" b="1" dirty="0"/>
              <a:t>Este executat înainte de codul </a:t>
            </a:r>
            <a:r>
              <a:rPr lang="ro-RO" sz="2400" b="1" dirty="0">
                <a:solidFill>
                  <a:srgbClr val="00B050"/>
                </a:solidFill>
              </a:rPr>
              <a:t>acesta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35738" y="3284984"/>
            <a:ext cx="832406" cy="11521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26271" y="4472043"/>
            <a:ext cx="583961" cy="4806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839E7AE-5C73-4422-80BA-5A768618821B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156A0-8BD1-42FA-94EE-64486253FEEF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85238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24928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6176" y="270892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23662" y="220486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256490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7B19C2-A087-4AF0-9AD3-F9A332DFE900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2B6402-7F96-4345-A137-9CE3C9A213F8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4823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8009" y="346410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1019" y="306896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2849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404396-A6E7-4193-9EFA-342F39C80E4D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64C890-C012-4606-B7EE-8B61AC5DF087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04176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1019" y="331778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0172" y="306896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33578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70892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C9B757-5AC3-467B-8645-69B65B2C472C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6D3A73-E9A6-4852-830E-878075398260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182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23662" y="32849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47248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0A1C5-9F63-4CF6-897D-0E23ECFA36FE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259810-F5F1-484B-9563-0524BA7974BC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87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2093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21558-E2CD-4B7C-BFCE-F768976F26C2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C1E93B-0D0E-4878-84CE-A1A1B2C56842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22132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06896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8C6321-9EE9-4BF0-9C72-A78248022EEF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11B9B-B56C-4F2E-9681-A4B80336763C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6223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1409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17478-6959-4D89-887E-881D8665B80A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DA2B47-D7D8-4345-A6BC-0E68234BA528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95658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2849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0D468A3-129C-49F2-96AF-079D5C9F9E5B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48ED6F-EF9B-4DBC-B893-984975534490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65005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47495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9AA1552-7EEE-4C7B-A323-77A1630F2D94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82E70-47D3-4414-8233-9D9934FE0306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803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36491-5D2F-4156-AA11-9D6BA04428BF}"/>
              </a:ext>
            </a:extLst>
          </p:cNvPr>
          <p:cNvSpPr txBox="1"/>
          <p:nvPr/>
        </p:nvSpPr>
        <p:spPr>
          <a:xfrm>
            <a:off x="1607573" y="3628103"/>
            <a:ext cx="673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Așa trimitem date </a:t>
            </a:r>
            <a:r>
              <a:rPr lang="ro-RO" sz="4000" dirty="0" err="1"/>
              <a:t>thread</a:t>
            </a:r>
            <a:r>
              <a:rPr lang="ro-RO" sz="4000" dirty="0"/>
              <a:t>-ului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66876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05707" y="2393156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27F777-E749-4F95-A5D0-CC00C0A20D21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B0C1E-0DE7-4F9E-AA75-B4677B3AF47A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1731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8917" y="383553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96242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23662" y="414908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21833" y="394159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05707" y="2393156"/>
            <a:ext cx="2517810" cy="2370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B04F6B-AAC8-4634-81B2-188491CC3D7D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F44170-4AE3-40D1-B20B-AD9067C6A94F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72194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8009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21833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93772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172" y="1305770"/>
            <a:ext cx="43268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Cum știe o barieră când să se reseteze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o-RO" dirty="0"/>
              <a:t>O soluție ar fi</a:t>
            </a:r>
            <a:r>
              <a:rPr lang="en-US" dirty="0"/>
              <a:t>:</a:t>
            </a:r>
          </a:p>
          <a:p>
            <a:r>
              <a:rPr lang="en-US" dirty="0"/>
              <a:t>Reusable Barrier in </a:t>
            </a:r>
          </a:p>
          <a:p>
            <a:r>
              <a:rPr lang="en-US" dirty="0">
                <a:hlinkClick r:id="" action="ppaction://noaction"/>
              </a:rPr>
              <a:t>The Little Book of Semaphores</a:t>
            </a:r>
          </a:p>
          <a:p>
            <a:r>
              <a:rPr lang="en-US" dirty="0">
                <a:hlinkClick r:id="" action="ppaction://noaction"/>
              </a:rPr>
              <a:t>By Allen B. Downey</a:t>
            </a:r>
            <a:endParaRPr lang="en-US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47" y="1918614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35D36D3-AA69-4BFF-AD3F-023DCB3C2C4B}"/>
              </a:ext>
            </a:extLst>
          </p:cNvPr>
          <p:cNvSpPr/>
          <p:nvPr/>
        </p:nvSpPr>
        <p:spPr>
          <a:xfrm>
            <a:off x="214755" y="3536295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809ED1-CA0F-4A2A-896F-DEF411F2FC0F}"/>
              </a:ext>
            </a:extLst>
          </p:cNvPr>
          <p:cNvSpPr/>
          <p:nvPr/>
        </p:nvSpPr>
        <p:spPr>
          <a:xfrm>
            <a:off x="4263082" y="4253131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686848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E856-8907-48C8-B717-A73E7116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686B-FFD6-4950-8328-9F751987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6000" dirty="0"/>
              <a:t>ÎN</a:t>
            </a:r>
            <a:r>
              <a:rPr lang="en-US" sz="6000" dirty="0"/>
              <a:t> MAIN</a:t>
            </a:r>
          </a:p>
          <a:p>
            <a:pPr marL="0" indent="0">
              <a:buNone/>
            </a:pPr>
            <a:r>
              <a:rPr lang="ro-RO" sz="3600" dirty="0"/>
              <a:t>După ce au terminat </a:t>
            </a:r>
            <a:r>
              <a:rPr lang="ro-RO" sz="3600" dirty="0" err="1"/>
              <a:t>thread</a:t>
            </a:r>
            <a:r>
              <a:rPr lang="ro-RO" sz="3600" dirty="0"/>
              <a:t>-urile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sz="2800" dirty="0"/>
          </a:p>
          <a:p>
            <a:pPr marL="0" indent="0">
              <a:buNone/>
            </a:pPr>
            <a:r>
              <a:rPr lang="en-US" sz="2800" dirty="0" err="1"/>
              <a:t>pthread_barrier</a:t>
            </a:r>
            <a:r>
              <a:rPr lang="en-US" sz="2800" dirty="0"/>
              <a:t>_</a:t>
            </a:r>
            <a:r>
              <a:rPr lang="ro-RO" sz="2800" dirty="0" err="1"/>
              <a:t>destroy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402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F9F8-0D21-485E-BC47-17534244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54E6-D6B1-4130-B703-5DA0F30C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546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C67E-AF95-4208-96AA-B99A83F0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Unele probleme nu au soluție paralelă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7854-C5DB-4FB1-BF54-56014AB8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err="1"/>
              <a:t>Calculating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hash</a:t>
            </a:r>
            <a:r>
              <a:rPr lang="ro-RO" dirty="0"/>
              <a:t> of a </a:t>
            </a:r>
            <a:r>
              <a:rPr lang="ro-RO" dirty="0" err="1"/>
              <a:t>hash</a:t>
            </a:r>
            <a:r>
              <a:rPr lang="ro-RO" dirty="0"/>
              <a:t> of a </a:t>
            </a:r>
            <a:r>
              <a:rPr lang="ro-RO" dirty="0" err="1"/>
              <a:t>hash</a:t>
            </a:r>
            <a:r>
              <a:rPr lang="ro-RO" dirty="0"/>
              <a:t> … </a:t>
            </a:r>
          </a:p>
          <a:p>
            <a:pPr marL="361950" lvl="1" indent="0">
              <a:buNone/>
            </a:pPr>
            <a:r>
              <a:rPr lang="ro-RO" sz="2400" dirty="0"/>
              <a:t>of a </a:t>
            </a:r>
            <a:r>
              <a:rPr lang="ro-RO" sz="2400" dirty="0" err="1"/>
              <a:t>string</a:t>
            </a:r>
            <a:r>
              <a:rPr lang="ro-RO" sz="2400" dirty="0"/>
              <a:t>.</a:t>
            </a:r>
          </a:p>
          <a:p>
            <a:pPr marL="361950" lvl="1" indent="0">
              <a:buNone/>
            </a:pPr>
            <a:r>
              <a:rPr lang="en-US" sz="2400" dirty="0"/>
              <a:t> </a:t>
            </a:r>
          </a:p>
          <a:p>
            <a:pPr marL="361950" lvl="1" indent="0">
              <a:buNone/>
            </a:pPr>
            <a:r>
              <a:rPr lang="en-US" sz="2400" dirty="0"/>
              <a:t>Deep First Search</a:t>
            </a:r>
          </a:p>
          <a:p>
            <a:pPr marL="361950" lvl="1" indent="0">
              <a:buNone/>
            </a:pPr>
            <a:endParaRPr lang="en-US" sz="2400" dirty="0"/>
          </a:p>
          <a:p>
            <a:pPr marL="361950" lvl="1" indent="0">
              <a:buNone/>
            </a:pPr>
            <a:r>
              <a:rPr lang="en-US" sz="2400" dirty="0"/>
              <a:t>Huffman decoding</a:t>
            </a:r>
            <a:endParaRPr lang="ro-RO" sz="2400" dirty="0"/>
          </a:p>
          <a:p>
            <a:pPr marL="361950" lvl="1" indent="0">
              <a:buNone/>
            </a:pPr>
            <a:endParaRPr lang="en-US" sz="2400" dirty="0"/>
          </a:p>
          <a:p>
            <a:pPr marL="361950" lvl="1" indent="0">
              <a:buNone/>
            </a:pPr>
            <a:r>
              <a:rPr lang="en-US" sz="2400" dirty="0"/>
              <a:t>Outer loops of most simulations</a:t>
            </a:r>
          </a:p>
          <a:p>
            <a:pPr marL="361950" lvl="1" indent="0">
              <a:buNone/>
            </a:pPr>
            <a:endParaRPr lang="ro-RO" sz="2400" dirty="0"/>
          </a:p>
          <a:p>
            <a:pPr marL="361950" lvl="1" indent="0">
              <a:buNone/>
            </a:pPr>
            <a:r>
              <a:rPr lang="ro-RO" sz="2400" dirty="0"/>
              <a:t>P complete </a:t>
            </a:r>
            <a:r>
              <a:rPr lang="ro-RO" sz="2400" dirty="0" err="1"/>
              <a:t>problems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516839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Paralelizarea prin împărțirea muncii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9859-3323-486B-9D74-9C95D23D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Sunt o serie de </a:t>
            </a:r>
            <a:r>
              <a:rPr lang="ro-RO" sz="3600" dirty="0"/>
              <a:t>probleme</a:t>
            </a:r>
            <a:r>
              <a:rPr lang="en-US" sz="3600" dirty="0"/>
              <a:t> care </a:t>
            </a:r>
            <a:r>
              <a:rPr lang="ro-RO" sz="3600" dirty="0"/>
              <a:t>sunt extrem de ușor paralelizabile.</a:t>
            </a:r>
          </a:p>
          <a:p>
            <a:pPr marL="0" indent="0">
              <a:buNone/>
            </a:pPr>
            <a:endParaRPr lang="ro-RO" sz="3600" dirty="0"/>
          </a:p>
          <a:p>
            <a:pPr marL="0" indent="0">
              <a:buNone/>
            </a:pPr>
            <a:r>
              <a:rPr lang="en-US" sz="3600" dirty="0"/>
              <a:t>Embarrassingly parallel</a:t>
            </a:r>
          </a:p>
        </p:txBody>
      </p:sp>
    </p:spTree>
    <p:extLst>
      <p:ext uri="{BB962C8B-B14F-4D97-AF65-F5344CB8AC3E}">
        <p14:creationId xmlns:p14="http://schemas.microsoft.com/office/powerpoint/2010/main" val="29773126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6654846" y="27485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04BFF3-EFCF-420B-8F21-5A87A1A153FD}"/>
              </a:ext>
            </a:extLst>
          </p:cNvPr>
          <p:cNvSpPr txBox="1"/>
          <p:nvPr/>
        </p:nvSpPr>
        <p:spPr>
          <a:xfrm>
            <a:off x="232334" y="1697457"/>
            <a:ext cx="590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Multiplicare unui vector cu un scalar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87E57C-9D81-4445-B614-083E4F097D39}"/>
              </a:ext>
            </a:extLst>
          </p:cNvPr>
          <p:cNvSpPr/>
          <p:nvPr/>
        </p:nvSpPr>
        <p:spPr>
          <a:xfrm>
            <a:off x="939459" y="5204974"/>
            <a:ext cx="80447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3DA18-ED73-4670-A558-CA9719F3ADEC}"/>
              </a:ext>
            </a:extLst>
          </p:cNvPr>
          <p:cNvSpPr/>
          <p:nvPr/>
        </p:nvSpPr>
        <p:spPr>
          <a:xfrm>
            <a:off x="1732935" y="5204974"/>
            <a:ext cx="797943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AF8D4-167E-42CA-ABB2-DFE7A6B4CCCD}"/>
              </a:ext>
            </a:extLst>
          </p:cNvPr>
          <p:cNvSpPr/>
          <p:nvPr/>
        </p:nvSpPr>
        <p:spPr>
          <a:xfrm>
            <a:off x="2530329" y="5204974"/>
            <a:ext cx="754143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75031-2C31-4A9B-9D49-BA6D5DA3CDE1}"/>
              </a:ext>
            </a:extLst>
          </p:cNvPr>
          <p:cNvSpPr/>
          <p:nvPr/>
        </p:nvSpPr>
        <p:spPr>
          <a:xfrm>
            <a:off x="3283679" y="520552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5AED6-CBCF-44BB-A3C1-1F92C5155850}"/>
              </a:ext>
            </a:extLst>
          </p:cNvPr>
          <p:cNvSpPr/>
          <p:nvPr/>
        </p:nvSpPr>
        <p:spPr>
          <a:xfrm>
            <a:off x="4051258" y="52055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5D393-66BD-4FA7-8FC6-A2C963B74789}"/>
              </a:ext>
            </a:extLst>
          </p:cNvPr>
          <p:cNvSpPr/>
          <p:nvPr/>
        </p:nvSpPr>
        <p:spPr>
          <a:xfrm>
            <a:off x="4572000" y="5205520"/>
            <a:ext cx="753533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387287-2BD9-4DB9-B89B-F8DB0724DA0C}"/>
              </a:ext>
            </a:extLst>
          </p:cNvPr>
          <p:cNvSpPr/>
          <p:nvPr/>
        </p:nvSpPr>
        <p:spPr>
          <a:xfrm>
            <a:off x="5325533" y="5205520"/>
            <a:ext cx="808754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882F8-5DEA-4725-8140-A4A6085C261D}"/>
              </a:ext>
            </a:extLst>
          </p:cNvPr>
          <p:cNvSpPr/>
          <p:nvPr/>
        </p:nvSpPr>
        <p:spPr>
          <a:xfrm>
            <a:off x="6134287" y="5204974"/>
            <a:ext cx="75335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2048E-FEAF-4638-A737-4DFCD6B4205E}"/>
              </a:ext>
            </a:extLst>
          </p:cNvPr>
          <p:cNvSpPr/>
          <p:nvPr/>
        </p:nvSpPr>
        <p:spPr>
          <a:xfrm>
            <a:off x="6881304" y="5204974"/>
            <a:ext cx="75335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13C13-DED2-44D3-9291-14B9C495E969}"/>
              </a:ext>
            </a:extLst>
          </p:cNvPr>
          <p:cNvSpPr/>
          <p:nvPr/>
        </p:nvSpPr>
        <p:spPr>
          <a:xfrm>
            <a:off x="7634654" y="52049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3BBBFC-EE74-4856-83D1-7C06117BC7BE}"/>
              </a:ext>
            </a:extLst>
          </p:cNvPr>
          <p:cNvSpPr txBox="1"/>
          <p:nvPr/>
        </p:nvSpPr>
        <p:spPr>
          <a:xfrm>
            <a:off x="4051258" y="367323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80444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6654846" y="2748596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87E57C-9D81-4445-B614-083E4F097D39}"/>
              </a:ext>
            </a:extLst>
          </p:cNvPr>
          <p:cNvSpPr/>
          <p:nvPr/>
        </p:nvSpPr>
        <p:spPr>
          <a:xfrm>
            <a:off x="939459" y="520497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3DA18-ED73-4670-A558-CA9719F3ADEC}"/>
              </a:ext>
            </a:extLst>
          </p:cNvPr>
          <p:cNvSpPr/>
          <p:nvPr/>
        </p:nvSpPr>
        <p:spPr>
          <a:xfrm>
            <a:off x="1732935" y="520497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AF8D4-167E-42CA-ABB2-DFE7A6B4CCCD}"/>
              </a:ext>
            </a:extLst>
          </p:cNvPr>
          <p:cNvSpPr/>
          <p:nvPr/>
        </p:nvSpPr>
        <p:spPr>
          <a:xfrm>
            <a:off x="2530329" y="520497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75031-2C31-4A9B-9D49-BA6D5DA3CDE1}"/>
              </a:ext>
            </a:extLst>
          </p:cNvPr>
          <p:cNvSpPr/>
          <p:nvPr/>
        </p:nvSpPr>
        <p:spPr>
          <a:xfrm>
            <a:off x="3283679" y="520552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5AED6-CBCF-44BB-A3C1-1F92C5155850}"/>
              </a:ext>
            </a:extLst>
          </p:cNvPr>
          <p:cNvSpPr/>
          <p:nvPr/>
        </p:nvSpPr>
        <p:spPr>
          <a:xfrm>
            <a:off x="4051258" y="520552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5D393-66BD-4FA7-8FC6-A2C963B74789}"/>
              </a:ext>
            </a:extLst>
          </p:cNvPr>
          <p:cNvSpPr/>
          <p:nvPr/>
        </p:nvSpPr>
        <p:spPr>
          <a:xfrm>
            <a:off x="4572000" y="520552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387287-2BD9-4DB9-B89B-F8DB0724DA0C}"/>
              </a:ext>
            </a:extLst>
          </p:cNvPr>
          <p:cNvSpPr/>
          <p:nvPr/>
        </p:nvSpPr>
        <p:spPr>
          <a:xfrm>
            <a:off x="5325533" y="520552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882F8-5DEA-4725-8140-A4A6085C261D}"/>
              </a:ext>
            </a:extLst>
          </p:cNvPr>
          <p:cNvSpPr/>
          <p:nvPr/>
        </p:nvSpPr>
        <p:spPr>
          <a:xfrm>
            <a:off x="6134287" y="520497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2048E-FEAF-4638-A737-4DFCD6B4205E}"/>
              </a:ext>
            </a:extLst>
          </p:cNvPr>
          <p:cNvSpPr/>
          <p:nvPr/>
        </p:nvSpPr>
        <p:spPr>
          <a:xfrm>
            <a:off x="6881304" y="520497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13C13-DED2-44D3-9291-14B9C495E969}"/>
              </a:ext>
            </a:extLst>
          </p:cNvPr>
          <p:cNvSpPr/>
          <p:nvPr/>
        </p:nvSpPr>
        <p:spPr>
          <a:xfrm>
            <a:off x="7634654" y="520497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3BBBFC-EE74-4856-83D1-7C06117BC7BE}"/>
              </a:ext>
            </a:extLst>
          </p:cNvPr>
          <p:cNvSpPr txBox="1"/>
          <p:nvPr/>
        </p:nvSpPr>
        <p:spPr>
          <a:xfrm>
            <a:off x="4051258" y="367323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100322" y="1481535"/>
            <a:ext cx="6340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Toate calculele pot fi efectuate în același timp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8939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6654846" y="2748596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Câte elemente sunt?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929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/>
              <a:t>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16C4-D709-47CC-9390-F74919E25685}"/>
              </a:ext>
            </a:extLst>
          </p:cNvPr>
          <p:cNvSpPr txBox="1"/>
          <p:nvPr/>
        </p:nvSpPr>
        <p:spPr>
          <a:xfrm>
            <a:off x="1622321" y="3753794"/>
            <a:ext cx="5633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Astfel se pot extrage informații din </a:t>
            </a:r>
            <a:r>
              <a:rPr lang="ro-RO" sz="3200" dirty="0" err="1"/>
              <a:t>thread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95516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Câte elemente sunt?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5235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Câte elemente sunt? </a:t>
            </a:r>
            <a:r>
              <a:rPr lang="ro-RO" sz="4400" b="1" dirty="0"/>
              <a:t>N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95443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elemente de procesare?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5646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elemente de procesare? </a:t>
            </a:r>
            <a:r>
              <a:rPr lang="ro-RO" sz="4800" b="1" dirty="0"/>
              <a:t>P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5699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</a:t>
            </a:r>
            <a:r>
              <a:rPr lang="en-US" sz="2800" dirty="0"/>
              <a:t>thread-</a:t>
            </a:r>
            <a:r>
              <a:rPr lang="en-US" sz="2800" dirty="0" err="1"/>
              <a:t>uri</a:t>
            </a:r>
            <a:r>
              <a:rPr lang="ro-RO" sz="2800" dirty="0"/>
              <a:t>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38395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</a:t>
            </a:r>
            <a:r>
              <a:rPr lang="en-US" sz="2800" dirty="0"/>
              <a:t>thread-</a:t>
            </a:r>
            <a:r>
              <a:rPr lang="en-US" sz="2800" dirty="0" err="1"/>
              <a:t>uri</a:t>
            </a:r>
            <a:r>
              <a:rPr lang="ro-RO" sz="2800" dirty="0"/>
              <a:t>? </a:t>
            </a:r>
            <a:r>
              <a:rPr lang="ro-RO" sz="4800" b="1" dirty="0"/>
              <a:t>P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5FDDF-4488-40FE-B0BB-AFB710A2A8A5}"/>
              </a:ext>
            </a:extLst>
          </p:cNvPr>
          <p:cNvSpPr txBox="1"/>
          <p:nvPr/>
        </p:nvSpPr>
        <p:spPr>
          <a:xfrm>
            <a:off x="314325" y="4119847"/>
            <a:ext cx="8569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În majoritatea cazurilor obținem performanță maximă când numărul de </a:t>
            </a:r>
            <a:r>
              <a:rPr lang="ro-RO" sz="2400" dirty="0" err="1"/>
              <a:t>thread</a:t>
            </a:r>
            <a:r>
              <a:rPr lang="ro-RO" sz="2400" dirty="0"/>
              <a:t>-uri este egal cu numărul de elemente de procesare, sau </a:t>
            </a:r>
            <a:r>
              <a:rPr lang="ro-RO" sz="2400" dirty="0" err="1"/>
              <a:t>core</a:t>
            </a:r>
            <a:r>
              <a:rPr lang="ro-RO" sz="2400" dirty="0"/>
              <a:t>-uri.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4725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676217" y="1488598"/>
            <a:ext cx="536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/>
              <a:t>Cum este P față de N?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07607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397437" y="1398349"/>
            <a:ext cx="243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b="1" dirty="0"/>
              <a:t>P </a:t>
            </a:r>
            <a:r>
              <a:rPr lang="en-US" sz="4800" b="1" dirty="0"/>
              <a:t>&lt;&lt; N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76765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45425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3368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27F4-7E4E-4DE6-844D-CFE4C8F1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FF3D-47B9-4EAC-8473-B413150F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739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2449360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7123529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Putem și </a:t>
            </a:r>
            <a:r>
              <a:rPr lang="ro-RO" sz="4000" b="1" dirty="0" err="1"/>
              <a:t>random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1520732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6338704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4000" b="1" dirty="0"/>
              <a:t>Este utilă?</a:t>
            </a:r>
            <a:endParaRPr lang="en-US" sz="2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0752693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4000" b="1" dirty="0"/>
              <a:t>Ce ne dorim?</a:t>
            </a:r>
            <a:endParaRPr lang="en-US" sz="2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5075390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4000" b="1" dirty="0"/>
              <a:t>Ce ne dorim?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3600" b="1" dirty="0"/>
              <a:t>Aproximativ același număr elemente</a:t>
            </a:r>
            <a:endParaRPr lang="en-US" sz="2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6528265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378698" y="1581460"/>
            <a:ext cx="644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/>
              <a:t>Aproximativ N/P elemente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80992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380515" y="1469389"/>
            <a:ext cx="8625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/>
              <a:t>Aproximativ N/P elemente</a:t>
            </a:r>
          </a:p>
          <a:p>
            <a:endParaRPr lang="ro-RO" sz="3600" b="1" dirty="0"/>
          </a:p>
          <a:p>
            <a:endParaRPr lang="ro-RO" sz="3600" b="1" dirty="0"/>
          </a:p>
          <a:p>
            <a:endParaRPr lang="ro-RO" sz="3600" b="1" dirty="0"/>
          </a:p>
          <a:p>
            <a:r>
              <a:rPr lang="ro-RO" sz="3600" b="1" dirty="0"/>
              <a:t>Dacă N nu se divide perfect la P?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9842534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Probleme ”</a:t>
            </a:r>
            <a:r>
              <a:rPr lang="en-US" dirty="0"/>
              <a:t>Embarrassingly parallel</a:t>
            </a:r>
            <a:r>
              <a:rPr lang="ro-RO" dirty="0"/>
              <a:t>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926684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1447487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1968290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926989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1447548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1968290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926684" y="3501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873824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3507790" y="277217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47930" y="1403573"/>
            <a:ext cx="862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rgbClr val="FF0000"/>
                </a:solidFill>
              </a:rPr>
              <a:t>Aproximativ</a:t>
            </a:r>
            <a:r>
              <a:rPr lang="ro-RO" sz="3600" b="1" dirty="0"/>
              <a:t> N/P elemente</a:t>
            </a:r>
          </a:p>
          <a:p>
            <a:r>
              <a:rPr lang="ro-RO" sz="3600" b="1" dirty="0"/>
              <a:t>Dacă N nu se divide perfect la P?</a:t>
            </a:r>
            <a:endParaRPr lang="en-US" sz="36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5640805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851400" y="5636367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9B92D-56A5-400C-8FB3-7F5AE9642F42}"/>
              </a:ext>
            </a:extLst>
          </p:cNvPr>
          <p:cNvSpPr/>
          <p:nvPr/>
        </p:nvSpPr>
        <p:spPr>
          <a:xfrm>
            <a:off x="4832462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B807C-418D-400E-A9E0-5B78F69A7993}"/>
              </a:ext>
            </a:extLst>
          </p:cNvPr>
          <p:cNvSpPr/>
          <p:nvPr/>
        </p:nvSpPr>
        <p:spPr>
          <a:xfrm>
            <a:off x="5353143" y="4867221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A960F-F9FD-42CF-8595-C1C71DB7F961}"/>
              </a:ext>
            </a:extLst>
          </p:cNvPr>
          <p:cNvSpPr/>
          <p:nvPr/>
        </p:nvSpPr>
        <p:spPr>
          <a:xfrm>
            <a:off x="4839111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C36AB-7B99-4412-ACB5-AB812E6204CB}"/>
              </a:ext>
            </a:extLst>
          </p:cNvPr>
          <p:cNvSpPr/>
          <p:nvPr/>
        </p:nvSpPr>
        <p:spPr>
          <a:xfrm>
            <a:off x="5359792" y="418469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9BC4B-26DD-45B7-8748-4E1D73345654}"/>
              </a:ext>
            </a:extLst>
          </p:cNvPr>
          <p:cNvSpPr/>
          <p:nvPr/>
        </p:nvSpPr>
        <p:spPr>
          <a:xfrm>
            <a:off x="5880473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98B2A-A2B4-457A-BA6E-F06DBFB420C1}"/>
              </a:ext>
            </a:extLst>
          </p:cNvPr>
          <p:cNvSpPr/>
          <p:nvPr/>
        </p:nvSpPr>
        <p:spPr>
          <a:xfrm>
            <a:off x="4832218" y="350177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50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6526</Words>
  <Application>Microsoft Macintosh PowerPoint</Application>
  <PresentationFormat>On-screen Show (4:3)</PresentationFormat>
  <Paragraphs>1674</Paragraphs>
  <Slides>134</Slides>
  <Notes>132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1" baseType="lpstr">
      <vt:lpstr>Arial Unicode MS</vt:lpstr>
      <vt:lpstr>Arial</vt:lpstr>
      <vt:lpstr>Cambria Math</vt:lpstr>
      <vt:lpstr>Consolas</vt:lpstr>
      <vt:lpstr>Courier New</vt:lpstr>
      <vt:lpstr>Wingdings</vt:lpstr>
      <vt:lpstr>Standarddesign</vt:lpstr>
      <vt:lpstr>Algoritmi  Paraleli și Distribuiți Pthread + Primitive sincronizare</vt:lpstr>
      <vt:lpstr>POSIX threads</vt:lpstr>
      <vt:lpstr>Compilare pthread</vt:lpstr>
      <vt:lpstr>Pthread</vt:lpstr>
      <vt:lpstr>Pthread</vt:lpstr>
      <vt:lpstr>Pthread</vt:lpstr>
      <vt:lpstr>Pthread</vt:lpstr>
      <vt:lpstr>Pthread</vt:lpstr>
      <vt:lpstr>PowerPoint Presentation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PowerPoint Presentation</vt:lpstr>
      <vt:lpstr>Mutex Pthread</vt:lpstr>
      <vt:lpstr>Mutex Pthread</vt:lpstr>
      <vt:lpstr>Mutex Pthread</vt:lpstr>
      <vt:lpstr>Mutex Pthread</vt:lpstr>
      <vt:lpstr>PowerPoint Presentation</vt:lpstr>
      <vt:lpstr>Semaphore</vt:lpstr>
      <vt:lpstr>Semaphore</vt:lpstr>
      <vt:lpstr>Semaphore</vt:lpstr>
      <vt:lpstr>Semaphore</vt:lpstr>
      <vt:lpstr>Semaphore</vt:lpstr>
      <vt:lpstr>Semaphore</vt:lpstr>
      <vt:lpstr>Semaphore</vt:lpstr>
      <vt:lpstr>Semaphore</vt:lpstr>
      <vt:lpstr>Semaphore</vt:lpstr>
      <vt:lpstr>Semaphore – Signaling</vt:lpstr>
      <vt:lpstr>Semaphore – Signaling</vt:lpstr>
      <vt:lpstr>Semaphore – Signaling</vt:lpstr>
      <vt:lpstr>Semaphore – Signaling</vt:lpstr>
      <vt:lpstr>Semaphore – Signaling</vt:lpstr>
      <vt:lpstr>Semaphore – Signaling</vt:lpstr>
      <vt:lpstr>Semaphore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PowerPoint Presentation</vt:lpstr>
      <vt:lpstr>Unele probleme nu au soluție paralelă</vt:lpstr>
      <vt:lpstr>Paralelizarea prin împărțirea muncii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Probleme ”Embarrassingly parallel”</vt:lpstr>
      <vt:lpstr>PowerPoint Presentation</vt:lpstr>
      <vt:lpstr>Măsurarea timpului de execuție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Din program</vt:lpstr>
      <vt:lpstr>Măsurare timp – Din program</vt:lpstr>
      <vt:lpstr>Măsurare timp – Din program</vt:lpstr>
      <vt:lpstr>Măsurare timp – Din program</vt:lpstr>
      <vt:lpstr>Măsurare timp cu sau fără I/O?</vt:lpstr>
      <vt:lpstr>Măsuri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PowerPoint Presentation</vt:lpstr>
      <vt:lpstr>Consistența?</vt:lpstr>
      <vt:lpstr>Workflow - Testarea programelor</vt:lpstr>
    </vt:vector>
  </TitlesOfParts>
  <Manager/>
  <Company>University Politehnica of Bucharest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 - Curs practic 01</dc:title>
  <dc:subject>PThreads</dc:subject>
  <dc:creator>Ciprian Dobre</dc:creator>
  <cp:keywords/>
  <dc:description/>
  <cp:lastModifiedBy>Ciprian Mihai DOBRE (24408)</cp:lastModifiedBy>
  <cp:revision>804</cp:revision>
  <cp:lastPrinted>2005-03-15T07:48:11Z</cp:lastPrinted>
  <dcterms:created xsi:type="dcterms:W3CDTF">2004-11-16T16:03:16Z</dcterms:created>
  <dcterms:modified xsi:type="dcterms:W3CDTF">2020-01-02T10:59:48Z</dcterms:modified>
  <cp:category/>
</cp:coreProperties>
</file>