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485" r:id="rId2"/>
    <p:sldId id="486" r:id="rId3"/>
    <p:sldId id="515" r:id="rId4"/>
    <p:sldId id="493" r:id="rId5"/>
    <p:sldId id="265" r:id="rId6"/>
    <p:sldId id="266" r:id="rId7"/>
    <p:sldId id="270" r:id="rId8"/>
    <p:sldId id="267" r:id="rId9"/>
    <p:sldId id="271" r:id="rId10"/>
    <p:sldId id="269" r:id="rId11"/>
    <p:sldId id="272" r:id="rId12"/>
    <p:sldId id="273" r:id="rId13"/>
    <p:sldId id="536" r:id="rId14"/>
    <p:sldId id="497" r:id="rId15"/>
    <p:sldId id="274" r:id="rId16"/>
    <p:sldId id="276" r:id="rId17"/>
    <p:sldId id="277" r:id="rId18"/>
    <p:sldId id="278" r:id="rId19"/>
    <p:sldId id="275" r:id="rId20"/>
    <p:sldId id="279" r:id="rId21"/>
    <p:sldId id="280" r:id="rId22"/>
    <p:sldId id="537" r:id="rId23"/>
    <p:sldId id="538" r:id="rId24"/>
    <p:sldId id="505" r:id="rId25"/>
    <p:sldId id="506" r:id="rId26"/>
    <p:sldId id="519" r:id="rId27"/>
    <p:sldId id="520" r:id="rId28"/>
    <p:sldId id="521" r:id="rId29"/>
    <p:sldId id="522" r:id="rId30"/>
    <p:sldId id="288" r:id="rId31"/>
    <p:sldId id="290" r:id="rId32"/>
    <p:sldId id="539" r:id="rId33"/>
    <p:sldId id="540" r:id="rId34"/>
    <p:sldId id="291" r:id="rId35"/>
    <p:sldId id="511" r:id="rId36"/>
    <p:sldId id="512" r:id="rId37"/>
    <p:sldId id="281" r:id="rId38"/>
    <p:sldId id="518" r:id="rId39"/>
    <p:sldId id="516" r:id="rId40"/>
    <p:sldId id="517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282" r:id="rId51"/>
    <p:sldId id="283" r:id="rId52"/>
    <p:sldId id="541" r:id="rId53"/>
    <p:sldId id="543" r:id="rId54"/>
    <p:sldId id="544" r:id="rId55"/>
    <p:sldId id="523" r:id="rId56"/>
    <p:sldId id="524" r:id="rId57"/>
    <p:sldId id="525" r:id="rId58"/>
    <p:sldId id="526" r:id="rId59"/>
    <p:sldId id="545" r:id="rId60"/>
    <p:sldId id="546" r:id="rId61"/>
    <p:sldId id="268" r:id="rId62"/>
    <p:sldId id="542" r:id="rId63"/>
  </p:sldIdLst>
  <p:sldSz cx="9144000" cy="6858000" type="screen4x3"/>
  <p:notesSz cx="6699250" cy="9836150"/>
  <p:custDataLst>
    <p:tags r:id="rId6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57042-4695-4A63-ACA7-F23705E58EF6}" v="30" dt="2019-10-11T06:45:0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3168" autoAdjust="0"/>
  </p:normalViewPr>
  <p:slideViewPr>
    <p:cSldViewPr snapToGrid="0">
      <p:cViewPr varScale="1">
        <p:scale>
          <a:sx n="131" d="100"/>
          <a:sy n="131" d="100"/>
        </p:scale>
        <p:origin x="2024" y="1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  <pc:sldChg chg="modSp ord">
        <pc:chgData name="Cristian Chilipirea" userId="34ab170da5908fc4" providerId="LiveId" clId="{AE971FE4-E601-4FDC-9BC3-5629A4F3D5CD}" dt="2018-10-03T20:05:22.780" v="72" actId="20577"/>
        <pc:sldMkLst>
          <pc:docMk/>
          <pc:sldMk cId="1223463397" sldId="520"/>
        </pc:sldMkLst>
        <pc:spChg chg="mod">
          <ac:chgData name="Cristian Chilipirea" userId="34ab170da5908fc4" providerId="LiveId" clId="{AE971FE4-E601-4FDC-9BC3-5629A4F3D5CD}" dt="2018-10-03T20:05:22.780" v="72" actId="20577"/>
          <ac:spMkLst>
            <pc:docMk/>
            <pc:sldMk cId="1223463397" sldId="520"/>
            <ac:spMk id="2" creationId="{FE690BB1-B290-42D4-8659-3821715C37C7}"/>
          </ac:spMkLst>
        </pc:spChg>
      </pc:sldChg>
      <pc:sldChg chg="modSp ord">
        <pc:chgData name="Cristian Chilipirea" userId="34ab170da5908fc4" providerId="LiveId" clId="{AE971FE4-E601-4FDC-9BC3-5629A4F3D5CD}" dt="2018-10-03T20:05:16.374" v="62" actId="20577"/>
        <pc:sldMkLst>
          <pc:docMk/>
          <pc:sldMk cId="2128174877" sldId="525"/>
        </pc:sldMkLst>
        <pc:spChg chg="mod">
          <ac:chgData name="Cristian Chilipirea" userId="34ab170da5908fc4" providerId="LiveId" clId="{AE971FE4-E601-4FDC-9BC3-5629A4F3D5CD}" dt="2018-10-03T20:05:16.374" v="62" actId="20577"/>
          <ac:spMkLst>
            <pc:docMk/>
            <pc:sldMk cId="2128174877" sldId="525"/>
            <ac:spMk id="2" creationId="{FE690BB1-B290-42D4-8659-3821715C37C7}"/>
          </ac:spMkLst>
        </pc:spChg>
      </pc:sldChg>
      <pc:sldChg chg="modSp">
        <pc:chgData name="Cristian Chilipirea" userId="34ab170da5908fc4" providerId="LiveId" clId="{AE971FE4-E601-4FDC-9BC3-5629A4F3D5CD}" dt="2018-10-04T17:21:11.967" v="1279" actId="6549"/>
        <pc:sldMkLst>
          <pc:docMk/>
          <pc:sldMk cId="2819740296" sldId="555"/>
        </pc:sldMkLst>
        <pc:spChg chg="mod">
          <ac:chgData name="Cristian Chilipirea" userId="34ab170da5908fc4" providerId="LiveId" clId="{AE971FE4-E601-4FDC-9BC3-5629A4F3D5CD}" dt="2018-10-04T17:21:11.967" v="1279" actId="6549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AE971FE4-E601-4FDC-9BC3-5629A4F3D5CD}" dt="2018-10-03T20:06:02.954" v="7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addSp delSp modSp">
        <pc:chgData name="Cristian Chilipirea" userId="34ab170da5908fc4" providerId="LiveId" clId="{AE971FE4-E601-4FDC-9BC3-5629A4F3D5CD}" dt="2018-10-04T14:22:51.527" v="303" actId="20577"/>
        <pc:sldMkLst>
          <pc:docMk/>
          <pc:sldMk cId="2622810347" sldId="556"/>
        </pc:sldMkLst>
        <pc:spChg chg="mod">
          <ac:chgData name="Cristian Chilipirea" userId="34ab170da5908fc4" providerId="LiveId" clId="{AE971FE4-E601-4FDC-9BC3-5629A4F3D5CD}" dt="2018-10-03T20:05:53.379" v="73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07:42.985" v="94" actId="478"/>
          <ac:spMkLst>
            <pc:docMk/>
            <pc:sldMk cId="2622810347" sldId="556"/>
            <ac:spMk id="5" creationId="{028BC2CB-AB92-40BC-A0CB-4658A1CF7459}"/>
          </ac:spMkLst>
        </pc:spChg>
        <pc:spChg chg="add del mod">
          <ac:chgData name="Cristian Chilipirea" userId="34ab170da5908fc4" providerId="LiveId" clId="{AE971FE4-E601-4FDC-9BC3-5629A4F3D5CD}" dt="2018-10-04T14:18:45.926" v="255" actId="478"/>
          <ac:spMkLst>
            <pc:docMk/>
            <pc:sldMk cId="2622810347" sldId="556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22:51.527" v="303" actId="20577"/>
          <ac:spMkLst>
            <pc:docMk/>
            <pc:sldMk cId="2622810347" sldId="556"/>
            <ac:spMk id="7" creationId="{DBF33FA6-13D1-4543-A988-46261EA357A1}"/>
          </ac:spMkLst>
        </pc:spChg>
      </pc:sldChg>
      <pc:sldChg chg="addSp modSp add">
        <pc:chgData name="Cristian Chilipirea" userId="34ab170da5908fc4" providerId="LiveId" clId="{AE971FE4-E601-4FDC-9BC3-5629A4F3D5CD}" dt="2018-10-04T14:36:30.322" v="380" actId="1076"/>
        <pc:sldMkLst>
          <pc:docMk/>
          <pc:sldMk cId="3885902090" sldId="557"/>
        </pc:sldMkLst>
        <pc:spChg chg="mod">
          <ac:chgData name="Cristian Chilipirea" userId="34ab170da5908fc4" providerId="LiveId" clId="{AE971FE4-E601-4FDC-9BC3-5629A4F3D5CD}" dt="2018-10-04T14:36:06.958" v="340" actId="207"/>
          <ac:spMkLst>
            <pc:docMk/>
            <pc:sldMk cId="3885902090" sldId="557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6:30.322" v="380" actId="1076"/>
          <ac:spMkLst>
            <pc:docMk/>
            <pc:sldMk cId="3885902090" sldId="557"/>
            <ac:spMk id="5" creationId="{99FD5B4F-9890-4C96-B60C-BCBA2D04923D}"/>
          </ac:spMkLst>
        </pc:spChg>
      </pc:sldChg>
      <pc:sldChg chg="addSp delSp modSp add">
        <pc:chgData name="Cristian Chilipirea" userId="34ab170da5908fc4" providerId="LiveId" clId="{AE971FE4-E601-4FDC-9BC3-5629A4F3D5CD}" dt="2018-10-04T14:22:54.618" v="304" actId="20577"/>
        <pc:sldMkLst>
          <pc:docMk/>
          <pc:sldMk cId="3791159766" sldId="558"/>
        </pc:sldMkLst>
        <pc:spChg chg="del">
          <ac:chgData name="Cristian Chilipirea" userId="34ab170da5908fc4" providerId="LiveId" clId="{AE971FE4-E601-4FDC-9BC3-5629A4F3D5CD}" dt="2018-10-04T14:18:37.290" v="252" actId="478"/>
          <ac:spMkLst>
            <pc:docMk/>
            <pc:sldMk cId="3791159766" sldId="558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4.618" v="304" actId="20577"/>
          <ac:spMkLst>
            <pc:docMk/>
            <pc:sldMk cId="3791159766" sldId="558"/>
            <ac:spMk id="9" creationId="{D2B03E9C-F50F-45DF-909E-68108DAD3C87}"/>
          </ac:spMkLst>
        </pc:spChg>
        <pc:cxnChg chg="add mod">
          <ac:chgData name="Cristian Chilipirea" userId="34ab170da5908fc4" providerId="LiveId" clId="{AE971FE4-E601-4FDC-9BC3-5629A4F3D5CD}" dt="2018-10-04T14:14:07.229" v="172" actId="692"/>
          <ac:cxnSpMkLst>
            <pc:docMk/>
            <pc:sldMk cId="3791159766" sldId="558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2:57.617" v="305" actId="20577"/>
        <pc:sldMkLst>
          <pc:docMk/>
          <pc:sldMk cId="4218154173" sldId="559"/>
        </pc:sldMkLst>
        <pc:spChg chg="del">
          <ac:chgData name="Cristian Chilipirea" userId="34ab170da5908fc4" providerId="LiveId" clId="{AE971FE4-E601-4FDC-9BC3-5629A4F3D5CD}" dt="2018-10-04T14:18:29.713" v="249" actId="478"/>
          <ac:spMkLst>
            <pc:docMk/>
            <pc:sldMk cId="4218154173" sldId="559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7.617" v="305" actId="20577"/>
          <ac:spMkLst>
            <pc:docMk/>
            <pc:sldMk cId="4218154173" sldId="559"/>
            <ac:spMk id="8" creationId="{E8263D41-1CB6-478C-8425-9676B537AD5B}"/>
          </ac:spMkLst>
        </pc:spChg>
        <pc:cxnChg chg="mod">
          <ac:chgData name="Cristian Chilipirea" userId="34ab170da5908fc4" providerId="LiveId" clId="{AE971FE4-E601-4FDC-9BC3-5629A4F3D5CD}" dt="2018-10-04T14:14:12.665" v="173" actId="692"/>
          <ac:cxnSpMkLst>
            <pc:docMk/>
            <pc:sldMk cId="4218154173" sldId="559"/>
            <ac:cxnSpMk id="7" creationId="{AF4B914F-1AE0-408A-AA88-DE7055D8A4EE}"/>
          </ac:cxnSpMkLst>
        </pc:cxnChg>
      </pc:sldChg>
      <pc:sldChg chg="addSp delSp modSp add setBg">
        <pc:chgData name="Cristian Chilipirea" userId="34ab170da5908fc4" providerId="LiveId" clId="{AE971FE4-E601-4FDC-9BC3-5629A4F3D5CD}" dt="2018-10-04T14:23:00.898" v="306" actId="20577"/>
        <pc:sldMkLst>
          <pc:docMk/>
          <pc:sldMk cId="2985012145" sldId="560"/>
        </pc:sldMkLst>
        <pc:spChg chg="del mod">
          <ac:chgData name="Cristian Chilipirea" userId="34ab170da5908fc4" providerId="LiveId" clId="{AE971FE4-E601-4FDC-9BC3-5629A4F3D5CD}" dt="2018-10-04T14:18:16.465" v="246" actId="478"/>
          <ac:spMkLst>
            <pc:docMk/>
            <pc:sldMk cId="2985012145" sldId="560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3:00.898" v="306" actId="20577"/>
          <ac:spMkLst>
            <pc:docMk/>
            <pc:sldMk cId="2985012145" sldId="560"/>
            <ac:spMk id="8" creationId="{73DDD3CA-2F42-44FB-B05A-13B53E7507A0}"/>
          </ac:spMkLst>
        </pc:spChg>
        <pc:cxnChg chg="mod">
          <ac:chgData name="Cristian Chilipirea" userId="34ab170da5908fc4" providerId="LiveId" clId="{AE971FE4-E601-4FDC-9BC3-5629A4F3D5CD}" dt="2018-10-04T14:14:22.376" v="176" actId="692"/>
          <ac:cxnSpMkLst>
            <pc:docMk/>
            <pc:sldMk cId="2985012145" sldId="560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3:04.490" v="307" actId="20577"/>
        <pc:sldMkLst>
          <pc:docMk/>
          <pc:sldMk cId="364226270" sldId="561"/>
        </pc:sldMkLst>
        <pc:spChg chg="del mod">
          <ac:chgData name="Cristian Chilipirea" userId="34ab170da5908fc4" providerId="LiveId" clId="{AE971FE4-E601-4FDC-9BC3-5629A4F3D5CD}" dt="2018-10-04T14:17:53.038" v="241" actId="478"/>
          <ac:spMkLst>
            <pc:docMk/>
            <pc:sldMk cId="364226270" sldId="561"/>
            <ac:spMk id="6" creationId="{CB4879F8-22D4-4ED6-9CA1-7C07976A4BB9}"/>
          </ac:spMkLst>
        </pc:spChg>
        <pc:spChg chg="add del">
          <ac:chgData name="Cristian Chilipirea" userId="34ab170da5908fc4" providerId="LiveId" clId="{AE971FE4-E601-4FDC-9BC3-5629A4F3D5CD}" dt="2018-10-04T14:17:50.991" v="240"/>
          <ac:spMkLst>
            <pc:docMk/>
            <pc:sldMk cId="364226270" sldId="561"/>
            <ac:spMk id="8" creationId="{99D443F0-6F2E-4998-9693-9ECF7EE22C8E}"/>
          </ac:spMkLst>
        </pc:spChg>
        <pc:spChg chg="add mod ord">
          <ac:chgData name="Cristian Chilipirea" userId="34ab170da5908fc4" providerId="LiveId" clId="{AE971FE4-E601-4FDC-9BC3-5629A4F3D5CD}" dt="2018-10-04T14:23:04.490" v="307" actId="20577"/>
          <ac:spMkLst>
            <pc:docMk/>
            <pc:sldMk cId="364226270" sldId="561"/>
            <ac:spMk id="9" creationId="{48D6BBED-86BF-4EC7-8BF3-4D47A794202F}"/>
          </ac:spMkLst>
        </pc:spChg>
        <pc:cxnChg chg="mod">
          <ac:chgData name="Cristian Chilipirea" userId="34ab170da5908fc4" providerId="LiveId" clId="{AE971FE4-E601-4FDC-9BC3-5629A4F3D5CD}" dt="2018-10-04T14:18:08.657" v="244" actId="1076"/>
          <ac:cxnSpMkLst>
            <pc:docMk/>
            <pc:sldMk cId="364226270" sldId="561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29:57.071" v="318" actId="207"/>
        <pc:sldMkLst>
          <pc:docMk/>
          <pc:sldMk cId="3158451430" sldId="562"/>
        </pc:sldMkLst>
        <pc:spChg chg="add mod">
          <ac:chgData name="Cristian Chilipirea" userId="34ab170da5908fc4" providerId="LiveId" clId="{AE971FE4-E601-4FDC-9BC3-5629A4F3D5CD}" dt="2018-10-04T14:29:57.071" v="318" actId="207"/>
          <ac:spMkLst>
            <pc:docMk/>
            <pc:sldMk cId="3158451430" sldId="562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07.369" v="308" actId="20577"/>
          <ac:spMkLst>
            <pc:docMk/>
            <pc:sldMk cId="3158451430" sldId="562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8:12.384" v="245" actId="1076"/>
          <ac:cxnSpMkLst>
            <pc:docMk/>
            <pc:sldMk cId="3158451430" sldId="562"/>
            <ac:cxnSpMk id="7" creationId="{AF4B914F-1AE0-408A-AA88-DE7055D8A4EE}"/>
          </ac:cxnSpMkLst>
        </pc:cxnChg>
        <pc:cxnChg chg="add mod">
          <ac:chgData name="Cristian Chilipirea" userId="34ab170da5908fc4" providerId="LiveId" clId="{AE971FE4-E601-4FDC-9BC3-5629A4F3D5CD}" dt="2018-10-04T14:17:21.574" v="214" actId="1076"/>
          <ac:cxnSpMkLst>
            <pc:docMk/>
            <pc:sldMk cId="3158451430" sldId="562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2.332" v="319" actId="207"/>
        <pc:sldMkLst>
          <pc:docMk/>
          <pc:sldMk cId="2215854694" sldId="563"/>
        </pc:sldMkLst>
        <pc:spChg chg="mod">
          <ac:chgData name="Cristian Chilipirea" userId="34ab170da5908fc4" providerId="LiveId" clId="{AE971FE4-E601-4FDC-9BC3-5629A4F3D5CD}" dt="2018-10-04T14:30:02.332" v="319" actId="207"/>
          <ac:spMkLst>
            <pc:docMk/>
            <pc:sldMk cId="2215854694" sldId="563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0.431" v="309" actId="20577"/>
          <ac:spMkLst>
            <pc:docMk/>
            <pc:sldMk cId="2215854694" sldId="563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01.778" v="258" actId="1076"/>
          <ac:cxnSpMkLst>
            <pc:docMk/>
            <pc:sldMk cId="2215854694" sldId="563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19:04.114" v="259" actId="1076"/>
          <ac:cxnSpMkLst>
            <pc:docMk/>
            <pc:sldMk cId="2215854694" sldId="56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6.442" v="320" actId="207"/>
        <pc:sldMkLst>
          <pc:docMk/>
          <pc:sldMk cId="2942578926" sldId="564"/>
        </pc:sldMkLst>
        <pc:spChg chg="mod">
          <ac:chgData name="Cristian Chilipirea" userId="34ab170da5908fc4" providerId="LiveId" clId="{AE971FE4-E601-4FDC-9BC3-5629A4F3D5CD}" dt="2018-10-04T14:30:06.442" v="320" actId="207"/>
          <ac:spMkLst>
            <pc:docMk/>
            <pc:sldMk cId="2942578926" sldId="564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3.471" v="310" actId="20577"/>
          <ac:spMkLst>
            <pc:docMk/>
            <pc:sldMk cId="2942578926" sldId="564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27.493" v="261" actId="1076"/>
          <ac:cxnSpMkLst>
            <pc:docMk/>
            <pc:sldMk cId="2942578926" sldId="564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30:15.729" v="322" actId="207"/>
        <pc:sldMkLst>
          <pc:docMk/>
          <pc:sldMk cId="4106652890" sldId="565"/>
        </pc:sldMkLst>
        <pc:spChg chg="mod">
          <ac:chgData name="Cristian Chilipirea" userId="34ab170da5908fc4" providerId="LiveId" clId="{AE971FE4-E601-4FDC-9BC3-5629A4F3D5CD}" dt="2018-10-04T14:30:15.729" v="322" actId="207"/>
          <ac:spMkLst>
            <pc:docMk/>
            <pc:sldMk cId="4106652890" sldId="565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6.611" v="311" actId="20577"/>
          <ac:spMkLst>
            <pc:docMk/>
            <pc:sldMk cId="4106652890" sldId="565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30:12.799" v="321" actId="207"/>
          <ac:spMkLst>
            <pc:docMk/>
            <pc:sldMk cId="4106652890" sldId="565"/>
            <ac:spMk id="9" creationId="{CC244FF8-FF2E-42D6-9830-614FD9879A1C}"/>
          </ac:spMkLst>
        </pc:spChg>
        <pc:cxnChg chg="add mod">
          <ac:chgData name="Cristian Chilipirea" userId="34ab170da5908fc4" providerId="LiveId" clId="{AE971FE4-E601-4FDC-9BC3-5629A4F3D5CD}" dt="2018-10-04T14:20:10.852" v="267" actId="1076"/>
          <ac:cxnSpMkLst>
            <pc:docMk/>
            <pc:sldMk cId="4106652890" sldId="565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21.651" v="323" actId="207"/>
        <pc:sldMkLst>
          <pc:docMk/>
          <pc:sldMk cId="2933233348" sldId="566"/>
        </pc:sldMkLst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9.755" v="312" actId="20577"/>
          <ac:spMkLst>
            <pc:docMk/>
            <pc:sldMk cId="2933233348" sldId="566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27.694" v="270" actId="1076"/>
          <ac:cxnSpMkLst>
            <pc:docMk/>
            <pc:sldMk cId="2933233348" sldId="566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20:15.331" v="269" actId="1076"/>
          <ac:cxnSpMkLst>
            <pc:docMk/>
            <pc:sldMk cId="2933233348" sldId="566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34.689" v="325" actId="207"/>
        <pc:sldMkLst>
          <pc:docMk/>
          <pc:sldMk cId="3858647085" sldId="567"/>
        </pc:sldMkLst>
        <pc:spChg chg="mod">
          <ac:chgData name="Cristian Chilipirea" userId="34ab170da5908fc4" providerId="LiveId" clId="{AE971FE4-E601-4FDC-9BC3-5629A4F3D5CD}" dt="2018-10-04T14:30:31.652" v="324" actId="207"/>
          <ac:spMkLst>
            <pc:docMk/>
            <pc:sldMk cId="3858647085" sldId="567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3.098" v="313" actId="20577"/>
          <ac:spMkLst>
            <pc:docMk/>
            <pc:sldMk cId="3858647085" sldId="567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34.689" v="325" actId="207"/>
          <ac:spMkLst>
            <pc:docMk/>
            <pc:sldMk cId="3858647085" sldId="567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1.606" v="272" actId="1076"/>
          <ac:cxnSpMkLst>
            <pc:docMk/>
            <pc:sldMk cId="3858647085" sldId="56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3.613" v="327" actId="207"/>
        <pc:sldMkLst>
          <pc:docMk/>
          <pc:sldMk cId="2619317344" sldId="568"/>
        </pc:sldMkLst>
        <pc:spChg chg="mod">
          <ac:chgData name="Cristian Chilipirea" userId="34ab170da5908fc4" providerId="LiveId" clId="{AE971FE4-E601-4FDC-9BC3-5629A4F3D5CD}" dt="2018-10-04T14:30:41.062" v="326" actId="207"/>
          <ac:spMkLst>
            <pc:docMk/>
            <pc:sldMk cId="2619317344" sldId="568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6.538" v="314" actId="20577"/>
          <ac:spMkLst>
            <pc:docMk/>
            <pc:sldMk cId="2619317344" sldId="568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3.613" v="327" actId="207"/>
          <ac:spMkLst>
            <pc:docMk/>
            <pc:sldMk cId="2619317344" sldId="568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7.123" v="274" actId="1076"/>
          <ac:cxnSpMkLst>
            <pc:docMk/>
            <pc:sldMk cId="2619317344" sldId="56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9.786" v="329" actId="207"/>
        <pc:sldMkLst>
          <pc:docMk/>
          <pc:sldMk cId="309234684" sldId="569"/>
        </pc:sldMkLst>
        <pc:spChg chg="mod">
          <ac:chgData name="Cristian Chilipirea" userId="34ab170da5908fc4" providerId="LiveId" clId="{AE971FE4-E601-4FDC-9BC3-5629A4F3D5CD}" dt="2018-10-04T14:30:47.334" v="328" actId="207"/>
          <ac:spMkLst>
            <pc:docMk/>
            <pc:sldMk cId="309234684" sldId="569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9.691" v="315" actId="20577"/>
          <ac:spMkLst>
            <pc:docMk/>
            <pc:sldMk cId="309234684" sldId="569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9.786" v="329" actId="207"/>
          <ac:spMkLst>
            <pc:docMk/>
            <pc:sldMk cId="309234684" sldId="569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49.329" v="276" actId="692"/>
          <ac:cxnSpMkLst>
            <pc:docMk/>
            <pc:sldMk cId="309234684" sldId="569"/>
            <ac:cxnSpMk id="7" creationId="{AF4B914F-1AE0-408A-AA88-DE7055D8A4EE}"/>
          </ac:cxnSpMkLst>
        </pc:cxnChg>
      </pc:sldChg>
      <pc:sldChg chg="modSp add setBg">
        <pc:chgData name="Cristian Chilipirea" userId="34ab170da5908fc4" providerId="LiveId" clId="{AE971FE4-E601-4FDC-9BC3-5629A4F3D5CD}" dt="2018-10-04T14:30:58.961" v="333" actId="207"/>
        <pc:sldMkLst>
          <pc:docMk/>
          <pc:sldMk cId="1132566298" sldId="570"/>
        </pc:sldMkLst>
        <pc:spChg chg="mod">
          <ac:chgData name="Cristian Chilipirea" userId="34ab170da5908fc4" providerId="LiveId" clId="{AE971FE4-E601-4FDC-9BC3-5629A4F3D5CD}" dt="2018-10-04T14:30:56.703" v="332" actId="207"/>
          <ac:spMkLst>
            <pc:docMk/>
            <pc:sldMk cId="1132566298" sldId="570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3.258" v="316" actId="20577"/>
          <ac:spMkLst>
            <pc:docMk/>
            <pc:sldMk cId="1132566298" sldId="570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58.961" v="333" actId="207"/>
          <ac:spMkLst>
            <pc:docMk/>
            <pc:sldMk cId="1132566298" sldId="570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02.884" v="278" actId="1076"/>
          <ac:cxnSpMkLst>
            <pc:docMk/>
            <pc:sldMk cId="1132566298" sldId="570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25.787" v="335" actId="207"/>
        <pc:sldMkLst>
          <pc:docMk/>
          <pc:sldMk cId="777641279" sldId="571"/>
        </pc:sldMkLst>
        <pc:spChg chg="mod">
          <ac:chgData name="Cristian Chilipirea" userId="34ab170da5908fc4" providerId="LiveId" clId="{AE971FE4-E601-4FDC-9BC3-5629A4F3D5CD}" dt="2018-10-04T14:31:25.787" v="335" actId="207"/>
          <ac:spMkLst>
            <pc:docMk/>
            <pc:sldMk cId="777641279" sldId="571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6.147" v="317" actId="20577"/>
          <ac:spMkLst>
            <pc:docMk/>
            <pc:sldMk cId="777641279" sldId="571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1:23.578" v="334" actId="207"/>
          <ac:spMkLst>
            <pc:docMk/>
            <pc:sldMk cId="777641279" sldId="571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19.217" v="280" actId="1076"/>
          <ac:cxnSpMkLst>
            <pc:docMk/>
            <pc:sldMk cId="777641279" sldId="571"/>
            <ac:cxnSpMk id="10" creationId="{EA1C5172-945C-42A2-8631-47986B590397}"/>
          </ac:cxnSpMkLst>
        </pc:cxnChg>
      </pc:sldChg>
      <pc:sldChg chg="delSp modSp add">
        <pc:chgData name="Cristian Chilipirea" userId="34ab170da5908fc4" providerId="LiveId" clId="{AE971FE4-E601-4FDC-9BC3-5629A4F3D5CD}" dt="2018-10-04T14:31:29.671" v="336" actId="207"/>
        <pc:sldMkLst>
          <pc:docMk/>
          <pc:sldMk cId="666949720" sldId="572"/>
        </pc:sldMkLst>
        <pc:spChg chg="mod">
          <ac:chgData name="Cristian Chilipirea" userId="34ab170da5908fc4" providerId="LiveId" clId="{AE971FE4-E601-4FDC-9BC3-5629A4F3D5CD}" dt="2018-10-04T14:31:29.671" v="336" actId="207"/>
          <ac:spMkLst>
            <pc:docMk/>
            <pc:sldMk cId="666949720" sldId="572"/>
            <ac:spMk id="5" creationId="{426B25A3-4F4E-4ABF-9110-78A19BB70270}"/>
          </ac:spMkLst>
        </pc:spChg>
        <pc:spChg chg="del">
          <ac:chgData name="Cristian Chilipirea" userId="34ab170da5908fc4" providerId="LiveId" clId="{AE971FE4-E601-4FDC-9BC3-5629A4F3D5CD}" dt="2018-10-04T14:21:26.410" v="282" actId="478"/>
          <ac:spMkLst>
            <pc:docMk/>
            <pc:sldMk cId="666949720" sldId="572"/>
            <ac:spMk id="9" creationId="{CC244FF8-FF2E-42D6-9830-614FD9879A1C}"/>
          </ac:spMkLst>
        </pc:spChg>
        <pc:cxnChg chg="del">
          <ac:chgData name="Cristian Chilipirea" userId="34ab170da5908fc4" providerId="LiveId" clId="{AE971FE4-E601-4FDC-9BC3-5629A4F3D5CD}" dt="2018-10-04T14:21:27.978" v="283" actId="478"/>
          <ac:cxnSpMkLst>
            <pc:docMk/>
            <pc:sldMk cId="666949720" sldId="572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36.687" v="337" actId="207"/>
        <pc:sldMkLst>
          <pc:docMk/>
          <pc:sldMk cId="2803101277" sldId="573"/>
        </pc:sldMkLst>
        <pc:spChg chg="mod">
          <ac:chgData name="Cristian Chilipirea" userId="34ab170da5908fc4" providerId="LiveId" clId="{AE971FE4-E601-4FDC-9BC3-5629A4F3D5CD}" dt="2018-10-04T14:31:36.687" v="337" actId="207"/>
          <ac:spMkLst>
            <pc:docMk/>
            <pc:sldMk cId="2803101277" sldId="573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4.179" v="285" actId="1076"/>
          <ac:cxnSpMkLst>
            <pc:docMk/>
            <pc:sldMk cId="2803101277" sldId="57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1:40.872" v="338" actId="207"/>
        <pc:sldMkLst>
          <pc:docMk/>
          <pc:sldMk cId="1981668153" sldId="574"/>
        </pc:sldMkLst>
        <pc:spChg chg="mod">
          <ac:chgData name="Cristian Chilipirea" userId="34ab170da5908fc4" providerId="LiveId" clId="{AE971FE4-E601-4FDC-9BC3-5629A4F3D5CD}" dt="2018-10-04T14:31:40.872" v="338" actId="207"/>
          <ac:spMkLst>
            <pc:docMk/>
            <pc:sldMk cId="1981668153" sldId="574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9.860" v="287" actId="1076"/>
          <ac:cxnSpMkLst>
            <pc:docMk/>
            <pc:sldMk cId="1981668153" sldId="574"/>
            <ac:cxnSpMk id="8" creationId="{C46448B2-B46D-4C3A-95C4-84A7D6193FE6}"/>
          </ac:cxnSpMkLst>
        </pc:cxnChg>
      </pc:sldChg>
      <pc:sldChg chg="delSp add">
        <pc:chgData name="Cristian Chilipirea" userId="34ab170da5908fc4" providerId="LiveId" clId="{AE971FE4-E601-4FDC-9BC3-5629A4F3D5CD}" dt="2018-10-04T14:21:46.673" v="290" actId="478"/>
        <pc:sldMkLst>
          <pc:docMk/>
          <pc:sldMk cId="707382031" sldId="575"/>
        </pc:sldMkLst>
        <pc:spChg chg="del">
          <ac:chgData name="Cristian Chilipirea" userId="34ab170da5908fc4" providerId="LiveId" clId="{AE971FE4-E601-4FDC-9BC3-5629A4F3D5CD}" dt="2018-10-04T14:21:45.466" v="289" actId="478"/>
          <ac:spMkLst>
            <pc:docMk/>
            <pc:sldMk cId="707382031" sldId="575"/>
            <ac:spMk id="5" creationId="{426B25A3-4F4E-4ABF-9110-78A19BB70270}"/>
          </ac:spMkLst>
        </pc:spChg>
        <pc:cxnChg chg="del">
          <ac:chgData name="Cristian Chilipirea" userId="34ab170da5908fc4" providerId="LiveId" clId="{AE971FE4-E601-4FDC-9BC3-5629A4F3D5CD}" dt="2018-10-04T14:21:46.673" v="290" actId="478"/>
          <ac:cxnSpMkLst>
            <pc:docMk/>
            <pc:sldMk cId="707382031" sldId="575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21:52.505" v="292" actId="692"/>
        <pc:sldMkLst>
          <pc:docMk/>
          <pc:sldMk cId="3368994498" sldId="576"/>
        </pc:sldMkLst>
        <pc:cxnChg chg="mod">
          <ac:chgData name="Cristian Chilipirea" userId="34ab170da5908fc4" providerId="LiveId" clId="{AE971FE4-E601-4FDC-9BC3-5629A4F3D5CD}" dt="2018-10-04T14:21:52.505" v="292" actId="692"/>
          <ac:cxnSpMkLst>
            <pc:docMk/>
            <pc:sldMk cId="3368994498" sldId="576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1:57.731" v="294" actId="1076"/>
        <pc:sldMkLst>
          <pc:docMk/>
          <pc:sldMk cId="2677296145" sldId="577"/>
        </pc:sldMkLst>
        <pc:cxnChg chg="mod">
          <ac:chgData name="Cristian Chilipirea" userId="34ab170da5908fc4" providerId="LiveId" clId="{AE971FE4-E601-4FDC-9BC3-5629A4F3D5CD}" dt="2018-10-04T14:21:57.731" v="294" actId="1076"/>
          <ac:cxnSpMkLst>
            <pc:docMk/>
            <pc:sldMk cId="2677296145" sldId="57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3.854" v="296" actId="1076"/>
        <pc:sldMkLst>
          <pc:docMk/>
          <pc:sldMk cId="1177411385" sldId="578"/>
        </pc:sldMkLst>
        <pc:cxnChg chg="mod">
          <ac:chgData name="Cristian Chilipirea" userId="34ab170da5908fc4" providerId="LiveId" clId="{AE971FE4-E601-4FDC-9BC3-5629A4F3D5CD}" dt="2018-10-04T14:22:03.854" v="296" actId="1076"/>
          <ac:cxnSpMkLst>
            <pc:docMk/>
            <pc:sldMk cId="1177411385" sldId="57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9.613" v="298" actId="1076"/>
        <pc:sldMkLst>
          <pc:docMk/>
          <pc:sldMk cId="1845634745" sldId="579"/>
        </pc:sldMkLst>
        <pc:cxnChg chg="mod">
          <ac:chgData name="Cristian Chilipirea" userId="34ab170da5908fc4" providerId="LiveId" clId="{AE971FE4-E601-4FDC-9BC3-5629A4F3D5CD}" dt="2018-10-04T14:22:09.613" v="298" actId="1076"/>
          <ac:cxnSpMkLst>
            <pc:docMk/>
            <pc:sldMk cId="1845634745" sldId="579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3.550" v="300" actId="1076"/>
        <pc:sldMkLst>
          <pc:docMk/>
          <pc:sldMk cId="2948338232" sldId="580"/>
        </pc:sldMkLst>
        <pc:cxnChg chg="mod">
          <ac:chgData name="Cristian Chilipirea" userId="34ab170da5908fc4" providerId="LiveId" clId="{AE971FE4-E601-4FDC-9BC3-5629A4F3D5CD}" dt="2018-10-04T14:22:13.550" v="300" actId="1076"/>
          <ac:cxnSpMkLst>
            <pc:docMk/>
            <pc:sldMk cId="2948338232" sldId="580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7.351" v="302" actId="1076"/>
        <pc:sldMkLst>
          <pc:docMk/>
          <pc:sldMk cId="1541687133" sldId="581"/>
        </pc:sldMkLst>
        <pc:cxnChg chg="mod">
          <ac:chgData name="Cristian Chilipirea" userId="34ab170da5908fc4" providerId="LiveId" clId="{AE971FE4-E601-4FDC-9BC3-5629A4F3D5CD}" dt="2018-10-04T14:22:17.351" v="302" actId="1076"/>
          <ac:cxnSpMkLst>
            <pc:docMk/>
            <pc:sldMk cId="1541687133" sldId="581"/>
            <ac:cxnSpMk id="7" creationId="{AF4B914F-1AE0-408A-AA88-DE7055D8A4EE}"/>
          </ac:cxnSpMkLst>
        </pc:cxnChg>
      </pc:sldChg>
      <pc:sldChg chg="addSp delSp modSp add ord">
        <pc:chgData name="Cristian Chilipirea" userId="34ab170da5908fc4" providerId="LiveId" clId="{AE971FE4-E601-4FDC-9BC3-5629A4F3D5CD}" dt="2018-10-04T14:37:36.266" v="505"/>
        <pc:sldMkLst>
          <pc:docMk/>
          <pc:sldMk cId="3552800911" sldId="582"/>
        </pc:sldMkLst>
        <pc:spChg chg="mod">
          <ac:chgData name="Cristian Chilipirea" userId="34ab170da5908fc4" providerId="LiveId" clId="{AE971FE4-E601-4FDC-9BC3-5629A4F3D5CD}" dt="2018-10-04T14:36:43.663" v="383" actId="207"/>
          <ac:spMkLst>
            <pc:docMk/>
            <pc:sldMk cId="3552800911" sldId="582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37:36.266" v="505"/>
          <ac:spMkLst>
            <pc:docMk/>
            <pc:sldMk cId="3552800911" sldId="582"/>
            <ac:spMk id="5" creationId="{AFD04B7E-C9AA-4FC7-8F87-8A50AB771F6F}"/>
          </ac:spMkLst>
        </pc:spChg>
        <pc:spChg chg="add mod">
          <ac:chgData name="Cristian Chilipirea" userId="34ab170da5908fc4" providerId="LiveId" clId="{AE971FE4-E601-4FDC-9BC3-5629A4F3D5CD}" dt="2018-10-04T14:37:34.551" v="503" actId="1076"/>
          <ac:spMkLst>
            <pc:docMk/>
            <pc:sldMk cId="3552800911" sldId="582"/>
            <ac:spMk id="6" creationId="{5EFECB11-DEB9-4B99-A0F4-8B1B7E312A02}"/>
          </ac:spMkLst>
        </pc:spChg>
      </pc:sldChg>
      <pc:sldChg chg="addSp modSp add ord">
        <pc:chgData name="Cristian Chilipirea" userId="34ab170da5908fc4" providerId="LiveId" clId="{AE971FE4-E601-4FDC-9BC3-5629A4F3D5CD}" dt="2018-10-04T14:39:09.747" v="659" actId="1076"/>
        <pc:sldMkLst>
          <pc:docMk/>
          <pc:sldMk cId="3613867516" sldId="583"/>
        </pc:sldMkLst>
        <pc:spChg chg="mod">
          <ac:chgData name="Cristian Chilipirea" userId="34ab170da5908fc4" providerId="LiveId" clId="{AE971FE4-E601-4FDC-9BC3-5629A4F3D5CD}" dt="2018-10-04T14:37:54.004" v="508" actId="207"/>
          <ac:spMkLst>
            <pc:docMk/>
            <pc:sldMk cId="3613867516" sldId="583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9:09.747" v="659" actId="1076"/>
          <ac:spMkLst>
            <pc:docMk/>
            <pc:sldMk cId="3613867516" sldId="583"/>
            <ac:spMk id="5" creationId="{49CED803-FB9E-4301-B542-BF7A2CA2A33F}"/>
          </ac:spMkLst>
        </pc:spChg>
      </pc:sldChg>
      <pc:sldChg chg="addSp delSp modSp add ord">
        <pc:chgData name="Cristian Chilipirea" userId="34ab170da5908fc4" providerId="LiveId" clId="{AE971FE4-E601-4FDC-9BC3-5629A4F3D5CD}" dt="2018-10-04T14:40:08.786" v="718"/>
        <pc:sldMkLst>
          <pc:docMk/>
          <pc:sldMk cId="896687691" sldId="584"/>
        </pc:sldMkLst>
        <pc:spChg chg="mod">
          <ac:chgData name="Cristian Chilipirea" userId="34ab170da5908fc4" providerId="LiveId" clId="{AE971FE4-E601-4FDC-9BC3-5629A4F3D5CD}" dt="2018-10-04T14:39:25.741" v="662" actId="207"/>
          <ac:spMkLst>
            <pc:docMk/>
            <pc:sldMk cId="896687691" sldId="584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0:08.786" v="718"/>
          <ac:spMkLst>
            <pc:docMk/>
            <pc:sldMk cId="896687691" sldId="584"/>
            <ac:spMk id="5" creationId="{DE7823B7-EB89-4898-BCF1-9E2B456CE935}"/>
          </ac:spMkLst>
        </pc:spChg>
        <pc:spChg chg="add mod">
          <ac:chgData name="Cristian Chilipirea" userId="34ab170da5908fc4" providerId="LiveId" clId="{AE971FE4-E601-4FDC-9BC3-5629A4F3D5CD}" dt="2018-10-04T14:40:03.137" v="716" actId="1076"/>
          <ac:spMkLst>
            <pc:docMk/>
            <pc:sldMk cId="896687691" sldId="584"/>
            <ac:spMk id="6" creationId="{93936491-5D2F-4156-AA11-9D6BA04428BF}"/>
          </ac:spMkLst>
        </pc:spChg>
      </pc:sldChg>
      <pc:sldChg chg="addSp delSp modSp add ord">
        <pc:chgData name="Cristian Chilipirea" userId="34ab170da5908fc4" providerId="LiveId" clId="{AE971FE4-E601-4FDC-9BC3-5629A4F3D5CD}" dt="2018-10-04T14:41:24.016" v="799"/>
        <pc:sldMkLst>
          <pc:docMk/>
          <pc:sldMk cId="1429551694" sldId="585"/>
        </pc:sldMkLst>
        <pc:spChg chg="mod">
          <ac:chgData name="Cristian Chilipirea" userId="34ab170da5908fc4" providerId="LiveId" clId="{AE971FE4-E601-4FDC-9BC3-5629A4F3D5CD}" dt="2018-10-04T14:41:23.515" v="797" actId="207"/>
          <ac:spMkLst>
            <pc:docMk/>
            <pc:sldMk cId="1429551694" sldId="585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1:24.016" v="799"/>
          <ac:spMkLst>
            <pc:docMk/>
            <pc:sldMk cId="1429551694" sldId="585"/>
            <ac:spMk id="5" creationId="{77392EA6-89E7-42E2-967B-2D40DEC7C63E}"/>
          </ac:spMkLst>
        </pc:spChg>
        <pc:spChg chg="add mod">
          <ac:chgData name="Cristian Chilipirea" userId="34ab170da5908fc4" providerId="LiveId" clId="{AE971FE4-E601-4FDC-9BC3-5629A4F3D5CD}" dt="2018-10-04T14:41:19.962" v="795" actId="1076"/>
          <ac:spMkLst>
            <pc:docMk/>
            <pc:sldMk cId="1429551694" sldId="585"/>
            <ac:spMk id="6" creationId="{CFDF16C4-D709-47CC-9390-F74919E25685}"/>
          </ac:spMkLst>
        </pc:spChg>
      </pc:sldChg>
      <pc:sldChg chg="addSp modSp add">
        <pc:chgData name="Cristian Chilipirea" userId="34ab170da5908fc4" providerId="LiveId" clId="{AE971FE4-E601-4FDC-9BC3-5629A4F3D5CD}" dt="2018-10-04T15:26:27.790" v="1013" actId="1076"/>
        <pc:sldMkLst>
          <pc:docMk/>
          <pc:sldMk cId="3440455392" sldId="586"/>
        </pc:sldMkLst>
        <pc:spChg chg="mod">
          <ac:chgData name="Cristian Chilipirea" userId="34ab170da5908fc4" providerId="LiveId" clId="{AE971FE4-E601-4FDC-9BC3-5629A4F3D5CD}" dt="2018-10-04T15:09:07.762" v="827" actId="20577"/>
          <ac:spMkLst>
            <pc:docMk/>
            <pc:sldMk cId="3440455392" sldId="586"/>
            <ac:spMk id="2" creationId="{F4212CFE-B372-4D06-B535-CD906B2AC07A}"/>
          </ac:spMkLst>
        </pc:spChg>
        <pc:spChg chg="mod">
          <ac:chgData name="Cristian Chilipirea" userId="34ab170da5908fc4" providerId="LiveId" clId="{AE971FE4-E601-4FDC-9BC3-5629A4F3D5CD}" dt="2018-10-04T15:21:28.032" v="881" actId="113"/>
          <ac:spMkLst>
            <pc:docMk/>
            <pc:sldMk cId="3440455392" sldId="586"/>
            <ac:spMk id="3" creationId="{26AEB5BB-FF11-4845-AE17-EA29881F5CFF}"/>
          </ac:spMkLst>
        </pc:spChg>
        <pc:spChg chg="add mod">
          <ac:chgData name="Cristian Chilipirea" userId="34ab170da5908fc4" providerId="LiveId" clId="{AE971FE4-E601-4FDC-9BC3-5629A4F3D5CD}" dt="2018-10-04T15:21:29.976" v="882" actId="113"/>
          <ac:spMkLst>
            <pc:docMk/>
            <pc:sldMk cId="3440455392" sldId="586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20:42.355" v="875" actId="20577"/>
          <ac:spMkLst>
            <pc:docMk/>
            <pc:sldMk cId="3440455392" sldId="586"/>
            <ac:spMk id="9" creationId="{38DCCC5C-9444-46C7-BE49-32BFEA22683A}"/>
          </ac:spMkLst>
        </pc:spChg>
        <pc:spChg chg="add mod">
          <ac:chgData name="Cristian Chilipirea" userId="34ab170da5908fc4" providerId="LiveId" clId="{AE971FE4-E601-4FDC-9BC3-5629A4F3D5CD}" dt="2018-10-04T15:20:51.182" v="878" actId="20577"/>
          <ac:spMkLst>
            <pc:docMk/>
            <pc:sldMk cId="3440455392" sldId="586"/>
            <ac:spMk id="10" creationId="{4DF54CB6-9A78-4879-93B9-5BC1F1A97340}"/>
          </ac:spMkLst>
        </pc:spChg>
        <pc:spChg chg="add mod">
          <ac:chgData name="Cristian Chilipirea" userId="34ab170da5908fc4" providerId="LiveId" clId="{AE971FE4-E601-4FDC-9BC3-5629A4F3D5CD}" dt="2018-10-04T15:26:27.790" v="1013" actId="1076"/>
          <ac:spMkLst>
            <pc:docMk/>
            <pc:sldMk cId="3440455392" sldId="586"/>
            <ac:spMk id="12" creationId="{443D66CC-3E91-4403-9048-BA23C1B3ED8E}"/>
          </ac:spMkLst>
        </pc:spChg>
        <pc:cxnChg chg="add mod">
          <ac:chgData name="Cristian Chilipirea" userId="34ab170da5908fc4" providerId="LiveId" clId="{AE971FE4-E601-4FDC-9BC3-5629A4F3D5CD}" dt="2018-10-04T15:26:04.534" v="977" actId="14100"/>
          <ac:cxnSpMkLst>
            <pc:docMk/>
            <pc:sldMk cId="3440455392" sldId="586"/>
            <ac:cxnSpMk id="7" creationId="{32CDA020-F229-4B46-9B18-72D0F50178A0}"/>
          </ac:cxnSpMkLst>
        </pc:cxnChg>
      </pc:sldChg>
      <pc:sldChg chg="modSp add ord">
        <pc:chgData name="Cristian Chilipirea" userId="34ab170da5908fc4" providerId="LiveId" clId="{AE971FE4-E601-4FDC-9BC3-5629A4F3D5CD}" dt="2018-10-04T15:24:10.708" v="975" actId="20577"/>
        <pc:sldMkLst>
          <pc:docMk/>
          <pc:sldMk cId="1004568210" sldId="587"/>
        </pc:sldMkLst>
        <pc:spChg chg="mod">
          <ac:chgData name="Cristian Chilipirea" userId="34ab170da5908fc4" providerId="LiveId" clId="{AE971FE4-E601-4FDC-9BC3-5629A4F3D5CD}" dt="2018-10-04T15:23:24.703" v="916" actId="20577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AE971FE4-E601-4FDC-9BC3-5629A4F3D5CD}" dt="2018-10-04T15:24:10.708" v="975" actId="20577"/>
          <ac:spMkLst>
            <pc:docMk/>
            <pc:sldMk cId="1004568210" sldId="587"/>
            <ac:spMk id="3" creationId="{339551E0-5B4F-468D-A5F2-74EA52B6C9FD}"/>
          </ac:spMkLst>
        </pc:spChg>
      </pc:sldChg>
      <pc:sldChg chg="add">
        <pc:chgData name="Cristian Chilipirea" userId="34ab170da5908fc4" providerId="LiveId" clId="{AE971FE4-E601-4FDC-9BC3-5629A4F3D5CD}" dt="2018-10-04T15:25:46.289" v="976"/>
        <pc:sldMkLst>
          <pc:docMk/>
          <pc:sldMk cId="2844747525" sldId="588"/>
        </pc:sldMkLst>
      </pc:sldChg>
      <pc:sldChg chg="addSp modSp add">
        <pc:chgData name="Cristian Chilipirea" userId="34ab170da5908fc4" providerId="LiveId" clId="{AE971FE4-E601-4FDC-9BC3-5629A4F3D5CD}" dt="2018-10-04T15:27:03.547" v="1024" actId="1076"/>
        <pc:sldMkLst>
          <pc:docMk/>
          <pc:sldMk cId="3229519859" sldId="589"/>
        </pc:sldMkLst>
        <pc:spChg chg="add mod">
          <ac:chgData name="Cristian Chilipirea" userId="34ab170da5908fc4" providerId="LiveId" clId="{AE971FE4-E601-4FDC-9BC3-5629A4F3D5CD}" dt="2018-10-04T15:27:03.547" v="1024" actId="1076"/>
          <ac:spMkLst>
            <pc:docMk/>
            <pc:sldMk cId="3229519859" sldId="589"/>
            <ac:spMk id="6" creationId="{10B96608-BF92-4C55-AE99-5E9DF656041A}"/>
          </ac:spMkLst>
        </pc:spChg>
      </pc:sldChg>
      <pc:sldChg chg="modSp add">
        <pc:chgData name="Cristian Chilipirea" userId="34ab170da5908fc4" providerId="LiveId" clId="{AE971FE4-E601-4FDC-9BC3-5629A4F3D5CD}" dt="2018-10-04T15:35:25.288" v="1027" actId="20577"/>
        <pc:sldMkLst>
          <pc:docMk/>
          <pc:sldMk cId="2934982308" sldId="590"/>
        </pc:sldMkLst>
        <pc:spChg chg="mod">
          <ac:chgData name="Cristian Chilipirea" userId="34ab170da5908fc4" providerId="LiveId" clId="{AE971FE4-E601-4FDC-9BC3-5629A4F3D5CD}" dt="2018-10-04T15:35:25.288" v="1027" actId="20577"/>
          <ac:spMkLst>
            <pc:docMk/>
            <pc:sldMk cId="2934982308" sldId="590"/>
            <ac:spMk id="12" creationId="{443D66CC-3E91-4403-9048-BA23C1B3ED8E}"/>
          </ac:spMkLst>
        </pc:spChg>
      </pc:sldChg>
      <pc:sldChg chg="modSp add">
        <pc:chgData name="Cristian Chilipirea" userId="34ab170da5908fc4" providerId="LiveId" clId="{AE971FE4-E601-4FDC-9BC3-5629A4F3D5CD}" dt="2018-10-04T15:35:55.547" v="1038" actId="207"/>
        <pc:sldMkLst>
          <pc:docMk/>
          <pc:sldMk cId="638753181" sldId="591"/>
        </pc:sldMkLst>
        <pc:spChg chg="mod">
          <ac:chgData name="Cristian Chilipirea" userId="34ab170da5908fc4" providerId="LiveId" clId="{AE971FE4-E601-4FDC-9BC3-5629A4F3D5CD}" dt="2018-10-04T15:35:55.547" v="1038" actId="207"/>
          <ac:spMkLst>
            <pc:docMk/>
            <pc:sldMk cId="638753181" sldId="591"/>
            <ac:spMk id="12" creationId="{443D66CC-3E91-4403-9048-BA23C1B3ED8E}"/>
          </ac:spMkLst>
        </pc:spChg>
      </pc:sldChg>
      <pc:sldChg chg="addSp delSp modSp add">
        <pc:chgData name="Cristian Chilipirea" userId="34ab170da5908fc4" providerId="LiveId" clId="{AE971FE4-E601-4FDC-9BC3-5629A4F3D5CD}" dt="2018-10-04T15:41:23.149" v="1141" actId="1076"/>
        <pc:sldMkLst>
          <pc:docMk/>
          <pc:sldMk cId="2526377157" sldId="592"/>
        </pc:sldMkLst>
        <pc:spChg chg="mod">
          <ac:chgData name="Cristian Chilipirea" userId="34ab170da5908fc4" providerId="LiveId" clId="{AE971FE4-E601-4FDC-9BC3-5629A4F3D5CD}" dt="2018-10-04T15:39:21.615" v="1104" actId="1076"/>
          <ac:spMkLst>
            <pc:docMk/>
            <pc:sldMk cId="2526377157" sldId="592"/>
            <ac:spMk id="3" creationId="{26AEB5BB-FF11-4845-AE17-EA29881F5CFF}"/>
          </ac:spMkLst>
        </pc:spChg>
        <pc:spChg chg="del">
          <ac:chgData name="Cristian Chilipirea" userId="34ab170da5908fc4" providerId="LiveId" clId="{AE971FE4-E601-4FDC-9BC3-5629A4F3D5CD}" dt="2018-10-04T15:39:25.909" v="1105" actId="478"/>
          <ac:spMkLst>
            <pc:docMk/>
            <pc:sldMk cId="2526377157" sldId="592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39:47.335" v="1108" actId="1076"/>
          <ac:spMkLst>
            <pc:docMk/>
            <pc:sldMk cId="2526377157" sldId="592"/>
            <ac:spMk id="11" creationId="{41B75F7F-136A-4AB3-AE22-C02F091ED1CC}"/>
          </ac:spMkLst>
        </pc:spChg>
        <pc:spChg chg="del">
          <ac:chgData name="Cristian Chilipirea" userId="34ab170da5908fc4" providerId="LiveId" clId="{AE971FE4-E601-4FDC-9BC3-5629A4F3D5CD}" dt="2018-10-04T15:37:57.644" v="1040" actId="478"/>
          <ac:spMkLst>
            <pc:docMk/>
            <pc:sldMk cId="2526377157" sldId="592"/>
            <ac:spMk id="12" creationId="{443D66CC-3E91-4403-9048-BA23C1B3ED8E}"/>
          </ac:spMkLst>
        </pc:spChg>
        <pc:spChg chg="add del mod">
          <ac:chgData name="Cristian Chilipirea" userId="34ab170da5908fc4" providerId="LiveId" clId="{AE971FE4-E601-4FDC-9BC3-5629A4F3D5CD}" dt="2018-10-04T15:40:30.292" v="1119" actId="478"/>
          <ac:spMkLst>
            <pc:docMk/>
            <pc:sldMk cId="2526377157" sldId="592"/>
            <ac:spMk id="17" creationId="{8695ED8E-BE59-483D-92ED-4616CE4DE844}"/>
          </ac:spMkLst>
        </pc:spChg>
        <pc:spChg chg="add mod">
          <ac:chgData name="Cristian Chilipirea" userId="34ab170da5908fc4" providerId="LiveId" clId="{AE971FE4-E601-4FDC-9BC3-5629A4F3D5CD}" dt="2018-10-04T15:41:14.303" v="1139" actId="207"/>
          <ac:spMkLst>
            <pc:docMk/>
            <pc:sldMk cId="2526377157" sldId="592"/>
            <ac:spMk id="18" creationId="{444FCF6F-CE05-49D1-8D73-6511B9DFC35F}"/>
          </ac:spMkLst>
        </pc:spChg>
        <pc:spChg chg="add mod">
          <ac:chgData name="Cristian Chilipirea" userId="34ab170da5908fc4" providerId="LiveId" clId="{AE971FE4-E601-4FDC-9BC3-5629A4F3D5CD}" dt="2018-10-04T15:41:23.149" v="1141" actId="1076"/>
          <ac:spMkLst>
            <pc:docMk/>
            <pc:sldMk cId="2526377157" sldId="592"/>
            <ac:spMk id="19" creationId="{761C4FCA-92BA-4BAE-9C65-2655E1AC95F5}"/>
          </ac:spMkLst>
        </pc:spChg>
        <pc:cxnChg chg="add mod">
          <ac:chgData name="Cristian Chilipirea" userId="34ab170da5908fc4" providerId="LiveId" clId="{AE971FE4-E601-4FDC-9BC3-5629A4F3D5CD}" dt="2018-10-04T15:40:01.378" v="1110" actId="1076"/>
          <ac:cxnSpMkLst>
            <pc:docMk/>
            <pc:sldMk cId="2526377157" sldId="592"/>
            <ac:cxnSpMk id="13" creationId="{687ACFD2-E0EB-4801-A009-B9F98C307226}"/>
          </ac:cxnSpMkLst>
        </pc:cxnChg>
        <pc:cxnChg chg="add mod">
          <ac:chgData name="Cristian Chilipirea" userId="34ab170da5908fc4" providerId="LiveId" clId="{AE971FE4-E601-4FDC-9BC3-5629A4F3D5CD}" dt="2018-10-04T15:40:16.996" v="1116" actId="14100"/>
          <ac:cxnSpMkLst>
            <pc:docMk/>
            <pc:sldMk cId="2526377157" sldId="59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1:50.049" v="1145" actId="20577"/>
        <pc:sldMkLst>
          <pc:docMk/>
          <pc:sldMk cId="3249049725" sldId="593"/>
        </pc:sldMkLst>
        <pc:spChg chg="mod">
          <ac:chgData name="Cristian Chilipirea" userId="34ab170da5908fc4" providerId="LiveId" clId="{AE971FE4-E601-4FDC-9BC3-5629A4F3D5CD}" dt="2018-10-04T15:41:50.049" v="1145" actId="20577"/>
          <ac:spMkLst>
            <pc:docMk/>
            <pc:sldMk cId="3249049725" sldId="593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1:38.168" v="1143" actId="1076"/>
          <ac:cxnSpMkLst>
            <pc:docMk/>
            <pc:sldMk cId="3249049725" sldId="593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11.176" v="1149" actId="20577"/>
        <pc:sldMkLst>
          <pc:docMk/>
          <pc:sldMk cId="2757188932" sldId="594"/>
        </pc:sldMkLst>
        <pc:spChg chg="mod">
          <ac:chgData name="Cristian Chilipirea" userId="34ab170da5908fc4" providerId="LiveId" clId="{AE971FE4-E601-4FDC-9BC3-5629A4F3D5CD}" dt="2018-10-04T15:42:11.176" v="1149" actId="20577"/>
          <ac:spMkLst>
            <pc:docMk/>
            <pc:sldMk cId="2757188932" sldId="594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02.083" v="1147" actId="1076"/>
          <ac:cxnSpMkLst>
            <pc:docMk/>
            <pc:sldMk cId="2757188932" sldId="59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21.705" v="1152" actId="20577"/>
        <pc:sldMkLst>
          <pc:docMk/>
          <pc:sldMk cId="2457825635" sldId="595"/>
        </pc:sldMkLst>
        <pc:spChg chg="mod">
          <ac:chgData name="Cristian Chilipirea" userId="34ab170da5908fc4" providerId="LiveId" clId="{AE971FE4-E601-4FDC-9BC3-5629A4F3D5CD}" dt="2018-10-04T15:42:21.705" v="1152" actId="20577"/>
          <ac:spMkLst>
            <pc:docMk/>
            <pc:sldMk cId="2457825635" sldId="595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2:19.991" v="1151" actId="1076"/>
          <ac:cxnSpMkLst>
            <pc:docMk/>
            <pc:sldMk cId="2457825635" sldId="595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42.146" v="1158" actId="1076"/>
        <pc:sldMkLst>
          <pc:docMk/>
          <pc:sldMk cId="1862494286" sldId="596"/>
        </pc:sldMkLst>
        <pc:spChg chg="mod">
          <ac:chgData name="Cristian Chilipirea" userId="34ab170da5908fc4" providerId="LiveId" clId="{AE971FE4-E601-4FDC-9BC3-5629A4F3D5CD}" dt="2018-10-04T15:42:34.773" v="1155" actId="20577"/>
          <ac:spMkLst>
            <pc:docMk/>
            <pc:sldMk cId="1862494286" sldId="596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40.258" v="1157" actId="1076"/>
          <ac:cxnSpMkLst>
            <pc:docMk/>
            <pc:sldMk cId="1862494286" sldId="596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2:42.146" v="1158" actId="1076"/>
          <ac:cxnSpMkLst>
            <pc:docMk/>
            <pc:sldMk cId="1862494286" sldId="596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51.849" v="1161" actId="20577"/>
        <pc:sldMkLst>
          <pc:docMk/>
          <pc:sldMk cId="2528492379" sldId="597"/>
        </pc:sldMkLst>
        <pc:spChg chg="mod">
          <ac:chgData name="Cristian Chilipirea" userId="34ab170da5908fc4" providerId="LiveId" clId="{AE971FE4-E601-4FDC-9BC3-5629A4F3D5CD}" dt="2018-10-04T15:42:51.849" v="1161" actId="20577"/>
          <ac:spMkLst>
            <pc:docMk/>
            <pc:sldMk cId="2528492379" sldId="597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2:49.747" v="1160" actId="1076"/>
          <ac:cxnSpMkLst>
            <pc:docMk/>
            <pc:sldMk cId="2528492379" sldId="597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56.949" v="1163" actId="1076"/>
        <pc:sldMkLst>
          <pc:docMk/>
          <pc:sldMk cId="2518629561" sldId="598"/>
        </pc:sldMkLst>
        <pc:cxnChg chg="mod">
          <ac:chgData name="Cristian Chilipirea" userId="34ab170da5908fc4" providerId="LiveId" clId="{AE971FE4-E601-4FDC-9BC3-5629A4F3D5CD}" dt="2018-10-04T15:42:56.949" v="1163" actId="1076"/>
          <ac:cxnSpMkLst>
            <pc:docMk/>
            <pc:sldMk cId="2518629561" sldId="598"/>
            <ac:cxnSpMk id="14" creationId="{DFD85EDB-FD96-4A16-89FF-2C7BEF5D109A}"/>
          </ac:cxnSpMkLst>
        </pc:cxnChg>
      </pc:sldChg>
      <pc:sldChg chg="modSp add ord">
        <pc:chgData name="Cristian Chilipirea" userId="34ab170da5908fc4" providerId="LiveId" clId="{AE971FE4-E601-4FDC-9BC3-5629A4F3D5CD}" dt="2018-10-04T15:44:54.237" v="1190" actId="1076"/>
        <pc:sldMkLst>
          <pc:docMk/>
          <pc:sldMk cId="3957409372" sldId="599"/>
        </pc:sldMkLst>
        <pc:spChg chg="mod">
          <ac:chgData name="Cristian Chilipirea" userId="34ab170da5908fc4" providerId="LiveId" clId="{AE971FE4-E601-4FDC-9BC3-5629A4F3D5CD}" dt="2018-10-04T15:44:50.589" v="1189" actId="6549"/>
          <ac:spMkLst>
            <pc:docMk/>
            <pc:sldMk cId="3957409372" sldId="599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4:54.237" v="1190" actId="1076"/>
          <ac:cxnSpMkLst>
            <pc:docMk/>
            <pc:sldMk cId="3957409372" sldId="599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45.229" v="1173" actId="20577"/>
        <pc:sldMkLst>
          <pc:docMk/>
          <pc:sldMk cId="2442255895" sldId="600"/>
        </pc:sldMkLst>
        <pc:spChg chg="mod">
          <ac:chgData name="Cristian Chilipirea" userId="34ab170da5908fc4" providerId="LiveId" clId="{AE971FE4-E601-4FDC-9BC3-5629A4F3D5CD}" dt="2018-10-04T15:43:45.229" v="1173" actId="20577"/>
          <ac:spMkLst>
            <pc:docMk/>
            <pc:sldMk cId="2442255895" sldId="600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3:42.249" v="1172" actId="1076"/>
          <ac:cxnSpMkLst>
            <pc:docMk/>
            <pc:sldMk cId="2442255895" sldId="60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53.782" v="1176" actId="20577"/>
        <pc:sldMkLst>
          <pc:docMk/>
          <pc:sldMk cId="539200228" sldId="601"/>
        </pc:sldMkLst>
        <pc:spChg chg="mod">
          <ac:chgData name="Cristian Chilipirea" userId="34ab170da5908fc4" providerId="LiveId" clId="{AE971FE4-E601-4FDC-9BC3-5629A4F3D5CD}" dt="2018-10-04T15:43:53.782" v="1176" actId="20577"/>
          <ac:spMkLst>
            <pc:docMk/>
            <pc:sldMk cId="539200228" sldId="601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3:51.601" v="1175" actId="1076"/>
          <ac:cxnSpMkLst>
            <pc:docMk/>
            <pc:sldMk cId="539200228" sldId="601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4:09.632" v="1180" actId="20577"/>
        <pc:sldMkLst>
          <pc:docMk/>
          <pc:sldMk cId="2552501450" sldId="602"/>
        </pc:sldMkLst>
        <pc:spChg chg="mod">
          <ac:chgData name="Cristian Chilipirea" userId="34ab170da5908fc4" providerId="LiveId" clId="{AE971FE4-E601-4FDC-9BC3-5629A4F3D5CD}" dt="2018-10-04T15:44:09.632" v="1180" actId="20577"/>
          <ac:spMkLst>
            <pc:docMk/>
            <pc:sldMk cId="2552501450" sldId="60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05.550" v="1178" actId="1076"/>
          <ac:cxnSpMkLst>
            <pc:docMk/>
            <pc:sldMk cId="2552501450" sldId="60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19.496" v="1183" actId="20577"/>
        <pc:sldMkLst>
          <pc:docMk/>
          <pc:sldMk cId="1787298923" sldId="603"/>
        </pc:sldMkLst>
        <pc:spChg chg="mod">
          <ac:chgData name="Cristian Chilipirea" userId="34ab170da5908fc4" providerId="LiveId" clId="{AE971FE4-E601-4FDC-9BC3-5629A4F3D5CD}" dt="2018-10-04T15:44:19.496" v="1183" actId="20577"/>
          <ac:spMkLst>
            <pc:docMk/>
            <pc:sldMk cId="1787298923" sldId="603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16.893" v="1182" actId="1076"/>
          <ac:cxnSpMkLst>
            <pc:docMk/>
            <pc:sldMk cId="1787298923" sldId="603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25.969" v="1186" actId="20577"/>
        <pc:sldMkLst>
          <pc:docMk/>
          <pc:sldMk cId="2363012813" sldId="604"/>
        </pc:sldMkLst>
        <pc:spChg chg="mod">
          <ac:chgData name="Cristian Chilipirea" userId="34ab170da5908fc4" providerId="LiveId" clId="{AE971FE4-E601-4FDC-9BC3-5629A4F3D5CD}" dt="2018-10-04T15:44:25.969" v="1186" actId="20577"/>
          <ac:spMkLst>
            <pc:docMk/>
            <pc:sldMk cId="2363012813" sldId="60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4:23.502" v="1185" actId="1076"/>
          <ac:cxnSpMkLst>
            <pc:docMk/>
            <pc:sldMk cId="2363012813" sldId="604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4:45.557" v="1187"/>
        <pc:sldMkLst>
          <pc:docMk/>
          <pc:sldMk cId="269224354" sldId="605"/>
        </pc:sldMkLst>
      </pc:sldChg>
      <pc:sldChg chg="add">
        <pc:chgData name="Cristian Chilipirea" userId="34ab170da5908fc4" providerId="LiveId" clId="{AE971FE4-E601-4FDC-9BC3-5629A4F3D5CD}" dt="2018-10-04T15:45:37.404" v="1191"/>
        <pc:sldMkLst>
          <pc:docMk/>
          <pc:sldMk cId="2954594501" sldId="606"/>
        </pc:sldMkLst>
      </pc:sldChg>
      <pc:sldChg chg="add">
        <pc:chgData name="Cristian Chilipirea" userId="34ab170da5908fc4" providerId="LiveId" clId="{AE971FE4-E601-4FDC-9BC3-5629A4F3D5CD}" dt="2018-10-04T15:45:43.547" v="1192"/>
        <pc:sldMkLst>
          <pc:docMk/>
          <pc:sldMk cId="1131665879" sldId="607"/>
        </pc:sldMkLst>
      </pc:sldChg>
      <pc:sldChg chg="add">
        <pc:chgData name="Cristian Chilipirea" userId="34ab170da5908fc4" providerId="LiveId" clId="{AE971FE4-E601-4FDC-9BC3-5629A4F3D5CD}" dt="2018-10-04T15:45:49.508" v="1193"/>
        <pc:sldMkLst>
          <pc:docMk/>
          <pc:sldMk cId="3192059767" sldId="608"/>
        </pc:sldMkLst>
      </pc:sldChg>
      <pc:sldChg chg="add">
        <pc:chgData name="Cristian Chilipirea" userId="34ab170da5908fc4" providerId="LiveId" clId="{AE971FE4-E601-4FDC-9BC3-5629A4F3D5CD}" dt="2018-10-04T15:45:59.850" v="1194"/>
        <pc:sldMkLst>
          <pc:docMk/>
          <pc:sldMk cId="753373996" sldId="609"/>
        </pc:sldMkLst>
      </pc:sldChg>
      <pc:sldChg chg="add">
        <pc:chgData name="Cristian Chilipirea" userId="34ab170da5908fc4" providerId="LiveId" clId="{AE971FE4-E601-4FDC-9BC3-5629A4F3D5CD}" dt="2018-10-04T15:48:04.685" v="1195"/>
        <pc:sldMkLst>
          <pc:docMk/>
          <pc:sldMk cId="289251862" sldId="610"/>
        </pc:sldMkLst>
      </pc:sldChg>
      <pc:sldChg chg="modSp add ord">
        <pc:chgData name="Cristian Chilipirea" userId="34ab170da5908fc4" providerId="LiveId" clId="{AE971FE4-E601-4FDC-9BC3-5629A4F3D5CD}" dt="2018-10-04T15:49:12.957" v="1213" actId="6549"/>
        <pc:sldMkLst>
          <pc:docMk/>
          <pc:sldMk cId="2001622032" sldId="611"/>
        </pc:sldMkLst>
        <pc:spChg chg="mod">
          <ac:chgData name="Cristian Chilipirea" userId="34ab170da5908fc4" providerId="LiveId" clId="{AE971FE4-E601-4FDC-9BC3-5629A4F3D5CD}" dt="2018-10-04T15:49:11.906" v="1212" actId="6549"/>
          <ac:spMkLst>
            <pc:docMk/>
            <pc:sldMk cId="2001622032" sldId="611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9:12.957" v="1213" actId="6549"/>
          <ac:spMkLst>
            <pc:docMk/>
            <pc:sldMk cId="2001622032" sldId="611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56.207" v="1210" actId="1076"/>
          <ac:cxnSpMkLst>
            <pc:docMk/>
            <pc:sldMk cId="2001622032" sldId="611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07.070" v="1211" actId="1076"/>
          <ac:cxnSpMkLst>
            <pc:docMk/>
            <pc:sldMk cId="2001622032" sldId="611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8:43.369" v="1208" actId="20577"/>
        <pc:sldMkLst>
          <pc:docMk/>
          <pc:sldMk cId="672997639" sldId="612"/>
        </pc:sldMkLst>
        <pc:spChg chg="mod">
          <ac:chgData name="Cristian Chilipirea" userId="34ab170da5908fc4" providerId="LiveId" clId="{AE971FE4-E601-4FDC-9BC3-5629A4F3D5CD}" dt="2018-10-04T15:48:41.853" v="1207" actId="20577"/>
          <ac:spMkLst>
            <pc:docMk/>
            <pc:sldMk cId="672997639" sldId="612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8:43.369" v="1208" actId="20577"/>
          <ac:spMkLst>
            <pc:docMk/>
            <pc:sldMk cId="672997639" sldId="61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33.486" v="1205" actId="1076"/>
          <ac:cxnSpMkLst>
            <pc:docMk/>
            <pc:sldMk cId="672997639" sldId="612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8:38.115" v="1206" actId="1076"/>
          <ac:cxnSpMkLst>
            <pc:docMk/>
            <pc:sldMk cId="672997639" sldId="612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8:51.704" v="1209"/>
        <pc:sldMkLst>
          <pc:docMk/>
          <pc:sldMk cId="239564760" sldId="613"/>
        </pc:sldMkLst>
      </pc:sldChg>
      <pc:sldChg chg="modSp add">
        <pc:chgData name="Cristian Chilipirea" userId="34ab170da5908fc4" providerId="LiveId" clId="{AE971FE4-E601-4FDC-9BC3-5629A4F3D5CD}" dt="2018-10-04T15:49:38.673" v="1219" actId="20577"/>
        <pc:sldMkLst>
          <pc:docMk/>
          <pc:sldMk cId="690094065" sldId="614"/>
        </pc:sldMkLst>
        <pc:spChg chg="mod">
          <ac:chgData name="Cristian Chilipirea" userId="34ab170da5908fc4" providerId="LiveId" clId="{AE971FE4-E601-4FDC-9BC3-5629A4F3D5CD}" dt="2018-10-04T15:49:38.673" v="1219" actId="20577"/>
          <ac:spMkLst>
            <pc:docMk/>
            <pc:sldMk cId="690094065" sldId="61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23.171" v="1215" actId="1076"/>
          <ac:cxnSpMkLst>
            <pc:docMk/>
            <pc:sldMk cId="690094065" sldId="614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27.827" v="1217" actId="1076"/>
          <ac:cxnSpMkLst>
            <pc:docMk/>
            <pc:sldMk cId="690094065" sldId="61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9:46.333" v="1221" actId="20577"/>
        <pc:sldMkLst>
          <pc:docMk/>
          <pc:sldMk cId="1398904006" sldId="615"/>
        </pc:sldMkLst>
        <pc:spChg chg="mod">
          <ac:chgData name="Cristian Chilipirea" userId="34ab170da5908fc4" providerId="LiveId" clId="{AE971FE4-E601-4FDC-9BC3-5629A4F3D5CD}" dt="2018-10-04T15:49:46.333" v="1221" actId="20577"/>
          <ac:spMkLst>
            <pc:docMk/>
            <pc:sldMk cId="1398904006" sldId="615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43.878" v="1220" actId="1076"/>
          <ac:cxnSpMkLst>
            <pc:docMk/>
            <pc:sldMk cId="1398904006" sldId="615"/>
            <ac:cxnSpMk id="14" creationId="{DFD85EDB-FD96-4A16-89FF-2C7BEF5D109A}"/>
          </ac:cxnSpMkLst>
        </pc:cxnChg>
      </pc:sldChg>
      <pc:sldChg chg="addSp modSp add">
        <pc:chgData name="Cristian Chilipirea" userId="34ab170da5908fc4" providerId="LiveId" clId="{AE971FE4-E601-4FDC-9BC3-5629A4F3D5CD}" dt="2018-10-04T16:02:36.304" v="1238" actId="1076"/>
        <pc:sldMkLst>
          <pc:docMk/>
          <pc:sldMk cId="196940372" sldId="616"/>
        </pc:sldMkLst>
        <pc:spChg chg="add mod">
          <ac:chgData name="Cristian Chilipirea" userId="34ab170da5908fc4" providerId="LiveId" clId="{AE971FE4-E601-4FDC-9BC3-5629A4F3D5CD}" dt="2018-10-04T16:02:36.304" v="1238" actId="1076"/>
          <ac:spMkLst>
            <pc:docMk/>
            <pc:sldMk cId="196940372" sldId="616"/>
            <ac:spMk id="5" creationId="{48F4AD5C-C07D-4D1E-86C2-A623BB294346}"/>
          </ac:spMkLst>
        </pc:spChg>
      </pc:sldChg>
      <pc:sldChg chg="addSp modSp add">
        <pc:chgData name="Cristian Chilipirea" userId="34ab170da5908fc4" providerId="LiveId" clId="{AE971FE4-E601-4FDC-9BC3-5629A4F3D5CD}" dt="2018-10-05T08:35:06.657" v="1698" actId="14100"/>
        <pc:sldMkLst>
          <pc:docMk/>
          <pc:sldMk cId="1539260797" sldId="617"/>
        </pc:sldMkLst>
        <pc:spChg chg="mod">
          <ac:chgData name="Cristian Chilipirea" userId="34ab170da5908fc4" providerId="LiveId" clId="{AE971FE4-E601-4FDC-9BC3-5629A4F3D5CD}" dt="2018-10-04T16:25:14.163" v="1265" actId="20577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AE971FE4-E601-4FDC-9BC3-5629A4F3D5CD}" dt="2018-10-05T08:34:54.187" v="1695" actId="6549"/>
          <ac:spMkLst>
            <pc:docMk/>
            <pc:sldMk cId="1539260797" sldId="617"/>
            <ac:spMk id="3" creationId="{C9E5606E-1CB0-45AE-8ED4-4072349B165D}"/>
          </ac:spMkLst>
        </pc:spChg>
        <pc:grpChg chg="add mod">
          <ac:chgData name="Cristian Chilipirea" userId="34ab170da5908fc4" providerId="LiveId" clId="{AE971FE4-E601-4FDC-9BC3-5629A4F3D5CD}" dt="2018-10-04T20:18:27.663" v="1377" actId="1076"/>
          <ac:grpSpMkLst>
            <pc:docMk/>
            <pc:sldMk cId="1539260797" sldId="617"/>
            <ac:grpSpMk id="5" creationId="{24F2C8C9-C546-44E8-BB95-EE9EBA71D1C2}"/>
          </ac:grpSpMkLst>
        </pc:grpChg>
        <pc:picChg chg="add mod">
          <ac:chgData name="Cristian Chilipirea" userId="34ab170da5908fc4" providerId="LiveId" clId="{AE971FE4-E601-4FDC-9BC3-5629A4F3D5CD}" dt="2018-10-05T08:35:06.657" v="1698" actId="14100"/>
          <ac:picMkLst>
            <pc:docMk/>
            <pc:sldMk cId="1539260797" sldId="617"/>
            <ac:picMk id="16" creationId="{84E4BE99-D99A-42E5-8DC8-9BB849216A21}"/>
          </ac:picMkLst>
        </pc:picChg>
      </pc:sldChg>
      <pc:sldChg chg="add">
        <pc:chgData name="Cristian Chilipirea" userId="34ab170da5908fc4" providerId="LiveId" clId="{AE971FE4-E601-4FDC-9BC3-5629A4F3D5CD}" dt="2018-10-04T20:19:29.176" v="1378"/>
        <pc:sldMkLst>
          <pc:docMk/>
          <pc:sldMk cId="3767050214" sldId="618"/>
        </pc:sldMkLst>
      </pc:sldChg>
      <pc:sldChg chg="addSp delSp modSp add ord modNotesTx">
        <pc:chgData name="Cristian Chilipirea" userId="34ab170da5908fc4" providerId="LiveId" clId="{AE971FE4-E601-4FDC-9BC3-5629A4F3D5CD}" dt="2018-10-05T08:27:21.338" v="1682" actId="20577"/>
        <pc:sldMkLst>
          <pc:docMk/>
          <pc:sldMk cId="1602396881" sldId="619"/>
        </pc:sldMkLst>
        <pc:spChg chg="mod">
          <ac:chgData name="Cristian Chilipirea" userId="34ab170da5908fc4" providerId="LiveId" clId="{AE971FE4-E601-4FDC-9BC3-5629A4F3D5CD}" dt="2018-10-05T08:24:37.022" v="1506" actId="6549"/>
          <ac:spMkLst>
            <pc:docMk/>
            <pc:sldMk cId="1602396881" sldId="619"/>
            <ac:spMk id="2" creationId="{B0F8045F-D2E2-4E31-A51B-741DA9153BC1}"/>
          </ac:spMkLst>
        </pc:spChg>
        <pc:spChg chg="del mod">
          <ac:chgData name="Cristian Chilipirea" userId="34ab170da5908fc4" providerId="LiveId" clId="{AE971FE4-E601-4FDC-9BC3-5629A4F3D5CD}" dt="2018-10-04T20:42:54.390" v="1384" actId="478"/>
          <ac:spMkLst>
            <pc:docMk/>
            <pc:sldMk cId="1602396881" sldId="619"/>
            <ac:spMk id="3" creationId="{C9E5606E-1CB0-45AE-8ED4-4072349B165D}"/>
          </ac:spMkLst>
        </pc:spChg>
        <pc:grpChg chg="del">
          <ac:chgData name="Cristian Chilipirea" userId="34ab170da5908fc4" providerId="LiveId" clId="{AE971FE4-E601-4FDC-9BC3-5629A4F3D5CD}" dt="2018-10-04T20:39:57.033" v="1380" actId="478"/>
          <ac:grpSpMkLst>
            <pc:docMk/>
            <pc:sldMk cId="1602396881" sldId="619"/>
            <ac:grpSpMk id="5" creationId="{24F2C8C9-C546-44E8-BB95-EE9EBA71D1C2}"/>
          </ac:grpSpMkLst>
        </pc:grpChg>
        <pc:picChg chg="del">
          <ac:chgData name="Cristian Chilipirea" userId="34ab170da5908fc4" providerId="LiveId" clId="{AE971FE4-E601-4FDC-9BC3-5629A4F3D5CD}" dt="2018-10-04T20:42:49.776" v="1383" actId="478"/>
          <ac:picMkLst>
            <pc:docMk/>
            <pc:sldMk cId="1602396881" sldId="619"/>
            <ac:picMk id="16" creationId="{84E4BE99-D99A-42E5-8DC8-9BB849216A21}"/>
          </ac:picMkLst>
        </pc:picChg>
        <pc:picChg chg="add del mod">
          <ac:chgData name="Cristian Chilipirea" userId="34ab170da5908fc4" providerId="LiveId" clId="{AE971FE4-E601-4FDC-9BC3-5629A4F3D5CD}" dt="2018-10-04T20:43:14.581" v="1386" actId="478"/>
          <ac:picMkLst>
            <pc:docMk/>
            <pc:sldMk cId="1602396881" sldId="619"/>
            <ac:picMk id="17" creationId="{2DC5C246-5C01-4099-AF90-C16589BDF12A}"/>
          </ac:picMkLst>
        </pc:picChg>
        <pc:picChg chg="add del mod">
          <ac:chgData name="Cristian Chilipirea" userId="34ab170da5908fc4" providerId="LiveId" clId="{AE971FE4-E601-4FDC-9BC3-5629A4F3D5CD}" dt="2018-10-04T20:57:49.206" v="1398" actId="478"/>
          <ac:picMkLst>
            <pc:docMk/>
            <pc:sldMk cId="1602396881" sldId="619"/>
            <ac:picMk id="19" creationId="{5D494919-AAA6-408B-BA65-783E57C7B0BC}"/>
          </ac:picMkLst>
        </pc:picChg>
        <pc:picChg chg="add mod ord">
          <ac:chgData name="Cristian Chilipirea" userId="34ab170da5908fc4" providerId="LiveId" clId="{AE971FE4-E601-4FDC-9BC3-5629A4F3D5CD}" dt="2018-10-04T20:58:10.418" v="1402" actId="1076"/>
          <ac:picMkLst>
            <pc:docMk/>
            <pc:sldMk cId="1602396881" sldId="619"/>
            <ac:picMk id="21" creationId="{31F7F7C2-A0AA-4DC2-B6C1-BFDE1D04F662}"/>
          </ac:picMkLst>
        </pc:picChg>
        <pc:picChg chg="add mod">
          <ac:chgData name="Cristian Chilipirea" userId="34ab170da5908fc4" providerId="LiveId" clId="{AE971FE4-E601-4FDC-9BC3-5629A4F3D5CD}" dt="2018-10-04T20:58:05.432" v="1400" actId="1076"/>
          <ac:picMkLst>
            <pc:docMk/>
            <pc:sldMk cId="1602396881" sldId="619"/>
            <ac:picMk id="23" creationId="{EE5873B9-F34C-45CC-841F-5B641AB00D30}"/>
          </ac:picMkLst>
        </pc:picChg>
      </pc:sldChg>
      <pc:sldChg chg="addSp delSp modSp add modNotesTx">
        <pc:chgData name="Cristian Chilipirea" userId="34ab170da5908fc4" providerId="LiveId" clId="{AE971FE4-E601-4FDC-9BC3-5629A4F3D5CD}" dt="2018-10-05T08:26:53.166" v="1583" actId="20577"/>
        <pc:sldMkLst>
          <pc:docMk/>
          <pc:sldMk cId="983254241" sldId="620"/>
        </pc:sldMkLst>
        <pc:spChg chg="mod">
          <ac:chgData name="Cristian Chilipirea" userId="34ab170da5908fc4" providerId="LiveId" clId="{AE971FE4-E601-4FDC-9BC3-5629A4F3D5CD}" dt="2018-10-05T08:24:21.626" v="1461" actId="20577"/>
          <ac:spMkLst>
            <pc:docMk/>
            <pc:sldMk cId="983254241" sldId="620"/>
            <ac:spMk id="2" creationId="{02B187E2-E616-44AA-8E0C-EB3ADDF9FE1C}"/>
          </ac:spMkLst>
        </pc:spChg>
        <pc:spChg chg="del">
          <ac:chgData name="Cristian Chilipirea" userId="34ab170da5908fc4" providerId="LiveId" clId="{AE971FE4-E601-4FDC-9BC3-5629A4F3D5CD}" dt="2018-10-05T08:21:41.317" v="1406" actId="931"/>
          <ac:spMkLst>
            <pc:docMk/>
            <pc:sldMk cId="983254241" sldId="620"/>
            <ac:spMk id="3" creationId="{92F14DE6-859D-4188-A78A-A4C80306A256}"/>
          </ac:spMkLst>
        </pc:spChg>
        <pc:spChg chg="add mod">
          <ac:chgData name="Cristian Chilipirea" userId="34ab170da5908fc4" providerId="LiveId" clId="{AE971FE4-E601-4FDC-9BC3-5629A4F3D5CD}" dt="2018-10-05T08:23:19.633" v="1420" actId="1076"/>
          <ac:spMkLst>
            <pc:docMk/>
            <pc:sldMk cId="983254241" sldId="620"/>
            <ac:spMk id="11" creationId="{A407CB4E-9199-4BD7-9253-E595DFF1CF57}"/>
          </ac:spMkLst>
        </pc:spChg>
        <pc:picChg chg="add mod">
          <ac:chgData name="Cristian Chilipirea" userId="34ab170da5908fc4" providerId="LiveId" clId="{AE971FE4-E601-4FDC-9BC3-5629A4F3D5CD}" dt="2018-10-05T08:21:44.825" v="1407" actId="1076"/>
          <ac:picMkLst>
            <pc:docMk/>
            <pc:sldMk cId="983254241" sldId="620"/>
            <ac:picMk id="6" creationId="{DB7A60C8-85D4-42AA-82AF-805D6F3850FE}"/>
          </ac:picMkLst>
        </pc:picChg>
        <pc:picChg chg="add mod">
          <ac:chgData name="Cristian Chilipirea" userId="34ab170da5908fc4" providerId="LiveId" clId="{AE971FE4-E601-4FDC-9BC3-5629A4F3D5CD}" dt="2018-10-05T08:22:06.772" v="1409" actId="1076"/>
          <ac:picMkLst>
            <pc:docMk/>
            <pc:sldMk cId="983254241" sldId="620"/>
            <ac:picMk id="8" creationId="{44CF74EF-5170-4662-98A2-64398048499B}"/>
          </ac:picMkLst>
        </pc:picChg>
        <pc:picChg chg="add mod">
          <ac:chgData name="Cristian Chilipirea" userId="34ab170da5908fc4" providerId="LiveId" clId="{AE971FE4-E601-4FDC-9BC3-5629A4F3D5CD}" dt="2018-10-05T08:23:08.070" v="1416" actId="14100"/>
          <ac:picMkLst>
            <pc:docMk/>
            <pc:sldMk cId="983254241" sldId="620"/>
            <ac:picMk id="10" creationId="{F0D7584C-86A6-4938-8718-C4EA448E951C}"/>
          </ac:picMkLst>
        </pc:picChg>
      </pc:sldChg>
      <pc:sldChg chg="addSp delSp modSp add">
        <pc:chgData name="Cristian Chilipirea" userId="34ab170da5908fc4" providerId="LiveId" clId="{AE971FE4-E601-4FDC-9BC3-5629A4F3D5CD}" dt="2018-10-05T08:26:23.569" v="1558" actId="20577"/>
        <pc:sldMkLst>
          <pc:docMk/>
          <pc:sldMk cId="1693112902" sldId="621"/>
        </pc:sldMkLst>
        <pc:spChg chg="mod">
          <ac:chgData name="Cristian Chilipirea" userId="34ab170da5908fc4" providerId="LiveId" clId="{AE971FE4-E601-4FDC-9BC3-5629A4F3D5CD}" dt="2018-10-05T08:26:23.569" v="1558" actId="20577"/>
          <ac:spMkLst>
            <pc:docMk/>
            <pc:sldMk cId="1693112902" sldId="621"/>
            <ac:spMk id="2" creationId="{677B85C4-3976-4151-B392-7DED9C4A96F0}"/>
          </ac:spMkLst>
        </pc:spChg>
        <pc:spChg chg="add del">
          <ac:chgData name="Cristian Chilipirea" userId="34ab170da5908fc4" providerId="LiveId" clId="{AE971FE4-E601-4FDC-9BC3-5629A4F3D5CD}" dt="2018-10-05T08:24:53.046" v="1509" actId="478"/>
          <ac:spMkLst>
            <pc:docMk/>
            <pc:sldMk cId="1693112902" sldId="621"/>
            <ac:spMk id="3" creationId="{A6F8815A-8B9B-43B0-8D71-ED23A32510D4}"/>
          </ac:spMkLst>
        </pc:spChg>
        <pc:spChg chg="add del">
          <ac:chgData name="Cristian Chilipirea" userId="34ab170da5908fc4" providerId="LiveId" clId="{AE971FE4-E601-4FDC-9BC3-5629A4F3D5CD}" dt="2018-10-05T08:24:50.295" v="1508"/>
          <ac:spMkLst>
            <pc:docMk/>
            <pc:sldMk cId="1693112902" sldId="621"/>
            <ac:spMk id="5" creationId="{3002FBF9-EF2B-4988-83E3-6BFD3CC5F6F9}"/>
          </ac:spMkLst>
        </pc:spChg>
        <pc:spChg chg="add mod">
          <ac:chgData name="Cristian Chilipirea" userId="34ab170da5908fc4" providerId="LiveId" clId="{AE971FE4-E601-4FDC-9BC3-5629A4F3D5CD}" dt="2018-10-05T08:26:14.230" v="1538" actId="20577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 add">
        <pc:chgData name="Cristian Chilipirea" userId="34ab170da5908fc4" providerId="LiveId" clId="{AE971FE4-E601-4FDC-9BC3-5629A4F3D5CD}" dt="2018-10-05T08:27:42.805" v="1686" actId="14100"/>
        <pc:sldMkLst>
          <pc:docMk/>
          <pc:sldMk cId="3591667173" sldId="622"/>
        </pc:sldMkLst>
        <pc:spChg chg="mod">
          <ac:chgData name="Cristian Chilipirea" userId="34ab170da5908fc4" providerId="LiveId" clId="{AE971FE4-E601-4FDC-9BC3-5629A4F3D5CD}" dt="2018-10-05T08:26:37.626" v="1579" actId="20577"/>
          <ac:spMkLst>
            <pc:docMk/>
            <pc:sldMk cId="3591667173" sldId="622"/>
            <ac:spMk id="2" creationId="{056CC90E-4F61-494B-ACAA-B5755CBE42F2}"/>
          </ac:spMkLst>
        </pc:spChg>
        <pc:spChg chg="del">
          <ac:chgData name="Cristian Chilipirea" userId="34ab170da5908fc4" providerId="LiveId" clId="{AE971FE4-E601-4FDC-9BC3-5629A4F3D5CD}" dt="2018-10-05T08:27:35.790" v="1683" actId="478"/>
          <ac:spMkLst>
            <pc:docMk/>
            <pc:sldMk cId="3591667173" sldId="622"/>
            <ac:spMk id="3" creationId="{789DF4F7-E348-43E9-85E2-8806C5D310A3}"/>
          </ac:spMkLst>
        </pc:spChg>
        <pc:spChg chg="add mod">
          <ac:chgData name="Cristian Chilipirea" userId="34ab170da5908fc4" providerId="LiveId" clId="{AE971FE4-E601-4FDC-9BC3-5629A4F3D5CD}" dt="2018-10-05T08:27:42.805" v="1686" actId="14100"/>
          <ac:spMkLst>
            <pc:docMk/>
            <pc:sldMk cId="3591667173" sldId="622"/>
            <ac:spMk id="5" creationId="{39279130-3079-4A94-A2F3-65841DF7F133}"/>
          </ac:spMkLst>
        </pc:spChg>
      </pc:sldChg>
      <pc:sldChg chg="addSp delSp modSp add">
        <pc:chgData name="Cristian Chilipirea" userId="34ab170da5908fc4" providerId="LiveId" clId="{AE971FE4-E601-4FDC-9BC3-5629A4F3D5CD}" dt="2018-10-05T08:51:28.081" v="1761" actId="1076"/>
        <pc:sldMkLst>
          <pc:docMk/>
          <pc:sldMk cId="3871055158" sldId="623"/>
        </pc:sldMkLst>
        <pc:spChg chg="mod">
          <ac:chgData name="Cristian Chilipirea" userId="34ab170da5908fc4" providerId="LiveId" clId="{AE971FE4-E601-4FDC-9BC3-5629A4F3D5CD}" dt="2018-10-05T08:49:44.311" v="1725" actId="20577"/>
          <ac:spMkLst>
            <pc:docMk/>
            <pc:sldMk cId="3871055158" sldId="623"/>
            <ac:spMk id="2" creationId="{52115EA3-378D-419B-BD59-46FA6FCA5D34}"/>
          </ac:spMkLst>
        </pc:spChg>
        <pc:spChg chg="del">
          <ac:chgData name="Cristian Chilipirea" userId="34ab170da5908fc4" providerId="LiveId" clId="{AE971FE4-E601-4FDC-9BC3-5629A4F3D5CD}" dt="2018-10-05T08:50:09.180" v="1726" actId="478"/>
          <ac:spMkLst>
            <pc:docMk/>
            <pc:sldMk cId="3871055158" sldId="623"/>
            <ac:spMk id="3" creationId="{68C38536-E5A2-424B-93AF-8FDC5CA4AACA}"/>
          </ac:spMkLst>
        </pc:spChg>
        <pc:spChg chg="add mod">
          <ac:chgData name="Cristian Chilipirea" userId="34ab170da5908fc4" providerId="LiveId" clId="{AE971FE4-E601-4FDC-9BC3-5629A4F3D5CD}" dt="2018-10-05T08:51:28.081" v="1761" actId="1076"/>
          <ac:spMkLst>
            <pc:docMk/>
            <pc:sldMk cId="3871055158" sldId="623"/>
            <ac:spMk id="5" creationId="{B4C35169-73D6-467C-83A9-398BBD7CD60A}"/>
          </ac:spMkLst>
        </pc:spChg>
        <pc:spChg chg="add">
          <ac:chgData name="Cristian Chilipirea" userId="34ab170da5908fc4" providerId="LiveId" clId="{AE971FE4-E601-4FDC-9BC3-5629A4F3D5CD}" dt="2018-10-05T08:51:10.538" v="1752"/>
          <ac:spMkLst>
            <pc:docMk/>
            <pc:sldMk cId="3871055158" sldId="623"/>
            <ac:spMk id="6" creationId="{AA99CF5C-C51C-47BA-B43B-9B5A8507792E}"/>
          </ac:spMkLst>
        </pc:spChg>
        <pc:spChg chg="add">
          <ac:chgData name="Cristian Chilipirea" userId="34ab170da5908fc4" providerId="LiveId" clId="{AE971FE4-E601-4FDC-9BC3-5629A4F3D5CD}" dt="2018-10-05T08:51:11.788" v="1753"/>
          <ac:spMkLst>
            <pc:docMk/>
            <pc:sldMk cId="3871055158" sldId="623"/>
            <ac:spMk id="7" creationId="{0CC0F52B-E809-47AD-BC51-4A779C3A9F5F}"/>
          </ac:spMkLst>
        </pc:spChg>
      </pc:sldChg>
      <pc:sldChg chg="addSp delSp modSp add">
        <pc:chgData name="Cristian Chilipirea" userId="34ab170da5908fc4" providerId="LiveId" clId="{AE971FE4-E601-4FDC-9BC3-5629A4F3D5CD}" dt="2018-10-05T08:55:49.061" v="1876" actId="1076"/>
        <pc:sldMkLst>
          <pc:docMk/>
          <pc:sldMk cId="1035402042" sldId="624"/>
        </pc:sldMkLst>
        <pc:spChg chg="mod">
          <ac:chgData name="Cristian Chilipirea" userId="34ab170da5908fc4" providerId="LiveId" clId="{AE971FE4-E601-4FDC-9BC3-5629A4F3D5CD}" dt="2018-10-05T08:53:22.068" v="1874" actId="6549"/>
          <ac:spMkLst>
            <pc:docMk/>
            <pc:sldMk cId="1035402042" sldId="624"/>
            <ac:spMk id="2" creationId="{53B358CF-D4C1-47E6-AC13-13EBA8BA6221}"/>
          </ac:spMkLst>
        </pc:spChg>
        <pc:spChg chg="del mod">
          <ac:chgData name="Cristian Chilipirea" userId="34ab170da5908fc4" providerId="LiveId" clId="{AE971FE4-E601-4FDC-9BC3-5629A4F3D5CD}" dt="2018-10-05T08:52:43.991" v="1826" actId="478"/>
          <ac:spMkLst>
            <pc:docMk/>
            <pc:sldMk cId="1035402042" sldId="624"/>
            <ac:spMk id="3" creationId="{279B1A5D-3400-42ED-92CA-CCB3065E8875}"/>
          </ac:spMkLst>
        </pc:spChg>
        <pc:spChg chg="add mod">
          <ac:chgData name="Cristian Chilipirea" userId="34ab170da5908fc4" providerId="LiveId" clId="{AE971FE4-E601-4FDC-9BC3-5629A4F3D5CD}" dt="2018-10-05T08:55:49.061" v="1876" actId="1076"/>
          <ac:spMkLst>
            <pc:docMk/>
            <pc:sldMk cId="1035402042" sldId="624"/>
            <ac:spMk id="5" creationId="{3D0824E7-5F37-4DEB-BE46-E83542AE3A31}"/>
          </ac:spMkLst>
        </pc:spChg>
        <pc:spChg chg="add del mod">
          <ac:chgData name="Cristian Chilipirea" userId="34ab170da5908fc4" providerId="LiveId" clId="{AE971FE4-E601-4FDC-9BC3-5629A4F3D5CD}" dt="2018-10-05T08:52:46.676" v="1827" actId="478"/>
          <ac:spMkLst>
            <pc:docMk/>
            <pc:sldMk cId="1035402042" sldId="624"/>
            <ac:spMk id="7" creationId="{3B14002E-1B97-4A26-8D10-A58F19E48E9F}"/>
          </ac:spMkLst>
        </pc:spChg>
      </pc:sldChg>
      <pc:sldChg chg="modSp add ord">
        <pc:chgData name="Cristian Chilipirea" userId="34ab170da5908fc4" providerId="LiveId" clId="{AE971FE4-E601-4FDC-9BC3-5629A4F3D5CD}" dt="2018-10-05T08:51:57.244" v="1821" actId="20577"/>
        <pc:sldMkLst>
          <pc:docMk/>
          <pc:sldMk cId="2430536616" sldId="625"/>
        </pc:sldMkLst>
        <pc:spChg chg="mod">
          <ac:chgData name="Cristian Chilipirea" userId="34ab170da5908fc4" providerId="LiveId" clId="{AE971FE4-E601-4FDC-9BC3-5629A4F3D5CD}" dt="2018-10-05T08:51:57.244" v="1821" actId="20577"/>
          <ac:spMkLst>
            <pc:docMk/>
            <pc:sldMk cId="2430536616" sldId="625"/>
            <ac:spMk id="2" creationId="{F44AF469-0428-4B36-B337-459EB5267A8F}"/>
          </ac:spMkLst>
        </pc:spChg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5.516" v="1699" actId="403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1.220" v="1697" actId="403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modSp add">
        <pc:chgData name="Cristian Chilipirea" userId="34ab170da5908fc4" providerId="LiveId" clId="{40ACB1C5-0B6B-4C4B-B64C-8C91579DB1E1}" dt="2018-10-02T22:33:54.761" v="1738" actId="20577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">
        <pc:chgData name="Cristian Chilipirea" userId="34ab170da5908fc4" providerId="LiveId" clId="{40ACB1C5-0B6B-4C4B-B64C-8C91579DB1E1}" dt="2018-10-02T22:33:05.050" v="1714" actId="20577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CE557042-4695-4A63-ACA7-F23705E58EF6}"/>
    <pc:docChg chg="undo custSel addSld delSld modSld">
      <pc:chgData name="Cristian Chilipirea" userId="34ab170da5908fc4" providerId="LiveId" clId="{CE557042-4695-4A63-ACA7-F23705E58EF6}" dt="2019-10-11T06:45:02.764" v="3703" actId="6549"/>
      <pc:docMkLst>
        <pc:docMk/>
      </pc:docMkLst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3711501159" sldId="265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711501159" sldId="265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02:28.351" v="135" actId="20577"/>
        <pc:sldMkLst>
          <pc:docMk/>
          <pc:sldMk cId="3297015760" sldId="266"/>
        </pc:sldMkLst>
        <pc:spChg chg="mod">
          <ac:chgData name="Cristian Chilipirea" userId="34ab170da5908fc4" providerId="LiveId" clId="{CE557042-4695-4A63-ACA7-F23705E58EF6}" dt="2019-10-11T06:02:28.351" v="135" actId="20577"/>
          <ac:spMkLst>
            <pc:docMk/>
            <pc:sldMk cId="3297015760" sldId="266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297015760" sldId="266"/>
            <ac:spMk id="5" creationId="{00000000-0000-0000-0000-000000000000}"/>
          </ac:spMkLst>
        </pc:spChg>
        <pc:cxnChg chg="mod">
          <ac:chgData name="Cristian Chilipirea" userId="34ab170da5908fc4" providerId="LiveId" clId="{CE557042-4695-4A63-ACA7-F23705E58EF6}" dt="2019-10-11T06:02:24.239" v="119" actId="20577"/>
          <ac:cxnSpMkLst>
            <pc:docMk/>
            <pc:sldMk cId="3297015760" sldId="266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CE557042-4695-4A63-ACA7-F23705E58EF6}" dt="2019-10-11T06:06:02.934" v="410" actId="20577"/>
        <pc:sldMkLst>
          <pc:docMk/>
          <pc:sldMk cId="2107408995" sldId="267"/>
        </pc:sldMkLst>
        <pc:spChg chg="mod">
          <ac:chgData name="Cristian Chilipirea" userId="34ab170da5908fc4" providerId="LiveId" clId="{CE557042-4695-4A63-ACA7-F23705E58EF6}" dt="2019-10-11T06:06:02.934" v="410" actId="20577"/>
          <ac:spMkLst>
            <pc:docMk/>
            <pc:sldMk cId="2107408995" sldId="267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2107408995" sldId="267"/>
            <ac:spMk id="5" creationId="{00000000-0000-0000-0000-000000000000}"/>
          </ac:spMkLst>
        </pc:spChg>
        <pc:cxnChg chg="mod">
          <ac:chgData name="Cristian Chilipirea" userId="34ab170da5908fc4" providerId="LiveId" clId="{CE557042-4695-4A63-ACA7-F23705E58EF6}" dt="2019-10-11T06:05:03.616" v="246" actId="20577"/>
          <ac:cxnSpMkLst>
            <pc:docMk/>
            <pc:sldMk cId="2107408995" sldId="267"/>
            <ac:cxnSpMk id="7" creationId="{00000000-0000-0000-0000-000000000000}"/>
          </ac:cxnSpMkLst>
        </pc:cxnChg>
      </pc:sldChg>
      <pc:sldChg chg="modSp add">
        <pc:chgData name="Cristian Chilipirea" userId="34ab170da5908fc4" providerId="LiveId" clId="{CE557042-4695-4A63-ACA7-F23705E58EF6}" dt="2019-10-11T06:32:19.235" v="1843" actId="20577"/>
        <pc:sldMkLst>
          <pc:docMk/>
          <pc:sldMk cId="1364477702" sldId="268"/>
        </pc:sldMkLst>
        <pc:spChg chg="mod">
          <ac:chgData name="Cristian Chilipirea" userId="34ab170da5908fc4" providerId="LiveId" clId="{CE557042-4695-4A63-ACA7-F23705E58EF6}" dt="2019-10-11T06:32:19.235" v="1843" actId="20577"/>
          <ac:spMkLst>
            <pc:docMk/>
            <pc:sldMk cId="1364477702" sldId="268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7:48.941" v="22"/>
          <ac:spMkLst>
            <pc:docMk/>
            <pc:sldMk cId="1364477702" sldId="268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1780056908" sldId="269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1780056908" sldId="269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04:35.463" v="245" actId="403"/>
        <pc:sldMkLst>
          <pc:docMk/>
          <pc:sldMk cId="84768117" sldId="270"/>
        </pc:sldMkLst>
        <pc:spChg chg="mod">
          <ac:chgData name="Cristian Chilipirea" userId="34ab170da5908fc4" providerId="LiveId" clId="{CE557042-4695-4A63-ACA7-F23705E58EF6}" dt="2019-10-11T06:04:35.463" v="245" actId="403"/>
          <ac:spMkLst>
            <pc:docMk/>
            <pc:sldMk cId="84768117" sldId="270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84768117" sldId="270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06:29.173" v="455" actId="403"/>
        <pc:sldMkLst>
          <pc:docMk/>
          <pc:sldMk cId="4067493894" sldId="271"/>
        </pc:sldMkLst>
        <pc:spChg chg="mod">
          <ac:chgData name="Cristian Chilipirea" userId="34ab170da5908fc4" providerId="LiveId" clId="{CE557042-4695-4A63-ACA7-F23705E58EF6}" dt="2019-10-11T06:06:29.173" v="455" actId="403"/>
          <ac:spMkLst>
            <pc:docMk/>
            <pc:sldMk cId="4067493894" sldId="271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4067493894" sldId="271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07:52.948" v="742" actId="20577"/>
        <pc:sldMkLst>
          <pc:docMk/>
          <pc:sldMk cId="2975649019" sldId="272"/>
        </pc:sldMkLst>
        <pc:spChg chg="mod">
          <ac:chgData name="Cristian Chilipirea" userId="34ab170da5908fc4" providerId="LiveId" clId="{CE557042-4695-4A63-ACA7-F23705E58EF6}" dt="2019-10-11T06:07:52.948" v="742" actId="20577"/>
          <ac:spMkLst>
            <pc:docMk/>
            <pc:sldMk cId="2975649019" sldId="272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2975649019" sldId="272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2601522414" sldId="273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2601522414" sldId="273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3433072720" sldId="274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433072720" sldId="274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2396273423" sldId="275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2396273423" sldId="275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381877495" sldId="276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81877495" sldId="276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984057953" sldId="277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984057953" sldId="277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4:32.290" v="18"/>
        <pc:sldMkLst>
          <pc:docMk/>
          <pc:sldMk cId="3336851457" sldId="278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336851457" sldId="278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23:00.535" v="760" actId="20577"/>
        <pc:sldMkLst>
          <pc:docMk/>
          <pc:sldMk cId="2784953624" sldId="279"/>
        </pc:sldMkLst>
        <pc:spChg chg="mod">
          <ac:chgData name="Cristian Chilipirea" userId="34ab170da5908fc4" providerId="LiveId" clId="{CE557042-4695-4A63-ACA7-F23705E58EF6}" dt="2019-10-11T06:23:00.535" v="760" actId="20577"/>
          <ac:spMkLst>
            <pc:docMk/>
            <pc:sldMk cId="2784953624" sldId="279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2784953624" sldId="279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09:06.078" v="756" actId="20577"/>
          <ac:spMkLst>
            <pc:docMk/>
            <pc:sldMk cId="2784953624" sldId="279"/>
            <ac:spMk id="6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26:15.235" v="913" actId="114"/>
        <pc:sldMkLst>
          <pc:docMk/>
          <pc:sldMk cId="3340506315" sldId="280"/>
        </pc:sldMkLst>
        <pc:spChg chg="mod">
          <ac:chgData name="Cristian Chilipirea" userId="34ab170da5908fc4" providerId="LiveId" clId="{CE557042-4695-4A63-ACA7-F23705E58EF6}" dt="2019-10-11T06:23:45.268" v="838" actId="113"/>
          <ac:spMkLst>
            <pc:docMk/>
            <pc:sldMk cId="3340506315" sldId="280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26:12.547" v="912" actId="114"/>
          <ac:spMkLst>
            <pc:docMk/>
            <pc:sldMk cId="3340506315" sldId="280"/>
            <ac:spMk id="3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3340506315" sldId="280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26:15.235" v="913" actId="114"/>
          <ac:spMkLst>
            <pc:docMk/>
            <pc:sldMk cId="3340506315" sldId="280"/>
            <ac:spMk id="1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28:05.511" v="1189" actId="20577"/>
        <pc:sldMkLst>
          <pc:docMk/>
          <pc:sldMk cId="661216774" sldId="281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661216774" sldId="281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28:01.975" v="1183" actId="20577"/>
          <ac:spMkLst>
            <pc:docMk/>
            <pc:sldMk cId="661216774" sldId="281"/>
            <ac:spMk id="10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28:05.511" v="1189" actId="20577"/>
          <ac:spMkLst>
            <pc:docMk/>
            <pc:sldMk cId="661216774" sldId="281"/>
            <ac:spMk id="1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345241012" sldId="282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345241012" sldId="282"/>
            <ac:spMk id="121" creationId="{00000000-0000-0000-0000-000000000000}"/>
          </ac:spMkLst>
        </pc:spChg>
      </pc:sldChg>
      <pc:sldChg chg="modSp add del">
        <pc:chgData name="Cristian Chilipirea" userId="34ab170da5908fc4" providerId="LiveId" clId="{CE557042-4695-4A63-ACA7-F23705E58EF6}" dt="2019-10-10T16:57:57.123" v="46" actId="2696"/>
        <pc:sldMkLst>
          <pc:docMk/>
          <pc:sldMk cId="1567154557" sldId="282"/>
        </pc:sldMkLst>
        <pc:spChg chg="mod">
          <ac:chgData name="Cristian Chilipirea" userId="34ab170da5908fc4" providerId="LiveId" clId="{CE557042-4695-4A63-ACA7-F23705E58EF6}" dt="2019-09-29T13:54:32.290" v="18"/>
          <ac:spMkLst>
            <pc:docMk/>
            <pc:sldMk cId="1567154557" sldId="282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44:04.650" v="3699" actId="20577"/>
        <pc:sldMkLst>
          <pc:docMk/>
          <pc:sldMk cId="180954688" sldId="283"/>
        </pc:sldMkLst>
        <pc:spChg chg="mod">
          <ac:chgData name="Cristian Chilipirea" userId="34ab170da5908fc4" providerId="LiveId" clId="{CE557042-4695-4A63-ACA7-F23705E58EF6}" dt="2019-10-11T06:44:04.650" v="3699" actId="20577"/>
          <ac:spMkLst>
            <pc:docMk/>
            <pc:sldMk cId="180954688" sldId="283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180954688" sldId="283"/>
            <ac:spMk id="121" creationId="{00000000-0000-0000-0000-000000000000}"/>
          </ac:spMkLst>
        </pc:spChg>
      </pc:sldChg>
      <pc:sldChg chg="modSp">
        <pc:chgData name="Cristian Chilipirea" userId="34ab170da5908fc4" providerId="LiveId" clId="{CE557042-4695-4A63-ACA7-F23705E58EF6}" dt="2019-10-11T06:45:02.764" v="3703" actId="6549"/>
        <pc:sldMkLst>
          <pc:docMk/>
          <pc:sldMk cId="0" sldId="485"/>
        </pc:sldMkLst>
        <pc:spChg chg="mod">
          <ac:chgData name="Cristian Chilipirea" userId="34ab170da5908fc4" providerId="LiveId" clId="{CE557042-4695-4A63-ACA7-F23705E58EF6}" dt="2019-10-11T06:45:02.764" v="3703" actId="6549"/>
          <ac:spMkLst>
            <pc:docMk/>
            <pc:sldMk cId="0" sldId="485"/>
            <ac:spMk id="7" creationId="{33846C0F-435A-4FA1-85D8-3361AE4E90B6}"/>
          </ac:spMkLst>
        </pc:spChg>
        <pc:spChg chg="mod">
          <ac:chgData name="Cristian Chilipirea" userId="34ab170da5908fc4" providerId="LiveId" clId="{CE557042-4695-4A63-ACA7-F23705E58EF6}" dt="2019-09-29T13:51:29.068" v="0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CE557042-4695-4A63-ACA7-F23705E58EF6}" dt="2019-09-29T13:52:13.981" v="17" actId="1076"/>
        <pc:sldMkLst>
          <pc:docMk/>
          <pc:sldMk cId="1859369173" sldId="486"/>
        </pc:sldMkLst>
        <pc:spChg chg="del">
          <ac:chgData name="Cristian Chilipirea" userId="34ab170da5908fc4" providerId="LiveId" clId="{CE557042-4695-4A63-ACA7-F23705E58EF6}" dt="2019-09-29T13:51:52.927" v="2"/>
          <ac:spMkLst>
            <pc:docMk/>
            <pc:sldMk cId="1859369173" sldId="486"/>
            <ac:spMk id="3" creationId="{41AF562F-45AD-409E-9306-E92815CA9836}"/>
          </ac:spMkLst>
        </pc:spChg>
        <pc:spChg chg="mod">
          <ac:chgData name="Cristian Chilipirea" userId="34ab170da5908fc4" providerId="LiveId" clId="{CE557042-4695-4A63-ACA7-F23705E58EF6}" dt="2019-09-29T13:52:13.981" v="17" actId="1076"/>
          <ac:spMkLst>
            <pc:docMk/>
            <pc:sldMk cId="1859369173" sldId="486"/>
            <ac:spMk id="5" creationId="{9C13EE14-199C-4E93-BE72-DD0CC9E55C26}"/>
          </ac:spMkLst>
        </pc:spChg>
        <pc:picChg chg="del">
          <ac:chgData name="Cristian Chilipirea" userId="34ab170da5908fc4" providerId="LiveId" clId="{CE557042-4695-4A63-ACA7-F23705E58EF6}" dt="2019-09-29T13:51:52.434" v="1" actId="478"/>
          <ac:picMkLst>
            <pc:docMk/>
            <pc:sldMk cId="1859369173" sldId="486"/>
            <ac:picMk id="6" creationId="{EB5FA9DB-F4AE-4E05-A34B-567C19EC030A}"/>
          </ac:picMkLst>
        </pc:picChg>
        <pc:picChg chg="add mod">
          <ac:chgData name="Cristian Chilipirea" userId="34ab170da5908fc4" providerId="LiveId" clId="{CE557042-4695-4A63-ACA7-F23705E58EF6}" dt="2019-09-29T13:52:00.083" v="7" actId="1076"/>
          <ac:picMkLst>
            <pc:docMk/>
            <pc:sldMk cId="1859369173" sldId="486"/>
            <ac:picMk id="8" creationId="{2B87C48C-79C1-4EA6-90E7-763E59DF8B33}"/>
          </ac:picMkLst>
        </pc:picChg>
      </pc:sldChg>
      <pc:sldChg chg="del">
        <pc:chgData name="Cristian Chilipirea" userId="34ab170da5908fc4" providerId="LiveId" clId="{CE557042-4695-4A63-ACA7-F23705E58EF6}" dt="2019-10-10T16:36:58.541" v="27" actId="2696"/>
        <pc:sldMkLst>
          <pc:docMk/>
          <pc:sldMk cId="2046833590" sldId="487"/>
        </pc:sldMkLst>
      </pc:sldChg>
      <pc:sldChg chg="del">
        <pc:chgData name="Cristian Chilipirea" userId="34ab170da5908fc4" providerId="LiveId" clId="{CE557042-4695-4A63-ACA7-F23705E58EF6}" dt="2019-10-10T16:36:59.152" v="28" actId="2696"/>
        <pc:sldMkLst>
          <pc:docMk/>
          <pc:sldMk cId="3111916491" sldId="488"/>
        </pc:sldMkLst>
      </pc:sldChg>
      <pc:sldChg chg="del">
        <pc:chgData name="Cristian Chilipirea" userId="34ab170da5908fc4" providerId="LiveId" clId="{CE557042-4695-4A63-ACA7-F23705E58EF6}" dt="2019-10-10T16:36:59.582" v="29" actId="2696"/>
        <pc:sldMkLst>
          <pc:docMk/>
          <pc:sldMk cId="184279659" sldId="489"/>
        </pc:sldMkLst>
      </pc:sldChg>
      <pc:sldChg chg="modSp">
        <pc:chgData name="Cristian Chilipirea" userId="34ab170da5908fc4" providerId="LiveId" clId="{CE557042-4695-4A63-ACA7-F23705E58EF6}" dt="2019-10-11T06:01:07.568" v="54" actId="20577"/>
        <pc:sldMkLst>
          <pc:docMk/>
          <pc:sldMk cId="3494373042" sldId="490"/>
        </pc:sldMkLst>
        <pc:spChg chg="mod">
          <ac:chgData name="Cristian Chilipirea" userId="34ab170da5908fc4" providerId="LiveId" clId="{CE557042-4695-4A63-ACA7-F23705E58EF6}" dt="2019-10-11T06:01:07.568" v="54" actId="20577"/>
          <ac:spMkLst>
            <pc:docMk/>
            <pc:sldMk cId="3494373042" sldId="490"/>
            <ac:spMk id="5" creationId="{8B03F253-2EC1-42D3-AE86-C8142D1C0A9C}"/>
          </ac:spMkLst>
        </pc:spChg>
      </pc:sldChg>
      <pc:sldChg chg="del">
        <pc:chgData name="Cristian Chilipirea" userId="34ab170da5908fc4" providerId="LiveId" clId="{CE557042-4695-4A63-ACA7-F23705E58EF6}" dt="2019-10-10T16:37:09.470" v="31" actId="2696"/>
        <pc:sldMkLst>
          <pc:docMk/>
          <pc:sldMk cId="118488536" sldId="491"/>
        </pc:sldMkLst>
      </pc:sldChg>
      <pc:sldChg chg="del">
        <pc:chgData name="Cristian Chilipirea" userId="34ab170da5908fc4" providerId="LiveId" clId="{CE557042-4695-4A63-ACA7-F23705E58EF6}" dt="2019-10-10T16:37:44.175" v="32" actId="2696"/>
        <pc:sldMkLst>
          <pc:docMk/>
          <pc:sldMk cId="2754820762" sldId="492"/>
        </pc:sldMkLst>
      </pc:sldChg>
      <pc:sldChg chg="del">
        <pc:chgData name="Cristian Chilipirea" userId="34ab170da5908fc4" providerId="LiveId" clId="{CE557042-4695-4A63-ACA7-F23705E58EF6}" dt="2019-10-10T16:39:32.387" v="33" actId="2696"/>
        <pc:sldMkLst>
          <pc:docMk/>
          <pc:sldMk cId="1323553963" sldId="494"/>
        </pc:sldMkLst>
      </pc:sldChg>
      <pc:sldChg chg="del">
        <pc:chgData name="Cristian Chilipirea" userId="34ab170da5908fc4" providerId="LiveId" clId="{CE557042-4695-4A63-ACA7-F23705E58EF6}" dt="2019-10-10T16:41:04.551" v="34" actId="2696"/>
        <pc:sldMkLst>
          <pc:docMk/>
          <pc:sldMk cId="859150669" sldId="495"/>
        </pc:sldMkLst>
      </pc:sldChg>
      <pc:sldChg chg="del">
        <pc:chgData name="Cristian Chilipirea" userId="34ab170da5908fc4" providerId="LiveId" clId="{CE557042-4695-4A63-ACA7-F23705E58EF6}" dt="2019-10-10T16:41:05.897" v="35" actId="2696"/>
        <pc:sldMkLst>
          <pc:docMk/>
          <pc:sldMk cId="210996156" sldId="496"/>
        </pc:sldMkLst>
      </pc:sldChg>
      <pc:sldChg chg="del">
        <pc:chgData name="Cristian Chilipirea" userId="34ab170da5908fc4" providerId="LiveId" clId="{CE557042-4695-4A63-ACA7-F23705E58EF6}" dt="2019-10-10T16:52:09.891" v="36" actId="2696"/>
        <pc:sldMkLst>
          <pc:docMk/>
          <pc:sldMk cId="157214092" sldId="498"/>
        </pc:sldMkLst>
      </pc:sldChg>
      <pc:sldChg chg="del">
        <pc:chgData name="Cristian Chilipirea" userId="34ab170da5908fc4" providerId="LiveId" clId="{CE557042-4695-4A63-ACA7-F23705E58EF6}" dt="2019-10-10T16:52:10.792" v="37" actId="2696"/>
        <pc:sldMkLst>
          <pc:docMk/>
          <pc:sldMk cId="2930811727" sldId="499"/>
        </pc:sldMkLst>
      </pc:sldChg>
      <pc:sldChg chg="del">
        <pc:chgData name="Cristian Chilipirea" userId="34ab170da5908fc4" providerId="LiveId" clId="{CE557042-4695-4A63-ACA7-F23705E58EF6}" dt="2019-10-10T16:52:26.971" v="38" actId="2696"/>
        <pc:sldMkLst>
          <pc:docMk/>
          <pc:sldMk cId="2400726107" sldId="500"/>
        </pc:sldMkLst>
      </pc:sldChg>
      <pc:sldChg chg="del">
        <pc:chgData name="Cristian Chilipirea" userId="34ab170da5908fc4" providerId="LiveId" clId="{CE557042-4695-4A63-ACA7-F23705E58EF6}" dt="2019-10-10T16:52:31.830" v="39" actId="2696"/>
        <pc:sldMkLst>
          <pc:docMk/>
          <pc:sldMk cId="1673350809" sldId="501"/>
        </pc:sldMkLst>
      </pc:sldChg>
      <pc:sldChg chg="del">
        <pc:chgData name="Cristian Chilipirea" userId="34ab170da5908fc4" providerId="LiveId" clId="{CE557042-4695-4A63-ACA7-F23705E58EF6}" dt="2019-10-10T16:52:33.540" v="40" actId="2696"/>
        <pc:sldMkLst>
          <pc:docMk/>
          <pc:sldMk cId="2361252702" sldId="502"/>
        </pc:sldMkLst>
      </pc:sldChg>
      <pc:sldChg chg="del">
        <pc:chgData name="Cristian Chilipirea" userId="34ab170da5908fc4" providerId="LiveId" clId="{CE557042-4695-4A63-ACA7-F23705E58EF6}" dt="2019-10-10T16:52:56.200" v="41" actId="2696"/>
        <pc:sldMkLst>
          <pc:docMk/>
          <pc:sldMk cId="4235873676" sldId="503"/>
        </pc:sldMkLst>
      </pc:sldChg>
      <pc:sldChg chg="del">
        <pc:chgData name="Cristian Chilipirea" userId="34ab170da5908fc4" providerId="LiveId" clId="{CE557042-4695-4A63-ACA7-F23705E58EF6}" dt="2019-10-10T16:52:58.668" v="42" actId="2696"/>
        <pc:sldMkLst>
          <pc:docMk/>
          <pc:sldMk cId="2879178227" sldId="504"/>
        </pc:sldMkLst>
      </pc:sldChg>
      <pc:sldChg chg="del">
        <pc:chgData name="Cristian Chilipirea" userId="34ab170da5908fc4" providerId="LiveId" clId="{CE557042-4695-4A63-ACA7-F23705E58EF6}" dt="2019-10-10T16:54:08.048" v="43" actId="2696"/>
        <pc:sldMkLst>
          <pc:docMk/>
          <pc:sldMk cId="3845255705" sldId="507"/>
        </pc:sldMkLst>
      </pc:sldChg>
      <pc:sldChg chg="del">
        <pc:chgData name="Cristian Chilipirea" userId="34ab170da5908fc4" providerId="LiveId" clId="{CE557042-4695-4A63-ACA7-F23705E58EF6}" dt="2019-10-10T16:54:08.722" v="44" actId="2696"/>
        <pc:sldMkLst>
          <pc:docMk/>
          <pc:sldMk cId="3698613006" sldId="508"/>
        </pc:sldMkLst>
      </pc:sldChg>
      <pc:sldChg chg="del">
        <pc:chgData name="Cristian Chilipirea" userId="34ab170da5908fc4" providerId="LiveId" clId="{CE557042-4695-4A63-ACA7-F23705E58EF6}" dt="2019-10-10T16:54:09.325" v="45" actId="2696"/>
        <pc:sldMkLst>
          <pc:docMk/>
          <pc:sldMk cId="1809781364" sldId="509"/>
        </pc:sldMkLst>
      </pc:sldChg>
      <pc:sldChg chg="del">
        <pc:chgData name="Cristian Chilipirea" userId="34ab170da5908fc4" providerId="LiveId" clId="{CE557042-4695-4A63-ACA7-F23705E58EF6}" dt="2019-09-29T14:01:33.659" v="26" actId="2696"/>
        <pc:sldMkLst>
          <pc:docMk/>
          <pc:sldMk cId="2926484174" sldId="510"/>
        </pc:sldMkLst>
      </pc:sldChg>
      <pc:sldChg chg="del">
        <pc:chgData name="Cristian Chilipirea" userId="34ab170da5908fc4" providerId="LiveId" clId="{CE557042-4695-4A63-ACA7-F23705E58EF6}" dt="2019-09-29T13:59:44.340" v="25" actId="2696"/>
        <pc:sldMkLst>
          <pc:docMk/>
          <pc:sldMk cId="3423039249" sldId="513"/>
        </pc:sldMkLst>
      </pc:sldChg>
      <pc:sldChg chg="del">
        <pc:chgData name="Cristian Chilipirea" userId="34ab170da5908fc4" providerId="LiveId" clId="{CE557042-4695-4A63-ACA7-F23705E58EF6}" dt="2019-09-29T13:54:44.966" v="19" actId="2696"/>
        <pc:sldMkLst>
          <pc:docMk/>
          <pc:sldMk cId="2902329319" sldId="514"/>
        </pc:sldMkLst>
      </pc:sldChg>
      <pc:sldChg chg="modSp add">
        <pc:chgData name="Cristian Chilipirea" userId="34ab170da5908fc4" providerId="LiveId" clId="{CE557042-4695-4A63-ACA7-F23705E58EF6}" dt="2019-10-11T06:35:01.234" v="2269" actId="20577"/>
        <pc:sldMkLst>
          <pc:docMk/>
          <pc:sldMk cId="3922813023" sldId="516"/>
        </pc:sldMkLst>
        <pc:spChg chg="mod">
          <ac:chgData name="Cristian Chilipirea" userId="34ab170da5908fc4" providerId="LiveId" clId="{CE557042-4695-4A63-ACA7-F23705E58EF6}" dt="2019-09-29T13:56:32.625" v="20"/>
          <ac:spMkLst>
            <pc:docMk/>
            <pc:sldMk cId="3922813023" sldId="516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4:19.714" v="2117" actId="20577"/>
          <ac:spMkLst>
            <pc:docMk/>
            <pc:sldMk cId="3922813023" sldId="516"/>
            <ac:spMk id="30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4:38.399" v="2203" actId="20577"/>
          <ac:spMkLst>
            <pc:docMk/>
            <pc:sldMk cId="3922813023" sldId="516"/>
            <ac:spMk id="34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5:01.234" v="2269" actId="20577"/>
          <ac:spMkLst>
            <pc:docMk/>
            <pc:sldMk cId="3922813023" sldId="516"/>
            <ac:spMk id="36" creationId="{00000000-0000-0000-0000-000000000000}"/>
          </ac:spMkLst>
        </pc:spChg>
        <pc:cxnChg chg="mod">
          <ac:chgData name="Cristian Chilipirea" userId="34ab170da5908fc4" providerId="LiveId" clId="{CE557042-4695-4A63-ACA7-F23705E58EF6}" dt="2019-10-11T06:34:59.835" v="2259" actId="20577"/>
          <ac:cxnSpMkLst>
            <pc:docMk/>
            <pc:sldMk cId="3922813023" sldId="516"/>
            <ac:cxnSpMk id="37" creationId="{00000000-0000-0000-0000-000000000000}"/>
          </ac:cxnSpMkLst>
        </pc:cxnChg>
      </pc:sldChg>
      <pc:sldChg chg="modSp add">
        <pc:chgData name="Cristian Chilipirea" userId="34ab170da5908fc4" providerId="LiveId" clId="{CE557042-4695-4A63-ACA7-F23705E58EF6}" dt="2019-10-11T06:38:20.943" v="2828" actId="20577"/>
        <pc:sldMkLst>
          <pc:docMk/>
          <pc:sldMk cId="1220652165" sldId="517"/>
        </pc:sldMkLst>
        <pc:spChg chg="mod">
          <ac:chgData name="Cristian Chilipirea" userId="34ab170da5908fc4" providerId="LiveId" clId="{CE557042-4695-4A63-ACA7-F23705E58EF6}" dt="2019-10-11T06:38:20.943" v="2828" actId="20577"/>
          <ac:spMkLst>
            <pc:docMk/>
            <pc:sldMk cId="1220652165" sldId="517"/>
            <ac:spMk id="4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6:32.625" v="20"/>
          <ac:spMkLst>
            <pc:docMk/>
            <pc:sldMk cId="1220652165" sldId="517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34:10.187" v="2098" actId="20577"/>
        <pc:sldMkLst>
          <pc:docMk/>
          <pc:sldMk cId="2866610940" sldId="518"/>
        </pc:sldMkLst>
        <pc:spChg chg="mod">
          <ac:chgData name="Cristian Chilipirea" userId="34ab170da5908fc4" providerId="LiveId" clId="{CE557042-4695-4A63-ACA7-F23705E58EF6}" dt="2019-09-29T13:56:52.084" v="21"/>
          <ac:spMkLst>
            <pc:docMk/>
            <pc:sldMk cId="2866610940" sldId="518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2:35.391" v="1873" actId="20577"/>
          <ac:spMkLst>
            <pc:docMk/>
            <pc:sldMk cId="2866610940" sldId="518"/>
            <ac:spMk id="6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3:40.539" v="2011" actId="113"/>
          <ac:spMkLst>
            <pc:docMk/>
            <pc:sldMk cId="2866610940" sldId="518"/>
            <ac:spMk id="36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2:42.527" v="1889" actId="20577"/>
          <ac:spMkLst>
            <pc:docMk/>
            <pc:sldMk cId="2866610940" sldId="518"/>
            <ac:spMk id="39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3:47.386" v="2029" actId="20577"/>
          <ac:spMkLst>
            <pc:docMk/>
            <pc:sldMk cId="2866610940" sldId="518"/>
            <ac:spMk id="4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34:10.187" v="2098" actId="20577"/>
          <ac:spMkLst>
            <pc:docMk/>
            <pc:sldMk cId="2866610940" sldId="518"/>
            <ac:spMk id="46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28:34.667" v="1225" actId="20577"/>
        <pc:sldMkLst>
          <pc:docMk/>
          <pc:sldMk cId="1199585032" sldId="519"/>
        </pc:sldMkLst>
        <pc:spChg chg="mod">
          <ac:chgData name="Cristian Chilipirea" userId="34ab170da5908fc4" providerId="LiveId" clId="{CE557042-4695-4A63-ACA7-F23705E58EF6}" dt="2019-10-11T06:28:34.667" v="1225" actId="20577"/>
          <ac:spMkLst>
            <pc:docMk/>
            <pc:sldMk cId="1199585032" sldId="519"/>
            <ac:spMk id="3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7:48.941" v="22"/>
          <ac:spMkLst>
            <pc:docMk/>
            <pc:sldMk cId="1199585032" sldId="519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29:34.308" v="1317" actId="6549"/>
        <pc:sldMkLst>
          <pc:docMk/>
          <pc:sldMk cId="390149499" sldId="520"/>
        </pc:sldMkLst>
        <pc:spChg chg="mod">
          <ac:chgData name="Cristian Chilipirea" userId="34ab170da5908fc4" providerId="LiveId" clId="{CE557042-4695-4A63-ACA7-F23705E58EF6}" dt="2019-10-11T06:29:34.308" v="1317" actId="6549"/>
          <ac:spMkLst>
            <pc:docMk/>
            <pc:sldMk cId="390149499" sldId="520"/>
            <ac:spMk id="3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7:48.941" v="22"/>
          <ac:spMkLst>
            <pc:docMk/>
            <pc:sldMk cId="390149499" sldId="520"/>
            <ac:spMk id="5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29:12.583" v="1312" actId="20577"/>
          <ac:spMkLst>
            <pc:docMk/>
            <pc:sldMk cId="390149499" sldId="520"/>
            <ac:spMk id="7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09-29T13:57:48.941" v="22"/>
        <pc:sldMkLst>
          <pc:docMk/>
          <pc:sldMk cId="1621293653" sldId="521"/>
        </pc:sldMkLst>
        <pc:spChg chg="mod">
          <ac:chgData name="Cristian Chilipirea" userId="34ab170da5908fc4" providerId="LiveId" clId="{CE557042-4695-4A63-ACA7-F23705E58EF6}" dt="2019-09-29T13:57:48.941" v="22"/>
          <ac:spMkLst>
            <pc:docMk/>
            <pc:sldMk cId="1621293653" sldId="521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30:12.331" v="1415" actId="20577"/>
        <pc:sldMkLst>
          <pc:docMk/>
          <pc:sldMk cId="1526405040" sldId="522"/>
        </pc:sldMkLst>
        <pc:spChg chg="mod">
          <ac:chgData name="Cristian Chilipirea" userId="34ab170da5908fc4" providerId="LiveId" clId="{CE557042-4695-4A63-ACA7-F23705E58EF6}" dt="2019-10-11T06:30:12.331" v="1415" actId="20577"/>
          <ac:spMkLst>
            <pc:docMk/>
            <pc:sldMk cId="1526405040" sldId="522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09-29T13:57:48.941" v="22"/>
          <ac:spMkLst>
            <pc:docMk/>
            <pc:sldMk cId="1526405040" sldId="522"/>
            <ac:spMk id="5" creationId="{00000000-0000-0000-0000-000000000000}"/>
          </ac:spMkLst>
        </pc:spChg>
      </pc:sldChg>
      <pc:sldChg chg="add">
        <pc:chgData name="Cristian Chilipirea" userId="34ab170da5908fc4" providerId="LiveId" clId="{CE557042-4695-4A63-ACA7-F23705E58EF6}" dt="2019-10-10T17:08:54.343" v="47"/>
        <pc:sldMkLst>
          <pc:docMk/>
          <pc:sldMk cId="671905697" sldId="523"/>
        </pc:sldMkLst>
      </pc:sldChg>
      <pc:sldChg chg="modSp add">
        <pc:chgData name="Cristian Chilipirea" userId="34ab170da5908fc4" providerId="LiveId" clId="{CE557042-4695-4A63-ACA7-F23705E58EF6}" dt="2019-10-10T17:08:57.903" v="50"/>
        <pc:sldMkLst>
          <pc:docMk/>
          <pc:sldMk cId="714783468" sldId="524"/>
        </pc:sldMkLst>
        <pc:spChg chg="mod">
          <ac:chgData name="Cristian Chilipirea" userId="34ab170da5908fc4" providerId="LiveId" clId="{CE557042-4695-4A63-ACA7-F23705E58EF6}" dt="2019-10-10T17:08:57.903" v="50"/>
          <ac:spMkLst>
            <pc:docMk/>
            <pc:sldMk cId="714783468" sldId="524"/>
            <ac:spMk id="5" creationId="{00000000-0000-0000-0000-000000000000}"/>
          </ac:spMkLst>
        </pc:spChg>
      </pc:sldChg>
      <pc:sldChg chg="add del">
        <pc:chgData name="Cristian Chilipirea" userId="34ab170da5908fc4" providerId="LiveId" clId="{CE557042-4695-4A63-ACA7-F23705E58EF6}" dt="2019-10-10T17:08:57.260" v="49" actId="2696"/>
        <pc:sldMkLst>
          <pc:docMk/>
          <pc:sldMk cId="1366568836" sldId="524"/>
        </pc:sldMkLst>
      </pc:sldChg>
      <pc:sldChg chg="modSp add">
        <pc:chgData name="Cristian Chilipirea" userId="34ab170da5908fc4" providerId="LiveId" clId="{CE557042-4695-4A63-ACA7-F23705E58EF6}" dt="2019-10-11T06:40:31.087" v="3128" actId="20577"/>
        <pc:sldMkLst>
          <pc:docMk/>
          <pc:sldMk cId="3171028621" sldId="525"/>
        </pc:sldMkLst>
        <pc:spChg chg="mod">
          <ac:chgData name="Cristian Chilipirea" userId="34ab170da5908fc4" providerId="LiveId" clId="{CE557042-4695-4A63-ACA7-F23705E58EF6}" dt="2019-10-11T06:40:31.087" v="3128" actId="20577"/>
          <ac:spMkLst>
            <pc:docMk/>
            <pc:sldMk cId="3171028621" sldId="525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0T17:08:57.903" v="50"/>
          <ac:spMkLst>
            <pc:docMk/>
            <pc:sldMk cId="3171028621" sldId="525"/>
            <ac:spMk id="5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42:33.623" v="3504" actId="20577"/>
        <pc:sldMkLst>
          <pc:docMk/>
          <pc:sldMk cId="1540235998" sldId="526"/>
        </pc:sldMkLst>
        <pc:spChg chg="mod">
          <ac:chgData name="Cristian Chilipirea" userId="34ab170da5908fc4" providerId="LiveId" clId="{CE557042-4695-4A63-ACA7-F23705E58EF6}" dt="2019-10-11T06:42:33.623" v="3504" actId="20577"/>
          <ac:spMkLst>
            <pc:docMk/>
            <pc:sldMk cId="1540235998" sldId="526"/>
            <ac:spMk id="2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1T06:41:34.207" v="3300" actId="20577"/>
          <ac:spMkLst>
            <pc:docMk/>
            <pc:sldMk cId="1540235998" sldId="526"/>
            <ac:spMk id="3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0T17:08:57.903" v="50"/>
          <ac:spMkLst>
            <pc:docMk/>
            <pc:sldMk cId="1540235998" sldId="526"/>
            <ac:spMk id="5" creationId="{00000000-0000-0000-0000-000000000000}"/>
          </ac:spMkLst>
        </pc:spChg>
      </pc:sldChg>
      <pc:sldChg chg="add">
        <pc:chgData name="Cristian Chilipirea" userId="34ab170da5908fc4" providerId="LiveId" clId="{CE557042-4695-4A63-ACA7-F23705E58EF6}" dt="2019-10-10T17:09:47.006" v="51"/>
        <pc:sldMkLst>
          <pc:docMk/>
          <pc:sldMk cId="3351152846" sldId="527"/>
        </pc:sldMkLst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3139972474" sldId="528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3139972474" sldId="528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75564258" sldId="529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75564258" sldId="529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886449400" sldId="530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886449400" sldId="530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1734126001" sldId="531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1734126001" sldId="531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1T06:43:15.279" v="3549" actId="20577"/>
        <pc:sldMkLst>
          <pc:docMk/>
          <pc:sldMk cId="117767413" sldId="532"/>
        </pc:sldMkLst>
        <pc:spChg chg="mod">
          <ac:chgData name="Cristian Chilipirea" userId="34ab170da5908fc4" providerId="LiveId" clId="{CE557042-4695-4A63-ACA7-F23705E58EF6}" dt="2019-10-11T06:43:15.279" v="3549" actId="20577"/>
          <ac:spMkLst>
            <pc:docMk/>
            <pc:sldMk cId="117767413" sldId="532"/>
            <ac:spMk id="6" creationId="{00000000-0000-0000-0000-000000000000}"/>
          </ac:spMkLst>
        </pc:spChg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117767413" sldId="532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1667491805" sldId="533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1667491805" sldId="533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1700892984" sldId="534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1700892984" sldId="534"/>
            <ac:spMk id="121" creationId="{00000000-0000-0000-0000-000000000000}"/>
          </ac:spMkLst>
        </pc:spChg>
      </pc:sldChg>
      <pc:sldChg chg="modSp add">
        <pc:chgData name="Cristian Chilipirea" userId="34ab170da5908fc4" providerId="LiveId" clId="{CE557042-4695-4A63-ACA7-F23705E58EF6}" dt="2019-10-10T17:09:48.930" v="52"/>
        <pc:sldMkLst>
          <pc:docMk/>
          <pc:sldMk cId="4199159730" sldId="535"/>
        </pc:sldMkLst>
        <pc:spChg chg="mod">
          <ac:chgData name="Cristian Chilipirea" userId="34ab170da5908fc4" providerId="LiveId" clId="{CE557042-4695-4A63-ACA7-F23705E58EF6}" dt="2019-10-10T17:09:48.930" v="52"/>
          <ac:spMkLst>
            <pc:docMk/>
            <pc:sldMk cId="4199159730" sldId="535"/>
            <ac:spMk id="121" creationId="{00000000-0000-0000-0000-000000000000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 add">
        <pc:chgData name="Cristian Chilipirea" userId="34ab170da5908fc4" providerId="LiveId" clId="{E6A114CD-C836-4A5C-A59E-5B196107C296}" dt="2018-10-08T12:22:22.746" v="635" actId="403"/>
        <pc:sldMkLst>
          <pc:docMk/>
          <pc:sldMk cId="771936063" sldId="266"/>
        </pc:sldMkLst>
        <pc:spChg chg="mod">
          <ac:chgData name="Cristian Chilipirea" userId="34ab170da5908fc4" providerId="LiveId" clId="{E6A114CD-C836-4A5C-A59E-5B196107C296}" dt="2018-10-08T12:21:00.787" v="609" actId="6549"/>
          <ac:spMkLst>
            <pc:docMk/>
            <pc:sldMk cId="771936063" sldId="266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12.913" v="627" actId="1076"/>
          <ac:spMkLst>
            <pc:docMk/>
            <pc:sldMk cId="771936063" sldId="266"/>
            <ac:spMk id="4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22.746" v="635" actId="403"/>
          <ac:spMkLst>
            <pc:docMk/>
            <pc:sldMk cId="771936063" sldId="26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1.355" v="639"/>
        <pc:sldMkLst>
          <pc:docMk/>
          <pc:sldMk cId="1724823294" sldId="267"/>
        </pc:sldMkLst>
        <pc:spChg chg="mod">
          <ac:chgData name="Cristian Chilipirea" userId="34ab170da5908fc4" providerId="LiveId" clId="{E6A114CD-C836-4A5C-A59E-5B196107C296}" dt="2018-10-08T12:21:09.308" v="611" actId="20577"/>
          <ac:spMkLst>
            <pc:docMk/>
            <pc:sldMk cId="1724823294" sldId="26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29" creationId="{567B19C2-A087-4AF0-9AD3-F9A332DFE9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30" creationId="{782B6402-7F96-4345-A137-9CE3C9A213F8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6.765" v="641"/>
        <pc:sldMkLst>
          <pc:docMk/>
          <pc:sldMk cId="3810417660" sldId="268"/>
        </pc:sldMkLst>
        <pc:spChg chg="mod">
          <ac:chgData name="Cristian Chilipirea" userId="34ab170da5908fc4" providerId="LiveId" clId="{E6A114CD-C836-4A5C-A59E-5B196107C296}" dt="2018-10-08T12:21:12.732" v="612" actId="20577"/>
          <ac:spMkLst>
            <pc:docMk/>
            <pc:sldMk cId="3810417660" sldId="268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29" creationId="{87404396-A6E7-4193-9EFA-342F39C80E4D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30" creationId="{8964C890-C012-4606-B7EE-8B61AC5DF087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54.598" v="643"/>
        <pc:sldMkLst>
          <pc:docMk/>
          <pc:sldMk cId="74182113" sldId="269"/>
        </pc:sldMkLst>
        <pc:spChg chg="mod">
          <ac:chgData name="Cristian Chilipirea" userId="34ab170da5908fc4" providerId="LiveId" clId="{E6A114CD-C836-4A5C-A59E-5B196107C296}" dt="2018-10-08T12:21:15.578" v="613" actId="20577"/>
          <ac:spMkLst>
            <pc:docMk/>
            <pc:sldMk cId="74182113" sldId="269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29" creationId="{15C9B757-5AC3-467B-8645-69B65B2C472C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30" creationId="{E66D3A73-E9A6-4852-830E-87807539826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4.294" v="663" actId="20577"/>
        <pc:sldMkLst>
          <pc:docMk/>
          <pc:sldMk cId="6187237" sldId="270"/>
        </pc:sldMkLst>
        <pc:spChg chg="mod">
          <ac:chgData name="Cristian Chilipirea" userId="34ab170da5908fc4" providerId="LiveId" clId="{E6A114CD-C836-4A5C-A59E-5B196107C296}" dt="2018-10-08T12:21:19.520" v="614" actId="20577"/>
          <ac:spMkLst>
            <pc:docMk/>
            <pc:sldMk cId="6187237" sldId="27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9.234" v="645"/>
          <ac:spMkLst>
            <pc:docMk/>
            <pc:sldMk cId="6187237" sldId="270"/>
            <ac:spMk id="29" creationId="{97E0A1C5-9F63-4CF6-897D-0E23ECFA36FE}"/>
          </ac:spMkLst>
        </pc:spChg>
        <pc:spChg chg="add mod">
          <ac:chgData name="Cristian Chilipirea" userId="34ab170da5908fc4" providerId="LiveId" clId="{E6A114CD-C836-4A5C-A59E-5B196107C296}" dt="2018-10-08T12:24:14.294" v="663" actId="20577"/>
          <ac:spMkLst>
            <pc:docMk/>
            <pc:sldMk cId="6187237" sldId="270"/>
            <ac:spMk id="30" creationId="{8A259810-F5F1-484B-9563-0524BA7974BC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8.797" v="664" actId="20577"/>
        <pc:sldMkLst>
          <pc:docMk/>
          <pc:sldMk cId="2152213275" sldId="271"/>
        </pc:sldMkLst>
        <pc:spChg chg="mod">
          <ac:chgData name="Cristian Chilipirea" userId="34ab170da5908fc4" providerId="LiveId" clId="{E6A114CD-C836-4A5C-A59E-5B196107C296}" dt="2018-10-08T12:21:22.698" v="615" actId="20577"/>
          <ac:spMkLst>
            <pc:docMk/>
            <pc:sldMk cId="2152213275" sldId="271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8.220" v="661"/>
          <ac:spMkLst>
            <pc:docMk/>
            <pc:sldMk cId="2152213275" sldId="271"/>
            <ac:spMk id="29" creationId="{16921558-E2CD-4B7C-BFCE-F768976F26C2}"/>
          </ac:spMkLst>
        </pc:spChg>
        <pc:spChg chg="add mod">
          <ac:chgData name="Cristian Chilipirea" userId="34ab170da5908fc4" providerId="LiveId" clId="{E6A114CD-C836-4A5C-A59E-5B196107C296}" dt="2018-10-08T12:24:18.797" v="664" actId="20577"/>
          <ac:spMkLst>
            <pc:docMk/>
            <pc:sldMk cId="2152213275" sldId="271"/>
            <ac:spMk id="30" creationId="{EAC1E93B-0D0E-4878-84CE-A1A1B2C56842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23.107" v="665" actId="20577"/>
        <pc:sldMkLst>
          <pc:docMk/>
          <pc:sldMk cId="96622311" sldId="272"/>
        </pc:sldMkLst>
        <pc:spChg chg="mod">
          <ac:chgData name="Cristian Chilipirea" userId="34ab170da5908fc4" providerId="LiveId" clId="{E6A114CD-C836-4A5C-A59E-5B196107C296}" dt="2018-10-08T12:21:25.929" v="616" actId="20577"/>
          <ac:spMkLst>
            <pc:docMk/>
            <pc:sldMk cId="96622311" sldId="272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9.993" v="662"/>
          <ac:spMkLst>
            <pc:docMk/>
            <pc:sldMk cId="96622311" sldId="272"/>
            <ac:spMk id="29" creationId="{4C8C6321-9EE9-4BF0-9C72-A78248022EEF}"/>
          </ac:spMkLst>
        </pc:spChg>
        <pc:spChg chg="add mod">
          <ac:chgData name="Cristian Chilipirea" userId="34ab170da5908fc4" providerId="LiveId" clId="{E6A114CD-C836-4A5C-A59E-5B196107C296}" dt="2018-10-08T12:24:23.107" v="665" actId="20577"/>
          <ac:spMkLst>
            <pc:docMk/>
            <pc:sldMk cId="96622311" sldId="272"/>
            <ac:spMk id="30" creationId="{66111B9B-B56C-4F2E-9681-A4B80336763C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6.742" v="667" actId="20577"/>
        <pc:sldMkLst>
          <pc:docMk/>
          <pc:sldMk cId="3239565847" sldId="273"/>
        </pc:sldMkLst>
        <pc:spChg chg="mod">
          <ac:chgData name="Cristian Chilipirea" userId="34ab170da5908fc4" providerId="LiveId" clId="{E6A114CD-C836-4A5C-A59E-5B196107C296}" dt="2018-10-08T12:21:29.721" v="617" actId="20577"/>
          <ac:spMkLst>
            <pc:docMk/>
            <pc:sldMk cId="3239565847" sldId="273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15.320" v="649"/>
          <ac:spMkLst>
            <pc:docMk/>
            <pc:sldMk cId="3239565847" sldId="273"/>
            <ac:spMk id="29" creationId="{7E917478-6959-4D89-887E-881D8665B80A}"/>
          </ac:spMkLst>
        </pc:spChg>
        <pc:spChg chg="add mod">
          <ac:chgData name="Cristian Chilipirea" userId="34ab170da5908fc4" providerId="LiveId" clId="{E6A114CD-C836-4A5C-A59E-5B196107C296}" dt="2018-10-08T12:24:36.742" v="667" actId="20577"/>
          <ac:spMkLst>
            <pc:docMk/>
            <pc:sldMk cId="3239565847" sldId="273"/>
            <ac:spMk id="30" creationId="{F0DA2B47-D7D8-4345-A6BC-0E68234BA528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9.318" v="668" actId="20577"/>
        <pc:sldMkLst>
          <pc:docMk/>
          <pc:sldMk cId="2446500507" sldId="274"/>
        </pc:sldMkLst>
        <pc:spChg chg="mod">
          <ac:chgData name="Cristian Chilipirea" userId="34ab170da5908fc4" providerId="LiveId" clId="{E6A114CD-C836-4A5C-A59E-5B196107C296}" dt="2018-10-08T12:21:33.173" v="618" actId="20577"/>
          <ac:spMkLst>
            <pc:docMk/>
            <pc:sldMk cId="2446500507" sldId="274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0.184" v="651"/>
          <ac:spMkLst>
            <pc:docMk/>
            <pc:sldMk cId="2446500507" sldId="274"/>
            <ac:spMk id="29" creationId="{30D468A3-129C-49F2-96AF-079D5C9F9E5B}"/>
          </ac:spMkLst>
        </pc:spChg>
        <pc:spChg chg="add mod">
          <ac:chgData name="Cristian Chilipirea" userId="34ab170da5908fc4" providerId="LiveId" clId="{E6A114CD-C836-4A5C-A59E-5B196107C296}" dt="2018-10-08T12:24:39.318" v="668" actId="20577"/>
          <ac:spMkLst>
            <pc:docMk/>
            <pc:sldMk cId="2446500507" sldId="274"/>
            <ac:spMk id="30" creationId="{9348ED6F-EF9B-4DBC-B893-98497553449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3.378" v="669" actId="20577"/>
        <pc:sldMkLst>
          <pc:docMk/>
          <pc:sldMk cId="2118038314" sldId="275"/>
        </pc:sldMkLst>
        <pc:spChg chg="mod">
          <ac:chgData name="Cristian Chilipirea" userId="34ab170da5908fc4" providerId="LiveId" clId="{E6A114CD-C836-4A5C-A59E-5B196107C296}" dt="2018-10-08T12:21:36.948" v="619" actId="20577"/>
          <ac:spMkLst>
            <pc:docMk/>
            <pc:sldMk cId="2118038314" sldId="275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4.647" v="653"/>
          <ac:spMkLst>
            <pc:docMk/>
            <pc:sldMk cId="2118038314" sldId="275"/>
            <ac:spMk id="29" creationId="{69AA1552-7EEE-4C7B-A323-77A1630F2D94}"/>
          </ac:spMkLst>
        </pc:spChg>
        <pc:spChg chg="add mod">
          <ac:chgData name="Cristian Chilipirea" userId="34ab170da5908fc4" providerId="LiveId" clId="{E6A114CD-C836-4A5C-A59E-5B196107C296}" dt="2018-10-08T12:24:43.378" v="669" actId="20577"/>
          <ac:spMkLst>
            <pc:docMk/>
            <pc:sldMk cId="2118038314" sldId="275"/>
            <ac:spMk id="30" creationId="{5C582E70-47D3-4414-8233-9D9934FE0306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6.101" v="670" actId="20577"/>
        <pc:sldMkLst>
          <pc:docMk/>
          <pc:sldMk cId="2941731681" sldId="276"/>
        </pc:sldMkLst>
        <pc:spChg chg="mod">
          <ac:chgData name="Cristian Chilipirea" userId="34ab170da5908fc4" providerId="LiveId" clId="{E6A114CD-C836-4A5C-A59E-5B196107C296}" dt="2018-10-08T12:21:40.379" v="620" actId="20577"/>
          <ac:spMkLst>
            <pc:docMk/>
            <pc:sldMk cId="2941731681" sldId="276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9.668" v="655"/>
          <ac:spMkLst>
            <pc:docMk/>
            <pc:sldMk cId="2941731681" sldId="276"/>
            <ac:spMk id="29" creationId="{FB27F777-E749-4F95-A5D0-CC00C0A20D21}"/>
          </ac:spMkLst>
        </pc:spChg>
        <pc:spChg chg="add mod">
          <ac:chgData name="Cristian Chilipirea" userId="34ab170da5908fc4" providerId="LiveId" clId="{E6A114CD-C836-4A5C-A59E-5B196107C296}" dt="2018-10-08T12:24:46.101" v="670" actId="20577"/>
          <ac:spMkLst>
            <pc:docMk/>
            <pc:sldMk cId="2941731681" sldId="276"/>
            <ac:spMk id="30" creationId="{3B2B0C1E-0DE7-4F9E-AA75-B4677B3AF47A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50.101" v="671" actId="20577"/>
        <pc:sldMkLst>
          <pc:docMk/>
          <pc:sldMk cId="697219459" sldId="277"/>
        </pc:sldMkLst>
        <pc:spChg chg="mod">
          <ac:chgData name="Cristian Chilipirea" userId="34ab170da5908fc4" providerId="LiveId" clId="{E6A114CD-C836-4A5C-A59E-5B196107C296}" dt="2018-10-08T12:21:44.424" v="621" actId="20577"/>
          <ac:spMkLst>
            <pc:docMk/>
            <pc:sldMk cId="697219459" sldId="27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38.352" v="657"/>
          <ac:spMkLst>
            <pc:docMk/>
            <pc:sldMk cId="697219459" sldId="277"/>
            <ac:spMk id="30" creationId="{B0B04F6B-AAC8-4634-81B2-188491CC3D7D}"/>
          </ac:spMkLst>
        </pc:spChg>
        <pc:spChg chg="add mod">
          <ac:chgData name="Cristian Chilipirea" userId="34ab170da5908fc4" providerId="LiveId" clId="{E6A114CD-C836-4A5C-A59E-5B196107C296}" dt="2018-10-08T12:24:50.101" v="671" actId="20577"/>
          <ac:spMkLst>
            <pc:docMk/>
            <pc:sldMk cId="697219459" sldId="277"/>
            <ac:spMk id="31" creationId="{3EF44170-4AE3-40D1-B20B-AD9067C6A94F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3:30:55.611" v="1685" actId="20577"/>
        <pc:sldMkLst>
          <pc:docMk/>
          <pc:sldMk cId="2568684844" sldId="278"/>
        </pc:sldMkLst>
        <pc:spChg chg="mod">
          <ac:chgData name="Cristian Chilipirea" userId="34ab170da5908fc4" providerId="LiveId" clId="{E6A114CD-C836-4A5C-A59E-5B196107C296}" dt="2018-10-08T12:21:48.772" v="622" actId="20577"/>
          <ac:spMkLst>
            <pc:docMk/>
            <pc:sldMk cId="2568684844" sldId="278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3:30:55.611" v="1685" actId="20577"/>
          <ac:spMkLst>
            <pc:docMk/>
            <pc:sldMk cId="2568684844" sldId="278"/>
            <ac:spMk id="27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1" creationId="{735D36D3-AA69-4BFF-AD3F-023DCB3C2C4B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2" creationId="{48809ED1-CA0F-4A2A-896F-DEF411F2FC0F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5:23.455" v="4236" actId="1076"/>
        <pc:sldMkLst>
          <pc:docMk/>
          <pc:sldMk cId="2354362939" sldId="279"/>
        </pc:sldMkLst>
        <pc:spChg chg="add del">
          <ac:chgData name="Cristian Chilipirea" userId="34ab170da5908fc4" providerId="LiveId" clId="{E6A114CD-C836-4A5C-A59E-5B196107C296}" dt="2018-10-08T16:15:25.487" v="4014"/>
          <ac:spMkLst>
            <pc:docMk/>
            <pc:sldMk cId="2354362939" sldId="279"/>
            <ac:spMk id="2" creationId="{AE9A9832-81CD-4B85-A0C1-62213B0663E0}"/>
          </ac:spMkLst>
        </pc:spChg>
        <pc:spChg chg="del">
          <ac:chgData name="Cristian Chilipirea" userId="34ab170da5908fc4" providerId="LiveId" clId="{E6A114CD-C836-4A5C-A59E-5B196107C296}" dt="2018-10-08T16:15:45.322" v="4030" actId="478"/>
          <ac:spMkLst>
            <pc:docMk/>
            <pc:sldMk cId="2354362939" sldId="279"/>
            <ac:spMk id="4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5:23.455" v="4236" actId="1076"/>
          <ac:spMkLst>
            <pc:docMk/>
            <pc:sldMk cId="2354362939" sldId="279"/>
            <ac:spMk id="6" creationId="{D57CBF89-7773-434A-B48D-614A0F3BFA7B}"/>
          </ac:spMkLst>
        </pc:spChg>
        <pc:spChg chg="mod">
          <ac:chgData name="Cristian Chilipirea" userId="34ab170da5908fc4" providerId="LiveId" clId="{E6A114CD-C836-4A5C-A59E-5B196107C296}" dt="2018-10-08T16:15:34.984" v="4026"/>
          <ac:spMkLst>
            <pc:docMk/>
            <pc:sldMk cId="2354362939" sldId="279"/>
            <ac:spMk id="32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21.100" v="4206" actId="1076"/>
          <ac:spMkLst>
            <pc:docMk/>
            <pc:sldMk cId="2354362939" sldId="279"/>
            <ac:spMk id="34" creationId="{347274CD-8FAD-402D-9A8F-728D4E4DE880}"/>
          </ac:spMkLst>
        </pc:spChg>
        <pc:spChg chg="add del">
          <ac:chgData name="Cristian Chilipirea" userId="34ab170da5908fc4" providerId="LiveId" clId="{E6A114CD-C836-4A5C-A59E-5B196107C296}" dt="2018-10-08T16:15:40.031" v="4028" actId="478"/>
          <ac:spMkLst>
            <pc:docMk/>
            <pc:sldMk cId="2354362939" sldId="279"/>
            <ac:spMk id="36" creationId="{828CFF15-EEA4-49C0-87C3-4B96404F9AF3}"/>
          </ac:spMkLst>
        </pc:spChg>
        <pc:spChg chg="add mod">
          <ac:chgData name="Cristian Chilipirea" userId="34ab170da5908fc4" providerId="LiveId" clId="{E6A114CD-C836-4A5C-A59E-5B196107C296}" dt="2018-10-08T16:15:50.956" v="4031" actId="1076"/>
          <ac:spMkLst>
            <pc:docMk/>
            <pc:sldMk cId="2354362939" sldId="279"/>
            <ac:spMk id="37" creationId="{90B1FA4D-17C3-4488-9CEA-8F4D742390E1}"/>
          </ac:spMkLst>
        </pc:spChg>
        <pc:spChg chg="mod">
          <ac:chgData name="Cristian Chilipirea" userId="34ab170da5908fc4" providerId="LiveId" clId="{E6A114CD-C836-4A5C-A59E-5B196107C296}" dt="2018-10-08T16:23:18.218" v="4205" actId="1076"/>
          <ac:spMkLst>
            <pc:docMk/>
            <pc:sldMk cId="2354362939" sldId="279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5:08.743" v="4010" actId="478"/>
          <ac:spMkLst>
            <pc:docMk/>
            <pc:sldMk cId="2354362939" sldId="279"/>
            <ac:spMk id="108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23:18.218" v="4205" actId="1076"/>
          <ac:picMkLst>
            <pc:docMk/>
            <pc:sldMk cId="2354362939" sldId="279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5:45.322" v="4030" actId="478"/>
          <ac:cxnSpMkLst>
            <pc:docMk/>
            <pc:sldMk cId="2354362939" sldId="279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5:34.984" v="4026"/>
          <ac:cxnSpMkLst>
            <pc:docMk/>
            <pc:sldMk cId="2354362939" sldId="279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2:22:36.371" v="637"/>
        <pc:sldMkLst>
          <pc:docMk/>
          <pc:sldMk cId="3085238357" sldId="280"/>
        </pc:sldMkLst>
        <pc:spChg chg="mod">
          <ac:chgData name="Cristian Chilipirea" userId="34ab170da5908fc4" providerId="LiveId" clId="{E6A114CD-C836-4A5C-A59E-5B196107C296}" dt="2018-10-08T12:21:05.168" v="610" actId="20577"/>
          <ac:spMkLst>
            <pc:docMk/>
            <pc:sldMk cId="3085238357" sldId="28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3" creationId="{8839E7AE-5C73-4422-80BA-5A768618821B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4" creationId="{871156A0-8BD1-42FA-94EE-64486253FEEF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33.085" v="4210"/>
        <pc:sldMkLst>
          <pc:docMk/>
          <pc:sldMk cId="2297006857" sldId="281"/>
        </pc:sldMkLst>
        <pc:spChg chg="del">
          <ac:chgData name="Cristian Chilipirea" userId="34ab170da5908fc4" providerId="LiveId" clId="{E6A114CD-C836-4A5C-A59E-5B196107C296}" dt="2018-10-08T16:16:22.077" v="4039" actId="478"/>
          <ac:spMkLst>
            <pc:docMk/>
            <pc:sldMk cId="2297006857" sldId="28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20.844" v="4038" actId="478"/>
          <ac:spMkLst>
            <pc:docMk/>
            <pc:sldMk cId="2297006857" sldId="28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4" creationId="{2EAAE539-0A79-4EA3-9240-0B0478EF2B3C}"/>
          </ac:spMkLst>
        </pc:spChg>
        <pc:spChg chg="add 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35" creationId="{A4F4A7B7-7C36-4178-B10F-9E43B0BF46DF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6" creationId="{61CE908E-1FB4-4387-9743-96E6B107F73C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8" creationId="{9CD88B4D-0D17-4BF0-828A-EB6928058E01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9" creationId="{A14B1B10-C949-4EF6-AE36-D72D61DA4337}"/>
          </ac:spMkLst>
        </pc:spChg>
        <pc:spChg chg="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9.514" v="4037" actId="478"/>
          <ac:spMkLst>
            <pc:docMk/>
            <pc:sldMk cId="2297006857" sldId="2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33.085" v="4210"/>
          <ac:picMkLst>
            <pc:docMk/>
            <pc:sldMk cId="2297006857" sldId="281"/>
            <ac:picMk id="37" creationId="{1D07EAA1-CC4A-48E5-9622-3640094DF7D8}"/>
          </ac:picMkLst>
        </pc:picChg>
        <pc:picChg chg="del">
          <ac:chgData name="Cristian Chilipirea" userId="34ab170da5908fc4" providerId="LiveId" clId="{E6A114CD-C836-4A5C-A59E-5B196107C296}" dt="2018-10-08T16:23:32.637" v="4209" actId="478"/>
          <ac:picMkLst>
            <pc:docMk/>
            <pc:sldMk cId="2297006857" sldId="28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22.077" v="4039" actId="478"/>
          <ac:cxnSpMkLst>
            <pc:docMk/>
            <pc:sldMk cId="2297006857" sldId="28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20.844" v="4038" actId="478"/>
          <ac:cxnSpMkLst>
            <pc:docMk/>
            <pc:sldMk cId="2297006857" sldId="281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3:40.982" v="4217" actId="20577"/>
        <pc:sldMkLst>
          <pc:docMk/>
          <pc:sldMk cId="582673609" sldId="282"/>
        </pc:sldMkLst>
        <pc:spChg chg="del">
          <ac:chgData name="Cristian Chilipirea" userId="34ab170da5908fc4" providerId="LiveId" clId="{E6A114CD-C836-4A5C-A59E-5B196107C296}" dt="2018-10-08T16:16:35.374" v="4043" actId="478"/>
          <ac:spMkLst>
            <pc:docMk/>
            <pc:sldMk cId="582673609" sldId="282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33.965" v="4042" actId="478"/>
          <ac:spMkLst>
            <pc:docMk/>
            <pc:sldMk cId="582673609" sldId="282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4" creationId="{1159D5AF-CAB2-4A91-99F1-C6F2797E7164}"/>
          </ac:spMkLst>
        </pc:spChg>
        <pc:spChg chg="add 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35" creationId="{818B2BAE-0916-44DF-986C-DEE06C176319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6" creationId="{0AA4E054-131C-45FE-9026-83CCC672BE31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8" creationId="{209A0333-1160-43C0-A4BF-D1DFAE789307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9" creationId="{5682E441-6E99-4F03-BDCA-C528FDFEFA99}"/>
          </ac:spMkLst>
        </pc:spChg>
        <pc:spChg chg="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40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40.982" v="4217" actId="20577"/>
          <ac:spMkLst>
            <pc:docMk/>
            <pc:sldMk cId="582673609" sldId="282"/>
            <ac:spMk id="42" creationId="{51E8448C-CBC1-4BAB-8AE1-801AC5958E50}"/>
          </ac:spMkLst>
        </pc:spChg>
        <pc:spChg chg="add">
          <ac:chgData name="Cristian Chilipirea" userId="34ab170da5908fc4" providerId="LiveId" clId="{E6A114CD-C836-4A5C-A59E-5B196107C296}" dt="2018-10-08T16:23:38.888" v="4214"/>
          <ac:spMkLst>
            <pc:docMk/>
            <pc:sldMk cId="582673609" sldId="282"/>
            <ac:spMk id="43" creationId="{AA18C5C8-3347-4D1D-9356-1930E3106C0E}"/>
          </ac:spMkLst>
        </pc:spChg>
        <pc:spChg chg="del">
          <ac:chgData name="Cristian Chilipirea" userId="34ab170da5908fc4" providerId="LiveId" clId="{E6A114CD-C836-4A5C-A59E-5B196107C296}" dt="2018-10-08T16:16:32.414" v="4041" actId="478"/>
          <ac:spMkLst>
            <pc:docMk/>
            <pc:sldMk cId="582673609" sldId="282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3:37.427" v="4212"/>
          <ac:picMkLst>
            <pc:docMk/>
            <pc:sldMk cId="582673609" sldId="282"/>
            <ac:picMk id="37" creationId="{50F7DA80-2E62-4D7B-9EFF-0BBD0029A160}"/>
          </ac:picMkLst>
        </pc:picChg>
        <pc:picChg chg="add">
          <ac:chgData name="Cristian Chilipirea" userId="34ab170da5908fc4" providerId="LiveId" clId="{E6A114CD-C836-4A5C-A59E-5B196107C296}" dt="2018-10-08T16:23:38.888" v="4214"/>
          <ac:picMkLst>
            <pc:docMk/>
            <pc:sldMk cId="582673609" sldId="282"/>
            <ac:picMk id="41" creationId="{F2B95338-B4D9-4C51-9662-1B39B5EC6E7C}"/>
          </ac:picMkLst>
        </pc:picChg>
        <pc:picChg chg="del">
          <ac:chgData name="Cristian Chilipirea" userId="34ab170da5908fc4" providerId="LiveId" clId="{E6A114CD-C836-4A5C-A59E-5B196107C296}" dt="2018-10-08T16:23:38.434" v="4213" actId="478"/>
          <ac:picMkLst>
            <pc:docMk/>
            <pc:sldMk cId="582673609" sldId="282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35.374" v="4043" actId="478"/>
          <ac:cxnSpMkLst>
            <pc:docMk/>
            <pc:sldMk cId="582673609" sldId="282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33.965" v="4042" actId="478"/>
          <ac:cxnSpMkLst>
            <pc:docMk/>
            <pc:sldMk cId="582673609" sldId="282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12.010" v="4223" actId="20577"/>
        <pc:sldMkLst>
          <pc:docMk/>
          <pc:sldMk cId="2173056092" sldId="283"/>
        </pc:sldMkLst>
        <pc:spChg chg="del">
          <ac:chgData name="Cristian Chilipirea" userId="34ab170da5908fc4" providerId="LiveId" clId="{E6A114CD-C836-4A5C-A59E-5B196107C296}" dt="2018-10-08T16:16:46.389" v="4047" actId="478"/>
          <ac:spMkLst>
            <pc:docMk/>
            <pc:sldMk cId="2173056092" sldId="283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5.367" v="4046" actId="478"/>
          <ac:spMkLst>
            <pc:docMk/>
            <pc:sldMk cId="2173056092" sldId="283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4" creationId="{6D5A1804-DB6A-44F0-BB51-21C1E31D66F6}"/>
          </ac:spMkLst>
        </pc:spChg>
        <pc:spChg chg="add del">
          <ac:chgData name="Cristian Chilipirea" userId="34ab170da5908fc4" providerId="LiveId" clId="{E6A114CD-C836-4A5C-A59E-5B196107C296}" dt="2018-10-08T16:24:01.864" v="4221" actId="478"/>
          <ac:spMkLst>
            <pc:docMk/>
            <pc:sldMk cId="2173056092" sldId="283"/>
            <ac:spMk id="35" creationId="{16AFCF84-817B-410D-9BCA-843C69196B26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6" creationId="{95D7EFB8-59F4-4753-9AE1-B4B070AC8A25}"/>
          </ac:spMkLst>
        </pc:spChg>
        <pc:spChg chg="add mod">
          <ac:chgData name="Cristian Chilipirea" userId="34ab170da5908fc4" providerId="LiveId" clId="{E6A114CD-C836-4A5C-A59E-5B196107C296}" dt="2018-10-08T16:24:12.010" v="4223" actId="20577"/>
          <ac:spMkLst>
            <pc:docMk/>
            <pc:sldMk cId="2173056092" sldId="283"/>
            <ac:spMk id="38" creationId="{EAC261CE-50BE-4446-B05E-1C29C2539FBF}"/>
          </ac:spMkLst>
        </pc:spChg>
        <pc:spChg chg="add">
          <ac:chgData name="Cristian Chilipirea" userId="34ab170da5908fc4" providerId="LiveId" clId="{E6A114CD-C836-4A5C-A59E-5B196107C296}" dt="2018-10-08T16:23:46.532" v="4218"/>
          <ac:spMkLst>
            <pc:docMk/>
            <pc:sldMk cId="2173056092" sldId="283"/>
            <ac:spMk id="39" creationId="{22EAD7DA-9B6F-4D03-87A7-F7C00282E9B7}"/>
          </ac:spMkLst>
        </pc:spChg>
        <pc:spChg chg="del">
          <ac:chgData name="Cristian Chilipirea" userId="34ab170da5908fc4" providerId="LiveId" clId="{E6A114CD-C836-4A5C-A59E-5B196107C296}" dt="2018-10-08T16:24:00.425" v="4220" actId="478"/>
          <ac:spMkLst>
            <pc:docMk/>
            <pc:sldMk cId="2173056092" sldId="283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3.596" v="4045" actId="478"/>
          <ac:spMkLst>
            <pc:docMk/>
            <pc:sldMk cId="2173056092" sldId="283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4:04.831" v="4222" actId="478"/>
          <ac:picMkLst>
            <pc:docMk/>
            <pc:sldMk cId="2173056092" sldId="283"/>
            <ac:picMk id="37" creationId="{53EC5F87-93D1-4B52-B404-02768857A108}"/>
          </ac:picMkLst>
        </pc:picChg>
        <pc:picChg chg="mod">
          <ac:chgData name="Cristian Chilipirea" userId="34ab170da5908fc4" providerId="LiveId" clId="{E6A114CD-C836-4A5C-A59E-5B196107C296}" dt="2018-10-08T16:23:57.362" v="4219" actId="1076"/>
          <ac:picMkLst>
            <pc:docMk/>
            <pc:sldMk cId="2173056092" sldId="283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46.389" v="4047" actId="478"/>
          <ac:cxnSpMkLst>
            <pc:docMk/>
            <pc:sldMk cId="2173056092" sldId="283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45.367" v="4046" actId="478"/>
          <ac:cxnSpMkLst>
            <pc:docMk/>
            <pc:sldMk cId="2173056092" sldId="283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24.243" v="4225"/>
        <pc:sldMkLst>
          <pc:docMk/>
          <pc:sldMk cId="2627090702" sldId="284"/>
        </pc:sldMkLst>
        <pc:spChg chg="del">
          <ac:chgData name="Cristian Chilipirea" userId="34ab170da5908fc4" providerId="LiveId" clId="{E6A114CD-C836-4A5C-A59E-5B196107C296}" dt="2018-10-08T16:16:56.338" v="4050" actId="478"/>
          <ac:spMkLst>
            <pc:docMk/>
            <pc:sldMk cId="2627090702" sldId="284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5.081" v="4049" actId="478"/>
          <ac:spMkLst>
            <pc:docMk/>
            <pc:sldMk cId="2627090702" sldId="284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4" creationId="{7900DAA6-AE98-4E8C-BCB7-C9255367F7E8}"/>
          </ac:spMkLst>
        </pc:spChg>
        <pc:spChg chg="add 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35" creationId="{D7A57B33-608C-40CC-BFB3-BBEB3B7FB582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6" creationId="{F2103527-D64C-4BED-A88A-5DF7D6C7F641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8" creationId="{382D7ED3-0E5F-47FB-9A13-6FD621343860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9" creationId="{ADA294B5-C1AB-4717-AED0-AABFC3E7665A}"/>
          </ac:spMkLst>
        </pc:spChg>
        <pc:spChg chg="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8.580" v="4051" actId="478"/>
          <ac:spMkLst>
            <pc:docMk/>
            <pc:sldMk cId="2627090702" sldId="284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4:24.243" v="4225"/>
          <ac:picMkLst>
            <pc:docMk/>
            <pc:sldMk cId="2627090702" sldId="284"/>
            <ac:picMk id="37" creationId="{BE862F0F-C010-42E5-ACDA-CE0EB96D6C52}"/>
          </ac:picMkLst>
        </pc:picChg>
        <pc:picChg chg="del">
          <ac:chgData name="Cristian Chilipirea" userId="34ab170da5908fc4" providerId="LiveId" clId="{E6A114CD-C836-4A5C-A59E-5B196107C296}" dt="2018-10-08T16:24:23.820" v="4224" actId="478"/>
          <ac:picMkLst>
            <pc:docMk/>
            <pc:sldMk cId="2627090702" sldId="284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56.338" v="4050" actId="478"/>
          <ac:cxnSpMkLst>
            <pc:docMk/>
            <pc:sldMk cId="2627090702" sldId="284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55.081" v="4049" actId="478"/>
          <ac:cxnSpMkLst>
            <pc:docMk/>
            <pc:sldMk cId="2627090702" sldId="284"/>
            <ac:cxnSpMk id="33" creationId="{00000000-0000-0000-0000-000000000000}"/>
          </ac:cxnSpMkLst>
        </pc:cxnChg>
      </pc:sldChg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">
        <pc:chgData name="Cristian Chilipirea" userId="34ab170da5908fc4" providerId="LiveId" clId="{E6A114CD-C836-4A5C-A59E-5B196107C296}" dt="2018-10-08T13:37:22.785" v="1967" actId="20577"/>
        <pc:sldMkLst>
          <pc:docMk/>
          <pc:sldMk cId="3885902090" sldId="557"/>
        </pc:sldMkLst>
        <pc:spChg chg="mod">
          <ac:chgData name="Cristian Chilipirea" userId="34ab170da5908fc4" providerId="LiveId" clId="{E6A114CD-C836-4A5C-A59E-5B196107C296}" dt="2018-10-08T13:37:22.785" v="1967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modSp">
        <pc:chgData name="Cristian Chilipirea" userId="34ab170da5908fc4" providerId="LiveId" clId="{E6A114CD-C836-4A5C-A59E-5B196107C296}" dt="2018-10-08T13:37:51.142" v="2068" actId="20577"/>
        <pc:sldMkLst>
          <pc:docMk/>
          <pc:sldMk cId="3552800911" sldId="582"/>
        </pc:sldMkLst>
        <pc:spChg chg="mod">
          <ac:chgData name="Cristian Chilipirea" userId="34ab170da5908fc4" providerId="LiveId" clId="{E6A114CD-C836-4A5C-A59E-5B196107C296}" dt="2018-10-08T13:37:51.142" v="2068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">
        <pc:chgData name="Cristian Chilipirea" userId="34ab170da5908fc4" providerId="LiveId" clId="{E6A114CD-C836-4A5C-A59E-5B196107C296}" dt="2018-10-08T13:38:17.141" v="2136" actId="20577"/>
        <pc:sldMkLst>
          <pc:docMk/>
          <pc:sldMk cId="3613867516" sldId="583"/>
        </pc:sldMkLst>
        <pc:spChg chg="mod">
          <ac:chgData name="Cristian Chilipirea" userId="34ab170da5908fc4" providerId="LiveId" clId="{E6A114CD-C836-4A5C-A59E-5B196107C296}" dt="2018-10-08T13:38:17.141" v="2136" actId="20577"/>
          <ac:spMkLst>
            <pc:docMk/>
            <pc:sldMk cId="3613867516" sldId="583"/>
            <ac:spMk id="5" creationId="{49CED803-FB9E-4301-B542-BF7A2CA2A33F}"/>
          </ac:spMkLst>
        </pc:spChg>
      </pc:sldChg>
      <pc:sldChg chg="modSp">
        <pc:chgData name="Cristian Chilipirea" userId="34ab170da5908fc4" providerId="LiveId" clId="{E6A114CD-C836-4A5C-A59E-5B196107C296}" dt="2018-10-08T13:38:34.797" v="2187" actId="20577"/>
        <pc:sldMkLst>
          <pc:docMk/>
          <pc:sldMk cId="896687691" sldId="584"/>
        </pc:sldMkLst>
        <pc:spChg chg="mod">
          <ac:chgData name="Cristian Chilipirea" userId="34ab170da5908fc4" providerId="LiveId" clId="{E6A114CD-C836-4A5C-A59E-5B196107C296}" dt="2018-10-08T13:38:34.797" v="2187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">
        <pc:chgData name="Cristian Chilipirea" userId="34ab170da5908fc4" providerId="LiveId" clId="{E6A114CD-C836-4A5C-A59E-5B196107C296}" dt="2018-10-08T13:38:49.769" v="2234" actId="20577"/>
        <pc:sldMkLst>
          <pc:docMk/>
          <pc:sldMk cId="1429551694" sldId="585"/>
        </pc:sldMkLst>
        <pc:spChg chg="mod">
          <ac:chgData name="Cristian Chilipirea" userId="34ab170da5908fc4" providerId="LiveId" clId="{E6A114CD-C836-4A5C-A59E-5B196107C296}" dt="2018-10-08T13:38:49.769" v="2234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addSp delSp modSp">
        <pc:chgData name="Cristian Chilipirea" userId="34ab170da5908fc4" providerId="LiveId" clId="{E6A114CD-C836-4A5C-A59E-5B196107C296}" dt="2018-10-08T15:56:54.762" v="3479" actId="1076"/>
        <pc:sldMkLst>
          <pc:docMk/>
          <pc:sldMk cId="2844747525" sldId="588"/>
        </pc:sldMkLst>
        <pc:spChg chg="mod">
          <ac:chgData name="Cristian Chilipirea" userId="34ab170da5908fc4" providerId="LiveId" clId="{E6A114CD-C836-4A5C-A59E-5B196107C296}" dt="2018-10-08T15:56:25.066" v="3473" actId="1076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E6A114CD-C836-4A5C-A59E-5B196107C296}" dt="2018-10-08T15:54:07.032" v="3444" actId="478"/>
          <ac:spMkLst>
            <pc:docMk/>
            <pc:sldMk cId="2844747525" sldId="588"/>
            <ac:spMk id="12" creationId="{CA07660B-1ED6-4BB4-84BA-D38792010CA2}"/>
          </ac:spMkLst>
        </pc:spChg>
        <pc:spChg chg="add del mod">
          <ac:chgData name="Cristian Chilipirea" userId="34ab170da5908fc4" providerId="LiveId" clId="{E6A114CD-C836-4A5C-A59E-5B196107C296}" dt="2018-10-08T15:55:30.498" v="3456" actId="11529"/>
          <ac:spMkLst>
            <pc:docMk/>
            <pc:sldMk cId="2844747525" sldId="588"/>
            <ac:spMk id="13" creationId="{7FA252F3-61B8-49CC-8DCE-CCBB9DCF13E9}"/>
          </ac:spMkLst>
        </pc:spChg>
        <pc:spChg chg="add mod">
          <ac:chgData name="Cristian Chilipirea" userId="34ab170da5908fc4" providerId="LiveId" clId="{E6A114CD-C836-4A5C-A59E-5B196107C296}" dt="2018-10-08T15:56:04.266" v="3466" actId="692"/>
          <ac:spMkLst>
            <pc:docMk/>
            <pc:sldMk cId="2844747525" sldId="588"/>
            <ac:spMk id="14" creationId="{29A9E186-E7E2-46AB-8918-FF49B21364E3}"/>
          </ac:spMkLst>
        </pc:spChg>
        <pc:spChg chg="add mod">
          <ac:chgData name="Cristian Chilipirea" userId="34ab170da5908fc4" providerId="LiveId" clId="{E6A114CD-C836-4A5C-A59E-5B196107C296}" dt="2018-10-08T15:56:34.939" v="3475" actId="1076"/>
          <ac:spMkLst>
            <pc:docMk/>
            <pc:sldMk cId="2844747525" sldId="588"/>
            <ac:spMk id="19" creationId="{9E3DDFCF-A9BC-4387-8BAB-02BF5A1F5B7C}"/>
          </ac:spMkLst>
        </pc:spChg>
        <pc:spChg chg="add mod">
          <ac:chgData name="Cristian Chilipirea" userId="34ab170da5908fc4" providerId="LiveId" clId="{E6A114CD-C836-4A5C-A59E-5B196107C296}" dt="2018-10-08T15:56:40.345" v="3477" actId="1076"/>
          <ac:spMkLst>
            <pc:docMk/>
            <pc:sldMk cId="2844747525" sldId="588"/>
            <ac:spMk id="23" creationId="{3A94C209-3690-4249-B756-5AEDCD173107}"/>
          </ac:spMkLst>
        </pc:spChg>
        <pc:spChg chg="add mod">
          <ac:chgData name="Cristian Chilipirea" userId="34ab170da5908fc4" providerId="LiveId" clId="{E6A114CD-C836-4A5C-A59E-5B196107C296}" dt="2018-10-08T15:56:54.762" v="3479" actId="1076"/>
          <ac:spMkLst>
            <pc:docMk/>
            <pc:sldMk cId="2844747525" sldId="588"/>
            <ac:spMk id="27" creationId="{19B0050A-940C-4365-8CCC-58A95C73ABFE}"/>
          </ac:spMkLst>
        </pc:spChg>
        <pc:cxnChg chg="add del mod">
          <ac:chgData name="Cristian Chilipirea" userId="34ab170da5908fc4" providerId="LiveId" clId="{E6A114CD-C836-4A5C-A59E-5B196107C296}" dt="2018-10-08T15:52:14.656" v="3408" actId="478"/>
          <ac:cxnSpMkLst>
            <pc:docMk/>
            <pc:sldMk cId="2844747525" sldId="588"/>
            <ac:cxnSpMk id="6" creationId="{E841DE23-D099-46C2-8908-334B634D812F}"/>
          </ac:cxnSpMkLst>
        </pc:cxnChg>
        <pc:cxnChg chg="add mod">
          <ac:chgData name="Cristian Chilipirea" userId="34ab170da5908fc4" providerId="LiveId" clId="{E6A114CD-C836-4A5C-A59E-5B196107C296}" dt="2018-10-08T15:53:09.601" v="3428" actId="1076"/>
          <ac:cxnSpMkLst>
            <pc:docMk/>
            <pc:sldMk cId="2844747525" sldId="588"/>
            <ac:cxnSpMk id="8" creationId="{8C7CA390-E825-42FC-8860-1E9EF45C7F81}"/>
          </ac:cxnSpMkLst>
        </pc:cxnChg>
        <pc:cxnChg chg="add del mod">
          <ac:chgData name="Cristian Chilipirea" userId="34ab170da5908fc4" providerId="LiveId" clId="{E6A114CD-C836-4A5C-A59E-5B196107C296}" dt="2018-10-08T15:53:06.233" v="3426"/>
          <ac:cxnSpMkLst>
            <pc:docMk/>
            <pc:sldMk cId="2844747525" sldId="588"/>
            <ac:cxnSpMk id="9" creationId="{5F6C6F95-6B6B-4417-BB34-4D8BEF1B3F10}"/>
          </ac:cxnSpMkLst>
        </pc:cxnChg>
        <pc:cxnChg chg="add del mod">
          <ac:chgData name="Cristian Chilipirea" userId="34ab170da5908fc4" providerId="LiveId" clId="{E6A114CD-C836-4A5C-A59E-5B196107C296}" dt="2018-10-08T15:53:04.742" v="3424"/>
          <ac:cxnSpMkLst>
            <pc:docMk/>
            <pc:sldMk cId="2844747525" sldId="588"/>
            <ac:cxnSpMk id="10" creationId="{728FFEEE-294C-4EE7-B3DF-A25019387425}"/>
          </ac:cxnSpMkLst>
        </pc:cxnChg>
        <pc:cxnChg chg="add mod">
          <ac:chgData name="Cristian Chilipirea" userId="34ab170da5908fc4" providerId="LiveId" clId="{E6A114CD-C836-4A5C-A59E-5B196107C296}" dt="2018-10-08T15:53:16.345" v="3431" actId="692"/>
          <ac:cxnSpMkLst>
            <pc:docMk/>
            <pc:sldMk cId="2844747525" sldId="588"/>
            <ac:cxnSpMk id="11" creationId="{31FD673C-7361-4C01-8AA0-CAFD6F2BC00F}"/>
          </ac:cxnSpMkLst>
        </pc:cxnChg>
        <pc:cxnChg chg="add mod">
          <ac:chgData name="Cristian Chilipirea" userId="34ab170da5908fc4" providerId="LiveId" clId="{E6A114CD-C836-4A5C-A59E-5B196107C296}" dt="2018-10-08T15:56:21.457" v="3471" actId="692"/>
          <ac:cxnSpMkLst>
            <pc:docMk/>
            <pc:sldMk cId="2844747525" sldId="588"/>
            <ac:cxnSpMk id="15" creationId="{DEA91BC0-3952-416F-B60B-1E141A1140BF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7" creationId="{D6285669-0FDF-4594-BBBC-96B1FD7BEE05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8" creationId="{BB93321E-0DB0-40A7-BC2A-6D3BC72A9E77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20" creationId="{C322108A-D038-4726-BFA5-B1FE042897AA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1" creationId="{196E319C-8F21-454C-B6EC-ABB50117DA1D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2" creationId="{C0E1BD4E-1F2B-46AD-8EE0-1C9180B66653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4" creationId="{0368C48B-AD12-4915-B267-5809EC46F55C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5" creationId="{2B6B8351-2B73-4D6F-B21C-402E84DAA8C6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6" creationId="{4FA44CEF-3D98-4A3C-884A-E715D7F7FD71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8" creationId="{D9AF345F-EE92-48BD-A202-F46BA1D7B3EA}"/>
          </ac:cxnSpMkLst>
        </pc:cxnChg>
      </pc:sldChg>
      <pc:sldChg chg="modSp">
        <pc:chgData name="Cristian Chilipirea" userId="34ab170da5908fc4" providerId="LiveId" clId="{E6A114CD-C836-4A5C-A59E-5B196107C296}" dt="2018-10-08T16:28:07.031" v="4237" actId="20577"/>
        <pc:sldMkLst>
          <pc:docMk/>
          <pc:sldMk cId="1539260797" sldId="617"/>
        </pc:sldMkLst>
        <pc:spChg chg="mod">
          <ac:chgData name="Cristian Chilipirea" userId="34ab170da5908fc4" providerId="LiveId" clId="{E6A114CD-C836-4A5C-A59E-5B196107C296}" dt="2018-10-08T16:28:07.031" v="4237" actId="20577"/>
          <ac:spMkLst>
            <pc:docMk/>
            <pc:sldMk cId="1539260797" sldId="617"/>
            <ac:spMk id="3" creationId="{C9E5606E-1CB0-45AE-8ED4-4072349B165D}"/>
          </ac:spMkLst>
        </pc:spChg>
      </pc:sldChg>
      <pc:sldChg chg="addSp delSp modSp">
        <pc:chgData name="Cristian Chilipirea" userId="34ab170da5908fc4" providerId="LiveId" clId="{E6A114CD-C836-4A5C-A59E-5B196107C296}" dt="2018-10-08T11:26:55.014" v="51" actId="1076"/>
        <pc:sldMkLst>
          <pc:docMk/>
          <pc:sldMk cId="1693112902" sldId="621"/>
        </pc:sldMkLst>
        <pc:spChg chg="add mod">
          <ac:chgData name="Cristian Chilipirea" userId="34ab170da5908fc4" providerId="LiveId" clId="{E6A114CD-C836-4A5C-A59E-5B196107C296}" dt="2018-10-08T11:26:55.014" v="51" actId="1076"/>
          <ac:spMkLst>
            <pc:docMk/>
            <pc:sldMk cId="1693112902" sldId="621"/>
            <ac:spMk id="3" creationId="{85B9BB59-F4D4-4C6D-8853-EF9A3D38746A}"/>
          </ac:spMkLst>
        </pc:spChg>
        <pc:spChg chg="del mod">
          <ac:chgData name="Cristian Chilipirea" userId="34ab170da5908fc4" providerId="LiveId" clId="{E6A114CD-C836-4A5C-A59E-5B196107C296}" dt="2018-10-08T11:25:31.866" v="2" actId="478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">
        <pc:chgData name="Cristian Chilipirea" userId="34ab170da5908fc4" providerId="LiveId" clId="{E6A114CD-C836-4A5C-A59E-5B196107C296}" dt="2018-10-08T12:06:01.941" v="421" actId="20577"/>
        <pc:sldMkLst>
          <pc:docMk/>
          <pc:sldMk cId="3591667173" sldId="622"/>
        </pc:sldMkLst>
        <pc:spChg chg="add mod">
          <ac:chgData name="Cristian Chilipirea" userId="34ab170da5908fc4" providerId="LiveId" clId="{E6A114CD-C836-4A5C-A59E-5B196107C296}" dt="2018-10-08T12:02:47.573" v="338" actId="403"/>
          <ac:spMkLst>
            <pc:docMk/>
            <pc:sldMk cId="3591667173" sldId="622"/>
            <ac:spMk id="3" creationId="{8B835FB6-DBC7-485E-93CF-B09D463EDE1D}"/>
          </ac:spMkLst>
        </pc:spChg>
        <pc:spChg chg="del">
          <ac:chgData name="Cristian Chilipirea" userId="34ab170da5908fc4" providerId="LiveId" clId="{E6A114CD-C836-4A5C-A59E-5B196107C296}" dt="2018-10-08T11:28:14.936" v="53" actId="478"/>
          <ac:spMkLst>
            <pc:docMk/>
            <pc:sldMk cId="3591667173" sldId="622"/>
            <ac:spMk id="5" creationId="{39279130-3079-4A94-A2F3-65841DF7F133}"/>
          </ac:spMkLst>
        </pc:spChg>
        <pc:spChg chg="add del mod">
          <ac:chgData name="Cristian Chilipirea" userId="34ab170da5908fc4" providerId="LiveId" clId="{E6A114CD-C836-4A5C-A59E-5B196107C296}" dt="2018-10-08T12:03:15.995" v="340" actId="11529"/>
          <ac:spMkLst>
            <pc:docMk/>
            <pc:sldMk cId="3591667173" sldId="622"/>
            <ac:spMk id="6" creationId="{D0E862A5-0B57-4540-9AD7-E08CC0408E93}"/>
          </ac:spMkLst>
        </pc:spChg>
        <pc:spChg chg="add mod">
          <ac:chgData name="Cristian Chilipirea" userId="34ab170da5908fc4" providerId="LiveId" clId="{E6A114CD-C836-4A5C-A59E-5B196107C296}" dt="2018-10-08T12:06:01.941" v="421" actId="20577"/>
          <ac:spMkLst>
            <pc:docMk/>
            <pc:sldMk cId="3591667173" sldId="622"/>
            <ac:spMk id="27" creationId="{0CFE6B87-818E-4402-B9FE-24D2E21F15B4}"/>
          </ac:spMkLst>
        </pc:spChg>
        <pc:spChg chg="add">
          <ac:chgData name="Cristian Chilipirea" userId="34ab170da5908fc4" providerId="LiveId" clId="{E6A114CD-C836-4A5C-A59E-5B196107C296}" dt="2018-10-08T12:05:54.890" v="418"/>
          <ac:spMkLst>
            <pc:docMk/>
            <pc:sldMk cId="3591667173" sldId="622"/>
            <ac:spMk id="28" creationId="{93DB4A33-87D9-4939-A54F-2D384FABDFC2}"/>
          </ac:spMkLst>
        </pc:spChg>
        <pc:cxnChg chg="add del mod">
          <ac:chgData name="Cristian Chilipirea" userId="34ab170da5908fc4" providerId="LiveId" clId="{E6A114CD-C836-4A5C-A59E-5B196107C296}" dt="2018-10-08T12:03:58.267" v="352" actId="11529"/>
          <ac:cxnSpMkLst>
            <pc:docMk/>
            <pc:sldMk cId="3591667173" sldId="622"/>
            <ac:cxnSpMk id="8" creationId="{077D5868-FF35-4A7A-A0D7-34EE6C5D0FDB}"/>
          </ac:cxnSpMkLst>
        </pc:cxnChg>
        <pc:cxnChg chg="add mod">
          <ac:chgData name="Cristian Chilipirea" userId="34ab170da5908fc4" providerId="LiveId" clId="{E6A114CD-C836-4A5C-A59E-5B196107C296}" dt="2018-10-08T12:04:17.405" v="354" actId="692"/>
          <ac:cxnSpMkLst>
            <pc:docMk/>
            <pc:sldMk cId="3591667173" sldId="622"/>
            <ac:cxnSpMk id="14" creationId="{7D0727B5-3776-4206-BF75-E29FDBADE6DD}"/>
          </ac:cxnSpMkLst>
        </pc:cxnChg>
        <pc:cxnChg chg="add mod">
          <ac:chgData name="Cristian Chilipirea" userId="34ab170da5908fc4" providerId="LiveId" clId="{E6A114CD-C836-4A5C-A59E-5B196107C296}" dt="2018-10-08T12:04:30.528" v="357" actId="14100"/>
          <ac:cxnSpMkLst>
            <pc:docMk/>
            <pc:sldMk cId="3591667173" sldId="622"/>
            <ac:cxnSpMk id="15" creationId="{2ADD62CE-03A7-4908-A3ED-BD2FC548BEA7}"/>
          </ac:cxnSpMkLst>
        </pc:cxnChg>
        <pc:cxnChg chg="add mod">
          <ac:chgData name="Cristian Chilipirea" userId="34ab170da5908fc4" providerId="LiveId" clId="{E6A114CD-C836-4A5C-A59E-5B196107C296}" dt="2018-10-08T12:04:37.787" v="360" actId="14100"/>
          <ac:cxnSpMkLst>
            <pc:docMk/>
            <pc:sldMk cId="3591667173" sldId="622"/>
            <ac:cxnSpMk id="18" creationId="{59150982-665E-4018-83D8-C165F6956FED}"/>
          </ac:cxnSpMkLst>
        </pc:cxnChg>
        <pc:cxnChg chg="add mod">
          <ac:chgData name="Cristian Chilipirea" userId="34ab170da5908fc4" providerId="LiveId" clId="{E6A114CD-C836-4A5C-A59E-5B196107C296}" dt="2018-10-08T12:04:58.839" v="364" actId="1076"/>
          <ac:cxnSpMkLst>
            <pc:docMk/>
            <pc:sldMk cId="3591667173" sldId="622"/>
            <ac:cxnSpMk id="21" creationId="{B0E50034-F104-44EF-A34C-ABA55E1720D2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2" creationId="{8AB33C29-AA53-4251-8337-A42A85B2EBEA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3" creationId="{A2801700-687B-49F9-8F6F-66ED1917395E}"/>
          </ac:cxnSpMkLst>
        </pc:cxnChg>
      </pc:sldChg>
      <pc:sldChg chg="addSp delSp modSp">
        <pc:chgData name="Cristian Chilipirea" userId="34ab170da5908fc4" providerId="LiveId" clId="{E6A114CD-C836-4A5C-A59E-5B196107C296}" dt="2018-10-08T11:33:37.895" v="164" actId="1076"/>
        <pc:sldMkLst>
          <pc:docMk/>
          <pc:sldMk cId="3871055158" sldId="623"/>
        </pc:sldMkLst>
        <pc:spChg chg="add del mod">
          <ac:chgData name="Cristian Chilipirea" userId="34ab170da5908fc4" providerId="LiveId" clId="{E6A114CD-C836-4A5C-A59E-5B196107C296}" dt="2018-10-08T11:33:37.895" v="164" actId="1076"/>
          <ac:spMkLst>
            <pc:docMk/>
            <pc:sldMk cId="3871055158" sldId="623"/>
            <ac:spMk id="3" creationId="{4520BA1D-2D78-4643-9D43-0F0A8DF9B362}"/>
          </ac:spMkLst>
        </pc:spChg>
        <pc:spChg chg="add del">
          <ac:chgData name="Cristian Chilipirea" userId="34ab170da5908fc4" providerId="LiveId" clId="{E6A114CD-C836-4A5C-A59E-5B196107C296}" dt="2018-10-08T11:30:53.128" v="144" actId="478"/>
          <ac:spMkLst>
            <pc:docMk/>
            <pc:sldMk cId="3871055158" sldId="623"/>
            <ac:spMk id="5" creationId="{B4C35169-73D6-467C-83A9-398BBD7CD60A}"/>
          </ac:spMkLst>
        </pc:spChg>
      </pc:sldChg>
      <pc:sldChg chg="addSp delSp modSp">
        <pc:chgData name="Cristian Chilipirea" userId="34ab170da5908fc4" providerId="LiveId" clId="{E6A114CD-C836-4A5C-A59E-5B196107C296}" dt="2018-10-08T11:34:20.660" v="181" actId="1076"/>
        <pc:sldMkLst>
          <pc:docMk/>
          <pc:sldMk cId="1035402042" sldId="624"/>
        </pc:sldMkLst>
        <pc:spChg chg="add mod">
          <ac:chgData name="Cristian Chilipirea" userId="34ab170da5908fc4" providerId="LiveId" clId="{E6A114CD-C836-4A5C-A59E-5B196107C296}" dt="2018-10-08T11:34:20.660" v="181" actId="1076"/>
          <ac:spMkLst>
            <pc:docMk/>
            <pc:sldMk cId="1035402042" sldId="624"/>
            <ac:spMk id="3" creationId="{7D780E86-34F4-4682-948A-C5FA0389F6F9}"/>
          </ac:spMkLst>
        </pc:spChg>
        <pc:spChg chg="del">
          <ac:chgData name="Cristian Chilipirea" userId="34ab170da5908fc4" providerId="LiveId" clId="{E6A114CD-C836-4A5C-A59E-5B196107C296}" dt="2018-10-08T11:34:02.872" v="165" actId="478"/>
          <ac:spMkLst>
            <pc:docMk/>
            <pc:sldMk cId="1035402042" sldId="624"/>
            <ac:spMk id="5" creationId="{3D0824E7-5F37-4DEB-BE46-E83542AE3A31}"/>
          </ac:spMkLst>
        </pc:spChg>
      </pc:sldChg>
      <pc:sldChg chg="modSp">
        <pc:chgData name="Cristian Chilipirea" userId="34ab170da5908fc4" providerId="LiveId" clId="{E6A114CD-C836-4A5C-A59E-5B196107C296}" dt="2018-10-08T12:07:04.568" v="429" actId="20577"/>
        <pc:sldMkLst>
          <pc:docMk/>
          <pc:sldMk cId="2430536616" sldId="625"/>
        </pc:sldMkLst>
        <pc:spChg chg="mod">
          <ac:chgData name="Cristian Chilipirea" userId="34ab170da5908fc4" providerId="LiveId" clId="{E6A114CD-C836-4A5C-A59E-5B196107C296}" dt="2018-10-08T12:07:04.568" v="429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Sp delSp modSp add ord">
        <pc:chgData name="Cristian Chilipirea" userId="34ab170da5908fc4" providerId="LiveId" clId="{E6A114CD-C836-4A5C-A59E-5B196107C296}" dt="2018-10-08T11:36:40.479" v="247" actId="1076"/>
        <pc:sldMkLst>
          <pc:docMk/>
          <pc:sldMk cId="1092089267" sldId="626"/>
        </pc:sldMkLst>
        <pc:spChg chg="mod">
          <ac:chgData name="Cristian Chilipirea" userId="34ab170da5908fc4" providerId="LiveId" clId="{E6A114CD-C836-4A5C-A59E-5B196107C296}" dt="2018-10-08T11:35:37.586" v="214" actId="20577"/>
          <ac:spMkLst>
            <pc:docMk/>
            <pc:sldMk cId="1092089267" sldId="626"/>
            <ac:spMk id="2" creationId="{F4212CFE-B372-4D06-B535-CD906B2AC07A}"/>
          </ac:spMkLst>
        </pc:spChg>
        <pc:spChg chg="mod">
          <ac:chgData name="Cristian Chilipirea" userId="34ab170da5908fc4" providerId="LiveId" clId="{E6A114CD-C836-4A5C-A59E-5B196107C296}" dt="2018-10-08T11:35:57.363" v="233" actId="20577"/>
          <ac:spMkLst>
            <pc:docMk/>
            <pc:sldMk cId="1092089267" sldId="626"/>
            <ac:spMk id="3" creationId="{26AEB5BB-FF11-4845-AE17-EA29881F5CFF}"/>
          </ac:spMkLst>
        </pc:spChg>
        <pc:spChg chg="del">
          <ac:chgData name="Cristian Chilipirea" userId="34ab170da5908fc4" providerId="LiveId" clId="{E6A114CD-C836-4A5C-A59E-5B196107C296}" dt="2018-10-08T11:36:08.337" v="238" actId="478"/>
          <ac:spMkLst>
            <pc:docMk/>
            <pc:sldMk cId="1092089267" sldId="626"/>
            <ac:spMk id="5" creationId="{48F4AD5C-C07D-4D1E-86C2-A623BB294346}"/>
          </ac:spMkLst>
        </pc:spChg>
        <pc:spChg chg="mod">
          <ac:chgData name="Cristian Chilipirea" userId="34ab170da5908fc4" providerId="LiveId" clId="{E6A114CD-C836-4A5C-A59E-5B196107C296}" dt="2018-10-08T11:36:04.964" v="237" actId="20577"/>
          <ac:spMkLst>
            <pc:docMk/>
            <pc:sldMk cId="1092089267" sldId="626"/>
            <ac:spMk id="6" creationId="{10B96608-BF92-4C55-AE99-5E9DF656041A}"/>
          </ac:spMkLst>
        </pc:spChg>
        <pc:spChg chg="mod">
          <ac:chgData name="Cristian Chilipirea" userId="34ab170da5908fc4" providerId="LiveId" clId="{E6A114CD-C836-4A5C-A59E-5B196107C296}" dt="2018-10-08T11:36:40.479" v="247" actId="1076"/>
          <ac:spMkLst>
            <pc:docMk/>
            <pc:sldMk cId="1092089267" sldId="626"/>
            <ac:spMk id="9" creationId="{38DCCC5C-9444-46C7-BE49-32BFEA22683A}"/>
          </ac:spMkLst>
        </pc:spChg>
        <pc:spChg chg="mod">
          <ac:chgData name="Cristian Chilipirea" userId="34ab170da5908fc4" providerId="LiveId" clId="{E6A114CD-C836-4A5C-A59E-5B196107C296}" dt="2018-10-08T11:36:34.729" v="246" actId="1076"/>
          <ac:spMkLst>
            <pc:docMk/>
            <pc:sldMk cId="1092089267" sldId="626"/>
            <ac:spMk id="10" creationId="{4DF54CB6-9A78-4879-93B9-5BC1F1A97340}"/>
          </ac:spMkLst>
        </pc:spChg>
        <pc:spChg chg="del">
          <ac:chgData name="Cristian Chilipirea" userId="34ab170da5908fc4" providerId="LiveId" clId="{E6A114CD-C836-4A5C-A59E-5B196107C296}" dt="2018-10-08T11:36:16.815" v="241" actId="478"/>
          <ac:spMkLst>
            <pc:docMk/>
            <pc:sldMk cId="1092089267" sldId="626"/>
            <ac:spMk id="11" creationId="{41B75F7F-136A-4AB3-AE22-C02F091ED1CC}"/>
          </ac:spMkLst>
        </pc:spChg>
        <pc:spChg chg="add mod">
          <ac:chgData name="Cristian Chilipirea" userId="34ab170da5908fc4" providerId="LiveId" clId="{E6A114CD-C836-4A5C-A59E-5B196107C296}" dt="2018-10-08T11:36:25.425" v="243" actId="1076"/>
          <ac:spMkLst>
            <pc:docMk/>
            <pc:sldMk cId="1092089267" sldId="626"/>
            <ac:spMk id="15" creationId="{6CC934CA-913E-4D23-8C8D-750855DC6DA1}"/>
          </ac:spMkLst>
        </pc:spChg>
        <pc:spChg chg="mod">
          <ac:chgData name="Cristian Chilipirea" userId="34ab170da5908fc4" providerId="LiveId" clId="{E6A114CD-C836-4A5C-A59E-5B196107C296}" dt="2018-10-08T11:36:00.887" v="235" actId="20577"/>
          <ac:spMkLst>
            <pc:docMk/>
            <pc:sldMk cId="1092089267" sldId="626"/>
            <ac:spMk id="18" creationId="{444FCF6F-CE05-49D1-8D73-6511B9DFC35F}"/>
          </ac:spMkLst>
        </pc:spChg>
        <pc:spChg chg="mod">
          <ac:chgData name="Cristian Chilipirea" userId="34ab170da5908fc4" providerId="LiveId" clId="{E6A114CD-C836-4A5C-A59E-5B196107C296}" dt="2018-10-08T11:36:11.618" v="240" actId="20577"/>
          <ac:spMkLst>
            <pc:docMk/>
            <pc:sldMk cId="1092089267" sldId="626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6:31.272" v="245" actId="1076"/>
          <ac:cxnSpMkLst>
            <pc:docMk/>
            <pc:sldMk cId="1092089267" sldId="626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6:29.032" v="244" actId="1076"/>
          <ac:cxnSpMkLst>
            <pc:docMk/>
            <pc:sldMk cId="1092089267" sldId="626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0:58.127" v="313" actId="207"/>
        <pc:sldMkLst>
          <pc:docMk/>
          <pc:sldMk cId="2157519186" sldId="627"/>
        </pc:sldMkLst>
        <pc:spChg chg="add del mod">
          <ac:chgData name="Cristian Chilipirea" userId="34ab170da5908fc4" providerId="LiveId" clId="{E6A114CD-C836-4A5C-A59E-5B196107C296}" dt="2018-10-08T12:00:58.127" v="313" actId="207"/>
          <ac:spMkLst>
            <pc:docMk/>
            <pc:sldMk cId="2157519186" sldId="627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07.237" v="296" actId="20577"/>
          <ac:spMkLst>
            <pc:docMk/>
            <pc:sldMk cId="2157519186" sldId="627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05.626" v="249" actId="1076"/>
          <ac:cxnSpMkLst>
            <pc:docMk/>
            <pc:sldMk cId="2157519186" sldId="627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23.821" v="316"/>
        <pc:sldMkLst>
          <pc:docMk/>
          <pc:sldMk cId="3475865016" sldId="628"/>
        </pc:sldMkLst>
        <pc:spChg chg="del">
          <ac:chgData name="Cristian Chilipirea" userId="34ab170da5908fc4" providerId="LiveId" clId="{E6A114CD-C836-4A5C-A59E-5B196107C296}" dt="2018-10-08T12:01:22.280" v="315" actId="478"/>
          <ac:spMkLst>
            <pc:docMk/>
            <pc:sldMk cId="3475865016" sldId="628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14.656" v="298" actId="20577"/>
          <ac:spMkLst>
            <pc:docMk/>
            <pc:sldMk cId="3475865016" sldId="628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23.821" v="316"/>
          <ac:spMkLst>
            <pc:docMk/>
            <pc:sldMk cId="3475865016" sldId="628"/>
            <ac:spMk id="16" creationId="{3823702B-D3DD-4970-B9D9-E2ED87ACB647}"/>
          </ac:spMkLst>
        </pc:spChg>
        <pc:spChg chg="mod">
          <ac:chgData name="Cristian Chilipirea" userId="34ab170da5908fc4" providerId="LiveId" clId="{E6A114CD-C836-4A5C-A59E-5B196107C296}" dt="2018-10-08T11:39:12.017" v="297" actId="20577"/>
          <ac:spMkLst>
            <pc:docMk/>
            <pc:sldMk cId="3475865016" sldId="628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45.858" v="268" actId="1076"/>
          <ac:cxnSpMkLst>
            <pc:docMk/>
            <pc:sldMk cId="3475865016" sldId="628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33.524" v="319"/>
        <pc:sldMkLst>
          <pc:docMk/>
          <pc:sldMk cId="399722945" sldId="629"/>
        </pc:sldMkLst>
        <pc:spChg chg="del">
          <ac:chgData name="Cristian Chilipirea" userId="34ab170da5908fc4" providerId="LiveId" clId="{E6A114CD-C836-4A5C-A59E-5B196107C296}" dt="2018-10-08T12:01:32.573" v="318" actId="478"/>
          <ac:spMkLst>
            <pc:docMk/>
            <pc:sldMk cId="399722945" sldId="629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33.524" v="319"/>
          <ac:spMkLst>
            <pc:docMk/>
            <pc:sldMk cId="399722945" sldId="629"/>
            <ac:spMk id="16" creationId="{1FDE5B84-C5F7-41A7-9756-85E23E7A50C3}"/>
          </ac:spMkLst>
        </pc:spChg>
        <pc:spChg chg="mod">
          <ac:chgData name="Cristian Chilipirea" userId="34ab170da5908fc4" providerId="LiveId" clId="{E6A114CD-C836-4A5C-A59E-5B196107C296}" dt="2018-10-08T11:39:20.864" v="299" actId="20577"/>
          <ac:spMkLst>
            <pc:docMk/>
            <pc:sldMk cId="399722945" sldId="629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7:58.953" v="271" actId="1076"/>
          <ac:cxnSpMkLst>
            <pc:docMk/>
            <pc:sldMk cId="399722945" sldId="629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7:56.293" v="270" actId="1076"/>
          <ac:cxnSpMkLst>
            <pc:docMk/>
            <pc:sldMk cId="399722945" sldId="629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40.456" v="322"/>
        <pc:sldMkLst>
          <pc:docMk/>
          <pc:sldMk cId="415877145" sldId="630"/>
        </pc:sldMkLst>
        <pc:spChg chg="del">
          <ac:chgData name="Cristian Chilipirea" userId="34ab170da5908fc4" providerId="LiveId" clId="{E6A114CD-C836-4A5C-A59E-5B196107C296}" dt="2018-10-08T12:01:39.519" v="321" actId="478"/>
          <ac:spMkLst>
            <pc:docMk/>
            <pc:sldMk cId="415877145" sldId="630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26.896" v="301" actId="20577"/>
          <ac:spMkLst>
            <pc:docMk/>
            <pc:sldMk cId="415877145" sldId="630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0.456" v="322"/>
          <ac:spMkLst>
            <pc:docMk/>
            <pc:sldMk cId="415877145" sldId="630"/>
            <ac:spMk id="16" creationId="{5E630C60-33FA-4E74-9D78-A8D68F8A787F}"/>
          </ac:spMkLst>
        </pc:spChg>
        <pc:spChg chg="mod">
          <ac:chgData name="Cristian Chilipirea" userId="34ab170da5908fc4" providerId="LiveId" clId="{E6A114CD-C836-4A5C-A59E-5B196107C296}" dt="2018-10-08T11:39:25.292" v="300" actId="20577"/>
          <ac:spMkLst>
            <pc:docMk/>
            <pc:sldMk cId="415877145" sldId="630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8:04.035" v="273" actId="1076"/>
          <ac:cxnSpMkLst>
            <pc:docMk/>
            <pc:sldMk cId="415877145" sldId="63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E6A114CD-C836-4A5C-A59E-5B196107C296}" dt="2018-10-08T11:41:32.684" v="306" actId="20577"/>
        <pc:sldMkLst>
          <pc:docMk/>
          <pc:sldMk cId="2256760796" sldId="631"/>
        </pc:sldMkLst>
        <pc:spChg chg="mod">
          <ac:chgData name="Cristian Chilipirea" userId="34ab170da5908fc4" providerId="LiveId" clId="{E6A114CD-C836-4A5C-A59E-5B196107C296}" dt="2018-10-08T11:38:42.449" v="292" actId="1076"/>
          <ac:spMkLst>
            <pc:docMk/>
            <pc:sldMk cId="2256760796" sldId="631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41:32.684" v="306" actId="20577"/>
          <ac:spMkLst>
            <pc:docMk/>
            <pc:sldMk cId="2256760796" sldId="631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8:16.297" v="275" actId="1076"/>
          <ac:cxnSpMkLst>
            <pc:docMk/>
            <pc:sldMk cId="2256760796" sldId="631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8:19.105" v="276" actId="1076"/>
          <ac:cxnSpMkLst>
            <pc:docMk/>
            <pc:sldMk cId="2256760796" sldId="631"/>
            <ac:cxnSpMk id="14" creationId="{DFD85EDB-FD96-4A16-89FF-2C7BEF5D109A}"/>
          </ac:cxnSpMkLst>
        </pc:cxnChg>
      </pc:sldChg>
      <pc:sldChg chg="addSp delSp modSp add ord">
        <pc:chgData name="Cristian Chilipirea" userId="34ab170da5908fc4" providerId="LiveId" clId="{E6A114CD-C836-4A5C-A59E-5B196107C296}" dt="2018-10-08T12:01:54.065" v="326"/>
        <pc:sldMkLst>
          <pc:docMk/>
          <pc:sldMk cId="3056894308" sldId="632"/>
        </pc:sldMkLst>
        <pc:spChg chg="del">
          <ac:chgData name="Cristian Chilipirea" userId="34ab170da5908fc4" providerId="LiveId" clId="{E6A114CD-C836-4A5C-A59E-5B196107C296}" dt="2018-10-08T11:38:49.537" v="295" actId="478"/>
          <ac:spMkLst>
            <pc:docMk/>
            <pc:sldMk cId="3056894308" sldId="632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54.065" v="326"/>
          <ac:spMkLst>
            <pc:docMk/>
            <pc:sldMk cId="3056894308" sldId="632"/>
            <ac:spMk id="16" creationId="{990326EA-B05B-4F8C-9065-84DFE7ADE4DF}"/>
          </ac:spMkLst>
        </pc:spChg>
        <pc:spChg chg="mod">
          <ac:chgData name="Cristian Chilipirea" userId="34ab170da5908fc4" providerId="LiveId" clId="{E6A114CD-C836-4A5C-A59E-5B196107C296}" dt="2018-10-08T12:00:25.745" v="307" actId="20577"/>
          <ac:spMkLst>
            <pc:docMk/>
            <pc:sldMk cId="3056894308" sldId="632"/>
            <ac:spMk id="19" creationId="{761C4FCA-92BA-4BAE-9C65-2655E1AC95F5}"/>
          </ac:spMkLst>
        </pc:spChg>
      </pc:sldChg>
      <pc:sldChg chg="addSp delSp modSp add">
        <pc:chgData name="Cristian Chilipirea" userId="34ab170da5908fc4" providerId="LiveId" clId="{E6A114CD-C836-4A5C-A59E-5B196107C296}" dt="2018-10-08T12:01:49.777" v="325"/>
        <pc:sldMkLst>
          <pc:docMk/>
          <pc:sldMk cId="1561823746" sldId="633"/>
        </pc:sldMkLst>
        <pc:spChg chg="del">
          <ac:chgData name="Cristian Chilipirea" userId="34ab170da5908fc4" providerId="LiveId" clId="{E6A114CD-C836-4A5C-A59E-5B196107C296}" dt="2018-10-08T12:01:48.973" v="324" actId="478"/>
          <ac:spMkLst>
            <pc:docMk/>
            <pc:sldMk cId="1561823746" sldId="633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43.366" v="305" actId="20577"/>
          <ac:spMkLst>
            <pc:docMk/>
            <pc:sldMk cId="1561823746" sldId="633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9.777" v="325"/>
          <ac:spMkLst>
            <pc:docMk/>
            <pc:sldMk cId="1561823746" sldId="633"/>
            <ac:spMk id="16" creationId="{7AF12CC8-CF74-42DB-B570-25C47FA045B4}"/>
          </ac:spMkLst>
        </pc:spChg>
        <pc:spChg chg="mod">
          <ac:chgData name="Cristian Chilipirea" userId="34ab170da5908fc4" providerId="LiveId" clId="{E6A114CD-C836-4A5C-A59E-5B196107C296}" dt="2018-10-08T11:39:41.397" v="304" actId="20577"/>
          <ac:spMkLst>
            <pc:docMk/>
            <pc:sldMk cId="1561823746" sldId="633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9:40.023" v="303" actId="1076"/>
          <ac:cxnSpMkLst>
            <pc:docMk/>
            <pc:sldMk cId="1561823746" sldId="633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E6A114CD-C836-4A5C-A59E-5B196107C296}" dt="2018-10-08T12:00:43.807" v="308"/>
        <pc:sldMkLst>
          <pc:docMk/>
          <pc:sldMk cId="696013976" sldId="634"/>
        </pc:sldMkLst>
      </pc:sldChg>
      <pc:sldChg chg="add">
        <pc:chgData name="Cristian Chilipirea" userId="34ab170da5908fc4" providerId="LiveId" clId="{E6A114CD-C836-4A5C-A59E-5B196107C296}" dt="2018-10-08T12:01:07.520" v="314"/>
        <pc:sldMkLst>
          <pc:docMk/>
          <pc:sldMk cId="4191572566" sldId="635"/>
        </pc:sldMkLst>
      </pc:sldChg>
      <pc:sldChg chg="add">
        <pc:chgData name="Cristian Chilipirea" userId="34ab170da5908fc4" providerId="LiveId" clId="{E6A114CD-C836-4A5C-A59E-5B196107C296}" dt="2018-10-08T12:01:28.914" v="317"/>
        <pc:sldMkLst>
          <pc:docMk/>
          <pc:sldMk cId="807977974" sldId="636"/>
        </pc:sldMkLst>
      </pc:sldChg>
      <pc:sldChg chg="add">
        <pc:chgData name="Cristian Chilipirea" userId="34ab170da5908fc4" providerId="LiveId" clId="{E6A114CD-C836-4A5C-A59E-5B196107C296}" dt="2018-10-08T12:01:36.445" v="320"/>
        <pc:sldMkLst>
          <pc:docMk/>
          <pc:sldMk cId="2574714365" sldId="637"/>
        </pc:sldMkLst>
      </pc:sldChg>
      <pc:sldChg chg="add">
        <pc:chgData name="Cristian Chilipirea" userId="34ab170da5908fc4" providerId="LiveId" clId="{E6A114CD-C836-4A5C-A59E-5B196107C296}" dt="2018-10-08T12:01:45.477" v="323"/>
        <pc:sldMkLst>
          <pc:docMk/>
          <pc:sldMk cId="3652549265" sldId="638"/>
        </pc:sldMkLst>
      </pc:sldChg>
      <pc:sldChg chg="addSp delSp modSp add">
        <pc:chgData name="Cristian Chilipirea" userId="34ab170da5908fc4" providerId="LiveId" clId="{E6A114CD-C836-4A5C-A59E-5B196107C296}" dt="2018-10-08T12:17:24.834" v="443" actId="1076"/>
        <pc:sldMkLst>
          <pc:docMk/>
          <pc:sldMk cId="862702447" sldId="639"/>
        </pc:sldMkLst>
        <pc:spChg chg="mod">
          <ac:chgData name="Cristian Chilipirea" userId="34ab170da5908fc4" providerId="LiveId" clId="{E6A114CD-C836-4A5C-A59E-5B196107C296}" dt="2018-10-08T12:07:52.217" v="437" actId="20577"/>
          <ac:spMkLst>
            <pc:docMk/>
            <pc:sldMk cId="862702447" sldId="639"/>
            <ac:spMk id="2" creationId="{3F4A0F52-A145-457B-8134-4E8629C991D7}"/>
          </ac:spMkLst>
        </pc:spChg>
        <pc:spChg chg="del">
          <ac:chgData name="Cristian Chilipirea" userId="34ab170da5908fc4" providerId="LiveId" clId="{E6A114CD-C836-4A5C-A59E-5B196107C296}" dt="2018-10-08T12:16:15.549" v="438" actId="478"/>
          <ac:spMkLst>
            <pc:docMk/>
            <pc:sldMk cId="862702447" sldId="639"/>
            <ac:spMk id="3" creationId="{3242F147-731A-4168-8A93-DA35C7E42BC8}"/>
          </ac:spMkLst>
        </pc:spChg>
        <pc:grpChg chg="add mod">
          <ac:chgData name="Cristian Chilipirea" userId="34ab170da5908fc4" providerId="LiveId" clId="{E6A114CD-C836-4A5C-A59E-5B196107C296}" dt="2018-10-08T12:17:24.834" v="443" actId="1076"/>
          <ac:grpSpMkLst>
            <pc:docMk/>
            <pc:sldMk cId="862702447" sldId="639"/>
            <ac:grpSpMk id="5" creationId="{A52A08F0-434D-4E28-B04F-094F2A3216B7}"/>
          </ac:grpSpMkLst>
        </pc:grpChg>
      </pc:sldChg>
      <pc:sldChg chg="modSp add">
        <pc:chgData name="Cristian Chilipirea" userId="34ab170da5908fc4" providerId="LiveId" clId="{E6A114CD-C836-4A5C-A59E-5B196107C296}" dt="2018-10-08T13:31:21.627" v="1738" actId="20577"/>
        <pc:sldMkLst>
          <pc:docMk/>
          <pc:sldMk cId="916506964" sldId="640"/>
        </pc:sldMkLst>
        <pc:spChg chg="mod">
          <ac:chgData name="Cristian Chilipirea" userId="34ab170da5908fc4" providerId="LiveId" clId="{E6A114CD-C836-4A5C-A59E-5B196107C296}" dt="2018-10-08T12:20:16.148" v="514" actId="20577"/>
          <ac:spMkLst>
            <pc:docMk/>
            <pc:sldMk cId="916506964" sldId="640"/>
            <ac:spMk id="2" creationId="{7536E856-8907-48C8-B717-A73E71162676}"/>
          </ac:spMkLst>
        </pc:spChg>
        <pc:spChg chg="mod">
          <ac:chgData name="Cristian Chilipirea" userId="34ab170da5908fc4" providerId="LiveId" clId="{E6A114CD-C836-4A5C-A59E-5B196107C296}" dt="2018-10-08T13:31:21.627" v="1738" actId="20577"/>
          <ac:spMkLst>
            <pc:docMk/>
            <pc:sldMk cId="916506964" sldId="640"/>
            <ac:spMk id="3" creationId="{92F7686B-FFD6-4950-8328-9F751987C65B}"/>
          </ac:spMkLst>
        </pc:spChg>
      </pc:sldChg>
      <pc:sldChg chg="add del">
        <pc:chgData name="Cristian Chilipirea" userId="34ab170da5908fc4" providerId="LiveId" clId="{E6A114CD-C836-4A5C-A59E-5B196107C296}" dt="2018-10-08T12:17:39.147" v="446" actId="2696"/>
        <pc:sldMkLst>
          <pc:docMk/>
          <pc:sldMk cId="4287308675" sldId="640"/>
        </pc:sldMkLst>
      </pc:sldChg>
      <pc:sldChg chg="modSp add">
        <pc:chgData name="Cristian Chilipirea" userId="34ab170da5908fc4" providerId="LiveId" clId="{E6A114CD-C836-4A5C-A59E-5B196107C296}" dt="2018-10-08T13:20:45.087" v="1168" actId="313"/>
        <pc:sldMkLst>
          <pc:docMk/>
          <pc:sldMk cId="2977312676" sldId="641"/>
        </pc:sldMkLst>
        <pc:spChg chg="mod">
          <ac:chgData name="Cristian Chilipirea" userId="34ab170da5908fc4" providerId="LiveId" clId="{E6A114CD-C836-4A5C-A59E-5B196107C296}" dt="2018-10-08T12:29:29.414" v="727" actId="20577"/>
          <ac:spMkLst>
            <pc:docMk/>
            <pc:sldMk cId="2977312676" sldId="641"/>
            <ac:spMk id="2" creationId="{C16C1D7F-FFD0-4A51-99ED-B20A0FE86FD4}"/>
          </ac:spMkLst>
        </pc:spChg>
        <pc:spChg chg="mod">
          <ac:chgData name="Cristian Chilipirea" userId="34ab170da5908fc4" providerId="LiveId" clId="{E6A114CD-C836-4A5C-A59E-5B196107C296}" dt="2018-10-08T13:20:45.087" v="1168" actId="313"/>
          <ac:spMkLst>
            <pc:docMk/>
            <pc:sldMk cId="2977312676" sldId="641"/>
            <ac:spMk id="3" creationId="{4EAF9859-3323-486B-9D74-9C95D23D2A3E}"/>
          </ac:spMkLst>
        </pc:spChg>
      </pc:sldChg>
      <pc:sldChg chg="modSp add ord">
        <pc:chgData name="Cristian Chilipirea" userId="34ab170da5908fc4" providerId="LiveId" clId="{E6A114CD-C836-4A5C-A59E-5B196107C296}" dt="2018-10-08T15:19:20.557" v="2718" actId="20577"/>
        <pc:sldMkLst>
          <pc:docMk/>
          <pc:sldMk cId="1351683900" sldId="642"/>
        </pc:sldMkLst>
        <pc:spChg chg="mod">
          <ac:chgData name="Cristian Chilipirea" userId="34ab170da5908fc4" providerId="LiveId" clId="{E6A114CD-C836-4A5C-A59E-5B196107C296}" dt="2018-10-08T13:18:24.849" v="993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E6A114CD-C836-4A5C-A59E-5B196107C296}" dt="2018-10-08T15:19:20.557" v="2718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Sp delSp modSp add">
        <pc:chgData name="Cristian Chilipirea" userId="34ab170da5908fc4" providerId="LiveId" clId="{E6A114CD-C836-4A5C-A59E-5B196107C296}" dt="2018-10-08T13:30:16.821" v="1616" actId="20577"/>
        <pc:sldMkLst>
          <pc:docMk/>
          <pc:sldMk cId="3580444410" sldId="643"/>
        </pc:sldMkLst>
        <pc:spChg chg="mod">
          <ac:chgData name="Cristian Chilipirea" userId="34ab170da5908fc4" providerId="LiveId" clId="{E6A114CD-C836-4A5C-A59E-5B196107C296}" dt="2018-10-08T13:21:08.649" v="1183" actId="790"/>
          <ac:spMkLst>
            <pc:docMk/>
            <pc:sldMk cId="3580444410" sldId="643"/>
            <ac:spMk id="2" creationId="{C16C1D7F-FFD0-4A51-99ED-B20A0FE86FD4}"/>
          </ac:spMkLst>
        </pc:spChg>
        <pc:spChg chg="del">
          <ac:chgData name="Cristian Chilipirea" userId="34ab170da5908fc4" providerId="LiveId" clId="{E6A114CD-C836-4A5C-A59E-5B196107C296}" dt="2018-10-08T13:21:02.975" v="1182" actId="478"/>
          <ac:spMkLst>
            <pc:docMk/>
            <pc:sldMk cId="3580444410" sldId="643"/>
            <ac:spMk id="3" creationId="{4EAF9859-3323-486B-9D74-9C95D23D2A3E}"/>
          </ac:spMkLst>
        </pc:spChg>
        <pc:spChg chg="add del mod">
          <ac:chgData name="Cristian Chilipirea" userId="34ab170da5908fc4" providerId="LiveId" clId="{E6A114CD-C836-4A5C-A59E-5B196107C296}" dt="2018-10-08T13:21:10.911" v="1184" actId="478"/>
          <ac:spMkLst>
            <pc:docMk/>
            <pc:sldMk cId="3580444410" sldId="643"/>
            <ac:spMk id="6" creationId="{D9676B98-B8B5-4BA1-BC58-9A533AA5AF1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7" creationId="{53B69628-7F62-48F1-B988-DF5202C4AFD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8" creationId="{5BECD3A1-9110-4527-920A-2D21A6C74E39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9" creationId="{737F77CE-A336-42E3-8F5B-A76533C51F6C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0" creationId="{FBA0364D-02D3-4C4F-BEA1-0CC86A562C63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1" creationId="{CEC1D36F-B1AE-46FF-8B14-97F47474A82D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2" creationId="{A6EDD160-61F4-4C55-A69A-3A706477C7F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3" creationId="{E162C5CD-6484-40E7-8D92-E90BB2BE27BB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4" creationId="{9E23E567-56D9-46D6-8E92-5979B40AD307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5" creationId="{60A9E312-3CE0-431B-85F5-E052AA12D96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3:30:16.821" v="1616" actId="20577"/>
          <ac:spMkLst>
            <pc:docMk/>
            <pc:sldMk cId="3580444410" sldId="643"/>
            <ac:spMk id="18" creationId="{7004BFF3-EFCF-420B-8F21-5A87A1A153FD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19" creationId="{B487E57C-9D81-4445-B614-083E4F097D39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0" creationId="{58E3DA18-ED73-4670-A558-CA9719F3ADEC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1" creationId="{459AF8D4-167E-42CA-ABB2-DFE7A6B4CCCD}"/>
          </ac:spMkLst>
        </pc:spChg>
        <pc:spChg chg="add mod">
          <ac:chgData name="Cristian Chilipirea" userId="34ab170da5908fc4" providerId="LiveId" clId="{E6A114CD-C836-4A5C-A59E-5B196107C296}" dt="2018-10-08T13:25:09.357" v="1310" actId="14100"/>
          <ac:spMkLst>
            <pc:docMk/>
            <pc:sldMk cId="3580444410" sldId="643"/>
            <ac:spMk id="22" creationId="{D9475031-2C31-4A9B-9D49-BA6D5DA3CDE1}"/>
          </ac:spMkLst>
        </pc:spChg>
        <pc:spChg chg="add mod">
          <ac:chgData name="Cristian Chilipirea" userId="34ab170da5908fc4" providerId="LiveId" clId="{E6A114CD-C836-4A5C-A59E-5B196107C296}" dt="2018-10-08T13:23:35.341" v="1282" actId="20577"/>
          <ac:spMkLst>
            <pc:docMk/>
            <pc:sldMk cId="3580444410" sldId="643"/>
            <ac:spMk id="23" creationId="{66E5AED6-CBCF-44BB-A3C1-1F92C5155850}"/>
          </ac:spMkLst>
        </pc:spChg>
        <pc:spChg chg="add mod">
          <ac:chgData name="Cristian Chilipirea" userId="34ab170da5908fc4" providerId="LiveId" clId="{E6A114CD-C836-4A5C-A59E-5B196107C296}" dt="2018-10-08T13:23:56.076" v="1292" actId="14100"/>
          <ac:spMkLst>
            <pc:docMk/>
            <pc:sldMk cId="3580444410" sldId="643"/>
            <ac:spMk id="24" creationId="{2CF5D393-66BD-4FA7-8FC6-A2C963B74789}"/>
          </ac:spMkLst>
        </pc:spChg>
        <pc:spChg chg="add mod">
          <ac:chgData name="Cristian Chilipirea" userId="34ab170da5908fc4" providerId="LiveId" clId="{E6A114CD-C836-4A5C-A59E-5B196107C296}" dt="2018-10-08T13:24:03.967" v="1294" actId="14100"/>
          <ac:spMkLst>
            <pc:docMk/>
            <pc:sldMk cId="3580444410" sldId="643"/>
            <ac:spMk id="25" creationId="{92387287-2BD9-4DB9-B89B-F8DB0724DA0C}"/>
          </ac:spMkLst>
        </pc:spChg>
        <pc:spChg chg="add mod">
          <ac:chgData name="Cristian Chilipirea" userId="34ab170da5908fc4" providerId="LiveId" clId="{E6A114CD-C836-4A5C-A59E-5B196107C296}" dt="2018-10-08T13:24:29.735" v="1300" actId="14100"/>
          <ac:spMkLst>
            <pc:docMk/>
            <pc:sldMk cId="3580444410" sldId="643"/>
            <ac:spMk id="26" creationId="{C48882F8-5DEA-4725-8140-A4A6085C261D}"/>
          </ac:spMkLst>
        </pc:spChg>
        <pc:spChg chg="add mod">
          <ac:chgData name="Cristian Chilipirea" userId="34ab170da5908fc4" providerId="LiveId" clId="{E6A114CD-C836-4A5C-A59E-5B196107C296}" dt="2018-10-08T13:24:36.766" v="1302" actId="14100"/>
          <ac:spMkLst>
            <pc:docMk/>
            <pc:sldMk cId="3580444410" sldId="643"/>
            <ac:spMk id="27" creationId="{2852048E-FEAF-4638-A737-4DFCD6B4205E}"/>
          </ac:spMkLst>
        </pc:spChg>
        <pc:spChg chg="add mod">
          <ac:chgData name="Cristian Chilipirea" userId="34ab170da5908fc4" providerId="LiveId" clId="{E6A114CD-C836-4A5C-A59E-5B196107C296}" dt="2018-10-08T13:24:39.362" v="1303" actId="1076"/>
          <ac:spMkLst>
            <pc:docMk/>
            <pc:sldMk cId="3580444410" sldId="643"/>
            <ac:spMk id="28" creationId="{3E513C13-DED2-44D3-9291-14B9C495E969}"/>
          </ac:spMkLst>
        </pc:spChg>
        <pc:spChg chg="add mod">
          <ac:chgData name="Cristian Chilipirea" userId="34ab170da5908fc4" providerId="LiveId" clId="{E6A114CD-C836-4A5C-A59E-5B196107C296}" dt="2018-10-08T13:23:12.425" v="1272" actId="1076"/>
          <ac:spMkLst>
            <pc:docMk/>
            <pc:sldMk cId="3580444410" sldId="643"/>
            <ac:spMk id="29" creationId="{BB3BBBFC-EE74-4856-83D1-7C06117BC7BE}"/>
          </ac:spMkLst>
        </pc:spChg>
        <pc:spChg chg="add del mod">
          <ac:chgData name="Cristian Chilipirea" userId="34ab170da5908fc4" providerId="LiveId" clId="{E6A114CD-C836-4A5C-A59E-5B196107C296}" dt="2018-10-08T13:23:04.806" v="1269" actId="478"/>
          <ac:spMkLst>
            <pc:docMk/>
            <pc:sldMk cId="3580444410" sldId="643"/>
            <ac:spMk id="30" creationId="{327185C9-D29C-4D3F-ADB9-21BF53F10D35}"/>
          </ac:spMkLst>
        </pc:spChg>
        <pc:cxnChg chg="add del mod">
          <ac:chgData name="Cristian Chilipirea" userId="34ab170da5908fc4" providerId="LiveId" clId="{E6A114CD-C836-4A5C-A59E-5B196107C296}" dt="2018-10-08T13:21:55.131" v="1187" actId="478"/>
          <ac:cxnSpMkLst>
            <pc:docMk/>
            <pc:sldMk cId="3580444410" sldId="643"/>
            <ac:cxnSpMk id="17" creationId="{B2C4ECE1-1FFF-46F3-B8EE-89FFE1823601}"/>
          </ac:cxnSpMkLst>
        </pc:cxnChg>
      </pc:sldChg>
      <pc:sldChg chg="addSp delSp modSp add">
        <pc:chgData name="Cristian Chilipirea" userId="34ab170da5908fc4" providerId="LiveId" clId="{E6A114CD-C836-4A5C-A59E-5B196107C296}" dt="2018-10-08T13:29:56.179" v="1507" actId="20577"/>
        <pc:sldMkLst>
          <pc:docMk/>
          <pc:sldMk cId="2645893947" sldId="644"/>
        </pc:sldMkLst>
        <pc:spChg chg="add mod">
          <ac:chgData name="Cristian Chilipirea" userId="34ab170da5908fc4" providerId="LiveId" clId="{E6A114CD-C836-4A5C-A59E-5B196107C296}" dt="2018-10-08T13:29:56.179" v="1507" actId="20577"/>
          <ac:spMkLst>
            <pc:docMk/>
            <pc:sldMk cId="2645893947" sldId="644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16" creationId="{9F7CC8E5-16E1-415F-9ECE-322689F56660}"/>
          </ac:spMkLst>
        </pc:spChg>
        <pc:spChg chg="del">
          <ac:chgData name="Cristian Chilipirea" userId="34ab170da5908fc4" providerId="LiveId" clId="{E6A114CD-C836-4A5C-A59E-5B196107C296}" dt="2018-10-08T13:25:46.964" v="1314" actId="478"/>
          <ac:spMkLst>
            <pc:docMk/>
            <pc:sldMk cId="2645893947" sldId="644"/>
            <ac:spMk id="18" creationId="{7004BFF3-EFCF-420B-8F21-5A87A1A153FD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19" creationId="{B487E57C-9D81-4445-B614-083E4F097D39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20" creationId="{58E3DA18-ED73-4670-A558-CA9719F3ADEC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21" creationId="{459AF8D4-167E-42CA-ABB2-DFE7A6B4CCCD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23" creationId="{66E5AED6-CBCF-44BB-A3C1-1F92C5155850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24" creationId="{2CF5D393-66BD-4FA7-8FC6-A2C963B74789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25" creationId="{92387287-2BD9-4DB9-B89B-F8DB0724DA0C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26" creationId="{C48882F8-5DEA-4725-8140-A4A6085C261D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27" creationId="{2852048E-FEAF-4638-A737-4DFCD6B4205E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28" creationId="{3E513C13-DED2-44D3-9291-14B9C495E969}"/>
          </ac:spMkLst>
        </pc:spChg>
      </pc:sldChg>
      <pc:sldChg chg="delSp modSp add">
        <pc:chgData name="Cristian Chilipirea" userId="34ab170da5908fc4" providerId="LiveId" clId="{E6A114CD-C836-4A5C-A59E-5B196107C296}" dt="2018-10-08T13:39:15.637" v="2258" actId="20577"/>
        <pc:sldMkLst>
          <pc:docMk/>
          <pc:sldMk cId="559295034" sldId="645"/>
        </pc:sldMkLst>
        <pc:spChg chg="mod">
          <ac:chgData name="Cristian Chilipirea" userId="34ab170da5908fc4" providerId="LiveId" clId="{E6A114CD-C836-4A5C-A59E-5B196107C296}" dt="2018-10-08T13:39:15.637" v="2258" actId="20577"/>
          <ac:spMkLst>
            <pc:docMk/>
            <pc:sldMk cId="559295034" sldId="645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19" creationId="{B487E57C-9D81-4445-B614-083E4F097D3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0" creationId="{58E3DA18-ED73-4670-A558-CA9719F3ADE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1" creationId="{459AF8D4-167E-42CA-ABB2-DFE7A6B4CCC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2" creationId="{D9475031-2C31-4A9B-9D49-BA6D5DA3CDE1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3" creationId="{66E5AED6-CBCF-44BB-A3C1-1F92C515585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4" creationId="{2CF5D393-66BD-4FA7-8FC6-A2C963B7478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5" creationId="{92387287-2BD9-4DB9-B89B-F8DB0724DA0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6" creationId="{C48882F8-5DEA-4725-8140-A4A6085C261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7" creationId="{2852048E-FEAF-4638-A737-4DFCD6B4205E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8" creationId="{3E513C13-DED2-44D3-9291-14B9C495E96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9" creationId="{BB3BBBFC-EE74-4856-83D1-7C06117BC7BE}"/>
          </ac:spMkLst>
        </pc:spChg>
      </pc:sldChg>
      <pc:sldChg chg="addSp delSp modSp add ord">
        <pc:chgData name="Cristian Chilipirea" userId="34ab170da5908fc4" providerId="LiveId" clId="{E6A114CD-C836-4A5C-A59E-5B196107C296}" dt="2018-10-08T13:36:44.172" v="1905" actId="5793"/>
        <pc:sldMkLst>
          <pc:docMk/>
          <pc:sldMk cId="1922016729" sldId="646"/>
        </pc:sldMkLst>
        <pc:spChg chg="mod">
          <ac:chgData name="Cristian Chilipirea" userId="34ab170da5908fc4" providerId="LiveId" clId="{E6A114CD-C836-4A5C-A59E-5B196107C296}" dt="2018-10-08T13:31:43.471" v="1752" actId="20577"/>
          <ac:spMkLst>
            <pc:docMk/>
            <pc:sldMk cId="1922016729" sldId="646"/>
            <ac:spMk id="2" creationId="{FB91CBC6-CB99-4772-AD60-6FDBAE6F9C92}"/>
          </ac:spMkLst>
        </pc:spChg>
        <pc:spChg chg="add del">
          <ac:chgData name="Cristian Chilipirea" userId="34ab170da5908fc4" providerId="LiveId" clId="{E6A114CD-C836-4A5C-A59E-5B196107C296}" dt="2018-10-08T13:31:55.333" v="1755" actId="478"/>
          <ac:spMkLst>
            <pc:docMk/>
            <pc:sldMk cId="1922016729" sldId="646"/>
            <ac:spMk id="3" creationId="{85999171-0E06-4BC6-8BBB-A83A531CA299}"/>
          </ac:spMkLst>
        </pc:spChg>
        <pc:spChg chg="add del">
          <ac:chgData name="Cristian Chilipirea" userId="34ab170da5908fc4" providerId="LiveId" clId="{E6A114CD-C836-4A5C-A59E-5B196107C296}" dt="2018-10-08T13:31:53.697" v="1754"/>
          <ac:spMkLst>
            <pc:docMk/>
            <pc:sldMk cId="1922016729" sldId="646"/>
            <ac:spMk id="5" creationId="{A6FBA917-36F5-44CE-8C6C-56FEE57B2621}"/>
          </ac:spMkLst>
        </pc:spChg>
        <pc:spChg chg="add mod">
          <ac:chgData name="Cristian Chilipirea" userId="34ab170da5908fc4" providerId="LiveId" clId="{E6A114CD-C836-4A5C-A59E-5B196107C296}" dt="2018-10-08T13:36:44.172" v="1905" actId="5793"/>
          <ac:spMkLst>
            <pc:docMk/>
            <pc:sldMk cId="1922016729" sldId="646"/>
            <ac:spMk id="6" creationId="{23CEB53E-19C4-4988-8B3C-1A89BE87B337}"/>
          </ac:spMkLst>
        </pc:spChg>
      </pc:sldChg>
      <pc:sldChg chg="add del">
        <pc:chgData name="Cristian Chilipirea" userId="34ab170da5908fc4" providerId="LiveId" clId="{E6A114CD-C836-4A5C-A59E-5B196107C296}" dt="2018-10-08T13:32:18.443" v="1759" actId="2696"/>
        <pc:sldMkLst>
          <pc:docMk/>
          <pc:sldMk cId="2177656087" sldId="647"/>
        </pc:sldMkLst>
      </pc:sldChg>
      <pc:sldChg chg="modSp add">
        <pc:chgData name="Cristian Chilipirea" userId="34ab170da5908fc4" providerId="LiveId" clId="{E6A114CD-C836-4A5C-A59E-5B196107C296}" dt="2018-10-08T16:19:50.034" v="4128" actId="20577"/>
        <pc:sldMkLst>
          <pc:docMk/>
          <pc:sldMk cId="4245528660" sldId="647"/>
        </pc:sldMkLst>
        <pc:spChg chg="mod">
          <ac:chgData name="Cristian Chilipirea" userId="34ab170da5908fc4" providerId="LiveId" clId="{E6A114CD-C836-4A5C-A59E-5B196107C296}" dt="2018-10-08T16:19:50.034" v="4128" actId="20577"/>
          <ac:spMkLst>
            <pc:docMk/>
            <pc:sldMk cId="4245528660" sldId="647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19:48.129" v="4127" actId="1076"/>
          <ac:spMkLst>
            <pc:docMk/>
            <pc:sldMk cId="4245528660" sldId="647"/>
            <ac:spMk id="6" creationId="{23CEB53E-19C4-4988-8B3C-1A89BE87B337}"/>
          </ac:spMkLst>
        </pc:spChg>
      </pc:sldChg>
      <pc:sldChg chg="addSp delSp modSp add">
        <pc:chgData name="Cristian Chilipirea" userId="34ab170da5908fc4" providerId="LiveId" clId="{E6A114CD-C836-4A5C-A59E-5B196107C296}" dt="2018-10-08T16:19:54.011" v="4129" actId="20577"/>
        <pc:sldMkLst>
          <pc:docMk/>
          <pc:sldMk cId="968886458" sldId="648"/>
        </pc:sldMkLst>
        <pc:spChg chg="mod">
          <ac:chgData name="Cristian Chilipirea" userId="34ab170da5908fc4" providerId="LiveId" clId="{E6A114CD-C836-4A5C-A59E-5B196107C296}" dt="2018-10-08T16:19:54.011" v="4129" actId="20577"/>
          <ac:spMkLst>
            <pc:docMk/>
            <pc:sldMk cId="968886458" sldId="648"/>
            <ac:spMk id="2" creationId="{FB91CBC6-CB99-4772-AD60-6FDBAE6F9C92}"/>
          </ac:spMkLst>
        </pc:spChg>
        <pc:spChg chg="add del mod">
          <ac:chgData name="Cristian Chilipirea" userId="34ab170da5908fc4" providerId="LiveId" clId="{E6A114CD-C836-4A5C-A59E-5B196107C296}" dt="2018-10-08T13:35:19.491" v="1785"/>
          <ac:spMkLst>
            <pc:docMk/>
            <pc:sldMk cId="968886458" sldId="648"/>
            <ac:spMk id="3" creationId="{EF8554BA-DD9A-4829-B5C0-DDBE8CAE78D4}"/>
          </ac:spMkLst>
        </pc:spChg>
        <pc:spChg chg="add mod">
          <ac:chgData name="Cristian Chilipirea" userId="34ab170da5908fc4" providerId="LiveId" clId="{E6A114CD-C836-4A5C-A59E-5B196107C296}" dt="2018-10-08T13:36:38.807" v="1904" actId="403"/>
          <ac:spMkLst>
            <pc:docMk/>
            <pc:sldMk cId="968886458" sldId="648"/>
            <ac:spMk id="5" creationId="{C8B57A65-03D3-49C9-B035-D1B892C8797E}"/>
          </ac:spMkLst>
        </pc:spChg>
        <pc:spChg chg="mod">
          <ac:chgData name="Cristian Chilipirea" userId="34ab170da5908fc4" providerId="LiveId" clId="{E6A114CD-C836-4A5C-A59E-5B196107C296}" dt="2018-10-08T13:35:09.593" v="1780" actId="207"/>
          <ac:spMkLst>
            <pc:docMk/>
            <pc:sldMk cId="968886458" sldId="648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3:39:58.335" v="2272" actId="1076"/>
        <pc:sldMkLst>
          <pc:docMk/>
          <pc:sldMk cId="223523598" sldId="649"/>
        </pc:sldMkLst>
        <pc:spChg chg="add mod">
          <ac:chgData name="Cristian Chilipirea" userId="34ab170da5908fc4" providerId="LiveId" clId="{E6A114CD-C836-4A5C-A59E-5B196107C296}" dt="2018-10-08T13:39:58.335" v="2272" actId="1076"/>
          <ac:spMkLst>
            <pc:docMk/>
            <pc:sldMk cId="223523598" sldId="64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3:39:45.834" v="2260" actId="1076"/>
          <ac:spMkLst>
            <pc:docMk/>
            <pc:sldMk cId="223523598" sldId="64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3:40:11.820" v="2280" actId="403"/>
        <pc:sldMkLst>
          <pc:docMk/>
          <pc:sldMk cId="1789544321" sldId="650"/>
        </pc:sldMkLst>
        <pc:spChg chg="mod">
          <ac:chgData name="Cristian Chilipirea" userId="34ab170da5908fc4" providerId="LiveId" clId="{E6A114CD-C836-4A5C-A59E-5B196107C296}" dt="2018-10-08T13:40:11.820" v="2280" actId="403"/>
          <ac:spMkLst>
            <pc:docMk/>
            <pc:sldMk cId="1789544321" sldId="650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3:40:40.918" v="2337" actId="20577"/>
        <pc:sldMkLst>
          <pc:docMk/>
          <pc:sldMk cId="320564615" sldId="651"/>
        </pc:sldMkLst>
        <pc:spChg chg="mod">
          <ac:chgData name="Cristian Chilipirea" userId="34ab170da5908fc4" providerId="LiveId" clId="{E6A114CD-C836-4A5C-A59E-5B196107C296}" dt="2018-10-08T13:40:40.918" v="2337" actId="20577"/>
          <ac:spMkLst>
            <pc:docMk/>
            <pc:sldMk cId="320564615" sldId="651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3:42:02.903" v="2399" actId="478"/>
        <pc:sldMkLst>
          <pc:docMk/>
          <pc:sldMk cId="197569966" sldId="652"/>
        </pc:sldMkLst>
        <pc:spChg chg="mod">
          <ac:chgData name="Cristian Chilipirea" userId="34ab170da5908fc4" providerId="LiveId" clId="{E6A114CD-C836-4A5C-A59E-5B196107C296}" dt="2018-10-08T13:41:04.259" v="2346" actId="113"/>
          <ac:spMkLst>
            <pc:docMk/>
            <pc:sldMk cId="197569966" sldId="652"/>
            <ac:spMk id="3" creationId="{BA993E95-9A63-4C5A-9EAD-A00B95B98220}"/>
          </ac:spMkLst>
        </pc:spChg>
        <pc:spChg chg="add del mod">
          <ac:chgData name="Cristian Chilipirea" userId="34ab170da5908fc4" providerId="LiveId" clId="{E6A114CD-C836-4A5C-A59E-5B196107C296}" dt="2018-10-08T13:42:02.903" v="2399" actId="478"/>
          <ac:spMkLst>
            <pc:docMk/>
            <pc:sldMk cId="197569966" sldId="652"/>
            <ac:spMk id="6" creationId="{6B9680AB-AED3-4713-9632-71F8907713A2}"/>
          </ac:spMkLst>
        </pc:spChg>
      </pc:sldChg>
      <pc:sldChg chg="modSp add">
        <pc:chgData name="Cristian Chilipirea" userId="34ab170da5908fc4" providerId="LiveId" clId="{E6A114CD-C836-4A5C-A59E-5B196107C296}" dt="2018-10-08T13:41:35.529" v="2361" actId="1076"/>
        <pc:sldMkLst>
          <pc:docMk/>
          <pc:sldMk cId="737676578" sldId="653"/>
        </pc:sldMkLst>
        <pc:spChg chg="mod">
          <ac:chgData name="Cristian Chilipirea" userId="34ab170da5908fc4" providerId="LiveId" clId="{E6A114CD-C836-4A5C-A59E-5B196107C296}" dt="2018-10-08T13:41:35.529" v="2361" actId="1076"/>
          <ac:spMkLst>
            <pc:docMk/>
            <pc:sldMk cId="737676578" sldId="653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3:43:46.606" v="2598" actId="1076"/>
        <pc:sldMkLst>
          <pc:docMk/>
          <pc:sldMk cId="3977472531" sldId="654"/>
        </pc:sldMkLst>
        <pc:spChg chg="mod">
          <ac:chgData name="Cristian Chilipirea" userId="34ab170da5908fc4" providerId="LiveId" clId="{E6A114CD-C836-4A5C-A59E-5B196107C296}" dt="2018-10-08T13:42:16.653" v="2414" actId="6549"/>
          <ac:spMkLst>
            <pc:docMk/>
            <pc:sldMk cId="3977472531" sldId="654"/>
            <ac:spMk id="3" creationId="{BA993E95-9A63-4C5A-9EAD-A00B95B98220}"/>
          </ac:spMkLst>
        </pc:spChg>
        <pc:spChg chg="add mod">
          <ac:chgData name="Cristian Chilipirea" userId="34ab170da5908fc4" providerId="LiveId" clId="{E6A114CD-C836-4A5C-A59E-5B196107C296}" dt="2018-10-08T13:43:46.606" v="2598" actId="1076"/>
          <ac:spMkLst>
            <pc:docMk/>
            <pc:sldMk cId="3977472531" sldId="654"/>
            <ac:spMk id="6" creationId="{56B5FDDF-4488-40FE-B0BB-AFB710A2A8A5}"/>
          </ac:spMkLst>
        </pc:spChg>
      </pc:sldChg>
      <pc:sldChg chg="modSp add ord">
        <pc:chgData name="Cristian Chilipirea" userId="34ab170da5908fc4" providerId="LiveId" clId="{E6A114CD-C836-4A5C-A59E-5B196107C296}" dt="2018-10-08T13:42:22.573" v="2418" actId="20577"/>
        <pc:sldMkLst>
          <pc:docMk/>
          <pc:sldMk cId="3843839531" sldId="655"/>
        </pc:sldMkLst>
        <pc:spChg chg="mod">
          <ac:chgData name="Cristian Chilipirea" userId="34ab170da5908fc4" providerId="LiveId" clId="{E6A114CD-C836-4A5C-A59E-5B196107C296}" dt="2018-10-08T13:42:22.573" v="2418" actId="20577"/>
          <ac:spMkLst>
            <pc:docMk/>
            <pc:sldMk cId="3843839531" sldId="65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3:44:43.839" v="2640"/>
        <pc:sldMkLst>
          <pc:docMk/>
          <pc:sldMk cId="4220760723" sldId="656"/>
        </pc:sldMkLst>
        <pc:spChg chg="mod">
          <ac:chgData name="Cristian Chilipirea" userId="34ab170da5908fc4" providerId="LiveId" clId="{E6A114CD-C836-4A5C-A59E-5B196107C296}" dt="2018-10-08T13:44:26.929" v="2639" actId="14100"/>
          <ac:spMkLst>
            <pc:docMk/>
            <pc:sldMk cId="4220760723" sldId="65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1:04.317" v="2780" actId="1076"/>
        <pc:sldMkLst>
          <pc:docMk/>
          <pc:sldMk cId="1154542582" sldId="657"/>
        </pc:sldMkLst>
        <pc:spChg chg="mod">
          <ac:chgData name="Cristian Chilipirea" userId="34ab170da5908fc4" providerId="LiveId" clId="{E6A114CD-C836-4A5C-A59E-5B196107C296}" dt="2018-10-08T15:21:04.317" v="2780" actId="1076"/>
          <ac:spMkLst>
            <pc:docMk/>
            <pc:sldMk cId="1154542582" sldId="657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5:22:43.104" v="2793" actId="207"/>
        <pc:sldMkLst>
          <pc:docMk/>
          <pc:sldMk cId="433686599" sldId="658"/>
        </pc:sldMkLst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5:22:30.459" v="2789" actId="14100"/>
          <ac:spMkLst>
            <pc:docMk/>
            <pc:sldMk cId="433686599" sldId="658"/>
            <ac:spMk id="17" creationId="{171E6215-04A7-4FED-B866-A4456D731DF1}"/>
          </ac:spMkLst>
        </pc:spChg>
        <pc:spChg chg="add mod">
          <ac:chgData name="Cristian Chilipirea" userId="34ab170da5908fc4" providerId="LiveId" clId="{E6A114CD-C836-4A5C-A59E-5B196107C296}" dt="2018-10-08T15:22:43.104" v="2793" actId="207"/>
          <ac:spMkLst>
            <pc:docMk/>
            <pc:sldMk cId="433686599" sldId="658"/>
            <ac:spMk id="18" creationId="{67F1019D-76F5-41D2-96B9-492498ABE019}"/>
          </ac:spMkLst>
        </pc:spChg>
      </pc:sldChg>
      <pc:sldChg chg="modSp add">
        <pc:chgData name="Cristian Chilipirea" userId="34ab170da5908fc4" providerId="LiveId" clId="{E6A114CD-C836-4A5C-A59E-5B196107C296}" dt="2018-10-08T15:23:37.933" v="2798" actId="207"/>
        <pc:sldMkLst>
          <pc:docMk/>
          <pc:sldMk cId="3244936037" sldId="659"/>
        </pc:sldMkLst>
        <pc:spChg chg="mod">
          <ac:chgData name="Cristian Chilipirea" userId="34ab170da5908fc4" providerId="LiveId" clId="{E6A114CD-C836-4A5C-A59E-5B196107C296}" dt="2018-10-08T15:23:37.933" v="2798" actId="207"/>
          <ac:spMkLst>
            <pc:docMk/>
            <pc:sldMk cId="3244936037" sldId="65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4:15.420" v="2801" actId="207"/>
        <pc:sldMkLst>
          <pc:docMk/>
          <pc:sldMk cId="3712352938" sldId="660"/>
        </pc:sldMkLst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5" creationId="{60A9E312-3CE0-431B-85F5-E052AA12D96F}"/>
          </ac:spMkLst>
        </pc:spChg>
      </pc:sldChg>
      <pc:sldChg chg="modSp add">
        <pc:chgData name="Cristian Chilipirea" userId="34ab170da5908fc4" providerId="LiveId" clId="{E6A114CD-C836-4A5C-A59E-5B196107C296}" dt="2018-10-08T15:25:30.799" v="2823" actId="14100"/>
        <pc:sldMkLst>
          <pc:docMk/>
          <pc:sldMk cId="3152073219" sldId="661"/>
        </pc:sldMkLst>
        <pc:spChg chg="mod">
          <ac:chgData name="Cristian Chilipirea" userId="34ab170da5908fc4" providerId="LiveId" clId="{E6A114CD-C836-4A5C-A59E-5B196107C296}" dt="2018-10-08T15:25:30.799" v="2823" actId="14100"/>
          <ac:spMkLst>
            <pc:docMk/>
            <pc:sldMk cId="3152073219" sldId="661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5:00.281" v="2803" actId="207"/>
          <ac:spMkLst>
            <pc:docMk/>
            <pc:sldMk cId="3152073219" sldId="661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5:14.164" v="2805" actId="207"/>
          <ac:spMkLst>
            <pc:docMk/>
            <pc:sldMk cId="3152073219" sldId="661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18.493" v="2828" actId="207"/>
        <pc:sldMkLst>
          <pc:docMk/>
          <pc:sldMk cId="1633870481" sldId="662"/>
        </pc:sldMkLst>
        <pc:spChg chg="mod">
          <ac:chgData name="Cristian Chilipirea" userId="34ab170da5908fc4" providerId="LiveId" clId="{E6A114CD-C836-4A5C-A59E-5B196107C296}" dt="2018-10-08T15:26:12.123" v="2827" actId="20577"/>
          <ac:spMkLst>
            <pc:docMk/>
            <pc:sldMk cId="1633870481" sldId="662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56.531" v="2845" actId="207"/>
        <pc:sldMkLst>
          <pc:docMk/>
          <pc:sldMk cId="2075269318" sldId="663"/>
        </pc:sldMkLst>
        <pc:spChg chg="mod ord">
          <ac:chgData name="Cristian Chilipirea" userId="34ab170da5908fc4" providerId="LiveId" clId="{E6A114CD-C836-4A5C-A59E-5B196107C296}" dt="2018-10-08T15:26:52.486" v="2844" actId="167"/>
          <ac:spMkLst>
            <pc:docMk/>
            <pc:sldMk cId="2075269318" sldId="663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56.531" v="2845" actId="207"/>
          <ac:spMkLst>
            <pc:docMk/>
            <pc:sldMk cId="2075269318" sldId="663"/>
            <ac:spMk id="14" creationId="{9E23E567-56D9-46D6-8E92-5979B40AD307}"/>
          </ac:spMkLst>
        </pc:spChg>
      </pc:sldChg>
      <pc:sldChg chg="modSp add">
        <pc:chgData name="Cristian Chilipirea" userId="34ab170da5908fc4" providerId="LiveId" clId="{E6A114CD-C836-4A5C-A59E-5B196107C296}" dt="2018-10-08T15:27:27.383" v="2857" actId="20577"/>
        <pc:sldMkLst>
          <pc:docMk/>
          <pc:sldMk cId="1507539060" sldId="664"/>
        </pc:sldMkLst>
        <pc:spChg chg="mod">
          <ac:chgData name="Cristian Chilipirea" userId="34ab170da5908fc4" providerId="LiveId" clId="{E6A114CD-C836-4A5C-A59E-5B196107C296}" dt="2018-10-08T15:27:27.383" v="2857" actId="20577"/>
          <ac:spMkLst>
            <pc:docMk/>
            <pc:sldMk cId="1507539060" sldId="664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8:04.405" v="2935" actId="404"/>
        <pc:sldMkLst>
          <pc:docMk/>
          <pc:sldMk cId="3652826584" sldId="665"/>
        </pc:sldMkLst>
        <pc:spChg chg="mod">
          <ac:chgData name="Cristian Chilipirea" userId="34ab170da5908fc4" providerId="LiveId" clId="{E6A114CD-C836-4A5C-A59E-5B196107C296}" dt="2018-10-08T15:28:04.405" v="2935" actId="404"/>
          <ac:spMkLst>
            <pc:docMk/>
            <pc:sldMk cId="3652826584" sldId="66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5:29:02.390" v="2970" actId="1076"/>
        <pc:sldMkLst>
          <pc:docMk/>
          <pc:sldMk cId="48099287" sldId="666"/>
        </pc:sldMkLst>
        <pc:spChg chg="mod">
          <ac:chgData name="Cristian Chilipirea" userId="34ab170da5908fc4" providerId="LiveId" clId="{E6A114CD-C836-4A5C-A59E-5B196107C296}" dt="2018-10-08T15:29:02.390" v="2970" actId="1076"/>
          <ac:spMkLst>
            <pc:docMk/>
            <pc:sldMk cId="48099287" sldId="66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30:16.667" v="3014" actId="1076"/>
        <pc:sldMkLst>
          <pc:docMk/>
          <pc:sldMk cId="984253484" sldId="667"/>
        </pc:sldMkLst>
        <pc:spChg chg="mod">
          <ac:chgData name="Cristian Chilipirea" userId="34ab170da5908fc4" providerId="LiveId" clId="{E6A114CD-C836-4A5C-A59E-5B196107C296}" dt="2018-10-08T15:30:16.667" v="3014" actId="1076"/>
          <ac:spMkLst>
            <pc:docMk/>
            <pc:sldMk cId="984253484" sldId="667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5:35:21.979" v="3049" actId="207"/>
        <pc:sldMkLst>
          <pc:docMk/>
          <pc:sldMk cId="4023350196" sldId="668"/>
        </pc:sldMkLst>
        <pc:spChg chg="mod">
          <ac:chgData name="Cristian Chilipirea" userId="34ab170da5908fc4" providerId="LiveId" clId="{E6A114CD-C836-4A5C-A59E-5B196107C296}" dt="2018-10-08T15:35:21.979" v="3049" actId="207"/>
          <ac:spMkLst>
            <pc:docMk/>
            <pc:sldMk cId="4023350196" sldId="668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4:11.349" v="3038" actId="478"/>
          <ac:spMkLst>
            <pc:docMk/>
            <pc:sldMk cId="4023350196" sldId="668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33:11.978" v="3024" actId="1076"/>
          <ac:spMkLst>
            <pc:docMk/>
            <pc:sldMk cId="4023350196" sldId="66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33:55.549" v="3033" actId="20577"/>
          <ac:spMkLst>
            <pc:docMk/>
            <pc:sldMk cId="4023350196" sldId="66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34:38.602" v="3042" actId="1076"/>
          <ac:spMkLst>
            <pc:docMk/>
            <pc:sldMk cId="4023350196" sldId="668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4:09.950" v="3037" actId="478"/>
          <ac:spMkLst>
            <pc:docMk/>
            <pc:sldMk cId="4023350196" sldId="668"/>
            <ac:spMk id="16" creationId="{9F7CC8E5-16E1-415F-9ECE-322689F56660}"/>
          </ac:spMkLst>
        </pc:spChg>
        <pc:spChg chg="mod">
          <ac:chgData name="Cristian Chilipirea" userId="34ab170da5908fc4" providerId="LiveId" clId="{E6A114CD-C836-4A5C-A59E-5B196107C296}" dt="2018-10-08T15:32:48.057" v="3019" actId="1076"/>
          <ac:spMkLst>
            <pc:docMk/>
            <pc:sldMk cId="4023350196" sldId="668"/>
            <ac:spMk id="17" creationId="{171E6215-04A7-4FED-B866-A4456D731DF1}"/>
          </ac:spMkLst>
        </pc:spChg>
        <pc:spChg chg="mod">
          <ac:chgData name="Cristian Chilipirea" userId="34ab170da5908fc4" providerId="LiveId" clId="{E6A114CD-C836-4A5C-A59E-5B196107C296}" dt="2018-10-08T15:33:15.185" v="3025" actId="1076"/>
          <ac:spMkLst>
            <pc:docMk/>
            <pc:sldMk cId="4023350196" sldId="668"/>
            <ac:spMk id="18" creationId="{67F1019D-76F5-41D2-96B9-492498ABE019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19" creationId="{A9C9B92D-56A5-400C-8FB3-7F5AE9642F42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20" creationId="{853B807C-418D-400E-A9E0-5B78F69A7993}"/>
          </ac:spMkLst>
        </pc:spChg>
        <pc:spChg chg="add mod">
          <ac:chgData name="Cristian Chilipirea" userId="34ab170da5908fc4" providerId="LiveId" clId="{E6A114CD-C836-4A5C-A59E-5B196107C296}" dt="2018-10-08T15:34:02.933" v="3036" actId="20577"/>
          <ac:spMkLst>
            <pc:docMk/>
            <pc:sldMk cId="4023350196" sldId="668"/>
            <ac:spMk id="21" creationId="{205A960F-F9FD-42CF-8595-C1C71DB7F961}"/>
          </ac:spMkLst>
        </pc:spChg>
        <pc:spChg chg="add mod">
          <ac:chgData name="Cristian Chilipirea" userId="34ab170da5908fc4" providerId="LiveId" clId="{E6A114CD-C836-4A5C-A59E-5B196107C296}" dt="2018-10-08T15:33:59.971" v="3035" actId="20577"/>
          <ac:spMkLst>
            <pc:docMk/>
            <pc:sldMk cId="4023350196" sldId="668"/>
            <ac:spMk id="22" creationId="{B12C36AB-7B99-4412-ACB5-AB812E6204CB}"/>
          </ac:spMkLst>
        </pc:spChg>
        <pc:spChg chg="add mod">
          <ac:chgData name="Cristian Chilipirea" userId="34ab170da5908fc4" providerId="LiveId" clId="{E6A114CD-C836-4A5C-A59E-5B196107C296}" dt="2018-10-08T15:34:56.970" v="3047" actId="20577"/>
          <ac:spMkLst>
            <pc:docMk/>
            <pc:sldMk cId="4023350196" sldId="668"/>
            <ac:spMk id="23" creationId="{7E29BC4B-26DD-45B7-8748-4E1D73345654}"/>
          </ac:spMkLst>
        </pc:spChg>
        <pc:spChg chg="add mod">
          <ac:chgData name="Cristian Chilipirea" userId="34ab170da5908fc4" providerId="LiveId" clId="{E6A114CD-C836-4A5C-A59E-5B196107C296}" dt="2018-10-08T15:34:58.523" v="3048" actId="20577"/>
          <ac:spMkLst>
            <pc:docMk/>
            <pc:sldMk cId="4023350196" sldId="668"/>
            <ac:spMk id="24" creationId="{80298B2A-A2B4-457A-BA6E-F06DBFB420C1}"/>
          </ac:spMkLst>
        </pc:spChg>
      </pc:sldChg>
      <pc:sldChg chg="modSp add">
        <pc:chgData name="Cristian Chilipirea" userId="34ab170da5908fc4" providerId="LiveId" clId="{E6A114CD-C836-4A5C-A59E-5B196107C296}" dt="2018-10-08T15:37:30.042" v="3101" actId="1076"/>
        <pc:sldMkLst>
          <pc:docMk/>
          <pc:sldMk cId="3760037522" sldId="669"/>
        </pc:sldMkLst>
        <pc:spChg chg="mod">
          <ac:chgData name="Cristian Chilipirea" userId="34ab170da5908fc4" providerId="LiveId" clId="{E6A114CD-C836-4A5C-A59E-5B196107C296}" dt="2018-10-08T15:37:11.544" v="3099" actId="20577"/>
          <ac:spMkLst>
            <pc:docMk/>
            <pc:sldMk cId="3760037522" sldId="669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7:30.042" v="3101" actId="1076"/>
          <ac:spMkLst>
            <pc:docMk/>
            <pc:sldMk cId="3760037522" sldId="669"/>
            <ac:spMk id="19" creationId="{A9C9B92D-56A5-400C-8FB3-7F5AE9642F42}"/>
          </ac:spMkLst>
        </pc:spChg>
      </pc:sldChg>
      <pc:sldChg chg="modSp add">
        <pc:chgData name="Cristian Chilipirea" userId="34ab170da5908fc4" providerId="LiveId" clId="{E6A114CD-C836-4A5C-A59E-5B196107C296}" dt="2018-10-08T15:38:36.365" v="3115" actId="20577"/>
        <pc:sldMkLst>
          <pc:docMk/>
          <pc:sldMk cId="469872126" sldId="670"/>
        </pc:sldMkLst>
        <pc:spChg chg="mod">
          <ac:chgData name="Cristian Chilipirea" userId="34ab170da5908fc4" providerId="LiveId" clId="{E6A114CD-C836-4A5C-A59E-5B196107C296}" dt="2018-10-08T15:38:36.365" v="3115" actId="20577"/>
          <ac:spMkLst>
            <pc:docMk/>
            <pc:sldMk cId="469872126" sldId="670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8:10.616" v="3109" actId="207"/>
          <ac:spMkLst>
            <pc:docMk/>
            <pc:sldMk cId="469872126" sldId="670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38:23.870" v="3111" actId="207"/>
          <ac:spMkLst>
            <pc:docMk/>
            <pc:sldMk cId="469872126" sldId="670"/>
            <ac:spMk id="19" creationId="{A9C9B92D-56A5-400C-8FB3-7F5AE9642F42}"/>
          </ac:spMkLst>
        </pc:spChg>
      </pc:sldChg>
      <pc:sldChg chg="addSp delSp modSp add">
        <pc:chgData name="Cristian Chilipirea" userId="34ab170da5908fc4" providerId="LiveId" clId="{E6A114CD-C836-4A5C-A59E-5B196107C296}" dt="2018-10-08T15:41:50.706" v="3168" actId="1076"/>
        <pc:sldMkLst>
          <pc:docMk/>
          <pc:sldMk cId="3350148514" sldId="671"/>
        </pc:sldMkLst>
        <pc:spChg chg="del">
          <ac:chgData name="Cristian Chilipirea" userId="34ab170da5908fc4" providerId="LiveId" clId="{E6A114CD-C836-4A5C-A59E-5B196107C296}" dt="2018-10-08T15:38:55.542" v="3117" actId="478"/>
          <ac:spMkLst>
            <pc:docMk/>
            <pc:sldMk cId="3350148514" sldId="671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7" creationId="{53B69628-7F62-48F1-B988-DF5202C4AFDF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8" creationId="{5BECD3A1-9110-4527-920A-2D21A6C74E3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9" creationId="{737F77CE-A336-42E3-8F5B-A76533C51F6C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0" creationId="{FBA0364D-02D3-4C4F-BEA1-0CC86A562C6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1" creationId="{CEC1D36F-B1AE-46FF-8B14-97F47474A82D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2" creationId="{A6EDD160-61F4-4C55-A69A-3A706477C7F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3" creationId="{E162C5CD-6484-40E7-8D92-E90BB2BE27B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4" creationId="{9E23E567-56D9-46D6-8E92-5979B40AD307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7" creationId="{171E6215-04A7-4FED-B866-A4456D731DF1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8" creationId="{67F1019D-76F5-41D2-96B9-492498ABE01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9" creationId="{A9C9B92D-56A5-400C-8FB3-7F5AE9642F42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0" creationId="{853B807C-418D-400E-A9E0-5B78F69A799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1" creationId="{205A960F-F9FD-42CF-8595-C1C71DB7F961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2" creationId="{B12C36AB-7B99-4412-ACB5-AB812E6204C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3" creationId="{7E29BC4B-26DD-45B7-8748-4E1D73345654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4" creationId="{80298B2A-A2B4-457A-BA6E-F06DBFB420C1}"/>
          </ac:spMkLst>
        </pc:spChg>
        <pc:spChg chg="add del">
          <ac:chgData name="Cristian Chilipirea" userId="34ab170da5908fc4" providerId="LiveId" clId="{E6A114CD-C836-4A5C-A59E-5B196107C296}" dt="2018-10-08T15:39:11.404" v="3121"/>
          <ac:spMkLst>
            <pc:docMk/>
            <pc:sldMk cId="3350148514" sldId="671"/>
            <ac:spMk id="25" creationId="{90646B2B-4619-4AEF-B1C4-E60FBEE94801}"/>
          </ac:spMkLst>
        </pc:spChg>
        <pc:spChg chg="add mod">
          <ac:chgData name="Cristian Chilipirea" userId="34ab170da5908fc4" providerId="LiveId" clId="{E6A114CD-C836-4A5C-A59E-5B196107C296}" dt="2018-10-08T15:40:04.558" v="3139" actId="1076"/>
          <ac:spMkLst>
            <pc:docMk/>
            <pc:sldMk cId="3350148514" sldId="671"/>
            <ac:spMk id="30" creationId="{EE22A55F-F308-4572-AFFF-5E3BE1F53B93}"/>
          </ac:spMkLst>
        </pc:spChg>
        <pc:spChg chg="add mod">
          <ac:chgData name="Cristian Chilipirea" userId="34ab170da5908fc4" providerId="LiveId" clId="{E6A114CD-C836-4A5C-A59E-5B196107C296}" dt="2018-10-08T15:40:15.771" v="3142" actId="20577"/>
          <ac:spMkLst>
            <pc:docMk/>
            <pc:sldMk cId="3350148514" sldId="671"/>
            <ac:spMk id="32" creationId="{45A9E037-D7C1-4896-8886-CB815E18E220}"/>
          </ac:spMkLst>
        </pc:spChg>
        <pc:spChg chg="add mod">
          <ac:chgData name="Cristian Chilipirea" userId="34ab170da5908fc4" providerId="LiveId" clId="{E6A114CD-C836-4A5C-A59E-5B196107C296}" dt="2018-10-08T15:41:50.706" v="3168" actId="1076"/>
          <ac:spMkLst>
            <pc:docMk/>
            <pc:sldMk cId="3350148514" sldId="671"/>
            <ac:spMk id="33" creationId="{5843C674-4DD8-4211-A59F-31B245D57CDA}"/>
          </ac:spMkLst>
        </pc:spChg>
        <pc:spChg chg="add mod">
          <ac:chgData name="Cristian Chilipirea" userId="34ab170da5908fc4" providerId="LiveId" clId="{E6A114CD-C836-4A5C-A59E-5B196107C296}" dt="2018-10-08T15:40:59.576" v="3156" actId="20577"/>
          <ac:spMkLst>
            <pc:docMk/>
            <pc:sldMk cId="3350148514" sldId="671"/>
            <ac:spMk id="35" creationId="{26F34C5D-193B-48B0-AC85-98B5708851CD}"/>
          </ac:spMkLst>
        </pc:spChg>
        <pc:spChg chg="add mod">
          <ac:chgData name="Cristian Chilipirea" userId="34ab170da5908fc4" providerId="LiveId" clId="{E6A114CD-C836-4A5C-A59E-5B196107C296}" dt="2018-10-08T15:41:15.527" v="3161" actId="1076"/>
          <ac:spMkLst>
            <pc:docMk/>
            <pc:sldMk cId="3350148514" sldId="671"/>
            <ac:spMk id="37" creationId="{DC37CBED-74A3-46C7-80CF-31E775E97E45}"/>
          </ac:spMkLst>
        </pc:spChg>
        <pc:spChg chg="add mod">
          <ac:chgData name="Cristian Chilipirea" userId="34ab170da5908fc4" providerId="LiveId" clId="{E6A114CD-C836-4A5C-A59E-5B196107C296}" dt="2018-10-08T15:41:45.553" v="3167" actId="1076"/>
          <ac:spMkLst>
            <pc:docMk/>
            <pc:sldMk cId="3350148514" sldId="671"/>
            <ac:spMk id="39" creationId="{B0EB5535-552E-4E3C-9667-DE3C13F7AC8B}"/>
          </ac:spMkLst>
        </pc:spChg>
        <pc:cxnChg chg="add mod">
          <ac:chgData name="Cristian Chilipirea" userId="34ab170da5908fc4" providerId="LiveId" clId="{E6A114CD-C836-4A5C-A59E-5B196107C296}" dt="2018-10-08T15:39:37.351" v="3128" actId="1076"/>
          <ac:cxnSpMkLst>
            <pc:docMk/>
            <pc:sldMk cId="3350148514" sldId="671"/>
            <ac:cxnSpMk id="26" creationId="{212BC877-E516-47BA-8E7D-837338B76DAC}"/>
          </ac:cxnSpMkLst>
        </pc:cxnChg>
        <pc:cxnChg chg="add mod">
          <ac:chgData name="Cristian Chilipirea" userId="34ab170da5908fc4" providerId="LiveId" clId="{E6A114CD-C836-4A5C-A59E-5B196107C296}" dt="2018-10-08T15:39:46.401" v="3130" actId="692"/>
          <ac:cxnSpMkLst>
            <pc:docMk/>
            <pc:sldMk cId="3350148514" sldId="671"/>
            <ac:cxnSpMk id="29" creationId="{6A2D3B5E-F514-4239-B77D-29157E303ABE}"/>
          </ac:cxnSpMkLst>
        </pc:cxnChg>
        <pc:cxnChg chg="add mod">
          <ac:chgData name="Cristian Chilipirea" userId="34ab170da5908fc4" providerId="LiveId" clId="{E6A114CD-C836-4A5C-A59E-5B196107C296}" dt="2018-10-08T15:40:13.441" v="3141" actId="1076"/>
          <ac:cxnSpMkLst>
            <pc:docMk/>
            <pc:sldMk cId="3350148514" sldId="671"/>
            <ac:cxnSpMk id="31" creationId="{24150A6E-F186-4145-B6B0-AB091448D63E}"/>
          </ac:cxnSpMkLst>
        </pc:cxnChg>
        <pc:cxnChg chg="add mod">
          <ac:chgData name="Cristian Chilipirea" userId="34ab170da5908fc4" providerId="LiveId" clId="{E6A114CD-C836-4A5C-A59E-5B196107C296}" dt="2018-10-08T15:40:58.064" v="3155" actId="1076"/>
          <ac:cxnSpMkLst>
            <pc:docMk/>
            <pc:sldMk cId="3350148514" sldId="671"/>
            <ac:cxnSpMk id="34" creationId="{EE1E488B-B81F-4457-A941-A3681414340D}"/>
          </ac:cxnSpMkLst>
        </pc:cxnChg>
        <pc:cxnChg chg="add mod">
          <ac:chgData name="Cristian Chilipirea" userId="34ab170da5908fc4" providerId="LiveId" clId="{E6A114CD-C836-4A5C-A59E-5B196107C296}" dt="2018-10-08T15:41:15.527" v="3161" actId="1076"/>
          <ac:cxnSpMkLst>
            <pc:docMk/>
            <pc:sldMk cId="3350148514" sldId="671"/>
            <ac:cxnSpMk id="36" creationId="{961D0780-2CB2-45B3-A2EC-3DFBC762F1E1}"/>
          </ac:cxnSpMkLst>
        </pc:cxnChg>
        <pc:cxnChg chg="add mod">
          <ac:chgData name="Cristian Chilipirea" userId="34ab170da5908fc4" providerId="LiveId" clId="{E6A114CD-C836-4A5C-A59E-5B196107C296}" dt="2018-10-08T15:41:33.384" v="3163" actId="1076"/>
          <ac:cxnSpMkLst>
            <pc:docMk/>
            <pc:sldMk cId="3350148514" sldId="671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2:52.538" v="3178" actId="1076"/>
        <pc:sldMkLst>
          <pc:docMk/>
          <pc:sldMk cId="1566031737" sldId="672"/>
        </pc:sldMkLst>
        <pc:spChg chg="mod">
          <ac:chgData name="Cristian Chilipirea" userId="34ab170da5908fc4" providerId="LiveId" clId="{E6A114CD-C836-4A5C-A59E-5B196107C296}" dt="2018-10-08T15:42:01.764" v="3173" actId="20577"/>
          <ac:spMkLst>
            <pc:docMk/>
            <pc:sldMk cId="1566031737" sldId="672"/>
            <ac:spMk id="33" creationId="{5843C674-4DD8-4211-A59F-31B245D57CDA}"/>
          </ac:spMkLst>
        </pc:spChg>
        <pc:spChg chg="mod">
          <ac:chgData name="Cristian Chilipirea" userId="34ab170da5908fc4" providerId="LiveId" clId="{E6A114CD-C836-4A5C-A59E-5B196107C296}" dt="2018-10-08T15:42:09.889" v="3174" actId="1076"/>
          <ac:spMkLst>
            <pc:docMk/>
            <pc:sldMk cId="1566031737" sldId="672"/>
            <ac:spMk id="35" creationId="{26F34C5D-193B-48B0-AC85-98B5708851CD}"/>
          </ac:spMkLst>
        </pc:spChg>
        <pc:spChg chg="mod">
          <ac:chgData name="Cristian Chilipirea" userId="34ab170da5908fc4" providerId="LiveId" clId="{E6A114CD-C836-4A5C-A59E-5B196107C296}" dt="2018-10-08T15:42:52.538" v="3178" actId="1076"/>
          <ac:spMkLst>
            <pc:docMk/>
            <pc:sldMk cId="1566031737" sldId="672"/>
            <ac:spMk id="37" creationId="{DC37CBED-74A3-46C7-80CF-31E775E97E45}"/>
          </ac:spMkLst>
        </pc:spChg>
        <pc:spChg chg="mod">
          <ac:chgData name="Cristian Chilipirea" userId="34ab170da5908fc4" providerId="LiveId" clId="{E6A114CD-C836-4A5C-A59E-5B196107C296}" dt="2018-10-08T15:42:38.052" v="3177" actId="1076"/>
          <ac:spMkLst>
            <pc:docMk/>
            <pc:sldMk cId="1566031737" sldId="672"/>
            <ac:spMk id="39" creationId="{B0EB5535-552E-4E3C-9667-DE3C13F7AC8B}"/>
          </ac:spMkLst>
        </pc:spChg>
        <pc:cxnChg chg="mod">
          <ac:chgData name="Cristian Chilipirea" userId="34ab170da5908fc4" providerId="LiveId" clId="{E6A114CD-C836-4A5C-A59E-5B196107C296}" dt="2018-10-08T15:42:09.889" v="3174" actId="1076"/>
          <ac:cxnSpMkLst>
            <pc:docMk/>
            <pc:sldMk cId="1566031737" sldId="672"/>
            <ac:cxnSpMk id="34" creationId="{EE1E488B-B81F-4457-A941-A3681414340D}"/>
          </ac:cxnSpMkLst>
        </pc:cxnChg>
        <pc:cxnChg chg="mod">
          <ac:chgData name="Cristian Chilipirea" userId="34ab170da5908fc4" providerId="LiveId" clId="{E6A114CD-C836-4A5C-A59E-5B196107C296}" dt="2018-10-08T15:42:52.538" v="3178" actId="1076"/>
          <ac:cxnSpMkLst>
            <pc:docMk/>
            <pc:sldMk cId="1566031737" sldId="672"/>
            <ac:cxnSpMk id="36" creationId="{961D0780-2CB2-45B3-A2EC-3DFBC762F1E1}"/>
          </ac:cxnSpMkLst>
        </pc:cxnChg>
        <pc:cxnChg chg="mod">
          <ac:chgData name="Cristian Chilipirea" userId="34ab170da5908fc4" providerId="LiveId" clId="{E6A114CD-C836-4A5C-A59E-5B196107C296}" dt="2018-10-08T15:42:32.669" v="3176" actId="1076"/>
          <ac:cxnSpMkLst>
            <pc:docMk/>
            <pc:sldMk cId="1566031737" sldId="672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7:17.837" v="3391" actId="20577"/>
        <pc:sldMkLst>
          <pc:docMk/>
          <pc:sldMk cId="2961937931" sldId="673"/>
        </pc:sldMkLst>
        <pc:spChg chg="mod">
          <ac:chgData name="Cristian Chilipirea" userId="34ab170da5908fc4" providerId="LiveId" clId="{E6A114CD-C836-4A5C-A59E-5B196107C296}" dt="2018-10-08T15:47:17.837" v="3391" actId="20577"/>
          <ac:spMkLst>
            <pc:docMk/>
            <pc:sldMk cId="2961937931" sldId="673"/>
            <ac:spMk id="33" creationId="{5843C674-4DD8-4211-A59F-31B245D57CDA}"/>
          </ac:spMkLst>
        </pc:spChg>
      </pc:sldChg>
      <pc:sldChg chg="add del">
        <pc:chgData name="Cristian Chilipirea" userId="34ab170da5908fc4" providerId="LiveId" clId="{E6A114CD-C836-4A5C-A59E-5B196107C296}" dt="2018-10-08T15:57:07.307" v="3481" actId="2696"/>
        <pc:sldMkLst>
          <pc:docMk/>
          <pc:sldMk cId="1090662275" sldId="674"/>
        </pc:sldMkLst>
      </pc:sldChg>
      <pc:sldChg chg="addSp modSp add ord">
        <pc:chgData name="Cristian Chilipirea" userId="34ab170da5908fc4" providerId="LiveId" clId="{E6A114CD-C836-4A5C-A59E-5B196107C296}" dt="2018-10-08T15:59:43.353" v="3553" actId="1076"/>
        <pc:sldMkLst>
          <pc:docMk/>
          <pc:sldMk cId="2226103853" sldId="674"/>
        </pc:sldMkLst>
        <pc:spChg chg="mod">
          <ac:chgData name="Cristian Chilipirea" userId="34ab170da5908fc4" providerId="LiveId" clId="{E6A114CD-C836-4A5C-A59E-5B196107C296}" dt="2018-10-08T15:57:16.742" v="3485" actId="207"/>
          <ac:spMkLst>
            <pc:docMk/>
            <pc:sldMk cId="2226103853" sldId="674"/>
            <ac:spMk id="3" creationId="{339551E0-5B4F-468D-A5F2-74EA52B6C9FD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5" creationId="{32525260-60EB-4F4E-B907-D43F276BB04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6" creationId="{AA44177A-B423-4388-A485-5C649550C88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7" creationId="{707E92E6-5F0A-4708-9ADF-77FB4E3088D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8" creationId="{52B384D2-5ACA-48CF-B837-768810BCC591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9" creationId="{2961AB40-A149-403F-B7A7-878777C53B0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10" creationId="{E5861E7C-F294-4E1A-8ECC-2F574D690145}"/>
          </ac:spMkLst>
        </pc:spChg>
        <pc:spChg chg="add mod">
          <ac:chgData name="Cristian Chilipirea" userId="34ab170da5908fc4" providerId="LiveId" clId="{E6A114CD-C836-4A5C-A59E-5B196107C296}" dt="2018-10-08T15:58:18.482" v="3493" actId="207"/>
          <ac:spMkLst>
            <pc:docMk/>
            <pc:sldMk cId="2226103853" sldId="674"/>
            <ac:spMk id="11" creationId="{EFEA7453-CFCD-4715-9C9A-6407479C8FE7}"/>
          </ac:spMkLst>
        </pc:spChg>
        <pc:spChg chg="add mod">
          <ac:chgData name="Cristian Chilipirea" userId="34ab170da5908fc4" providerId="LiveId" clId="{E6A114CD-C836-4A5C-A59E-5B196107C296}" dt="2018-10-08T15:58:27.526" v="3495" actId="1076"/>
          <ac:spMkLst>
            <pc:docMk/>
            <pc:sldMk cId="2226103853" sldId="674"/>
            <ac:spMk id="12" creationId="{700396F7-16AB-4860-AD4D-BA6D9B74EFBF}"/>
          </ac:spMkLst>
        </pc:spChg>
        <pc:spChg chg="add mod">
          <ac:chgData name="Cristian Chilipirea" userId="34ab170da5908fc4" providerId="LiveId" clId="{E6A114CD-C836-4A5C-A59E-5B196107C296}" dt="2018-10-08T15:58:33.866" v="3497" actId="1076"/>
          <ac:spMkLst>
            <pc:docMk/>
            <pc:sldMk cId="2226103853" sldId="674"/>
            <ac:spMk id="13" creationId="{2F824D7B-A9B9-493B-A335-70793EFFF8F6}"/>
          </ac:spMkLst>
        </pc:spChg>
        <pc:spChg chg="add mod">
          <ac:chgData name="Cristian Chilipirea" userId="34ab170da5908fc4" providerId="LiveId" clId="{E6A114CD-C836-4A5C-A59E-5B196107C296}" dt="2018-10-08T15:59:11.897" v="3507" actId="20577"/>
          <ac:spMkLst>
            <pc:docMk/>
            <pc:sldMk cId="2226103853" sldId="674"/>
            <ac:spMk id="14" creationId="{9453A677-12ED-41EE-BBDF-D2DF3DDF7400}"/>
          </ac:spMkLst>
        </pc:spChg>
        <pc:spChg chg="add mod">
          <ac:chgData name="Cristian Chilipirea" userId="34ab170da5908fc4" providerId="LiveId" clId="{E6A114CD-C836-4A5C-A59E-5B196107C296}" dt="2018-10-08T15:59:43.353" v="3553" actId="1076"/>
          <ac:spMkLst>
            <pc:docMk/>
            <pc:sldMk cId="2226103853" sldId="674"/>
            <ac:spMk id="15" creationId="{FB24A907-3BB6-461D-B7E6-343C47B72C04}"/>
          </ac:spMkLst>
        </pc:spChg>
      </pc:sldChg>
      <pc:sldChg chg="modSp add ord">
        <pc:chgData name="Cristian Chilipirea" userId="34ab170da5908fc4" providerId="LiveId" clId="{E6A114CD-C836-4A5C-A59E-5B196107C296}" dt="2018-10-08T16:00:26.553" v="3654" actId="403"/>
        <pc:sldMkLst>
          <pc:docMk/>
          <pc:sldMk cId="3773405892" sldId="675"/>
        </pc:sldMkLst>
        <pc:spChg chg="mod">
          <ac:chgData name="Cristian Chilipirea" userId="34ab170da5908fc4" providerId="LiveId" clId="{E6A114CD-C836-4A5C-A59E-5B196107C296}" dt="2018-10-08T16:00:26.553" v="3654" actId="403"/>
          <ac:spMkLst>
            <pc:docMk/>
            <pc:sldMk cId="3773405892" sldId="675"/>
            <ac:spMk id="3" creationId="{339551E0-5B4F-468D-A5F2-74EA52B6C9FD}"/>
          </ac:spMkLst>
        </pc:spChg>
      </pc:sldChg>
      <pc:sldChg chg="modSp add">
        <pc:chgData name="Cristian Chilipirea" userId="34ab170da5908fc4" providerId="LiveId" clId="{E6A114CD-C836-4A5C-A59E-5B196107C296}" dt="2018-10-08T16:00:41.965" v="3689" actId="20577"/>
        <pc:sldMkLst>
          <pc:docMk/>
          <pc:sldMk cId="1837309573" sldId="676"/>
        </pc:sldMkLst>
        <pc:spChg chg="mod">
          <ac:chgData name="Cristian Chilipirea" userId="34ab170da5908fc4" providerId="LiveId" clId="{E6A114CD-C836-4A5C-A59E-5B196107C296}" dt="2018-10-08T16:00:41.965" v="3689" actId="20577"/>
          <ac:spMkLst>
            <pc:docMk/>
            <pc:sldMk cId="1837309573" sldId="676"/>
            <ac:spMk id="3" creationId="{339551E0-5B4F-468D-A5F2-74EA52B6C9FD}"/>
          </ac:spMkLst>
        </pc:spChg>
      </pc:sldChg>
      <pc:sldChg chg="addSp delSp modSp add">
        <pc:chgData name="Cristian Chilipirea" userId="34ab170da5908fc4" providerId="LiveId" clId="{E6A114CD-C836-4A5C-A59E-5B196107C296}" dt="2018-10-08T16:11:19.928" v="3769" actId="20577"/>
        <pc:sldMkLst>
          <pc:docMk/>
          <pc:sldMk cId="4127839880" sldId="677"/>
        </pc:sldMkLst>
        <pc:spChg chg="mod">
          <ac:chgData name="Cristian Chilipirea" userId="34ab170da5908fc4" providerId="LiveId" clId="{E6A114CD-C836-4A5C-A59E-5B196107C296}" dt="2018-10-08T16:07:39.056" v="3706" actId="20577"/>
          <ac:spMkLst>
            <pc:docMk/>
            <pc:sldMk cId="4127839880" sldId="677"/>
            <ac:spMk id="2" creationId="{24A7AAA6-F4A5-43EB-9D18-D90A4689F3D8}"/>
          </ac:spMkLst>
        </pc:spChg>
        <pc:spChg chg="mod">
          <ac:chgData name="Cristian Chilipirea" userId="34ab170da5908fc4" providerId="LiveId" clId="{E6A114CD-C836-4A5C-A59E-5B196107C296}" dt="2018-10-08T16:11:19.928" v="3769" actId="20577"/>
          <ac:spMkLst>
            <pc:docMk/>
            <pc:sldMk cId="4127839880" sldId="677"/>
            <ac:spMk id="3" creationId="{AA220B3F-9A29-43CA-BC57-1D5ED526C9C9}"/>
          </ac:spMkLst>
        </pc:spChg>
        <pc:spChg chg="add del">
          <ac:chgData name="Cristian Chilipirea" userId="34ab170da5908fc4" providerId="LiveId" clId="{E6A114CD-C836-4A5C-A59E-5B196107C296}" dt="2018-10-08T16:08:29.590" v="3709"/>
          <ac:spMkLst>
            <pc:docMk/>
            <pc:sldMk cId="4127839880" sldId="677"/>
            <ac:spMk id="5" creationId="{C4C9EB43-757C-4022-857F-98E580CE1F6D}"/>
          </ac:spMkLst>
        </pc:spChg>
      </pc:sldChg>
      <pc:sldChg chg="delSp modSp add">
        <pc:chgData name="Cristian Chilipirea" userId="34ab170da5908fc4" providerId="LiveId" clId="{E6A114CD-C836-4A5C-A59E-5B196107C296}" dt="2018-10-08T16:23:04.164" v="4204" actId="20577"/>
        <pc:sldMkLst>
          <pc:docMk/>
          <pc:sldMk cId="861391524" sldId="678"/>
        </pc:sldMkLst>
        <pc:spChg chg="del">
          <ac:chgData name="Cristian Chilipirea" userId="34ab170da5908fc4" providerId="LiveId" clId="{E6A114CD-C836-4A5C-A59E-5B196107C296}" dt="2018-10-08T16:11:26.718" v="3770" actId="478"/>
          <ac:spMkLst>
            <pc:docMk/>
            <pc:sldMk cId="861391524" sldId="678"/>
            <ac:spMk id="107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23:04.164" v="4204" actId="20577"/>
          <ac:spMkLst>
            <pc:docMk/>
            <pc:sldMk cId="861391524" sldId="678"/>
            <ac:spMk id="108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1:54.765" v="3783" actId="1076"/>
          <ac:spMkLst>
            <pc:docMk/>
            <pc:sldMk cId="861391524" sldId="678"/>
            <ac:spMk id="110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11:54.765" v="3783" actId="1076"/>
          <ac:picMkLst>
            <pc:docMk/>
            <pc:sldMk cId="861391524" sldId="678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07.544" v="3786"/>
        <pc:sldMkLst>
          <pc:docMk/>
          <pc:sldMk cId="1922949125" sldId="679"/>
        </pc:sldMkLst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4" creationId="{D8997E95-C700-419D-A503-C4EBAE9882B5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7" creationId="{3F615344-3983-4A9E-B95E-676508B44A71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07.544" v="3786"/>
          <ac:picMkLst>
            <pc:docMk/>
            <pc:sldMk cId="1922949125" sldId="679"/>
            <ac:picMk id="36" creationId="{B7D01B66-CC57-40E9-86C2-0612A5F7C129}"/>
          </ac:picMkLst>
        </pc:picChg>
        <pc:picChg chg="del">
          <ac:chgData name="Cristian Chilipirea" userId="34ab170da5908fc4" providerId="LiveId" clId="{E6A114CD-C836-4A5C-A59E-5B196107C296}" dt="2018-10-08T16:12:06.120" v="3785" actId="478"/>
          <ac:picMkLst>
            <pc:docMk/>
            <pc:sldMk cId="1922949125" sldId="679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11.959" v="3788"/>
        <pc:sldMkLst>
          <pc:docMk/>
          <pc:sldMk cId="3212079816" sldId="680"/>
        </pc:sldMkLst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5" creationId="{7ED8931A-8342-4356-8EB3-7ED50CE8C2A8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7" creationId="{DC740099-281C-408D-807C-0F7870091CFD}"/>
          </ac:spMkLst>
        </pc:spChg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1.959" v="3788"/>
          <ac:picMkLst>
            <pc:docMk/>
            <pc:sldMk cId="3212079816" sldId="680"/>
            <ac:picMk id="36" creationId="{60EC1EDE-AF3B-4EDD-8B72-038BA9792060}"/>
          </ac:picMkLst>
        </pc:picChg>
        <pc:picChg chg="del">
          <ac:chgData name="Cristian Chilipirea" userId="34ab170da5908fc4" providerId="LiveId" clId="{E6A114CD-C836-4A5C-A59E-5B196107C296}" dt="2018-10-08T16:12:10.987" v="3787" actId="478"/>
          <ac:picMkLst>
            <pc:docMk/>
            <pc:sldMk cId="3212079816" sldId="680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2:23.932" v="3791" actId="20577"/>
        <pc:sldMkLst>
          <pc:docMk/>
          <pc:sldMk cId="2732789114" sldId="681"/>
        </pc:sldMkLst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6.977" v="3790"/>
          <ac:spMkLst>
            <pc:docMk/>
            <pc:sldMk cId="2732789114" sldId="681"/>
            <ac:spMk id="35" creationId="{58E20624-E38F-492E-B52A-D7CCB7BE5B69}"/>
          </ac:spMkLst>
        </pc:spChg>
        <pc:spChg chg="add mod">
          <ac:chgData name="Cristian Chilipirea" userId="34ab170da5908fc4" providerId="LiveId" clId="{E6A114CD-C836-4A5C-A59E-5B196107C296}" dt="2018-10-08T16:12:23.932" v="3791" actId="20577"/>
          <ac:spMkLst>
            <pc:docMk/>
            <pc:sldMk cId="2732789114" sldId="681"/>
            <ac:spMk id="37" creationId="{A13425D5-8CC2-4EBE-963A-4DD7CCA79281}"/>
          </ac:spMkLst>
        </pc:spChg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6.977" v="3790"/>
          <ac:picMkLst>
            <pc:docMk/>
            <pc:sldMk cId="2732789114" sldId="681"/>
            <ac:picMk id="36" creationId="{AE4DF844-0525-4142-9E6C-37546A85BE21}"/>
          </ac:picMkLst>
        </pc:picChg>
        <pc:picChg chg="del">
          <ac:chgData name="Cristian Chilipirea" userId="34ab170da5908fc4" providerId="LiveId" clId="{E6A114CD-C836-4A5C-A59E-5B196107C296}" dt="2018-10-08T16:12:16.043" v="3789" actId="478"/>
          <ac:picMkLst>
            <pc:docMk/>
            <pc:sldMk cId="2732789114" sldId="681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07.713" v="3935" actId="20577"/>
        <pc:sldMkLst>
          <pc:docMk/>
          <pc:sldMk cId="1676512754" sldId="682"/>
        </pc:sldMkLst>
        <pc:spChg chg="mod">
          <ac:chgData name="Cristian Chilipirea" userId="34ab170da5908fc4" providerId="LiveId" clId="{E6A114CD-C836-4A5C-A59E-5B196107C296}" dt="2018-10-08T16:13:07.713" v="3935" actId="20577"/>
          <ac:spMkLst>
            <pc:docMk/>
            <pc:sldMk cId="1676512754" sldId="682"/>
            <ac:spMk id="2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30.313" v="3793"/>
          <ac:spMkLst>
            <pc:docMk/>
            <pc:sldMk cId="1676512754" sldId="682"/>
            <ac:spMk id="35" creationId="{C3E19E3F-BD1F-4DF3-9672-45B5A088E50D}"/>
          </ac:spMkLst>
        </pc:spChg>
        <pc:spChg chg="add mod">
          <ac:chgData name="Cristian Chilipirea" userId="34ab170da5908fc4" providerId="LiveId" clId="{E6A114CD-C836-4A5C-A59E-5B196107C296}" dt="2018-10-08T16:12:31.666" v="3794" actId="20577"/>
          <ac:spMkLst>
            <pc:docMk/>
            <pc:sldMk cId="1676512754" sldId="682"/>
            <ac:spMk id="37" creationId="{48AEF76A-3C49-4407-88B8-103886A51D04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30.313" v="3793"/>
          <ac:picMkLst>
            <pc:docMk/>
            <pc:sldMk cId="1676512754" sldId="682"/>
            <ac:picMk id="36" creationId="{E0F99036-ACE6-49DB-B7C3-92B4E3C4484E}"/>
          </ac:picMkLst>
        </pc:picChg>
        <pc:picChg chg="del">
          <ac:chgData name="Cristian Chilipirea" userId="34ab170da5908fc4" providerId="LiveId" clId="{E6A114CD-C836-4A5C-A59E-5B196107C296}" dt="2018-10-08T16:12:29.378" v="3792" actId="478"/>
          <ac:picMkLst>
            <pc:docMk/>
            <pc:sldMk cId="1676512754" sldId="682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21.930" v="3939" actId="478"/>
        <pc:sldMkLst>
          <pc:docMk/>
          <pc:sldMk cId="420368841" sldId="683"/>
        </pc:sldMkLst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3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3:21.930" v="3939" actId="478"/>
          <ac:spMkLst>
            <pc:docMk/>
            <pc:sldMk cId="420368841" sldId="683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17.016" v="3937"/>
          <ac:spMkLst>
            <pc:docMk/>
            <pc:sldMk cId="420368841" sldId="683"/>
            <ac:spMk id="36" creationId="{7354A469-D53C-4C3F-9297-9460239C97FF}"/>
          </ac:spMkLst>
        </pc:spChg>
        <pc:spChg chg="add mod">
          <ac:chgData name="Cristian Chilipirea" userId="34ab170da5908fc4" providerId="LiveId" clId="{E6A114CD-C836-4A5C-A59E-5B196107C296}" dt="2018-10-08T16:13:19.403" v="3938" actId="20577"/>
          <ac:spMkLst>
            <pc:docMk/>
            <pc:sldMk cId="420368841" sldId="683"/>
            <ac:spMk id="38" creationId="{824AA24F-803E-4661-9438-7DAFBE24C4EA}"/>
          </ac:spMkLst>
        </pc:spChg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17.016" v="3937"/>
          <ac:picMkLst>
            <pc:docMk/>
            <pc:sldMk cId="420368841" sldId="683"/>
            <ac:picMk id="37" creationId="{A61233A1-FA52-4003-8653-A207E90D5324}"/>
          </ac:picMkLst>
        </pc:picChg>
        <pc:picChg chg="del">
          <ac:chgData name="Cristian Chilipirea" userId="34ab170da5908fc4" providerId="LiveId" clId="{E6A114CD-C836-4A5C-A59E-5B196107C296}" dt="2018-10-08T16:13:16.461" v="3936" actId="478"/>
          <ac:picMkLst>
            <pc:docMk/>
            <pc:sldMk cId="420368841" sldId="683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44.041" v="3946" actId="20577"/>
        <pc:sldMkLst>
          <pc:docMk/>
          <pc:sldMk cId="3882920234" sldId="684"/>
        </pc:sldMkLst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29.263" v="3941"/>
          <ac:spMkLst>
            <pc:docMk/>
            <pc:sldMk cId="3882920234" sldId="684"/>
            <ac:spMk id="35" creationId="{88229189-8B24-4167-9E62-2815AC98E7A9}"/>
          </ac:spMkLst>
        </pc:spChg>
        <pc:spChg chg="add mod">
          <ac:chgData name="Cristian Chilipirea" userId="34ab170da5908fc4" providerId="LiveId" clId="{E6A114CD-C836-4A5C-A59E-5B196107C296}" dt="2018-10-08T16:13:44.041" v="3946" actId="20577"/>
          <ac:spMkLst>
            <pc:docMk/>
            <pc:sldMk cId="3882920234" sldId="684"/>
            <ac:spMk id="37" creationId="{9A4805EA-6A5B-4B84-ABE3-A65978327A4B}"/>
          </ac:spMkLst>
        </pc:spChg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13:37.811" v="3944" actId="478"/>
          <ac:picMkLst>
            <pc:docMk/>
            <pc:sldMk cId="3882920234" sldId="684"/>
            <ac:picMk id="36" creationId="{4C08D148-3CD6-4696-86D0-1FB8F4823336}"/>
          </ac:picMkLst>
        </pc:picChg>
        <pc:picChg chg="add mod">
          <ac:chgData name="Cristian Chilipirea" userId="34ab170da5908fc4" providerId="LiveId" clId="{E6A114CD-C836-4A5C-A59E-5B196107C296}" dt="2018-10-08T16:13:41.022" v="3945" actId="1076"/>
          <ac:picMkLst>
            <pc:docMk/>
            <pc:sldMk cId="3882920234" sldId="684"/>
            <ac:picMk id="38" creationId="{4738CE53-7BE4-49C4-B28B-CA89BFD1D7DF}"/>
          </ac:picMkLst>
        </pc:picChg>
        <pc:picChg chg="del">
          <ac:chgData name="Cristian Chilipirea" userId="34ab170da5908fc4" providerId="LiveId" clId="{E6A114CD-C836-4A5C-A59E-5B196107C296}" dt="2018-10-08T16:13:28.111" v="3940" actId="478"/>
          <ac:picMkLst>
            <pc:docMk/>
            <pc:sldMk cId="3882920234" sldId="684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3:52.326" v="3948"/>
        <pc:sldMkLst>
          <pc:docMk/>
          <pc:sldMk cId="2160171266" sldId="685"/>
        </pc:sldMkLst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5" creationId="{BFD7C836-C64F-4A20-8496-9B722E386B71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6" creationId="{5CA845C6-E283-4CAB-80EB-A2B293418FFB}"/>
          </ac:spMkLst>
        </pc:spChg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52.326" v="3948"/>
          <ac:picMkLst>
            <pc:docMk/>
            <pc:sldMk cId="2160171266" sldId="685"/>
            <ac:picMk id="37" creationId="{D7F5B97F-AC91-450D-AD99-0770D3EFF6A9}"/>
          </ac:picMkLst>
        </pc:picChg>
        <pc:picChg chg="del">
          <ac:chgData name="Cristian Chilipirea" userId="34ab170da5908fc4" providerId="LiveId" clId="{E6A114CD-C836-4A5C-A59E-5B196107C296}" dt="2018-10-08T16:13:51.392" v="3947" actId="478"/>
          <ac:picMkLst>
            <pc:docMk/>
            <pc:sldMk cId="2160171266" sldId="685"/>
            <ac:picMk id="1026" creationId="{00000000-0000-0000-0000-000000000000}"/>
          </ac:picMkLst>
        </pc:picChg>
      </pc:sldChg>
      <pc:sldChg chg="modSp add">
        <pc:chgData name="Cristian Chilipirea" userId="34ab170da5908fc4" providerId="LiveId" clId="{E6A114CD-C836-4A5C-A59E-5B196107C296}" dt="2018-10-08T16:14:26.140" v="3997" actId="1076"/>
        <pc:sldMkLst>
          <pc:docMk/>
          <pc:sldMk cId="1784788108" sldId="686"/>
        </pc:sldMkLst>
        <pc:spChg chg="mod">
          <ac:chgData name="Cristian Chilipirea" userId="34ab170da5908fc4" providerId="LiveId" clId="{E6A114CD-C836-4A5C-A59E-5B196107C296}" dt="2018-10-08T16:14:07.845" v="3984" actId="20577"/>
          <ac:spMkLst>
            <pc:docMk/>
            <pc:sldMk cId="1784788108" sldId="686"/>
            <ac:spMk id="2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4:26.140" v="3997" actId="1076"/>
          <ac:spMkLst>
            <pc:docMk/>
            <pc:sldMk cId="1784788108" sldId="686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1.978" v="4004" actId="478"/>
        <pc:sldMkLst>
          <pc:docMk/>
          <pc:sldMk cId="2028614115" sldId="687"/>
        </pc:sldMkLst>
        <pc:spChg chg="del">
          <ac:chgData name="Cristian Chilipirea" userId="34ab170da5908fc4" providerId="LiveId" clId="{E6A114CD-C836-4A5C-A59E-5B196107C296}" dt="2018-10-08T16:14:51.978" v="4004" actId="478"/>
          <ac:spMkLst>
            <pc:docMk/>
            <pc:sldMk cId="2028614115" sldId="687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2.985" v="3999"/>
          <ac:spMkLst>
            <pc:docMk/>
            <pc:sldMk cId="2028614115" sldId="687"/>
            <ac:spMk id="40" creationId="{76D9EC76-B5FC-4521-8AD2-8DEABB88385D}"/>
          </ac:spMkLst>
        </pc:spChg>
        <pc:spChg chg="del">
          <ac:chgData name="Cristian Chilipirea" userId="34ab170da5908fc4" providerId="LiveId" clId="{E6A114CD-C836-4A5C-A59E-5B196107C296}" dt="2018-10-08T16:14:31.985" v="3998" actId="478"/>
          <ac:spMkLst>
            <pc:docMk/>
            <pc:sldMk cId="2028614115" sldId="687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3.644" v="4005" actId="478"/>
        <pc:sldMkLst>
          <pc:docMk/>
          <pc:sldMk cId="3833256993" sldId="688"/>
        </pc:sldMkLst>
        <pc:spChg chg="del">
          <ac:chgData name="Cristian Chilipirea" userId="34ab170da5908fc4" providerId="LiveId" clId="{E6A114CD-C836-4A5C-A59E-5B196107C296}" dt="2018-10-08T16:14:53.644" v="4005" actId="478"/>
          <ac:spMkLst>
            <pc:docMk/>
            <pc:sldMk cId="3833256993" sldId="688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8.753" v="4001"/>
          <ac:spMkLst>
            <pc:docMk/>
            <pc:sldMk cId="3833256993" sldId="688"/>
            <ac:spMk id="40" creationId="{AE6CA083-45B7-4F76-8C91-303E4F4F71F0}"/>
          </ac:spMkLst>
        </pc:spChg>
        <pc:spChg chg="del">
          <ac:chgData name="Cristian Chilipirea" userId="34ab170da5908fc4" providerId="LiveId" clId="{E6A114CD-C836-4A5C-A59E-5B196107C296}" dt="2018-10-08T16:14:37.471" v="4000" actId="478"/>
          <ac:spMkLst>
            <pc:docMk/>
            <pc:sldMk cId="3833256993" sldId="688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6.048" v="4006" actId="478"/>
        <pc:sldMkLst>
          <pc:docMk/>
          <pc:sldMk cId="540864112" sldId="689"/>
        </pc:sldMkLst>
        <pc:spChg chg="del">
          <ac:chgData name="Cristian Chilipirea" userId="34ab170da5908fc4" providerId="LiveId" clId="{E6A114CD-C836-4A5C-A59E-5B196107C296}" dt="2018-10-08T16:14:56.048" v="4006" actId="478"/>
          <ac:spMkLst>
            <pc:docMk/>
            <pc:sldMk cId="540864112" sldId="689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43.672" v="4003"/>
          <ac:spMkLst>
            <pc:docMk/>
            <pc:sldMk cId="540864112" sldId="689"/>
            <ac:spMk id="40" creationId="{6AD9B132-A849-41BC-ACA7-AF210ED0EB80}"/>
          </ac:spMkLst>
        </pc:spChg>
        <pc:spChg chg="del">
          <ac:chgData name="Cristian Chilipirea" userId="34ab170da5908fc4" providerId="LiveId" clId="{E6A114CD-C836-4A5C-A59E-5B196107C296}" dt="2018-10-08T16:14:42.701" v="4002" actId="478"/>
          <ac:spMkLst>
            <pc:docMk/>
            <pc:sldMk cId="540864112" sldId="689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5:01.980" v="4009"/>
        <pc:sldMkLst>
          <pc:docMk/>
          <pc:sldMk cId="445149107" sldId="690"/>
        </pc:sldMkLst>
        <pc:spChg chg="del">
          <ac:chgData name="Cristian Chilipirea" userId="34ab170da5908fc4" providerId="LiveId" clId="{E6A114CD-C836-4A5C-A59E-5B196107C296}" dt="2018-10-08T16:14:58.702" v="4007" actId="478"/>
          <ac:spMkLst>
            <pc:docMk/>
            <pc:sldMk cId="445149107" sldId="690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5:01.980" v="4009"/>
          <ac:spMkLst>
            <pc:docMk/>
            <pc:sldMk cId="445149107" sldId="690"/>
            <ac:spMk id="40" creationId="{2A989A04-7D0A-4AF2-B05E-F98D9ECD0773}"/>
          </ac:spMkLst>
        </pc:spChg>
        <pc:spChg chg="del">
          <ac:chgData name="Cristian Chilipirea" userId="34ab170da5908fc4" providerId="LiveId" clId="{E6A114CD-C836-4A5C-A59E-5B196107C296}" dt="2018-10-08T16:15:00.946" v="4008" actId="478"/>
          <ac:spMkLst>
            <pc:docMk/>
            <pc:sldMk cId="445149107" sldId="690"/>
            <ac:spMk id="108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27.863" v="4208"/>
        <pc:sldMkLst>
          <pc:docMk/>
          <pc:sldMk cId="838004486" sldId="691"/>
        </pc:sldMkLst>
        <pc:spChg chg="del">
          <ac:chgData name="Cristian Chilipirea" userId="34ab170da5908fc4" providerId="LiveId" clId="{E6A114CD-C836-4A5C-A59E-5B196107C296}" dt="2018-10-08T16:16:13.129" v="4035" actId="478"/>
          <ac:spMkLst>
            <pc:docMk/>
            <pc:sldMk cId="838004486" sldId="69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1.969" v="4034" actId="478"/>
          <ac:spMkLst>
            <pc:docMk/>
            <pc:sldMk cId="838004486" sldId="69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4" creationId="{40B96E8E-07E8-4F60-B50A-7BCD3506D1B1}"/>
          </ac:spMkLst>
        </pc:spChg>
        <pc:spChg chg="add del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35" creationId="{A9D9ECE1-275D-4F6D-BB51-24CBFE5AE1A2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6" creationId="{743AFC99-45A9-4F5C-B87F-955A54400D9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8" creationId="{BA63A165-0DB4-473B-A687-3EFA4AE00EF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9" creationId="{4D762F3D-59C8-40CF-83D8-F588958C3549}"/>
          </ac:spMkLst>
        </pc:spChg>
        <pc:spChg chg="del mod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0.226" v="4033" actId="478"/>
          <ac:spMkLst>
            <pc:docMk/>
            <pc:sldMk cId="838004486" sldId="69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27.863" v="4208"/>
          <ac:picMkLst>
            <pc:docMk/>
            <pc:sldMk cId="838004486" sldId="691"/>
            <ac:picMk id="37" creationId="{6D83A38F-C0E6-4646-9538-51C630FC4DF4}"/>
          </ac:picMkLst>
        </pc:picChg>
        <pc:picChg chg="del">
          <ac:chgData name="Cristian Chilipirea" userId="34ab170da5908fc4" providerId="LiveId" clId="{E6A114CD-C836-4A5C-A59E-5B196107C296}" dt="2018-10-08T16:23:27.411" v="4207" actId="478"/>
          <ac:picMkLst>
            <pc:docMk/>
            <pc:sldMk cId="838004486" sldId="69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13.129" v="4035" actId="478"/>
          <ac:cxnSpMkLst>
            <pc:docMk/>
            <pc:sldMk cId="838004486" sldId="69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11.969" v="4034" actId="478"/>
          <ac:cxnSpMkLst>
            <pc:docMk/>
            <pc:sldMk cId="838004486" sldId="691"/>
            <ac:cxnSpMk id="33" creationId="{00000000-0000-0000-0000-000000000000}"/>
          </ac:cxnSpMkLst>
        </pc:cxnChg>
      </pc:sldChg>
      <pc:sldChg chg="modSp add ord">
        <pc:chgData name="Cristian Chilipirea" userId="34ab170da5908fc4" providerId="LiveId" clId="{E6A114CD-C836-4A5C-A59E-5B196107C296}" dt="2018-10-08T16:18:02.088" v="4089" actId="20577"/>
        <pc:sldMkLst>
          <pc:docMk/>
          <pc:sldMk cId="2698340280" sldId="692"/>
        </pc:sldMkLst>
        <pc:spChg chg="mod">
          <ac:chgData name="Cristian Chilipirea" userId="34ab170da5908fc4" providerId="LiveId" clId="{E6A114CD-C836-4A5C-A59E-5B196107C296}" dt="2018-10-08T16:18:02.088" v="4089" actId="20577"/>
          <ac:spMkLst>
            <pc:docMk/>
            <pc:sldMk cId="2698340280" sldId="692"/>
            <ac:spMk id="3" creationId="{92F7686B-FFD6-4950-8328-9F751987C65B}"/>
          </ac:spMkLst>
        </pc:spChg>
      </pc:sldChg>
      <pc:sldChg chg="add">
        <pc:chgData name="Cristian Chilipirea" userId="34ab170da5908fc4" providerId="LiveId" clId="{E6A114CD-C836-4A5C-A59E-5B196107C296}" dt="2018-10-08T16:17:38.088" v="4055"/>
        <pc:sldMkLst>
          <pc:docMk/>
          <pc:sldMk cId="1553554612" sldId="693"/>
        </pc:sldMkLst>
      </pc:sldChg>
      <pc:sldChg chg="modSp add ord">
        <pc:chgData name="Cristian Chilipirea" userId="34ab170da5908fc4" providerId="LiveId" clId="{E6A114CD-C836-4A5C-A59E-5B196107C296}" dt="2018-10-08T16:18:37.567" v="4120" actId="20577"/>
        <pc:sldMkLst>
          <pc:docMk/>
          <pc:sldMk cId="3154672191" sldId="694"/>
        </pc:sldMkLst>
        <pc:spChg chg="mod">
          <ac:chgData name="Cristian Chilipirea" userId="34ab170da5908fc4" providerId="LiveId" clId="{E6A114CD-C836-4A5C-A59E-5B196107C296}" dt="2018-10-08T16:18:37.567" v="4120" actId="20577"/>
          <ac:spMkLst>
            <pc:docMk/>
            <pc:sldMk cId="3154672191" sldId="694"/>
            <ac:spMk id="3" creationId="{AA220B3F-9A29-43CA-BC57-1D5ED526C9C9}"/>
          </ac:spMkLst>
        </pc:spChg>
      </pc:sldChg>
      <pc:sldChg chg="add">
        <pc:chgData name="Cristian Chilipirea" userId="34ab170da5908fc4" providerId="LiveId" clId="{E6A114CD-C836-4A5C-A59E-5B196107C296}" dt="2018-10-08T16:19:08.745" v="4121"/>
        <pc:sldMkLst>
          <pc:docMk/>
          <pc:sldMk cId="3641405071" sldId="695"/>
        </pc:sldMkLst>
      </pc:sldChg>
      <pc:sldChg chg="modSp add ord">
        <pc:chgData name="Cristian Chilipirea" userId="34ab170da5908fc4" providerId="LiveId" clId="{E6A114CD-C836-4A5C-A59E-5B196107C296}" dt="2018-10-08T16:20:33.789" v="4170" actId="20577"/>
        <pc:sldMkLst>
          <pc:docMk/>
          <pc:sldMk cId="138811220" sldId="696"/>
        </pc:sldMkLst>
        <pc:spChg chg="mod">
          <ac:chgData name="Cristian Chilipirea" userId="34ab170da5908fc4" providerId="LiveId" clId="{E6A114CD-C836-4A5C-A59E-5B196107C296}" dt="2018-10-08T16:19:59" v="4130" actId="20577"/>
          <ac:spMkLst>
            <pc:docMk/>
            <pc:sldMk cId="138811220" sldId="696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20:33.789" v="4170" actId="20577"/>
          <ac:spMkLst>
            <pc:docMk/>
            <pc:sldMk cId="138811220" sldId="696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6:31:53.424" v="4410" actId="1076"/>
        <pc:sldMkLst>
          <pc:docMk/>
          <pc:sldMk cId="1429318266" sldId="697"/>
        </pc:sldMkLst>
        <pc:spChg chg="mod">
          <ac:chgData name="Cristian Chilipirea" userId="34ab170da5908fc4" providerId="LiveId" clId="{E6A114CD-C836-4A5C-A59E-5B196107C296}" dt="2018-10-08T16:28:27.138" v="4247" actId="20577"/>
          <ac:spMkLst>
            <pc:docMk/>
            <pc:sldMk cId="1429318266" sldId="697"/>
            <ac:spMk id="2" creationId="{71678F68-EF50-4A4D-A588-85B653E8E8FB}"/>
          </ac:spMkLst>
        </pc:spChg>
        <pc:spChg chg="mod">
          <ac:chgData name="Cristian Chilipirea" userId="34ab170da5908fc4" providerId="LiveId" clId="{E6A114CD-C836-4A5C-A59E-5B196107C296}" dt="2018-10-08T16:31:10.330" v="4398" actId="207"/>
          <ac:spMkLst>
            <pc:docMk/>
            <pc:sldMk cId="1429318266" sldId="697"/>
            <ac:spMk id="3" creationId="{CDF460C6-039B-43E4-ADE4-1756021EA5EB}"/>
          </ac:spMkLst>
        </pc:spChg>
        <pc:spChg chg="add mod">
          <ac:chgData name="Cristian Chilipirea" userId="34ab170da5908fc4" providerId="LiveId" clId="{E6A114CD-C836-4A5C-A59E-5B196107C296}" dt="2018-10-08T16:31:53.424" v="4410" actId="1076"/>
          <ac:spMkLst>
            <pc:docMk/>
            <pc:sldMk cId="1429318266" sldId="697"/>
            <ac:spMk id="5" creationId="{31AE2AB6-7DCB-48AB-8ADD-FB39AB3B3433}"/>
          </ac:spMkLst>
        </pc:spChg>
      </pc:sldChg>
      <pc:sldChg chg="add del">
        <pc:chgData name="Cristian Chilipirea" userId="34ab170da5908fc4" providerId="LiveId" clId="{E6A114CD-C836-4A5C-A59E-5B196107C296}" dt="2018-10-08T16:28:22.367" v="4239" actId="2696"/>
        <pc:sldMkLst>
          <pc:docMk/>
          <pc:sldMk cId="2513114995" sldId="697"/>
        </pc:sldMkLst>
      </pc:sldChg>
      <pc:sldChg chg="modSp add">
        <pc:chgData name="Cristian Chilipirea" userId="34ab170da5908fc4" providerId="LiveId" clId="{E6A114CD-C836-4A5C-A59E-5B196107C296}" dt="2018-10-08T16:33:32.828" v="4451" actId="14100"/>
        <pc:sldMkLst>
          <pc:docMk/>
          <pc:sldMk cId="656273675" sldId="698"/>
        </pc:sldMkLst>
        <pc:spChg chg="mod">
          <ac:chgData name="Cristian Chilipirea" userId="34ab170da5908fc4" providerId="LiveId" clId="{E6A114CD-C836-4A5C-A59E-5B196107C296}" dt="2018-10-08T16:32:04.151" v="4413" actId="20577"/>
          <ac:spMkLst>
            <pc:docMk/>
            <pc:sldMk cId="656273675" sldId="698"/>
            <ac:spMk id="3" creationId="{CDF460C6-039B-43E4-ADE4-1756021EA5EB}"/>
          </ac:spMkLst>
        </pc:spChg>
        <pc:spChg chg="mod">
          <ac:chgData name="Cristian Chilipirea" userId="34ab170da5908fc4" providerId="LiveId" clId="{E6A114CD-C836-4A5C-A59E-5B196107C296}" dt="2018-10-08T16:33:32.828" v="4451" actId="14100"/>
          <ac:spMkLst>
            <pc:docMk/>
            <pc:sldMk cId="656273675" sldId="698"/>
            <ac:spMk id="5" creationId="{31AE2AB6-7DCB-48AB-8ADD-FB39AB3B3433}"/>
          </ac:spMkLst>
        </pc:spChg>
      </pc:sldChg>
      <pc:sldChg chg="addSp modSp add">
        <pc:chgData name="Cristian Chilipirea" userId="34ab170da5908fc4" providerId="LiveId" clId="{E6A114CD-C836-4A5C-A59E-5B196107C296}" dt="2018-10-08T16:35:07.157" v="4527" actId="1076"/>
        <pc:sldMkLst>
          <pc:docMk/>
          <pc:sldMk cId="3053016918" sldId="699"/>
        </pc:sldMkLst>
        <pc:spChg chg="add mod">
          <ac:chgData name="Cristian Chilipirea" userId="34ab170da5908fc4" providerId="LiveId" clId="{E6A114CD-C836-4A5C-A59E-5B196107C296}" dt="2018-10-08T16:34:44.570" v="4518" actId="20577"/>
          <ac:spMkLst>
            <pc:docMk/>
            <pc:sldMk cId="3053016918" sldId="699"/>
            <ac:spMk id="6" creationId="{FFBD14EC-D791-488A-8EB7-EEDFC2A13D5F}"/>
          </ac:spMkLst>
        </pc:spChg>
        <pc:cxnChg chg="add mod">
          <ac:chgData name="Cristian Chilipirea" userId="34ab170da5908fc4" providerId="LiveId" clId="{E6A114CD-C836-4A5C-A59E-5B196107C296}" dt="2018-10-08T16:34:57.773" v="4521" actId="1076"/>
          <ac:cxnSpMkLst>
            <pc:docMk/>
            <pc:sldMk cId="3053016918" sldId="699"/>
            <ac:cxnSpMk id="7" creationId="{C49D712F-36CB-4EBD-BC32-73083F7A1E6A}"/>
          </ac:cxnSpMkLst>
        </pc:cxnChg>
        <pc:cxnChg chg="add mod">
          <ac:chgData name="Cristian Chilipirea" userId="34ab170da5908fc4" providerId="LiveId" clId="{E6A114CD-C836-4A5C-A59E-5B196107C296}" dt="2018-10-08T16:35:01.461" v="4523" actId="1076"/>
          <ac:cxnSpMkLst>
            <pc:docMk/>
            <pc:sldMk cId="3053016918" sldId="699"/>
            <ac:cxnSpMk id="9" creationId="{0CECAE2B-B1C7-4CD3-A733-7EE3399B3E77}"/>
          </ac:cxnSpMkLst>
        </pc:cxnChg>
        <pc:cxnChg chg="add mod">
          <ac:chgData name="Cristian Chilipirea" userId="34ab170da5908fc4" providerId="LiveId" clId="{E6A114CD-C836-4A5C-A59E-5B196107C296}" dt="2018-10-08T16:35:03.352" v="4525" actId="1076"/>
          <ac:cxnSpMkLst>
            <pc:docMk/>
            <pc:sldMk cId="3053016918" sldId="699"/>
            <ac:cxnSpMk id="10" creationId="{407BFCDF-CF91-49AD-A2C0-D066CE06FEB5}"/>
          </ac:cxnSpMkLst>
        </pc:cxnChg>
        <pc:cxnChg chg="add mod">
          <ac:chgData name="Cristian Chilipirea" userId="34ab170da5908fc4" providerId="LiveId" clId="{E6A114CD-C836-4A5C-A59E-5B196107C296}" dt="2018-10-08T16:35:07.157" v="4527" actId="1076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addSp delSp modSp add">
        <pc:chgData name="Cristian Chilipirea" userId="34ab170da5908fc4" providerId="LiveId" clId="{E6A114CD-C836-4A5C-A59E-5B196107C296}" dt="2018-10-08T16:36:02.028" v="4640" actId="1076"/>
        <pc:sldMkLst>
          <pc:docMk/>
          <pc:sldMk cId="4067465942" sldId="700"/>
        </pc:sldMkLst>
        <pc:spChg chg="mod">
          <ac:chgData name="Cristian Chilipirea" userId="34ab170da5908fc4" providerId="LiveId" clId="{E6A114CD-C836-4A5C-A59E-5B196107C296}" dt="2018-10-08T16:35:51.555" v="4636" actId="207"/>
          <ac:spMkLst>
            <pc:docMk/>
            <pc:sldMk cId="4067465942" sldId="700"/>
            <ac:spMk id="6" creationId="{FFBD14EC-D791-488A-8EB7-EEDFC2A13D5F}"/>
          </ac:spMkLst>
        </pc:spChg>
        <pc:cxnChg chg="del">
          <ac:chgData name="Cristian Chilipirea" userId="34ab170da5908fc4" providerId="LiveId" clId="{E6A114CD-C836-4A5C-A59E-5B196107C296}" dt="2018-10-08T16:35:19.852" v="4529" actId="478"/>
          <ac:cxnSpMkLst>
            <pc:docMk/>
            <pc:sldMk cId="4067465942" sldId="700"/>
            <ac:cxnSpMk id="7" creationId="{C49D712F-36CB-4EBD-BC32-73083F7A1E6A}"/>
          </ac:cxnSpMkLst>
        </pc:cxnChg>
        <pc:cxnChg chg="del">
          <ac:chgData name="Cristian Chilipirea" userId="34ab170da5908fc4" providerId="LiveId" clId="{E6A114CD-C836-4A5C-A59E-5B196107C296}" dt="2018-10-08T16:35:20.392" v="4530" actId="478"/>
          <ac:cxnSpMkLst>
            <pc:docMk/>
            <pc:sldMk cId="4067465942" sldId="700"/>
            <ac:cxnSpMk id="9" creationId="{0CECAE2B-B1C7-4CD3-A733-7EE3399B3E77}"/>
          </ac:cxnSpMkLst>
        </pc:cxnChg>
        <pc:cxnChg chg="del">
          <ac:chgData name="Cristian Chilipirea" userId="34ab170da5908fc4" providerId="LiveId" clId="{E6A114CD-C836-4A5C-A59E-5B196107C296}" dt="2018-10-08T16:35:20.932" v="4531" actId="478"/>
          <ac:cxnSpMkLst>
            <pc:docMk/>
            <pc:sldMk cId="4067465942" sldId="700"/>
            <ac:cxnSpMk id="10" creationId="{407BFCDF-CF91-49AD-A2C0-D066CE06FEB5}"/>
          </ac:cxnSpMkLst>
        </pc:cxnChg>
        <pc:cxnChg chg="del">
          <ac:chgData name="Cristian Chilipirea" userId="34ab170da5908fc4" providerId="LiveId" clId="{E6A114CD-C836-4A5C-A59E-5B196107C296}" dt="2018-10-08T16:35:21.996" v="4532" actId="478"/>
          <ac:cxnSpMkLst>
            <pc:docMk/>
            <pc:sldMk cId="4067465942" sldId="700"/>
            <ac:cxnSpMk id="11" creationId="{B3E65BA6-8E51-4843-9A0F-93C2BD344EAE}"/>
          </ac:cxnSpMkLst>
        </pc:cxnChg>
        <pc:cxnChg chg="add mod">
          <ac:chgData name="Cristian Chilipirea" userId="34ab170da5908fc4" providerId="LiveId" clId="{E6A114CD-C836-4A5C-A59E-5B196107C296}" dt="2018-10-08T16:35:58.678" v="4638" actId="1076"/>
          <ac:cxnSpMkLst>
            <pc:docMk/>
            <pc:sldMk cId="4067465942" sldId="700"/>
            <ac:cxnSpMk id="12" creationId="{798FB1BC-B407-49E8-8CC1-4C0B13E5490D}"/>
          </ac:cxnSpMkLst>
        </pc:cxnChg>
        <pc:cxnChg chg="add mod">
          <ac:chgData name="Cristian Chilipirea" userId="34ab170da5908fc4" providerId="LiveId" clId="{E6A114CD-C836-4A5C-A59E-5B196107C296}" dt="2018-10-08T16:36:02.028" v="4640" actId="1076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 add ord">
        <pc:chgData name="Cristian Chilipirea" userId="34ab170da5908fc4" providerId="LiveId" clId="{E6A114CD-C836-4A5C-A59E-5B196107C296}" dt="2018-10-08T16:39:10.499" v="4795" actId="207"/>
        <pc:sldMkLst>
          <pc:docMk/>
          <pc:sldMk cId="1384152082" sldId="701"/>
        </pc:sldMkLst>
        <pc:spChg chg="mod">
          <ac:chgData name="Cristian Chilipirea" userId="34ab170da5908fc4" providerId="LiveId" clId="{E6A114CD-C836-4A5C-A59E-5B196107C296}" dt="2018-10-08T16:37:03.983" v="4683" actId="20577"/>
          <ac:spMkLst>
            <pc:docMk/>
            <pc:sldMk cId="1384152082" sldId="701"/>
            <ac:spMk id="2" creationId="{AAAF8688-5099-4EBA-BD7F-067152F5554D}"/>
          </ac:spMkLst>
        </pc:spChg>
        <pc:spChg chg="mod">
          <ac:chgData name="Cristian Chilipirea" userId="34ab170da5908fc4" providerId="LiveId" clId="{E6A114CD-C836-4A5C-A59E-5B196107C296}" dt="2018-10-08T16:39:10.499" v="4795" actId="207"/>
          <ac:spMkLst>
            <pc:docMk/>
            <pc:sldMk cId="1384152082" sldId="701"/>
            <ac:spMk id="3" creationId="{F6100568-24F0-4C63-A491-0ECAA8AFC9A0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5D5AFC37-FDD5-4636-BBA1-7206696CC6DF}"/>
    <pc:docChg chg="addSld delSld modSld">
      <pc:chgData name="Cristian Chilipirea" userId="34ab170da5908fc4" providerId="LiveId" clId="{5D5AFC37-FDD5-4636-BBA1-7206696CC6DF}" dt="2019-09-16T12:00:05.923" v="314"/>
      <pc:docMkLst>
        <pc:docMk/>
      </pc:docMkLst>
      <pc:sldChg chg="del">
        <pc:chgData name="Cristian Chilipirea" userId="34ab170da5908fc4" providerId="LiveId" clId="{5D5AFC37-FDD5-4636-BBA1-7206696CC6DF}" dt="2019-09-16T11:50:21.612" v="119" actId="2696"/>
        <pc:sldMkLst>
          <pc:docMk/>
          <pc:sldMk cId="771936063" sldId="266"/>
        </pc:sldMkLst>
      </pc:sldChg>
      <pc:sldChg chg="del">
        <pc:chgData name="Cristian Chilipirea" userId="34ab170da5908fc4" providerId="LiveId" clId="{5D5AFC37-FDD5-4636-BBA1-7206696CC6DF}" dt="2019-09-16T11:50:21.644" v="121" actId="2696"/>
        <pc:sldMkLst>
          <pc:docMk/>
          <pc:sldMk cId="1724823294" sldId="267"/>
        </pc:sldMkLst>
      </pc:sldChg>
      <pc:sldChg chg="del">
        <pc:chgData name="Cristian Chilipirea" userId="34ab170da5908fc4" providerId="LiveId" clId="{5D5AFC37-FDD5-4636-BBA1-7206696CC6DF}" dt="2019-09-16T11:50:21.659" v="122" actId="2696"/>
        <pc:sldMkLst>
          <pc:docMk/>
          <pc:sldMk cId="3810417660" sldId="268"/>
        </pc:sldMkLst>
      </pc:sldChg>
      <pc:sldChg chg="del">
        <pc:chgData name="Cristian Chilipirea" userId="34ab170da5908fc4" providerId="LiveId" clId="{5D5AFC37-FDD5-4636-BBA1-7206696CC6DF}" dt="2019-09-16T11:50:21.675" v="123" actId="2696"/>
        <pc:sldMkLst>
          <pc:docMk/>
          <pc:sldMk cId="74182113" sldId="269"/>
        </pc:sldMkLst>
      </pc:sldChg>
      <pc:sldChg chg="del">
        <pc:chgData name="Cristian Chilipirea" userId="34ab170da5908fc4" providerId="LiveId" clId="{5D5AFC37-FDD5-4636-BBA1-7206696CC6DF}" dt="2019-09-16T11:50:21.690" v="124" actId="2696"/>
        <pc:sldMkLst>
          <pc:docMk/>
          <pc:sldMk cId="6187237" sldId="270"/>
        </pc:sldMkLst>
      </pc:sldChg>
      <pc:sldChg chg="del">
        <pc:chgData name="Cristian Chilipirea" userId="34ab170da5908fc4" providerId="LiveId" clId="{5D5AFC37-FDD5-4636-BBA1-7206696CC6DF}" dt="2019-09-16T11:50:21.706" v="125" actId="2696"/>
        <pc:sldMkLst>
          <pc:docMk/>
          <pc:sldMk cId="2152213275" sldId="271"/>
        </pc:sldMkLst>
      </pc:sldChg>
      <pc:sldChg chg="del">
        <pc:chgData name="Cristian Chilipirea" userId="34ab170da5908fc4" providerId="LiveId" clId="{5D5AFC37-FDD5-4636-BBA1-7206696CC6DF}" dt="2019-09-16T11:50:21.722" v="126" actId="2696"/>
        <pc:sldMkLst>
          <pc:docMk/>
          <pc:sldMk cId="96622311" sldId="272"/>
        </pc:sldMkLst>
      </pc:sldChg>
      <pc:sldChg chg="del">
        <pc:chgData name="Cristian Chilipirea" userId="34ab170da5908fc4" providerId="LiveId" clId="{5D5AFC37-FDD5-4636-BBA1-7206696CC6DF}" dt="2019-09-16T11:50:21.737" v="127" actId="2696"/>
        <pc:sldMkLst>
          <pc:docMk/>
          <pc:sldMk cId="3239565847" sldId="273"/>
        </pc:sldMkLst>
      </pc:sldChg>
      <pc:sldChg chg="del">
        <pc:chgData name="Cristian Chilipirea" userId="34ab170da5908fc4" providerId="LiveId" clId="{5D5AFC37-FDD5-4636-BBA1-7206696CC6DF}" dt="2019-09-16T11:50:21.737" v="128" actId="2696"/>
        <pc:sldMkLst>
          <pc:docMk/>
          <pc:sldMk cId="2446500507" sldId="274"/>
        </pc:sldMkLst>
      </pc:sldChg>
      <pc:sldChg chg="del">
        <pc:chgData name="Cristian Chilipirea" userId="34ab170da5908fc4" providerId="LiveId" clId="{5D5AFC37-FDD5-4636-BBA1-7206696CC6DF}" dt="2019-09-16T11:50:21.753" v="129" actId="2696"/>
        <pc:sldMkLst>
          <pc:docMk/>
          <pc:sldMk cId="2118038314" sldId="275"/>
        </pc:sldMkLst>
      </pc:sldChg>
      <pc:sldChg chg="del">
        <pc:chgData name="Cristian Chilipirea" userId="34ab170da5908fc4" providerId="LiveId" clId="{5D5AFC37-FDD5-4636-BBA1-7206696CC6DF}" dt="2019-09-16T11:50:21.769" v="130" actId="2696"/>
        <pc:sldMkLst>
          <pc:docMk/>
          <pc:sldMk cId="2941731681" sldId="276"/>
        </pc:sldMkLst>
      </pc:sldChg>
      <pc:sldChg chg="del">
        <pc:chgData name="Cristian Chilipirea" userId="34ab170da5908fc4" providerId="LiveId" clId="{5D5AFC37-FDD5-4636-BBA1-7206696CC6DF}" dt="2019-09-16T11:50:21.784" v="131" actId="2696"/>
        <pc:sldMkLst>
          <pc:docMk/>
          <pc:sldMk cId="697219459" sldId="277"/>
        </pc:sldMkLst>
      </pc:sldChg>
      <pc:sldChg chg="del">
        <pc:chgData name="Cristian Chilipirea" userId="34ab170da5908fc4" providerId="LiveId" clId="{5D5AFC37-FDD5-4636-BBA1-7206696CC6DF}" dt="2019-09-16T11:50:21.800" v="132" actId="2696"/>
        <pc:sldMkLst>
          <pc:docMk/>
          <pc:sldMk cId="2568684844" sldId="278"/>
        </pc:sldMkLst>
      </pc:sldChg>
      <pc:sldChg chg="del">
        <pc:chgData name="Cristian Chilipirea" userId="34ab170da5908fc4" providerId="LiveId" clId="{5D5AFC37-FDD5-4636-BBA1-7206696CC6DF}" dt="2019-09-16T11:50:21.425" v="110" actId="2696"/>
        <pc:sldMkLst>
          <pc:docMk/>
          <pc:sldMk cId="2354362939" sldId="279"/>
        </pc:sldMkLst>
      </pc:sldChg>
      <pc:sldChg chg="del">
        <pc:chgData name="Cristian Chilipirea" userId="34ab170da5908fc4" providerId="LiveId" clId="{5D5AFC37-FDD5-4636-BBA1-7206696CC6DF}" dt="2019-09-16T11:50:21.628" v="120" actId="2696"/>
        <pc:sldMkLst>
          <pc:docMk/>
          <pc:sldMk cId="3085238357" sldId="280"/>
        </pc:sldMkLst>
      </pc:sldChg>
      <pc:sldChg chg="del">
        <pc:chgData name="Cristian Chilipirea" userId="34ab170da5908fc4" providerId="LiveId" clId="{5D5AFC37-FDD5-4636-BBA1-7206696CC6DF}" dt="2019-09-16T11:50:21.472" v="112" actId="2696"/>
        <pc:sldMkLst>
          <pc:docMk/>
          <pc:sldMk cId="2297006857" sldId="281"/>
        </pc:sldMkLst>
      </pc:sldChg>
      <pc:sldChg chg="del">
        <pc:chgData name="Cristian Chilipirea" userId="34ab170da5908fc4" providerId="LiveId" clId="{5D5AFC37-FDD5-4636-BBA1-7206696CC6DF}" dt="2019-09-16T11:50:21.487" v="113" actId="2696"/>
        <pc:sldMkLst>
          <pc:docMk/>
          <pc:sldMk cId="582673609" sldId="282"/>
        </pc:sldMkLst>
      </pc:sldChg>
      <pc:sldChg chg="del">
        <pc:chgData name="Cristian Chilipirea" userId="34ab170da5908fc4" providerId="LiveId" clId="{5D5AFC37-FDD5-4636-BBA1-7206696CC6DF}" dt="2019-09-16T11:50:21.503" v="114" actId="2696"/>
        <pc:sldMkLst>
          <pc:docMk/>
          <pc:sldMk cId="2173056092" sldId="283"/>
        </pc:sldMkLst>
      </pc:sldChg>
      <pc:sldChg chg="del">
        <pc:chgData name="Cristian Chilipirea" userId="34ab170da5908fc4" providerId="LiveId" clId="{5D5AFC37-FDD5-4636-BBA1-7206696CC6DF}" dt="2019-09-16T11:50:21.519" v="115" actId="2696"/>
        <pc:sldMkLst>
          <pc:docMk/>
          <pc:sldMk cId="2627090702" sldId="284"/>
        </pc:sldMkLst>
      </pc:sldChg>
      <pc:sldChg chg="modSp">
        <pc:chgData name="Cristian Chilipirea" userId="34ab170da5908fc4" providerId="LiveId" clId="{5D5AFC37-FDD5-4636-BBA1-7206696CC6DF}" dt="2019-09-16T11:50:13.050" v="3" actId="20577"/>
        <pc:sldMkLst>
          <pc:docMk/>
          <pc:sldMk cId="0" sldId="485"/>
        </pc:sldMkLst>
        <pc:spChg chg="mod">
          <ac:chgData name="Cristian Chilipirea" userId="34ab170da5908fc4" providerId="LiveId" clId="{5D5AFC37-FDD5-4636-BBA1-7206696CC6DF}" dt="2019-09-16T11:50:13.050" v="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modSp add">
        <pc:chgData name="Cristian Chilipirea" userId="34ab170da5908fc4" providerId="LiveId" clId="{5D5AFC37-FDD5-4636-BBA1-7206696CC6DF}" dt="2019-09-16T11:50:32.018" v="167" actId="1076"/>
        <pc:sldMkLst>
          <pc:docMk/>
          <pc:sldMk cId="1859369173" sldId="486"/>
        </pc:sldMkLst>
        <pc:spChg chg="add mod">
          <ac:chgData name="Cristian Chilipirea" userId="34ab170da5908fc4" providerId="LiveId" clId="{5D5AFC37-FDD5-4636-BBA1-7206696CC6DF}" dt="2019-09-16T11:50:32.018" v="167" actId="1076"/>
          <ac:spMkLst>
            <pc:docMk/>
            <pc:sldMk cId="1859369173" sldId="486"/>
            <ac:spMk id="5" creationId="{9C13EE14-199C-4E93-BE72-DD0CC9E55C26}"/>
          </ac:spMkLst>
        </pc:spChg>
        <pc:picChg chg="add mod">
          <ac:chgData name="Cristian Chilipirea" userId="34ab170da5908fc4" providerId="LiveId" clId="{5D5AFC37-FDD5-4636-BBA1-7206696CC6DF}" dt="2019-09-16T11:50:32.018" v="167" actId="1076"/>
          <ac:picMkLst>
            <pc:docMk/>
            <pc:sldMk cId="1859369173" sldId="486"/>
            <ac:picMk id="6" creationId="{EB5FA9DB-F4AE-4E05-A34B-567C19EC030A}"/>
          </ac:picMkLst>
        </pc:picChg>
      </pc:sldChg>
      <pc:sldChg chg="addSp delSp modSp add">
        <pc:chgData name="Cristian Chilipirea" userId="34ab170da5908fc4" providerId="LiveId" clId="{5D5AFC37-FDD5-4636-BBA1-7206696CC6DF}" dt="2019-09-16T11:50:50.303" v="171"/>
        <pc:sldMkLst>
          <pc:docMk/>
          <pc:sldMk cId="2046833590" sldId="487"/>
        </pc:sldMkLst>
        <pc:spChg chg="mod">
          <ac:chgData name="Cristian Chilipirea" userId="34ab170da5908fc4" providerId="LiveId" clId="{5D5AFC37-FDD5-4636-BBA1-7206696CC6DF}" dt="2019-09-16T11:50:50.303" v="171"/>
          <ac:spMkLst>
            <pc:docMk/>
            <pc:sldMk cId="2046833590" sldId="487"/>
            <ac:spMk id="2" creationId="{0C6F39A5-2548-4D4B-8258-286C2501F9CC}"/>
          </ac:spMkLst>
        </pc:spChg>
        <pc:spChg chg="del">
          <ac:chgData name="Cristian Chilipirea" userId="34ab170da5908fc4" providerId="LiveId" clId="{5D5AFC37-FDD5-4636-BBA1-7206696CC6DF}" dt="2019-09-16T11:50:45.912" v="169" actId="478"/>
          <ac:spMkLst>
            <pc:docMk/>
            <pc:sldMk cId="2046833590" sldId="487"/>
            <ac:spMk id="3" creationId="{A28EC452-A633-484B-82CE-2618ECA77072}"/>
          </ac:spMkLst>
        </pc:spChg>
        <pc:spChg chg="add">
          <ac:chgData name="Cristian Chilipirea" userId="34ab170da5908fc4" providerId="LiveId" clId="{5D5AFC37-FDD5-4636-BBA1-7206696CC6DF}" dt="2019-09-16T11:50:46.272" v="170"/>
          <ac:spMkLst>
            <pc:docMk/>
            <pc:sldMk cId="2046833590" sldId="487"/>
            <ac:spMk id="5" creationId="{C03EC4CD-BCD9-43FF-8839-3A2B31E076AC}"/>
          </ac:spMkLst>
        </pc:spChg>
      </pc:sldChg>
      <pc:sldChg chg="add">
        <pc:chgData name="Cristian Chilipirea" userId="34ab170da5908fc4" providerId="LiveId" clId="{5D5AFC37-FDD5-4636-BBA1-7206696CC6DF}" dt="2019-09-16T11:50:52.209" v="172"/>
        <pc:sldMkLst>
          <pc:docMk/>
          <pc:sldMk cId="3111916491" sldId="488"/>
        </pc:sldMkLst>
      </pc:sldChg>
      <pc:sldChg chg="addSp delSp modSp add">
        <pc:chgData name="Cristian Chilipirea" userId="34ab170da5908fc4" providerId="LiveId" clId="{5D5AFC37-FDD5-4636-BBA1-7206696CC6DF}" dt="2019-09-16T11:51:19.133" v="178"/>
        <pc:sldMkLst>
          <pc:docMk/>
          <pc:sldMk cId="184279659" sldId="489"/>
        </pc:sldMkLst>
        <pc:spChg chg="mod">
          <ac:chgData name="Cristian Chilipirea" userId="34ab170da5908fc4" providerId="LiveId" clId="{5D5AFC37-FDD5-4636-BBA1-7206696CC6DF}" dt="2019-09-16T11:51:19.133" v="178"/>
          <ac:spMkLst>
            <pc:docMk/>
            <pc:sldMk cId="184279659" sldId="489"/>
            <ac:spMk id="2" creationId="{65A00FF9-9622-49CA-A611-4209C659D4F8}"/>
          </ac:spMkLst>
        </pc:spChg>
        <pc:spChg chg="del">
          <ac:chgData name="Cristian Chilipirea" userId="34ab170da5908fc4" providerId="LiveId" clId="{5D5AFC37-FDD5-4636-BBA1-7206696CC6DF}" dt="2019-09-16T11:51:08.085" v="174" actId="478"/>
          <ac:spMkLst>
            <pc:docMk/>
            <pc:sldMk cId="184279659" sldId="489"/>
            <ac:spMk id="3" creationId="{B37D94D9-9F0F-41F9-A206-00F6A4E8944D}"/>
          </ac:spMkLst>
        </pc:spChg>
        <pc:spChg chg="add mod">
          <ac:chgData name="Cristian Chilipirea" userId="34ab170da5908fc4" providerId="LiveId" clId="{5D5AFC37-FDD5-4636-BBA1-7206696CC6DF}" dt="2019-09-16T11:51:15.086" v="177" actId="1076"/>
          <ac:spMkLst>
            <pc:docMk/>
            <pc:sldMk cId="184279659" sldId="489"/>
            <ac:spMk id="5" creationId="{BDC00B0A-893C-4BC9-AF4F-9B9AF26D13DF}"/>
          </ac:spMkLst>
        </pc:spChg>
      </pc:sldChg>
      <pc:sldChg chg="addSp delSp modSp add">
        <pc:chgData name="Cristian Chilipirea" userId="34ab170da5908fc4" providerId="LiveId" clId="{5D5AFC37-FDD5-4636-BBA1-7206696CC6DF}" dt="2019-09-16T11:51:38.116" v="183"/>
        <pc:sldMkLst>
          <pc:docMk/>
          <pc:sldMk cId="3494373042" sldId="490"/>
        </pc:sldMkLst>
        <pc:spChg chg="mod">
          <ac:chgData name="Cristian Chilipirea" userId="34ab170da5908fc4" providerId="LiveId" clId="{5D5AFC37-FDD5-4636-BBA1-7206696CC6DF}" dt="2019-09-16T11:51:38.116" v="183"/>
          <ac:spMkLst>
            <pc:docMk/>
            <pc:sldMk cId="3494373042" sldId="490"/>
            <ac:spMk id="2" creationId="{55F183E7-501F-46CC-A571-F7F905855FA3}"/>
          </ac:spMkLst>
        </pc:spChg>
        <pc:spChg chg="del">
          <ac:chgData name="Cristian Chilipirea" userId="34ab170da5908fc4" providerId="LiveId" clId="{5D5AFC37-FDD5-4636-BBA1-7206696CC6DF}" dt="2019-09-16T11:51:30.116" v="180" actId="478"/>
          <ac:spMkLst>
            <pc:docMk/>
            <pc:sldMk cId="3494373042" sldId="490"/>
            <ac:spMk id="3" creationId="{E2F8D166-4E27-453F-8EDC-BF7DB45B6E92}"/>
          </ac:spMkLst>
        </pc:spChg>
        <pc:spChg chg="add mod">
          <ac:chgData name="Cristian Chilipirea" userId="34ab170da5908fc4" providerId="LiveId" clId="{5D5AFC37-FDD5-4636-BBA1-7206696CC6DF}" dt="2019-09-16T11:51:34.538" v="182" actId="1076"/>
          <ac:spMkLst>
            <pc:docMk/>
            <pc:sldMk cId="3494373042" sldId="490"/>
            <ac:spMk id="5" creationId="{8B03F253-2EC1-42D3-AE86-C8142D1C0A9C}"/>
          </ac:spMkLst>
        </pc:spChg>
      </pc:sldChg>
      <pc:sldChg chg="addSp delSp modSp add">
        <pc:chgData name="Cristian Chilipirea" userId="34ab170da5908fc4" providerId="LiveId" clId="{5D5AFC37-FDD5-4636-BBA1-7206696CC6DF}" dt="2019-09-16T11:51:52.755" v="187"/>
        <pc:sldMkLst>
          <pc:docMk/>
          <pc:sldMk cId="118488536" sldId="491"/>
        </pc:sldMkLst>
        <pc:spChg chg="mod">
          <ac:chgData name="Cristian Chilipirea" userId="34ab170da5908fc4" providerId="LiveId" clId="{5D5AFC37-FDD5-4636-BBA1-7206696CC6DF}" dt="2019-09-16T11:51:52.755" v="187"/>
          <ac:spMkLst>
            <pc:docMk/>
            <pc:sldMk cId="118488536" sldId="491"/>
            <ac:spMk id="2" creationId="{7D6717ED-2181-46AE-B83A-9A14EA0895DB}"/>
          </ac:spMkLst>
        </pc:spChg>
        <pc:spChg chg="del">
          <ac:chgData name="Cristian Chilipirea" userId="34ab170da5908fc4" providerId="LiveId" clId="{5D5AFC37-FDD5-4636-BBA1-7206696CC6DF}" dt="2019-09-16T11:51:47.693" v="185" actId="478"/>
          <ac:spMkLst>
            <pc:docMk/>
            <pc:sldMk cId="118488536" sldId="491"/>
            <ac:spMk id="3" creationId="{A2575BD8-FC8F-457E-B7C3-E936515FB55E}"/>
          </ac:spMkLst>
        </pc:spChg>
        <pc:graphicFrameChg chg="add">
          <ac:chgData name="Cristian Chilipirea" userId="34ab170da5908fc4" providerId="LiveId" clId="{5D5AFC37-FDD5-4636-BBA1-7206696CC6DF}" dt="2019-09-16T11:51:48.052" v="186"/>
          <ac:graphicFrameMkLst>
            <pc:docMk/>
            <pc:sldMk cId="118488536" sldId="491"/>
            <ac:graphicFrameMk id="5" creationId="{2E76C66B-EDEB-4487-A654-1B1D5BE1689B}"/>
          </ac:graphicFrameMkLst>
        </pc:graphicFrameChg>
        <pc:graphicFrameChg chg="add">
          <ac:chgData name="Cristian Chilipirea" userId="34ab170da5908fc4" providerId="LiveId" clId="{5D5AFC37-FDD5-4636-BBA1-7206696CC6DF}" dt="2019-09-16T11:51:48.052" v="186"/>
          <ac:graphicFrameMkLst>
            <pc:docMk/>
            <pc:sldMk cId="118488536" sldId="491"/>
            <ac:graphicFrameMk id="6" creationId="{6422565C-5225-46C6-85DF-197E2A26C380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2:12.098" v="192" actId="1076"/>
        <pc:sldMkLst>
          <pc:docMk/>
          <pc:sldMk cId="2754820762" sldId="492"/>
        </pc:sldMkLst>
        <pc:spChg chg="mod">
          <ac:chgData name="Cristian Chilipirea" userId="34ab170da5908fc4" providerId="LiveId" clId="{5D5AFC37-FDD5-4636-BBA1-7206696CC6DF}" dt="2019-09-16T11:52:03.176" v="189"/>
          <ac:spMkLst>
            <pc:docMk/>
            <pc:sldMk cId="2754820762" sldId="492"/>
            <ac:spMk id="2" creationId="{0753C19A-0684-4F4A-9D7C-9BAF0556EFDB}"/>
          </ac:spMkLst>
        </pc:spChg>
        <pc:spChg chg="del">
          <ac:chgData name="Cristian Chilipirea" userId="34ab170da5908fc4" providerId="LiveId" clId="{5D5AFC37-FDD5-4636-BBA1-7206696CC6DF}" dt="2019-09-16T11:52:08.426" v="191" actId="478"/>
          <ac:spMkLst>
            <pc:docMk/>
            <pc:sldMk cId="2754820762" sldId="492"/>
            <ac:spMk id="3" creationId="{1B61A7B9-B4E1-4E84-B8AE-DC51E8547ECA}"/>
          </ac:spMkLst>
        </pc:spChg>
        <pc:spChg chg="add mod">
          <ac:chgData name="Cristian Chilipirea" userId="34ab170da5908fc4" providerId="LiveId" clId="{5D5AFC37-FDD5-4636-BBA1-7206696CC6DF}" dt="2019-09-16T11:52:12.098" v="192" actId="1076"/>
          <ac:spMkLst>
            <pc:docMk/>
            <pc:sldMk cId="2754820762" sldId="492"/>
            <ac:spMk id="5" creationId="{258AB91D-7B9F-452C-9729-FC23CE9D170D}"/>
          </ac:spMkLst>
        </pc:spChg>
      </pc:sldChg>
      <pc:sldChg chg="addSp delSp modSp add">
        <pc:chgData name="Cristian Chilipirea" userId="34ab170da5908fc4" providerId="LiveId" clId="{5D5AFC37-FDD5-4636-BBA1-7206696CC6DF}" dt="2019-09-16T11:52:35.455" v="196"/>
        <pc:sldMkLst>
          <pc:docMk/>
          <pc:sldMk cId="1492044059" sldId="493"/>
        </pc:sldMkLst>
        <pc:spChg chg="mod">
          <ac:chgData name="Cristian Chilipirea" userId="34ab170da5908fc4" providerId="LiveId" clId="{5D5AFC37-FDD5-4636-BBA1-7206696CC6DF}" dt="2019-09-16T11:52:35.455" v="196"/>
          <ac:spMkLst>
            <pc:docMk/>
            <pc:sldMk cId="1492044059" sldId="493"/>
            <ac:spMk id="2" creationId="{7FE13E3A-219C-42AA-9741-356DBC486923}"/>
          </ac:spMkLst>
        </pc:spChg>
        <pc:spChg chg="del">
          <ac:chgData name="Cristian Chilipirea" userId="34ab170da5908fc4" providerId="LiveId" clId="{5D5AFC37-FDD5-4636-BBA1-7206696CC6DF}" dt="2019-09-16T11:52:27.440" v="194" actId="478"/>
          <ac:spMkLst>
            <pc:docMk/>
            <pc:sldMk cId="1492044059" sldId="493"/>
            <ac:spMk id="3" creationId="{56E759E9-545C-4D5C-A83E-EE2A62C1BE5E}"/>
          </ac:spMkLst>
        </pc:spChg>
        <pc:spChg chg="add">
          <ac:chgData name="Cristian Chilipirea" userId="34ab170da5908fc4" providerId="LiveId" clId="{5D5AFC37-FDD5-4636-BBA1-7206696CC6DF}" dt="2019-09-16T11:52:27.893" v="195"/>
          <ac:spMkLst>
            <pc:docMk/>
            <pc:sldMk cId="1492044059" sldId="493"/>
            <ac:spMk id="5" creationId="{64B08CC1-7C42-4F2B-940C-20AB20A4F152}"/>
          </ac:spMkLst>
        </pc:spChg>
      </pc:sldChg>
      <pc:sldChg chg="addSp delSp modSp add">
        <pc:chgData name="Cristian Chilipirea" userId="34ab170da5908fc4" providerId="LiveId" clId="{5D5AFC37-FDD5-4636-BBA1-7206696CC6DF}" dt="2019-09-16T11:52:51.775" v="200"/>
        <pc:sldMkLst>
          <pc:docMk/>
          <pc:sldMk cId="1323553963" sldId="494"/>
        </pc:sldMkLst>
        <pc:spChg chg="mod">
          <ac:chgData name="Cristian Chilipirea" userId="34ab170da5908fc4" providerId="LiveId" clId="{5D5AFC37-FDD5-4636-BBA1-7206696CC6DF}" dt="2019-09-16T11:52:45.069" v="198"/>
          <ac:spMkLst>
            <pc:docMk/>
            <pc:sldMk cId="1323553963" sldId="494"/>
            <ac:spMk id="2" creationId="{ABAACAD8-B3DC-4BBA-9A8B-28F46538BF1F}"/>
          </ac:spMkLst>
        </pc:spChg>
        <pc:spChg chg="del">
          <ac:chgData name="Cristian Chilipirea" userId="34ab170da5908fc4" providerId="LiveId" clId="{5D5AFC37-FDD5-4636-BBA1-7206696CC6DF}" dt="2019-09-16T11:52:51.494" v="199" actId="478"/>
          <ac:spMkLst>
            <pc:docMk/>
            <pc:sldMk cId="1323553963" sldId="494"/>
            <ac:spMk id="3" creationId="{D6656288-B7CB-4B75-854E-9ED3B181D38C}"/>
          </ac:spMkLst>
        </pc:spChg>
        <pc:spChg chg="add">
          <ac:chgData name="Cristian Chilipirea" userId="34ab170da5908fc4" providerId="LiveId" clId="{5D5AFC37-FDD5-4636-BBA1-7206696CC6DF}" dt="2019-09-16T11:52:51.775" v="200"/>
          <ac:spMkLst>
            <pc:docMk/>
            <pc:sldMk cId="1323553963" sldId="494"/>
            <ac:spMk id="5" creationId="{62F3BB91-8D36-4428-89BC-37DD0CB93A25}"/>
          </ac:spMkLst>
        </pc:spChg>
        <pc:graphicFrameChg chg="add">
          <ac:chgData name="Cristian Chilipirea" userId="34ab170da5908fc4" providerId="LiveId" clId="{5D5AFC37-FDD5-4636-BBA1-7206696CC6DF}" dt="2019-09-16T11:52:51.775" v="200"/>
          <ac:graphicFrameMkLst>
            <pc:docMk/>
            <pc:sldMk cId="1323553963" sldId="494"/>
            <ac:graphicFrameMk id="6" creationId="{BD24CFCE-58F8-410B-A9DF-6048EA4734EF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3:14.476" v="206"/>
        <pc:sldMkLst>
          <pc:docMk/>
          <pc:sldMk cId="859150669" sldId="495"/>
        </pc:sldMkLst>
        <pc:spChg chg="mod">
          <ac:chgData name="Cristian Chilipirea" userId="34ab170da5908fc4" providerId="LiveId" clId="{5D5AFC37-FDD5-4636-BBA1-7206696CC6DF}" dt="2019-09-16T11:53:14.476" v="206"/>
          <ac:spMkLst>
            <pc:docMk/>
            <pc:sldMk cId="859150669" sldId="495"/>
            <ac:spMk id="2" creationId="{FFCB709C-4555-48BF-B442-A7D519683E19}"/>
          </ac:spMkLst>
        </pc:spChg>
        <pc:spChg chg="del">
          <ac:chgData name="Cristian Chilipirea" userId="34ab170da5908fc4" providerId="LiveId" clId="{5D5AFC37-FDD5-4636-BBA1-7206696CC6DF}" dt="2019-09-16T11:53:02.258" v="202"/>
          <ac:spMkLst>
            <pc:docMk/>
            <pc:sldMk cId="859150669" sldId="495"/>
            <ac:spMk id="3" creationId="{883C4230-D004-4D5B-BF4D-596AAF873691}"/>
          </ac:spMkLst>
        </pc:spChg>
        <pc:graphicFrameChg chg="add mod">
          <ac:chgData name="Cristian Chilipirea" userId="34ab170da5908fc4" providerId="LiveId" clId="{5D5AFC37-FDD5-4636-BBA1-7206696CC6DF}" dt="2019-09-16T11:53:10.570" v="205" actId="1076"/>
          <ac:graphicFrameMkLst>
            <pc:docMk/>
            <pc:sldMk cId="859150669" sldId="495"/>
            <ac:graphicFrameMk id="5" creationId="{603DA650-9C21-457B-A6B6-DFC70D0D8AEA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3:31.912" v="210"/>
        <pc:sldMkLst>
          <pc:docMk/>
          <pc:sldMk cId="210996156" sldId="496"/>
        </pc:sldMkLst>
        <pc:spChg chg="mod">
          <ac:chgData name="Cristian Chilipirea" userId="34ab170da5908fc4" providerId="LiveId" clId="{5D5AFC37-FDD5-4636-BBA1-7206696CC6DF}" dt="2019-09-16T11:53:31.912" v="210"/>
          <ac:spMkLst>
            <pc:docMk/>
            <pc:sldMk cId="210996156" sldId="496"/>
            <ac:spMk id="2" creationId="{1B1F9856-C058-4D6F-94A2-580E41433962}"/>
          </ac:spMkLst>
        </pc:spChg>
        <pc:spChg chg="del">
          <ac:chgData name="Cristian Chilipirea" userId="34ab170da5908fc4" providerId="LiveId" clId="{5D5AFC37-FDD5-4636-BBA1-7206696CC6DF}" dt="2019-09-16T11:53:26.647" v="208" actId="478"/>
          <ac:spMkLst>
            <pc:docMk/>
            <pc:sldMk cId="210996156" sldId="496"/>
            <ac:spMk id="3" creationId="{76EBDE42-0AD0-4D66-8AD7-2C71C23BDFF2}"/>
          </ac:spMkLst>
        </pc:spChg>
        <pc:spChg chg="add">
          <ac:chgData name="Cristian Chilipirea" userId="34ab170da5908fc4" providerId="LiveId" clId="{5D5AFC37-FDD5-4636-BBA1-7206696CC6DF}" dt="2019-09-16T11:53:27.007" v="209"/>
          <ac:spMkLst>
            <pc:docMk/>
            <pc:sldMk cId="210996156" sldId="496"/>
            <ac:spMk id="5" creationId="{7CB85A05-EA7F-4810-83D4-FB4F0768E0F6}"/>
          </ac:spMkLst>
        </pc:spChg>
        <pc:graphicFrameChg chg="add">
          <ac:chgData name="Cristian Chilipirea" userId="34ab170da5908fc4" providerId="LiveId" clId="{5D5AFC37-FDD5-4636-BBA1-7206696CC6DF}" dt="2019-09-16T11:53:27.007" v="209"/>
          <ac:graphicFrameMkLst>
            <pc:docMk/>
            <pc:sldMk cId="210996156" sldId="496"/>
            <ac:graphicFrameMk id="6" creationId="{1E668693-9C59-4E17-8980-78A6D083AC1B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3:50.260" v="215"/>
        <pc:sldMkLst>
          <pc:docMk/>
          <pc:sldMk cId="4132056288" sldId="497"/>
        </pc:sldMkLst>
        <pc:spChg chg="mod">
          <ac:chgData name="Cristian Chilipirea" userId="34ab170da5908fc4" providerId="LiveId" clId="{5D5AFC37-FDD5-4636-BBA1-7206696CC6DF}" dt="2019-09-16T11:53:50.260" v="215"/>
          <ac:spMkLst>
            <pc:docMk/>
            <pc:sldMk cId="4132056288" sldId="497"/>
            <ac:spMk id="2" creationId="{6CF79B7A-294A-4C51-8E55-79698D17F5E4}"/>
          </ac:spMkLst>
        </pc:spChg>
        <pc:spChg chg="del">
          <ac:chgData name="Cristian Chilipirea" userId="34ab170da5908fc4" providerId="LiveId" clId="{5D5AFC37-FDD5-4636-BBA1-7206696CC6DF}" dt="2019-09-16T11:53:41.599" v="212" actId="478"/>
          <ac:spMkLst>
            <pc:docMk/>
            <pc:sldMk cId="4132056288" sldId="497"/>
            <ac:spMk id="3" creationId="{07E849E2-828E-4EFF-A384-2F03B1DA1A1B}"/>
          </ac:spMkLst>
        </pc:spChg>
        <pc:spChg chg="add mod">
          <ac:chgData name="Cristian Chilipirea" userId="34ab170da5908fc4" providerId="LiveId" clId="{5D5AFC37-FDD5-4636-BBA1-7206696CC6DF}" dt="2019-09-16T11:53:45.291" v="214" actId="1076"/>
          <ac:spMkLst>
            <pc:docMk/>
            <pc:sldMk cId="4132056288" sldId="497"/>
            <ac:spMk id="5" creationId="{2EC20432-21CB-49C1-8DBD-D162BA2D98FD}"/>
          </ac:spMkLst>
        </pc:spChg>
      </pc:sldChg>
      <pc:sldChg chg="addSp delSp modSp add">
        <pc:chgData name="Cristian Chilipirea" userId="34ab170da5908fc4" providerId="LiveId" clId="{5D5AFC37-FDD5-4636-BBA1-7206696CC6DF}" dt="2019-09-16T11:54:04.774" v="220"/>
        <pc:sldMkLst>
          <pc:docMk/>
          <pc:sldMk cId="157214092" sldId="498"/>
        </pc:sldMkLst>
        <pc:spChg chg="mod">
          <ac:chgData name="Cristian Chilipirea" userId="34ab170da5908fc4" providerId="LiveId" clId="{5D5AFC37-FDD5-4636-BBA1-7206696CC6DF}" dt="2019-09-16T11:54:04.774" v="220"/>
          <ac:spMkLst>
            <pc:docMk/>
            <pc:sldMk cId="157214092" sldId="498"/>
            <ac:spMk id="2" creationId="{0B792CB0-CCB4-4658-96F3-42425602961F}"/>
          </ac:spMkLst>
        </pc:spChg>
        <pc:spChg chg="del">
          <ac:chgData name="Cristian Chilipirea" userId="34ab170da5908fc4" providerId="LiveId" clId="{5D5AFC37-FDD5-4636-BBA1-7206696CC6DF}" dt="2019-09-16T11:53:58.900" v="217" actId="478"/>
          <ac:spMkLst>
            <pc:docMk/>
            <pc:sldMk cId="157214092" sldId="498"/>
            <ac:spMk id="3" creationId="{074EAE64-262A-4EB4-A430-DA53B3FCFC31}"/>
          </ac:spMkLst>
        </pc:spChg>
        <pc:graphicFrameChg chg="add mod">
          <ac:chgData name="Cristian Chilipirea" userId="34ab170da5908fc4" providerId="LiveId" clId="{5D5AFC37-FDD5-4636-BBA1-7206696CC6DF}" dt="2019-09-16T11:54:01.306" v="219" actId="1076"/>
          <ac:graphicFrameMkLst>
            <pc:docMk/>
            <pc:sldMk cId="157214092" sldId="498"/>
            <ac:graphicFrameMk id="5" creationId="{EC07AD47-5C94-4C2E-ACEA-64B552DF6AC3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4:20.514" v="225"/>
        <pc:sldMkLst>
          <pc:docMk/>
          <pc:sldMk cId="2930811727" sldId="499"/>
        </pc:sldMkLst>
        <pc:spChg chg="mod">
          <ac:chgData name="Cristian Chilipirea" userId="34ab170da5908fc4" providerId="LiveId" clId="{5D5AFC37-FDD5-4636-BBA1-7206696CC6DF}" dt="2019-09-16T11:54:20.514" v="225"/>
          <ac:spMkLst>
            <pc:docMk/>
            <pc:sldMk cId="2930811727" sldId="499"/>
            <ac:spMk id="2" creationId="{1AE856CA-53B0-4D0E-B9B7-2D18D640E890}"/>
          </ac:spMkLst>
        </pc:spChg>
        <pc:spChg chg="del">
          <ac:chgData name="Cristian Chilipirea" userId="34ab170da5908fc4" providerId="LiveId" clId="{5D5AFC37-FDD5-4636-BBA1-7206696CC6DF}" dt="2019-09-16T11:54:15.008" v="222" actId="478"/>
          <ac:spMkLst>
            <pc:docMk/>
            <pc:sldMk cId="2930811727" sldId="499"/>
            <ac:spMk id="3" creationId="{BFC89D45-5651-4B82-99F5-2CD670E912B3}"/>
          </ac:spMkLst>
        </pc:spChg>
        <pc:graphicFrameChg chg="add mod">
          <ac:chgData name="Cristian Chilipirea" userId="34ab170da5908fc4" providerId="LiveId" clId="{5D5AFC37-FDD5-4636-BBA1-7206696CC6DF}" dt="2019-09-16T11:54:17.211" v="224" actId="1076"/>
          <ac:graphicFrameMkLst>
            <pc:docMk/>
            <pc:sldMk cId="2930811727" sldId="499"/>
            <ac:graphicFrameMk id="5" creationId="{E51ECFA0-8C8E-4D8C-B5F8-C7100CA2F56D}"/>
          </ac:graphicFrameMkLst>
        </pc:graphicFrameChg>
      </pc:sldChg>
      <pc:sldChg chg="addSp delSp modSp add modAnim">
        <pc:chgData name="Cristian Chilipirea" userId="34ab170da5908fc4" providerId="LiveId" clId="{5D5AFC37-FDD5-4636-BBA1-7206696CC6DF}" dt="2019-09-16T11:54:42.861" v="230"/>
        <pc:sldMkLst>
          <pc:docMk/>
          <pc:sldMk cId="2400726107" sldId="500"/>
        </pc:sldMkLst>
        <pc:spChg chg="mod">
          <ac:chgData name="Cristian Chilipirea" userId="34ab170da5908fc4" providerId="LiveId" clId="{5D5AFC37-FDD5-4636-BBA1-7206696CC6DF}" dt="2019-09-16T11:54:42.861" v="230"/>
          <ac:spMkLst>
            <pc:docMk/>
            <pc:sldMk cId="2400726107" sldId="500"/>
            <ac:spMk id="2" creationId="{8B3EB273-BA56-4551-A9CA-C62C9E1042DA}"/>
          </ac:spMkLst>
        </pc:spChg>
        <pc:spChg chg="del">
          <ac:chgData name="Cristian Chilipirea" userId="34ab170da5908fc4" providerId="LiveId" clId="{5D5AFC37-FDD5-4636-BBA1-7206696CC6DF}" dt="2019-09-16T11:54:34.580" v="228" actId="478"/>
          <ac:spMkLst>
            <pc:docMk/>
            <pc:sldMk cId="2400726107" sldId="500"/>
            <ac:spMk id="3" creationId="{6E33A7BA-1FDF-45CF-AB88-08386AD9C56D}"/>
          </ac:spMkLst>
        </pc:spChg>
        <pc:spChg chg="add">
          <ac:chgData name="Cristian Chilipirea" userId="34ab170da5908fc4" providerId="LiveId" clId="{5D5AFC37-FDD5-4636-BBA1-7206696CC6DF}" dt="2019-09-16T11:54:32.330" v="227"/>
          <ac:spMkLst>
            <pc:docMk/>
            <pc:sldMk cId="2400726107" sldId="500"/>
            <ac:spMk id="5" creationId="{E3B50910-A15F-4146-97CA-10F21A23056A}"/>
          </ac:spMkLst>
        </pc:spChg>
        <pc:graphicFrameChg chg="add mod">
          <ac:chgData name="Cristian Chilipirea" userId="34ab170da5908fc4" providerId="LiveId" clId="{5D5AFC37-FDD5-4636-BBA1-7206696CC6DF}" dt="2019-09-16T11:54:37.049" v="229" actId="1076"/>
          <ac:graphicFrameMkLst>
            <pc:docMk/>
            <pc:sldMk cId="2400726107" sldId="500"/>
            <ac:graphicFrameMk id="6" creationId="{08E4035C-E263-4C0B-9F99-58D122E77F80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5:03.953" v="237"/>
        <pc:sldMkLst>
          <pc:docMk/>
          <pc:sldMk cId="1673350809" sldId="501"/>
        </pc:sldMkLst>
        <pc:spChg chg="mod">
          <ac:chgData name="Cristian Chilipirea" userId="34ab170da5908fc4" providerId="LiveId" clId="{5D5AFC37-FDD5-4636-BBA1-7206696CC6DF}" dt="2019-09-16T11:55:03.953" v="237"/>
          <ac:spMkLst>
            <pc:docMk/>
            <pc:sldMk cId="1673350809" sldId="501"/>
            <ac:spMk id="2" creationId="{B90104D3-3F54-42F5-BF21-90CFA4C11E6C}"/>
          </ac:spMkLst>
        </pc:spChg>
        <pc:spChg chg="del">
          <ac:chgData name="Cristian Chilipirea" userId="34ab170da5908fc4" providerId="LiveId" clId="{5D5AFC37-FDD5-4636-BBA1-7206696CC6DF}" dt="2019-09-16T11:54:53.688" v="232" actId="478"/>
          <ac:spMkLst>
            <pc:docMk/>
            <pc:sldMk cId="1673350809" sldId="501"/>
            <ac:spMk id="3" creationId="{95BC1260-57D7-4FC9-AEAC-CF72B1B9FDAC}"/>
          </ac:spMkLst>
        </pc:spChg>
        <pc:spChg chg="add mod">
          <ac:chgData name="Cristian Chilipirea" userId="34ab170da5908fc4" providerId="LiveId" clId="{5D5AFC37-FDD5-4636-BBA1-7206696CC6DF}" dt="2019-09-16T11:55:00.609" v="236" actId="1076"/>
          <ac:spMkLst>
            <pc:docMk/>
            <pc:sldMk cId="1673350809" sldId="501"/>
            <ac:spMk id="5" creationId="{815F4B47-DCCA-41F2-B0D4-4D0F75380C92}"/>
          </ac:spMkLst>
        </pc:spChg>
      </pc:sldChg>
      <pc:sldChg chg="addSp delSp modSp add">
        <pc:chgData name="Cristian Chilipirea" userId="34ab170da5908fc4" providerId="LiveId" clId="{5D5AFC37-FDD5-4636-BBA1-7206696CC6DF}" dt="2019-09-16T11:55:26.123" v="242" actId="1076"/>
        <pc:sldMkLst>
          <pc:docMk/>
          <pc:sldMk cId="2361252702" sldId="502"/>
        </pc:sldMkLst>
        <pc:spChg chg="mod">
          <ac:chgData name="Cristian Chilipirea" userId="34ab170da5908fc4" providerId="LiveId" clId="{5D5AFC37-FDD5-4636-BBA1-7206696CC6DF}" dt="2019-09-16T11:55:18.749" v="239"/>
          <ac:spMkLst>
            <pc:docMk/>
            <pc:sldMk cId="2361252702" sldId="502"/>
            <ac:spMk id="2" creationId="{F5A0BF0D-0542-4510-B8A8-33FAD7C73BC3}"/>
          </ac:spMkLst>
        </pc:spChg>
        <pc:spChg chg="del">
          <ac:chgData name="Cristian Chilipirea" userId="34ab170da5908fc4" providerId="LiveId" clId="{5D5AFC37-FDD5-4636-BBA1-7206696CC6DF}" dt="2019-09-16T11:55:22.858" v="240" actId="478"/>
          <ac:spMkLst>
            <pc:docMk/>
            <pc:sldMk cId="2361252702" sldId="502"/>
            <ac:spMk id="3" creationId="{07A8799C-077B-4423-BA21-AC18791573B0}"/>
          </ac:spMkLst>
        </pc:spChg>
        <pc:picChg chg="add mod">
          <ac:chgData name="Cristian Chilipirea" userId="34ab170da5908fc4" providerId="LiveId" clId="{5D5AFC37-FDD5-4636-BBA1-7206696CC6DF}" dt="2019-09-16T11:55:26.123" v="242" actId="1076"/>
          <ac:picMkLst>
            <pc:docMk/>
            <pc:sldMk cId="2361252702" sldId="502"/>
            <ac:picMk id="5" creationId="{A65E8849-6E5B-4CD7-8AD8-5707D8440BC0}"/>
          </ac:picMkLst>
        </pc:picChg>
      </pc:sldChg>
      <pc:sldChg chg="addSp delSp modSp add">
        <pc:chgData name="Cristian Chilipirea" userId="34ab170da5908fc4" providerId="LiveId" clId="{5D5AFC37-FDD5-4636-BBA1-7206696CC6DF}" dt="2019-09-16T11:55:54.698" v="252"/>
        <pc:sldMkLst>
          <pc:docMk/>
          <pc:sldMk cId="4235873676" sldId="503"/>
        </pc:sldMkLst>
        <pc:spChg chg="mod">
          <ac:chgData name="Cristian Chilipirea" userId="34ab170da5908fc4" providerId="LiveId" clId="{5D5AFC37-FDD5-4636-BBA1-7206696CC6DF}" dt="2019-09-16T11:55:54.698" v="252"/>
          <ac:spMkLst>
            <pc:docMk/>
            <pc:sldMk cId="4235873676" sldId="503"/>
            <ac:spMk id="2" creationId="{BB2F34EF-EFF9-4672-923C-9DE52F35233F}"/>
          </ac:spMkLst>
        </pc:spChg>
        <pc:spChg chg="del">
          <ac:chgData name="Cristian Chilipirea" userId="34ab170da5908fc4" providerId="LiveId" clId="{5D5AFC37-FDD5-4636-BBA1-7206696CC6DF}" dt="2019-09-16T11:55:35.761" v="244" actId="478"/>
          <ac:spMkLst>
            <pc:docMk/>
            <pc:sldMk cId="4235873676" sldId="503"/>
            <ac:spMk id="3" creationId="{7F2EC91A-AD60-451A-B668-ADE822D56A0A}"/>
          </ac:spMkLst>
        </pc:spChg>
        <pc:spChg chg="add del mod">
          <ac:chgData name="Cristian Chilipirea" userId="34ab170da5908fc4" providerId="LiveId" clId="{5D5AFC37-FDD5-4636-BBA1-7206696CC6DF}" dt="2019-09-16T11:55:45.808" v="250" actId="478"/>
          <ac:spMkLst>
            <pc:docMk/>
            <pc:sldMk cId="4235873676" sldId="503"/>
            <ac:spMk id="6" creationId="{7E6172EB-1060-471F-91EE-FEF63A4CBE01}"/>
          </ac:spMkLst>
        </pc:spChg>
        <pc:spChg chg="add mod">
          <ac:chgData name="Cristian Chilipirea" userId="34ab170da5908fc4" providerId="LiveId" clId="{5D5AFC37-FDD5-4636-BBA1-7206696CC6DF}" dt="2019-09-16T11:55:50.980" v="251" actId="1076"/>
          <ac:spMkLst>
            <pc:docMk/>
            <pc:sldMk cId="4235873676" sldId="503"/>
            <ac:spMk id="7" creationId="{4E7BC26C-0117-4002-813F-B218DC25D302}"/>
          </ac:spMkLst>
        </pc:spChg>
        <pc:picChg chg="add del mod">
          <ac:chgData name="Cristian Chilipirea" userId="34ab170da5908fc4" providerId="LiveId" clId="{5D5AFC37-FDD5-4636-BBA1-7206696CC6DF}" dt="2019-09-16T11:55:37.871" v="247" actId="478"/>
          <ac:picMkLst>
            <pc:docMk/>
            <pc:sldMk cId="4235873676" sldId="503"/>
            <ac:picMk id="5" creationId="{EACA8A9A-F339-46DC-BF3D-2C6336646AD5}"/>
          </ac:picMkLst>
        </pc:picChg>
        <pc:picChg chg="add mod">
          <ac:chgData name="Cristian Chilipirea" userId="34ab170da5908fc4" providerId="LiveId" clId="{5D5AFC37-FDD5-4636-BBA1-7206696CC6DF}" dt="2019-09-16T11:55:50.980" v="251" actId="1076"/>
          <ac:picMkLst>
            <pc:docMk/>
            <pc:sldMk cId="4235873676" sldId="503"/>
            <ac:picMk id="8" creationId="{569819B2-C143-4132-B306-76F5B29EB14F}"/>
          </ac:picMkLst>
        </pc:picChg>
        <pc:picChg chg="add mod">
          <ac:chgData name="Cristian Chilipirea" userId="34ab170da5908fc4" providerId="LiveId" clId="{5D5AFC37-FDD5-4636-BBA1-7206696CC6DF}" dt="2019-09-16T11:55:50.980" v="251" actId="1076"/>
          <ac:picMkLst>
            <pc:docMk/>
            <pc:sldMk cId="4235873676" sldId="503"/>
            <ac:picMk id="9" creationId="{FB8666E6-9141-4DA9-AED5-48BFED574115}"/>
          </ac:picMkLst>
        </pc:picChg>
      </pc:sldChg>
      <pc:sldChg chg="addSp delSp modSp add">
        <pc:chgData name="Cristian Chilipirea" userId="34ab170da5908fc4" providerId="LiveId" clId="{5D5AFC37-FDD5-4636-BBA1-7206696CC6DF}" dt="2019-09-16T11:56:19.721" v="258" actId="1076"/>
        <pc:sldMkLst>
          <pc:docMk/>
          <pc:sldMk cId="2879178227" sldId="504"/>
        </pc:sldMkLst>
        <pc:spChg chg="mod">
          <ac:chgData name="Cristian Chilipirea" userId="34ab170da5908fc4" providerId="LiveId" clId="{5D5AFC37-FDD5-4636-BBA1-7206696CC6DF}" dt="2019-09-16T11:56:03.691" v="254"/>
          <ac:spMkLst>
            <pc:docMk/>
            <pc:sldMk cId="2879178227" sldId="504"/>
            <ac:spMk id="2" creationId="{3C6ECE79-813A-4FCE-B4BF-CDDD6A81A1BC}"/>
          </ac:spMkLst>
        </pc:spChg>
        <pc:spChg chg="del">
          <ac:chgData name="Cristian Chilipirea" userId="34ab170da5908fc4" providerId="LiveId" clId="{5D5AFC37-FDD5-4636-BBA1-7206696CC6DF}" dt="2019-09-16T11:56:10.659" v="255" actId="478"/>
          <ac:spMkLst>
            <pc:docMk/>
            <pc:sldMk cId="2879178227" sldId="504"/>
            <ac:spMk id="3" creationId="{37FF859E-F3AF-431C-B468-70AF811FFCCC}"/>
          </ac:spMkLst>
        </pc:spChg>
        <pc:spChg chg="add mod">
          <ac:chgData name="Cristian Chilipirea" userId="34ab170da5908fc4" providerId="LiveId" clId="{5D5AFC37-FDD5-4636-BBA1-7206696CC6DF}" dt="2019-09-16T11:56:15.971" v="257" actId="1076"/>
          <ac:spMkLst>
            <pc:docMk/>
            <pc:sldMk cId="2879178227" sldId="504"/>
            <ac:spMk id="5" creationId="{27BAD3D9-6DA4-4C09-AA04-6178DBE23149}"/>
          </ac:spMkLst>
        </pc:spChg>
        <pc:picChg chg="add mod">
          <ac:chgData name="Cristian Chilipirea" userId="34ab170da5908fc4" providerId="LiveId" clId="{5D5AFC37-FDD5-4636-BBA1-7206696CC6DF}" dt="2019-09-16T11:56:19.721" v="258" actId="1076"/>
          <ac:picMkLst>
            <pc:docMk/>
            <pc:sldMk cId="2879178227" sldId="504"/>
            <ac:picMk id="6" creationId="{11A01E4E-FB21-4BFE-BA96-518B52250D53}"/>
          </ac:picMkLst>
        </pc:picChg>
        <pc:picChg chg="add mod">
          <ac:chgData name="Cristian Chilipirea" userId="34ab170da5908fc4" providerId="LiveId" clId="{5D5AFC37-FDD5-4636-BBA1-7206696CC6DF}" dt="2019-09-16T11:56:15.971" v="257" actId="1076"/>
          <ac:picMkLst>
            <pc:docMk/>
            <pc:sldMk cId="2879178227" sldId="504"/>
            <ac:picMk id="7" creationId="{D3AED0A8-2695-402A-9686-283F27A70EE3}"/>
          </ac:picMkLst>
        </pc:picChg>
      </pc:sldChg>
      <pc:sldChg chg="addSp delSp modSp add">
        <pc:chgData name="Cristian Chilipirea" userId="34ab170da5908fc4" providerId="LiveId" clId="{5D5AFC37-FDD5-4636-BBA1-7206696CC6DF}" dt="2019-09-16T11:56:38.564" v="263"/>
        <pc:sldMkLst>
          <pc:docMk/>
          <pc:sldMk cId="2439554287" sldId="505"/>
        </pc:sldMkLst>
        <pc:spChg chg="mod">
          <ac:chgData name="Cristian Chilipirea" userId="34ab170da5908fc4" providerId="LiveId" clId="{5D5AFC37-FDD5-4636-BBA1-7206696CC6DF}" dt="2019-09-16T11:56:38.564" v="263"/>
          <ac:spMkLst>
            <pc:docMk/>
            <pc:sldMk cId="2439554287" sldId="505"/>
            <ac:spMk id="2" creationId="{ED458762-B336-44D9-AC3F-A39D65017AAF}"/>
          </ac:spMkLst>
        </pc:spChg>
        <pc:spChg chg="del">
          <ac:chgData name="Cristian Chilipirea" userId="34ab170da5908fc4" providerId="LiveId" clId="{5D5AFC37-FDD5-4636-BBA1-7206696CC6DF}" dt="2019-09-16T11:56:32.283" v="260" actId="478"/>
          <ac:spMkLst>
            <pc:docMk/>
            <pc:sldMk cId="2439554287" sldId="505"/>
            <ac:spMk id="3" creationId="{32E8392F-87CC-492E-AE45-DC997088CB7C}"/>
          </ac:spMkLst>
        </pc:spChg>
        <pc:spChg chg="add mod">
          <ac:chgData name="Cristian Chilipirea" userId="34ab170da5908fc4" providerId="LiveId" clId="{5D5AFC37-FDD5-4636-BBA1-7206696CC6DF}" dt="2019-09-16T11:56:35.470" v="262" actId="1076"/>
          <ac:spMkLst>
            <pc:docMk/>
            <pc:sldMk cId="2439554287" sldId="505"/>
            <ac:spMk id="5" creationId="{1C619E8D-78AA-4665-8F6E-32FB24FCECDB}"/>
          </ac:spMkLst>
        </pc:spChg>
      </pc:sldChg>
      <pc:sldChg chg="addSp delSp modSp add">
        <pc:chgData name="Cristian Chilipirea" userId="34ab170da5908fc4" providerId="LiveId" clId="{5D5AFC37-FDD5-4636-BBA1-7206696CC6DF}" dt="2019-09-16T11:56:56.426" v="268"/>
        <pc:sldMkLst>
          <pc:docMk/>
          <pc:sldMk cId="2896688641" sldId="506"/>
        </pc:sldMkLst>
        <pc:spChg chg="mod">
          <ac:chgData name="Cristian Chilipirea" userId="34ab170da5908fc4" providerId="LiveId" clId="{5D5AFC37-FDD5-4636-BBA1-7206696CC6DF}" dt="2019-09-16T11:56:56.426" v="268"/>
          <ac:spMkLst>
            <pc:docMk/>
            <pc:sldMk cId="2896688641" sldId="506"/>
            <ac:spMk id="2" creationId="{A825B1B6-DCD9-4618-8ED2-6042FA3E1186}"/>
          </ac:spMkLst>
        </pc:spChg>
        <pc:spChg chg="del">
          <ac:chgData name="Cristian Chilipirea" userId="34ab170da5908fc4" providerId="LiveId" clId="{5D5AFC37-FDD5-4636-BBA1-7206696CC6DF}" dt="2019-09-16T11:56:50.598" v="265" actId="478"/>
          <ac:spMkLst>
            <pc:docMk/>
            <pc:sldMk cId="2896688641" sldId="506"/>
            <ac:spMk id="3" creationId="{890369C1-57F3-4B4B-ADD6-EA5E3EB1CD61}"/>
          </ac:spMkLst>
        </pc:spChg>
        <pc:spChg chg="add mod">
          <ac:chgData name="Cristian Chilipirea" userId="34ab170da5908fc4" providerId="LiveId" clId="{5D5AFC37-FDD5-4636-BBA1-7206696CC6DF}" dt="2019-09-16T11:56:53.223" v="267" actId="1076"/>
          <ac:spMkLst>
            <pc:docMk/>
            <pc:sldMk cId="2896688641" sldId="506"/>
            <ac:spMk id="5" creationId="{2ACE07A0-510A-4BE9-9861-31B1DD7F9C79}"/>
          </ac:spMkLst>
        </pc:spChg>
      </pc:sldChg>
      <pc:sldChg chg="addSp delSp modSp add">
        <pc:chgData name="Cristian Chilipirea" userId="34ab170da5908fc4" providerId="LiveId" clId="{5D5AFC37-FDD5-4636-BBA1-7206696CC6DF}" dt="2019-09-16T11:57:16.487" v="273"/>
        <pc:sldMkLst>
          <pc:docMk/>
          <pc:sldMk cId="3845255705" sldId="507"/>
        </pc:sldMkLst>
        <pc:spChg chg="mod">
          <ac:chgData name="Cristian Chilipirea" userId="34ab170da5908fc4" providerId="LiveId" clId="{5D5AFC37-FDD5-4636-BBA1-7206696CC6DF}" dt="2019-09-16T11:57:16.487" v="273"/>
          <ac:spMkLst>
            <pc:docMk/>
            <pc:sldMk cId="3845255705" sldId="507"/>
            <ac:spMk id="2" creationId="{3B1A5004-8CB4-4C8E-B4A5-8E4A70FA9EA7}"/>
          </ac:spMkLst>
        </pc:spChg>
        <pc:spChg chg="del">
          <ac:chgData name="Cristian Chilipirea" userId="34ab170da5908fc4" providerId="LiveId" clId="{5D5AFC37-FDD5-4636-BBA1-7206696CC6DF}" dt="2019-09-16T11:57:11.378" v="270" actId="478"/>
          <ac:spMkLst>
            <pc:docMk/>
            <pc:sldMk cId="3845255705" sldId="507"/>
            <ac:spMk id="3" creationId="{2632BD7B-D8BE-49B4-90DA-B451BBD34BD3}"/>
          </ac:spMkLst>
        </pc:spChg>
        <pc:graphicFrameChg chg="add mod">
          <ac:chgData name="Cristian Chilipirea" userId="34ab170da5908fc4" providerId="LiveId" clId="{5D5AFC37-FDD5-4636-BBA1-7206696CC6DF}" dt="2019-09-16T11:57:13.597" v="272" actId="1076"/>
          <ac:graphicFrameMkLst>
            <pc:docMk/>
            <pc:sldMk cId="3845255705" sldId="507"/>
            <ac:graphicFrameMk id="5" creationId="{D6A44312-4CCF-4C91-AE4C-4BE7D3FB0061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7:31.814" v="278"/>
        <pc:sldMkLst>
          <pc:docMk/>
          <pc:sldMk cId="3698613006" sldId="508"/>
        </pc:sldMkLst>
        <pc:spChg chg="mod">
          <ac:chgData name="Cristian Chilipirea" userId="34ab170da5908fc4" providerId="LiveId" clId="{5D5AFC37-FDD5-4636-BBA1-7206696CC6DF}" dt="2019-09-16T11:57:31.814" v="278"/>
          <ac:spMkLst>
            <pc:docMk/>
            <pc:sldMk cId="3698613006" sldId="508"/>
            <ac:spMk id="2" creationId="{2D8BF627-F8DE-4F77-B355-CB13A9D07E9B}"/>
          </ac:spMkLst>
        </pc:spChg>
        <pc:spChg chg="del">
          <ac:chgData name="Cristian Chilipirea" userId="34ab170da5908fc4" providerId="LiveId" clId="{5D5AFC37-FDD5-4636-BBA1-7206696CC6DF}" dt="2019-09-16T11:57:27.033" v="275" actId="478"/>
          <ac:spMkLst>
            <pc:docMk/>
            <pc:sldMk cId="3698613006" sldId="508"/>
            <ac:spMk id="3" creationId="{5059E68B-F5E3-4757-93EA-83CAEE95B1BF}"/>
          </ac:spMkLst>
        </pc:spChg>
        <pc:graphicFrameChg chg="add mod">
          <ac:chgData name="Cristian Chilipirea" userId="34ab170da5908fc4" providerId="LiveId" clId="{5D5AFC37-FDD5-4636-BBA1-7206696CC6DF}" dt="2019-09-16T11:57:28.908" v="277" actId="1076"/>
          <ac:graphicFrameMkLst>
            <pc:docMk/>
            <pc:sldMk cId="3698613006" sldId="508"/>
            <ac:graphicFrameMk id="5" creationId="{81ACA526-FEF9-4DF5-A5EA-F4B16D385BC6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7:46.733" v="283" actId="1076"/>
        <pc:sldMkLst>
          <pc:docMk/>
          <pc:sldMk cId="1809781364" sldId="509"/>
        </pc:sldMkLst>
        <pc:spChg chg="mod">
          <ac:chgData name="Cristian Chilipirea" userId="34ab170da5908fc4" providerId="LiveId" clId="{5D5AFC37-FDD5-4636-BBA1-7206696CC6DF}" dt="2019-09-16T11:57:40.745" v="280"/>
          <ac:spMkLst>
            <pc:docMk/>
            <pc:sldMk cId="1809781364" sldId="509"/>
            <ac:spMk id="2" creationId="{A0F3DDC5-080D-459C-BD6B-B2F213C7EA31}"/>
          </ac:spMkLst>
        </pc:spChg>
        <pc:spChg chg="del">
          <ac:chgData name="Cristian Chilipirea" userId="34ab170da5908fc4" providerId="LiveId" clId="{5D5AFC37-FDD5-4636-BBA1-7206696CC6DF}" dt="2019-09-16T11:57:44.921" v="281" actId="478"/>
          <ac:spMkLst>
            <pc:docMk/>
            <pc:sldMk cId="1809781364" sldId="509"/>
            <ac:spMk id="3" creationId="{AA8D1A56-5532-4CE9-9404-735B50833E7B}"/>
          </ac:spMkLst>
        </pc:spChg>
        <pc:graphicFrameChg chg="add mod">
          <ac:chgData name="Cristian Chilipirea" userId="34ab170da5908fc4" providerId="LiveId" clId="{5D5AFC37-FDD5-4636-BBA1-7206696CC6DF}" dt="2019-09-16T11:57:46.733" v="283" actId="1076"/>
          <ac:graphicFrameMkLst>
            <pc:docMk/>
            <pc:sldMk cId="1809781364" sldId="509"/>
            <ac:graphicFrameMk id="5" creationId="{9146D5E9-5652-43A8-80CF-8461130D835E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1:58:14.880" v="290"/>
        <pc:sldMkLst>
          <pc:docMk/>
          <pc:sldMk cId="2926484174" sldId="510"/>
        </pc:sldMkLst>
        <pc:spChg chg="mod">
          <ac:chgData name="Cristian Chilipirea" userId="34ab170da5908fc4" providerId="LiveId" clId="{5D5AFC37-FDD5-4636-BBA1-7206696CC6DF}" dt="2019-09-16T11:58:14.880" v="290"/>
          <ac:spMkLst>
            <pc:docMk/>
            <pc:sldMk cId="2926484174" sldId="510"/>
            <ac:spMk id="2" creationId="{DBE86F8B-8C12-4D3D-8337-29A566136FD5}"/>
          </ac:spMkLst>
        </pc:spChg>
        <pc:spChg chg="del">
          <ac:chgData name="Cristian Chilipirea" userId="34ab170da5908fc4" providerId="LiveId" clId="{5D5AFC37-FDD5-4636-BBA1-7206696CC6DF}" dt="2019-09-16T11:57:57.818" v="285" actId="478"/>
          <ac:spMkLst>
            <pc:docMk/>
            <pc:sldMk cId="2926484174" sldId="510"/>
            <ac:spMk id="3" creationId="{6AA8BB1E-56A7-4D20-81AF-D1AC53D50CBB}"/>
          </ac:spMkLst>
        </pc:spChg>
        <pc:spChg chg="add mod">
          <ac:chgData name="Cristian Chilipirea" userId="34ab170da5908fc4" providerId="LiveId" clId="{5D5AFC37-FDD5-4636-BBA1-7206696CC6DF}" dt="2019-09-16T11:58:11.067" v="289" actId="1076"/>
          <ac:spMkLst>
            <pc:docMk/>
            <pc:sldMk cId="2926484174" sldId="510"/>
            <ac:spMk id="5" creationId="{54ED118E-CB41-499C-ABB4-58D0416560F2}"/>
          </ac:spMkLst>
        </pc:spChg>
      </pc:sldChg>
      <pc:sldChg chg="addSp delSp modSp add">
        <pc:chgData name="Cristian Chilipirea" userId="34ab170da5908fc4" providerId="LiveId" clId="{5D5AFC37-FDD5-4636-BBA1-7206696CC6DF}" dt="2019-09-16T11:58:42.659" v="297" actId="1076"/>
        <pc:sldMkLst>
          <pc:docMk/>
          <pc:sldMk cId="400076807" sldId="511"/>
        </pc:sldMkLst>
        <pc:spChg chg="mod">
          <ac:chgData name="Cristian Chilipirea" userId="34ab170da5908fc4" providerId="LiveId" clId="{5D5AFC37-FDD5-4636-BBA1-7206696CC6DF}" dt="2019-09-16T11:58:25.848" v="292"/>
          <ac:spMkLst>
            <pc:docMk/>
            <pc:sldMk cId="400076807" sldId="511"/>
            <ac:spMk id="2" creationId="{BCA483C9-6A2C-4904-AEBE-49429A9BC6F2}"/>
          </ac:spMkLst>
        </pc:spChg>
        <pc:spChg chg="del">
          <ac:chgData name="Cristian Chilipirea" userId="34ab170da5908fc4" providerId="LiveId" clId="{5D5AFC37-FDD5-4636-BBA1-7206696CC6DF}" dt="2019-09-16T11:58:32.785" v="293" actId="478"/>
          <ac:spMkLst>
            <pc:docMk/>
            <pc:sldMk cId="400076807" sldId="511"/>
            <ac:spMk id="3" creationId="{A0C61DEA-6175-47B1-B35C-63EA44284BBA}"/>
          </ac:spMkLst>
        </pc:spChg>
        <pc:spChg chg="add mod">
          <ac:chgData name="Cristian Chilipirea" userId="34ab170da5908fc4" providerId="LiveId" clId="{5D5AFC37-FDD5-4636-BBA1-7206696CC6DF}" dt="2019-09-16T11:58:42.659" v="297" actId="1076"/>
          <ac:spMkLst>
            <pc:docMk/>
            <pc:sldMk cId="400076807" sldId="511"/>
            <ac:spMk id="5" creationId="{ECEB72AC-0A0D-4D41-9A0E-3497D27B757E}"/>
          </ac:spMkLst>
        </pc:spChg>
      </pc:sldChg>
      <pc:sldChg chg="addSp delSp modSp add">
        <pc:chgData name="Cristian Chilipirea" userId="34ab170da5908fc4" providerId="LiveId" clId="{5D5AFC37-FDD5-4636-BBA1-7206696CC6DF}" dt="2019-09-16T11:59:27.723" v="304"/>
        <pc:sldMkLst>
          <pc:docMk/>
          <pc:sldMk cId="2397792312" sldId="512"/>
        </pc:sldMkLst>
        <pc:spChg chg="mod">
          <ac:chgData name="Cristian Chilipirea" userId="34ab170da5908fc4" providerId="LiveId" clId="{5D5AFC37-FDD5-4636-BBA1-7206696CC6DF}" dt="2019-09-16T11:59:27.723" v="304"/>
          <ac:spMkLst>
            <pc:docMk/>
            <pc:sldMk cId="2397792312" sldId="512"/>
            <ac:spMk id="2" creationId="{B1033794-93A1-4EEE-AE85-89F02DF6BE48}"/>
          </ac:spMkLst>
        </pc:spChg>
        <pc:spChg chg="del">
          <ac:chgData name="Cristian Chilipirea" userId="34ab170da5908fc4" providerId="LiveId" clId="{5D5AFC37-FDD5-4636-BBA1-7206696CC6DF}" dt="2019-09-16T11:59:14.891" v="299" actId="478"/>
          <ac:spMkLst>
            <pc:docMk/>
            <pc:sldMk cId="2397792312" sldId="512"/>
            <ac:spMk id="3" creationId="{DC640AB4-E7B6-4DCC-B551-3CDAB0B31011}"/>
          </ac:spMkLst>
        </pc:spChg>
        <pc:spChg chg="add mod">
          <ac:chgData name="Cristian Chilipirea" userId="34ab170da5908fc4" providerId="LiveId" clId="{5D5AFC37-FDD5-4636-BBA1-7206696CC6DF}" dt="2019-09-16T11:59:23.333" v="303" actId="1076"/>
          <ac:spMkLst>
            <pc:docMk/>
            <pc:sldMk cId="2397792312" sldId="512"/>
            <ac:spMk id="5" creationId="{9744F516-2B3C-4AA5-AC48-6E9CF4F21025}"/>
          </ac:spMkLst>
        </pc:spChg>
      </pc:sldChg>
      <pc:sldChg chg="addSp delSp modSp add">
        <pc:chgData name="Cristian Chilipirea" userId="34ab170da5908fc4" providerId="LiveId" clId="{5D5AFC37-FDD5-4636-BBA1-7206696CC6DF}" dt="2019-09-16T11:59:42.561" v="308"/>
        <pc:sldMkLst>
          <pc:docMk/>
          <pc:sldMk cId="3423039249" sldId="513"/>
        </pc:sldMkLst>
        <pc:spChg chg="mod">
          <ac:chgData name="Cristian Chilipirea" userId="34ab170da5908fc4" providerId="LiveId" clId="{5D5AFC37-FDD5-4636-BBA1-7206696CC6DF}" dt="2019-09-16T11:59:42.561" v="308"/>
          <ac:spMkLst>
            <pc:docMk/>
            <pc:sldMk cId="3423039249" sldId="513"/>
            <ac:spMk id="2" creationId="{FC9D4D7C-83BD-4123-98CF-0C73B2B3A1F4}"/>
          </ac:spMkLst>
        </pc:spChg>
        <pc:spChg chg="del">
          <ac:chgData name="Cristian Chilipirea" userId="34ab170da5908fc4" providerId="LiveId" clId="{5D5AFC37-FDD5-4636-BBA1-7206696CC6DF}" dt="2019-09-16T11:59:38.639" v="306" actId="478"/>
          <ac:spMkLst>
            <pc:docMk/>
            <pc:sldMk cId="3423039249" sldId="513"/>
            <ac:spMk id="3" creationId="{DCF09954-082A-4A6C-B5BD-6B5F245270FC}"/>
          </ac:spMkLst>
        </pc:spChg>
        <pc:graphicFrameChg chg="add">
          <ac:chgData name="Cristian Chilipirea" userId="34ab170da5908fc4" providerId="LiveId" clId="{5D5AFC37-FDD5-4636-BBA1-7206696CC6DF}" dt="2019-09-16T11:59:39.061" v="307"/>
          <ac:graphicFrameMkLst>
            <pc:docMk/>
            <pc:sldMk cId="3423039249" sldId="513"/>
            <ac:graphicFrameMk id="5" creationId="{0FEAECBD-CA83-4445-8989-85F0D69264AA}"/>
          </ac:graphicFrameMkLst>
        </pc:graphicFrameChg>
      </pc:sldChg>
      <pc:sldChg chg="addSp delSp modSp add">
        <pc:chgData name="Cristian Chilipirea" userId="34ab170da5908fc4" providerId="LiveId" clId="{5D5AFC37-FDD5-4636-BBA1-7206696CC6DF}" dt="2019-09-16T12:00:03.783" v="313"/>
        <pc:sldMkLst>
          <pc:docMk/>
          <pc:sldMk cId="2902329319" sldId="514"/>
        </pc:sldMkLst>
        <pc:spChg chg="mod">
          <ac:chgData name="Cristian Chilipirea" userId="34ab170da5908fc4" providerId="LiveId" clId="{5D5AFC37-FDD5-4636-BBA1-7206696CC6DF}" dt="2019-09-16T12:00:03.783" v="313"/>
          <ac:spMkLst>
            <pc:docMk/>
            <pc:sldMk cId="2902329319" sldId="514"/>
            <ac:spMk id="2" creationId="{3EC7C8CD-6BD2-4A00-A499-DB37E1341C10}"/>
          </ac:spMkLst>
        </pc:spChg>
        <pc:spChg chg="del">
          <ac:chgData name="Cristian Chilipirea" userId="34ab170da5908fc4" providerId="LiveId" clId="{5D5AFC37-FDD5-4636-BBA1-7206696CC6DF}" dt="2019-09-16T11:59:55.861" v="310" actId="478"/>
          <ac:spMkLst>
            <pc:docMk/>
            <pc:sldMk cId="2902329319" sldId="514"/>
            <ac:spMk id="3" creationId="{70C56B6C-5A26-48EB-AB73-ED4C791F346C}"/>
          </ac:spMkLst>
        </pc:spChg>
        <pc:spChg chg="add del">
          <ac:chgData name="Cristian Chilipirea" userId="34ab170da5908fc4" providerId="LiveId" clId="{5D5AFC37-FDD5-4636-BBA1-7206696CC6DF}" dt="2019-09-16T11:59:59.892" v="312" actId="478"/>
          <ac:spMkLst>
            <pc:docMk/>
            <pc:sldMk cId="2902329319" sldId="514"/>
            <ac:spMk id="5" creationId="{F54C981D-7312-4FF8-8AAB-F34260B4FCCA}"/>
          </ac:spMkLst>
        </pc:spChg>
        <pc:spChg chg="add">
          <ac:chgData name="Cristian Chilipirea" userId="34ab170da5908fc4" providerId="LiveId" clId="{5D5AFC37-FDD5-4636-BBA1-7206696CC6DF}" dt="2019-09-16T11:59:56.283" v="311"/>
          <ac:spMkLst>
            <pc:docMk/>
            <pc:sldMk cId="2902329319" sldId="514"/>
            <ac:spMk id="6" creationId="{A77A4283-2D08-4167-BA00-1A1FC678ACE1}"/>
          </ac:spMkLst>
        </pc:spChg>
      </pc:sldChg>
      <pc:sldChg chg="add">
        <pc:chgData name="Cristian Chilipirea" userId="34ab170da5908fc4" providerId="LiveId" clId="{5D5AFC37-FDD5-4636-BBA1-7206696CC6DF}" dt="2019-09-16T12:00:05.923" v="314"/>
        <pc:sldMkLst>
          <pc:docMk/>
          <pc:sldMk cId="4266730131" sldId="515"/>
        </pc:sldMkLst>
      </pc:sldChg>
      <pc:sldChg chg="del">
        <pc:chgData name="Cristian Chilipirea" userId="34ab170da5908fc4" providerId="LiveId" clId="{5D5AFC37-FDD5-4636-BBA1-7206696CC6DF}" dt="2019-09-16T11:50:18.956" v="4" actId="2696"/>
        <pc:sldMkLst>
          <pc:docMk/>
          <pc:sldMk cId="2819740296" sldId="555"/>
        </pc:sldMkLst>
      </pc:sldChg>
      <pc:sldChg chg="del">
        <pc:chgData name="Cristian Chilipirea" userId="34ab170da5908fc4" providerId="LiveId" clId="{5D5AFC37-FDD5-4636-BBA1-7206696CC6DF}" dt="2019-09-16T11:50:19.113" v="12" actId="2696"/>
        <pc:sldMkLst>
          <pc:docMk/>
          <pc:sldMk cId="2622810347" sldId="556"/>
        </pc:sldMkLst>
      </pc:sldChg>
      <pc:sldChg chg="del">
        <pc:chgData name="Cristian Chilipirea" userId="34ab170da5908fc4" providerId="LiveId" clId="{5D5AFC37-FDD5-4636-BBA1-7206696CC6DF}" dt="2019-09-16T11:50:18.987" v="6" actId="2696"/>
        <pc:sldMkLst>
          <pc:docMk/>
          <pc:sldMk cId="3885902090" sldId="557"/>
        </pc:sldMkLst>
      </pc:sldChg>
      <pc:sldChg chg="del">
        <pc:chgData name="Cristian Chilipirea" userId="34ab170da5908fc4" providerId="LiveId" clId="{5D5AFC37-FDD5-4636-BBA1-7206696CC6DF}" dt="2019-09-16T11:50:19.144" v="13" actId="2696"/>
        <pc:sldMkLst>
          <pc:docMk/>
          <pc:sldMk cId="3791159766" sldId="558"/>
        </pc:sldMkLst>
      </pc:sldChg>
      <pc:sldChg chg="del">
        <pc:chgData name="Cristian Chilipirea" userId="34ab170da5908fc4" providerId="LiveId" clId="{5D5AFC37-FDD5-4636-BBA1-7206696CC6DF}" dt="2019-09-16T11:50:19.159" v="14" actId="2696"/>
        <pc:sldMkLst>
          <pc:docMk/>
          <pc:sldMk cId="4218154173" sldId="559"/>
        </pc:sldMkLst>
      </pc:sldChg>
      <pc:sldChg chg="del">
        <pc:chgData name="Cristian Chilipirea" userId="34ab170da5908fc4" providerId="LiveId" clId="{5D5AFC37-FDD5-4636-BBA1-7206696CC6DF}" dt="2019-09-16T11:50:19.191" v="15" actId="2696"/>
        <pc:sldMkLst>
          <pc:docMk/>
          <pc:sldMk cId="2985012145" sldId="560"/>
        </pc:sldMkLst>
      </pc:sldChg>
      <pc:sldChg chg="del">
        <pc:chgData name="Cristian Chilipirea" userId="34ab170da5908fc4" providerId="LiveId" clId="{5D5AFC37-FDD5-4636-BBA1-7206696CC6DF}" dt="2019-09-16T11:50:19.222" v="16" actId="2696"/>
        <pc:sldMkLst>
          <pc:docMk/>
          <pc:sldMk cId="364226270" sldId="561"/>
        </pc:sldMkLst>
      </pc:sldChg>
      <pc:sldChg chg="del">
        <pc:chgData name="Cristian Chilipirea" userId="34ab170da5908fc4" providerId="LiveId" clId="{5D5AFC37-FDD5-4636-BBA1-7206696CC6DF}" dt="2019-09-16T11:50:19.253" v="17" actId="2696"/>
        <pc:sldMkLst>
          <pc:docMk/>
          <pc:sldMk cId="3158451430" sldId="562"/>
        </pc:sldMkLst>
      </pc:sldChg>
      <pc:sldChg chg="del">
        <pc:chgData name="Cristian Chilipirea" userId="34ab170da5908fc4" providerId="LiveId" clId="{5D5AFC37-FDD5-4636-BBA1-7206696CC6DF}" dt="2019-09-16T11:50:19.269" v="18" actId="2696"/>
        <pc:sldMkLst>
          <pc:docMk/>
          <pc:sldMk cId="2215854694" sldId="563"/>
        </pc:sldMkLst>
      </pc:sldChg>
      <pc:sldChg chg="del">
        <pc:chgData name="Cristian Chilipirea" userId="34ab170da5908fc4" providerId="LiveId" clId="{5D5AFC37-FDD5-4636-BBA1-7206696CC6DF}" dt="2019-09-16T11:50:19.300" v="19" actId="2696"/>
        <pc:sldMkLst>
          <pc:docMk/>
          <pc:sldMk cId="2942578926" sldId="564"/>
        </pc:sldMkLst>
      </pc:sldChg>
      <pc:sldChg chg="del">
        <pc:chgData name="Cristian Chilipirea" userId="34ab170da5908fc4" providerId="LiveId" clId="{5D5AFC37-FDD5-4636-BBA1-7206696CC6DF}" dt="2019-09-16T11:50:19.331" v="20" actId="2696"/>
        <pc:sldMkLst>
          <pc:docMk/>
          <pc:sldMk cId="4106652890" sldId="565"/>
        </pc:sldMkLst>
      </pc:sldChg>
      <pc:sldChg chg="del">
        <pc:chgData name="Cristian Chilipirea" userId="34ab170da5908fc4" providerId="LiveId" clId="{5D5AFC37-FDD5-4636-BBA1-7206696CC6DF}" dt="2019-09-16T11:50:19.378" v="21" actId="2696"/>
        <pc:sldMkLst>
          <pc:docMk/>
          <pc:sldMk cId="2933233348" sldId="566"/>
        </pc:sldMkLst>
      </pc:sldChg>
      <pc:sldChg chg="del">
        <pc:chgData name="Cristian Chilipirea" userId="34ab170da5908fc4" providerId="LiveId" clId="{5D5AFC37-FDD5-4636-BBA1-7206696CC6DF}" dt="2019-09-16T11:50:19.409" v="22" actId="2696"/>
        <pc:sldMkLst>
          <pc:docMk/>
          <pc:sldMk cId="3858647085" sldId="567"/>
        </pc:sldMkLst>
      </pc:sldChg>
      <pc:sldChg chg="del">
        <pc:chgData name="Cristian Chilipirea" userId="34ab170da5908fc4" providerId="LiveId" clId="{5D5AFC37-FDD5-4636-BBA1-7206696CC6DF}" dt="2019-09-16T11:50:19.441" v="23" actId="2696"/>
        <pc:sldMkLst>
          <pc:docMk/>
          <pc:sldMk cId="2619317344" sldId="568"/>
        </pc:sldMkLst>
      </pc:sldChg>
      <pc:sldChg chg="del">
        <pc:chgData name="Cristian Chilipirea" userId="34ab170da5908fc4" providerId="LiveId" clId="{5D5AFC37-FDD5-4636-BBA1-7206696CC6DF}" dt="2019-09-16T11:50:19.472" v="24" actId="2696"/>
        <pc:sldMkLst>
          <pc:docMk/>
          <pc:sldMk cId="309234684" sldId="569"/>
        </pc:sldMkLst>
      </pc:sldChg>
      <pc:sldChg chg="del">
        <pc:chgData name="Cristian Chilipirea" userId="34ab170da5908fc4" providerId="LiveId" clId="{5D5AFC37-FDD5-4636-BBA1-7206696CC6DF}" dt="2019-09-16T11:50:19.503" v="25" actId="2696"/>
        <pc:sldMkLst>
          <pc:docMk/>
          <pc:sldMk cId="1132566298" sldId="570"/>
        </pc:sldMkLst>
      </pc:sldChg>
      <pc:sldChg chg="del">
        <pc:chgData name="Cristian Chilipirea" userId="34ab170da5908fc4" providerId="LiveId" clId="{5D5AFC37-FDD5-4636-BBA1-7206696CC6DF}" dt="2019-09-16T11:50:19.534" v="26" actId="2696"/>
        <pc:sldMkLst>
          <pc:docMk/>
          <pc:sldMk cId="777641279" sldId="571"/>
        </pc:sldMkLst>
      </pc:sldChg>
      <pc:sldChg chg="del">
        <pc:chgData name="Cristian Chilipirea" userId="34ab170da5908fc4" providerId="LiveId" clId="{5D5AFC37-FDD5-4636-BBA1-7206696CC6DF}" dt="2019-09-16T11:50:19.566" v="27" actId="2696"/>
        <pc:sldMkLst>
          <pc:docMk/>
          <pc:sldMk cId="666949720" sldId="572"/>
        </pc:sldMkLst>
      </pc:sldChg>
      <pc:sldChg chg="del">
        <pc:chgData name="Cristian Chilipirea" userId="34ab170da5908fc4" providerId="LiveId" clId="{5D5AFC37-FDD5-4636-BBA1-7206696CC6DF}" dt="2019-09-16T11:50:19.597" v="28" actId="2696"/>
        <pc:sldMkLst>
          <pc:docMk/>
          <pc:sldMk cId="2803101277" sldId="573"/>
        </pc:sldMkLst>
      </pc:sldChg>
      <pc:sldChg chg="del">
        <pc:chgData name="Cristian Chilipirea" userId="34ab170da5908fc4" providerId="LiveId" clId="{5D5AFC37-FDD5-4636-BBA1-7206696CC6DF}" dt="2019-09-16T11:50:19.628" v="29" actId="2696"/>
        <pc:sldMkLst>
          <pc:docMk/>
          <pc:sldMk cId="1981668153" sldId="574"/>
        </pc:sldMkLst>
      </pc:sldChg>
      <pc:sldChg chg="del">
        <pc:chgData name="Cristian Chilipirea" userId="34ab170da5908fc4" providerId="LiveId" clId="{5D5AFC37-FDD5-4636-BBA1-7206696CC6DF}" dt="2019-09-16T11:50:19.659" v="30" actId="2696"/>
        <pc:sldMkLst>
          <pc:docMk/>
          <pc:sldMk cId="707382031" sldId="575"/>
        </pc:sldMkLst>
      </pc:sldChg>
      <pc:sldChg chg="del">
        <pc:chgData name="Cristian Chilipirea" userId="34ab170da5908fc4" providerId="LiveId" clId="{5D5AFC37-FDD5-4636-BBA1-7206696CC6DF}" dt="2019-09-16T11:50:19.691" v="31" actId="2696"/>
        <pc:sldMkLst>
          <pc:docMk/>
          <pc:sldMk cId="3368994498" sldId="576"/>
        </pc:sldMkLst>
      </pc:sldChg>
      <pc:sldChg chg="del">
        <pc:chgData name="Cristian Chilipirea" userId="34ab170da5908fc4" providerId="LiveId" clId="{5D5AFC37-FDD5-4636-BBA1-7206696CC6DF}" dt="2019-09-16T11:50:19.706" v="32" actId="2696"/>
        <pc:sldMkLst>
          <pc:docMk/>
          <pc:sldMk cId="2677296145" sldId="577"/>
        </pc:sldMkLst>
      </pc:sldChg>
      <pc:sldChg chg="del">
        <pc:chgData name="Cristian Chilipirea" userId="34ab170da5908fc4" providerId="LiveId" clId="{5D5AFC37-FDD5-4636-BBA1-7206696CC6DF}" dt="2019-09-16T11:50:19.737" v="33" actId="2696"/>
        <pc:sldMkLst>
          <pc:docMk/>
          <pc:sldMk cId="1177411385" sldId="578"/>
        </pc:sldMkLst>
      </pc:sldChg>
      <pc:sldChg chg="del">
        <pc:chgData name="Cristian Chilipirea" userId="34ab170da5908fc4" providerId="LiveId" clId="{5D5AFC37-FDD5-4636-BBA1-7206696CC6DF}" dt="2019-09-16T11:50:19.753" v="34" actId="2696"/>
        <pc:sldMkLst>
          <pc:docMk/>
          <pc:sldMk cId="1845634745" sldId="579"/>
        </pc:sldMkLst>
      </pc:sldChg>
      <pc:sldChg chg="del">
        <pc:chgData name="Cristian Chilipirea" userId="34ab170da5908fc4" providerId="LiveId" clId="{5D5AFC37-FDD5-4636-BBA1-7206696CC6DF}" dt="2019-09-16T11:50:19.784" v="35" actId="2696"/>
        <pc:sldMkLst>
          <pc:docMk/>
          <pc:sldMk cId="2948338232" sldId="580"/>
        </pc:sldMkLst>
      </pc:sldChg>
      <pc:sldChg chg="del">
        <pc:chgData name="Cristian Chilipirea" userId="34ab170da5908fc4" providerId="LiveId" clId="{5D5AFC37-FDD5-4636-BBA1-7206696CC6DF}" dt="2019-09-16T11:50:19.816" v="36" actId="2696"/>
        <pc:sldMkLst>
          <pc:docMk/>
          <pc:sldMk cId="1541687133" sldId="581"/>
        </pc:sldMkLst>
      </pc:sldChg>
      <pc:sldChg chg="del">
        <pc:chgData name="Cristian Chilipirea" userId="34ab170da5908fc4" providerId="LiveId" clId="{5D5AFC37-FDD5-4636-BBA1-7206696CC6DF}" dt="2019-09-16T11:50:19.019" v="7" actId="2696"/>
        <pc:sldMkLst>
          <pc:docMk/>
          <pc:sldMk cId="3552800911" sldId="582"/>
        </pc:sldMkLst>
      </pc:sldChg>
      <pc:sldChg chg="del">
        <pc:chgData name="Cristian Chilipirea" userId="34ab170da5908fc4" providerId="LiveId" clId="{5D5AFC37-FDD5-4636-BBA1-7206696CC6DF}" dt="2019-09-16T11:50:19.034" v="8" actId="2696"/>
        <pc:sldMkLst>
          <pc:docMk/>
          <pc:sldMk cId="3613867516" sldId="583"/>
        </pc:sldMkLst>
      </pc:sldChg>
      <pc:sldChg chg="del">
        <pc:chgData name="Cristian Chilipirea" userId="34ab170da5908fc4" providerId="LiveId" clId="{5D5AFC37-FDD5-4636-BBA1-7206696CC6DF}" dt="2019-09-16T11:50:19.066" v="9" actId="2696"/>
        <pc:sldMkLst>
          <pc:docMk/>
          <pc:sldMk cId="896687691" sldId="584"/>
        </pc:sldMkLst>
      </pc:sldChg>
      <pc:sldChg chg="del">
        <pc:chgData name="Cristian Chilipirea" userId="34ab170da5908fc4" providerId="LiveId" clId="{5D5AFC37-FDD5-4636-BBA1-7206696CC6DF}" dt="2019-09-16T11:50:19.081" v="10" actId="2696"/>
        <pc:sldMkLst>
          <pc:docMk/>
          <pc:sldMk cId="1429551694" sldId="585"/>
        </pc:sldMkLst>
      </pc:sldChg>
      <pc:sldChg chg="del">
        <pc:chgData name="Cristian Chilipirea" userId="34ab170da5908fc4" providerId="LiveId" clId="{5D5AFC37-FDD5-4636-BBA1-7206696CC6DF}" dt="2019-09-16T11:50:19.847" v="38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5D5AFC37-FDD5-4636-BBA1-7206696CC6DF}" dt="2019-09-16T11:50:19.862" v="39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5D5AFC37-FDD5-4636-BBA1-7206696CC6DF}" dt="2019-09-16T11:50:19.878" v="40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5D5AFC37-FDD5-4636-BBA1-7206696CC6DF}" dt="2019-09-16T11:50:19.894" v="41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5D5AFC37-FDD5-4636-BBA1-7206696CC6DF}" dt="2019-09-16T11:50:19.941" v="43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5D5AFC37-FDD5-4636-BBA1-7206696CC6DF}" dt="2019-09-16T11:50:19.956" v="44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5D5AFC37-FDD5-4636-BBA1-7206696CC6DF}" dt="2019-09-16T11:50:19.987" v="45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5D5AFC37-FDD5-4636-BBA1-7206696CC6DF}" dt="2019-09-16T11:50:20.003" v="46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5D5AFC37-FDD5-4636-BBA1-7206696CC6DF}" dt="2019-09-16T11:50:20.034" v="47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5D5AFC37-FDD5-4636-BBA1-7206696CC6DF}" dt="2019-09-16T11:50:20.050" v="48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5D5AFC37-FDD5-4636-BBA1-7206696CC6DF}" dt="2019-09-16T11:50:20.081" v="49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5D5AFC37-FDD5-4636-BBA1-7206696CC6DF}" dt="2019-09-16T11:50:20.112" v="51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5D5AFC37-FDD5-4636-BBA1-7206696CC6DF}" dt="2019-09-16T11:50:20.159" v="53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5D5AFC37-FDD5-4636-BBA1-7206696CC6DF}" dt="2019-09-16T11:50:20.191" v="54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5D5AFC37-FDD5-4636-BBA1-7206696CC6DF}" dt="2019-09-16T11:50:20.206" v="55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5D5AFC37-FDD5-4636-BBA1-7206696CC6DF}" dt="2019-09-16T11:50:20.237" v="56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5D5AFC37-FDD5-4636-BBA1-7206696CC6DF}" dt="2019-09-16T11:50:20.269" v="57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5D5AFC37-FDD5-4636-BBA1-7206696CC6DF}" dt="2019-09-16T11:50:20.144" v="52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5D5AFC37-FDD5-4636-BBA1-7206696CC6DF}" dt="2019-09-16T11:50:20.097" v="50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5D5AFC37-FDD5-4636-BBA1-7206696CC6DF}" dt="2019-09-16T11:50:19.909" v="42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5D5AFC37-FDD5-4636-BBA1-7206696CC6DF}" dt="2019-09-16T11:50:19.816" v="37" actId="2696"/>
        <pc:sldMkLst>
          <pc:docMk/>
          <pc:sldMk cId="3192059767" sldId="608"/>
        </pc:sldMkLst>
      </pc:sldChg>
      <pc:sldChg chg="del">
        <pc:chgData name="Cristian Chilipirea" userId="34ab170da5908fc4" providerId="LiveId" clId="{5D5AFC37-FDD5-4636-BBA1-7206696CC6DF}" dt="2019-09-16T11:50:19.097" v="11" actId="2696"/>
        <pc:sldMkLst>
          <pc:docMk/>
          <pc:sldMk cId="753373996" sldId="609"/>
        </pc:sldMkLst>
      </pc:sldChg>
      <pc:sldChg chg="del">
        <pc:chgData name="Cristian Chilipirea" userId="34ab170da5908fc4" providerId="LiveId" clId="{5D5AFC37-FDD5-4636-BBA1-7206696CC6DF}" dt="2019-09-16T11:50:20.284" v="58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5D5AFC37-FDD5-4636-BBA1-7206696CC6DF}" dt="2019-09-16T11:50:20.316" v="59" actId="2696"/>
        <pc:sldMkLst>
          <pc:docMk/>
          <pc:sldMk cId="2001622032" sldId="611"/>
        </pc:sldMkLst>
      </pc:sldChg>
      <pc:sldChg chg="del">
        <pc:chgData name="Cristian Chilipirea" userId="34ab170da5908fc4" providerId="LiveId" clId="{5D5AFC37-FDD5-4636-BBA1-7206696CC6DF}" dt="2019-09-16T11:50:20.362" v="61" actId="2696"/>
        <pc:sldMkLst>
          <pc:docMk/>
          <pc:sldMk cId="672997639" sldId="612"/>
        </pc:sldMkLst>
      </pc:sldChg>
      <pc:sldChg chg="del">
        <pc:chgData name="Cristian Chilipirea" userId="34ab170da5908fc4" providerId="LiveId" clId="{5D5AFC37-FDD5-4636-BBA1-7206696CC6DF}" dt="2019-09-16T11:50:20.331" v="60" actId="2696"/>
        <pc:sldMkLst>
          <pc:docMk/>
          <pc:sldMk cId="239564760" sldId="613"/>
        </pc:sldMkLst>
      </pc:sldChg>
      <pc:sldChg chg="del">
        <pc:chgData name="Cristian Chilipirea" userId="34ab170da5908fc4" providerId="LiveId" clId="{5D5AFC37-FDD5-4636-BBA1-7206696CC6DF}" dt="2019-09-16T11:50:20.378" v="62" actId="2696"/>
        <pc:sldMkLst>
          <pc:docMk/>
          <pc:sldMk cId="690094065" sldId="614"/>
        </pc:sldMkLst>
      </pc:sldChg>
      <pc:sldChg chg="del">
        <pc:chgData name="Cristian Chilipirea" userId="34ab170da5908fc4" providerId="LiveId" clId="{5D5AFC37-FDD5-4636-BBA1-7206696CC6DF}" dt="2019-09-16T11:50:20.409" v="63" actId="2696"/>
        <pc:sldMkLst>
          <pc:docMk/>
          <pc:sldMk cId="1398904006" sldId="615"/>
        </pc:sldMkLst>
      </pc:sldChg>
      <pc:sldChg chg="del">
        <pc:chgData name="Cristian Chilipirea" userId="34ab170da5908fc4" providerId="LiveId" clId="{5D5AFC37-FDD5-4636-BBA1-7206696CC6DF}" dt="2019-09-16T11:50:20.441" v="64" actId="2696"/>
        <pc:sldMkLst>
          <pc:docMk/>
          <pc:sldMk cId="196940372" sldId="616"/>
        </pc:sldMkLst>
      </pc:sldChg>
      <pc:sldChg chg="del">
        <pc:chgData name="Cristian Chilipirea" userId="34ab170da5908fc4" providerId="LiveId" clId="{5D5AFC37-FDD5-4636-BBA1-7206696CC6DF}" dt="2019-09-16T11:50:20.472" v="66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5D5AFC37-FDD5-4636-BBA1-7206696CC6DF}" dt="2019-09-16T11:50:20.441" v="65" actId="2696"/>
        <pc:sldMkLst>
          <pc:docMk/>
          <pc:sldMk cId="3767050214" sldId="618"/>
        </pc:sldMkLst>
      </pc:sldChg>
      <pc:sldChg chg="del">
        <pc:chgData name="Cristian Chilipirea" userId="34ab170da5908fc4" providerId="LiveId" clId="{5D5AFC37-FDD5-4636-BBA1-7206696CC6DF}" dt="2019-09-16T11:50:20.628" v="73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5D5AFC37-FDD5-4636-BBA1-7206696CC6DF}" dt="2019-09-16T11:50:20.612" v="72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5D5AFC37-FDD5-4636-BBA1-7206696CC6DF}" dt="2019-09-16T11:50:20.644" v="74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5D5AFC37-FDD5-4636-BBA1-7206696CC6DF}" dt="2019-09-16T11:50:20.675" v="75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5D5AFC37-FDD5-4636-BBA1-7206696CC6DF}" dt="2019-09-16T11:50:20.706" v="76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5D5AFC37-FDD5-4636-BBA1-7206696CC6DF}" dt="2019-09-16T11:50:20.722" v="77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5D5AFC37-FDD5-4636-BBA1-7206696CC6DF}" dt="2019-09-16T11:50:20.581" v="71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5D5AFC37-FDD5-4636-BBA1-7206696CC6DF}" dt="2019-09-16T11:50:20.737" v="78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5D5AFC37-FDD5-4636-BBA1-7206696CC6DF}" dt="2019-09-16T11:50:20.769" v="79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5D5AFC37-FDD5-4636-BBA1-7206696CC6DF}" dt="2019-09-16T11:50:20.816" v="81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5D5AFC37-FDD5-4636-BBA1-7206696CC6DF}" dt="2019-09-16T11:50:20.862" v="83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5D5AFC37-FDD5-4636-BBA1-7206696CC6DF}" dt="2019-09-16T11:50:20.925" v="85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5D5AFC37-FDD5-4636-BBA1-7206696CC6DF}" dt="2019-09-16T11:50:21.050" v="90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5D5AFC37-FDD5-4636-BBA1-7206696CC6DF}" dt="2019-09-16T11:50:21.034" v="89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5D5AFC37-FDD5-4636-BBA1-7206696CC6DF}" dt="2019-09-16T11:50:20.972" v="87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5D5AFC37-FDD5-4636-BBA1-7206696CC6DF}" dt="2019-09-16T11:50:20.784" v="80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5D5AFC37-FDD5-4636-BBA1-7206696CC6DF}" dt="2019-09-16T11:50:20.847" v="82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5D5AFC37-FDD5-4636-BBA1-7206696CC6DF}" dt="2019-09-16T11:50:20.894" v="84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5D5AFC37-FDD5-4636-BBA1-7206696CC6DF}" dt="2019-09-16T11:50:20.940" v="86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5D5AFC37-FDD5-4636-BBA1-7206696CC6DF}" dt="2019-09-16T11:50:21.003" v="88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5D5AFC37-FDD5-4636-BBA1-7206696CC6DF}" dt="2019-09-16T11:50:21.565" v="117" actId="2696"/>
        <pc:sldMkLst>
          <pc:docMk/>
          <pc:sldMk cId="862702447" sldId="639"/>
        </pc:sldMkLst>
      </pc:sldChg>
      <pc:sldChg chg="del">
        <pc:chgData name="Cristian Chilipirea" userId="34ab170da5908fc4" providerId="LiveId" clId="{5D5AFC37-FDD5-4636-BBA1-7206696CC6DF}" dt="2019-09-16T11:50:21.581" v="118" actId="2696"/>
        <pc:sldMkLst>
          <pc:docMk/>
          <pc:sldMk cId="916506964" sldId="640"/>
        </pc:sldMkLst>
      </pc:sldChg>
      <pc:sldChg chg="del">
        <pc:chgData name="Cristian Chilipirea" userId="34ab170da5908fc4" providerId="LiveId" clId="{5D5AFC37-FDD5-4636-BBA1-7206696CC6DF}" dt="2019-09-16T11:50:21.847" v="136" actId="2696"/>
        <pc:sldMkLst>
          <pc:docMk/>
          <pc:sldMk cId="2977312676" sldId="641"/>
        </pc:sldMkLst>
      </pc:sldChg>
      <pc:sldChg chg="del">
        <pc:chgData name="Cristian Chilipirea" userId="34ab170da5908fc4" providerId="LiveId" clId="{5D5AFC37-FDD5-4636-BBA1-7206696CC6DF}" dt="2019-09-16T11:50:21.847" v="135" actId="2696"/>
        <pc:sldMkLst>
          <pc:docMk/>
          <pc:sldMk cId="1351683900" sldId="642"/>
        </pc:sldMkLst>
      </pc:sldChg>
      <pc:sldChg chg="del">
        <pc:chgData name="Cristian Chilipirea" userId="34ab170da5908fc4" providerId="LiveId" clId="{5D5AFC37-FDD5-4636-BBA1-7206696CC6DF}" dt="2019-09-16T11:50:21.878" v="137" actId="2696"/>
        <pc:sldMkLst>
          <pc:docMk/>
          <pc:sldMk cId="3580444410" sldId="643"/>
        </pc:sldMkLst>
      </pc:sldChg>
      <pc:sldChg chg="del">
        <pc:chgData name="Cristian Chilipirea" userId="34ab170da5908fc4" providerId="LiveId" clId="{5D5AFC37-FDD5-4636-BBA1-7206696CC6DF}" dt="2019-09-16T11:50:21.909" v="138" actId="2696"/>
        <pc:sldMkLst>
          <pc:docMk/>
          <pc:sldMk cId="2645893947" sldId="644"/>
        </pc:sldMkLst>
      </pc:sldChg>
      <pc:sldChg chg="del">
        <pc:chgData name="Cristian Chilipirea" userId="34ab170da5908fc4" providerId="LiveId" clId="{5D5AFC37-FDD5-4636-BBA1-7206696CC6DF}" dt="2019-09-16T11:50:21.925" v="139" actId="2696"/>
        <pc:sldMkLst>
          <pc:docMk/>
          <pc:sldMk cId="559295034" sldId="645"/>
        </pc:sldMkLst>
      </pc:sldChg>
      <pc:sldChg chg="del">
        <pc:chgData name="Cristian Chilipirea" userId="34ab170da5908fc4" providerId="LiveId" clId="{5D5AFC37-FDD5-4636-BBA1-7206696CC6DF}" dt="2019-09-16T11:50:21.112" v="93" actId="2696"/>
        <pc:sldMkLst>
          <pc:docMk/>
          <pc:sldMk cId="1922016729" sldId="646"/>
        </pc:sldMkLst>
      </pc:sldChg>
      <pc:sldChg chg="del">
        <pc:chgData name="Cristian Chilipirea" userId="34ab170da5908fc4" providerId="LiveId" clId="{5D5AFC37-FDD5-4636-BBA1-7206696CC6DF}" dt="2019-09-16T11:50:21.065" v="91" actId="2696"/>
        <pc:sldMkLst>
          <pc:docMk/>
          <pc:sldMk cId="4245528660" sldId="647"/>
        </pc:sldMkLst>
      </pc:sldChg>
      <pc:sldChg chg="del">
        <pc:chgData name="Cristian Chilipirea" userId="34ab170da5908fc4" providerId="LiveId" clId="{5D5AFC37-FDD5-4636-BBA1-7206696CC6DF}" dt="2019-09-16T11:50:21.097" v="92" actId="2696"/>
        <pc:sldMkLst>
          <pc:docMk/>
          <pc:sldMk cId="968886458" sldId="648"/>
        </pc:sldMkLst>
      </pc:sldChg>
      <pc:sldChg chg="del">
        <pc:chgData name="Cristian Chilipirea" userId="34ab170da5908fc4" providerId="LiveId" clId="{5D5AFC37-FDD5-4636-BBA1-7206696CC6DF}" dt="2019-09-16T11:50:21.940" v="140" actId="2696"/>
        <pc:sldMkLst>
          <pc:docMk/>
          <pc:sldMk cId="223523598" sldId="649"/>
        </pc:sldMkLst>
      </pc:sldChg>
      <pc:sldChg chg="del">
        <pc:chgData name="Cristian Chilipirea" userId="34ab170da5908fc4" providerId="LiveId" clId="{5D5AFC37-FDD5-4636-BBA1-7206696CC6DF}" dt="2019-09-16T11:50:21.956" v="141" actId="2696"/>
        <pc:sldMkLst>
          <pc:docMk/>
          <pc:sldMk cId="1789544321" sldId="650"/>
        </pc:sldMkLst>
      </pc:sldChg>
      <pc:sldChg chg="del">
        <pc:chgData name="Cristian Chilipirea" userId="34ab170da5908fc4" providerId="LiveId" clId="{5D5AFC37-FDD5-4636-BBA1-7206696CC6DF}" dt="2019-09-16T11:50:21.972" v="142" actId="2696"/>
        <pc:sldMkLst>
          <pc:docMk/>
          <pc:sldMk cId="320564615" sldId="651"/>
        </pc:sldMkLst>
      </pc:sldChg>
      <pc:sldChg chg="del">
        <pc:chgData name="Cristian Chilipirea" userId="34ab170da5908fc4" providerId="LiveId" clId="{5D5AFC37-FDD5-4636-BBA1-7206696CC6DF}" dt="2019-09-16T11:50:21.987" v="143" actId="2696"/>
        <pc:sldMkLst>
          <pc:docMk/>
          <pc:sldMk cId="197569966" sldId="652"/>
        </pc:sldMkLst>
      </pc:sldChg>
      <pc:sldChg chg="del">
        <pc:chgData name="Cristian Chilipirea" userId="34ab170da5908fc4" providerId="LiveId" clId="{5D5AFC37-FDD5-4636-BBA1-7206696CC6DF}" dt="2019-09-16T11:50:22.065" v="147" actId="2696"/>
        <pc:sldMkLst>
          <pc:docMk/>
          <pc:sldMk cId="737676578" sldId="653"/>
        </pc:sldMkLst>
      </pc:sldChg>
      <pc:sldChg chg="del">
        <pc:chgData name="Cristian Chilipirea" userId="34ab170da5908fc4" providerId="LiveId" clId="{5D5AFC37-FDD5-4636-BBA1-7206696CC6DF}" dt="2019-09-16T11:50:22.034" v="145" actId="2696"/>
        <pc:sldMkLst>
          <pc:docMk/>
          <pc:sldMk cId="3977472531" sldId="654"/>
        </pc:sldMkLst>
      </pc:sldChg>
      <pc:sldChg chg="del">
        <pc:chgData name="Cristian Chilipirea" userId="34ab170da5908fc4" providerId="LiveId" clId="{5D5AFC37-FDD5-4636-BBA1-7206696CC6DF}" dt="2019-09-16T11:50:22.003" v="144" actId="2696"/>
        <pc:sldMkLst>
          <pc:docMk/>
          <pc:sldMk cId="3843839531" sldId="655"/>
        </pc:sldMkLst>
      </pc:sldChg>
      <pc:sldChg chg="del">
        <pc:chgData name="Cristian Chilipirea" userId="34ab170da5908fc4" providerId="LiveId" clId="{5D5AFC37-FDD5-4636-BBA1-7206696CC6DF}" dt="2019-09-16T11:50:22.050" v="146" actId="2696"/>
        <pc:sldMkLst>
          <pc:docMk/>
          <pc:sldMk cId="4220760723" sldId="656"/>
        </pc:sldMkLst>
      </pc:sldChg>
      <pc:sldChg chg="del">
        <pc:chgData name="Cristian Chilipirea" userId="34ab170da5908fc4" providerId="LiveId" clId="{5D5AFC37-FDD5-4636-BBA1-7206696CC6DF}" dt="2019-09-16T11:50:22.081" v="148" actId="2696"/>
        <pc:sldMkLst>
          <pc:docMk/>
          <pc:sldMk cId="1154542582" sldId="657"/>
        </pc:sldMkLst>
      </pc:sldChg>
      <pc:sldChg chg="del">
        <pc:chgData name="Cristian Chilipirea" userId="34ab170da5908fc4" providerId="LiveId" clId="{5D5AFC37-FDD5-4636-BBA1-7206696CC6DF}" dt="2019-09-16T11:50:22.097" v="149" actId="2696"/>
        <pc:sldMkLst>
          <pc:docMk/>
          <pc:sldMk cId="433686599" sldId="658"/>
        </pc:sldMkLst>
      </pc:sldChg>
      <pc:sldChg chg="del">
        <pc:chgData name="Cristian Chilipirea" userId="34ab170da5908fc4" providerId="LiveId" clId="{5D5AFC37-FDD5-4636-BBA1-7206696CC6DF}" dt="2019-09-16T11:50:22.128" v="150" actId="2696"/>
        <pc:sldMkLst>
          <pc:docMk/>
          <pc:sldMk cId="3244936037" sldId="659"/>
        </pc:sldMkLst>
      </pc:sldChg>
      <pc:sldChg chg="del">
        <pc:chgData name="Cristian Chilipirea" userId="34ab170da5908fc4" providerId="LiveId" clId="{5D5AFC37-FDD5-4636-BBA1-7206696CC6DF}" dt="2019-09-16T11:50:22.144" v="151" actId="2696"/>
        <pc:sldMkLst>
          <pc:docMk/>
          <pc:sldMk cId="3712352938" sldId="660"/>
        </pc:sldMkLst>
      </pc:sldChg>
      <pc:sldChg chg="del">
        <pc:chgData name="Cristian Chilipirea" userId="34ab170da5908fc4" providerId="LiveId" clId="{5D5AFC37-FDD5-4636-BBA1-7206696CC6DF}" dt="2019-09-16T11:50:22.159" v="152" actId="2696"/>
        <pc:sldMkLst>
          <pc:docMk/>
          <pc:sldMk cId="3152073219" sldId="661"/>
        </pc:sldMkLst>
      </pc:sldChg>
      <pc:sldChg chg="del">
        <pc:chgData name="Cristian Chilipirea" userId="34ab170da5908fc4" providerId="LiveId" clId="{5D5AFC37-FDD5-4636-BBA1-7206696CC6DF}" dt="2019-09-16T11:50:22.190" v="153" actId="2696"/>
        <pc:sldMkLst>
          <pc:docMk/>
          <pc:sldMk cId="1633870481" sldId="662"/>
        </pc:sldMkLst>
      </pc:sldChg>
      <pc:sldChg chg="del">
        <pc:chgData name="Cristian Chilipirea" userId="34ab170da5908fc4" providerId="LiveId" clId="{5D5AFC37-FDD5-4636-BBA1-7206696CC6DF}" dt="2019-09-16T11:50:22.206" v="154" actId="2696"/>
        <pc:sldMkLst>
          <pc:docMk/>
          <pc:sldMk cId="2075269318" sldId="663"/>
        </pc:sldMkLst>
      </pc:sldChg>
      <pc:sldChg chg="del">
        <pc:chgData name="Cristian Chilipirea" userId="34ab170da5908fc4" providerId="LiveId" clId="{5D5AFC37-FDD5-4636-BBA1-7206696CC6DF}" dt="2019-09-16T11:50:22.222" v="155" actId="2696"/>
        <pc:sldMkLst>
          <pc:docMk/>
          <pc:sldMk cId="1507539060" sldId="664"/>
        </pc:sldMkLst>
      </pc:sldChg>
      <pc:sldChg chg="del">
        <pc:chgData name="Cristian Chilipirea" userId="34ab170da5908fc4" providerId="LiveId" clId="{5D5AFC37-FDD5-4636-BBA1-7206696CC6DF}" dt="2019-09-16T11:50:22.253" v="156" actId="2696"/>
        <pc:sldMkLst>
          <pc:docMk/>
          <pc:sldMk cId="3652826584" sldId="665"/>
        </pc:sldMkLst>
      </pc:sldChg>
      <pc:sldChg chg="del">
        <pc:chgData name="Cristian Chilipirea" userId="34ab170da5908fc4" providerId="LiveId" clId="{5D5AFC37-FDD5-4636-BBA1-7206696CC6DF}" dt="2019-09-16T11:50:22.269" v="157" actId="2696"/>
        <pc:sldMkLst>
          <pc:docMk/>
          <pc:sldMk cId="48099287" sldId="666"/>
        </pc:sldMkLst>
      </pc:sldChg>
      <pc:sldChg chg="del">
        <pc:chgData name="Cristian Chilipirea" userId="34ab170da5908fc4" providerId="LiveId" clId="{5D5AFC37-FDD5-4636-BBA1-7206696CC6DF}" dt="2019-09-16T11:50:22.284" v="158" actId="2696"/>
        <pc:sldMkLst>
          <pc:docMk/>
          <pc:sldMk cId="984253484" sldId="667"/>
        </pc:sldMkLst>
      </pc:sldChg>
      <pc:sldChg chg="del">
        <pc:chgData name="Cristian Chilipirea" userId="34ab170da5908fc4" providerId="LiveId" clId="{5D5AFC37-FDD5-4636-BBA1-7206696CC6DF}" dt="2019-09-16T11:50:22.300" v="159" actId="2696"/>
        <pc:sldMkLst>
          <pc:docMk/>
          <pc:sldMk cId="4023350196" sldId="668"/>
        </pc:sldMkLst>
      </pc:sldChg>
      <pc:sldChg chg="del">
        <pc:chgData name="Cristian Chilipirea" userId="34ab170da5908fc4" providerId="LiveId" clId="{5D5AFC37-FDD5-4636-BBA1-7206696CC6DF}" dt="2019-09-16T11:50:22.331" v="160" actId="2696"/>
        <pc:sldMkLst>
          <pc:docMk/>
          <pc:sldMk cId="3760037522" sldId="669"/>
        </pc:sldMkLst>
      </pc:sldChg>
      <pc:sldChg chg="del">
        <pc:chgData name="Cristian Chilipirea" userId="34ab170da5908fc4" providerId="LiveId" clId="{5D5AFC37-FDD5-4636-BBA1-7206696CC6DF}" dt="2019-09-16T11:50:22.347" v="161" actId="2696"/>
        <pc:sldMkLst>
          <pc:docMk/>
          <pc:sldMk cId="469872126" sldId="670"/>
        </pc:sldMkLst>
      </pc:sldChg>
      <pc:sldChg chg="del">
        <pc:chgData name="Cristian Chilipirea" userId="34ab170da5908fc4" providerId="LiveId" clId="{5D5AFC37-FDD5-4636-BBA1-7206696CC6DF}" dt="2019-09-16T11:50:22.425" v="162" actId="2696"/>
        <pc:sldMkLst>
          <pc:docMk/>
          <pc:sldMk cId="3350148514" sldId="671"/>
        </pc:sldMkLst>
      </pc:sldChg>
      <pc:sldChg chg="del">
        <pc:chgData name="Cristian Chilipirea" userId="34ab170da5908fc4" providerId="LiveId" clId="{5D5AFC37-FDD5-4636-BBA1-7206696CC6DF}" dt="2019-09-16T11:50:22.440" v="163" actId="2696"/>
        <pc:sldMkLst>
          <pc:docMk/>
          <pc:sldMk cId="1566031737" sldId="672"/>
        </pc:sldMkLst>
      </pc:sldChg>
      <pc:sldChg chg="del">
        <pc:chgData name="Cristian Chilipirea" userId="34ab170da5908fc4" providerId="LiveId" clId="{5D5AFC37-FDD5-4636-BBA1-7206696CC6DF}" dt="2019-09-16T11:50:22.456" v="164" actId="2696"/>
        <pc:sldMkLst>
          <pc:docMk/>
          <pc:sldMk cId="2961937931" sldId="673"/>
        </pc:sldMkLst>
      </pc:sldChg>
      <pc:sldChg chg="del">
        <pc:chgData name="Cristian Chilipirea" userId="34ab170da5908fc4" providerId="LiveId" clId="{5D5AFC37-FDD5-4636-BBA1-7206696CC6DF}" dt="2019-09-16T11:50:21.175" v="96" actId="2696"/>
        <pc:sldMkLst>
          <pc:docMk/>
          <pc:sldMk cId="4127839880" sldId="677"/>
        </pc:sldMkLst>
      </pc:sldChg>
      <pc:sldChg chg="del">
        <pc:chgData name="Cristian Chilipirea" userId="34ab170da5908fc4" providerId="LiveId" clId="{5D5AFC37-FDD5-4636-BBA1-7206696CC6DF}" dt="2019-09-16T11:50:21.190" v="97" actId="2696"/>
        <pc:sldMkLst>
          <pc:docMk/>
          <pc:sldMk cId="861391524" sldId="678"/>
        </pc:sldMkLst>
      </pc:sldChg>
      <pc:sldChg chg="del">
        <pc:chgData name="Cristian Chilipirea" userId="34ab170da5908fc4" providerId="LiveId" clId="{5D5AFC37-FDD5-4636-BBA1-7206696CC6DF}" dt="2019-09-16T11:50:21.206" v="98" actId="2696"/>
        <pc:sldMkLst>
          <pc:docMk/>
          <pc:sldMk cId="1922949125" sldId="679"/>
        </pc:sldMkLst>
      </pc:sldChg>
      <pc:sldChg chg="del">
        <pc:chgData name="Cristian Chilipirea" userId="34ab170da5908fc4" providerId="LiveId" clId="{5D5AFC37-FDD5-4636-BBA1-7206696CC6DF}" dt="2019-09-16T11:50:21.222" v="99" actId="2696"/>
        <pc:sldMkLst>
          <pc:docMk/>
          <pc:sldMk cId="3212079816" sldId="680"/>
        </pc:sldMkLst>
      </pc:sldChg>
      <pc:sldChg chg="del">
        <pc:chgData name="Cristian Chilipirea" userId="34ab170da5908fc4" providerId="LiveId" clId="{5D5AFC37-FDD5-4636-BBA1-7206696CC6DF}" dt="2019-09-16T11:50:21.253" v="100" actId="2696"/>
        <pc:sldMkLst>
          <pc:docMk/>
          <pc:sldMk cId="2732789114" sldId="681"/>
        </pc:sldMkLst>
      </pc:sldChg>
      <pc:sldChg chg="del">
        <pc:chgData name="Cristian Chilipirea" userId="34ab170da5908fc4" providerId="LiveId" clId="{5D5AFC37-FDD5-4636-BBA1-7206696CC6DF}" dt="2019-09-16T11:50:21.269" v="101" actId="2696"/>
        <pc:sldMkLst>
          <pc:docMk/>
          <pc:sldMk cId="1676512754" sldId="682"/>
        </pc:sldMkLst>
      </pc:sldChg>
      <pc:sldChg chg="del">
        <pc:chgData name="Cristian Chilipirea" userId="34ab170da5908fc4" providerId="LiveId" clId="{5D5AFC37-FDD5-4636-BBA1-7206696CC6DF}" dt="2019-09-16T11:50:21.284" v="102" actId="2696"/>
        <pc:sldMkLst>
          <pc:docMk/>
          <pc:sldMk cId="420368841" sldId="683"/>
        </pc:sldMkLst>
      </pc:sldChg>
      <pc:sldChg chg="del">
        <pc:chgData name="Cristian Chilipirea" userId="34ab170da5908fc4" providerId="LiveId" clId="{5D5AFC37-FDD5-4636-BBA1-7206696CC6DF}" dt="2019-09-16T11:50:21.300" v="103" actId="2696"/>
        <pc:sldMkLst>
          <pc:docMk/>
          <pc:sldMk cId="3882920234" sldId="684"/>
        </pc:sldMkLst>
      </pc:sldChg>
      <pc:sldChg chg="del">
        <pc:chgData name="Cristian Chilipirea" userId="34ab170da5908fc4" providerId="LiveId" clId="{5D5AFC37-FDD5-4636-BBA1-7206696CC6DF}" dt="2019-09-16T11:50:21.315" v="104" actId="2696"/>
        <pc:sldMkLst>
          <pc:docMk/>
          <pc:sldMk cId="2160171266" sldId="685"/>
        </pc:sldMkLst>
      </pc:sldChg>
      <pc:sldChg chg="del">
        <pc:chgData name="Cristian Chilipirea" userId="34ab170da5908fc4" providerId="LiveId" clId="{5D5AFC37-FDD5-4636-BBA1-7206696CC6DF}" dt="2019-09-16T11:50:21.331" v="105" actId="2696"/>
        <pc:sldMkLst>
          <pc:docMk/>
          <pc:sldMk cId="1784788108" sldId="686"/>
        </pc:sldMkLst>
      </pc:sldChg>
      <pc:sldChg chg="del">
        <pc:chgData name="Cristian Chilipirea" userId="34ab170da5908fc4" providerId="LiveId" clId="{5D5AFC37-FDD5-4636-BBA1-7206696CC6DF}" dt="2019-09-16T11:50:21.347" v="106" actId="2696"/>
        <pc:sldMkLst>
          <pc:docMk/>
          <pc:sldMk cId="2028614115" sldId="687"/>
        </pc:sldMkLst>
      </pc:sldChg>
      <pc:sldChg chg="del">
        <pc:chgData name="Cristian Chilipirea" userId="34ab170da5908fc4" providerId="LiveId" clId="{5D5AFC37-FDD5-4636-BBA1-7206696CC6DF}" dt="2019-09-16T11:50:21.378" v="107" actId="2696"/>
        <pc:sldMkLst>
          <pc:docMk/>
          <pc:sldMk cId="3833256993" sldId="688"/>
        </pc:sldMkLst>
      </pc:sldChg>
      <pc:sldChg chg="del">
        <pc:chgData name="Cristian Chilipirea" userId="34ab170da5908fc4" providerId="LiveId" clId="{5D5AFC37-FDD5-4636-BBA1-7206696CC6DF}" dt="2019-09-16T11:50:21.394" v="108" actId="2696"/>
        <pc:sldMkLst>
          <pc:docMk/>
          <pc:sldMk cId="540864112" sldId="689"/>
        </pc:sldMkLst>
      </pc:sldChg>
      <pc:sldChg chg="del">
        <pc:chgData name="Cristian Chilipirea" userId="34ab170da5908fc4" providerId="LiveId" clId="{5D5AFC37-FDD5-4636-BBA1-7206696CC6DF}" dt="2019-09-16T11:50:21.409" v="109" actId="2696"/>
        <pc:sldMkLst>
          <pc:docMk/>
          <pc:sldMk cId="445149107" sldId="690"/>
        </pc:sldMkLst>
      </pc:sldChg>
      <pc:sldChg chg="del">
        <pc:chgData name="Cristian Chilipirea" userId="34ab170da5908fc4" providerId="LiveId" clId="{5D5AFC37-FDD5-4636-BBA1-7206696CC6DF}" dt="2019-09-16T11:50:21.440" v="111" actId="2696"/>
        <pc:sldMkLst>
          <pc:docMk/>
          <pc:sldMk cId="838004486" sldId="691"/>
        </pc:sldMkLst>
      </pc:sldChg>
      <pc:sldChg chg="del">
        <pc:chgData name="Cristian Chilipirea" userId="34ab170da5908fc4" providerId="LiveId" clId="{5D5AFC37-FDD5-4636-BBA1-7206696CC6DF}" dt="2019-09-16T11:50:21.815" v="133" actId="2696"/>
        <pc:sldMkLst>
          <pc:docMk/>
          <pc:sldMk cId="2698340280" sldId="692"/>
        </pc:sldMkLst>
      </pc:sldChg>
      <pc:sldChg chg="del">
        <pc:chgData name="Cristian Chilipirea" userId="34ab170da5908fc4" providerId="LiveId" clId="{5D5AFC37-FDD5-4636-BBA1-7206696CC6DF}" dt="2019-09-16T11:50:21.831" v="134" actId="2696"/>
        <pc:sldMkLst>
          <pc:docMk/>
          <pc:sldMk cId="1553554612" sldId="693"/>
        </pc:sldMkLst>
      </pc:sldChg>
      <pc:sldChg chg="del">
        <pc:chgData name="Cristian Chilipirea" userId="34ab170da5908fc4" providerId="LiveId" clId="{5D5AFC37-FDD5-4636-BBA1-7206696CC6DF}" dt="2019-09-16T11:50:21.565" v="116" actId="2696"/>
        <pc:sldMkLst>
          <pc:docMk/>
          <pc:sldMk cId="3154672191" sldId="694"/>
        </pc:sldMkLst>
      </pc:sldChg>
      <pc:sldChg chg="del">
        <pc:chgData name="Cristian Chilipirea" userId="34ab170da5908fc4" providerId="LiveId" clId="{5D5AFC37-FDD5-4636-BBA1-7206696CC6DF}" dt="2019-09-16T11:50:21.128" v="95" actId="2696"/>
        <pc:sldMkLst>
          <pc:docMk/>
          <pc:sldMk cId="3641405071" sldId="695"/>
        </pc:sldMkLst>
      </pc:sldChg>
      <pc:sldChg chg="del">
        <pc:chgData name="Cristian Chilipirea" userId="34ab170da5908fc4" providerId="LiveId" clId="{5D5AFC37-FDD5-4636-BBA1-7206696CC6DF}" dt="2019-09-16T11:50:21.128" v="94" actId="2696"/>
        <pc:sldMkLst>
          <pc:docMk/>
          <pc:sldMk cId="138811220" sldId="696"/>
        </pc:sldMkLst>
      </pc:sldChg>
      <pc:sldChg chg="del">
        <pc:chgData name="Cristian Chilipirea" userId="34ab170da5908fc4" providerId="LiveId" clId="{5D5AFC37-FDD5-4636-BBA1-7206696CC6DF}" dt="2019-09-16T11:50:20.487" v="67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5D5AFC37-FDD5-4636-BBA1-7206696CC6DF}" dt="2019-09-16T11:50:20.519" v="68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5D5AFC37-FDD5-4636-BBA1-7206696CC6DF}" dt="2019-09-16T11:50:20.534" v="69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5D5AFC37-FDD5-4636-BBA1-7206696CC6DF}" dt="2019-09-16T11:50:20.566" v="70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5D5AFC37-FDD5-4636-BBA1-7206696CC6DF}" dt="2019-09-16T11:50:18.972" v="5" actId="2696"/>
        <pc:sldMkLst>
          <pc:docMk/>
          <pc:sldMk cId="1384152082" sldId="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695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613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19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878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8011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738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1473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825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737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33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322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8069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AEC605-27F9-4745-8E89-21E13E19A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3E39EC-AA83-CD45-9869-866F1201957D}" type="slidenum">
              <a:rPr lang="en-US" altLang="en-RO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RO" sz="1200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1522BFB-A761-4D4D-99F0-08EEAE4B1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025873F-562E-7241-9AFE-97CEDB22A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obiectele Producator si Consumator sunt fire care au acces la acelasi obiect de tip ZonaTampon</a:t>
            </a:r>
          </a:p>
          <a:p>
            <a:pPr eaLnBrk="1" hangingPunct="1">
              <a:defRPr/>
            </a:pPr>
            <a:r>
              <a:rPr lang="en-US"/>
              <a:t>referinta lui si un numar de referinta al Producator-ului respectiv Consumator-ului sunt transmise ca argumente la crearea  obiectelor corespunzatoare (constructor Producator)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3908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28225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2273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20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417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053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9253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3359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8647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4839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8676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1927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8057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0223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3337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798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5243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524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724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51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213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99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088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by 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009AEF8-7EB1-CD4D-A4BF-9F8DEE0BF16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4" y="5094"/>
            <a:ext cx="1097827" cy="6172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Algoritmi  Paraleli și Distribuiți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Java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846C0F-435A-4FA1-85D8-3361AE4E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ro-RO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CFDE14A-419B-864F-A5B9-5617B076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24" y="4564567"/>
            <a:ext cx="2441750" cy="1372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// Main thread continues execution</a:t>
            </a: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79712" y="357301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91680" y="4005064"/>
            <a:ext cx="288032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9712" y="4005064"/>
            <a:ext cx="295969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03648" y="4005064"/>
            <a:ext cx="576064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79712" y="4005064"/>
            <a:ext cx="576064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79712" y="400506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03648" y="4221088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91680" y="4221088"/>
            <a:ext cx="2456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79712" y="4221088"/>
            <a:ext cx="2456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75681" y="4221088"/>
            <a:ext cx="2456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49354" y="4221088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79712" y="5589240"/>
            <a:ext cx="569642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79712" y="5589240"/>
            <a:ext cx="295969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9712" y="5589240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03648" y="5589240"/>
            <a:ext cx="576064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91680" y="5589240"/>
            <a:ext cx="288032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79712" y="5877272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165022" y="473789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Main thread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647896" y="47204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917367" y="47327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4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23218" y="47358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43495" y="47327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275681" y="3068960"/>
            <a:ext cx="3016399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17559" y="4401879"/>
            <a:ext cx="3322593" cy="127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3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 instead of extends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4113397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Putem să folosim și </a:t>
            </a:r>
            <a:r>
              <a:rPr lang="ro-RO" dirty="0" err="1"/>
              <a:t>implements</a:t>
            </a:r>
            <a:r>
              <a:rPr lang="ro-RO" dirty="0"/>
              <a:t> pentru a crea obiecte ce au punctul de start al unui </a:t>
            </a:r>
            <a:r>
              <a:rPr lang="ro-RO" dirty="0" err="1"/>
              <a:t>thread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r>
              <a:rPr lang="ro-RO" dirty="0"/>
              <a:t>De ce? Pentru că în Java un obiect poate moșteni un singur obiect și există cazuri când este necesară extinderea unui alt obiect.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 instead of extends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83968" y="1323746"/>
            <a:ext cx="500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319" y="2605008"/>
            <a:ext cx="4150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2605008"/>
            <a:ext cx="2664296" cy="2479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4128" y="2481044"/>
            <a:ext cx="2736304" cy="37189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2080" y="1916832"/>
            <a:ext cx="2808312" cy="2136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75DC-E04B-234D-A6EE-E35A766F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392734"/>
            <a:ext cx="8515350" cy="458788"/>
          </a:xfrm>
        </p:spPr>
        <p:txBody>
          <a:bodyPr/>
          <a:lstStyle/>
          <a:p>
            <a:r>
              <a:rPr lang="en-GB" dirty="0"/>
              <a:t>Java Concurrency</a:t>
            </a:r>
          </a:p>
        </p:txBody>
      </p:sp>
    </p:spTree>
    <p:extLst>
      <p:ext uri="{BB962C8B-B14F-4D97-AF65-F5344CB8AC3E}">
        <p14:creationId xmlns:p14="http://schemas.microsoft.com/office/powerpoint/2010/main" val="415436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9B7A-294A-4C51-8E55-79698D1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firelor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C20432-21CB-49C1-8DBD-D162BA2D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254254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kern="0" dirty="0">
                <a:latin typeface="Arial" charset="0"/>
                <a:cs typeface="Arial" charset="0"/>
              </a:rPr>
              <a:t>Dou</a:t>
            </a:r>
            <a:r>
              <a:rPr lang="ro-RO" sz="2000" b="1" kern="0" dirty="0">
                <a:latin typeface="Arial" charset="0"/>
                <a:cs typeface="Arial" charset="0"/>
              </a:rPr>
              <a:t>ă</a:t>
            </a:r>
            <a:r>
              <a:rPr lang="en-US" sz="2000" b="1" kern="0" dirty="0">
                <a:latin typeface="Arial" charset="0"/>
                <a:cs typeface="Arial" charset="0"/>
              </a:rPr>
              <a:t> </a:t>
            </a:r>
            <a:r>
              <a:rPr lang="en-US" sz="2000" b="1" kern="0" dirty="0" err="1">
                <a:latin typeface="Arial" charset="0"/>
                <a:cs typeface="Arial" charset="0"/>
              </a:rPr>
              <a:t>situa</a:t>
            </a:r>
            <a:r>
              <a:rPr lang="ro-RO" sz="2000" b="1" kern="0" dirty="0">
                <a:latin typeface="Arial" charset="0"/>
                <a:cs typeface="Arial" charset="0"/>
              </a:rPr>
              <a:t>ț</a:t>
            </a:r>
            <a:r>
              <a:rPr lang="en-US" sz="2000" b="1" kern="0" dirty="0">
                <a:latin typeface="Arial" charset="0"/>
                <a:cs typeface="Arial" charset="0"/>
              </a:rPr>
              <a:t>ii: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kern="0" dirty="0" err="1">
                <a:latin typeface="Arial" charset="0"/>
                <a:cs typeface="Arial" charset="0"/>
              </a:rPr>
              <a:t>Concuren</a:t>
            </a:r>
            <a:r>
              <a:rPr lang="ro-RO" kern="0" dirty="0" err="1">
                <a:latin typeface="Arial" charset="0"/>
                <a:cs typeface="Arial" charset="0"/>
              </a:rPr>
              <a:t>ță</a:t>
            </a:r>
            <a:endParaRPr lang="en-US" kern="0" dirty="0">
              <a:latin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kern="0" dirty="0" err="1">
                <a:latin typeface="Arial" charset="0"/>
                <a:cs typeface="Arial" charset="0"/>
              </a:rPr>
              <a:t>Cooperare</a:t>
            </a:r>
            <a:endParaRPr lang="en-US" kern="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kern="0" dirty="0" err="1">
                <a:latin typeface="Arial" charset="0"/>
                <a:cs typeface="Arial" charset="0"/>
              </a:rPr>
              <a:t>Sincronizarea</a:t>
            </a:r>
            <a:endParaRPr lang="en-US" sz="2000" b="1" kern="0" dirty="0">
              <a:latin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kern="0" dirty="0" err="1">
                <a:latin typeface="Arial" charset="0"/>
                <a:cs typeface="Arial" charset="0"/>
              </a:rPr>
              <a:t>asigur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b="1" i="1" kern="0" dirty="0" err="1">
                <a:solidFill>
                  <a:srgbClr val="0033CC"/>
                </a:solidFill>
                <a:latin typeface="Arial" charset="0"/>
                <a:cs typeface="Arial" charset="0"/>
              </a:rPr>
              <a:t>excluderea</a:t>
            </a:r>
            <a:r>
              <a:rPr lang="en-US" b="1" i="1" kern="0" dirty="0">
                <a:solidFill>
                  <a:srgbClr val="0033CC"/>
                </a:solidFill>
                <a:latin typeface="Arial" charset="0"/>
                <a:cs typeface="Arial" charset="0"/>
              </a:rPr>
              <a:t> mutual</a:t>
            </a:r>
            <a:r>
              <a:rPr lang="ro-RO" b="1" i="1" kern="0" dirty="0">
                <a:solidFill>
                  <a:srgbClr val="0033CC"/>
                </a:solidFill>
                <a:latin typeface="Arial" charset="0"/>
                <a:cs typeface="Arial" charset="0"/>
              </a:rPr>
              <a:t>ă</a:t>
            </a:r>
            <a:r>
              <a:rPr lang="en-US" kern="0" dirty="0">
                <a:latin typeface="Arial" charset="0"/>
                <a:cs typeface="Arial" charset="0"/>
              </a:rPr>
              <a:t> – un </a:t>
            </a:r>
            <a:r>
              <a:rPr lang="en-US" kern="0" dirty="0" err="1">
                <a:latin typeface="Arial" charset="0"/>
                <a:cs typeface="Arial" charset="0"/>
              </a:rPr>
              <a:t>singur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ro-RO" kern="0" dirty="0">
                <a:latin typeface="Arial" charset="0"/>
                <a:cs typeface="Arial" charset="0"/>
              </a:rPr>
              <a:t>fir</a:t>
            </a:r>
            <a:r>
              <a:rPr lang="en-US" kern="0" dirty="0">
                <a:latin typeface="Arial" charset="0"/>
                <a:cs typeface="Arial" charset="0"/>
              </a:rPr>
              <a:t> poate </a:t>
            </a:r>
            <a:r>
              <a:rPr lang="en-US" kern="0" dirty="0" err="1">
                <a:latin typeface="Arial" charset="0"/>
                <a:cs typeface="Arial" charset="0"/>
              </a:rPr>
              <a:t>executa</a:t>
            </a:r>
            <a:r>
              <a:rPr lang="en-US" kern="0" dirty="0">
                <a:latin typeface="Arial" charset="0"/>
                <a:cs typeface="Arial" charset="0"/>
              </a:rPr>
              <a:t> la un moment </a:t>
            </a:r>
            <a:r>
              <a:rPr lang="en-US" kern="0" dirty="0" err="1">
                <a:latin typeface="Arial" charset="0"/>
                <a:cs typeface="Arial" charset="0"/>
              </a:rPr>
              <a:t>dat</a:t>
            </a:r>
            <a:r>
              <a:rPr lang="en-US" kern="0" dirty="0">
                <a:latin typeface="Arial" charset="0"/>
                <a:cs typeface="Arial" charset="0"/>
              </a:rPr>
              <a:t> o </a:t>
            </a:r>
            <a:r>
              <a:rPr lang="en-US" kern="0" dirty="0" err="1">
                <a:latin typeface="Arial" charset="0"/>
                <a:cs typeface="Arial" charset="0"/>
              </a:rPr>
              <a:t>metod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r>
              <a:rPr lang="en-US" kern="0" dirty="0">
                <a:latin typeface="Arial" charset="0"/>
                <a:cs typeface="Arial" charset="0"/>
              </a:rPr>
              <a:t> (</a:t>
            </a:r>
            <a:r>
              <a:rPr lang="en-US" kern="0" dirty="0" err="1">
                <a:latin typeface="Arial" charset="0"/>
                <a:cs typeface="Arial" charset="0"/>
              </a:rPr>
              <a:t>secven</a:t>
            </a:r>
            <a:r>
              <a:rPr lang="ro-RO" kern="0" dirty="0" err="1">
                <a:latin typeface="Arial" charset="0"/>
                <a:cs typeface="Arial" charset="0"/>
              </a:rPr>
              <a:t>ță</a:t>
            </a:r>
            <a:r>
              <a:rPr lang="en-US" kern="0" dirty="0">
                <a:latin typeface="Arial" charset="0"/>
                <a:cs typeface="Arial" charset="0"/>
              </a:rPr>
              <a:t> de cod) </a:t>
            </a:r>
            <a:r>
              <a:rPr lang="en-US" kern="0" dirty="0" err="1">
                <a:latin typeface="Arial" charset="0"/>
                <a:cs typeface="Arial" charset="0"/>
              </a:rPr>
              <a:t>sincronizat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r>
              <a:rPr lang="en-US" kern="0" dirty="0">
                <a:latin typeface="Arial" charset="0"/>
                <a:cs typeface="Arial" charset="0"/>
              </a:rPr>
              <a:t>: </a:t>
            </a:r>
            <a:r>
              <a:rPr lang="en-US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sec</a:t>
            </a:r>
            <a:r>
              <a:rPr lang="ro-RO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ț</a:t>
            </a:r>
            <a:r>
              <a:rPr lang="en-US" b="1" kern="0" dirty="0" err="1">
                <a:solidFill>
                  <a:srgbClr val="FF0000"/>
                </a:solidFill>
                <a:latin typeface="Arial" charset="0"/>
                <a:cs typeface="Arial" charset="0"/>
              </a:rPr>
              <a:t>iune</a:t>
            </a:r>
            <a:r>
              <a:rPr lang="en-US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 critic</a:t>
            </a:r>
            <a:r>
              <a:rPr lang="ro-RO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endParaRPr lang="en-US" b="1" kern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kern="0" dirty="0" err="1">
                <a:latin typeface="Arial" charset="0"/>
                <a:cs typeface="Arial" charset="0"/>
              </a:rPr>
              <a:t>Folose</a:t>
            </a:r>
            <a:r>
              <a:rPr lang="ro-RO" kern="0" dirty="0">
                <a:latin typeface="Arial" charset="0"/>
                <a:cs typeface="Arial" charset="0"/>
              </a:rPr>
              <a:t>ș</a:t>
            </a:r>
            <a:r>
              <a:rPr lang="en-US" kern="0" dirty="0">
                <a:latin typeface="Arial" charset="0"/>
                <a:cs typeface="Arial" charset="0"/>
              </a:rPr>
              <a:t>te </a:t>
            </a:r>
            <a:r>
              <a:rPr lang="en-US" kern="0" dirty="0" err="1">
                <a:latin typeface="Arial" charset="0"/>
                <a:cs typeface="Arial" charset="0"/>
              </a:rPr>
              <a:t>mecanismul</a:t>
            </a:r>
            <a:r>
              <a:rPr lang="en-US" kern="0" dirty="0">
                <a:latin typeface="Arial" charset="0"/>
                <a:cs typeface="Arial" charset="0"/>
              </a:rPr>
              <a:t> de </a:t>
            </a:r>
            <a:r>
              <a:rPr lang="en-US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z</a:t>
            </a:r>
            <a:r>
              <a:rPr lang="ro-RO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r>
              <a:rPr lang="en-US" b="1" kern="0" dirty="0" err="1">
                <a:solidFill>
                  <a:srgbClr val="FF0000"/>
                </a:solidFill>
                <a:latin typeface="Arial" charset="0"/>
                <a:cs typeface="Arial" charset="0"/>
              </a:rPr>
              <a:t>vor</a:t>
            </a:r>
            <a:r>
              <a:rPr lang="en-US" kern="0" dirty="0">
                <a:latin typeface="Arial" charset="0"/>
                <a:cs typeface="Arial" charset="0"/>
              </a:rPr>
              <a:t> :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latin typeface="Arial" charset="0"/>
                <a:cs typeface="Arial" charset="0"/>
              </a:rPr>
              <a:t>Fiecare </a:t>
            </a:r>
            <a:r>
              <a:rPr lang="en-US" kern="0" dirty="0" err="1">
                <a:latin typeface="Arial" charset="0"/>
                <a:cs typeface="Arial" charset="0"/>
              </a:rPr>
              <a:t>obiect</a:t>
            </a:r>
            <a:r>
              <a:rPr lang="en-US" kern="0" dirty="0">
                <a:latin typeface="Arial" charset="0"/>
                <a:cs typeface="Arial" charset="0"/>
              </a:rPr>
              <a:t> are </a:t>
            </a:r>
            <a:r>
              <a:rPr lang="en-US" kern="0" dirty="0" err="1">
                <a:latin typeface="Arial" charset="0"/>
                <a:cs typeface="Arial" charset="0"/>
              </a:rPr>
              <a:t>asociat</a:t>
            </a:r>
            <a:r>
              <a:rPr lang="en-US" kern="0" dirty="0">
                <a:latin typeface="Arial" charset="0"/>
                <a:cs typeface="Arial" charset="0"/>
              </a:rPr>
              <a:t> c</a:t>
            </a:r>
            <a:r>
              <a:rPr lang="ro-RO" kern="0" dirty="0">
                <a:latin typeface="Arial" charset="0"/>
                <a:cs typeface="Arial" charset="0"/>
              </a:rPr>
              <a:t>â</a:t>
            </a:r>
            <a:r>
              <a:rPr lang="en-US" kern="0" dirty="0">
                <a:latin typeface="Arial" charset="0"/>
                <a:cs typeface="Arial" charset="0"/>
              </a:rPr>
              <a:t>te un </a:t>
            </a:r>
            <a:r>
              <a:rPr lang="en-US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z</a:t>
            </a:r>
            <a:r>
              <a:rPr lang="ro-RO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r>
              <a:rPr lang="en-US" b="1" kern="0" dirty="0" err="1">
                <a:solidFill>
                  <a:srgbClr val="FF0000"/>
                </a:solidFill>
                <a:latin typeface="Arial" charset="0"/>
                <a:cs typeface="Arial" charset="0"/>
              </a:rPr>
              <a:t>vor</a:t>
            </a:r>
            <a:endParaRPr lang="en-US" kern="0" dirty="0">
              <a:latin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b="1" kern="0" dirty="0">
                <a:solidFill>
                  <a:srgbClr val="FF0000"/>
                </a:solidFill>
                <a:latin typeface="Arial" charset="0"/>
                <a:cs typeface="Arial" charset="0"/>
              </a:rPr>
              <a:t>synchronized(o)</a:t>
            </a:r>
            <a:r>
              <a:rPr lang="en-US" b="1" kern="0" dirty="0">
                <a:latin typeface="Arial" charset="0"/>
                <a:cs typeface="Arial" charset="0"/>
              </a:rPr>
              <a:t> </a:t>
            </a:r>
            <a:r>
              <a:rPr lang="en-US" kern="0" dirty="0" err="1">
                <a:latin typeface="Arial" charset="0"/>
                <a:cs typeface="Arial" charset="0"/>
              </a:rPr>
              <a:t>asigur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 err="1">
                <a:latin typeface="Arial" charset="0"/>
                <a:cs typeface="Arial" charset="0"/>
              </a:rPr>
              <a:t>intrarea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ro-RO" kern="0" dirty="0">
                <a:latin typeface="Arial" charset="0"/>
                <a:cs typeface="Arial" charset="0"/>
              </a:rPr>
              <a:t>î</a:t>
            </a:r>
            <a:r>
              <a:rPr lang="en-US" kern="0" dirty="0">
                <a:latin typeface="Arial" charset="0"/>
                <a:cs typeface="Arial" charset="0"/>
              </a:rPr>
              <a:t>n sec</a:t>
            </a:r>
            <a:r>
              <a:rPr lang="ro-RO" kern="0" dirty="0">
                <a:latin typeface="Arial" charset="0"/>
                <a:cs typeface="Arial" charset="0"/>
              </a:rPr>
              <a:t>ț</a:t>
            </a:r>
            <a:r>
              <a:rPr lang="en-US" kern="0" dirty="0" err="1">
                <a:latin typeface="Arial" charset="0"/>
                <a:cs typeface="Arial" charset="0"/>
              </a:rPr>
              <a:t>iunea</a:t>
            </a:r>
            <a:r>
              <a:rPr lang="en-US" kern="0" dirty="0">
                <a:latin typeface="Arial" charset="0"/>
                <a:cs typeface="Arial" charset="0"/>
              </a:rPr>
              <a:t> critic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endParaRPr lang="en-US" b="1" kern="0" dirty="0">
              <a:latin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latin typeface="Arial" charset="0"/>
                <a:cs typeface="Arial" charset="0"/>
              </a:rPr>
              <a:t>se poate </a:t>
            </a:r>
            <a:r>
              <a:rPr lang="en-US" kern="0" dirty="0" err="1">
                <a:latin typeface="Arial" charset="0"/>
                <a:cs typeface="Arial" charset="0"/>
              </a:rPr>
              <a:t>asocia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 err="1">
                <a:latin typeface="Arial" charset="0"/>
                <a:cs typeface="Arial" charset="0"/>
              </a:rPr>
              <a:t>unei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b="1" kern="0" dirty="0" err="1">
                <a:latin typeface="Arial" charset="0"/>
                <a:cs typeface="Arial" charset="0"/>
              </a:rPr>
              <a:t>metode</a:t>
            </a:r>
            <a:r>
              <a:rPr lang="en-US" kern="0" dirty="0">
                <a:latin typeface="Arial" charset="0"/>
                <a:cs typeface="Arial" charset="0"/>
              </a:rPr>
              <a:t> sau </a:t>
            </a:r>
            <a:r>
              <a:rPr lang="en-US" kern="0" dirty="0" err="1">
                <a:latin typeface="Arial" charset="0"/>
                <a:cs typeface="Arial" charset="0"/>
              </a:rPr>
              <a:t>unei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b="1" kern="0" dirty="0" err="1">
                <a:latin typeface="Arial" charset="0"/>
                <a:cs typeface="Arial" charset="0"/>
              </a:rPr>
              <a:t>secven</a:t>
            </a:r>
            <a:r>
              <a:rPr lang="ro-RO" b="1" kern="0" dirty="0">
                <a:latin typeface="Arial" charset="0"/>
                <a:cs typeface="Arial" charset="0"/>
              </a:rPr>
              <a:t>ț</a:t>
            </a:r>
            <a:r>
              <a:rPr lang="en-US" b="1" kern="0" dirty="0">
                <a:latin typeface="Arial" charset="0"/>
                <a:cs typeface="Arial" charset="0"/>
              </a:rPr>
              <a:t>e</a:t>
            </a:r>
            <a:r>
              <a:rPr lang="en-US" kern="0" dirty="0">
                <a:latin typeface="Arial" charset="0"/>
                <a:cs typeface="Arial" charset="0"/>
              </a:rPr>
              <a:t> de cod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latin typeface="Arial" charset="0"/>
                <a:cs typeface="Arial" charset="0"/>
              </a:rPr>
              <a:t>pe </a:t>
            </a:r>
            <a:r>
              <a:rPr lang="en-US" kern="0" dirty="0" err="1">
                <a:latin typeface="Arial" charset="0"/>
                <a:cs typeface="Arial" charset="0"/>
              </a:rPr>
              <a:t>parcursul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 err="1">
                <a:latin typeface="Arial" charset="0"/>
                <a:cs typeface="Arial" charset="0"/>
              </a:rPr>
              <a:t>execu</a:t>
            </a:r>
            <a:r>
              <a:rPr lang="ro-RO" kern="0" dirty="0">
                <a:latin typeface="Arial" charset="0"/>
                <a:cs typeface="Arial" charset="0"/>
              </a:rPr>
              <a:t>ț</a:t>
            </a:r>
            <a:r>
              <a:rPr lang="en-US" kern="0" dirty="0">
                <a:latin typeface="Arial" charset="0"/>
                <a:cs typeface="Arial" charset="0"/>
              </a:rPr>
              <a:t>iei </a:t>
            </a:r>
            <a:r>
              <a:rPr lang="en-US" kern="0" dirty="0" err="1">
                <a:latin typeface="Arial" charset="0"/>
                <a:cs typeface="Arial" charset="0"/>
              </a:rPr>
              <a:t>secven</a:t>
            </a:r>
            <a:r>
              <a:rPr lang="ro-RO" kern="0" dirty="0">
                <a:latin typeface="Arial" charset="0"/>
                <a:cs typeface="Arial" charset="0"/>
              </a:rPr>
              <a:t>ț</a:t>
            </a:r>
            <a:r>
              <a:rPr lang="en-US" kern="0" dirty="0" err="1">
                <a:latin typeface="Arial" charset="0"/>
                <a:cs typeface="Arial" charset="0"/>
              </a:rPr>
              <a:t>elor</a:t>
            </a:r>
            <a:r>
              <a:rPr lang="en-US" kern="0" dirty="0">
                <a:latin typeface="Arial" charset="0"/>
                <a:cs typeface="Arial" charset="0"/>
              </a:rPr>
              <a:t> de cod </a:t>
            </a:r>
            <a:r>
              <a:rPr lang="en-US" kern="0" dirty="0" err="1">
                <a:latin typeface="Arial" charset="0"/>
                <a:cs typeface="Arial" charset="0"/>
              </a:rPr>
              <a:t>sincronizate</a:t>
            </a:r>
            <a:r>
              <a:rPr lang="en-US" kern="0" dirty="0">
                <a:latin typeface="Arial" charset="0"/>
                <a:cs typeface="Arial" charset="0"/>
              </a:rPr>
              <a:t>, z</a:t>
            </a:r>
            <a:r>
              <a:rPr lang="ro-RO" kern="0" dirty="0">
                <a:latin typeface="Arial" charset="0"/>
                <a:cs typeface="Arial" charset="0"/>
              </a:rPr>
              <a:t>ă</a:t>
            </a:r>
            <a:r>
              <a:rPr lang="en-US" kern="0" dirty="0" err="1">
                <a:latin typeface="Arial" charset="0"/>
                <a:cs typeface="Arial" charset="0"/>
              </a:rPr>
              <a:t>vorul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 err="1">
                <a:latin typeface="Arial" charset="0"/>
                <a:cs typeface="Arial" charset="0"/>
              </a:rPr>
              <a:t>este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ro-RO" kern="0" dirty="0">
                <a:latin typeface="Arial" charset="0"/>
                <a:cs typeface="Arial" charset="0"/>
              </a:rPr>
              <a:t>„î</a:t>
            </a:r>
            <a:r>
              <a:rPr lang="en-US" kern="0" dirty="0" err="1">
                <a:latin typeface="Arial" charset="0"/>
                <a:cs typeface="Arial" charset="0"/>
              </a:rPr>
              <a:t>nchis</a:t>
            </a:r>
            <a:r>
              <a:rPr lang="ro-RO" kern="0" dirty="0">
                <a:latin typeface="Arial" charset="0"/>
                <a:cs typeface="Arial" charset="0"/>
              </a:rPr>
              <a:t>”</a:t>
            </a:r>
            <a:endParaRPr lang="en-US" sz="1600" kern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5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11960" y="170080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28297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51512" y="28297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9715" y="1144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3121" y="59582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2 or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17262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7267" y="1700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191299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11960" y="170080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28297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9715" y="1144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3121" y="59582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2 or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17262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7267" y="1700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1999" y="28297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4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11960" y="170080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282970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9715" y="1144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3121" y="59582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or 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17262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7267" y="1700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1999" y="282970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11960" y="170080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28297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9715" y="1144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3121" y="59582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 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17262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7267" y="1700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1999" y="282970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add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synchronized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11960" y="1700808"/>
            <a:ext cx="0" cy="4104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28297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51512" y="28297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9715" y="1144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9714" y="599251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17262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7267" y="1700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136845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5E15-3EC0-479C-9605-0C3F21E0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2B87C48C-79C1-4EA6-90E7-763E59DF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84" y="3532690"/>
            <a:ext cx="1530979" cy="2800416"/>
          </a:xfr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13EE14-199C-4E93-BE72-DD0CC9E5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50" y="2196214"/>
            <a:ext cx="8382000" cy="79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4000" kern="0" dirty="0"/>
              <a:t>   </a:t>
            </a:r>
            <a:r>
              <a:rPr lang="en-US" sz="4000" kern="0" dirty="0" err="1"/>
              <a:t>Programarea</a:t>
            </a:r>
            <a:r>
              <a:rPr lang="en-US" sz="4000" kern="0" dirty="0"/>
              <a:t> </a:t>
            </a:r>
            <a:r>
              <a:rPr lang="en-US" sz="4000" kern="0" dirty="0" err="1"/>
              <a:t>concurent</a:t>
            </a:r>
            <a:r>
              <a:rPr lang="ro-RO" sz="4000" kern="0" dirty="0"/>
              <a:t>ă</a:t>
            </a:r>
            <a:r>
              <a:rPr lang="en-US" sz="4000" kern="0" dirty="0"/>
              <a:t> </a:t>
            </a:r>
            <a:r>
              <a:rPr lang="ro-RO" sz="4000" kern="0" dirty="0"/>
              <a:t>î</a:t>
            </a:r>
            <a:r>
              <a:rPr lang="en-US" sz="4000" kern="0" dirty="0"/>
              <a:t>n Java</a:t>
            </a:r>
          </a:p>
        </p:txBody>
      </p:sp>
    </p:spTree>
    <p:extLst>
      <p:ext uri="{BB962C8B-B14F-4D97-AF65-F5344CB8AC3E}">
        <p14:creationId xmlns:p14="http://schemas.microsoft.com/office/powerpoint/2010/main" val="185936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with object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21687" y="1379796"/>
            <a:ext cx="0" cy="244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239" y="2477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5703" y="2477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unlock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5239" y="38742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 be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object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 be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 be 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65703" y="2031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Echivalent cu</a:t>
            </a:r>
            <a:r>
              <a:rPr lang="en-US" dirty="0"/>
              <a:t>: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B0362A9-80F0-1048-8A2F-678717E8E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97" y="4925939"/>
            <a:ext cx="5907797" cy="18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2733" y="170080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increment()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increment()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i="1" dirty="0" err="1">
                <a:latin typeface="Consolas" panose="020B0609020204030204" pitchFamily="49" charset="0"/>
              </a:rPr>
              <a:t>Name</a:t>
            </a:r>
            <a:r>
              <a:rPr lang="en-US" b="1" dirty="0" err="1">
                <a:latin typeface="Consolas" panose="020B0609020204030204" pitchFamily="49" charset="0"/>
              </a:rPr>
              <a:t>.class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9992" y="1776559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increment()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 synchronized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increment()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425" y="1154021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Secțiune critică între toate </a:t>
            </a:r>
            <a:r>
              <a:rPr lang="ro-RO" dirty="0" err="1"/>
              <a:t>thread</a:t>
            </a:r>
            <a:r>
              <a:rPr lang="ro-RO" dirty="0"/>
              <a:t>-urile care folosesc același </a:t>
            </a:r>
            <a:r>
              <a:rPr lang="ro-RO" b="1" dirty="0"/>
              <a:t>obiect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8692" y="3360736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Secțiune critică între toate </a:t>
            </a:r>
            <a:r>
              <a:rPr lang="ro-RO" dirty="0" err="1"/>
              <a:t>thread</a:t>
            </a:r>
            <a:r>
              <a:rPr lang="ro-RO" dirty="0"/>
              <a:t>-urile care folosesc </a:t>
            </a:r>
            <a:r>
              <a:rPr lang="ro-RO" b="1" dirty="0"/>
              <a:t>clasa </a:t>
            </a:r>
            <a:r>
              <a:rPr lang="ro-RO" b="1" i="1" dirty="0" err="1"/>
              <a:t>Name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296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CE1E-2ACC-2D4A-ACEB-AA6108D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E6D8B-6330-834E-819E-8C7ECAFF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0090" cy="223445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6D08044-93B7-A94A-AABD-75E414DFD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67" y="129517"/>
            <a:ext cx="3536217" cy="293469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B437A95-C015-0243-BF04-98FA4936D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71" y="1655231"/>
            <a:ext cx="3839973" cy="281796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F037AA-1129-F14C-B005-CAEDBCC7F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4484583"/>
            <a:ext cx="4477287" cy="223445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25A17EA-50A0-6B47-9CC5-11403ACD2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42" y="3988209"/>
            <a:ext cx="3271574" cy="2497237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1F2FC007-34A6-1F4E-ABF5-21A722705D31}"/>
              </a:ext>
            </a:extLst>
          </p:cNvPr>
          <p:cNvSpPr/>
          <p:nvPr/>
        </p:nvSpPr>
        <p:spPr bwMode="auto">
          <a:xfrm>
            <a:off x="4786009" y="5379396"/>
            <a:ext cx="680936" cy="340468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2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847E5AF-D2B1-5B47-B408-447B5CA1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18" y="-68360"/>
            <a:ext cx="3515599" cy="256823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6D08044-93B7-A94A-AABD-75E414DFD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67" y="129517"/>
            <a:ext cx="3536217" cy="293469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B437A95-C015-0243-BF04-98FA4936D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95" y="1655231"/>
            <a:ext cx="3839973" cy="281796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F037AA-1129-F14C-B005-CAEDBCC7F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4484583"/>
            <a:ext cx="4477287" cy="2234459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1F2FC007-34A6-1F4E-ABF5-21A722705D31}"/>
              </a:ext>
            </a:extLst>
          </p:cNvPr>
          <p:cNvSpPr/>
          <p:nvPr/>
        </p:nvSpPr>
        <p:spPr bwMode="auto">
          <a:xfrm>
            <a:off x="4786009" y="5379396"/>
            <a:ext cx="680936" cy="340468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3156E30-48F7-A940-A6EB-CA14BC350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65" y="4305414"/>
            <a:ext cx="3362031" cy="21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8762-B336-44D9-AC3F-A39D6501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wait()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619E8D-78AA-4665-8F6E-32FB24FC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23169"/>
            <a:ext cx="87630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Permite</a:t>
            </a:r>
            <a:r>
              <a:rPr lang="en-US" kern="0" dirty="0"/>
              <a:t> </a:t>
            </a:r>
            <a:r>
              <a:rPr lang="en-US" kern="0" dirty="0" err="1">
                <a:solidFill>
                  <a:srgbClr val="0033CC"/>
                </a:solidFill>
              </a:rPr>
              <a:t>manevrarea</a:t>
            </a:r>
            <a:r>
              <a:rPr lang="en-US" kern="0" dirty="0">
                <a:solidFill>
                  <a:srgbClr val="0033CC"/>
                </a:solidFill>
              </a:rPr>
              <a:t> z</a:t>
            </a:r>
            <a:r>
              <a:rPr lang="ro-RO" kern="0" dirty="0">
                <a:solidFill>
                  <a:srgbClr val="0033CC"/>
                </a:solidFill>
              </a:rPr>
              <a:t>ă</a:t>
            </a:r>
            <a:r>
              <a:rPr lang="en-US" kern="0" dirty="0" err="1">
                <a:solidFill>
                  <a:srgbClr val="0033CC"/>
                </a:solidFill>
              </a:rPr>
              <a:t>vorului</a:t>
            </a:r>
            <a:r>
              <a:rPr lang="en-US" kern="0" dirty="0"/>
              <a:t> </a:t>
            </a:r>
            <a:r>
              <a:rPr lang="en-US" kern="0" dirty="0" err="1"/>
              <a:t>asociat</a:t>
            </a:r>
            <a:r>
              <a:rPr lang="en-US" kern="0" dirty="0"/>
              <a:t> cu un </a:t>
            </a:r>
            <a:r>
              <a:rPr lang="en-US" kern="0" dirty="0" err="1"/>
              <a:t>obiect</a:t>
            </a:r>
            <a:endParaRPr lang="en-US" kern="0" dirty="0"/>
          </a:p>
          <a:p>
            <a:r>
              <a:rPr lang="en-US" kern="0" dirty="0"/>
              <a:t>La </a:t>
            </a:r>
            <a:r>
              <a:rPr lang="en-US" kern="0" dirty="0" err="1"/>
              <a:t>apelul</a:t>
            </a:r>
            <a:r>
              <a:rPr lang="en-US" kern="0" dirty="0"/>
              <a:t> </a:t>
            </a:r>
            <a:r>
              <a:rPr lang="en-US" kern="0" dirty="0" err="1"/>
              <a:t>metodei</a:t>
            </a:r>
            <a:r>
              <a:rPr lang="en-US" kern="0" dirty="0"/>
              <a:t> </a:t>
            </a:r>
            <a:r>
              <a:rPr lang="en-US" kern="0" dirty="0">
                <a:latin typeface="Courier New" pitchFamily="49" charset="0"/>
              </a:rPr>
              <a:t>wait()</a:t>
            </a:r>
            <a:r>
              <a:rPr lang="en-US" kern="0" dirty="0"/>
              <a:t> </a:t>
            </a:r>
            <a:r>
              <a:rPr lang="en-US" kern="0" dirty="0" err="1"/>
              <a:t>pentru</a:t>
            </a:r>
            <a:r>
              <a:rPr lang="en-US" kern="0" dirty="0"/>
              <a:t>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b="1" i="1" kern="0" dirty="0"/>
              <a:t>m</a:t>
            </a:r>
            <a:r>
              <a:rPr lang="en-US" kern="0" dirty="0"/>
              <a:t> de c</a:t>
            </a:r>
            <a:r>
              <a:rPr lang="ro-RO" kern="0" dirty="0"/>
              <a:t>ă</a:t>
            </a:r>
            <a:r>
              <a:rPr lang="en-US" kern="0" dirty="0" err="1"/>
              <a:t>tre</a:t>
            </a:r>
            <a:r>
              <a:rPr lang="en-US" kern="0" dirty="0"/>
              <a:t> un </a:t>
            </a:r>
            <a:r>
              <a:rPr lang="ro-RO" kern="0" dirty="0"/>
              <a:t>fir de execuție</a:t>
            </a:r>
            <a:r>
              <a:rPr lang="en-US" kern="0" dirty="0"/>
              <a:t> </a:t>
            </a:r>
            <a:r>
              <a:rPr lang="en-US" b="1" i="1" kern="0" dirty="0"/>
              <a:t>t</a:t>
            </a:r>
            <a:r>
              <a:rPr lang="en-US" kern="0" dirty="0"/>
              <a:t>:</a:t>
            </a:r>
          </a:p>
          <a:p>
            <a:pPr marL="692150" lvl="1" indent="-347663"/>
            <a:r>
              <a:rPr lang="en-US" sz="2400" kern="0" dirty="0"/>
              <a:t>se </a:t>
            </a:r>
            <a:r>
              <a:rPr lang="en-US" sz="2400" kern="0" dirty="0" err="1">
                <a:solidFill>
                  <a:srgbClr val="0033CC"/>
                </a:solidFill>
              </a:rPr>
              <a:t>deblocheaz</a:t>
            </a:r>
            <a:r>
              <a:rPr lang="ro-RO" sz="2400" kern="0" dirty="0">
                <a:solidFill>
                  <a:srgbClr val="0033CC"/>
                </a:solidFill>
              </a:rPr>
              <a:t>ă</a:t>
            </a:r>
            <a:r>
              <a:rPr lang="en-US" sz="2400" kern="0" dirty="0">
                <a:solidFill>
                  <a:srgbClr val="0033CC"/>
                </a:solidFill>
              </a:rPr>
              <a:t> z</a:t>
            </a:r>
            <a:r>
              <a:rPr lang="ro-RO" sz="2400" kern="0" dirty="0">
                <a:solidFill>
                  <a:srgbClr val="0033CC"/>
                </a:solidFill>
              </a:rPr>
              <a:t>ă</a:t>
            </a:r>
            <a:r>
              <a:rPr lang="en-US" sz="2400" kern="0" dirty="0" err="1">
                <a:solidFill>
                  <a:srgbClr val="0033CC"/>
                </a:solidFill>
              </a:rPr>
              <a:t>vorul</a:t>
            </a:r>
            <a:r>
              <a:rPr lang="en-US" sz="2400" kern="0" dirty="0"/>
              <a:t> </a:t>
            </a:r>
            <a:r>
              <a:rPr lang="en-US" sz="2400" kern="0" dirty="0" err="1"/>
              <a:t>asociat</a:t>
            </a:r>
            <a:r>
              <a:rPr lang="en-US" sz="2400" kern="0" dirty="0"/>
              <a:t> cu </a:t>
            </a:r>
            <a:r>
              <a:rPr lang="en-US" sz="2400" b="1" i="1" kern="0" dirty="0"/>
              <a:t>m</a:t>
            </a:r>
            <a:r>
              <a:rPr lang="en-US" sz="2400" kern="0" dirty="0"/>
              <a:t> </a:t>
            </a:r>
            <a:r>
              <a:rPr lang="ro-RO" sz="2400" kern="0" dirty="0"/>
              <a:t>ș</a:t>
            </a:r>
            <a:r>
              <a:rPr lang="en-US" sz="2400" kern="0" dirty="0" err="1"/>
              <a:t>i</a:t>
            </a:r>
            <a:r>
              <a:rPr lang="en-US" sz="2400" kern="0" dirty="0"/>
              <a:t> </a:t>
            </a:r>
            <a:r>
              <a:rPr lang="ro-RO" sz="2400" b="1" i="1" kern="0" dirty="0"/>
              <a:t>t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ad</a:t>
            </a:r>
            <a:r>
              <a:rPr lang="ro-RO" sz="2400" kern="0" dirty="0"/>
              <a:t>ă</a:t>
            </a:r>
            <a:r>
              <a:rPr lang="en-US" sz="2400" kern="0" dirty="0" err="1"/>
              <a:t>ugat</a:t>
            </a:r>
            <a:r>
              <a:rPr lang="en-US" sz="2400" kern="0" dirty="0"/>
              <a:t> la un set de thread-</a:t>
            </a:r>
            <a:r>
              <a:rPr lang="en-US" sz="2400" kern="0" dirty="0" err="1"/>
              <a:t>uri</a:t>
            </a:r>
            <a:r>
              <a:rPr lang="en-US" sz="2400" kern="0" dirty="0"/>
              <a:t> </a:t>
            </a:r>
            <a:r>
              <a:rPr lang="en-US" sz="2400" kern="0" dirty="0" err="1"/>
              <a:t>blocate</a:t>
            </a:r>
            <a:r>
              <a:rPr lang="en-US" sz="2400" kern="0" dirty="0"/>
              <a:t>, </a:t>
            </a:r>
            <a:r>
              <a:rPr lang="en-US" sz="2400" i="1" kern="0" dirty="0">
                <a:solidFill>
                  <a:srgbClr val="FF0000"/>
                </a:solidFill>
              </a:rPr>
              <a:t>wait set</a:t>
            </a:r>
            <a:r>
              <a:rPr lang="en-US" sz="2400" kern="0" dirty="0"/>
              <a:t>-ul </a:t>
            </a:r>
            <a:r>
              <a:rPr lang="en-US" sz="2400" kern="0" dirty="0" err="1"/>
              <a:t>lui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 </a:t>
            </a:r>
          </a:p>
          <a:p>
            <a:pPr marL="692150" lvl="1" indent="-347663"/>
            <a:r>
              <a:rPr lang="en-US" sz="2400" kern="0" dirty="0" err="1"/>
              <a:t>dac</a:t>
            </a:r>
            <a:r>
              <a:rPr lang="ro-RO" sz="2400" kern="0" dirty="0"/>
              <a:t>ă</a:t>
            </a:r>
            <a:r>
              <a:rPr lang="en-US" sz="2400" kern="0" dirty="0"/>
              <a:t> </a:t>
            </a:r>
            <a:r>
              <a:rPr lang="en-US" sz="2400" b="1" i="1" kern="0" dirty="0"/>
              <a:t>t</a:t>
            </a:r>
            <a:r>
              <a:rPr lang="en-US" sz="2400" kern="0" dirty="0"/>
              <a:t> nu de</a:t>
            </a:r>
            <a:r>
              <a:rPr lang="ro-RO" sz="2400" kern="0" dirty="0"/>
              <a:t>ț</a:t>
            </a:r>
            <a:r>
              <a:rPr lang="en-US" sz="2400" kern="0" dirty="0" err="1"/>
              <a:t>ine</a:t>
            </a:r>
            <a:r>
              <a:rPr lang="en-US" sz="2400" kern="0" dirty="0"/>
              <a:t> z</a:t>
            </a:r>
            <a:r>
              <a:rPr lang="ro-RO" sz="2400" kern="0" dirty="0"/>
              <a:t>ă</a:t>
            </a:r>
            <a:r>
              <a:rPr lang="en-US" sz="2400" kern="0" dirty="0" err="1"/>
              <a:t>vorul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: </a:t>
            </a:r>
            <a:r>
              <a:rPr lang="en-US" sz="2400" kern="0" dirty="0" err="1">
                <a:latin typeface="Courier New" pitchFamily="49" charset="0"/>
              </a:rPr>
              <a:t>IllegalMonitorStateException</a:t>
            </a:r>
            <a:endParaRPr lang="en-US" sz="2400" kern="0" dirty="0">
              <a:latin typeface="Courier New" pitchFamily="49" charset="0"/>
            </a:endParaRPr>
          </a:p>
          <a:p>
            <a:pPr marL="692150" lvl="1" indent="-347663"/>
            <a:r>
              <a:rPr lang="en-US" sz="2400" b="1" i="1" kern="0" dirty="0"/>
              <a:t>t</a:t>
            </a:r>
            <a:r>
              <a:rPr lang="en-US" sz="2400" kern="0" dirty="0"/>
              <a:t> </a:t>
            </a:r>
            <a:r>
              <a:rPr lang="en-US" sz="2400" kern="0" dirty="0" err="1"/>
              <a:t>va</a:t>
            </a:r>
            <a:r>
              <a:rPr lang="en-US" sz="2400" kern="0" dirty="0"/>
              <a:t> continua </a:t>
            </a:r>
            <a:r>
              <a:rPr lang="en-US" sz="2400" kern="0" dirty="0" err="1"/>
              <a:t>execu</a:t>
            </a:r>
            <a:r>
              <a:rPr lang="ro-RO" sz="2400" kern="0" dirty="0"/>
              <a:t>ț</a:t>
            </a:r>
            <a:r>
              <a:rPr lang="en-US" sz="2400" kern="0" dirty="0" err="1"/>
              <a:t>ia</a:t>
            </a:r>
            <a:r>
              <a:rPr lang="en-US" sz="2400" kern="0" dirty="0"/>
              <a:t> </a:t>
            </a:r>
            <a:r>
              <a:rPr lang="en-US" sz="2400" kern="0" dirty="0" err="1"/>
              <a:t>doar</a:t>
            </a:r>
            <a:r>
              <a:rPr lang="en-US" sz="2400" kern="0" dirty="0"/>
              <a:t> c</a:t>
            </a:r>
            <a:r>
              <a:rPr lang="ro-RO" sz="2400" kern="0" dirty="0"/>
              <a:t>â</a:t>
            </a:r>
            <a:r>
              <a:rPr lang="en-US" sz="2400" kern="0" dirty="0" err="1"/>
              <a:t>nd</a:t>
            </a:r>
            <a:r>
              <a:rPr lang="en-US" sz="2400" kern="0" dirty="0"/>
              <a:t> </a:t>
            </a:r>
            <a:r>
              <a:rPr lang="en-US" sz="2400" kern="0" dirty="0" err="1"/>
              <a:t>va</a:t>
            </a:r>
            <a:r>
              <a:rPr lang="en-US" sz="2400" kern="0" dirty="0"/>
              <a:t> fi </a:t>
            </a:r>
            <a:r>
              <a:rPr lang="en-US" sz="2400" kern="0" dirty="0" err="1"/>
              <a:t>scos</a:t>
            </a:r>
            <a:r>
              <a:rPr lang="en-US" sz="2400" kern="0" dirty="0"/>
              <a:t> din </a:t>
            </a:r>
            <a:r>
              <a:rPr lang="en-US" sz="2400" i="1" kern="0" dirty="0">
                <a:solidFill>
                  <a:srgbClr val="FF0000"/>
                </a:solidFill>
              </a:rPr>
              <a:t>wait set</a:t>
            </a:r>
            <a:r>
              <a:rPr lang="en-US" sz="2400" kern="0" dirty="0"/>
              <a:t>-ul </a:t>
            </a:r>
            <a:r>
              <a:rPr lang="en-US" sz="2400" kern="0" dirty="0" err="1"/>
              <a:t>lui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, </a:t>
            </a:r>
            <a:r>
              <a:rPr lang="en-US" sz="2400" kern="0" dirty="0" err="1"/>
              <a:t>prin</a:t>
            </a:r>
            <a:r>
              <a:rPr lang="en-US" sz="2400" kern="0" dirty="0"/>
              <a:t>: </a:t>
            </a:r>
          </a:p>
          <a:p>
            <a:pPr marL="987425" lvl="2" indent="-293688"/>
            <a:r>
              <a:rPr lang="en-US" kern="0" dirty="0"/>
              <a:t>o opera</a:t>
            </a:r>
            <a:r>
              <a:rPr lang="ro-RO" kern="0" dirty="0"/>
              <a:t>ț</a:t>
            </a:r>
            <a:r>
              <a:rPr lang="en-US" kern="0" dirty="0" err="1"/>
              <a:t>ie</a:t>
            </a:r>
            <a:r>
              <a:rPr lang="en-US" b="1" kern="0" dirty="0"/>
              <a:t> notify()</a:t>
            </a:r>
            <a:r>
              <a:rPr lang="ro-RO" b="1" kern="0" dirty="0"/>
              <a:t> / </a:t>
            </a:r>
            <a:r>
              <a:rPr lang="en-US" b="1" kern="0" dirty="0" err="1"/>
              <a:t>notifyAll</a:t>
            </a:r>
            <a:r>
              <a:rPr lang="en-US" b="1" kern="0" dirty="0"/>
              <a:t>()</a:t>
            </a:r>
          </a:p>
          <a:p>
            <a:pPr marL="987425" lvl="2" indent="-293688"/>
            <a:r>
              <a:rPr lang="en-US" kern="0" dirty="0" err="1"/>
              <a:t>expirarea</a:t>
            </a:r>
            <a:r>
              <a:rPr lang="en-US" kern="0" dirty="0"/>
              <a:t> </a:t>
            </a:r>
            <a:r>
              <a:rPr lang="en-US" kern="0" dirty="0" err="1"/>
              <a:t>timpului</a:t>
            </a:r>
            <a:r>
              <a:rPr lang="en-US" kern="0" dirty="0"/>
              <a:t> de a</a:t>
            </a:r>
            <a:r>
              <a:rPr lang="ro-RO" kern="0" dirty="0"/>
              <a:t>ș</a:t>
            </a:r>
            <a:r>
              <a:rPr lang="en-US" kern="0" dirty="0" err="1"/>
              <a:t>teptare</a:t>
            </a:r>
            <a:endParaRPr lang="en-US" kern="0" dirty="0"/>
          </a:p>
          <a:p>
            <a:pPr marL="987425" lvl="2" indent="-293688"/>
            <a:r>
              <a:rPr lang="en-US" kern="0" dirty="0"/>
              <a:t>o ac</a:t>
            </a:r>
            <a:r>
              <a:rPr lang="ro-RO" kern="0" dirty="0"/>
              <a:t>ț</a:t>
            </a:r>
            <a:r>
              <a:rPr lang="en-US" kern="0" dirty="0" err="1"/>
              <a:t>iune</a:t>
            </a:r>
            <a:r>
              <a:rPr lang="en-US" kern="0" dirty="0"/>
              <a:t> dependent</a:t>
            </a:r>
            <a:r>
              <a:rPr lang="ro-RO" kern="0" dirty="0"/>
              <a:t>ă</a:t>
            </a:r>
            <a:r>
              <a:rPr lang="en-US" kern="0" dirty="0"/>
              <a:t> de </a:t>
            </a:r>
            <a:r>
              <a:rPr lang="en-US" kern="0" dirty="0" err="1"/>
              <a:t>implementare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3955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1B6-DCD9-4618-8ED2-6042FA3E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Notific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CE07A0-510A-4BE9-9861-31B1DD7F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73697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kern="0" dirty="0" err="1"/>
              <a:t>Metode</a:t>
            </a:r>
            <a:r>
              <a:rPr lang="en-US" kern="0" dirty="0"/>
              <a:t>: </a:t>
            </a:r>
            <a:r>
              <a:rPr lang="en-US" kern="0" dirty="0">
                <a:latin typeface="Courier New" pitchFamily="49" charset="0"/>
              </a:rPr>
              <a:t>notify()</a:t>
            </a:r>
            <a:r>
              <a:rPr lang="en-US" kern="0" dirty="0"/>
              <a:t>, </a:t>
            </a:r>
            <a:r>
              <a:rPr lang="ro-RO" kern="0" dirty="0"/>
              <a:t> </a:t>
            </a:r>
            <a:r>
              <a:rPr lang="en-US" kern="0" dirty="0" err="1">
                <a:latin typeface="Courier New" pitchFamily="49" charset="0"/>
              </a:rPr>
              <a:t>notifyAll</a:t>
            </a:r>
            <a:r>
              <a:rPr lang="en-US" kern="0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kern="0" dirty="0"/>
              <a:t>La o </a:t>
            </a:r>
            <a:r>
              <a:rPr lang="en-US" kern="0" dirty="0" err="1"/>
              <a:t>notificare</a:t>
            </a:r>
            <a:r>
              <a:rPr lang="en-US" kern="0" dirty="0"/>
              <a:t> </a:t>
            </a:r>
            <a:r>
              <a:rPr lang="en-US" kern="0" dirty="0" err="1"/>
              <a:t>apelat</a:t>
            </a:r>
            <a:r>
              <a:rPr lang="ro-RO" kern="0" dirty="0"/>
              <a:t>ă</a:t>
            </a:r>
            <a:r>
              <a:rPr lang="en-US" kern="0" dirty="0"/>
              <a:t> din thread-ul </a:t>
            </a:r>
            <a:r>
              <a:rPr lang="en-US" b="1" i="1" kern="0" dirty="0"/>
              <a:t>t</a:t>
            </a:r>
            <a:r>
              <a:rPr lang="en-US" kern="0" dirty="0"/>
              <a:t> </a:t>
            </a:r>
            <a:r>
              <a:rPr lang="en-US" kern="0" dirty="0" err="1"/>
              <a:t>pentru</a:t>
            </a:r>
            <a:r>
              <a:rPr lang="en-US" kern="0" dirty="0"/>
              <a:t> </a:t>
            </a:r>
            <a:r>
              <a:rPr lang="en-US" kern="0" dirty="0" err="1"/>
              <a:t>obiectul</a:t>
            </a:r>
            <a:r>
              <a:rPr lang="en-US" kern="0" dirty="0"/>
              <a:t> </a:t>
            </a:r>
            <a:r>
              <a:rPr lang="en-US" b="1" i="1" kern="0" dirty="0"/>
              <a:t>m</a:t>
            </a:r>
            <a:r>
              <a:rPr lang="en-US" kern="0" dirty="0"/>
              <a:t>: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kern="0" dirty="0">
                <a:latin typeface="Courier New" pitchFamily="49" charset="0"/>
              </a:rPr>
              <a:t>notify()</a:t>
            </a:r>
            <a:r>
              <a:rPr lang="en-US" sz="2400" kern="0" dirty="0"/>
              <a:t>: un thread </a:t>
            </a:r>
            <a:r>
              <a:rPr lang="en-US" sz="2400" b="1" i="1" kern="0" dirty="0"/>
              <a:t>u</a:t>
            </a:r>
            <a:r>
              <a:rPr lang="en-US" sz="2400" kern="0" dirty="0"/>
              <a:t> din </a:t>
            </a:r>
            <a:r>
              <a:rPr lang="en-US" sz="2400" i="1" kern="0" dirty="0"/>
              <a:t>wait set</a:t>
            </a:r>
            <a:r>
              <a:rPr lang="en-US" sz="2400" kern="0" dirty="0"/>
              <a:t>-ul </a:t>
            </a:r>
            <a:r>
              <a:rPr lang="en-US" sz="2400" kern="0" dirty="0" err="1"/>
              <a:t>lui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scos</a:t>
            </a:r>
            <a:r>
              <a:rPr lang="en-US" sz="2400" kern="0" dirty="0"/>
              <a:t> </a:t>
            </a:r>
            <a:r>
              <a:rPr lang="ro-RO" sz="2400" kern="0" dirty="0"/>
              <a:t>ș</a:t>
            </a:r>
            <a:r>
              <a:rPr lang="en-US" sz="2400" kern="0" dirty="0" err="1"/>
              <a:t>i</a:t>
            </a:r>
            <a:r>
              <a:rPr lang="en-US" sz="2400" kern="0" dirty="0"/>
              <a:t> </a:t>
            </a:r>
            <a:r>
              <a:rPr lang="en-US" sz="2400" kern="0" dirty="0" err="1"/>
              <a:t>repus</a:t>
            </a:r>
            <a:r>
              <a:rPr lang="en-US" sz="2400" kern="0" dirty="0"/>
              <a:t> </a:t>
            </a:r>
            <a:r>
              <a:rPr lang="ro-RO" sz="2400" kern="0" dirty="0"/>
              <a:t>î</a:t>
            </a:r>
            <a:r>
              <a:rPr lang="en-US" sz="2400" kern="0" dirty="0"/>
              <a:t>n </a:t>
            </a:r>
            <a:r>
              <a:rPr lang="en-US" sz="2400" kern="0" dirty="0" err="1"/>
              <a:t>execu</a:t>
            </a:r>
            <a:r>
              <a:rPr lang="ro-RO" sz="2400" kern="0" dirty="0"/>
              <a:t>ț</a:t>
            </a:r>
            <a:r>
              <a:rPr lang="en-US" sz="2400" kern="0" dirty="0" err="1"/>
              <a:t>ie</a:t>
            </a:r>
            <a:endParaRPr lang="en-US" sz="2400" kern="0" dirty="0"/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kern="0" dirty="0" err="1">
                <a:latin typeface="Courier New" pitchFamily="49" charset="0"/>
              </a:rPr>
              <a:t>notifyAll</a:t>
            </a:r>
            <a:r>
              <a:rPr lang="en-US" sz="2400" kern="0" dirty="0">
                <a:latin typeface="Courier New" pitchFamily="49" charset="0"/>
              </a:rPr>
              <a:t>()</a:t>
            </a:r>
            <a:r>
              <a:rPr lang="en-US" sz="2400" kern="0" dirty="0"/>
              <a:t>: </a:t>
            </a:r>
            <a:r>
              <a:rPr lang="en-US" sz="2400" kern="0" dirty="0" err="1"/>
              <a:t>toate</a:t>
            </a:r>
            <a:r>
              <a:rPr lang="en-US" sz="2400" kern="0" dirty="0"/>
              <a:t> thread-urile sunt </a:t>
            </a:r>
            <a:r>
              <a:rPr lang="en-US" sz="2400" kern="0" dirty="0" err="1"/>
              <a:t>scoase</a:t>
            </a:r>
            <a:r>
              <a:rPr lang="en-US" sz="2400" kern="0" dirty="0"/>
              <a:t> din </a:t>
            </a:r>
            <a:r>
              <a:rPr lang="en-US" sz="2400" i="1" kern="0" dirty="0"/>
              <a:t>wait set</a:t>
            </a:r>
            <a:r>
              <a:rPr lang="en-US" sz="2400" kern="0" dirty="0"/>
              <a:t>-ul </a:t>
            </a:r>
            <a:r>
              <a:rPr lang="en-US" sz="2400" kern="0" dirty="0" err="1"/>
              <a:t>lui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 – </a:t>
            </a:r>
            <a:r>
              <a:rPr lang="en-US" sz="2400" kern="0" dirty="0" err="1"/>
              <a:t>dar</a:t>
            </a:r>
            <a:r>
              <a:rPr lang="en-US" sz="2400" kern="0" dirty="0"/>
              <a:t> </a:t>
            </a:r>
            <a:r>
              <a:rPr lang="en-US" sz="2400" b="1" i="1" kern="0" dirty="0" err="1"/>
              <a:t>numai</a:t>
            </a:r>
            <a:r>
              <a:rPr lang="en-US" sz="2400" b="1" i="1" kern="0" dirty="0"/>
              <a:t> </a:t>
            </a:r>
            <a:r>
              <a:rPr lang="en-US" sz="2400" b="1" i="1" kern="0" dirty="0" err="1"/>
              <a:t>unul</a:t>
            </a:r>
            <a:r>
              <a:rPr lang="en-US" sz="2400" kern="0" dirty="0"/>
              <a:t> </a:t>
            </a:r>
            <a:r>
              <a:rPr lang="en-US" sz="2400" kern="0" dirty="0" err="1"/>
              <a:t>va</a:t>
            </a:r>
            <a:r>
              <a:rPr lang="en-US" sz="2400" kern="0" dirty="0"/>
              <a:t> </a:t>
            </a:r>
            <a:r>
              <a:rPr lang="en-US" sz="2400" kern="0" dirty="0" err="1"/>
              <a:t>putea</a:t>
            </a:r>
            <a:r>
              <a:rPr lang="en-US" sz="2400" kern="0" dirty="0"/>
              <a:t> </a:t>
            </a:r>
            <a:r>
              <a:rPr lang="en-US" sz="2400" kern="0" dirty="0" err="1"/>
              <a:t>ob</a:t>
            </a:r>
            <a:r>
              <a:rPr lang="ro-RO" sz="2400" kern="0" dirty="0"/>
              <a:t>ț</a:t>
            </a:r>
            <a:r>
              <a:rPr lang="en-US" sz="2400" kern="0" dirty="0" err="1"/>
              <a:t>ine</a:t>
            </a:r>
            <a:r>
              <a:rPr lang="en-US" sz="2400" kern="0" dirty="0"/>
              <a:t> z</a:t>
            </a:r>
            <a:r>
              <a:rPr lang="ro-RO" sz="2400" kern="0" dirty="0"/>
              <a:t>ă</a:t>
            </a:r>
            <a:r>
              <a:rPr lang="en-US" sz="2400" kern="0" dirty="0" err="1"/>
              <a:t>vorul</a:t>
            </a:r>
            <a:endParaRPr lang="en-US" sz="2400" kern="0" dirty="0"/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kern="0" dirty="0" err="1"/>
              <a:t>daca</a:t>
            </a:r>
            <a:r>
              <a:rPr lang="en-US" sz="2400" kern="0" dirty="0"/>
              <a:t> </a:t>
            </a:r>
            <a:r>
              <a:rPr lang="en-US" sz="2400" b="1" i="1" kern="0" dirty="0"/>
              <a:t>t</a:t>
            </a:r>
            <a:r>
              <a:rPr lang="en-US" sz="2400" kern="0" dirty="0"/>
              <a:t> nu de</a:t>
            </a:r>
            <a:r>
              <a:rPr lang="ro-RO" sz="2400" kern="0" dirty="0"/>
              <a:t>ț</a:t>
            </a:r>
            <a:r>
              <a:rPr lang="en-US" sz="2400" kern="0" dirty="0" err="1"/>
              <a:t>ine</a:t>
            </a:r>
            <a:r>
              <a:rPr lang="en-US" sz="2400" kern="0" dirty="0"/>
              <a:t> z</a:t>
            </a:r>
            <a:r>
              <a:rPr lang="ro-RO" sz="2400" kern="0" dirty="0"/>
              <a:t>ă</a:t>
            </a:r>
            <a:r>
              <a:rPr lang="en-US" sz="2400" kern="0" dirty="0" err="1"/>
              <a:t>vorul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i="1" kern="0" dirty="0"/>
              <a:t>m</a:t>
            </a:r>
            <a:r>
              <a:rPr lang="en-US" sz="2400" kern="0" dirty="0"/>
              <a:t>: </a:t>
            </a:r>
            <a:r>
              <a:rPr lang="en-US" sz="2400" kern="0" dirty="0" err="1">
                <a:latin typeface="Courier New" pitchFamily="49" charset="0"/>
              </a:rPr>
              <a:t>IllegalMonitorStateException</a:t>
            </a:r>
            <a:endParaRPr lang="en-US" sz="24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wait()/notify()/notifyAll()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492896"/>
            <a:ext cx="8220520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this.</a:t>
            </a:r>
            <a:r>
              <a:rPr lang="en-US" sz="2400" b="1" dirty="0" err="1"/>
              <a:t>wait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unlock()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put_thread_in_wait_state</a:t>
            </a:r>
            <a:r>
              <a:rPr lang="en-US" sz="2400" b="1" dirty="0"/>
              <a:t>() </a:t>
            </a:r>
            <a:r>
              <a:rPr lang="ro-RO" sz="2400" b="1" dirty="0"/>
              <a:t> </a:t>
            </a:r>
            <a:r>
              <a:rPr lang="en-US" sz="2400" b="1" dirty="0"/>
              <a:t>//</a:t>
            </a:r>
            <a:r>
              <a:rPr lang="ro-RO" sz="2400" b="1" dirty="0"/>
              <a:t>nu mai este pe CPU</a:t>
            </a:r>
            <a:endParaRPr lang="en-US" sz="2400" b="1" dirty="0"/>
          </a:p>
          <a:p>
            <a:r>
              <a:rPr lang="en-US" sz="2400" b="1" dirty="0"/>
              <a:t>	lock()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53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wait()/notify()/notifyAll()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492896"/>
            <a:ext cx="8220520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object.</a:t>
            </a:r>
            <a:r>
              <a:rPr lang="en-US" sz="2400" b="1" dirty="0" err="1"/>
              <a:t>wait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unlock()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put_thread_in_wait_state</a:t>
            </a:r>
            <a:r>
              <a:rPr lang="en-US" sz="2400" b="1" dirty="0"/>
              <a:t>() /</a:t>
            </a:r>
            <a:r>
              <a:rPr lang="ro-RO" sz="2400" b="1" dirty="0"/>
              <a:t>/nu mai este pe CPU</a:t>
            </a:r>
            <a:endParaRPr lang="en-US" sz="2400" b="1" dirty="0"/>
          </a:p>
          <a:p>
            <a:r>
              <a:rPr lang="en-US" sz="2400" b="1" dirty="0"/>
              <a:t>	lock()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43808" y="2348880"/>
            <a:ext cx="504056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78446" y="188721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Wait</a:t>
            </a:r>
            <a:r>
              <a:rPr lang="ro-RO" dirty="0"/>
              <a:t> funcționează doar dacă ai deja un </a:t>
            </a:r>
            <a:r>
              <a:rPr lang="ro-RO" dirty="0" err="1"/>
              <a:t>lock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ro-RO" dirty="0"/>
              <a:t>apelul se face într-o secțiune </a:t>
            </a:r>
            <a:r>
              <a:rPr lang="en-US" dirty="0"/>
              <a:t>synchronized)</a:t>
            </a:r>
          </a:p>
        </p:txBody>
      </p:sp>
    </p:spTree>
    <p:extLst>
      <p:ext uri="{BB962C8B-B14F-4D97-AF65-F5344CB8AC3E}">
        <p14:creationId xmlns:p14="http://schemas.microsoft.com/office/powerpoint/2010/main" val="550946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wait()/notify()/notifyAll()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492896"/>
            <a:ext cx="8485015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this.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object.</a:t>
            </a:r>
            <a:r>
              <a:rPr lang="en-US" sz="2400" b="1" dirty="0" err="1"/>
              <a:t>notify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sz="2400" b="1" dirty="0"/>
              <a:t> = </a:t>
            </a:r>
            <a:r>
              <a:rPr lang="en-US" sz="2400" b="1" dirty="0" err="1"/>
              <a:t>pick_random_thread_waiting_</a:t>
            </a:r>
            <a:r>
              <a:rPr lang="en-US" sz="2400" b="1" dirty="0" err="1">
                <a:solidFill>
                  <a:srgbClr val="0070C0"/>
                </a:solidFill>
              </a:rPr>
              <a:t>on_object</a:t>
            </a:r>
            <a:r>
              <a:rPr lang="en-US" sz="2400" b="1" dirty="0"/>
              <a:t>()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move_from_wait_to_running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sz="2400" b="1" dirty="0"/>
              <a:t>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98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wait()/notify()/notifyAll()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492896"/>
            <a:ext cx="26100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this.</a:t>
            </a:r>
            <a:r>
              <a:rPr lang="en-US" sz="2400" b="1" dirty="0" err="1"/>
              <a:t>notifyAll</a:t>
            </a:r>
            <a:r>
              <a:rPr lang="en-US" sz="2400" b="1" dirty="0"/>
              <a:t>()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object.</a:t>
            </a:r>
            <a:r>
              <a:rPr lang="en-US" sz="2400" b="1" dirty="0" err="1"/>
              <a:t>notifyAll</a:t>
            </a:r>
            <a:r>
              <a:rPr lang="en-US" sz="2400" b="1" dirty="0"/>
              <a:t>()</a:t>
            </a:r>
          </a:p>
          <a:p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23928" y="4244002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Pune toate </a:t>
            </a:r>
            <a:r>
              <a:rPr lang="ro-RO" sz="2400" dirty="0" err="1"/>
              <a:t>thread</a:t>
            </a:r>
            <a:r>
              <a:rPr lang="ro-RO" sz="2400" dirty="0"/>
              <a:t>-urile care fac </a:t>
            </a:r>
            <a:r>
              <a:rPr lang="ro-RO" sz="2400" dirty="0" err="1"/>
              <a:t>wait</a:t>
            </a:r>
            <a:r>
              <a:rPr lang="ro-RO" sz="2400" dirty="0"/>
              <a:t> pe </a:t>
            </a:r>
            <a:r>
              <a:rPr lang="en-US" sz="2400" dirty="0">
                <a:solidFill>
                  <a:srgbClr val="0070C0"/>
                </a:solidFill>
              </a:rPr>
              <a:t>object</a:t>
            </a:r>
            <a:r>
              <a:rPr lang="en-US" sz="2400" dirty="0"/>
              <a:t> </a:t>
            </a:r>
            <a:r>
              <a:rPr lang="ro-RO" sz="2400" dirty="0"/>
              <a:t>în starea de </a:t>
            </a:r>
            <a:r>
              <a:rPr lang="ro-RO" sz="2400" dirty="0" err="1"/>
              <a:t>running</a:t>
            </a:r>
            <a:r>
              <a:rPr lang="en-US" sz="2400" dirty="0"/>
              <a:t>.</a:t>
            </a:r>
          </a:p>
          <a:p>
            <a:r>
              <a:rPr lang="ro-RO" sz="2400" dirty="0"/>
              <a:t>Un singur </a:t>
            </a:r>
            <a:r>
              <a:rPr lang="ro-RO" sz="2400" dirty="0" err="1"/>
              <a:t>thread</a:t>
            </a:r>
            <a:r>
              <a:rPr lang="ro-RO" sz="2400" dirty="0"/>
              <a:t> va putea lua</a:t>
            </a:r>
            <a:r>
              <a:rPr lang="en-US" sz="2400" dirty="0"/>
              <a:t> lock()</a:t>
            </a:r>
          </a:p>
        </p:txBody>
      </p:sp>
    </p:spTree>
    <p:extLst>
      <p:ext uri="{BB962C8B-B14F-4D97-AF65-F5344CB8AC3E}">
        <p14:creationId xmlns:p14="http://schemas.microsoft.com/office/powerpoint/2010/main" val="3419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2AA-2719-4546-8C7C-F9C07A1C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87543"/>
            <a:ext cx="8515350" cy="458788"/>
          </a:xfrm>
        </p:spPr>
        <p:txBody>
          <a:bodyPr/>
          <a:lstStyle/>
          <a:p>
            <a:r>
              <a:rPr lang="en-US" dirty="0"/>
              <a:t>Java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555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3B77F25C-4478-5545-BF51-73B5FBE3E2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6200" y="6553200"/>
            <a:ext cx="2105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9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4 October 2010</a:t>
            </a:r>
            <a:endParaRPr lang="en-US" altLang="en-RO" sz="900">
              <a:solidFill>
                <a:srgbClr val="FFFFFF"/>
              </a:solidFill>
            </a:endParaRPr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656A4940-1575-A640-8247-C3BB17E6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10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Algoritmmi paraleli si distribuiti</a:t>
            </a:r>
            <a:endParaRPr lang="en-US" altLang="en-RO" sz="1000">
              <a:solidFill>
                <a:srgbClr val="FFFFFF"/>
              </a:solidFill>
            </a:endParaRP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608D45B7-62AD-FC4D-91DF-31D3738B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0BCD7C-48AE-DA45-82F6-95547F66E33B}" type="slidenum">
              <a:rPr lang="en-US" altLang="en-RO" sz="900">
                <a:solidFill>
                  <a:srgbClr val="FFFFFF"/>
                </a:solidFill>
              </a:rPr>
              <a:pPr eaLnBrk="1" hangingPunct="1"/>
              <a:t>30</a:t>
            </a:fld>
            <a:endParaRPr lang="en-US" altLang="en-RO" sz="900">
              <a:solidFill>
                <a:srgbClr val="FFFFFF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2800C99-5B72-C545-9A24-BADA9D34D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" y="392907"/>
            <a:ext cx="7848600" cy="533400"/>
          </a:xfrm>
        </p:spPr>
        <p:txBody>
          <a:bodyPr/>
          <a:lstStyle/>
          <a:p>
            <a:r>
              <a:rPr lang="en-US" altLang="en-RO" dirty="0" err="1"/>
              <a:t>Producator-consumator</a:t>
            </a:r>
            <a:r>
              <a:rPr lang="en-US" altLang="en-RO" dirty="0"/>
              <a:t> - </a:t>
            </a:r>
            <a:r>
              <a:rPr lang="en-US" altLang="en-RO" dirty="0" err="1"/>
              <a:t>pseudocod</a:t>
            </a:r>
            <a:endParaRPr lang="en-US" altLang="en-RO" dirty="0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C8421C20-A3FF-2C45-9A2B-1416E799C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19200"/>
            <a:ext cx="8201025" cy="57912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b="1" dirty="0">
                <a:latin typeface="Courier" pitchFamily="2" charset="0"/>
              </a:rPr>
              <a:t>int</a:t>
            </a:r>
            <a:r>
              <a:rPr lang="en-US" altLang="en-RO" sz="2000" dirty="0">
                <a:latin typeface="Courier" pitchFamily="2" charset="0"/>
              </a:rPr>
              <a:t> </a:t>
            </a:r>
            <a:r>
              <a:rPr lang="en-US" altLang="en-RO" sz="2000" dirty="0" err="1">
                <a:latin typeface="Courier" pitchFamily="2" charset="0"/>
              </a:rPr>
              <a:t>buf</a:t>
            </a:r>
            <a:r>
              <a:rPr lang="en-US" altLang="en-RO" sz="2000" dirty="0">
                <a:latin typeface="Courier" pitchFamily="2" charset="0"/>
              </a:rPr>
              <a:t>, p=0, c=0;</a:t>
            </a:r>
            <a:endParaRPr lang="en-US" altLang="en-RO" sz="2000" b="1" dirty="0">
              <a:latin typeface="Courier" pitchFamily="2" charset="0"/>
            </a:endParaRP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b="1" dirty="0">
                <a:latin typeface="Courier" pitchFamily="2" charset="0"/>
              </a:rPr>
              <a:t>co</a:t>
            </a:r>
            <a:r>
              <a:rPr lang="en-US" altLang="en-RO" sz="2000" dirty="0">
                <a:latin typeface="Courier" pitchFamily="2" charset="0"/>
              </a:rPr>
              <a:t> </a:t>
            </a:r>
            <a:r>
              <a:rPr lang="en-US" altLang="en-RO" sz="2000" b="1" dirty="0">
                <a:latin typeface="Courier" pitchFamily="2" charset="0"/>
              </a:rPr>
              <a:t>process</a:t>
            </a:r>
            <a:r>
              <a:rPr lang="en-US" altLang="en-RO" sz="2000" dirty="0">
                <a:latin typeface="Courier" pitchFamily="2" charset="0"/>
              </a:rPr>
              <a:t> Producer{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	 </a:t>
            </a:r>
            <a:r>
              <a:rPr lang="en-US" altLang="en-RO" sz="2000" b="1" dirty="0">
                <a:latin typeface="Courier" pitchFamily="2" charset="0"/>
              </a:rPr>
              <a:t>int</a:t>
            </a:r>
            <a:r>
              <a:rPr lang="en-US" altLang="en-RO" sz="2000" dirty="0">
                <a:latin typeface="Courier" pitchFamily="2" charset="0"/>
              </a:rPr>
              <a:t> a[1:n];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</a:t>
            </a:r>
            <a:r>
              <a:rPr lang="en-US" altLang="en-RO" sz="2000" b="1" dirty="0">
                <a:latin typeface="Courier" pitchFamily="2" charset="0"/>
              </a:rPr>
              <a:t>while</a:t>
            </a:r>
            <a:r>
              <a:rPr lang="en-US" altLang="en-RO" sz="2000" dirty="0">
                <a:latin typeface="Courier" pitchFamily="2" charset="0"/>
              </a:rPr>
              <a:t> (p&lt;n){&lt;</a:t>
            </a:r>
            <a:r>
              <a:rPr lang="en-US" altLang="en-RO" sz="2000" b="1" dirty="0">
                <a:latin typeface="Courier" pitchFamily="2" charset="0"/>
              </a:rPr>
              <a:t>await</a:t>
            </a:r>
            <a:r>
              <a:rPr lang="en-US" altLang="en-RO" sz="2000" dirty="0">
                <a:latin typeface="Courier" pitchFamily="2" charset="0"/>
              </a:rPr>
              <a:t> p==c&gt;;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    </a:t>
            </a:r>
            <a:r>
              <a:rPr lang="en-US" altLang="en-RO" sz="2000" dirty="0" err="1">
                <a:latin typeface="Courier" pitchFamily="2" charset="0"/>
              </a:rPr>
              <a:t>buf</a:t>
            </a:r>
            <a:r>
              <a:rPr lang="en-US" altLang="en-RO" sz="2000" dirty="0">
                <a:latin typeface="Courier" pitchFamily="2" charset="0"/>
              </a:rPr>
              <a:t> = a[p+1];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    p = p+1;}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}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|| p</a:t>
            </a:r>
            <a:r>
              <a:rPr lang="en-US" altLang="en-RO" sz="2000" b="1" dirty="0">
                <a:latin typeface="Courier" pitchFamily="2" charset="0"/>
              </a:rPr>
              <a:t>rocess </a:t>
            </a:r>
            <a:r>
              <a:rPr lang="en-US" altLang="en-RO" sz="2000" dirty="0">
                <a:latin typeface="Courier" pitchFamily="2" charset="0"/>
              </a:rPr>
              <a:t>Consumer{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		</a:t>
            </a:r>
            <a:r>
              <a:rPr lang="en-US" altLang="en-RO" sz="2000" b="1" dirty="0">
                <a:latin typeface="Courier" pitchFamily="2" charset="0"/>
              </a:rPr>
              <a:t>int</a:t>
            </a:r>
            <a:r>
              <a:rPr lang="en-US" altLang="en-RO" sz="2000" dirty="0">
                <a:latin typeface="Courier" pitchFamily="2" charset="0"/>
              </a:rPr>
              <a:t> b[1:n];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</a:t>
            </a:r>
            <a:r>
              <a:rPr lang="en-US" altLang="en-RO" sz="2000" b="1" dirty="0">
                <a:latin typeface="Courier" pitchFamily="2" charset="0"/>
              </a:rPr>
              <a:t>while</a:t>
            </a:r>
            <a:r>
              <a:rPr lang="en-US" altLang="en-RO" sz="2000" dirty="0">
                <a:latin typeface="Courier" pitchFamily="2" charset="0"/>
              </a:rPr>
              <a:t> (c&lt;n){&lt;</a:t>
            </a:r>
            <a:r>
              <a:rPr lang="en-US" altLang="en-RO" sz="2000" b="1" dirty="0">
                <a:latin typeface="Courier" pitchFamily="2" charset="0"/>
              </a:rPr>
              <a:t>await</a:t>
            </a:r>
            <a:r>
              <a:rPr lang="en-US" altLang="en-RO" sz="2000" dirty="0">
                <a:latin typeface="Courier" pitchFamily="2" charset="0"/>
              </a:rPr>
              <a:t> p&gt;c&gt;;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    b[c+1] = </a:t>
            </a:r>
            <a:r>
              <a:rPr lang="en-US" altLang="en-RO" sz="2000" dirty="0" err="1">
                <a:latin typeface="Courier" pitchFamily="2" charset="0"/>
              </a:rPr>
              <a:t>buf</a:t>
            </a:r>
            <a:r>
              <a:rPr lang="en-US" altLang="en-RO" sz="2000" dirty="0">
                <a:latin typeface="Courier" pitchFamily="2" charset="0"/>
              </a:rPr>
              <a:t>;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    c = c+1;}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dirty="0">
                <a:latin typeface="Courier" pitchFamily="2" charset="0"/>
              </a:rPr>
              <a:t>     }</a:t>
            </a:r>
            <a:endParaRPr lang="en-US" altLang="en-RO" sz="2000" b="1" dirty="0">
              <a:latin typeface="Courier" pitchFamily="2" charset="0"/>
            </a:endParaRP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RO" sz="2000" b="1" dirty="0" err="1">
                <a:latin typeface="Courier" pitchFamily="2" charset="0"/>
              </a:rPr>
              <a:t>oc</a:t>
            </a:r>
            <a:endParaRPr lang="en-US" altLang="en-RO" sz="2000" b="1" dirty="0">
              <a:latin typeface="Courier" pitchFamily="2" charset="0"/>
            </a:endParaRPr>
          </a:p>
          <a:p>
            <a:pPr marL="0" indent="0">
              <a:spcBef>
                <a:spcPts val="300"/>
              </a:spcBef>
              <a:spcAft>
                <a:spcPct val="0"/>
              </a:spcAft>
            </a:pPr>
            <a:endParaRPr lang="en-US" altLang="en-RO" sz="2000" b="1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B81B7-71CD-2F43-B045-7F8828475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19200"/>
            <a:ext cx="26670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RO" sz="2000">
                <a:solidFill>
                  <a:srgbClr val="0000FF"/>
                </a:solidFill>
              </a:rPr>
              <a:t>buf, p, c sunt partajate de cele doua procese 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RO" sz="2000">
                <a:solidFill>
                  <a:srgbClr val="0000FF"/>
                </a:solidFill>
              </a:rPr>
              <a:t>accesul este exclusiv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RO" sz="2000">
                <a:solidFill>
                  <a:srgbClr val="0000FF"/>
                </a:solidFill>
              </a:rPr>
              <a:t>accesul este direct (nu este intermediat de un alt proces) </a:t>
            </a:r>
          </a:p>
        </p:txBody>
      </p:sp>
    </p:spTree>
    <p:extLst>
      <p:ext uri="{BB962C8B-B14F-4D97-AF65-F5344CB8AC3E}">
        <p14:creationId xmlns:p14="http://schemas.microsoft.com/office/powerpoint/2010/main" val="123176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>
            <a:extLst>
              <a:ext uri="{FF2B5EF4-FFF2-40B4-BE49-F238E27FC236}">
                <a16:creationId xmlns:a16="http://schemas.microsoft.com/office/drawing/2014/main" id="{6F00B9B6-F24C-A945-BB8A-D3D146A5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10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Algoritmmi paraleli si distribuiti</a:t>
            </a:r>
            <a:endParaRPr lang="en-US" altLang="en-RO" sz="1000">
              <a:solidFill>
                <a:srgbClr val="FFFFFF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FB2D59-B3EE-0647-9822-EC7D1E49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00" y="276225"/>
            <a:ext cx="7098668" cy="61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4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4">
            <a:extLst>
              <a:ext uri="{FF2B5EF4-FFF2-40B4-BE49-F238E27FC236}">
                <a16:creationId xmlns:a16="http://schemas.microsoft.com/office/drawing/2014/main" id="{EDC734E3-7606-D94B-B387-CC07DCA9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10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Algoritmmi paraleli si distribuiti</a:t>
            </a:r>
            <a:endParaRPr lang="en-US" altLang="en-RO" sz="1000">
              <a:solidFill>
                <a:srgbClr val="FFFF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1CF1349-9E3A-064B-9A7F-A7B8EF49D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128" y="431260"/>
            <a:ext cx="8077200" cy="609600"/>
          </a:xfrm>
        </p:spPr>
        <p:txBody>
          <a:bodyPr/>
          <a:lstStyle/>
          <a:p>
            <a:r>
              <a:rPr lang="en-US" altLang="en-RO" dirty="0" err="1"/>
              <a:t>Exemplu</a:t>
            </a:r>
            <a:r>
              <a:rPr lang="en-US" altLang="en-RO" dirty="0"/>
              <a:t> – </a:t>
            </a:r>
            <a:r>
              <a:rPr lang="en-US" altLang="en-RO" dirty="0" err="1"/>
              <a:t>Producator</a:t>
            </a:r>
            <a:endParaRPr lang="en-US" altLang="en-RO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2B531C2-8756-F24F-B433-7FA2C760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1" y="1323975"/>
            <a:ext cx="8156729" cy="5091113"/>
          </a:xfrm>
        </p:spPr>
      </p:pic>
    </p:spTree>
    <p:extLst>
      <p:ext uri="{BB962C8B-B14F-4D97-AF65-F5344CB8AC3E}">
        <p14:creationId xmlns:p14="http://schemas.microsoft.com/office/powerpoint/2010/main" val="399048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AB21F1C2-3286-3A4E-B4B3-B27F3852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353425" cy="552450"/>
          </a:xfrm>
        </p:spPr>
        <p:txBody>
          <a:bodyPr/>
          <a:lstStyle/>
          <a:p>
            <a:r>
              <a:rPr lang="en-GB" altLang="en-RO"/>
              <a:t>Exemplu - Consumator</a:t>
            </a: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295C1A64-7A1C-0F42-8591-0F071015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10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Algoritmmi paraleli si distribuiti</a:t>
            </a:r>
            <a:endParaRPr lang="en-US" altLang="en-RO" sz="1000">
              <a:solidFill>
                <a:srgbClr val="FFFFFF"/>
              </a:solidFill>
            </a:endParaRP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92DDF2D-A3F0-5F47-9A4E-32C7D895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1333056"/>
            <a:ext cx="8524875" cy="4619500"/>
          </a:xfrm>
        </p:spPr>
      </p:pic>
    </p:spTree>
    <p:extLst>
      <p:ext uri="{BB962C8B-B14F-4D97-AF65-F5344CB8AC3E}">
        <p14:creationId xmlns:p14="http://schemas.microsoft.com/office/powerpoint/2010/main" val="123756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F45A7F59-0F71-D14F-81D8-F9900D8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RO"/>
              <a:t>Exemplu - Test</a:t>
            </a: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346AB5D7-04E0-BC41-9BAC-153E09B9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defRPr sz="1000" b="1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/>
              <a:t>Algoritmmi paraleli si distribuiti</a:t>
            </a:r>
            <a:endParaRPr lang="en-US" altLang="en-RO" sz="1000">
              <a:solidFill>
                <a:srgbClr val="FFFFFF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50D89A-6B24-E742-BA18-AD3A6AF3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7" y="1228792"/>
            <a:ext cx="6579546" cy="316793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9664EA-407D-9940-8993-ABDED84DC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39" y="3887788"/>
            <a:ext cx="3479800" cy="2463800"/>
          </a:xfrm>
          <a:prstGeom prst="rect">
            <a:avLst/>
          </a:prstGeom>
        </p:spPr>
      </p:pic>
      <p:sp>
        <p:nvSpPr>
          <p:cNvPr id="7" name="Bent Up Arrow 6">
            <a:extLst>
              <a:ext uri="{FF2B5EF4-FFF2-40B4-BE49-F238E27FC236}">
                <a16:creationId xmlns:a16="http://schemas.microsoft.com/office/drawing/2014/main" id="{5F3AC6C6-1B50-434A-8FAB-81B25A85D90A}"/>
              </a:ext>
            </a:extLst>
          </p:cNvPr>
          <p:cNvSpPr/>
          <p:nvPr/>
        </p:nvSpPr>
        <p:spPr bwMode="auto">
          <a:xfrm rot="5400000">
            <a:off x="4608125" y="4624123"/>
            <a:ext cx="826851" cy="775274"/>
          </a:xfrm>
          <a:prstGeom prst="ben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81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83C9-6A2C-4904-AEBE-49429A9B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utile pentru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JDK 1.5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EB72AC-0A0D-4D41-9A0E-3497D27B7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4164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Semaphore</a:t>
            </a:r>
          </a:p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Mutex</a:t>
            </a:r>
          </a:p>
          <a:p>
            <a:pPr>
              <a:lnSpc>
                <a:spcPct val="90000"/>
              </a:lnSpc>
            </a:pPr>
            <a:r>
              <a:rPr lang="en-US" sz="2000" kern="0" dirty="0" err="1">
                <a:latin typeface="Courier New" pitchFamily="49" charset="0"/>
              </a:rPr>
              <a:t>CyclicBarrier</a:t>
            </a:r>
            <a:endParaRPr lang="en-US" sz="2000" kern="0" dirty="0">
              <a:latin typeface="Courier New" pitchFamily="49" charset="0"/>
            </a:endParaRPr>
          </a:p>
          <a:p>
            <a:pPr marL="692150" lvl="1" indent="-347663">
              <a:lnSpc>
                <a:spcPct val="90000"/>
              </a:lnSpc>
            </a:pPr>
            <a:r>
              <a:rPr lang="en-US" kern="0" dirty="0" err="1"/>
              <a:t>barier</a:t>
            </a:r>
            <a:r>
              <a:rPr lang="ro-RO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reutilizabil</a:t>
            </a:r>
            <a:r>
              <a:rPr lang="ro-RO" kern="0" dirty="0"/>
              <a:t>ă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kern="0" dirty="0"/>
              <a:t>are ca argument un </a:t>
            </a:r>
            <a:r>
              <a:rPr lang="en-US" kern="0" dirty="0" err="1"/>
              <a:t>contor</a:t>
            </a:r>
            <a:r>
              <a:rPr lang="en-US" kern="0" dirty="0"/>
              <a:t> care </a:t>
            </a:r>
            <a:r>
              <a:rPr lang="en-US" kern="0" dirty="0" err="1"/>
              <a:t>arat</a:t>
            </a:r>
            <a:r>
              <a:rPr lang="ro-RO" kern="0" dirty="0"/>
              <a:t>ă</a:t>
            </a:r>
            <a:r>
              <a:rPr lang="en-US" kern="0" dirty="0"/>
              <a:t> num</a:t>
            </a:r>
            <a:r>
              <a:rPr lang="ro-RO" kern="0" dirty="0"/>
              <a:t>ă</a:t>
            </a:r>
            <a:r>
              <a:rPr lang="en-US" kern="0" dirty="0" err="1"/>
              <a:t>rul</a:t>
            </a:r>
            <a:r>
              <a:rPr lang="en-US" kern="0" dirty="0"/>
              <a:t> de</a:t>
            </a:r>
            <a:r>
              <a:rPr lang="ro-RO" kern="0" dirty="0"/>
              <a:t> fire </a:t>
            </a:r>
            <a:r>
              <a:rPr lang="en-US" kern="0" dirty="0"/>
              <a:t>din </a:t>
            </a:r>
            <a:r>
              <a:rPr lang="en-US" kern="0" dirty="0" err="1"/>
              <a:t>grup</a:t>
            </a:r>
            <a:endParaRPr lang="en-US" kern="0" dirty="0"/>
          </a:p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Count</a:t>
            </a:r>
            <a:r>
              <a:rPr lang="ro-RO" sz="2000" kern="0" dirty="0">
                <a:latin typeface="Courier New" pitchFamily="49" charset="0"/>
              </a:rPr>
              <a:t>D</a:t>
            </a:r>
            <a:r>
              <a:rPr lang="en-US" sz="2000" kern="0" dirty="0" err="1">
                <a:latin typeface="Courier New" pitchFamily="49" charset="0"/>
              </a:rPr>
              <a:t>ownLatch</a:t>
            </a:r>
            <a:endParaRPr lang="en-US" sz="2000" kern="0" dirty="0">
              <a:latin typeface="Courier New" pitchFamily="49" charset="0"/>
            </a:endParaRPr>
          </a:p>
          <a:p>
            <a:pPr marL="692150" lvl="1" indent="-347663">
              <a:lnSpc>
                <a:spcPct val="90000"/>
              </a:lnSpc>
            </a:pPr>
            <a:r>
              <a:rPr lang="en-US" kern="0" dirty="0"/>
              <a:t>similar cu </a:t>
            </a:r>
            <a:r>
              <a:rPr lang="en-US" kern="0" dirty="0" err="1"/>
              <a:t>bariera</a:t>
            </a:r>
            <a:r>
              <a:rPr lang="en-US" kern="0" dirty="0"/>
              <a:t>, are un </a:t>
            </a:r>
            <a:r>
              <a:rPr lang="en-US" kern="0" dirty="0" err="1"/>
              <a:t>contor</a:t>
            </a:r>
            <a:r>
              <a:rPr lang="en-US" kern="0" dirty="0"/>
              <a:t>, </a:t>
            </a:r>
            <a:r>
              <a:rPr lang="en-US" kern="0" dirty="0" err="1"/>
              <a:t>dar</a:t>
            </a:r>
            <a:r>
              <a:rPr lang="en-US" kern="0" dirty="0"/>
              <a:t> </a:t>
            </a:r>
            <a:r>
              <a:rPr lang="en-US" kern="0" dirty="0" err="1"/>
              <a:t>decrementarea</a:t>
            </a:r>
            <a:r>
              <a:rPr lang="en-US" kern="0" dirty="0"/>
              <a:t> </a:t>
            </a:r>
            <a:r>
              <a:rPr lang="en-US" kern="0" dirty="0" err="1"/>
              <a:t>contorului</a:t>
            </a:r>
            <a:r>
              <a:rPr lang="en-US" kern="0" dirty="0"/>
              <a:t> </a:t>
            </a:r>
            <a:r>
              <a:rPr lang="en-US" kern="0" dirty="0" err="1"/>
              <a:t>este</a:t>
            </a:r>
            <a:r>
              <a:rPr lang="en-US" kern="0" dirty="0"/>
              <a:t> </a:t>
            </a:r>
            <a:r>
              <a:rPr lang="en-US" kern="0" dirty="0" err="1"/>
              <a:t>separat</a:t>
            </a:r>
            <a:r>
              <a:rPr lang="ro-RO" kern="0" dirty="0"/>
              <a:t>ă</a:t>
            </a:r>
            <a:r>
              <a:rPr lang="en-US" kern="0" dirty="0"/>
              <a:t> de a</a:t>
            </a:r>
            <a:r>
              <a:rPr lang="ro-RO" kern="0" dirty="0"/>
              <a:t>ș</a:t>
            </a:r>
            <a:r>
              <a:rPr lang="en-US" kern="0" dirty="0" err="1"/>
              <a:t>teptarea</a:t>
            </a:r>
            <a:r>
              <a:rPr lang="en-US" kern="0" dirty="0"/>
              <a:t> </a:t>
            </a:r>
            <a:r>
              <a:rPr lang="en-US" kern="0" dirty="0" err="1"/>
              <a:t>ajungerii</a:t>
            </a:r>
            <a:r>
              <a:rPr lang="en-US" kern="0" dirty="0"/>
              <a:t> la zero</a:t>
            </a:r>
            <a:endParaRPr lang="ro-RO" kern="0" dirty="0"/>
          </a:p>
          <a:p>
            <a:pPr marL="692150" lvl="1" indent="-347663">
              <a:lnSpc>
                <a:spcPct val="90000"/>
              </a:lnSpc>
            </a:pPr>
            <a:r>
              <a:rPr lang="ro-RO" kern="0" dirty="0"/>
              <a:t>decrementarea semnifică terminarea unor operații</a:t>
            </a:r>
            <a:endParaRPr lang="en-US" kern="0" dirty="0"/>
          </a:p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Exchanger</a:t>
            </a:r>
          </a:p>
          <a:p>
            <a:pPr marL="692150" lvl="1" indent="-347663">
              <a:lnSpc>
                <a:spcPct val="90000"/>
              </a:lnSpc>
            </a:pPr>
            <a:r>
              <a:rPr lang="ro-RO" i="1" kern="0" dirty="0"/>
              <a:t>r</a:t>
            </a:r>
            <a:r>
              <a:rPr lang="en-US" i="1" kern="0" dirty="0" err="1"/>
              <a:t>endez</a:t>
            </a:r>
            <a:r>
              <a:rPr lang="ro-RO" i="1" kern="0" dirty="0"/>
              <a:t>-</a:t>
            </a:r>
            <a:r>
              <a:rPr lang="en-US" i="1" kern="0" dirty="0" err="1"/>
              <a:t>vous</a:t>
            </a:r>
            <a:r>
              <a:rPr lang="en-US" kern="0" dirty="0"/>
              <a:t> cu </a:t>
            </a:r>
            <a:r>
              <a:rPr lang="en-US" kern="0" dirty="0" err="1"/>
              <a:t>schimb</a:t>
            </a:r>
            <a:r>
              <a:rPr lang="en-US" kern="0" dirty="0"/>
              <a:t> de </a:t>
            </a:r>
            <a:r>
              <a:rPr lang="en-US" kern="0" dirty="0" err="1"/>
              <a:t>valori</a:t>
            </a:r>
            <a:r>
              <a:rPr lang="en-US" kern="0" dirty="0"/>
              <a:t> </a:t>
            </a:r>
            <a:r>
              <a:rPr lang="ro-RO" kern="0" dirty="0"/>
              <a:t>î</a:t>
            </a:r>
            <a:r>
              <a:rPr lang="en-US" kern="0" dirty="0"/>
              <a:t>n </a:t>
            </a:r>
            <a:r>
              <a:rPr lang="en-US" kern="0" dirty="0" err="1"/>
              <a:t>ambele</a:t>
            </a:r>
            <a:r>
              <a:rPr lang="en-US" kern="0" dirty="0"/>
              <a:t> </a:t>
            </a:r>
            <a:r>
              <a:rPr lang="en-US" kern="0" dirty="0" err="1"/>
              <a:t>sensuri</a:t>
            </a:r>
            <a:r>
              <a:rPr lang="en-US" kern="0" dirty="0"/>
              <a:t> </a:t>
            </a:r>
            <a:r>
              <a:rPr lang="ro-RO" kern="0" dirty="0"/>
              <a:t>î</a:t>
            </a:r>
            <a:r>
              <a:rPr lang="en-US" kern="0" dirty="0" err="1"/>
              <a:t>ntre</a:t>
            </a:r>
            <a:r>
              <a:rPr lang="en-US" kern="0" dirty="0"/>
              <a:t> </a:t>
            </a:r>
            <a:r>
              <a:rPr lang="en-US" kern="0" dirty="0" err="1"/>
              <a:t>threaduri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0076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3794-93A1-4EEE-AE85-89F02D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Facilit</a:t>
            </a:r>
            <a:r>
              <a:rPr lang="ro-RO" dirty="0" err="1"/>
              <a:t>ăț</a:t>
            </a:r>
            <a:r>
              <a:rPr lang="en-US" dirty="0"/>
              <a:t>i pentru </a:t>
            </a:r>
            <a:r>
              <a:rPr lang="en-US" dirty="0" err="1"/>
              <a:t>sincronizare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ro-RO" dirty="0"/>
              <a:t>ă</a:t>
            </a:r>
            <a:r>
              <a:rPr lang="en-US" dirty="0" err="1"/>
              <a:t>zut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44F516-2B3C-4AA5-AC48-6E9CF4F21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019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Lock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kern="0" dirty="0" err="1"/>
              <a:t>generalizare</a:t>
            </a:r>
            <a:r>
              <a:rPr lang="en-US" kern="0" dirty="0"/>
              <a:t> </a:t>
            </a:r>
            <a:r>
              <a:rPr lang="en-US" i="1" kern="0" dirty="0"/>
              <a:t>lock monitor</a:t>
            </a:r>
            <a:r>
              <a:rPr lang="en-US" kern="0" dirty="0"/>
              <a:t> cu a</a:t>
            </a:r>
            <a:r>
              <a:rPr lang="ro-RO" kern="0" dirty="0"/>
              <a:t>ș</a:t>
            </a:r>
            <a:r>
              <a:rPr lang="en-US" kern="0" dirty="0" err="1"/>
              <a:t>tept</a:t>
            </a:r>
            <a:r>
              <a:rPr lang="ro-RO" kern="0" dirty="0"/>
              <a:t>ă</a:t>
            </a:r>
            <a:r>
              <a:rPr lang="en-US" kern="0" dirty="0" err="1"/>
              <a:t>ri</a:t>
            </a:r>
            <a:r>
              <a:rPr lang="en-US" kern="0" dirty="0"/>
              <a:t> </a:t>
            </a:r>
            <a:r>
              <a:rPr lang="en-US" kern="0" dirty="0" err="1"/>
              <a:t>contorizate</a:t>
            </a:r>
            <a:r>
              <a:rPr lang="en-US" kern="0" dirty="0"/>
              <a:t>, </a:t>
            </a:r>
            <a:r>
              <a:rPr lang="ro-RO" kern="0" dirty="0"/>
              <a:t>î</a:t>
            </a:r>
            <a:r>
              <a:rPr lang="en-US" kern="0" dirty="0" err="1"/>
              <a:t>ntreruptibile</a:t>
            </a:r>
            <a:r>
              <a:rPr lang="en-US" kern="0" dirty="0"/>
              <a:t>, teste etc.</a:t>
            </a:r>
          </a:p>
          <a:p>
            <a:pPr>
              <a:lnSpc>
                <a:spcPct val="90000"/>
              </a:lnSpc>
            </a:pPr>
            <a:r>
              <a:rPr lang="en-US" sz="2000" kern="0" dirty="0" err="1">
                <a:latin typeface="Courier New" pitchFamily="49" charset="0"/>
              </a:rPr>
              <a:t>ReentrantLock</a:t>
            </a:r>
            <a:endParaRPr lang="en-US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kern="0" dirty="0">
                <a:latin typeface="Courier New" pitchFamily="49" charset="0"/>
              </a:rPr>
              <a:t>Conditions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kern="0" dirty="0"/>
              <a:t>permit </a:t>
            </a:r>
            <a:r>
              <a:rPr lang="en-US" kern="0" dirty="0" err="1"/>
              <a:t>mai</a:t>
            </a:r>
            <a:r>
              <a:rPr lang="en-US" kern="0" dirty="0"/>
              <a:t> multe </a:t>
            </a:r>
            <a:r>
              <a:rPr lang="en-US" kern="0" dirty="0" err="1"/>
              <a:t>condi</a:t>
            </a:r>
            <a:r>
              <a:rPr lang="ro-RO" kern="0" dirty="0"/>
              <a:t>ț</a:t>
            </a:r>
            <a:r>
              <a:rPr lang="en-US" kern="0" dirty="0"/>
              <a:t>ii per lock</a:t>
            </a:r>
          </a:p>
          <a:p>
            <a:pPr>
              <a:lnSpc>
                <a:spcPct val="90000"/>
              </a:lnSpc>
            </a:pPr>
            <a:r>
              <a:rPr lang="en-US" sz="2000" kern="0" dirty="0" err="1">
                <a:latin typeface="Courier New" pitchFamily="49" charset="0"/>
              </a:rPr>
              <a:t>ReadWriteLock</a:t>
            </a:r>
            <a:endParaRPr lang="en-US" sz="2000" kern="0" dirty="0">
              <a:latin typeface="Courier New" pitchFamily="49" charset="0"/>
            </a:endParaRPr>
          </a:p>
          <a:p>
            <a:pPr marL="692150" lvl="1" indent="-347663">
              <a:lnSpc>
                <a:spcPct val="90000"/>
              </a:lnSpc>
            </a:pPr>
            <a:r>
              <a:rPr lang="ro-RO" kern="0" dirty="0"/>
              <a:t>exploatarea faptului că, la un moment dat, un singur fir modifică datele comune și ceilalți doar citesc</a:t>
            </a:r>
            <a:endParaRPr lang="en-US" kern="0" dirty="0"/>
          </a:p>
          <a:p>
            <a:pPr>
              <a:lnSpc>
                <a:spcPct val="90000"/>
              </a:lnSpc>
            </a:pPr>
            <a:r>
              <a:rPr lang="en-US" sz="2000" kern="0" dirty="0" err="1"/>
              <a:t>Variabile</a:t>
            </a:r>
            <a:r>
              <a:rPr lang="en-US" sz="2000" kern="0" dirty="0"/>
              <a:t> </a:t>
            </a:r>
            <a:r>
              <a:rPr lang="en-US" sz="2000" kern="0" dirty="0" err="1"/>
              <a:t>atomice</a:t>
            </a:r>
            <a:r>
              <a:rPr lang="en-US" sz="2000" kern="0" dirty="0"/>
              <a:t>: </a:t>
            </a:r>
            <a:endParaRPr lang="ro-RO" sz="2000" kern="0" dirty="0"/>
          </a:p>
          <a:p>
            <a:pPr lvl="1">
              <a:lnSpc>
                <a:spcPct val="90000"/>
              </a:lnSpc>
            </a:pPr>
            <a:r>
              <a:rPr lang="en-US" sz="1800" kern="0" dirty="0" err="1">
                <a:latin typeface="Courier New" pitchFamily="49" charset="0"/>
              </a:rPr>
              <a:t>AtomicInteger</a:t>
            </a:r>
            <a:endParaRPr lang="ro-RO" sz="1800" kern="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kern="0" dirty="0" err="1">
                <a:latin typeface="Courier New" pitchFamily="49" charset="0"/>
              </a:rPr>
              <a:t>AtomicLong</a:t>
            </a:r>
            <a:r>
              <a:rPr lang="en-US" sz="1800" kern="0" dirty="0">
                <a:latin typeface="Courier New" pitchFamily="49" charset="0"/>
              </a:rPr>
              <a:t> </a:t>
            </a:r>
            <a:endParaRPr lang="ro-RO" sz="1800" kern="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kern="0" dirty="0" err="1">
                <a:latin typeface="Courier New" pitchFamily="49" charset="0"/>
              </a:rPr>
              <a:t>AtomicReference</a:t>
            </a:r>
            <a:endParaRPr lang="en-US" sz="1800" kern="0" dirty="0"/>
          </a:p>
          <a:p>
            <a:pPr marL="692150" lvl="1" indent="-347663">
              <a:lnSpc>
                <a:spcPct val="90000"/>
              </a:lnSpc>
            </a:pPr>
            <a:r>
              <a:rPr lang="en-US" kern="0" dirty="0"/>
              <a:t>permit </a:t>
            </a:r>
            <a:r>
              <a:rPr lang="en-US" kern="0" dirty="0" err="1"/>
              <a:t>execu</a:t>
            </a:r>
            <a:r>
              <a:rPr lang="ro-RO" kern="0" dirty="0"/>
              <a:t>ț</a:t>
            </a:r>
            <a:r>
              <a:rPr lang="en-US" kern="0" dirty="0" err="1"/>
              <a:t>ia</a:t>
            </a:r>
            <a:r>
              <a:rPr lang="en-US" kern="0" dirty="0"/>
              <a:t> atomic</a:t>
            </a:r>
            <a:r>
              <a:rPr lang="ro-RO" kern="0" dirty="0"/>
              <a:t>ă</a:t>
            </a:r>
            <a:r>
              <a:rPr lang="en-US" kern="0" dirty="0"/>
              <a:t> </a:t>
            </a:r>
            <a:r>
              <a:rPr lang="en-US" i="1" kern="0" dirty="0"/>
              <a:t>read-modify-write</a:t>
            </a:r>
            <a:endParaRPr lang="en-US" i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9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052736"/>
            <a:ext cx="72008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7584" y="2420888"/>
            <a:ext cx="36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volatile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Fiecare scrierea asupra lui i trebuie să ajungă la toate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-urile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Toate operațiile cu i pot fi mai lente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8024" y="2460374"/>
            <a:ext cx="385714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poate fi ținut în cache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cache posibil ar fi </a:t>
            </a:r>
          </a:p>
          <a:p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regiștrii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CPU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Toate operațiile cu i pot fi 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mai rapide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898" y="471073"/>
            <a:ext cx="8515350" cy="458788"/>
          </a:xfrm>
        </p:spPr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219" y="101853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Declararea unui semafor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3091119" y="1218585"/>
            <a:ext cx="1989100" cy="66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9522" y="2682115"/>
            <a:ext cx="3329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Luarea unui semafor </a:t>
            </a:r>
            <a:r>
              <a:rPr lang="ro-RO" sz="2000" b="1" dirty="0"/>
              <a:t>P()</a:t>
            </a:r>
            <a:endParaRPr lang="en-US" sz="2000" b="1" dirty="0"/>
          </a:p>
          <a:p>
            <a:r>
              <a:rPr lang="en-US" sz="2000" dirty="0"/>
              <a:t>(</a:t>
            </a:r>
            <a:r>
              <a:rPr lang="ro-RO" sz="2000" dirty="0" err="1"/>
              <a:t>Decremenetează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permits</a:t>
            </a:r>
            <a:r>
              <a:rPr lang="en-US" sz="2000" dirty="0"/>
              <a:t>)</a:t>
            </a:r>
          </a:p>
          <a:p>
            <a:r>
              <a:rPr lang="en-US" sz="2000" dirty="0"/>
              <a:t>(</a:t>
            </a:r>
            <a:r>
              <a:rPr lang="ro-RO" sz="2000" dirty="0"/>
              <a:t>Așteaptă dacă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permits</a:t>
            </a:r>
            <a:r>
              <a:rPr lang="ro-RO" sz="2000" dirty="0"/>
              <a:t> e 0</a:t>
            </a:r>
            <a:r>
              <a:rPr lang="en-US" sz="20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4814" y="1909404"/>
            <a:ext cx="5883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Semaphore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semaphore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semaphore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3955216" y="3168019"/>
            <a:ext cx="1474306" cy="2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59270" y="4391400"/>
            <a:ext cx="3361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Se eliberează semaforul </a:t>
            </a:r>
            <a:r>
              <a:rPr lang="ro-RO" sz="2000" b="1" dirty="0"/>
              <a:t>V()</a:t>
            </a:r>
            <a:endParaRPr lang="en-US" sz="2000" b="1" dirty="0"/>
          </a:p>
          <a:p>
            <a:r>
              <a:rPr lang="en-US" sz="2000" dirty="0"/>
              <a:t>(</a:t>
            </a:r>
            <a:r>
              <a:rPr lang="ro-RO" sz="2000" dirty="0"/>
              <a:t>Crește numărul de </a:t>
            </a:r>
            <a:r>
              <a:rPr lang="en-US" sz="2000" dirty="0">
                <a:solidFill>
                  <a:srgbClr val="00B050"/>
                </a:solidFill>
              </a:rPr>
              <a:t>permits</a:t>
            </a:r>
            <a:r>
              <a:rPr lang="en-US" sz="2000" dirty="0"/>
              <a:t>)</a:t>
            </a: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3091118" y="4745343"/>
            <a:ext cx="1368152" cy="267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080220" y="1764744"/>
            <a:ext cx="1005497" cy="22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85717" y="1660225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Permits</a:t>
            </a:r>
          </a:p>
          <a:p>
            <a:r>
              <a:rPr lang="en-US" dirty="0"/>
              <a:t>(</a:t>
            </a:r>
            <a:r>
              <a:rPr lang="ro-RO" dirty="0"/>
              <a:t>poate fi negativ</a:t>
            </a:r>
            <a:r>
              <a:rPr lang="en-US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7795" y="5918756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 semafor inițializat cu 1 este echivalentul unui </a:t>
            </a:r>
            <a:r>
              <a:rPr lang="ro-RO" b="1" dirty="0" err="1"/>
              <a:t>mutex</a:t>
            </a:r>
            <a:r>
              <a:rPr lang="ro-RO" b="1" dirty="0"/>
              <a:t>/</a:t>
            </a:r>
            <a:r>
              <a:rPr lang="ro-RO" b="1" dirty="0" err="1"/>
              <a:t>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6610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Barrier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1916832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CyclicBarrier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CyclicBarrier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barrier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BrokenBarrierException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80112" y="1022677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Declararea barierei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4355976" y="1222732"/>
            <a:ext cx="1224136" cy="614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84037" y="1758005"/>
            <a:ext cx="1005497" cy="22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89534" y="1653486"/>
            <a:ext cx="2518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Numărul de </a:t>
            </a:r>
            <a:r>
              <a:rPr lang="ro-RO" dirty="0" err="1"/>
              <a:t>thread</a:t>
            </a:r>
            <a:r>
              <a:rPr lang="ro-RO" dirty="0"/>
              <a:t>-uri care trebuie să aștepte la barieră ca aceasta să se deschidă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8084" y="2866903"/>
            <a:ext cx="3747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Așteaptă până numărul necesar de </a:t>
            </a:r>
            <a:r>
              <a:rPr lang="ro-RO" sz="2000" dirty="0" err="1"/>
              <a:t>thread</a:t>
            </a:r>
            <a:r>
              <a:rPr lang="ro-RO" sz="2000" dirty="0"/>
              <a:t>-uri ajung la acest apel.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3275856" y="3374735"/>
            <a:ext cx="2052228" cy="358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3E3A-219C-42AA-9741-356DBC48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</a:t>
            </a:r>
            <a:r>
              <a:rPr lang="ro-RO" dirty="0"/>
              <a:t>ă</a:t>
            </a:r>
            <a:r>
              <a:rPr lang="en-US" dirty="0"/>
              <a:t>rile </a:t>
            </a:r>
            <a:r>
              <a:rPr lang="en-US" dirty="0" err="1"/>
              <a:t>posibile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thread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B08CC1-7C42-4F2B-940C-20AB20A4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000" kern="0" dirty="0" err="1">
                <a:solidFill>
                  <a:srgbClr val="C00000"/>
                </a:solidFill>
              </a:rPr>
              <a:t>Creat</a:t>
            </a:r>
            <a:r>
              <a:rPr lang="en-US" sz="3000" kern="0" dirty="0">
                <a:solidFill>
                  <a:srgbClr val="006666"/>
                </a:solidFill>
              </a:rPr>
              <a:t>:</a:t>
            </a:r>
            <a:r>
              <a:rPr lang="en-US" sz="3000" kern="0" dirty="0"/>
              <a:t> </a:t>
            </a:r>
            <a:r>
              <a:rPr lang="en-US" sz="3000" kern="0" dirty="0" err="1"/>
              <a:t>obiectul</a:t>
            </a:r>
            <a:r>
              <a:rPr lang="en-US" sz="3000" kern="0" dirty="0"/>
              <a:t> a fost </a:t>
            </a:r>
            <a:r>
              <a:rPr lang="en-US" sz="3000" kern="0" dirty="0" err="1"/>
              <a:t>creat</a:t>
            </a:r>
            <a:r>
              <a:rPr lang="en-US" sz="3000" kern="0" dirty="0"/>
              <a:t> cu opera</a:t>
            </a:r>
            <a:r>
              <a:rPr lang="ro-RO" sz="3000" kern="0" dirty="0"/>
              <a:t>ț</a:t>
            </a:r>
            <a:r>
              <a:rPr lang="en-US" sz="3000" kern="0" dirty="0" err="1"/>
              <a:t>ia</a:t>
            </a:r>
            <a:r>
              <a:rPr lang="en-US" sz="3000" kern="0" dirty="0"/>
              <a:t> </a:t>
            </a:r>
            <a:r>
              <a:rPr lang="en-US" sz="3000" kern="0" dirty="0">
                <a:latin typeface="Courier New" pitchFamily="49" charset="0"/>
              </a:rPr>
              <a:t>new()</a:t>
            </a:r>
            <a:r>
              <a:rPr lang="en-US" sz="3000" kern="0" dirty="0"/>
              <a:t>; se poate </a:t>
            </a:r>
            <a:r>
              <a:rPr lang="en-US" sz="3000" kern="0" dirty="0" err="1"/>
              <a:t>apela</a:t>
            </a:r>
            <a:r>
              <a:rPr lang="en-US" sz="3000" kern="0" dirty="0"/>
              <a:t> </a:t>
            </a:r>
            <a:r>
              <a:rPr lang="en-US" sz="3000" kern="0" dirty="0" err="1"/>
              <a:t>metoda</a:t>
            </a:r>
            <a:r>
              <a:rPr lang="en-US" sz="3000" kern="0" dirty="0"/>
              <a:t> </a:t>
            </a:r>
            <a:r>
              <a:rPr lang="en-US" sz="3000" kern="0" dirty="0">
                <a:latin typeface="Courier New" pitchFamily="49" charset="0"/>
              </a:rPr>
              <a:t>start()</a:t>
            </a:r>
          </a:p>
          <a:p>
            <a:pPr>
              <a:lnSpc>
                <a:spcPct val="80000"/>
              </a:lnSpc>
            </a:pPr>
            <a:endParaRPr lang="en-US" sz="3000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kern="0" dirty="0" err="1">
                <a:solidFill>
                  <a:srgbClr val="C00000"/>
                </a:solidFill>
              </a:rPr>
              <a:t>Gata</a:t>
            </a:r>
            <a:r>
              <a:rPr lang="en-US" sz="3000" kern="0" dirty="0">
                <a:solidFill>
                  <a:srgbClr val="C00000"/>
                </a:solidFill>
              </a:rPr>
              <a:t> de </a:t>
            </a:r>
            <a:r>
              <a:rPr lang="en-US" sz="3000" kern="0" dirty="0" err="1">
                <a:solidFill>
                  <a:srgbClr val="C00000"/>
                </a:solidFill>
              </a:rPr>
              <a:t>execu</a:t>
            </a:r>
            <a:r>
              <a:rPr lang="ro-RO" sz="3000" kern="0" dirty="0">
                <a:solidFill>
                  <a:srgbClr val="C00000"/>
                </a:solidFill>
              </a:rPr>
              <a:t>ț</a:t>
            </a:r>
            <a:r>
              <a:rPr lang="en-US" sz="3000" kern="0" dirty="0" err="1">
                <a:solidFill>
                  <a:srgbClr val="C00000"/>
                </a:solidFill>
              </a:rPr>
              <a:t>ie</a:t>
            </a:r>
            <a:r>
              <a:rPr lang="en-US" sz="3000" kern="0" dirty="0">
                <a:solidFill>
                  <a:srgbClr val="006666"/>
                </a:solidFill>
              </a:rPr>
              <a:t>:</a:t>
            </a:r>
            <a:r>
              <a:rPr lang="en-US" sz="3000" kern="0" dirty="0"/>
              <a:t> a fost </a:t>
            </a:r>
            <a:r>
              <a:rPr lang="en-US" sz="3000" kern="0" dirty="0" err="1"/>
              <a:t>apelat</a:t>
            </a:r>
            <a:r>
              <a:rPr lang="ro-RO" sz="3000" kern="0" dirty="0"/>
              <a:t>ă</a:t>
            </a:r>
            <a:r>
              <a:rPr lang="en-US" sz="3000" kern="0" dirty="0"/>
              <a:t> </a:t>
            </a:r>
            <a:r>
              <a:rPr lang="en-US" sz="3000" kern="0" dirty="0" err="1"/>
              <a:t>metoda</a:t>
            </a:r>
            <a:r>
              <a:rPr lang="en-US" sz="3000" kern="0" dirty="0"/>
              <a:t> </a:t>
            </a:r>
            <a:r>
              <a:rPr lang="en-US" sz="3000" kern="0" dirty="0">
                <a:latin typeface="Courier New" pitchFamily="49" charset="0"/>
              </a:rPr>
              <a:t>start()</a:t>
            </a:r>
            <a:r>
              <a:rPr lang="en-US" sz="3000" kern="0" dirty="0"/>
              <a:t>, </a:t>
            </a:r>
            <a:r>
              <a:rPr lang="en-US" sz="3000" kern="0" dirty="0" err="1"/>
              <a:t>firul</a:t>
            </a:r>
            <a:r>
              <a:rPr lang="en-US" sz="3000" kern="0" dirty="0"/>
              <a:t> poate fi </a:t>
            </a:r>
            <a:r>
              <a:rPr lang="en-US" sz="3000" kern="0" dirty="0" err="1"/>
              <a:t>executat</a:t>
            </a:r>
            <a:endParaRPr lang="en-US" sz="3000" kern="0" dirty="0"/>
          </a:p>
          <a:p>
            <a:pPr>
              <a:lnSpc>
                <a:spcPct val="80000"/>
              </a:lnSpc>
            </a:pPr>
            <a:endParaRPr lang="en-US" sz="3000" kern="0" dirty="0"/>
          </a:p>
          <a:p>
            <a:pPr>
              <a:lnSpc>
                <a:spcPct val="80000"/>
              </a:lnSpc>
            </a:pPr>
            <a:r>
              <a:rPr lang="en-US" sz="3000" kern="0" dirty="0" err="1">
                <a:solidFill>
                  <a:srgbClr val="C00000"/>
                </a:solidFill>
              </a:rPr>
              <a:t>Suspendat</a:t>
            </a:r>
            <a:r>
              <a:rPr lang="en-US" sz="3000" kern="0" dirty="0">
                <a:solidFill>
                  <a:srgbClr val="006666"/>
                </a:solidFill>
              </a:rPr>
              <a:t>:</a:t>
            </a:r>
            <a:r>
              <a:rPr lang="en-US" sz="3000" kern="0" dirty="0"/>
              <a:t> a fost </a:t>
            </a:r>
            <a:r>
              <a:rPr lang="en-US" sz="3000" kern="0" dirty="0" err="1"/>
              <a:t>apelat</a:t>
            </a:r>
            <a:r>
              <a:rPr lang="en-US" sz="3000" kern="0" dirty="0"/>
              <a:t> </a:t>
            </a:r>
            <a:r>
              <a:rPr lang="en-US" sz="3000" kern="0" dirty="0">
                <a:latin typeface="Courier New" pitchFamily="49" charset="0"/>
              </a:rPr>
              <a:t>sleep()</a:t>
            </a:r>
            <a:r>
              <a:rPr lang="en-US" sz="3000" kern="0" dirty="0"/>
              <a:t> sau </a:t>
            </a:r>
            <a:r>
              <a:rPr lang="en-US" sz="3000" kern="0" dirty="0">
                <a:latin typeface="Courier New" pitchFamily="49" charset="0"/>
              </a:rPr>
              <a:t>wait()</a:t>
            </a:r>
            <a:r>
              <a:rPr lang="en-US" sz="3000" kern="0" dirty="0"/>
              <a:t> </a:t>
            </a:r>
          </a:p>
          <a:p>
            <a:pPr>
              <a:lnSpc>
                <a:spcPct val="80000"/>
              </a:lnSpc>
            </a:pPr>
            <a:endParaRPr lang="en-US" sz="3000" kern="0" dirty="0"/>
          </a:p>
          <a:p>
            <a:pPr>
              <a:lnSpc>
                <a:spcPct val="80000"/>
              </a:lnSpc>
            </a:pPr>
            <a:r>
              <a:rPr lang="en-US" sz="3000" kern="0" dirty="0" err="1">
                <a:solidFill>
                  <a:srgbClr val="C00000"/>
                </a:solidFill>
              </a:rPr>
              <a:t>Terminat</a:t>
            </a:r>
            <a:r>
              <a:rPr lang="en-US" sz="3000" kern="0" dirty="0">
                <a:solidFill>
                  <a:srgbClr val="006666"/>
                </a:solidFill>
              </a:rPr>
              <a:t>:</a:t>
            </a:r>
            <a:r>
              <a:rPr lang="en-US" sz="3000" kern="0" dirty="0"/>
              <a:t> </a:t>
            </a:r>
            <a:r>
              <a:rPr lang="en-US" sz="3000" kern="0" dirty="0" err="1"/>
              <a:t>metoda</a:t>
            </a:r>
            <a:r>
              <a:rPr lang="en-US" sz="3000" kern="0" dirty="0"/>
              <a:t> </a:t>
            </a:r>
            <a:r>
              <a:rPr lang="en-US" sz="3000" kern="0" dirty="0">
                <a:latin typeface="Courier New" pitchFamily="49" charset="0"/>
              </a:rPr>
              <a:t>run()</a:t>
            </a:r>
            <a:r>
              <a:rPr lang="en-US" sz="3000" kern="0" dirty="0"/>
              <a:t> a fost </a:t>
            </a:r>
            <a:r>
              <a:rPr lang="en-US" sz="3000" kern="0" dirty="0" err="1"/>
              <a:t>terminat</a:t>
            </a:r>
            <a:r>
              <a:rPr lang="ro-RO" sz="3000" kern="0" dirty="0"/>
              <a:t>ă</a:t>
            </a:r>
            <a:endParaRPr 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149204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Barrier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19" y="198884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</a:t>
            </a:r>
            <a:r>
              <a:rPr lang="ro-RO" dirty="0"/>
              <a:t>O barieră garantează că toate </a:t>
            </a:r>
            <a:r>
              <a:rPr lang="ro-RO" dirty="0" err="1"/>
              <a:t>thread</a:t>
            </a:r>
            <a:r>
              <a:rPr lang="ro-RO" dirty="0"/>
              <a:t>-urile execută tot codul de dinainte de barieră înainte de a executa orice linie de cod de după barieră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</a:t>
            </a:r>
            <a:r>
              <a:rPr lang="ro-RO" dirty="0"/>
              <a:t>Barierele clasice nu puteau fi folosite înăuntrul unei iterații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</a:t>
            </a:r>
            <a:r>
              <a:rPr lang="ro-RO" dirty="0"/>
              <a:t>După ce toate </a:t>
            </a:r>
            <a:r>
              <a:rPr lang="ro-RO" dirty="0" err="1"/>
              <a:t>thread</a:t>
            </a:r>
            <a:r>
              <a:rPr lang="ro-RO" dirty="0"/>
              <a:t>-urile ajung la barieră unul o putea lua înainte și ajunge iar la barieră înainte să se închidă și ar mai trece o dată de ea.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</a:t>
            </a:r>
            <a:r>
              <a:rPr lang="ro-RO" dirty="0"/>
              <a:t>O barieră </a:t>
            </a:r>
            <a:r>
              <a:rPr lang="en-US" b="1" dirty="0" err="1"/>
              <a:t>CyclicBarrier</a:t>
            </a:r>
            <a:r>
              <a:rPr lang="ro-RO" dirty="0"/>
              <a:t> sau </a:t>
            </a:r>
            <a:r>
              <a:rPr lang="ro-RO" b="1" dirty="0" err="1"/>
              <a:t>Reentrantă</a:t>
            </a:r>
            <a:r>
              <a:rPr lang="en-US" dirty="0"/>
              <a:t> </a:t>
            </a:r>
            <a:r>
              <a:rPr lang="ro-RO" dirty="0"/>
              <a:t>poate fi refolosită (Este sigură pentru a fi folosită în for/</a:t>
            </a:r>
            <a:r>
              <a:rPr lang="ro-RO" dirty="0" err="1"/>
              <a:t>while</a:t>
            </a:r>
            <a:r>
              <a:rPr lang="ro-RO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52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5DF0-9A7B-47A3-8B03-49587506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9" y="2638387"/>
            <a:ext cx="8515350" cy="458788"/>
          </a:xfrm>
        </p:spPr>
        <p:txBody>
          <a:bodyPr/>
          <a:lstStyle/>
          <a:p>
            <a:r>
              <a:rPr lang="en-US" dirty="0"/>
              <a:t>Executor Service – replicated workers</a:t>
            </a:r>
          </a:p>
        </p:txBody>
      </p:sp>
    </p:spTree>
    <p:extLst>
      <p:ext uri="{BB962C8B-B14F-4D97-AF65-F5344CB8AC3E}">
        <p14:creationId xmlns:p14="http://schemas.microsoft.com/office/powerpoint/2010/main" val="298004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462804"/>
            <a:ext cx="625359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newFixedThreadPool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5856" y="1556792"/>
            <a:ext cx="2977734" cy="133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7510535" y="3311937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313997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7332" y="2662574"/>
            <a:ext cx="478295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10) {</a:t>
            </a:r>
          </a:p>
          <a:p>
            <a:pPr lvl="1"/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564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807883"/>
            <a:ext cx="62535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  <a:endParaRPr lang="en-US" dirty="0"/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dirty="0"/>
          </a:p>
          <a:p>
            <a:endParaRPr lang="en-US" dirty="0"/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50100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865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569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903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059832" y="278092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126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8009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24302" y="22768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24023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563888" y="2550881"/>
            <a:ext cx="2050812" cy="1670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3106" y="1415267"/>
            <a:ext cx="508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Task-urile pot genera alte task-uri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7999" y="2020208"/>
            <a:ext cx="514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7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5975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491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892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38650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1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</a:t>
            </a:r>
            <a:r>
              <a:rPr lang="ro-RO" dirty="0" err="1"/>
              <a:t>multithreading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6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41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83" y="36646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2" y="369239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80" y="406957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46" y="413354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56314" y="2048197"/>
            <a:ext cx="5169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Când oprim </a:t>
            </a:r>
            <a:r>
              <a:rPr lang="ro-RO" sz="2400" dirty="0" err="1"/>
              <a:t>thread</a:t>
            </a:r>
            <a:r>
              <a:rPr lang="ro-RO" sz="2400" dirty="0"/>
              <a:t>-urile</a:t>
            </a:r>
            <a:r>
              <a:rPr lang="en-US" sz="2400" dirty="0"/>
              <a:t>?</a:t>
            </a:r>
          </a:p>
          <a:p>
            <a:pPr lvl="1"/>
            <a:r>
              <a:rPr lang="ro-RO" sz="2400" dirty="0"/>
              <a:t>Depinde de problemă</a:t>
            </a:r>
            <a:r>
              <a:rPr lang="en-US" sz="2400" dirty="0"/>
              <a:t>.</a:t>
            </a:r>
          </a:p>
          <a:p>
            <a:pPr lvl="1"/>
            <a:r>
              <a:rPr lang="ro-RO" sz="2400" dirty="0"/>
              <a:t>Uneori ne ajunge o singură soluție</a:t>
            </a:r>
            <a:r>
              <a:rPr lang="en-US" sz="2400" dirty="0"/>
              <a:t>.</a:t>
            </a:r>
            <a:endParaRPr lang="ro-RO" sz="2400" dirty="0"/>
          </a:p>
          <a:p>
            <a:pPr lvl="1"/>
            <a:r>
              <a:rPr lang="ro-RO" sz="2400" dirty="0"/>
              <a:t>Alte probleme pot necesita toate soluțiile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629" y="487175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B7E1-B97A-8B4A-A8C1-4AE54619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FCBB00-3542-1240-93D5-7F799E501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" y="249136"/>
            <a:ext cx="3482502" cy="28922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C6F3C9-9CD5-BD40-85A4-1813D586D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4" y="2261777"/>
            <a:ext cx="5715135" cy="43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4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FBE-3575-E946-B12B-A142CA0D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20742"/>
            <a:ext cx="8515350" cy="458788"/>
          </a:xfrm>
        </p:spPr>
        <p:txBody>
          <a:bodyPr/>
          <a:lstStyle/>
          <a:p>
            <a:r>
              <a:rPr lang="en-GB" b="0" dirty="0" err="1"/>
              <a:t>CompletableFuture</a:t>
            </a:r>
            <a:r>
              <a:rPr lang="en-GB" b="0" dirty="0"/>
              <a:t> – async tasks</a:t>
            </a:r>
            <a:br>
              <a:rPr lang="en-GB" b="0" dirty="0"/>
            </a:br>
            <a:endParaRPr lang="en-R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631B8E-65E6-B84B-B67A-ED040BC48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12" y="1663379"/>
            <a:ext cx="6095461" cy="49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F4C42-0DD0-984B-8421-F6B2DC5A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093722"/>
            <a:ext cx="5549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0B42-35BA-2B4E-B8EB-49E2A4A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174464D-7947-9943-AFD5-A7A6AEC19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0"/>
            <a:ext cx="803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4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9A5-51F4-4C25-A284-28FFF3BA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43" y="2318897"/>
            <a:ext cx="8515350" cy="458788"/>
          </a:xfrm>
        </p:spPr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417106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556792"/>
          <a:ext cx="1584176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77362" y="1556792"/>
          <a:ext cx="1584176" cy="1849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79151" y="1556792"/>
          <a:ext cx="1584176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Hash(Keys)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308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388969" y="1556792"/>
          <a:ext cx="1584176" cy="2219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206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33" idx="1"/>
          </p:cNvCxnSpPr>
          <p:nvPr/>
        </p:nvCxnSpPr>
        <p:spPr>
          <a:xfrm>
            <a:off x="3661538" y="2060848"/>
            <a:ext cx="1117613" cy="608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</p:cNvCxnSpPr>
          <p:nvPr/>
        </p:nvCxnSpPr>
        <p:spPr>
          <a:xfrm flipV="1">
            <a:off x="3661538" y="2132856"/>
            <a:ext cx="1091971" cy="348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87180" y="2813118"/>
            <a:ext cx="1091971" cy="43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61538" y="3185716"/>
            <a:ext cx="1117613" cy="395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8" y="4254988"/>
            <a:ext cx="23839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Search </a:t>
            </a:r>
            <a:r>
              <a:rPr lang="en-US" sz="2800" b="1" dirty="0"/>
              <a:t>O(1)</a:t>
            </a:r>
          </a:p>
          <a:p>
            <a:pPr algn="r"/>
            <a:r>
              <a:rPr lang="en-US" sz="2800" dirty="0"/>
              <a:t>Insertion </a:t>
            </a:r>
            <a:r>
              <a:rPr lang="en-US" sz="2800" b="1" dirty="0"/>
              <a:t>O(1)</a:t>
            </a:r>
          </a:p>
          <a:p>
            <a:pPr algn="r"/>
            <a:r>
              <a:rPr lang="en-US" sz="2800" dirty="0"/>
              <a:t>Deletion </a:t>
            </a:r>
            <a:r>
              <a:rPr lang="en-US" sz="2800" b="1" dirty="0"/>
              <a:t>O(1)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679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564904"/>
            <a:ext cx="8191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Folosește </a:t>
            </a:r>
            <a:r>
              <a:rPr lang="ro-RO" sz="2000" dirty="0" err="1"/>
              <a:t>lock</a:t>
            </a:r>
            <a:r>
              <a:rPr lang="ro-RO" sz="2000" dirty="0"/>
              <a:t>-uri în interiorul tuturor metodelor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00B050"/>
                </a:solidFill>
              </a:rPr>
              <a:t>put</a:t>
            </a:r>
            <a:r>
              <a:rPr lang="en-US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Asta înseamnă că se poate folosi structura fără cod special pentru sincronizare.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Are și metode speciale gen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putIfAbsent</a:t>
            </a:r>
            <a:r>
              <a:rPr lang="en-US" sz="2000" dirty="0"/>
              <a:t>()</a:t>
            </a: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Există mai multe astfel de structuri (idem pentru </a:t>
            </a:r>
            <a:r>
              <a:rPr lang="ro-RO" sz="2000" dirty="0" err="1"/>
              <a:t>HashTable</a:t>
            </a:r>
            <a:r>
              <a:rPr lang="ro-RO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22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r>
              <a:rPr lang="en-US" dirty="0"/>
              <a:t> – </a:t>
            </a:r>
            <a:r>
              <a:rPr lang="ro-RO" dirty="0"/>
              <a:t>privire sub capotă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087" y="1484784"/>
            <a:ext cx="81918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Dacă folosim un singur </a:t>
            </a:r>
            <a:r>
              <a:rPr lang="ro-RO" sz="2000" dirty="0" err="1"/>
              <a:t>lock</a:t>
            </a:r>
            <a:r>
              <a:rPr lang="ro-RO" sz="2000" dirty="0"/>
              <a:t> pentru accesarea </a:t>
            </a:r>
            <a:r>
              <a:rPr lang="en-US" sz="2000" dirty="0"/>
              <a:t>HashMap: 2 thread</a:t>
            </a:r>
            <a:r>
              <a:rPr lang="ro-RO" sz="2000" dirty="0"/>
              <a:t>-uri</a:t>
            </a:r>
            <a:r>
              <a:rPr lang="en-US" sz="2000" dirty="0"/>
              <a:t> </a:t>
            </a:r>
            <a:r>
              <a:rPr lang="ro-RO" sz="2000" dirty="0"/>
              <a:t>nu îl vor putea modifica simultan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Dacă folosim un </a:t>
            </a:r>
            <a:r>
              <a:rPr lang="ro-RO" sz="2000" dirty="0" err="1"/>
              <a:t>lock</a:t>
            </a:r>
            <a:r>
              <a:rPr lang="ro-RO" sz="2000" dirty="0"/>
              <a:t> pentru fiecare element din</a:t>
            </a:r>
            <a:r>
              <a:rPr lang="en-US" sz="2000" dirty="0"/>
              <a:t> HashMap: </a:t>
            </a:r>
            <a:r>
              <a:rPr lang="ro-RO" sz="2000" dirty="0"/>
              <a:t>Vom folosi multă memorie și avem nevoie de mecanisme speciale pentru inserție sau ștergere.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Soluția e folosirea unui număr limitat de </a:t>
            </a:r>
            <a:r>
              <a:rPr lang="ro-RO" sz="2000" dirty="0" err="1"/>
              <a:t>lock</a:t>
            </a:r>
            <a:r>
              <a:rPr lang="ro-RO" sz="2000" dirty="0"/>
              <a:t>-uri (de obicei egal cu numărul de </a:t>
            </a:r>
            <a:r>
              <a:rPr lang="ro-RO" sz="2000" dirty="0" err="1"/>
              <a:t>thread</a:t>
            </a:r>
            <a:r>
              <a:rPr lang="ro-RO" sz="2000" dirty="0"/>
              <a:t>-uri)</a:t>
            </a:r>
            <a:r>
              <a:rPr lang="en-US" sz="20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1640" y="3916527"/>
          <a:ext cx="1584176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Hash(Keys)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30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41458" y="3916527"/>
          <a:ext cx="1584176" cy="2219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206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76056" y="4451435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525634" y="4451435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525634" y="4636101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6056" y="51907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B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525634" y="5190722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4525634" y="5375388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8815" y="59300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C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4538393" y="5930009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538393" y="6114675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16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455F-99B1-0D44-8178-5BF8015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F4F3A0C-4D72-E446-8174-62DC23EF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" y="117002"/>
            <a:ext cx="6422844" cy="61186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EBD1E52-921F-E744-92F7-22DDD928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24" y="5517339"/>
            <a:ext cx="5630693" cy="9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223508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Thread-urile sunt </a:t>
            </a:r>
            <a:r>
              <a:rPr lang="en-US" dirty="0" err="1"/>
              <a:t>pornite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start</a:t>
            </a:r>
            <a:r>
              <a:rPr lang="en-US" dirty="0"/>
              <a:t>()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1961964" y="2146838"/>
            <a:ext cx="3114092" cy="778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51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2DA7-45BD-B947-97E8-74018C6A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161B3F4-3B44-B24A-8B2B-91DB85F4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" y="47051"/>
            <a:ext cx="7515530" cy="58657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F9348D-D2CC-314C-8C63-E46150D0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46" y="5339404"/>
            <a:ext cx="6163688" cy="7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6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Atomic*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49" y="1412776"/>
            <a:ext cx="81918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AtomicInteger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AtomicLong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AtomicBoolean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AtomicFloat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AtomicReference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Problema</a:t>
            </a:r>
            <a:r>
              <a:rPr lang="en-US" sz="2000" dirty="0"/>
              <a:t>: 32bit/64bit systems (+ </a:t>
            </a:r>
            <a:r>
              <a:rPr lang="ro-RO" sz="2000" dirty="0"/>
              <a:t>alte arhitecturi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000" dirty="0"/>
              <a:t>Copierea elementelor de 64 de biți pe procesor de 32 de biți ia mai multe operații iar </a:t>
            </a:r>
            <a:r>
              <a:rPr lang="ro-RO" sz="2000" dirty="0" err="1"/>
              <a:t>thread-ul</a:t>
            </a:r>
            <a:r>
              <a:rPr lang="ro-RO" sz="2000" dirty="0"/>
              <a:t> poate fi scos de pe CPU în timpul unei scrieri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000" dirty="0"/>
              <a:t>Un alt </a:t>
            </a:r>
            <a:r>
              <a:rPr lang="ro-RO" sz="2000" dirty="0" err="1"/>
              <a:t>thread</a:t>
            </a:r>
            <a:r>
              <a:rPr lang="ro-RO" sz="2000" dirty="0"/>
              <a:t> poate citi doar o parte din variabilă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Atomic*</a:t>
            </a:r>
            <a:r>
              <a:rPr lang="en-US" sz="2000" dirty="0"/>
              <a:t> </a:t>
            </a:r>
            <a:r>
              <a:rPr lang="ro-RO" sz="2000" dirty="0"/>
              <a:t>asigură că toate operațiile cu aceea variabilă sunt atomice </a:t>
            </a:r>
            <a:r>
              <a:rPr lang="en-US" sz="2000" dirty="0"/>
              <a:t>(</a:t>
            </a:r>
            <a:r>
              <a:rPr lang="ro-RO" sz="2000" dirty="0"/>
              <a:t>nu se pot face citiri în mijloc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Oferă și </a:t>
            </a:r>
            <a:r>
              <a:rPr lang="ro-RO" sz="2000" dirty="0" err="1"/>
              <a:t>oprații</a:t>
            </a:r>
            <a:r>
              <a:rPr lang="ro-RO" sz="2000" dirty="0"/>
              <a:t> mai complexe</a:t>
            </a:r>
            <a:r>
              <a:rPr lang="en-US" sz="2000" dirty="0"/>
              <a:t> </a:t>
            </a:r>
            <a:r>
              <a:rPr lang="en-US" sz="2000" b="1" dirty="0" err="1"/>
              <a:t>getAndSet</a:t>
            </a:r>
            <a:r>
              <a:rPr lang="en-US" sz="2000" b="1" dirty="0"/>
              <a:t>/</a:t>
            </a:r>
            <a:r>
              <a:rPr lang="en-US" sz="2000" b="1" dirty="0" err="1"/>
              <a:t>getAndIncrement</a:t>
            </a:r>
            <a:r>
              <a:rPr lang="en-US" sz="2000" dirty="0"/>
              <a:t> </a:t>
            </a:r>
            <a:r>
              <a:rPr lang="ro-RO" sz="2000" dirty="0"/>
              <a:t>implementate atomic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26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B046-8EFC-264E-A10C-9394731E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CB77DF-8A8B-B244-B50F-4D81DB32B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350195"/>
            <a:ext cx="4389606" cy="3511685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73EA5D-AA78-EC4B-AC29-BFDE4ED5D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0" y="4175208"/>
            <a:ext cx="4916835" cy="2060492"/>
          </a:xfrm>
        </p:spPr>
      </p:pic>
      <p:sp>
        <p:nvSpPr>
          <p:cNvPr id="8" name="Bent Arrow 7">
            <a:extLst>
              <a:ext uri="{FF2B5EF4-FFF2-40B4-BE49-F238E27FC236}">
                <a16:creationId xmlns:a16="http://schemas.microsoft.com/office/drawing/2014/main" id="{FC9711A9-1BE0-C64F-B304-3B0F356923FF}"/>
              </a:ext>
            </a:extLst>
          </p:cNvPr>
          <p:cNvSpPr/>
          <p:nvPr/>
        </p:nvSpPr>
        <p:spPr bwMode="auto">
          <a:xfrm rot="5400000">
            <a:off x="4552545" y="1907394"/>
            <a:ext cx="1857983" cy="1185230"/>
          </a:xfrm>
          <a:prstGeom prst="ben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601" y="4210003"/>
            <a:ext cx="3965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Creaz</a:t>
            </a:r>
            <a:r>
              <a:rPr lang="ro-RO" sz="1400" dirty="0">
                <a:solidFill>
                  <a:srgbClr val="000000"/>
                </a:solidFill>
                <a:latin typeface="Consolas" panose="020B0609020204030204" pitchFamily="49" charset="0"/>
              </a:rPr>
              <a:t>ă </a:t>
            </a:r>
            <a:r>
              <a:rPr lang="ro-R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stack-ul</a:t>
            </a:r>
            <a:r>
              <a:rPr lang="ro-RO" sz="1400" dirty="0">
                <a:solidFill>
                  <a:srgbClr val="000000"/>
                </a:solidFill>
                <a:latin typeface="Consolas" panose="020B0609020204030204" pitchFamily="49" charset="0"/>
              </a:rPr>
              <a:t> pentru </a:t>
            </a:r>
            <a:r>
              <a:rPr lang="ro-R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o-RO" sz="1400" dirty="0">
                <a:solidFill>
                  <a:srgbClr val="000000"/>
                </a:solidFill>
                <a:latin typeface="Consolas" panose="020B0609020204030204" pitchFamily="49" charset="0"/>
              </a:rPr>
              <a:t>Informează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ro-RO" sz="1400" dirty="0">
                <a:solidFill>
                  <a:srgbClr val="000000"/>
                </a:solidFill>
                <a:latin typeface="Consolas" panose="020B0609020204030204" pitchFamily="49" charset="0"/>
              </a:rPr>
              <a:t> și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</a:p>
          <a:p>
            <a:pPr lvl="1"/>
            <a:r>
              <a:rPr lang="ro-R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Thread-ul</a:t>
            </a:r>
            <a:r>
              <a:rPr lang="ro-RO" sz="1400" dirty="0">
                <a:solidFill>
                  <a:srgbClr val="000000"/>
                </a:solidFill>
                <a:latin typeface="Consolas" panose="020B0609020204030204" pitchFamily="49" charset="0"/>
              </a:rPr>
              <a:t> execută metoda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47664" y="3140968"/>
            <a:ext cx="3744416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>
                <a:latin typeface="Consolas" panose="020B0609020204030204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latin typeface="Consolas" panose="020B0609020204030204" pitchFamily="49" charset="0"/>
              </a:rPr>
              <a:t>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04" y="4352833"/>
            <a:ext cx="3923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Thread-ul</a:t>
            </a:r>
            <a:r>
              <a:rPr lang="ro-RO" dirty="0"/>
              <a:t> </a:t>
            </a:r>
            <a:r>
              <a:rPr lang="ro-RO" dirty="0" err="1"/>
              <a:t>main</a:t>
            </a:r>
            <a:r>
              <a:rPr lang="ro-RO" dirty="0"/>
              <a:t> așteaptă terminarea </a:t>
            </a:r>
            <a:r>
              <a:rPr lang="ro-RO" dirty="0" err="1"/>
              <a:t>celorlate</a:t>
            </a:r>
            <a:r>
              <a:rPr lang="ro-RO" dirty="0"/>
              <a:t> </a:t>
            </a:r>
            <a:r>
              <a:rPr lang="ro-RO" dirty="0" err="1"/>
              <a:t>thread</a:t>
            </a:r>
            <a:r>
              <a:rPr lang="ro-RO" dirty="0"/>
              <a:t>-uri prin apeluri </a:t>
            </a:r>
            <a:r>
              <a:rPr lang="en-US" b="1" dirty="0">
                <a:solidFill>
                  <a:srgbClr val="00B050"/>
                </a:solidFill>
              </a:rPr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ro-RO" dirty="0"/>
              <a:t>Trebuie să fie într-un bloc</a:t>
            </a:r>
            <a:r>
              <a:rPr lang="en-US" dirty="0"/>
              <a:t> try/catch </a:t>
            </a:r>
            <a:r>
              <a:rPr lang="ro-RO" dirty="0"/>
              <a:t>în caz că </a:t>
            </a:r>
            <a:r>
              <a:rPr lang="en-US" dirty="0"/>
              <a:t>thread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en-US" dirty="0"/>
              <a:t> </a:t>
            </a:r>
            <a:r>
              <a:rPr lang="ro-RO" dirty="0"/>
              <a:t>se termină din cauza unei întreruperi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V="1">
            <a:off x="2069468" y="4149081"/>
            <a:ext cx="3078596" cy="203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8" y="1340768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from main thread"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].join();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2601018"/>
            <a:ext cx="4722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39952" y="1052736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04" y="4711843"/>
            <a:ext cx="4067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join()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așteaptă ca un </a:t>
            </a:r>
            <a:r>
              <a:rPr lang="ro-R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ro-RO" sz="1600" dirty="0">
                <a:solidFill>
                  <a:srgbClr val="000000"/>
                </a:solidFill>
                <a:latin typeface="Consolas" panose="020B0609020204030204" pitchFamily="49" charset="0"/>
              </a:rPr>
              <a:t> să termine execuția</a:t>
            </a:r>
            <a:endParaRPr lang="ro-RO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259632" y="4437113"/>
            <a:ext cx="4392488" cy="27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45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3374</Words>
  <Application>Microsoft Macintosh PowerPoint</Application>
  <PresentationFormat>On-screen Show (4:3)</PresentationFormat>
  <Paragraphs>697</Paragraphs>
  <Slides>62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Consolas</vt:lpstr>
      <vt:lpstr>Courier</vt:lpstr>
      <vt:lpstr>Courier New</vt:lpstr>
      <vt:lpstr>Wingdings</vt:lpstr>
      <vt:lpstr>Standarddesign</vt:lpstr>
      <vt:lpstr>Algoritmi  Paraleli și Distribuiți Java</vt:lpstr>
      <vt:lpstr>PowerPoint Presentation</vt:lpstr>
      <vt:lpstr>Java multithreading</vt:lpstr>
      <vt:lpstr>Stările posibile ale unui thread</vt:lpstr>
      <vt:lpstr>Java multithreading</vt:lpstr>
      <vt:lpstr>start method</vt:lpstr>
      <vt:lpstr>start method</vt:lpstr>
      <vt:lpstr>join method</vt:lpstr>
      <vt:lpstr>join method</vt:lpstr>
      <vt:lpstr>thread execution</vt:lpstr>
      <vt:lpstr>implements instead of extends</vt:lpstr>
      <vt:lpstr>implements instead of extends</vt:lpstr>
      <vt:lpstr>Java Concurrency</vt:lpstr>
      <vt:lpstr>Sincronizarea firelor de execuție</vt:lpstr>
      <vt:lpstr>Concurrency problems</vt:lpstr>
      <vt:lpstr>Concurrency problems</vt:lpstr>
      <vt:lpstr>Concurrency problems</vt:lpstr>
      <vt:lpstr>Concurrency problems</vt:lpstr>
      <vt:lpstr>Solution: synchronized</vt:lpstr>
      <vt:lpstr>synchronized with object</vt:lpstr>
      <vt:lpstr>synchronized method</vt:lpstr>
      <vt:lpstr>PowerPoint Presentation</vt:lpstr>
      <vt:lpstr>PowerPoint Presentation</vt:lpstr>
      <vt:lpstr>Metoda wait()</vt:lpstr>
      <vt:lpstr>Notificări</vt:lpstr>
      <vt:lpstr>Java – wait()/notify()/notifyAll()</vt:lpstr>
      <vt:lpstr>Java – wait()/notify()/notifyAll()</vt:lpstr>
      <vt:lpstr>Java – wait()/notify()/notifyAll()</vt:lpstr>
      <vt:lpstr>Java – wait()/notify()/notifyAll()</vt:lpstr>
      <vt:lpstr>Producator-consumator - pseudocod</vt:lpstr>
      <vt:lpstr>PowerPoint Presentation</vt:lpstr>
      <vt:lpstr>Exemplu – Producator</vt:lpstr>
      <vt:lpstr>Exemplu - Consumator</vt:lpstr>
      <vt:lpstr>Exemplu - Test</vt:lpstr>
      <vt:lpstr>Clase utile pentru sincronizare în JDK 1.5</vt:lpstr>
      <vt:lpstr>Facilități pentru sincronizare de nivel scăzut </vt:lpstr>
      <vt:lpstr>volatile</vt:lpstr>
      <vt:lpstr>Semaphore</vt:lpstr>
      <vt:lpstr>Cyclic Barrier</vt:lpstr>
      <vt:lpstr>Cyclic Barrier</vt:lpstr>
      <vt:lpstr>Executor Service – replicated workers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PowerPoint Presentation</vt:lpstr>
      <vt:lpstr>CompletableFuture – async tasks </vt:lpstr>
      <vt:lpstr>PowerPoint Presentation</vt:lpstr>
      <vt:lpstr>Structuri de date</vt:lpstr>
      <vt:lpstr>HashMap</vt:lpstr>
      <vt:lpstr>ConcurrentHashMap</vt:lpstr>
      <vt:lpstr>ConcurrentHashMap – privire sub capotă</vt:lpstr>
      <vt:lpstr>PowerPoint Presentation</vt:lpstr>
      <vt:lpstr>PowerPoint Presentation</vt:lpstr>
      <vt:lpstr>Java – Atomic*</vt:lpstr>
      <vt:lpstr>PowerPoint Presentation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subject>Programare paralela in Java</dc:subject>
  <dc:creator>Ciprian Dobre</dc:creator>
  <cp:keywords/>
  <dc:description/>
  <cp:lastModifiedBy>Ciprian Mihai DOBRE (24408)</cp:lastModifiedBy>
  <cp:revision>808</cp:revision>
  <cp:lastPrinted>2005-03-15T07:48:11Z</cp:lastPrinted>
  <dcterms:created xsi:type="dcterms:W3CDTF">2004-11-16T16:03:16Z</dcterms:created>
  <dcterms:modified xsi:type="dcterms:W3CDTF">2020-10-30T16:32:32Z</dcterms:modified>
  <cp:category/>
</cp:coreProperties>
</file>