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7013-2A56-3342-A212-179D4AB59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/>
              <a:t>BabyOS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E6CCB-31B1-494D-9884-61CD453D7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497441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Corbel</vt:lpstr>
      <vt:lpstr>Wingdings 2</vt:lpstr>
      <vt:lpstr>Frame</vt:lpstr>
      <vt:lpstr>BabyOS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BabyOS</dc:title>
  <dc:creator>Lucian-Florin GRIGORE (101383)</dc:creator>
  <cp:lastModifiedBy>Lucian-Florin GRIGORE (101383)</cp:lastModifiedBy>
  <cp:revision>1</cp:revision>
  <dcterms:created xsi:type="dcterms:W3CDTF">2021-10-30T10:11:06Z</dcterms:created>
  <dcterms:modified xsi:type="dcterms:W3CDTF">2021-10-30T10:11:32Z</dcterms:modified>
</cp:coreProperties>
</file>