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3"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6"/>
    <p:restoredTop sz="96327"/>
  </p:normalViewPr>
  <p:slideViewPr>
    <p:cSldViewPr snapToGrid="0" snapToObjects="1">
      <p:cViewPr varScale="1">
        <p:scale>
          <a:sx n="141" d="100"/>
          <a:sy n="141"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10/30/21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10/30/21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7013-2A56-3342-A212-179D4AB59020}"/>
              </a:ext>
            </a:extLst>
          </p:cNvPr>
          <p:cNvSpPr>
            <a:spLocks noGrp="1"/>
          </p:cNvSpPr>
          <p:nvPr>
            <p:ph type="ctrTitle"/>
          </p:nvPr>
        </p:nvSpPr>
        <p:spPr/>
        <p:txBody>
          <a:bodyPr>
            <a:normAutofit/>
          </a:bodyPr>
          <a:lstStyle/>
          <a:p>
            <a:r>
              <a:rPr lang="en-RO" sz="8000" dirty="0"/>
              <a:t>BabyOS</a:t>
            </a:r>
          </a:p>
        </p:txBody>
      </p:sp>
      <p:sp>
        <p:nvSpPr>
          <p:cNvPr id="3" name="Subtitle 2">
            <a:extLst>
              <a:ext uri="{FF2B5EF4-FFF2-40B4-BE49-F238E27FC236}">
                <a16:creationId xmlns:a16="http://schemas.microsoft.com/office/drawing/2014/main" id="{C7AE6CCB-31B1-494D-9884-61CD453D7AD0}"/>
              </a:ext>
            </a:extLst>
          </p:cNvPr>
          <p:cNvSpPr>
            <a:spLocks noGrp="1"/>
          </p:cNvSpPr>
          <p:nvPr>
            <p:ph type="subTitle" idx="1"/>
          </p:nvPr>
        </p:nvSpPr>
        <p:spPr>
          <a:xfrm>
            <a:off x="9637432" y="2663311"/>
            <a:ext cx="2439891" cy="1531378"/>
          </a:xfrm>
        </p:spPr>
        <p:txBody>
          <a:bodyPr>
            <a:normAutofit fontScale="77500" lnSpcReduction="20000"/>
          </a:bodyPr>
          <a:lstStyle/>
          <a:p>
            <a:r>
              <a:rPr lang="en-RO" dirty="0">
                <a:solidFill>
                  <a:schemeClr val="tx1"/>
                </a:solidFill>
              </a:rPr>
              <a:t>Echipa Team:</a:t>
            </a:r>
          </a:p>
          <a:p>
            <a:r>
              <a:rPr lang="en-RO" dirty="0">
                <a:solidFill>
                  <a:schemeClr val="tx1"/>
                </a:solidFill>
              </a:rPr>
              <a:t>Pricop Alexandra-Iulia</a:t>
            </a:r>
          </a:p>
          <a:p>
            <a:r>
              <a:rPr lang="en-RO" dirty="0">
                <a:solidFill>
                  <a:schemeClr val="tx1"/>
                </a:solidFill>
              </a:rPr>
              <a:t>Grigore Lucian-Florin</a:t>
            </a:r>
          </a:p>
          <a:p>
            <a:r>
              <a:rPr lang="en-RO" dirty="0">
                <a:solidFill>
                  <a:schemeClr val="tx1"/>
                </a:solidFill>
              </a:rPr>
              <a:t>Cotovanu Cristian-Florin</a:t>
            </a:r>
          </a:p>
        </p:txBody>
      </p:sp>
    </p:spTree>
    <p:extLst>
      <p:ext uri="{BB962C8B-B14F-4D97-AF65-F5344CB8AC3E}">
        <p14:creationId xmlns:p14="http://schemas.microsoft.com/office/powerpoint/2010/main" val="254974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3107-A2AF-AB47-8CB5-2031D036115C}"/>
              </a:ext>
            </a:extLst>
          </p:cNvPr>
          <p:cNvSpPr>
            <a:spLocks noGrp="1"/>
          </p:cNvSpPr>
          <p:nvPr>
            <p:ph type="title"/>
          </p:nvPr>
        </p:nvSpPr>
        <p:spPr/>
        <p:txBody>
          <a:bodyPr/>
          <a:lstStyle/>
          <a:p>
            <a:r>
              <a:rPr lang="en-RO" dirty="0"/>
              <a:t>Descrierea generala</a:t>
            </a:r>
          </a:p>
        </p:txBody>
      </p:sp>
      <p:sp>
        <p:nvSpPr>
          <p:cNvPr id="3" name="Content Placeholder 2">
            <a:extLst>
              <a:ext uri="{FF2B5EF4-FFF2-40B4-BE49-F238E27FC236}">
                <a16:creationId xmlns:a16="http://schemas.microsoft.com/office/drawing/2014/main" id="{63D501F5-D285-9245-A6CA-8EA10C67653D}"/>
              </a:ext>
            </a:extLst>
          </p:cNvPr>
          <p:cNvSpPr>
            <a:spLocks noGrp="1"/>
          </p:cNvSpPr>
          <p:nvPr>
            <p:ph idx="1"/>
          </p:nvPr>
        </p:nvSpPr>
        <p:spPr/>
        <p:txBody>
          <a:bodyPr/>
          <a:lstStyle/>
          <a:p>
            <a:r>
              <a:rPr lang="en-RO" dirty="0"/>
              <a:t>sistem de monitorizare a copilului</a:t>
            </a:r>
          </a:p>
          <a:p>
            <a:pPr marL="0" indent="0">
              <a:buNone/>
            </a:pPr>
            <a:endParaRPr lang="en-RO" dirty="0"/>
          </a:p>
          <a:p>
            <a:r>
              <a:rPr lang="en-RO" dirty="0"/>
              <a:t>senzoristica, mecanisme comandate de la distanta sau automat</a:t>
            </a:r>
          </a:p>
          <a:p>
            <a:endParaRPr lang="en-RO" dirty="0"/>
          </a:p>
          <a:p>
            <a:r>
              <a:rPr lang="en-RO" dirty="0"/>
              <a:t>control de la distanta</a:t>
            </a:r>
          </a:p>
          <a:p>
            <a:endParaRPr lang="en-RO" dirty="0"/>
          </a:p>
          <a:p>
            <a:r>
              <a:rPr lang="en-RO" dirty="0"/>
              <a:t>notificari ale evenimentelor importante</a:t>
            </a:r>
          </a:p>
          <a:p>
            <a:endParaRPr lang="en-RO" dirty="0"/>
          </a:p>
          <a:p>
            <a:r>
              <a:rPr lang="en-RO" dirty="0"/>
              <a:t>reprezinta un mecanism de incredere pentru parintii plecati</a:t>
            </a:r>
          </a:p>
        </p:txBody>
      </p:sp>
    </p:spTree>
    <p:extLst>
      <p:ext uri="{BB962C8B-B14F-4D97-AF65-F5344CB8AC3E}">
        <p14:creationId xmlns:p14="http://schemas.microsoft.com/office/powerpoint/2010/main" val="176193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D48E0-9288-FB48-9500-C708D9E6BA99}"/>
              </a:ext>
            </a:extLst>
          </p:cNvPr>
          <p:cNvSpPr>
            <a:spLocks noGrp="1"/>
          </p:cNvSpPr>
          <p:nvPr>
            <p:ph type="title"/>
          </p:nvPr>
        </p:nvSpPr>
        <p:spPr/>
        <p:txBody>
          <a:bodyPr/>
          <a:lstStyle/>
          <a:p>
            <a:r>
              <a:rPr lang="en-RO" dirty="0"/>
              <a:t>Personas</a:t>
            </a:r>
          </a:p>
        </p:txBody>
      </p:sp>
      <p:sp>
        <p:nvSpPr>
          <p:cNvPr id="5" name="Text Placeholder 4">
            <a:extLst>
              <a:ext uri="{FF2B5EF4-FFF2-40B4-BE49-F238E27FC236}">
                <a16:creationId xmlns:a16="http://schemas.microsoft.com/office/drawing/2014/main" id="{A15E9AFB-AD11-DE40-B2EB-D444D65F8FEE}"/>
              </a:ext>
            </a:extLst>
          </p:cNvPr>
          <p:cNvSpPr>
            <a:spLocks noGrp="1"/>
          </p:cNvSpPr>
          <p:nvPr>
            <p:ph type="body" idx="1"/>
          </p:nvPr>
        </p:nvSpPr>
        <p:spPr/>
        <p:txBody>
          <a:bodyPr/>
          <a:lstStyle/>
          <a:p>
            <a:endParaRPr lang="en-RO"/>
          </a:p>
        </p:txBody>
      </p:sp>
    </p:spTree>
    <p:extLst>
      <p:ext uri="{BB962C8B-B14F-4D97-AF65-F5344CB8AC3E}">
        <p14:creationId xmlns:p14="http://schemas.microsoft.com/office/powerpoint/2010/main" val="195583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B63A-2BEE-AF41-ABB3-42190494A522}"/>
              </a:ext>
            </a:extLst>
          </p:cNvPr>
          <p:cNvSpPr>
            <a:spLocks noGrp="1"/>
          </p:cNvSpPr>
          <p:nvPr>
            <p:ph type="title"/>
          </p:nvPr>
        </p:nvSpPr>
        <p:spPr/>
        <p:txBody>
          <a:bodyPr/>
          <a:lstStyle/>
          <a:p>
            <a:r>
              <a:rPr lang="en-RO" dirty="0"/>
              <a:t>Cornel Popescu</a:t>
            </a:r>
          </a:p>
        </p:txBody>
      </p:sp>
      <p:sp>
        <p:nvSpPr>
          <p:cNvPr id="3" name="Content Placeholder 2">
            <a:extLst>
              <a:ext uri="{FF2B5EF4-FFF2-40B4-BE49-F238E27FC236}">
                <a16:creationId xmlns:a16="http://schemas.microsoft.com/office/drawing/2014/main" id="{B412A19D-8A82-4549-941C-FCC0F9E6C5B4}"/>
              </a:ext>
            </a:extLst>
          </p:cNvPr>
          <p:cNvSpPr>
            <a:spLocks noGrp="1"/>
          </p:cNvSpPr>
          <p:nvPr>
            <p:ph idx="1"/>
          </p:nvPr>
        </p:nvSpPr>
        <p:spPr/>
        <p:txBody>
          <a:bodyPr>
            <a:normAutofit fontScale="92500" lnSpcReduction="10000"/>
          </a:bodyPr>
          <a:lstStyle/>
          <a:p>
            <a:r>
              <a:rPr lang="en-RO" dirty="0"/>
              <a:t>tanar antreprenor</a:t>
            </a:r>
          </a:p>
          <a:p>
            <a:r>
              <a:rPr lang="en-RO" dirty="0"/>
              <a:t>ambitios si muncitor</a:t>
            </a:r>
          </a:p>
          <a:p>
            <a:r>
              <a:rPr lang="en-RO" dirty="0"/>
              <a:t>intotdeauna ramane peste program</a:t>
            </a:r>
          </a:p>
          <a:p>
            <a:r>
              <a:rPr lang="en-RO" i="1" dirty="0"/>
              <a:t>scenariu des intalnit</a:t>
            </a:r>
            <a:r>
              <a:rPr lang="en-RO" dirty="0"/>
              <a:t>: uneori apar urgente care necesita prezenta lui imediata la sediul firmei</a:t>
            </a:r>
          </a:p>
          <a:p>
            <a:endParaRPr lang="en-RO" dirty="0"/>
          </a:p>
          <a:p>
            <a:r>
              <a:rPr lang="en-RO" dirty="0"/>
              <a:t>“BabyOS ma ajuta sa nu mai stau cu grija chiar ca inainte. Nu imi place sa fac asta, dar uneori sunt nevoit sa plec, chiar si pentru cateva zeci de minute. In aceste momente, BabyOS, prin controlul la distanta, prin camerele video de care dispune si prin senzorii smart amplasati in punctele cheie, este ca o dadaca pentru Andrei.”</a:t>
            </a:r>
          </a:p>
          <a:p>
            <a:endParaRPr lang="en-RO" dirty="0"/>
          </a:p>
          <a:p>
            <a:r>
              <a:rPr lang="en-RO" dirty="0"/>
              <a:t>“Eu si sotia mea avem un obicei sa ne plimbam sambata dupa-amiaza in parc. De obicei reusim sa il culcam pe Andrei inainte, dar pentru a ne asigura ca el doarme linistit pana ne intoarcem noi, are nevoie sa fie leganat. Norocul nostru a fost ca BabyOS chiar avea un sistem special facut in acest scop.”</a:t>
            </a:r>
          </a:p>
        </p:txBody>
      </p:sp>
    </p:spTree>
    <p:extLst>
      <p:ext uri="{BB962C8B-B14F-4D97-AF65-F5344CB8AC3E}">
        <p14:creationId xmlns:p14="http://schemas.microsoft.com/office/powerpoint/2010/main" val="395120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4CDF-1850-0B44-883E-026AA624B2B6}"/>
              </a:ext>
            </a:extLst>
          </p:cNvPr>
          <p:cNvSpPr>
            <a:spLocks noGrp="1"/>
          </p:cNvSpPr>
          <p:nvPr>
            <p:ph type="title"/>
          </p:nvPr>
        </p:nvSpPr>
        <p:spPr/>
        <p:txBody>
          <a:bodyPr/>
          <a:lstStyle/>
          <a:p>
            <a:r>
              <a:rPr lang="en-RO" dirty="0"/>
              <a:t>Nicoleta</a:t>
            </a:r>
            <a:br>
              <a:rPr lang="en-RO" dirty="0"/>
            </a:br>
            <a:r>
              <a:rPr lang="en-RO" dirty="0"/>
              <a:t>Ionascu</a:t>
            </a:r>
          </a:p>
        </p:txBody>
      </p:sp>
      <p:sp>
        <p:nvSpPr>
          <p:cNvPr id="3" name="Content Placeholder 2">
            <a:extLst>
              <a:ext uri="{FF2B5EF4-FFF2-40B4-BE49-F238E27FC236}">
                <a16:creationId xmlns:a16="http://schemas.microsoft.com/office/drawing/2014/main" id="{3F576945-FAF4-314F-924A-E0377D734D66}"/>
              </a:ext>
            </a:extLst>
          </p:cNvPr>
          <p:cNvSpPr>
            <a:spLocks noGrp="1"/>
          </p:cNvSpPr>
          <p:nvPr>
            <p:ph idx="1"/>
          </p:nvPr>
        </p:nvSpPr>
        <p:spPr/>
        <p:txBody>
          <a:bodyPr/>
          <a:lstStyle/>
          <a:p>
            <a:r>
              <a:rPr lang="en-RO" dirty="0"/>
              <a:t>asistenta medicala la sectia de urgente a spitalului local</a:t>
            </a:r>
          </a:p>
          <a:p>
            <a:r>
              <a:rPr lang="en-RO" dirty="0"/>
              <a:t>sotul ei este medic, la fel de ocupat ca ea</a:t>
            </a:r>
          </a:p>
          <a:p>
            <a:r>
              <a:rPr lang="en-RO" dirty="0"/>
              <a:t>fetita lor este de obicei ingrijita de bunici</a:t>
            </a:r>
          </a:p>
          <a:p>
            <a:r>
              <a:rPr lang="en-RO" i="1" dirty="0"/>
              <a:t>scenariu des intalnit:</a:t>
            </a:r>
            <a:r>
              <a:rPr lang="en-RO" dirty="0"/>
              <a:t> bunicii nu pot tine pasul cu micuta Anca, care alearga prin casa si gradina acestora</a:t>
            </a:r>
          </a:p>
          <a:p>
            <a:endParaRPr lang="en-RO" i="1" dirty="0"/>
          </a:p>
          <a:p>
            <a:r>
              <a:rPr lang="en-RO" dirty="0"/>
              <a:t>“BabyOS, prin faptul ca o vede pe Anca apropiindu-se de marginile de balcon sau de zonele pietruite, reda sunete prin difuzoare care o fac pe fetita noastra sa nu se mai apropie. Acolo unde nu a fost posibil sa montam un lacat, macar aceste difuzoare isi fac treaba.”</a:t>
            </a:r>
          </a:p>
          <a:p>
            <a:endParaRPr lang="en-RO" dirty="0"/>
          </a:p>
          <a:p>
            <a:r>
              <a:rPr lang="en-RO" dirty="0"/>
              <a:t>“Sistemul de camere video din BabyOS ne permite sa o vedem de la munca pe Anca si pe batrani, astfel oferindu-ne un motiv de siguranta in plus atunci cand suntem amandoi prinsi cu munca.”</a:t>
            </a:r>
          </a:p>
        </p:txBody>
      </p:sp>
    </p:spTree>
    <p:extLst>
      <p:ext uri="{BB962C8B-B14F-4D97-AF65-F5344CB8AC3E}">
        <p14:creationId xmlns:p14="http://schemas.microsoft.com/office/powerpoint/2010/main" val="340855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23491D-2F7C-2A4A-BA66-194344950091}"/>
              </a:ext>
            </a:extLst>
          </p:cNvPr>
          <p:cNvSpPr>
            <a:spLocks noGrp="1"/>
          </p:cNvSpPr>
          <p:nvPr>
            <p:ph type="title"/>
          </p:nvPr>
        </p:nvSpPr>
        <p:spPr/>
        <p:txBody>
          <a:bodyPr/>
          <a:lstStyle/>
          <a:p>
            <a:r>
              <a:rPr lang="en-RO" dirty="0"/>
              <a:t>Storyboard</a:t>
            </a:r>
          </a:p>
        </p:txBody>
      </p:sp>
      <p:sp>
        <p:nvSpPr>
          <p:cNvPr id="5" name="Text Placeholder 4">
            <a:extLst>
              <a:ext uri="{FF2B5EF4-FFF2-40B4-BE49-F238E27FC236}">
                <a16:creationId xmlns:a16="http://schemas.microsoft.com/office/drawing/2014/main" id="{8BFD9ECB-08FD-2345-9E2C-EF1782D806E1}"/>
              </a:ext>
            </a:extLst>
          </p:cNvPr>
          <p:cNvSpPr>
            <a:spLocks noGrp="1"/>
          </p:cNvSpPr>
          <p:nvPr>
            <p:ph type="body" idx="1"/>
          </p:nvPr>
        </p:nvSpPr>
        <p:spPr/>
        <p:txBody>
          <a:bodyPr/>
          <a:lstStyle/>
          <a:p>
            <a:endParaRPr lang="en-RO"/>
          </a:p>
        </p:txBody>
      </p:sp>
    </p:spTree>
    <p:extLst>
      <p:ext uri="{BB962C8B-B14F-4D97-AF65-F5344CB8AC3E}">
        <p14:creationId xmlns:p14="http://schemas.microsoft.com/office/powerpoint/2010/main" val="330819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with medium confidence">
            <a:extLst>
              <a:ext uri="{FF2B5EF4-FFF2-40B4-BE49-F238E27FC236}">
                <a16:creationId xmlns:a16="http://schemas.microsoft.com/office/drawing/2014/main" id="{2FC6A061-A005-214C-9875-98B8960F114A}"/>
              </a:ext>
            </a:extLst>
          </p:cNvPr>
          <p:cNvPicPr>
            <a:picLocks noChangeAspect="1"/>
          </p:cNvPicPr>
          <p:nvPr/>
        </p:nvPicPr>
        <p:blipFill>
          <a:blip r:embed="rId2"/>
          <a:stretch>
            <a:fillRect/>
          </a:stretch>
        </p:blipFill>
        <p:spPr>
          <a:xfrm>
            <a:off x="417181" y="0"/>
            <a:ext cx="11357637" cy="6858000"/>
          </a:xfrm>
          <a:prstGeom prst="rect">
            <a:avLst/>
          </a:prstGeom>
        </p:spPr>
      </p:pic>
    </p:spTree>
    <p:extLst>
      <p:ext uri="{BB962C8B-B14F-4D97-AF65-F5344CB8AC3E}">
        <p14:creationId xmlns:p14="http://schemas.microsoft.com/office/powerpoint/2010/main" val="47688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C2BCDB-2B07-F749-81EC-8FAAFDA3B2F9}"/>
              </a:ext>
            </a:extLst>
          </p:cNvPr>
          <p:cNvSpPr>
            <a:spLocks noGrp="1"/>
          </p:cNvSpPr>
          <p:nvPr>
            <p:ph type="ctrTitle"/>
          </p:nvPr>
        </p:nvSpPr>
        <p:spPr/>
        <p:txBody>
          <a:bodyPr>
            <a:normAutofit/>
          </a:bodyPr>
          <a:lstStyle/>
          <a:p>
            <a:r>
              <a:rPr lang="en-RO" sz="5400" dirty="0"/>
              <a:t>Multumim pentru atentie</a:t>
            </a:r>
          </a:p>
        </p:txBody>
      </p:sp>
      <p:sp>
        <p:nvSpPr>
          <p:cNvPr id="5" name="Subtitle 4">
            <a:extLst>
              <a:ext uri="{FF2B5EF4-FFF2-40B4-BE49-F238E27FC236}">
                <a16:creationId xmlns:a16="http://schemas.microsoft.com/office/drawing/2014/main" id="{DF240B64-F742-D746-9868-5E43DEAA004D}"/>
              </a:ext>
            </a:extLst>
          </p:cNvPr>
          <p:cNvSpPr>
            <a:spLocks noGrp="1"/>
          </p:cNvSpPr>
          <p:nvPr>
            <p:ph type="subTitle" idx="1"/>
          </p:nvPr>
        </p:nvSpPr>
        <p:spPr/>
        <p:txBody>
          <a:bodyPr/>
          <a:lstStyle/>
          <a:p>
            <a:r>
              <a:rPr lang="en-RO" dirty="0"/>
              <a:t>Echipa Team - BabyOS</a:t>
            </a:r>
          </a:p>
        </p:txBody>
      </p:sp>
    </p:spTree>
    <p:extLst>
      <p:ext uri="{BB962C8B-B14F-4D97-AF65-F5344CB8AC3E}">
        <p14:creationId xmlns:p14="http://schemas.microsoft.com/office/powerpoint/2010/main" val="35125174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425</TotalTime>
  <Words>350</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BabyOS</vt:lpstr>
      <vt:lpstr>Descrierea generala</vt:lpstr>
      <vt:lpstr>Personas</vt:lpstr>
      <vt:lpstr>Cornel Popescu</vt:lpstr>
      <vt:lpstr>Nicoleta Ionascu</vt:lpstr>
      <vt:lpstr>Storyboard</vt:lpstr>
      <vt:lpstr>PowerPoint Presentation</vt:lpstr>
      <vt:lpstr>Multumim pentru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BabyOS</dc:title>
  <dc:creator>Lucian-Florin GRIGORE (101383)</dc:creator>
  <cp:lastModifiedBy>Lucian-Florin GRIGORE (101383)</cp:lastModifiedBy>
  <cp:revision>33</cp:revision>
  <dcterms:created xsi:type="dcterms:W3CDTF">2021-10-30T10:11:06Z</dcterms:created>
  <dcterms:modified xsi:type="dcterms:W3CDTF">2021-10-30T17:16:47Z</dcterms:modified>
</cp:coreProperties>
</file>