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7" r:id="rId3"/>
    <p:sldId id="261" r:id="rId4"/>
    <p:sldId id="262" r:id="rId5"/>
    <p:sldId id="264" r:id="rId6"/>
    <p:sldId id="263" r:id="rId7"/>
    <p:sldId id="266" r:id="rId8"/>
    <p:sldId id="267" r:id="rId9"/>
  </p:sldIdLst>
  <p:sldSz cx="12192000" cy="6858000"/>
  <p:notesSz cx="6858000" cy="9144000"/>
  <p:defaultTextStyle>
    <a:defPPr rtl="0">
      <a:defRPr lang="hr-H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A7D01-253E-4C3F-A5AC-FC6AFBC1807A}" v="71" dt="2021-09-15T13:53:40.297"/>
    <p1510:client id="{66BA4BCA-25CA-F03E-233D-654AE9F10CE4}" v="538" dt="2021-09-15T14:52:29.008"/>
    <p1510:client id="{E43ECB69-E68F-A80C-595D-67BE32B98184}" v="282" dt="2021-09-15T14:08:42.444"/>
    <p1510:client id="{FEB2230E-420A-70FC-7225-FC5D52FF8A5E}" v="28" dt="2021-09-15T14:58:02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>
            <a:extLst>
              <a:ext uri="{FF2B5EF4-FFF2-40B4-BE49-F238E27FC236}">
                <a16:creationId xmlns:a16="http://schemas.microsoft.com/office/drawing/2014/main" id="{79F39F2D-760A-4B94-8FCE-04A88CF5F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AB1A2469-47D6-4D08-95B7-429C5DA702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4D80B-59CD-4EEE-AE3A-76F4D18B7F4E}" type="datetime1">
              <a:rPr lang="hr-HR" smtClean="0"/>
              <a:t>15.9.2021.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BA31A59F-9615-494C-9FFF-09962DBD04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5243D32A-E653-4E1B-B556-1893C850DC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DCB90-A1BA-4ECE-88E9-B5FFAA61170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91899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noProof="0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5971D-7EA6-4D73-84B2-8CAC4BDA4EF8}" type="datetime1">
              <a:rPr lang="hr-HR" smtClean="0"/>
              <a:pPr/>
              <a:t>15.9.2021.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noProof="0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/>
            <a:r>
              <a:rPr lang="hr-HR" noProof="0"/>
              <a:t>Druga razina</a:t>
            </a:r>
          </a:p>
          <a:p>
            <a:pPr lvl="2"/>
            <a:r>
              <a:rPr lang="hr-HR" noProof="0"/>
              <a:t>Treća razina</a:t>
            </a:r>
          </a:p>
          <a:p>
            <a:pPr lvl="3"/>
            <a:r>
              <a:rPr lang="hr-HR" noProof="0"/>
              <a:t>Četvrta razina</a:t>
            </a:r>
          </a:p>
          <a:p>
            <a:pPr lvl="4"/>
            <a:r>
              <a:rPr lang="hr-HR" noProof="0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noProof="0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2CA46-9531-424B-BE07-2EEFAE2FDD8B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3144542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ručni oblik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r-HR" noProof="0"/>
              <a:t>Kliknite da biste uredili stil podnaslova matrice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29478C-39D6-4E83-8367-4456F6E21346}" type="datetime1">
              <a:rPr lang="hr-HR" noProof="0" smtClean="0"/>
              <a:t>15.9.2021.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 rtl="0"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15" name="Rezervirano mjesto za sliku 14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hr-HR" noProof="0"/>
              <a:t>Kliknite ikonu da biste dodali sliku</a:t>
            </a:r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42681A-ECA4-41D4-B126-1A323DBB8945}" type="datetime1">
              <a:rPr lang="hr-HR" noProof="0" smtClean="0"/>
              <a:t>15.9.2021.</a:t>
            </a:fld>
            <a:endParaRPr lang="hr-HR" noProof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 rtl="0"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ručni oblik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9" name="Rezervirano mjesto za tekst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93A101-1710-4924-8ED8-87F0476E3CD4}" type="datetime1">
              <a:rPr lang="hr-HR" noProof="0" smtClean="0"/>
              <a:t>15.9.2021.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 rtl="0"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ručni oblik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Naslov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6" name="Rezervirano mjesto za tekst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2" name="Rezervirano mjesto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53AD74-C974-4CA3-A85F-78A527A7D2DE}" type="datetime1">
              <a:rPr lang="hr-HR" noProof="0" smtClean="0"/>
              <a:t>15.9.2021.</a:t>
            </a:fld>
            <a:endParaRPr lang="hr-HR" noProof="0"/>
          </a:p>
        </p:txBody>
      </p:sp>
      <p:sp>
        <p:nvSpPr>
          <p:cNvPr id="3" name="Rezervirano mjesto za podnožj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 rtl="0"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ručni oblik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A8DCD2-FAB0-4109-BA0E-A29D8AA2E7EF}" type="datetime1">
              <a:rPr lang="hr-HR" noProof="0" smtClean="0"/>
              <a:t>15.9.2021.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 rtl="0"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ručni oblik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5D3D38-BD69-4CE1-991E-6FBE68EE0895}" type="datetime1">
              <a:rPr lang="hr-HR" noProof="0" smtClean="0"/>
              <a:t>15.9.2021.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 rtl="0"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ručni oblik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/>
          <p:cNvSpPr>
            <a:spLocks noGrp="1"/>
          </p:cNvSpPr>
          <p:nvPr>
            <p:ph idx="1" hasCustomPrompt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E8AE17-73D4-4A10-90B0-91C9E6274456}" type="datetime1">
              <a:rPr lang="hr-HR" noProof="0" smtClean="0"/>
              <a:t>15.9.2021.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 rtl="0"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ručni oblik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 hasCustomPrompt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2AAE7-3E75-46E5-A5AC-75ED890041CF}" type="datetime1">
              <a:rPr lang="hr-HR" noProof="0" smtClean="0"/>
              <a:t>15.9.2021.</a:t>
            </a:fld>
            <a:endParaRPr lang="hr-HR" noProof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 rtl="0"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ručni oblik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/>
          <p:cNvSpPr>
            <a:spLocks noGrp="1"/>
          </p:cNvSpPr>
          <p:nvPr>
            <p:ph sz="half" idx="1" hasCustomPrompt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 hasCustomPrompt="1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523725-6D9B-4462-B133-C71919B16679}" type="datetime1">
              <a:rPr lang="hr-HR" noProof="0" smtClean="0"/>
              <a:t>15.9.2021.</a:t>
            </a:fld>
            <a:endParaRPr lang="hr-HR" noProof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 rtl="0"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ručni oblik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 hasCustomPrompt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 hasCustomPrompt="1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5" name="Rezervirano mjesto za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6" name="Rezervirano mjesto za sadržaj 5"/>
          <p:cNvSpPr>
            <a:spLocks noGrp="1"/>
          </p:cNvSpPr>
          <p:nvPr>
            <p:ph sz="quarter" idx="4" hasCustomPrompt="1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C4079-FD9C-4B90-84A9-160EA1ABE583}" type="datetime1">
              <a:rPr lang="hr-HR" noProof="0" smtClean="0"/>
              <a:t>15.9.2021.</a:t>
            </a:fld>
            <a:endParaRPr lang="hr-HR" noProof="0"/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 rtl="0"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ručni oblik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4F6FE-4C0F-46F8-94C7-929E0690C7EA}" type="datetime1">
              <a:rPr lang="hr-HR" noProof="0" smtClean="0"/>
              <a:t>15.9.2021.</a:t>
            </a:fld>
            <a:endParaRPr lang="hr-HR" noProof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 rtl="0"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BD61A-A9E3-4F30-A80C-36466362F77D}" type="datetime1">
              <a:rPr lang="hr-HR" noProof="0" smtClean="0"/>
              <a:t>15.9.2021.</a:t>
            </a:fld>
            <a:endParaRPr lang="hr-HR" noProof="0"/>
          </a:p>
        </p:txBody>
      </p:sp>
      <p:sp>
        <p:nvSpPr>
          <p:cNvPr id="3" name="Rezervirano mjesto za podnožj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 rtl="0"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ručni oblik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sadržaj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ABFA8C-FE74-43DA-AC73-87C2C9CBAA1E}" type="datetime1">
              <a:rPr lang="hr-HR" noProof="0" smtClean="0"/>
              <a:t>15.9.2021.</a:t>
            </a:fld>
            <a:endParaRPr lang="hr-HR" noProof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 rtl="0"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9" name="Rezervirano mjesto za sliku 11"/>
          <p:cNvSpPr>
            <a:spLocks noGrp="1" noChangeAspect="1"/>
          </p:cNvSpPr>
          <p:nvPr>
            <p:ph type="pic" sz="quarter" idx="13" hasCustomPrompt="1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hr-HR" noProof="0"/>
              <a:t>Kliknite ikonu da biste dodali sliku</a:t>
            </a:r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 hasCustomPrompt="1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r-HR" noProof="0"/>
              <a:t>Kliknite da biste uredili stilove teksta matrice</a:t>
            </a:r>
          </a:p>
        </p:txBody>
      </p:sp>
      <p:sp>
        <p:nvSpPr>
          <p:cNvPr id="5" name="Rezervirano mjesto za datum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B392DB20-FED2-447D-A7EB-0D768F2A058F}" type="datetime1">
              <a:rPr lang="hr-HR" noProof="0" smtClean="0"/>
              <a:t>15.9.2021.</a:t>
            </a:fld>
            <a:endParaRPr lang="hr-HR" noProof="0"/>
          </a:p>
        </p:txBody>
      </p:sp>
      <p:sp>
        <p:nvSpPr>
          <p:cNvPr id="6" name="Rezervirano mjesto za podnožje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hr-HR" noProof="0"/>
          </a:p>
        </p:txBody>
      </p:sp>
      <p:sp>
        <p:nvSpPr>
          <p:cNvPr id="7" name="Rezervirano mjesto za broj slajda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hr-HR" noProof="0" smtClean="0"/>
              <a:pPr rtl="0"/>
              <a:t>‹#›</a:t>
            </a:fld>
            <a:endParaRPr lang="hr-H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naslov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hr-HR" noProof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r-HR" noProof="0"/>
              <a:t>Kliknite da biste uredili stilove teksta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</a:t>
            </a:r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hr-HR" noProof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367DD81C-8897-4CE9-9278-0D6DFC8696C0}" type="datetime1">
              <a:rPr lang="hr-HR" noProof="0" smtClean="0"/>
              <a:t>15.9.2021.</a:t>
            </a:fld>
            <a:endParaRPr lang="hr-HR" noProof="0"/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hr-HR" noProof="0" smtClean="0"/>
              <a:pPr rtl="0"/>
              <a:t>‹#›</a:t>
            </a:fld>
            <a:endParaRPr lang="hr-H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EA090-D5B4-46B7-97B1-B2C4149C1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725271"/>
            <a:ext cx="10572000" cy="2189254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 reader app</a:t>
            </a:r>
            <a:br>
              <a:rPr lang="en-US" dirty="0"/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46FA2-9900-40E2-9A9A-4ADB91605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662" y="2805107"/>
            <a:ext cx="10572000" cy="1881172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2000"/>
              <a:t>Studentice: Antonia Pinjuh, Monika Brzica, Lucija Lasić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830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97E3DA0-2FAC-4645-95B0-2ED5C3C964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009" r="7458" b="-1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10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19784-34F6-45B5-8FD8-0A532EE9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en-US" err="1">
                <a:latin typeface="Arial Black"/>
                <a:cs typeface="Browallia New"/>
              </a:rPr>
              <a:t>Projektni</a:t>
            </a:r>
            <a:r>
              <a:rPr lang="en-US">
                <a:latin typeface="Arial Black"/>
                <a:cs typeface="Browallia New"/>
              </a:rPr>
              <a:t> </a:t>
            </a:r>
            <a:r>
              <a:rPr lang="en-US" err="1">
                <a:latin typeface="Arial Black"/>
                <a:cs typeface="Browallia New"/>
              </a:rPr>
              <a:t>zadatak</a:t>
            </a:r>
            <a:endParaRPr lang="en-US">
              <a:latin typeface="Arial Black"/>
              <a:cs typeface="Browalli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08F8-4D7B-4265-80A9-83751085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r>
              <a:rPr lang="en-US" err="1"/>
              <a:t>Napraviti</a:t>
            </a:r>
            <a:r>
              <a:rPr lang="en-US"/>
              <a:t> web </a:t>
            </a:r>
            <a:r>
              <a:rPr lang="en-US" err="1"/>
              <a:t>aplikaciju</a:t>
            </a:r>
            <a:r>
              <a:rPr lang="en-US"/>
              <a:t> </a:t>
            </a:r>
            <a:r>
              <a:rPr lang="en-US" err="1"/>
              <a:t>koja</a:t>
            </a:r>
            <a:r>
              <a:rPr lang="en-US"/>
              <a:t> </a:t>
            </a:r>
            <a:r>
              <a:rPr lang="en-US" err="1"/>
              <a:t>će</a:t>
            </a:r>
            <a:r>
              <a:rPr lang="en-US"/>
              <a:t> </a:t>
            </a:r>
            <a:r>
              <a:rPr lang="en-US" err="1"/>
              <a:t>prikazati</a:t>
            </a:r>
            <a:r>
              <a:rPr lang="en-US"/>
              <a:t> </a:t>
            </a:r>
            <a:r>
              <a:rPr lang="en-US" err="1"/>
              <a:t>podatke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senzora</a:t>
            </a:r>
            <a:endParaRPr lang="en-US"/>
          </a:p>
          <a:p>
            <a:endParaRPr lang="en-US"/>
          </a:p>
          <a:p>
            <a:r>
              <a:rPr lang="en-US" err="1"/>
              <a:t>Prikaz</a:t>
            </a:r>
            <a:r>
              <a:rPr lang="en-US"/>
              <a:t> u </a:t>
            </a:r>
            <a:r>
              <a:rPr lang="en-US" err="1"/>
              <a:t>grafičkom</a:t>
            </a:r>
            <a:r>
              <a:rPr lang="en-US"/>
              <a:t> </a:t>
            </a:r>
            <a:r>
              <a:rPr lang="en-US" err="1"/>
              <a:t>obliku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4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B7E4C-2464-4A1B-895B-58EB80E8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2200">
                <a:solidFill>
                  <a:schemeClr val="tx1"/>
                </a:solidFill>
                <a:latin typeface="Arial Black"/>
              </a:rPr>
              <a:t>Tehnologije</a:t>
            </a:r>
            <a:r>
              <a:rPr lang="en-US" sz="2200">
                <a:solidFill>
                  <a:schemeClr val="tx1"/>
                </a:solidFill>
                <a:ea typeface="+mj-lt"/>
                <a:cs typeface="+mj-lt"/>
              </a:rPr>
              <a:t> </a:t>
            </a:r>
            <a:r>
              <a:rPr lang="en-US" sz="2200">
                <a:solidFill>
                  <a:schemeClr val="tx1"/>
                </a:solidFill>
                <a:latin typeface="Arial Black"/>
              </a:rPr>
              <a:t>izrade</a:t>
            </a:r>
            <a:endParaRPr lang="en-US" sz="220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80463-5F29-4067-88E3-91A79762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330570" cy="4588064"/>
          </a:xfrm>
          <a:effectLst/>
        </p:spPr>
        <p:txBody>
          <a:bodyPr>
            <a:normAutofit/>
          </a:bodyPr>
          <a:lstStyle/>
          <a:p>
            <a:r>
              <a:rPr lang="en-US" sz="1600"/>
              <a:t>Baza </a:t>
            </a:r>
            <a:r>
              <a:rPr lang="en-US" sz="1600" err="1"/>
              <a:t>podataka</a:t>
            </a:r>
            <a:br>
              <a:rPr lang="en-US" sz="1600"/>
            </a:br>
            <a:br>
              <a:rPr lang="en-US" sz="1600"/>
            </a:br>
            <a:r>
              <a:rPr lang="en-US" sz="1600"/>
              <a:t>MySQL – </a:t>
            </a:r>
            <a:r>
              <a:rPr lang="en-US" sz="1600" err="1"/>
              <a:t>phpmyadmin</a:t>
            </a:r>
            <a:br>
              <a:rPr lang="en-US" sz="1600"/>
            </a:br>
            <a:endParaRPr lang="en-US" sz="1600"/>
          </a:p>
          <a:p>
            <a:r>
              <a:rPr lang="en-US" sz="1600"/>
              <a:t>Backend (REST API)</a:t>
            </a:r>
            <a:br>
              <a:rPr lang="en-US" sz="1600"/>
            </a:br>
            <a:br>
              <a:rPr lang="en-US" sz="1600"/>
            </a:br>
            <a:r>
              <a:rPr lang="en-US" sz="1600"/>
              <a:t>PHP, OOP – GET HTTP </a:t>
            </a:r>
            <a:r>
              <a:rPr lang="en-US" sz="1600" err="1"/>
              <a:t>metoda</a:t>
            </a:r>
            <a:br>
              <a:rPr lang="en-US" sz="1600"/>
            </a:br>
            <a:endParaRPr lang="en-US" sz="1600"/>
          </a:p>
          <a:p>
            <a:r>
              <a:rPr lang="en-US" sz="1600"/>
              <a:t>Frontend</a:t>
            </a:r>
            <a:br>
              <a:rPr lang="en-US" sz="1600"/>
            </a:br>
            <a:br>
              <a:rPr lang="en-US" sz="1600"/>
            </a:br>
            <a:r>
              <a:rPr lang="en-US" sz="1600"/>
              <a:t>Vue.js - apex charts</a:t>
            </a:r>
            <a:br>
              <a:rPr lang="en-US" sz="1600"/>
            </a:br>
            <a:endParaRPr lang="en-US" sz="1600"/>
          </a:p>
          <a:p>
            <a:r>
              <a:rPr lang="en-US" sz="1600" err="1"/>
              <a:t>Testiranje</a:t>
            </a:r>
            <a:br>
              <a:rPr lang="en-US" sz="1600"/>
            </a:br>
            <a:br>
              <a:rPr lang="en-US" sz="1600"/>
            </a:br>
            <a:r>
              <a:rPr lang="en-US" sz="1600"/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212676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F231-33A0-42E4-90BC-C9638EFC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 Black"/>
              </a:rPr>
              <a:t>Rute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7848-ACD4-4506-B7F4-A2EC5982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GET  /sensor-reader/</a:t>
            </a: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api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>
                <a:solidFill>
                  <a:schemeClr val="accent6"/>
                </a:solidFill>
                <a:ea typeface="+mn-lt"/>
                <a:cs typeface="+mn-lt"/>
              </a:rPr>
              <a:t>stroj1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 err="1"/>
              <a:t>dohvat</a:t>
            </a:r>
            <a:r>
              <a:rPr lang="en-US"/>
              <a:t> </a:t>
            </a:r>
            <a:r>
              <a:rPr lang="en-US" err="1"/>
              <a:t>svih</a:t>
            </a:r>
            <a:r>
              <a:rPr lang="en-US"/>
              <a:t> </a:t>
            </a:r>
            <a:r>
              <a:rPr lang="en-US" err="1"/>
              <a:t>zapisa</a:t>
            </a:r>
            <a:r>
              <a:rPr lang="en-US"/>
              <a:t> o </a:t>
            </a:r>
            <a:r>
              <a:rPr lang="en-US" err="1"/>
              <a:t>stroju</a:t>
            </a:r>
            <a:r>
              <a:rPr lang="en-US"/>
              <a:t> br. 1</a:t>
            </a:r>
            <a:br>
              <a:rPr lang="en-US"/>
            </a:br>
            <a:endParaRPr lang="en-US"/>
          </a:p>
          <a:p>
            <a:r>
              <a:rPr lang="en-US"/>
              <a:t>GET </a:t>
            </a:r>
            <a:r>
              <a:rPr lang="en-US">
                <a:ea typeface="+mn-lt"/>
                <a:cs typeface="+mn-lt"/>
              </a:rPr>
              <a:t> /sensor-reader/</a:t>
            </a: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api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>
                <a:solidFill>
                  <a:schemeClr val="accent6"/>
                </a:solidFill>
                <a:ea typeface="+mn-lt"/>
                <a:cs typeface="+mn-lt"/>
              </a:rPr>
              <a:t>stroj1</a:t>
            </a:r>
            <a:r>
              <a:rPr lang="en-US">
                <a:ea typeface="+mn-lt"/>
                <a:cs typeface="+mn-lt"/>
              </a:rPr>
              <a:t>/{id}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 err="1"/>
              <a:t>dohvat</a:t>
            </a:r>
            <a:r>
              <a:rPr lang="en-US"/>
              <a:t> </a:t>
            </a:r>
            <a:r>
              <a:rPr lang="en-US" err="1"/>
              <a:t>zapisa</a:t>
            </a:r>
            <a:r>
              <a:rPr lang="en-US"/>
              <a:t> po ID-u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7A5F-F89F-4FA9-AD60-44BA6B48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API code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33FDA92-12A3-4F52-AB19-2DA18D966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419" y="2222287"/>
            <a:ext cx="7048391" cy="3918346"/>
          </a:xfrm>
        </p:spPr>
      </p:pic>
    </p:spTree>
    <p:extLst>
      <p:ext uri="{BB962C8B-B14F-4D97-AF65-F5344CB8AC3E}">
        <p14:creationId xmlns:p14="http://schemas.microsoft.com/office/powerpoint/2010/main" val="37385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3083-A4FD-40D2-BB90-AF405D9D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Postman </a:t>
            </a:r>
            <a:r>
              <a:rPr lang="en-US" err="1">
                <a:solidFill>
                  <a:schemeClr val="bg1"/>
                </a:solidFill>
              </a:rPr>
              <a:t>testiranje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74FBC46-5A7C-4534-8680-12C9597A52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21" y="1897827"/>
            <a:ext cx="6918638" cy="2711493"/>
          </a:xfr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726B4AF-15F8-46A3-B6D8-3694508566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88675" y="4102960"/>
            <a:ext cx="7365760" cy="2758401"/>
          </a:xfrm>
        </p:spPr>
      </p:pic>
    </p:spTree>
    <p:extLst>
      <p:ext uri="{BB962C8B-B14F-4D97-AF65-F5344CB8AC3E}">
        <p14:creationId xmlns:p14="http://schemas.microsoft.com/office/powerpoint/2010/main" val="402106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11655D-86DD-44E5-9999-B2135809D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11443580-A880-4C5F-9EB1-FC254EC65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63646-AEF5-4551-9077-0D0424A4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5151992"/>
            <a:ext cx="10930487" cy="673446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Grafički prikaz</a:t>
            </a: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BEC4AD7-1AE4-4B09-B010-D3ADE2F0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4" y="447675"/>
            <a:ext cx="11087546" cy="40746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43417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BB1F6-D878-4979-8753-CBA4F0AC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40780"/>
            <a:ext cx="6086857" cy="437644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Hvala na pažnji.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314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a citiranj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Za citiranje</vt:lpstr>
      <vt:lpstr>Sensor reader app </vt:lpstr>
      <vt:lpstr>Projektni zadatak</vt:lpstr>
      <vt:lpstr>Tehnologije izrade</vt:lpstr>
      <vt:lpstr>Rute</vt:lpstr>
      <vt:lpstr>API code</vt:lpstr>
      <vt:lpstr>Postman testiranje</vt:lpstr>
      <vt:lpstr>Grafički prikaz</vt:lpstr>
      <vt:lpstr>Hvala na pažnji.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</cp:revision>
  <dcterms:created xsi:type="dcterms:W3CDTF">2021-09-15T13:50:47Z</dcterms:created>
  <dcterms:modified xsi:type="dcterms:W3CDTF">2021-09-15T14:58:03Z</dcterms:modified>
</cp:coreProperties>
</file>