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8" r:id="rId8"/>
    <p:sldId id="267" r:id="rId9"/>
    <p:sldId id="269" r:id="rId10"/>
    <p:sldId id="270" r:id="rId11"/>
    <p:sldId id="271" r:id="rId12"/>
    <p:sldId id="274" r:id="rId13"/>
    <p:sldId id="272" r:id="rId14"/>
    <p:sldId id="273" r:id="rId15"/>
    <p:sldId id="275" r:id="rId16"/>
    <p:sldId id="263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46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4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18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7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4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8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0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9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8AE1-EB2C-4684-A507-B0AC95EB7C8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3707BE-7A43-4872-B82C-0A1E5518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Sensor Manager u Android </a:t>
            </a:r>
            <a:r>
              <a:rPr lang="en-US" dirty="0" err="1" smtClean="0"/>
              <a:t>mobilnim</a:t>
            </a:r>
            <a:r>
              <a:rPr lang="en-US" dirty="0" smtClean="0"/>
              <a:t> </a:t>
            </a:r>
            <a:r>
              <a:rPr lang="en-US" dirty="0" err="1" smtClean="0"/>
              <a:t>aplikacijama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Napredno</a:t>
            </a:r>
            <a:r>
              <a:rPr lang="en-US" dirty="0" smtClean="0"/>
              <a:t> </a:t>
            </a:r>
            <a:r>
              <a:rPr lang="en-US" dirty="0" err="1" smtClean="0"/>
              <a:t>softversko</a:t>
            </a:r>
            <a:r>
              <a:rPr lang="en-US" dirty="0" smtClean="0"/>
              <a:t> in</a:t>
            </a:r>
            <a:r>
              <a:rPr lang="sr-Latn-RS" dirty="0" smtClean="0"/>
              <a:t>ženjerstvo</a:t>
            </a:r>
            <a:endParaRPr lang="en-US" dirty="0" smtClean="0"/>
          </a:p>
          <a:p>
            <a:r>
              <a:rPr lang="en-US" dirty="0" err="1" smtClean="0"/>
              <a:t>Lucija</a:t>
            </a:r>
            <a:r>
              <a:rPr lang="en-US" dirty="0" smtClean="0"/>
              <a:t> </a:t>
            </a:r>
            <a:r>
              <a:rPr lang="en-US" dirty="0" err="1" smtClean="0"/>
              <a:t>Stojkovi</a:t>
            </a:r>
            <a:r>
              <a:rPr lang="sr-Latn-RS" dirty="0" smtClean="0"/>
              <a:t>ć, br. Inkdesa 1903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5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Step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9028"/>
            <a:ext cx="9097287" cy="5178972"/>
          </a:xfrm>
        </p:spPr>
        <p:txBody>
          <a:bodyPr>
            <a:normAutofit/>
          </a:bodyPr>
          <a:lstStyle/>
          <a:p>
            <a:r>
              <a:rPr lang="sr-Latn-RS" dirty="0" smtClean="0"/>
              <a:t>Praćenje ukupnog broja koraka korisnika</a:t>
            </a:r>
          </a:p>
          <a:p>
            <a:r>
              <a:rPr lang="sr-Latn-RS" dirty="0" smtClean="0"/>
              <a:t>V</a:t>
            </a:r>
            <a:r>
              <a:rPr lang="en-US" dirty="0" err="1" smtClean="0"/>
              <a:t>raća</a:t>
            </a:r>
            <a:r>
              <a:rPr lang="en-US" dirty="0" smtClean="0"/>
              <a:t> </a:t>
            </a:r>
            <a:r>
              <a:rPr lang="en-US" dirty="0" err="1"/>
              <a:t>ukupan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relativnu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od </a:t>
            </a:r>
            <a:r>
              <a:rPr lang="en-US" dirty="0" err="1"/>
              <a:t>trenutka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put </a:t>
            </a:r>
            <a:r>
              <a:rPr lang="en-US" dirty="0" err="1" smtClean="0"/>
              <a:t>pokrenut</a:t>
            </a:r>
            <a:endParaRPr lang="sr-Latn-RS" dirty="0" smtClean="0"/>
          </a:p>
          <a:p>
            <a:r>
              <a:rPr lang="sr-Latn-RS" dirty="0" smtClean="0"/>
              <a:t>Primena: Fitness </a:t>
            </a:r>
            <a:r>
              <a:rPr lang="sr-Latn-RS" dirty="0"/>
              <a:t>aplikacije</a:t>
            </a:r>
          </a:p>
          <a:p>
            <a:r>
              <a:rPr lang="sr-Latn-RS" dirty="0" smtClean="0"/>
              <a:t>Low-power</a:t>
            </a:r>
          </a:p>
          <a:p>
            <a:r>
              <a:rPr lang="sr-Latn-RS" dirty="0" smtClean="0"/>
              <a:t>Reporting mode: on-change</a:t>
            </a:r>
          </a:p>
          <a:p>
            <a:r>
              <a:rPr lang="sr-Latn-RS" dirty="0" smtClean="0"/>
              <a:t>Fizički senzor u pozadini: Akcelerometar</a:t>
            </a:r>
          </a:p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 je </a:t>
            </a:r>
            <a:r>
              <a:rPr lang="en-US" dirty="0" err="1"/>
              <a:t>implementiran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hardverskom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, </a:t>
            </a:r>
            <a:r>
              <a:rPr lang="en-US" dirty="0" err="1"/>
              <a:t>često</a:t>
            </a:r>
            <a:r>
              <a:rPr lang="en-US" dirty="0"/>
              <a:t> u </a:t>
            </a:r>
            <a:r>
              <a:rPr lang="en-US" dirty="0" err="1"/>
              <a:t>posebnom</a:t>
            </a:r>
            <a:r>
              <a:rPr lang="en-US" dirty="0"/>
              <a:t> sensor hub-u </a:t>
            </a:r>
            <a:r>
              <a:rPr lang="en-US" dirty="0" err="1"/>
              <a:t>ili</a:t>
            </a:r>
            <a:r>
              <a:rPr lang="en-US" dirty="0"/>
              <a:t> low-power </a:t>
            </a:r>
            <a:r>
              <a:rPr lang="en-US" dirty="0" smtClean="0"/>
              <a:t>chip-u</a:t>
            </a:r>
            <a:endParaRPr lang="sr-Latn-RS" dirty="0" smtClean="0"/>
          </a:p>
          <a:p>
            <a:r>
              <a:rPr lang="sr-Latn-RS" dirty="0" smtClean="0"/>
              <a:t>T</a:t>
            </a:r>
            <a:r>
              <a:rPr lang="en-US" dirty="0" err="1" smtClean="0"/>
              <a:t>roši</a:t>
            </a:r>
            <a:r>
              <a:rPr lang="en-US" dirty="0" smtClean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energije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bi se </a:t>
            </a:r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 </a:t>
            </a:r>
            <a:r>
              <a:rPr lang="en-US" dirty="0" err="1"/>
              <a:t>obrađivala</a:t>
            </a:r>
            <a:r>
              <a:rPr lang="en-US" dirty="0"/>
              <a:t> </a:t>
            </a:r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glavnom</a:t>
            </a:r>
            <a:r>
              <a:rPr lang="en-US" dirty="0"/>
              <a:t> </a:t>
            </a:r>
            <a:r>
              <a:rPr lang="en-US" dirty="0" err="1"/>
              <a:t>procesoru</a:t>
            </a:r>
            <a:r>
              <a:rPr lang="en-US" dirty="0"/>
              <a:t> </a:t>
            </a:r>
            <a:endParaRPr lang="sr-Latn-RS" dirty="0" smtClean="0"/>
          </a:p>
          <a:p>
            <a:r>
              <a:rPr lang="sr-Latn-RS" dirty="0" smtClean="0"/>
              <a:t>Ne koristi GPS – obezbeđena privatnost korisnika</a:t>
            </a:r>
            <a:endParaRPr lang="sr-Latn-RS" dirty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15" y="286647"/>
            <a:ext cx="433426" cy="8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2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Step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8441"/>
            <a:ext cx="8596668" cy="4385983"/>
          </a:xfrm>
        </p:spPr>
        <p:txBody>
          <a:bodyPr/>
          <a:lstStyle/>
          <a:p>
            <a:r>
              <a:rPr lang="sr-Latn-RS" dirty="0" smtClean="0"/>
              <a:t>Detektovanje pojedinačnih koraka korisnika</a:t>
            </a:r>
          </a:p>
          <a:p>
            <a:r>
              <a:rPr lang="sr-Latn-RS" dirty="0" smtClean="0"/>
              <a:t>Svaki korak se posmatra kao pojedinačan dogadjaj</a:t>
            </a:r>
          </a:p>
          <a:p>
            <a:r>
              <a:rPr lang="sr-Latn-RS" dirty="0" smtClean="0"/>
              <a:t>Primena: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Aplikacije koje prikazuju broj koraka u realnom vremenu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Bezbednost – kretanje osobe koja nosi nanogicu</a:t>
            </a:r>
          </a:p>
          <a:p>
            <a:r>
              <a:rPr lang="en-US" dirty="0"/>
              <a:t>Low </a:t>
            </a:r>
            <a:r>
              <a:rPr lang="en-US" dirty="0" smtClean="0"/>
              <a:t>power</a:t>
            </a:r>
            <a:endParaRPr lang="sr-Latn-RS" dirty="0" smtClean="0"/>
          </a:p>
          <a:p>
            <a:r>
              <a:rPr lang="sr-Latn-RS" dirty="0"/>
              <a:t>Reporting mode: </a:t>
            </a:r>
            <a:r>
              <a:rPr lang="sr-Latn-RS" dirty="0" smtClean="0"/>
              <a:t>special</a:t>
            </a:r>
          </a:p>
          <a:p>
            <a:r>
              <a:rPr lang="sr-Latn-RS" dirty="0" smtClean="0"/>
              <a:t>Detektuje korak ukoliko korisnik hoda, trči ili koristi stepenice</a:t>
            </a:r>
          </a:p>
          <a:p>
            <a:r>
              <a:rPr lang="sr-Latn-RS" dirty="0" smtClean="0"/>
              <a:t>Ne aktivira se prilikom vožnje bicikla ili automobila</a:t>
            </a:r>
          </a:p>
          <a:p>
            <a:r>
              <a:rPr lang="en-US" dirty="0" err="1"/>
              <a:t>Preciznost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varirati</a:t>
            </a:r>
            <a:r>
              <a:rPr lang="en-US" dirty="0"/>
              <a:t>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hardverske</a:t>
            </a:r>
            <a:r>
              <a:rPr lang="en-US" dirty="0"/>
              <a:t> </a:t>
            </a:r>
            <a:r>
              <a:rPr lang="en-US" dirty="0" err="1" smtClean="0"/>
              <a:t>implementacije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21" y="286648"/>
            <a:ext cx="433426" cy="8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5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396" y="1920672"/>
            <a:ext cx="7423820" cy="37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1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Akcelerometar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57110"/>
          </a:xfrm>
        </p:spPr>
        <p:txBody>
          <a:bodyPr>
            <a:normAutofit/>
          </a:bodyPr>
          <a:lstStyle/>
          <a:p>
            <a:r>
              <a:rPr lang="sr-Latn-RS" dirty="0"/>
              <a:t>S</a:t>
            </a:r>
            <a:r>
              <a:rPr lang="en-US" dirty="0" err="1" smtClean="0"/>
              <a:t>enzor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meri</a:t>
            </a:r>
            <a:r>
              <a:rPr lang="en-US" dirty="0"/>
              <a:t> </a:t>
            </a:r>
            <a:r>
              <a:rPr lang="en-US" dirty="0" err="1"/>
              <a:t>ubrzanje</a:t>
            </a:r>
            <a:r>
              <a:rPr lang="en-US" dirty="0"/>
              <a:t> </a:t>
            </a:r>
            <a:r>
              <a:rPr lang="en-US" dirty="0" err="1"/>
              <a:t>uređaja</a:t>
            </a:r>
            <a:r>
              <a:rPr lang="en-US" dirty="0"/>
              <a:t> </a:t>
            </a:r>
            <a:r>
              <a:rPr lang="en-US" dirty="0" err="1"/>
              <a:t>duž</a:t>
            </a:r>
            <a:r>
              <a:rPr lang="en-US" dirty="0"/>
              <a:t> tri </a:t>
            </a:r>
            <a:r>
              <a:rPr lang="en-US" dirty="0" err="1"/>
              <a:t>ose</a:t>
            </a:r>
            <a:r>
              <a:rPr lang="en-US" dirty="0"/>
              <a:t>: x, y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z</a:t>
            </a:r>
            <a:endParaRPr lang="sr-Latn-RS" dirty="0" smtClean="0"/>
          </a:p>
          <a:p>
            <a:r>
              <a:rPr lang="en-US" dirty="0"/>
              <a:t>Ove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omogućavaju</a:t>
            </a:r>
            <a:r>
              <a:rPr lang="en-US" dirty="0"/>
              <a:t> </a:t>
            </a:r>
            <a:r>
              <a:rPr lang="en-US" dirty="0" err="1"/>
              <a:t>detekciju</a:t>
            </a:r>
            <a:r>
              <a:rPr lang="en-US" dirty="0"/>
              <a:t> </a:t>
            </a:r>
            <a:r>
              <a:rPr lang="en-US" dirty="0" err="1"/>
              <a:t>promena</a:t>
            </a:r>
            <a:r>
              <a:rPr lang="en-US" dirty="0"/>
              <a:t> u </a:t>
            </a:r>
            <a:r>
              <a:rPr lang="en-US" dirty="0" err="1"/>
              <a:t>brzini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pravcu</a:t>
            </a:r>
            <a:r>
              <a:rPr lang="en-US" dirty="0"/>
              <a:t> </a:t>
            </a:r>
            <a:r>
              <a:rPr lang="en-US" dirty="0" err="1"/>
              <a:t>kretanja</a:t>
            </a:r>
            <a:r>
              <a:rPr lang="en-US" dirty="0"/>
              <a:t> </a:t>
            </a:r>
            <a:r>
              <a:rPr lang="en-US" dirty="0" err="1" smtClean="0"/>
              <a:t>uređaja</a:t>
            </a:r>
            <a:endParaRPr lang="sr-Latn-RS" dirty="0" smtClean="0"/>
          </a:p>
          <a:p>
            <a:r>
              <a:rPr lang="pl-PL" dirty="0" smtClean="0"/>
              <a:t>Meri </a:t>
            </a:r>
            <a:r>
              <a:rPr lang="pl-PL" dirty="0"/>
              <a:t>linearno ubrzanje uređaja u </a:t>
            </a:r>
            <a:r>
              <a:rPr lang="pl-PL" dirty="0" smtClean="0"/>
              <a:t>m/s²</a:t>
            </a:r>
          </a:p>
          <a:p>
            <a:r>
              <a:rPr lang="pl-PL" dirty="0" smtClean="0"/>
              <a:t>Uređaj koji miruje: 9,81 m/s² duž Z ose</a:t>
            </a:r>
          </a:p>
          <a:p>
            <a:r>
              <a:rPr lang="pl-PL" dirty="0" smtClean="0"/>
              <a:t>Normalizovani vektor prilikom slobodnog pada: 0m/s²</a:t>
            </a:r>
          </a:p>
          <a:p>
            <a:r>
              <a:rPr lang="pl-PL" dirty="0" smtClean="0"/>
              <a:t>Tipovi merenja: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Sirovo </a:t>
            </a:r>
            <a:r>
              <a:rPr lang="pl-PL" dirty="0" smtClean="0"/>
              <a:t>ubrzanje: Kombinacija </a:t>
            </a:r>
            <a:r>
              <a:rPr lang="pl-PL" dirty="0"/>
              <a:t>gravitacije i linearnog ubrzanja uređaja.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Linearna komponenta: Uklanja gravitaciju da bi se merilo ubrzanje izazvano </a:t>
            </a:r>
            <a:r>
              <a:rPr lang="pl-PL" dirty="0" smtClean="0"/>
              <a:t>kretanjem</a:t>
            </a:r>
            <a:endParaRPr lang="pl-PL" dirty="0"/>
          </a:p>
          <a:p>
            <a:r>
              <a:rPr lang="en-US" dirty="0" smtClean="0"/>
              <a:t>Reporting</a:t>
            </a:r>
            <a:r>
              <a:rPr lang="sr-Latn-RS" dirty="0" smtClean="0"/>
              <a:t> </a:t>
            </a:r>
            <a:r>
              <a:rPr lang="en-US" dirty="0" smtClean="0"/>
              <a:t>mode:</a:t>
            </a:r>
            <a:r>
              <a:rPr lang="sr-Latn-RS" dirty="0"/>
              <a:t> </a:t>
            </a:r>
            <a:r>
              <a:rPr lang="sr-Latn-RS" dirty="0" smtClean="0"/>
              <a:t>continuous</a:t>
            </a:r>
          </a:p>
          <a:p>
            <a:r>
              <a:rPr lang="sr-Latn-RS" dirty="0" smtClean="0"/>
              <a:t>Primena: registrovanje pada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87" y="609600"/>
            <a:ext cx="1013671" cy="6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1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Žiroskop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</a:t>
            </a:r>
            <a:r>
              <a:rPr lang="en-US" dirty="0" err="1" smtClean="0"/>
              <a:t>eri</a:t>
            </a:r>
            <a:r>
              <a:rPr lang="en-US" dirty="0" smtClean="0"/>
              <a:t> </a:t>
            </a:r>
            <a:r>
              <a:rPr lang="en-US" dirty="0" err="1"/>
              <a:t>ugaone</a:t>
            </a:r>
            <a:r>
              <a:rPr lang="en-US" dirty="0"/>
              <a:t> </a:t>
            </a:r>
            <a:r>
              <a:rPr lang="en-US" dirty="0" err="1"/>
              <a:t>brzine</a:t>
            </a:r>
            <a:r>
              <a:rPr lang="en-US" dirty="0"/>
              <a:t> </a:t>
            </a:r>
            <a:r>
              <a:rPr lang="en-US" dirty="0" err="1"/>
              <a:t>rotacije</a:t>
            </a:r>
            <a:r>
              <a:rPr lang="en-US" dirty="0"/>
              <a:t> </a:t>
            </a:r>
            <a:r>
              <a:rPr lang="en-US" dirty="0" err="1"/>
              <a:t>uređaja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njegovih</a:t>
            </a:r>
            <a:r>
              <a:rPr lang="en-US" dirty="0"/>
              <a:t> </a:t>
            </a:r>
            <a:r>
              <a:rPr lang="en-US" dirty="0" err="1"/>
              <a:t>osa</a:t>
            </a:r>
            <a:r>
              <a:rPr lang="en-US" dirty="0"/>
              <a:t>: x, y 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sr-Latn-RS" dirty="0" smtClean="0"/>
              <a:t>z</a:t>
            </a:r>
          </a:p>
          <a:p>
            <a:r>
              <a:rPr lang="sr-Latn-RS" dirty="0" smtClean="0"/>
              <a:t>Detektuje rotacione pokrete</a:t>
            </a:r>
          </a:p>
          <a:p>
            <a:r>
              <a:rPr lang="sr-Latn-RS" dirty="0" smtClean="0"/>
              <a:t>rad/s</a:t>
            </a:r>
          </a:p>
          <a:p>
            <a:r>
              <a:rPr lang="en-US" dirty="0" err="1"/>
              <a:t>Detektuje</a:t>
            </a:r>
            <a:r>
              <a:rPr lang="en-US" dirty="0"/>
              <a:t> </a:t>
            </a:r>
            <a:r>
              <a:rPr lang="en-US" dirty="0" err="1"/>
              <a:t>najsitnije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u </a:t>
            </a:r>
            <a:r>
              <a:rPr lang="en-US" dirty="0" err="1"/>
              <a:t>rotaciji</a:t>
            </a:r>
            <a:r>
              <a:rPr lang="en-US" dirty="0"/>
              <a:t>, </a:t>
            </a:r>
            <a:r>
              <a:rPr lang="en-US" dirty="0" err="1"/>
              <a:t>čime</a:t>
            </a:r>
            <a:r>
              <a:rPr lang="en-US" dirty="0"/>
              <a:t> se </a:t>
            </a:r>
            <a:r>
              <a:rPr lang="en-US" dirty="0" err="1"/>
              <a:t>obezbeđuje</a:t>
            </a:r>
            <a:r>
              <a:rPr lang="en-US" dirty="0"/>
              <a:t> </a:t>
            </a:r>
            <a:r>
              <a:rPr lang="en-US" dirty="0" err="1"/>
              <a:t>visoka</a:t>
            </a:r>
            <a:r>
              <a:rPr lang="en-US" dirty="0"/>
              <a:t> </a:t>
            </a:r>
            <a:r>
              <a:rPr lang="en-US" dirty="0" err="1"/>
              <a:t>preciznost</a:t>
            </a:r>
            <a:r>
              <a:rPr lang="en-US" dirty="0"/>
              <a:t> </a:t>
            </a:r>
            <a:endParaRPr lang="sr-Latn-RS" dirty="0" smtClean="0"/>
          </a:p>
          <a:p>
            <a:r>
              <a:rPr lang="sr-Latn-RS" dirty="0" smtClean="0"/>
              <a:t>Reporting mode: on change</a:t>
            </a:r>
          </a:p>
          <a:p>
            <a:r>
              <a:rPr lang="sr-Latn-RS" dirty="0" smtClean="0"/>
              <a:t>Primena: </a:t>
            </a:r>
            <a:r>
              <a:rPr lang="sr-Latn-RS"/>
              <a:t>registrovanje </a:t>
            </a:r>
            <a:r>
              <a:rPr lang="sr-Latn-RS" smtClean="0"/>
              <a:t>pada, stabilizacija kamere, navigacija, prepoznavanje tipa fizičke aktivnosti</a:t>
            </a:r>
            <a:endParaRPr lang="pl-PL" dirty="0"/>
          </a:p>
          <a:p>
            <a:pPr marL="0" indent="0">
              <a:buNone/>
            </a:pPr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91" y="609600"/>
            <a:ext cx="1013671" cy="6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2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411" y="1575880"/>
            <a:ext cx="8348262" cy="43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2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12" y="460559"/>
            <a:ext cx="2986390" cy="60257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87" y="457199"/>
            <a:ext cx="3073532" cy="60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24-11-30 at 17.40.05_359ea26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79952" y="306969"/>
            <a:ext cx="2822405" cy="6273435"/>
          </a:xfrm>
        </p:spPr>
      </p:pic>
    </p:spTree>
    <p:extLst>
      <p:ext uri="{BB962C8B-B14F-4D97-AF65-F5344CB8AC3E}">
        <p14:creationId xmlns:p14="http://schemas.microsoft.com/office/powerpoint/2010/main" val="353781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646" y="1961744"/>
            <a:ext cx="8596668" cy="1320800"/>
          </a:xfrm>
        </p:spPr>
        <p:txBody>
          <a:bodyPr>
            <a:normAutofit/>
          </a:bodyPr>
          <a:lstStyle/>
          <a:p>
            <a:r>
              <a:rPr lang="sr-Latn-RS" sz="7200" dirty="0" smtClean="0"/>
              <a:t>Hvala na pažnji!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42" y="3775446"/>
            <a:ext cx="16002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9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Android platforma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4" y="1567180"/>
            <a:ext cx="10121885" cy="3880773"/>
          </a:xfrm>
        </p:spPr>
        <p:txBody>
          <a:bodyPr/>
          <a:lstStyle/>
          <a:p>
            <a:r>
              <a:rPr lang="sr-Latn-RS" dirty="0" smtClean="0"/>
              <a:t>Platforma koju je razvila kompanija Google</a:t>
            </a:r>
          </a:p>
          <a:p>
            <a:r>
              <a:rPr lang="sr-Latn-RS" dirty="0" smtClean="0"/>
              <a:t>Jedan od najpopularnijih operativnih sistema za pametne uređaje</a:t>
            </a:r>
          </a:p>
          <a:p>
            <a:r>
              <a:rPr lang="sr-Latn-RS" dirty="0" smtClean="0"/>
              <a:t>Bazira se na Linux jezgru</a:t>
            </a:r>
          </a:p>
          <a:p>
            <a:r>
              <a:rPr lang="sr-Latn-RS" dirty="0" smtClean="0"/>
              <a:t>Podržava različite verzije operativnih sistema – komplatibilnost sa starijim uredjajima</a:t>
            </a:r>
          </a:p>
          <a:p>
            <a:r>
              <a:rPr lang="sr-Latn-RS" dirty="0" smtClean="0"/>
              <a:t>Karakteristike: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Otvorenost i prilagodljivost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Višenitno programiranje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Kompletan ekosistem aplikacija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Podrška za različite uređaje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4" y="5735760"/>
            <a:ext cx="1989222" cy="1740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38" y="3172666"/>
            <a:ext cx="1138726" cy="1856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84" y="414645"/>
            <a:ext cx="2359855" cy="8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1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Android mobilne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46026"/>
          </a:xfrm>
        </p:spPr>
        <p:txBody>
          <a:bodyPr/>
          <a:lstStyle/>
          <a:p>
            <a:r>
              <a:rPr lang="sr-Latn-RS" dirty="0" smtClean="0"/>
              <a:t>Zdravlje, fitness, zabava, informisanje, finansije, kupovina...</a:t>
            </a:r>
          </a:p>
          <a:p>
            <a:r>
              <a:rPr lang="sr-Latn-RS" dirty="0" smtClean="0"/>
              <a:t>Klijentski deo  - interakcija sa korisnikom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Kotlin i Jetpack Compose</a:t>
            </a:r>
          </a:p>
          <a:p>
            <a:r>
              <a:rPr lang="sr-Latn-RS" dirty="0" smtClean="0"/>
              <a:t>Serverski deo – back-end deo aplikacije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Firebase Servisi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36" y="2595664"/>
            <a:ext cx="4262336" cy="42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0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Kotlin i Jetpack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3975"/>
            <a:ext cx="8596668" cy="4854102"/>
          </a:xfrm>
        </p:spPr>
        <p:txBody>
          <a:bodyPr/>
          <a:lstStyle/>
          <a:p>
            <a:r>
              <a:rPr lang="sr-Latn-RS" b="1" dirty="0" smtClean="0">
                <a:solidFill>
                  <a:schemeClr val="accent1"/>
                </a:solidFill>
              </a:rPr>
              <a:t>Kotlin</a:t>
            </a:r>
          </a:p>
          <a:p>
            <a:r>
              <a:rPr lang="sr-Latn-RS" dirty="0" smtClean="0"/>
              <a:t>Ključni alat za razvoj Android aplikacija</a:t>
            </a:r>
          </a:p>
          <a:p>
            <a:r>
              <a:rPr lang="sr-Latn-RS" dirty="0" smtClean="0"/>
              <a:t>Alternativa programskog jezika Java</a:t>
            </a:r>
          </a:p>
          <a:p>
            <a:r>
              <a:rPr lang="sr-Latn-RS" dirty="0" smtClean="0"/>
              <a:t>Kompatibilnost sa Javom</a:t>
            </a:r>
          </a:p>
          <a:p>
            <a:r>
              <a:rPr lang="sr-Latn-RS" dirty="0" smtClean="0"/>
              <a:t>Širok spektar biblioteka i alata</a:t>
            </a:r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b="1" dirty="0" smtClean="0">
                <a:solidFill>
                  <a:schemeClr val="accent1"/>
                </a:solidFill>
              </a:rPr>
              <a:t>Jetpack Compose</a:t>
            </a:r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691" y="2618959"/>
            <a:ext cx="2799348" cy="279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94" y="4140995"/>
            <a:ext cx="744742" cy="843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926" y="3048533"/>
            <a:ext cx="986877" cy="8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6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Sensor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2024"/>
            <a:ext cx="8596668" cy="4630851"/>
          </a:xfrm>
        </p:spPr>
        <p:txBody>
          <a:bodyPr/>
          <a:lstStyle/>
          <a:p>
            <a:r>
              <a:rPr lang="sr-Latn-RS" b="1" dirty="0" smtClean="0">
                <a:solidFill>
                  <a:schemeClr val="accent1"/>
                </a:solidFill>
              </a:rPr>
              <a:t>Definicija</a:t>
            </a:r>
            <a:r>
              <a:rPr lang="en-US" b="1" dirty="0" smtClean="0">
                <a:solidFill>
                  <a:schemeClr val="accent1"/>
                </a:solidFill>
              </a:rPr>
              <a:t>: </a:t>
            </a:r>
            <a:r>
              <a:rPr lang="en-US" dirty="0"/>
              <a:t>Sensor Manager je </a:t>
            </a:r>
            <a:r>
              <a:rPr lang="en-US" dirty="0" err="1"/>
              <a:t>komponenta</a:t>
            </a:r>
            <a:r>
              <a:rPr lang="en-US" dirty="0"/>
              <a:t> Android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hardverskim</a:t>
            </a:r>
            <a:r>
              <a:rPr lang="en-US" dirty="0"/>
              <a:t> </a:t>
            </a:r>
            <a:r>
              <a:rPr lang="en-US" dirty="0" err="1"/>
              <a:t>senzorima</a:t>
            </a:r>
            <a:r>
              <a:rPr lang="en-US" dirty="0"/>
              <a:t> </a:t>
            </a:r>
            <a:r>
              <a:rPr lang="en-US" dirty="0" err="1"/>
              <a:t>uređaja</a:t>
            </a:r>
            <a:r>
              <a:rPr lang="en-US" dirty="0"/>
              <a:t>.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dobijanje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</a:t>
            </a:r>
            <a:r>
              <a:rPr lang="en-US" dirty="0" err="1"/>
              <a:t>realnom</a:t>
            </a:r>
            <a:r>
              <a:rPr lang="en-US" dirty="0"/>
              <a:t> </a:t>
            </a:r>
            <a:r>
              <a:rPr lang="en-US" dirty="0" err="1"/>
              <a:t>vremenu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akcelerometar</a:t>
            </a:r>
            <a:r>
              <a:rPr lang="en-US" dirty="0"/>
              <a:t>, </a:t>
            </a:r>
            <a:r>
              <a:rPr lang="en-US" dirty="0" err="1"/>
              <a:t>žiroskop</a:t>
            </a:r>
            <a:r>
              <a:rPr lang="en-US" dirty="0"/>
              <a:t>, </a:t>
            </a:r>
            <a:r>
              <a:rPr lang="en-US" dirty="0" err="1"/>
              <a:t>magnetometar</a:t>
            </a:r>
            <a:r>
              <a:rPr lang="en-US" dirty="0"/>
              <a:t>, </a:t>
            </a:r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svetla</a:t>
            </a:r>
            <a:r>
              <a:rPr lang="en-US" dirty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drugi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err="1" smtClean="0"/>
              <a:t>platforma</a:t>
            </a:r>
            <a:r>
              <a:rPr lang="en-US" dirty="0" smtClean="0"/>
              <a:t> </a:t>
            </a:r>
            <a:r>
              <a:rPr lang="en-US" dirty="0" err="1" smtClean="0"/>
              <a:t>podr</a:t>
            </a:r>
            <a:r>
              <a:rPr lang="sr-Latn-RS" dirty="0" smtClean="0"/>
              <a:t>žava tri kategorije senzora: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Senzori pokreta -  </a:t>
            </a:r>
            <a:r>
              <a:rPr lang="it-IT" dirty="0"/>
              <a:t> sile ubrzanja i rotacione sile duž tri ose</a:t>
            </a:r>
            <a:endParaRPr lang="sr-Latn-R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Senzori okruženja - 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vazduha</a:t>
            </a:r>
            <a:r>
              <a:rPr lang="en-US" dirty="0"/>
              <a:t>, </a:t>
            </a:r>
            <a:r>
              <a:rPr lang="en-US" dirty="0" err="1"/>
              <a:t>pritisak</a:t>
            </a:r>
            <a:r>
              <a:rPr lang="en-US" dirty="0"/>
              <a:t>, </a:t>
            </a:r>
            <a:r>
              <a:rPr lang="en-US" dirty="0" err="1"/>
              <a:t>osvetljenost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vlažnost</a:t>
            </a:r>
            <a:endParaRPr lang="sr-Latn-R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Senzori pozicije -  </a:t>
            </a:r>
            <a:r>
              <a:rPr lang="en-US" dirty="0" err="1"/>
              <a:t>fizičku</a:t>
            </a:r>
            <a:r>
              <a:rPr lang="en-US" dirty="0"/>
              <a:t> </a:t>
            </a:r>
            <a:r>
              <a:rPr lang="en-US" dirty="0" err="1"/>
              <a:t>poziciju</a:t>
            </a:r>
            <a:r>
              <a:rPr lang="en-US" dirty="0"/>
              <a:t> </a:t>
            </a:r>
            <a:r>
              <a:rPr lang="en-US" dirty="0" err="1" smtClean="0"/>
              <a:t>uređaja</a:t>
            </a:r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Hardverski senzori - </a:t>
            </a:r>
            <a:r>
              <a:rPr lang="da-DK" dirty="0"/>
              <a:t>fizičke komponente ugrađene u uređaj, koje direktno mere specifične osobine </a:t>
            </a:r>
            <a:r>
              <a:rPr lang="da-DK" dirty="0" smtClean="0"/>
              <a:t>okruženja</a:t>
            </a:r>
            <a:endParaRPr lang="sr-Latn-RS" dirty="0" smtClean="0"/>
          </a:p>
          <a:p>
            <a:r>
              <a:rPr lang="sr-Latn-RS" dirty="0" smtClean="0"/>
              <a:t>Softverski senzori - </a:t>
            </a:r>
            <a:r>
              <a:rPr lang="en-US" dirty="0" err="1"/>
              <a:t>oponašaju</a:t>
            </a:r>
            <a:r>
              <a:rPr lang="en-US" dirty="0"/>
              <a:t> </a:t>
            </a:r>
            <a:r>
              <a:rPr lang="en-US" dirty="0" err="1"/>
              <a:t>hardverske</a:t>
            </a:r>
            <a:r>
              <a:rPr lang="en-US" dirty="0"/>
              <a:t> </a:t>
            </a:r>
            <a:r>
              <a:rPr lang="en-US" dirty="0" err="1" smtClean="0"/>
              <a:t>senzore</a:t>
            </a:r>
            <a:r>
              <a:rPr lang="sr-Latn-RS" dirty="0" smtClean="0"/>
              <a:t>. D</a:t>
            </a:r>
            <a:r>
              <a:rPr lang="en-US" dirty="0" err="1" smtClean="0"/>
              <a:t>obijaju</a:t>
            </a:r>
            <a:r>
              <a:rPr lang="en-US" dirty="0" smtClean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kombinovanjem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hardverskih</a:t>
            </a:r>
            <a:r>
              <a:rPr lang="en-US" dirty="0"/>
              <a:t> </a:t>
            </a:r>
            <a:r>
              <a:rPr lang="en-US" dirty="0" err="1"/>
              <a:t>senzora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1629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Sensor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8226"/>
            <a:ext cx="8801036" cy="5368158"/>
          </a:xfrm>
        </p:spPr>
        <p:txBody>
          <a:bodyPr>
            <a:normAutofit/>
          </a:bodyPr>
          <a:lstStyle/>
          <a:p>
            <a:r>
              <a:rPr lang="sr-Latn-RS" dirty="0" smtClean="0"/>
              <a:t>D</a:t>
            </a:r>
            <a:r>
              <a:rPr lang="en-US" dirty="0" err="1" smtClean="0"/>
              <a:t>eo</a:t>
            </a:r>
            <a:r>
              <a:rPr lang="en-US" dirty="0" smtClean="0"/>
              <a:t> </a:t>
            </a:r>
            <a:r>
              <a:rPr lang="en-US" dirty="0"/>
              <a:t>Android SDK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aplikacijama</a:t>
            </a:r>
            <a:r>
              <a:rPr lang="en-US" dirty="0"/>
              <a:t> </a:t>
            </a:r>
            <a:r>
              <a:rPr lang="en-US" dirty="0" err="1" smtClean="0"/>
              <a:t>pristup</a:t>
            </a:r>
            <a:r>
              <a:rPr lang="sr-Latn-RS" dirty="0"/>
              <a:t> </a:t>
            </a:r>
            <a:r>
              <a:rPr lang="en-US" dirty="0" err="1" smtClean="0"/>
              <a:t>senzorima</a:t>
            </a:r>
            <a:endParaRPr lang="sr-Latn-RS" dirty="0" smtClean="0"/>
          </a:p>
          <a:p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pružaju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o </a:t>
            </a:r>
            <a:r>
              <a:rPr lang="en-US" dirty="0" err="1"/>
              <a:t>fizičkim</a:t>
            </a:r>
            <a:r>
              <a:rPr lang="en-US" dirty="0"/>
              <a:t> </a:t>
            </a:r>
            <a:r>
              <a:rPr lang="en-US" dirty="0" err="1"/>
              <a:t>karakteristikama</a:t>
            </a:r>
            <a:r>
              <a:rPr lang="en-US" dirty="0"/>
              <a:t> </a:t>
            </a:r>
            <a:r>
              <a:rPr lang="en-US" dirty="0" err="1"/>
              <a:t>uređaja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njegovom</a:t>
            </a:r>
            <a:r>
              <a:rPr lang="en-US" dirty="0"/>
              <a:t> </a:t>
            </a:r>
            <a:r>
              <a:rPr lang="en-US" dirty="0" err="1"/>
              <a:t>okruženju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ubrzanje</a:t>
            </a:r>
            <a:r>
              <a:rPr lang="en-US" dirty="0"/>
              <a:t>, </a:t>
            </a:r>
            <a:r>
              <a:rPr lang="en-US" dirty="0" err="1"/>
              <a:t>rotacija</a:t>
            </a:r>
            <a:r>
              <a:rPr lang="en-US" dirty="0"/>
              <a:t>, </a:t>
            </a:r>
            <a:r>
              <a:rPr lang="en-US" dirty="0" err="1"/>
              <a:t>svetlost</a:t>
            </a:r>
            <a:r>
              <a:rPr lang="en-US" dirty="0"/>
              <a:t>, </a:t>
            </a:r>
            <a:r>
              <a:rPr lang="en-US" dirty="0" err="1" smtClean="0"/>
              <a:t>temperatura</a:t>
            </a:r>
            <a:r>
              <a:rPr lang="sr-Latn-RS" dirty="0" smtClean="0"/>
              <a:t>...</a:t>
            </a:r>
          </a:p>
          <a:p>
            <a:endParaRPr lang="sr-Latn-RS" dirty="0" smtClean="0"/>
          </a:p>
          <a:p>
            <a:r>
              <a:rPr lang="sr-Latn-RS" dirty="0" smtClean="0"/>
              <a:t>Uključuje: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SensorManager</a:t>
            </a:r>
            <a:r>
              <a:rPr lang="sr-Latn-RS" dirty="0" smtClean="0"/>
              <a:t> - </a:t>
            </a:r>
            <a:r>
              <a:rPr lang="en-US" dirty="0" err="1"/>
              <a:t>kreiranje</a:t>
            </a:r>
            <a:r>
              <a:rPr lang="en-US" dirty="0"/>
              <a:t> instance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 smtClean="0"/>
              <a:t>senzora</a:t>
            </a:r>
            <a:endParaRPr lang="sr-Latn-R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Sensor</a:t>
            </a:r>
            <a:r>
              <a:rPr lang="sr-Latn-RS" dirty="0" smtClean="0"/>
              <a:t> - </a:t>
            </a:r>
            <a:r>
              <a:rPr lang="en-US" dirty="0" err="1"/>
              <a:t>kreiranje</a:t>
            </a:r>
            <a:r>
              <a:rPr lang="en-US" dirty="0"/>
              <a:t> instance </a:t>
            </a:r>
            <a:r>
              <a:rPr lang="en-US" dirty="0" err="1"/>
              <a:t>određenog</a:t>
            </a:r>
            <a:r>
              <a:rPr lang="en-US" dirty="0"/>
              <a:t> </a:t>
            </a:r>
            <a:r>
              <a:rPr lang="en-US" dirty="0" err="1" smtClean="0"/>
              <a:t>senzora</a:t>
            </a:r>
            <a:endParaRPr lang="sr-Latn-R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SensorEvent</a:t>
            </a:r>
            <a:r>
              <a:rPr lang="sr-Latn-RS" dirty="0" smtClean="0"/>
              <a:t> – kreiranje objekta koji pruža sledeće informacije: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s</a:t>
            </a:r>
            <a:r>
              <a:rPr lang="en-US" dirty="0" err="1" smtClean="0"/>
              <a:t>irove</a:t>
            </a:r>
            <a:r>
              <a:rPr lang="sr-Latn-RS" dirty="0" smtClean="0"/>
              <a:t> (raw)</a:t>
            </a:r>
            <a:r>
              <a:rPr lang="en-US" dirty="0" smtClean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 smtClean="0"/>
              <a:t>senzora</a:t>
            </a:r>
            <a:endParaRPr lang="sr-Latn-R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tip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generisao</a:t>
            </a:r>
            <a:r>
              <a:rPr lang="en-US" dirty="0"/>
              <a:t> </a:t>
            </a:r>
            <a:r>
              <a:rPr lang="en-US" dirty="0" err="1" smtClean="0"/>
              <a:t>događaj</a:t>
            </a:r>
            <a:r>
              <a:rPr lang="sr-Latn-RS" dirty="0" smtClean="0"/>
              <a:t> (event)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tačnost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endParaRPr lang="sr-Latn-R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vremensku</a:t>
            </a:r>
            <a:r>
              <a:rPr lang="en-US" dirty="0"/>
              <a:t> </a:t>
            </a:r>
            <a:r>
              <a:rPr lang="en-US" dirty="0" err="1"/>
              <a:t>oznaku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događaj</a:t>
            </a:r>
            <a:r>
              <a:rPr lang="sr-Latn-RS" dirty="0" smtClean="0"/>
              <a:t> (timestamp)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SensorEventListener</a:t>
            </a:r>
            <a:r>
              <a:rPr lang="sr-Latn-RS" dirty="0" smtClean="0"/>
              <a:t> - i</a:t>
            </a:r>
            <a:r>
              <a:rPr lang="en-US" dirty="0" err="1"/>
              <a:t>nterfejs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povratnog</a:t>
            </a:r>
            <a:r>
              <a:rPr lang="en-US" dirty="0"/>
              <a:t> </a:t>
            </a:r>
            <a:r>
              <a:rPr lang="en-US" dirty="0" err="1"/>
              <a:t>poziva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primaju</a:t>
            </a:r>
            <a:r>
              <a:rPr lang="en-US" dirty="0"/>
              <a:t> </a:t>
            </a:r>
            <a:r>
              <a:rPr lang="en-US" dirty="0" err="1" smtClean="0"/>
              <a:t>obaveštenja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promeni</a:t>
            </a:r>
            <a:r>
              <a:rPr lang="en-US" dirty="0"/>
              <a:t> </a:t>
            </a:r>
            <a:r>
              <a:rPr lang="en-US" dirty="0" err="1"/>
              <a:t>tačnost</a:t>
            </a:r>
            <a:r>
              <a:rPr lang="en-US" dirty="0"/>
              <a:t> </a:t>
            </a:r>
            <a:r>
              <a:rPr lang="en-US" dirty="0" err="1"/>
              <a:t>senzora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3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 zadaci Sensor API-ja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70" y="1718442"/>
            <a:ext cx="8911395" cy="4709176"/>
          </a:xfrm>
        </p:spPr>
        <p:txBody>
          <a:bodyPr>
            <a:normAutofit/>
          </a:bodyPr>
          <a:lstStyle/>
          <a:p>
            <a:r>
              <a:rPr lang="en-US" dirty="0" err="1"/>
              <a:t>Identifikacija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njihovih</a:t>
            </a:r>
            <a:r>
              <a:rPr lang="en-US" dirty="0"/>
              <a:t> </a:t>
            </a:r>
            <a:r>
              <a:rPr lang="en-US" dirty="0" err="1" smtClean="0"/>
              <a:t>mogućnosti</a:t>
            </a:r>
            <a:endParaRPr lang="sr-Latn-R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Idetifikovanje postojećih senzora na uređaju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Omogućavanje/onemogućavanje funkcionalnosti aplikacije u zavisnosti od postojećih senzora</a:t>
            </a:r>
          </a:p>
          <a:p>
            <a:r>
              <a:rPr lang="en-US" dirty="0" err="1" smtClean="0"/>
              <a:t>Praćenje</a:t>
            </a:r>
            <a:r>
              <a:rPr lang="en-US" dirty="0" smtClean="0"/>
              <a:t> </a:t>
            </a:r>
            <a:r>
              <a:rPr lang="en-US" dirty="0" err="1"/>
              <a:t>događaja</a:t>
            </a:r>
            <a:r>
              <a:rPr lang="en-US" dirty="0"/>
              <a:t> </a:t>
            </a:r>
            <a:r>
              <a:rPr lang="en-US" dirty="0" err="1" smtClean="0"/>
              <a:t>senzora</a:t>
            </a:r>
            <a:endParaRPr lang="sr-Latn-R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Dobijanje sirovih podataka iz senzora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Događaj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</a:t>
            </a:r>
            <a:r>
              <a:rPr lang="en-US" dirty="0" err="1"/>
              <a:t>javlja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put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detektuje</a:t>
            </a:r>
            <a:r>
              <a:rPr lang="en-US" dirty="0"/>
              <a:t> </a:t>
            </a:r>
            <a:r>
              <a:rPr lang="en-US" dirty="0" err="1"/>
              <a:t>promenu</a:t>
            </a:r>
            <a:r>
              <a:rPr lang="en-US" dirty="0"/>
              <a:t> u </a:t>
            </a:r>
            <a:r>
              <a:rPr lang="en-US" dirty="0" err="1"/>
              <a:t>parametrima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 smtClean="0"/>
              <a:t>meri</a:t>
            </a:r>
            <a:endParaRPr lang="sr-Latn-R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Č</a:t>
            </a:r>
            <a:r>
              <a:rPr lang="en-US" dirty="0" err="1" smtClean="0"/>
              <a:t>etiri</a:t>
            </a:r>
            <a:r>
              <a:rPr lang="en-US" dirty="0" smtClean="0"/>
              <a:t> </a:t>
            </a:r>
            <a:r>
              <a:rPr lang="en-US" dirty="0" err="1"/>
              <a:t>ključne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: </a:t>
            </a:r>
            <a:endParaRPr lang="sr-Latn-R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naziv</a:t>
            </a:r>
            <a:r>
              <a:rPr lang="en-US" dirty="0" smtClean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pokrenuo</a:t>
            </a:r>
            <a:r>
              <a:rPr lang="en-US" dirty="0"/>
              <a:t> </a:t>
            </a:r>
            <a:r>
              <a:rPr lang="en-US" dirty="0" err="1" smtClean="0"/>
              <a:t>događaj</a:t>
            </a:r>
            <a:r>
              <a:rPr lang="en-US" dirty="0" smtClean="0"/>
              <a:t> </a:t>
            </a:r>
            <a:endParaRPr lang="sr-Latn-R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vremensku</a:t>
            </a:r>
            <a:r>
              <a:rPr lang="en-US" dirty="0" smtClean="0"/>
              <a:t> </a:t>
            </a:r>
            <a:r>
              <a:rPr lang="en-US" dirty="0" err="1"/>
              <a:t>oznaku</a:t>
            </a:r>
            <a:r>
              <a:rPr lang="en-US" dirty="0"/>
              <a:t> </a:t>
            </a:r>
            <a:r>
              <a:rPr lang="en-US" dirty="0" err="1" smtClean="0"/>
              <a:t>događaja</a:t>
            </a:r>
            <a:r>
              <a:rPr lang="en-US" dirty="0" smtClean="0"/>
              <a:t> </a:t>
            </a:r>
            <a:endParaRPr lang="sr-Latn-R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tačnost</a:t>
            </a:r>
            <a:r>
              <a:rPr lang="en-US" dirty="0" smtClean="0"/>
              <a:t> </a:t>
            </a:r>
            <a:r>
              <a:rPr lang="en-US" dirty="0" err="1"/>
              <a:t>događaja</a:t>
            </a:r>
            <a:r>
              <a:rPr lang="en-US" dirty="0"/>
              <a:t> </a:t>
            </a:r>
            <a:endParaRPr lang="sr-Latn-R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sirove</a:t>
            </a:r>
            <a:r>
              <a:rPr lang="en-US" dirty="0" smtClean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pokrenuli</a:t>
            </a:r>
            <a:r>
              <a:rPr lang="en-US" dirty="0"/>
              <a:t> </a:t>
            </a:r>
            <a:r>
              <a:rPr lang="en-US" dirty="0" err="1"/>
              <a:t>događaj</a:t>
            </a:r>
            <a:endParaRPr lang="sr-Latn-RS" dirty="0"/>
          </a:p>
          <a:p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5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WalkApp 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635" y="1930400"/>
            <a:ext cx="3279228" cy="2979683"/>
          </a:xfrm>
        </p:spPr>
        <p:txBody>
          <a:bodyPr/>
          <a:lstStyle/>
          <a:p>
            <a:r>
              <a:rPr lang="sr-Latn-RS" dirty="0" smtClean="0"/>
              <a:t>SensorManager</a:t>
            </a:r>
          </a:p>
          <a:p>
            <a:r>
              <a:rPr lang="sr-Latn-RS" dirty="0" smtClean="0"/>
              <a:t>Brojanje koraka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Step Counter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Step Detector</a:t>
            </a:r>
          </a:p>
          <a:p>
            <a:r>
              <a:rPr lang="sr-Latn-RS" dirty="0" smtClean="0"/>
              <a:t>Detekcija pada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Accelerometer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 smtClean="0"/>
              <a:t>Gyroscope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64" y="2519340"/>
            <a:ext cx="2172211" cy="1358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87" y="4649820"/>
            <a:ext cx="1111120" cy="220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4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Osnovni</a:t>
            </a:r>
            <a:r>
              <a:rPr lang="en-US" b="1" dirty="0"/>
              <a:t> </a:t>
            </a:r>
            <a:r>
              <a:rPr lang="en-US" b="1" dirty="0" err="1"/>
              <a:t>koraci</a:t>
            </a:r>
            <a:r>
              <a:rPr lang="en-US" b="1" dirty="0"/>
              <a:t> </a:t>
            </a:r>
            <a:r>
              <a:rPr lang="en-US" b="1" dirty="0" err="1"/>
              <a:t>za</a:t>
            </a:r>
            <a:r>
              <a:rPr lang="en-US" b="1" dirty="0"/>
              <a:t> rad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SensorManager</a:t>
            </a:r>
            <a:r>
              <a:rPr lang="en-US" b="1" dirty="0"/>
              <a:t>-om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80059"/>
            <a:ext cx="8596668" cy="4516108"/>
          </a:xfrm>
        </p:spPr>
        <p:txBody>
          <a:bodyPr/>
          <a:lstStyle/>
          <a:p>
            <a:r>
              <a:rPr lang="sr-Latn-RS" dirty="0" smtClean="0"/>
              <a:t>Instanciranje</a:t>
            </a:r>
          </a:p>
          <a:p>
            <a:r>
              <a:rPr lang="sr-Latn-RS" dirty="0" smtClean="0"/>
              <a:t>Pronalaženje senzora</a:t>
            </a:r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Registracija senzora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Odjava senzora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19" y="2280059"/>
            <a:ext cx="6716062" cy="419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883" y="2832485"/>
            <a:ext cx="6258798" cy="571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883" y="3704486"/>
            <a:ext cx="6169266" cy="1456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883" y="5646548"/>
            <a:ext cx="4322629" cy="6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614</Words>
  <Application>Microsoft Office PowerPoint</Application>
  <PresentationFormat>Widescreen</PresentationFormat>
  <Paragraphs>120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Sensor Manager u Android mobilnim aplikacijama</vt:lpstr>
      <vt:lpstr>Android platforma</vt:lpstr>
      <vt:lpstr>Android mobilne aplikacije</vt:lpstr>
      <vt:lpstr>Kotlin i Jetpack Compose</vt:lpstr>
      <vt:lpstr>Sensor Manager</vt:lpstr>
      <vt:lpstr>Sensor Framework</vt:lpstr>
      <vt:lpstr>Osnovni zadaci Sensor API-ja</vt:lpstr>
      <vt:lpstr>WalkApp aplikacija</vt:lpstr>
      <vt:lpstr>Osnovni koraci za rad sa SensorManager-om</vt:lpstr>
      <vt:lpstr>Step Counter</vt:lpstr>
      <vt:lpstr>Step Detector</vt:lpstr>
      <vt:lpstr>PowerPoint Presentation</vt:lpstr>
      <vt:lpstr>Akcelerometar </vt:lpstr>
      <vt:lpstr>Žiroskop </vt:lpstr>
      <vt:lpstr>PowerPoint Presentation</vt:lpstr>
      <vt:lpstr>PowerPoint Presentation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Manager u Android mobilnim aplikacijama</dc:title>
  <dc:creator>Windows User</dc:creator>
  <cp:lastModifiedBy>Windows User</cp:lastModifiedBy>
  <cp:revision>24</cp:revision>
  <dcterms:created xsi:type="dcterms:W3CDTF">2024-12-01T15:30:50Z</dcterms:created>
  <dcterms:modified xsi:type="dcterms:W3CDTF">2024-12-01T21:25:19Z</dcterms:modified>
</cp:coreProperties>
</file>