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3" r:id="rId3"/>
    <p:sldId id="269" r:id="rId4"/>
    <p:sldId id="264" r:id="rId5"/>
    <p:sldId id="265" r:id="rId6"/>
    <p:sldId id="266" r:id="rId7"/>
    <p:sldId id="267" r:id="rId8"/>
    <p:sldId id="274" r:id="rId9"/>
    <p:sldId id="273" r:id="rId10"/>
    <p:sldId id="272" r:id="rId11"/>
    <p:sldId id="268" r:id="rId12"/>
    <p:sldId id="27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AA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23A6D-4C38-4B92-890D-1B11811B79B3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E41FD-48AF-40A7-8A76-649A1E34DE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45093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4900" y="505839"/>
            <a:ext cx="7766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Contexto de Negócio- Condomínio Jardins das cidades 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617849" y="3656318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746167" y="3066191"/>
            <a:ext cx="2885375" cy="1671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 Interna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43856" y="1475233"/>
            <a:ext cx="34522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200" dirty="0" smtClean="0"/>
              <a:t>Consultar informação do condomínio</a:t>
            </a:r>
            <a:r>
              <a:rPr lang="pt-BR" sz="1300" dirty="0" smtClean="0"/>
              <a:t>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Atualizar informações (carro, dependentes),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Agendar reserva área comum,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o síndico,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a administração,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Retirar Chave do Salão área comum com Administração,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Cadastrar prestador de serviço,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Cancelar reserva área comum, 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Retirada de encomendas,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Fazer  reclamação 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962732" y="3987059"/>
            <a:ext cx="3759051" cy="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532419" y="536174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Administração externa</a:t>
            </a:r>
            <a:endParaRPr lang="pt-BR" dirty="0"/>
          </a:p>
        </p:txBody>
      </p:sp>
      <p:cxnSp>
        <p:nvCxnSpPr>
          <p:cNvPr id="8" name="Conector reto 7"/>
          <p:cNvCxnSpPr>
            <a:stCxn id="7" idx="0"/>
            <a:endCxn id="4" idx="2"/>
          </p:cNvCxnSpPr>
          <p:nvPr/>
        </p:nvCxnSpPr>
        <p:spPr>
          <a:xfrm flipH="1" flipV="1">
            <a:off x="7188855" y="4737416"/>
            <a:ext cx="9910" cy="62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470401" y="4789715"/>
            <a:ext cx="26666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11 - Receber fatura para emissão de boleto do condomínio. </a:t>
            </a:r>
            <a:endParaRPr lang="pt-BR" sz="1300" dirty="0"/>
          </a:p>
        </p:txBody>
      </p:sp>
    </p:spTree>
    <p:extLst>
      <p:ext uri="{BB962C8B-B14F-4D97-AF65-F5344CB8AC3E}">
        <p14:creationId xmlns="" xmlns:p14="http://schemas.microsoft.com/office/powerpoint/2010/main" val="13142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9. Cenário: Retirar encomendas 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 retirada da  encomendas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10. Cenário: Fazer reclamação 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da  reclamação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7"/>
            <a:ext cx="8229600" cy="14961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11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Cenário: Receber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fatura para emissão de boleto do condomínio 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02146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Administração Externa 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>
            <a:stCxn id="3" idx="3"/>
            <a:endCxn id="5" idx="1"/>
          </p:cNvCxnSpPr>
          <p:nvPr/>
        </p:nvCxnSpPr>
        <p:spPr>
          <a:xfrm>
            <a:off x="2834837" y="3180866"/>
            <a:ext cx="2937136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/>
              <a:t>Solicitar o Boleto 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8" name="Conector reto 7"/>
          <p:cNvCxnSpPr>
            <a:stCxn id="5" idx="2"/>
            <a:endCxn id="7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785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 smtClean="0"/>
              <a:t>Cenário: </a:t>
            </a:r>
            <a:r>
              <a:rPr lang="pt-BR" sz="2800" dirty="0"/>
              <a:t>Consultar </a:t>
            </a:r>
            <a:r>
              <a:rPr lang="pt-BR" sz="2800" dirty="0" smtClean="0"/>
              <a:t>informação do condomínio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674370" y="3844869"/>
            <a:ext cx="1465380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 Disponibilizar as informações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>
            <a:off x="6407059" y="3484032"/>
            <a:ext cx="1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55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2. Cenário: Atualizar informações (Carro, dependentes)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30826" y="3743269"/>
            <a:ext cx="1470142" cy="605211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atualização das informações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65897" y="3484032"/>
            <a:ext cx="41162" cy="25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804084" y="505839"/>
            <a:ext cx="6805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3. Cenário: Agendar reserva área comum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Realizar agendamento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9358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694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4</a:t>
            </a:r>
            <a:r>
              <a:rPr lang="pt-BR" sz="2800" dirty="0" smtClean="0"/>
              <a:t>. Cenário: Solicitar reunião com o síndico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064000" y="1512996"/>
            <a:ext cx="4441371" cy="3465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755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2385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4557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com o síndico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5375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664601" y="2868874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Escritório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466577" y="3823098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Definir Agenda</a:t>
            </a:r>
          </a:p>
          <a:p>
            <a:pPr algn="ctr"/>
            <a:r>
              <a:rPr lang="pt-BR" sz="800" b="1" dirty="0" smtClean="0"/>
              <a:t>(</a:t>
            </a:r>
            <a:r>
              <a:rPr lang="pt-BR" sz="800" b="1" dirty="0" smtClean="0"/>
              <a:t>Capacidade da Recepção)</a:t>
            </a:r>
            <a:endParaRPr lang="pt-BR" sz="800" b="1" dirty="0"/>
          </a:p>
        </p:txBody>
      </p:sp>
      <p:cxnSp>
        <p:nvCxnSpPr>
          <p:cNvPr id="14" name="Conector reto 13"/>
          <p:cNvCxnSpPr>
            <a:stCxn id="12" idx="2"/>
            <a:endCxn id="13" idx="0"/>
          </p:cNvCxnSpPr>
          <p:nvPr/>
        </p:nvCxnSpPr>
        <p:spPr>
          <a:xfrm flipH="1">
            <a:off x="7283701" y="3462261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6980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804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5. Cenário: Solicitar reunião com a administração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 com administração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389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6. Cenário: Retirar chave do salão área comum com Administração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741251" cy="61101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pt-BR" sz="1000" dirty="0" smtClean="0"/>
              <a:t>Tratar  retirada  da chave do Salão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>
            <a:off x="6407059" y="3484032"/>
            <a:ext cx="3751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7. Cenário: Cadastrar prestador de serviço </a:t>
            </a:r>
            <a:br>
              <a:rPr lang="pt-BR" sz="28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29275" y="3752850"/>
            <a:ext cx="1535487" cy="552450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Cadastrar prestador de serviços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7019" y="3484032"/>
            <a:ext cx="10040" cy="26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8. Cenário: Cancelar reserva área comum </a:t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59435" y="3815841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Cancelar reserva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76559" y="3484032"/>
            <a:ext cx="30500" cy="33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295</Words>
  <Application>Microsoft Office PowerPoint</Application>
  <PresentationFormat>Apresentação na tela (4:3)</PresentationFormat>
  <Paragraphs>162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  2. Cenário: Atualizar informações (Carro, dependentes)   </vt:lpstr>
      <vt:lpstr>Slide 4</vt:lpstr>
      <vt:lpstr>Slide 5</vt:lpstr>
      <vt:lpstr>Slide 6</vt:lpstr>
      <vt:lpstr>   6. Cenário: Retirar chave do salão área comum com Administração   </vt:lpstr>
      <vt:lpstr>   7. Cenário: Cadastrar prestador de serviço    </vt:lpstr>
      <vt:lpstr> 8. Cenário: Cancelar reserva área comum  </vt:lpstr>
      <vt:lpstr> 9. Cenário: Retirar encomendas   </vt:lpstr>
      <vt:lpstr> 10. Cenário: Fazer reclamação  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Convex</cp:lastModifiedBy>
  <cp:revision>31</cp:revision>
  <dcterms:modified xsi:type="dcterms:W3CDTF">2021-04-09T22:14:21Z</dcterms:modified>
</cp:coreProperties>
</file>