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63" r:id="rId5"/>
    <p:sldId id="265" r:id="rId6"/>
    <p:sldId id="257" r:id="rId7"/>
    <p:sldId id="256" r:id="rId8"/>
    <p:sldId id="26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30" y="14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13FE-2268-46F0-9340-4280E0364C2D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onvex\Downloads\8 - Solicitar cancelamento reserva área comum (4).jpeg"/>
          <p:cNvPicPr>
            <a:picLocks noChangeAspect="1" noChangeArrowheads="1"/>
          </p:cNvPicPr>
          <p:nvPr/>
        </p:nvPicPr>
        <p:blipFill>
          <a:blip r:embed="rId2" cstate="print"/>
          <a:srcRect r="45687"/>
          <a:stretch>
            <a:fillRect/>
          </a:stretch>
        </p:blipFill>
        <p:spPr bwMode="auto">
          <a:xfrm>
            <a:off x="539552" y="492817"/>
            <a:ext cx="8604448" cy="63651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3- Agendar reserva área comu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748464" cy="67956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Convex\Downloads\7 - Cadastrar prestador de  serviço (11).jpeg"/>
          <p:cNvPicPr>
            <a:picLocks noChangeAspect="1" noChangeArrowheads="1"/>
          </p:cNvPicPr>
          <p:nvPr/>
        </p:nvPicPr>
        <p:blipFill>
          <a:blip r:embed="rId2" cstate="print"/>
          <a:srcRect l="1959"/>
          <a:stretch>
            <a:fillRect/>
          </a:stretch>
        </p:blipFill>
        <p:spPr bwMode="auto">
          <a:xfrm>
            <a:off x="0" y="620688"/>
            <a:ext cx="9144000" cy="489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onvex\Downloads\8 - Solicitar cancelamento reserva área comum (2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1621" cy="5445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332657"/>
            <a:ext cx="7488832" cy="936104"/>
          </a:xfrm>
        </p:spPr>
        <p:txBody>
          <a:bodyPr>
            <a:normAutofit/>
          </a:bodyPr>
          <a:lstStyle/>
          <a:p>
            <a:r>
              <a:rPr lang="pt-BR" sz="2000" dirty="0" smtClean="0"/>
              <a:t>5-</a:t>
            </a:r>
            <a:r>
              <a:rPr lang="pt-BR" sz="2000" dirty="0" smtClean="0"/>
              <a:t> Solicitar reunião com a a</a:t>
            </a:r>
            <a:r>
              <a:rPr lang="pt-BR" sz="2000" dirty="0" smtClean="0"/>
              <a:t>dministração</a:t>
            </a:r>
            <a:endParaRPr lang="pt-BR" sz="2000" dirty="0"/>
          </a:p>
        </p:txBody>
      </p:sp>
      <p:pic>
        <p:nvPicPr>
          <p:cNvPr id="5" name="Picture 3" descr="C:\Users\Convex\Downloads\8 - Solicitar cancelamento reserva área comum (3).jpeg"/>
          <p:cNvPicPr>
            <a:picLocks noChangeAspect="1" noChangeArrowheads="1"/>
          </p:cNvPicPr>
          <p:nvPr/>
        </p:nvPicPr>
        <p:blipFill>
          <a:blip r:embed="rId2" cstate="print"/>
          <a:srcRect t="13803" r="36183"/>
          <a:stretch>
            <a:fillRect/>
          </a:stretch>
        </p:blipFill>
        <p:spPr bwMode="auto">
          <a:xfrm>
            <a:off x="0" y="1268760"/>
            <a:ext cx="8964488" cy="5395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Convex\Downloads\8 - Solicitar cancelamento reserva área comum (7).jpeg"/>
          <p:cNvPicPr>
            <a:picLocks noChangeAspect="1" noChangeArrowheads="1"/>
          </p:cNvPicPr>
          <p:nvPr/>
        </p:nvPicPr>
        <p:blipFill>
          <a:blip r:embed="rId2" cstate="print"/>
          <a:srcRect r="37450"/>
          <a:stretch>
            <a:fillRect/>
          </a:stretch>
        </p:blipFill>
        <p:spPr bwMode="auto">
          <a:xfrm>
            <a:off x="0" y="188640"/>
            <a:ext cx="8892480" cy="6669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onvex\Downloads\8 - Solicitar cancelamento reserva área comum (5).jpeg"/>
          <p:cNvPicPr>
            <a:picLocks noChangeAspect="1" noChangeArrowheads="1"/>
          </p:cNvPicPr>
          <p:nvPr/>
        </p:nvPicPr>
        <p:blipFill>
          <a:blip r:embed="rId2" cstate="print"/>
          <a:srcRect r="36142"/>
          <a:stretch>
            <a:fillRect/>
          </a:stretch>
        </p:blipFill>
        <p:spPr bwMode="auto">
          <a:xfrm>
            <a:off x="-1" y="764704"/>
            <a:ext cx="9144001" cy="6093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onvex\Downloads\8 - Solicitar cancelamento reserva área comum (8).jpeg"/>
          <p:cNvPicPr>
            <a:picLocks noChangeAspect="1" noChangeArrowheads="1"/>
          </p:cNvPicPr>
          <p:nvPr/>
        </p:nvPicPr>
        <p:blipFill>
          <a:blip r:embed="rId2" cstate="print"/>
          <a:srcRect r="38704"/>
          <a:stretch>
            <a:fillRect/>
          </a:stretch>
        </p:blipFill>
        <p:spPr bwMode="auto">
          <a:xfrm>
            <a:off x="-1" y="0"/>
            <a:ext cx="9144001" cy="6453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6</Words>
  <Application>Microsoft Office PowerPoint</Application>
  <PresentationFormat>Apresentação na tela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5- Solicitar reunião com a administração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Convex</dc:creator>
  <cp:lastModifiedBy>Convex</cp:lastModifiedBy>
  <cp:revision>23</cp:revision>
  <dcterms:created xsi:type="dcterms:W3CDTF">2021-04-01T21:40:04Z</dcterms:created>
  <dcterms:modified xsi:type="dcterms:W3CDTF">2021-04-09T23:53:27Z</dcterms:modified>
</cp:coreProperties>
</file>