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1" r:id="rId5"/>
    <p:sldId id="262" r:id="rId6"/>
    <p:sldId id="256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13FE-2268-46F0-9340-4280E0364C2D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16C-DCC3-46FE-A1E9-20B902B9189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onvex\Downloads\7 - Cadastrar prestador de  serviço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0"/>
            <a:ext cx="5760640" cy="6772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3- Agendar reserva área comu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60648"/>
            <a:ext cx="8122343" cy="6309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onvex\Downloads\7 - Cadastrar prestador de  serviço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544616" cy="65186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onvex\Downloads\7 - Cadastrar prestador de  serviço (7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6374969" cy="6597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Convex\Downloads\7 - Cadastrar prestador de  serviço (8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0"/>
            <a:ext cx="5190948" cy="6525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onvex\Downloads\7 - Cadastrar prestador de  serviço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0"/>
            <a:ext cx="6192688" cy="6696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onvex\Downloads\7 - Cadastrar prestador de  serviço (5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0"/>
            <a:ext cx="634180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Apresentação na tela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6</cp:revision>
  <dcterms:created xsi:type="dcterms:W3CDTF">2021-04-01T21:40:04Z</dcterms:created>
  <dcterms:modified xsi:type="dcterms:W3CDTF">2021-04-01T23:47:21Z</dcterms:modified>
</cp:coreProperties>
</file>