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262" r:id="rId2"/>
    <p:sldId id="263" r:id="rId3"/>
    <p:sldId id="269" r:id="rId4"/>
    <p:sldId id="264" r:id="rId5"/>
    <p:sldId id="265" r:id="rId6"/>
    <p:sldId id="266" r:id="rId7"/>
    <p:sldId id="267" r:id="rId8"/>
    <p:sldId id="274" r:id="rId9"/>
    <p:sldId id="273" r:id="rId10"/>
    <p:sldId id="272" r:id="rId11"/>
    <p:sldId id="268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AA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23A6D-4C38-4B92-890D-1B11811B79B3}" type="datetimeFigureOut">
              <a:rPr lang="pt-BR" smtClean="0"/>
              <a:pPr/>
              <a:t>13/03/2021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E41FD-48AF-40A7-8A76-649A1E34DE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450939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74900" y="505839"/>
            <a:ext cx="7766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Contexto de Negócio- Condomínio Jardins das cidades </a:t>
            </a:r>
            <a:endParaRPr lang="pt-BR" sz="2800" dirty="0"/>
          </a:p>
        </p:txBody>
      </p:sp>
      <p:sp>
        <p:nvSpPr>
          <p:cNvPr id="3" name="Retângulo 2"/>
          <p:cNvSpPr/>
          <p:nvPr/>
        </p:nvSpPr>
        <p:spPr>
          <a:xfrm>
            <a:off x="617849" y="3656318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5746167" y="3066191"/>
            <a:ext cx="2885375" cy="16712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Recepção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143856" y="1475233"/>
            <a:ext cx="34522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1200" dirty="0" smtClean="0"/>
              <a:t>Consultar informação do condomínio</a:t>
            </a:r>
            <a:r>
              <a:rPr lang="pt-BR" sz="1300" dirty="0" smtClean="0"/>
              <a:t>,</a:t>
            </a:r>
            <a:endParaRPr lang="pt-BR" sz="1300" dirty="0" smtClean="0"/>
          </a:p>
          <a:p>
            <a:pPr marL="342900" indent="-342900">
              <a:buAutoNum type="arabicPeriod"/>
            </a:pPr>
            <a:r>
              <a:rPr lang="pt-BR" sz="1300" dirty="0" smtClean="0"/>
              <a:t>Atualizar informações (carro, dependentes), 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Agendar reserva área comum,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Solicitar reunião com o síndico,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Solicitar reunião com a administração,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Retirar Chave do Salão área comum com Administração,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Cadastrar prestador de serviço,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Cancelar reserva área comum,  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Retirada de encomendas, 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Fazer  reclamação </a:t>
            </a:r>
          </a:p>
        </p:txBody>
      </p:sp>
      <p:cxnSp>
        <p:nvCxnSpPr>
          <p:cNvPr id="31" name="Conector reto 30"/>
          <p:cNvCxnSpPr/>
          <p:nvPr/>
        </p:nvCxnSpPr>
        <p:spPr>
          <a:xfrm>
            <a:off x="1962732" y="3987059"/>
            <a:ext cx="3759051" cy="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14229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9. Cenário: Retirar encomendas </a:t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Tratar  retirada da  encomendas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10. Cenário: Fazer reclamação </a:t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Tratar da  reclamação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74900" y="505839"/>
            <a:ext cx="785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2800" dirty="0" smtClean="0"/>
              <a:t>Cenário: </a:t>
            </a:r>
            <a:r>
              <a:rPr lang="pt-BR" sz="2800" dirty="0"/>
              <a:t>Consultar </a:t>
            </a:r>
            <a:r>
              <a:rPr lang="pt-BR" sz="2800" dirty="0" smtClean="0"/>
              <a:t>informação do condomínio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stCxn id="16" idx="3"/>
            <a:endCxn id="20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5674370" y="3844869"/>
            <a:ext cx="1465380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 Disponibilizar as informações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11" name="Conector reto 10"/>
          <p:cNvCxnSpPr>
            <a:stCxn id="20" idx="2"/>
            <a:endCxn id="9" idx="0"/>
          </p:cNvCxnSpPr>
          <p:nvPr/>
        </p:nvCxnSpPr>
        <p:spPr>
          <a:xfrm>
            <a:off x="6407059" y="3484032"/>
            <a:ext cx="1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4558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2. Cenário: Atualizar informações (Carro, dependentes)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630826" y="3743269"/>
            <a:ext cx="1470142" cy="605211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Tratar atualização das informações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 flipH="1">
            <a:off x="6365897" y="3484032"/>
            <a:ext cx="41162" cy="25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804084" y="505839"/>
            <a:ext cx="68050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3. Cenário: Agendar reserva área comum</a:t>
            </a:r>
          </a:p>
          <a:p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stCxn id="16" idx="3"/>
            <a:endCxn id="20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Realizar agendamento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11" name="Conector reto 10"/>
          <p:cNvCxnSpPr>
            <a:stCxn id="20" idx="2"/>
            <a:endCxn id="9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9358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74900" y="505839"/>
            <a:ext cx="6942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4</a:t>
            </a:r>
            <a:r>
              <a:rPr lang="pt-BR" sz="2800" dirty="0" smtClean="0"/>
              <a:t>. Cenário: Solicitar reunião com o síndico</a:t>
            </a:r>
          </a:p>
          <a:p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stCxn id="16" idx="3"/>
            <a:endCxn id="20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Agendar reunião com o síndico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11" name="Conector reto 10"/>
          <p:cNvCxnSpPr>
            <a:stCxn id="20" idx="2"/>
            <a:endCxn id="9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6980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74900" y="505839"/>
            <a:ext cx="8044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5. Cenário: Solicitar reunião com a administração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stCxn id="16" idx="3"/>
            <a:endCxn id="20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Agendar reunião  com administração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11" name="Conector reto 10"/>
          <p:cNvCxnSpPr>
            <a:stCxn id="20" idx="2"/>
            <a:endCxn id="9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3895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664" y="347790"/>
            <a:ext cx="8229600" cy="1143000"/>
          </a:xfrm>
        </p:spPr>
        <p:txBody>
          <a:bodyPr/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6. Cenário: Retirar chave do salão área comum com Administração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573949" y="3844869"/>
            <a:ext cx="1741251" cy="61101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pt-BR" sz="1000" dirty="0" smtClean="0"/>
              <a:t>Tratar  retirada  da chave do Salão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>
            <a:off x="6407059" y="3484032"/>
            <a:ext cx="3751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664" y="347790"/>
            <a:ext cx="8229600" cy="1143000"/>
          </a:xfrm>
        </p:spPr>
        <p:txBody>
          <a:bodyPr/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7. Cenário: Cadastrar prestador de serviço </a:t>
            </a:r>
            <a:br>
              <a:rPr lang="pt-BR" sz="28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629275" y="3752850"/>
            <a:ext cx="1535487" cy="552450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Cadastrar prestador de serviços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 flipH="1">
            <a:off x="6397019" y="3484032"/>
            <a:ext cx="10040" cy="268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8. Cenário: Cancelar reserva área comum </a:t>
            </a:r>
            <a:br>
              <a:rPr lang="pt-BR" sz="2800" dirty="0" smtClean="0"/>
            </a:br>
            <a:endParaRPr lang="pt-BR" sz="2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559435" y="3815841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Cancelar reserva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 flipH="1">
            <a:off x="6376559" y="3484032"/>
            <a:ext cx="30500" cy="33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253</Words>
  <Application>Microsoft Office PowerPoint</Application>
  <PresentationFormat>Apresentação na tela (4:3)</PresentationFormat>
  <Paragraphs>143</Paragraphs>
  <Slides>11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Slide 1</vt:lpstr>
      <vt:lpstr>Slide 2</vt:lpstr>
      <vt:lpstr>  2. Cenário: Atualizar informações (Carro, dependentes)   </vt:lpstr>
      <vt:lpstr>Slide 4</vt:lpstr>
      <vt:lpstr>Slide 5</vt:lpstr>
      <vt:lpstr>Slide 6</vt:lpstr>
      <vt:lpstr>   6. Cenário: Retirar chave do salão área comum com Administração   </vt:lpstr>
      <vt:lpstr>   7. Cenário: Cadastrar prestador de serviço    </vt:lpstr>
      <vt:lpstr> 8. Cenário: Cancelar reserva área comum  </vt:lpstr>
      <vt:lpstr> 9. Cenário: Retirar encomendas   </vt:lpstr>
      <vt:lpstr> 10. Cenário: Fazer reclamação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Convex</dc:creator>
  <cp:lastModifiedBy>Convex</cp:lastModifiedBy>
  <cp:revision>26</cp:revision>
  <dcterms:modified xsi:type="dcterms:W3CDTF">2021-03-13T21:01:17Z</dcterms:modified>
</cp:coreProperties>
</file>