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7" r:id="rId3"/>
    <p:sldId id="268" r:id="rId4"/>
    <p:sldId id="269" r:id="rId5"/>
    <p:sldId id="265" r:id="rId6"/>
    <p:sldId id="270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92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AEBB3-1A8D-43BC-BCAA-D1C24BFF2EC0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AE372-EB29-4439-8684-4294DA290A5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AE372-EB29-4439-8684-4294DA290A59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19/04/2021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13FE-2268-46F0-9340-4280E0364C2D}" type="datetimeFigureOut">
              <a:rPr lang="pt-BR" smtClean="0"/>
              <a:pPr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sz="2800" b="1" dirty="0" smtClean="0"/>
              <a:t>1-</a:t>
            </a:r>
            <a:r>
              <a:rPr lang="pt-BR" sz="2800" dirty="0" smtClean="0"/>
              <a:t> </a:t>
            </a:r>
            <a:r>
              <a:rPr lang="pt-BR" sz="2800" b="1" dirty="0" smtClean="0"/>
              <a:t>Disponibilizar as </a:t>
            </a:r>
            <a:r>
              <a:rPr lang="pt-BR" sz="2800" b="1" dirty="0" smtClean="0"/>
              <a:t>Informações</a:t>
            </a:r>
            <a:endParaRPr lang="pt-BR" sz="2800" dirty="0"/>
          </a:p>
        </p:txBody>
      </p:sp>
      <p:pic>
        <p:nvPicPr>
          <p:cNvPr id="4" name="Picture 2" descr="C:\Users\Convex\Downloads\8 - Solicitar cancelamento reserva área comum (4).jpeg"/>
          <p:cNvPicPr>
            <a:picLocks noChangeAspect="1" noChangeArrowheads="1"/>
          </p:cNvPicPr>
          <p:nvPr/>
        </p:nvPicPr>
        <p:blipFill>
          <a:blip r:embed="rId2" cstate="print"/>
          <a:srcRect t="13322" r="45687"/>
          <a:stretch>
            <a:fillRect/>
          </a:stretch>
        </p:blipFill>
        <p:spPr bwMode="auto">
          <a:xfrm>
            <a:off x="251520" y="1340768"/>
            <a:ext cx="8604448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100" b="1" dirty="0" smtClean="0"/>
              <a:t>3 </a:t>
            </a:r>
            <a:r>
              <a:rPr lang="pt-BR" sz="3100" b="1" dirty="0" smtClean="0"/>
              <a:t>- </a:t>
            </a:r>
            <a:r>
              <a:rPr lang="pt-BR" sz="3100" b="1" dirty="0" smtClean="0"/>
              <a:t>Realizar Agendamento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pic>
        <p:nvPicPr>
          <p:cNvPr id="4" name="Espaço Reservado para Conteúdo 3" descr="3- Agendar reserva área comu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0789"/>
          <a:stretch>
            <a:fillRect/>
          </a:stretch>
        </p:blipFill>
        <p:spPr>
          <a:xfrm>
            <a:off x="0" y="1556792"/>
            <a:ext cx="8676456" cy="53386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4.0 </a:t>
            </a:r>
            <a:r>
              <a:rPr lang="pt-BR" sz="2800" b="1" dirty="0" smtClean="0"/>
              <a:t>- Agendar Reunião </a:t>
            </a:r>
            <a:r>
              <a:rPr lang="pt-BR" sz="2800" b="1" dirty="0" smtClean="0"/>
              <a:t>com o </a:t>
            </a:r>
            <a:r>
              <a:rPr lang="pt-BR" sz="2800" b="1" dirty="0" smtClean="0"/>
              <a:t>Síndico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endParaRPr lang="pt-BR" sz="2800" dirty="0"/>
          </a:p>
        </p:txBody>
      </p:sp>
      <p:pic>
        <p:nvPicPr>
          <p:cNvPr id="4" name="Picture 2" descr="C:\Users\Convex\Downloads\7 - Cadastrar prestador de  serviço (12)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01" r="1816"/>
          <a:stretch>
            <a:fillRect/>
          </a:stretch>
        </p:blipFill>
        <p:spPr bwMode="auto">
          <a:xfrm>
            <a:off x="0" y="1268760"/>
            <a:ext cx="9112523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80528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100" b="1" dirty="0" smtClean="0"/>
              <a:t>4.1 - </a:t>
            </a:r>
            <a:r>
              <a:rPr lang="pt-BR" sz="3100" b="1" dirty="0" smtClean="0"/>
              <a:t>Definir Agenda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pic>
        <p:nvPicPr>
          <p:cNvPr id="2050" name="Picture 2" descr="C:\Users\Convex\Downloads\3- Agendar reserva área comum (1).jpeg"/>
          <p:cNvPicPr>
            <a:picLocks noChangeAspect="1" noChangeArrowheads="1"/>
          </p:cNvPicPr>
          <p:nvPr/>
        </p:nvPicPr>
        <p:blipFill>
          <a:blip r:embed="rId3" cstate="print"/>
          <a:srcRect b="3972"/>
          <a:stretch>
            <a:fillRect/>
          </a:stretch>
        </p:blipFill>
        <p:spPr bwMode="auto">
          <a:xfrm>
            <a:off x="1403648" y="908720"/>
            <a:ext cx="5292080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332657"/>
            <a:ext cx="7488832" cy="936104"/>
          </a:xfrm>
        </p:spPr>
        <p:txBody>
          <a:bodyPr>
            <a:normAutofit fontScale="90000"/>
          </a:bodyPr>
          <a:lstStyle/>
          <a:p>
            <a:r>
              <a:rPr lang="pt-BR" sz="3100" b="1" dirty="0" smtClean="0"/>
              <a:t>5 - Agendar Reunião com Administração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endParaRPr lang="pt-BR" sz="2800" dirty="0"/>
          </a:p>
        </p:txBody>
      </p:sp>
      <p:pic>
        <p:nvPicPr>
          <p:cNvPr id="5" name="Picture 3" descr="C:\Users\Convex\Downloads\8 - Solicitar cancelamento reserva área comum (3).jpeg"/>
          <p:cNvPicPr>
            <a:picLocks noChangeAspect="1" noChangeArrowheads="1"/>
          </p:cNvPicPr>
          <p:nvPr/>
        </p:nvPicPr>
        <p:blipFill>
          <a:blip r:embed="rId2" cstate="print"/>
          <a:srcRect t="13803" r="36183"/>
          <a:stretch>
            <a:fillRect/>
          </a:stretch>
        </p:blipFill>
        <p:spPr bwMode="auto">
          <a:xfrm>
            <a:off x="179512" y="836712"/>
            <a:ext cx="8964488" cy="5395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7 </a:t>
            </a:r>
            <a:r>
              <a:rPr lang="pt-BR" sz="2800" b="1" dirty="0" smtClean="0"/>
              <a:t>- Cadastrar </a:t>
            </a:r>
            <a:r>
              <a:rPr lang="pt-BR" sz="2800" b="1" dirty="0" smtClean="0"/>
              <a:t>Prestador de Serviço</a:t>
            </a:r>
          </a:p>
        </p:txBody>
      </p:sp>
      <p:pic>
        <p:nvPicPr>
          <p:cNvPr id="3074" name="Picture 2" descr="C:\Users\Convex\Downloads\3- Agendar reserva área comum (2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80366"/>
            <a:ext cx="5472608" cy="56776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dirty="0" smtClean="0"/>
              <a:t>8 - </a:t>
            </a:r>
            <a:r>
              <a:rPr lang="pt-BR" sz="3100" b="1" dirty="0" smtClean="0"/>
              <a:t>Cancelar </a:t>
            </a:r>
            <a:r>
              <a:rPr lang="pt-BR" sz="3100" b="1" dirty="0" smtClean="0"/>
              <a:t>R</a:t>
            </a:r>
            <a:r>
              <a:rPr lang="pt-BR" sz="3100" b="1" dirty="0" smtClean="0"/>
              <a:t>eserva Área </a:t>
            </a:r>
            <a:r>
              <a:rPr lang="pt-BR" sz="3100" b="1" dirty="0" smtClean="0"/>
              <a:t>Comum</a:t>
            </a:r>
            <a:r>
              <a:rPr lang="pt-BR" sz="3600" b="1" dirty="0" smtClean="0"/>
              <a:t/>
            </a:r>
            <a:br>
              <a:rPr lang="pt-BR" sz="3600" b="1" dirty="0" smtClean="0"/>
            </a:br>
            <a:endParaRPr lang="pt-BR" dirty="0"/>
          </a:p>
        </p:txBody>
      </p:sp>
      <p:pic>
        <p:nvPicPr>
          <p:cNvPr id="4098" name="Picture 2" descr="C:\Users\Convex\Downloads\3- Agendar reserva área comum (3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040" y="836712"/>
            <a:ext cx="8640960" cy="5655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dirty="0" smtClean="0"/>
              <a:t>9.0 </a:t>
            </a:r>
            <a:r>
              <a:rPr lang="pt-BR" sz="3100" b="1" dirty="0" smtClean="0"/>
              <a:t>Receber </a:t>
            </a:r>
            <a:r>
              <a:rPr lang="pt-BR" sz="3100" b="1" dirty="0" smtClean="0"/>
              <a:t>a </a:t>
            </a:r>
            <a:r>
              <a:rPr lang="pt-BR" sz="3100" b="1" dirty="0" smtClean="0"/>
              <a:t>Encomenda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pic>
        <p:nvPicPr>
          <p:cNvPr id="5122" name="Picture 2" descr="C:\Users\Convex\Downloads\8 - Solicitar cancelamento reserva área comum (10)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39042"/>
          <a:stretch>
            <a:fillRect/>
          </a:stretch>
        </p:blipFill>
        <p:spPr bwMode="auto">
          <a:xfrm>
            <a:off x="0" y="1097360"/>
            <a:ext cx="9144000" cy="5760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dirty="0" smtClean="0"/>
              <a:t>9.1 Tratar  Retirada da  Encomenda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Picture 2" descr="C:\Users\Convex\Downloads\8 - Solicitar cancelamento reserva área comum (12)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42388"/>
          <a:stretch>
            <a:fillRect/>
          </a:stretch>
        </p:blipFill>
        <p:spPr bwMode="auto">
          <a:xfrm>
            <a:off x="683567" y="908720"/>
            <a:ext cx="7834161" cy="5616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47</Words>
  <Application>Microsoft Office PowerPoint</Application>
  <PresentationFormat>Apresentação na tela (4:3)</PresentationFormat>
  <Paragraphs>10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1- Disponibilizar as Informações</vt:lpstr>
      <vt:lpstr>3 - Realizar Agendamento </vt:lpstr>
      <vt:lpstr>4.0 - Agendar Reunião com o Síndico </vt:lpstr>
      <vt:lpstr>4.1 - Definir Agenda </vt:lpstr>
      <vt:lpstr>5 - Agendar Reunião com Administração </vt:lpstr>
      <vt:lpstr>7 - Cadastrar Prestador de Serviço</vt:lpstr>
      <vt:lpstr>8 - Cancelar Reserva Área Comum </vt:lpstr>
      <vt:lpstr>9.0 Receber a Encomenda </vt:lpstr>
      <vt:lpstr>9.1 Tratar  Retirada da  Encomenda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Convex</dc:creator>
  <cp:lastModifiedBy>Convex</cp:lastModifiedBy>
  <cp:revision>35</cp:revision>
  <dcterms:created xsi:type="dcterms:W3CDTF">2021-04-01T21:40:04Z</dcterms:created>
  <dcterms:modified xsi:type="dcterms:W3CDTF">2021-04-19T18:11:02Z</dcterms:modified>
</cp:coreProperties>
</file>