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3" r:id="rId3"/>
    <p:sldId id="269" r:id="rId4"/>
    <p:sldId id="264" r:id="rId5"/>
    <p:sldId id="265" r:id="rId6"/>
    <p:sldId id="266" r:id="rId7"/>
    <p:sldId id="267" r:id="rId8"/>
    <p:sldId id="274" r:id="rId9"/>
    <p:sldId id="273" r:id="rId10"/>
    <p:sldId id="276" r:id="rId11"/>
    <p:sldId id="272" r:id="rId12"/>
    <p:sldId id="268" r:id="rId13"/>
    <p:sldId id="27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AA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>
        <p:scale>
          <a:sx n="86" d="100"/>
          <a:sy n="86" d="100"/>
        </p:scale>
        <p:origin x="-906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3A6D-4C38-4B92-890D-1B11811B79B3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E41FD-48AF-40A7-8A76-649A1E34DE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45093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4900" y="505839"/>
            <a:ext cx="776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Contexto de Negócio- Condomínio Jardins das cidades 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617849" y="3656318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746167" y="3066191"/>
            <a:ext cx="2885375" cy="1671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 Interna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43856" y="1475233"/>
            <a:ext cx="3452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200" dirty="0" smtClean="0"/>
              <a:t>Consultar informação do condomínio</a:t>
            </a:r>
            <a:r>
              <a:rPr lang="pt-BR" sz="1300" dirty="0" smtClean="0"/>
              <a:t>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Atualizar informações (carro, dependentes),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Agendar reserva área comum,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o síndico,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a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Retirar Chave do Salão área comum com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Cadastrar prestador de serviço,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Cancelar reserva área comum,  </a:t>
            </a:r>
          </a:p>
          <a:p>
            <a:pPr marL="342900" indent="-342900"/>
            <a:r>
              <a:rPr lang="pt-BR" sz="1300" dirty="0" smtClean="0"/>
              <a:t>9.1.  </a:t>
            </a:r>
            <a:r>
              <a:rPr lang="pt-BR" sz="1300" dirty="0" smtClean="0"/>
              <a:t>Retirar </a:t>
            </a:r>
            <a:r>
              <a:rPr lang="pt-BR" sz="1300" dirty="0" smtClean="0"/>
              <a:t>encomendas, </a:t>
            </a:r>
          </a:p>
          <a:p>
            <a:pPr marL="342900" indent="-342900"/>
            <a:r>
              <a:rPr lang="pt-BR" sz="1300" dirty="0" smtClean="0"/>
              <a:t>10.   Fazer reclamação, </a:t>
            </a:r>
            <a:endParaRPr lang="pt-BR" sz="1300" dirty="0" smtClean="0"/>
          </a:p>
        </p:txBody>
      </p:sp>
      <p:cxnSp>
        <p:nvCxnSpPr>
          <p:cNvPr id="31" name="Conector reto 30"/>
          <p:cNvCxnSpPr/>
          <p:nvPr/>
        </p:nvCxnSpPr>
        <p:spPr>
          <a:xfrm>
            <a:off x="1962732" y="3987059"/>
            <a:ext cx="3759051" cy="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517905" y="5724602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Administração externa</a:t>
            </a:r>
            <a:endParaRPr lang="pt-BR" dirty="0"/>
          </a:p>
        </p:txBody>
      </p:sp>
      <p:cxnSp>
        <p:nvCxnSpPr>
          <p:cNvPr id="8" name="Conector reto 7"/>
          <p:cNvCxnSpPr>
            <a:stCxn id="7" idx="0"/>
            <a:endCxn id="4" idx="2"/>
          </p:cNvCxnSpPr>
          <p:nvPr/>
        </p:nvCxnSpPr>
        <p:spPr>
          <a:xfrm flipV="1">
            <a:off x="7184251" y="4737416"/>
            <a:ext cx="4604" cy="98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70401" y="5094515"/>
            <a:ext cx="2666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11 - Receber fatura para emissão de boleto do condomínio. </a:t>
            </a:r>
            <a:endParaRPr lang="pt-BR" sz="1300" dirty="0"/>
          </a:p>
        </p:txBody>
      </p:sp>
      <p:sp>
        <p:nvSpPr>
          <p:cNvPr id="13" name="Retângulo 12"/>
          <p:cNvSpPr/>
          <p:nvPr/>
        </p:nvSpPr>
        <p:spPr>
          <a:xfrm>
            <a:off x="6510648" y="1261458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Entregador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841999" y="2358572"/>
            <a:ext cx="26666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9.0</a:t>
            </a:r>
            <a:r>
              <a:rPr lang="pt-BR" sz="1300" dirty="0" smtClean="0"/>
              <a:t> – Entregar encomenda,</a:t>
            </a:r>
            <a:endParaRPr lang="pt-BR" sz="1300" dirty="0"/>
          </a:p>
        </p:txBody>
      </p:sp>
      <p:cxnSp>
        <p:nvCxnSpPr>
          <p:cNvPr id="19" name="Conector reto 18"/>
          <p:cNvCxnSpPr>
            <a:stCxn id="13" idx="2"/>
            <a:endCxn id="17" idx="0"/>
          </p:cNvCxnSpPr>
          <p:nvPr/>
        </p:nvCxnSpPr>
        <p:spPr>
          <a:xfrm flipH="1">
            <a:off x="7175336" y="1922939"/>
            <a:ext cx="1658" cy="43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7" idx="2"/>
            <a:endCxn id="4" idx="0"/>
          </p:cNvCxnSpPr>
          <p:nvPr/>
        </p:nvCxnSpPr>
        <p:spPr>
          <a:xfrm>
            <a:off x="7175336" y="2650960"/>
            <a:ext cx="13519" cy="41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42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9.0 – </a:t>
            </a:r>
            <a:r>
              <a:rPr lang="pt-BR" sz="2800" dirty="0" smtClean="0"/>
              <a:t>Entregar encomenda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Entregador 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86014" y="3830357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/>
              <a:t>Receber a encomenda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403138" y="3484032"/>
            <a:ext cx="3921" cy="34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9.1 </a:t>
            </a:r>
            <a:r>
              <a:rPr lang="pt-BR" sz="2800" dirty="0" smtClean="0"/>
              <a:t>Cenário: Retirar </a:t>
            </a:r>
            <a:r>
              <a:rPr lang="pt-BR" sz="2800" dirty="0" smtClean="0"/>
              <a:t>encomenda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 retirada da  </a:t>
            </a:r>
            <a:r>
              <a:rPr lang="pt-BR" sz="1000" dirty="0" smtClean="0"/>
              <a:t>encomenda</a:t>
            </a:r>
            <a:endParaRPr lang="pt-BR" sz="1000" dirty="0" smtClean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10. Cenário: Fazer reclamação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da  </a:t>
            </a:r>
            <a:r>
              <a:rPr lang="pt-BR" sz="1000" dirty="0" smtClean="0"/>
              <a:t>reclamação</a:t>
            </a:r>
            <a:endParaRPr lang="pt-BR" sz="1000" dirty="0" smtClean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7"/>
            <a:ext cx="8229600" cy="14961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Cenário: Receber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fatura para emissão de boleto do condomínio 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02146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Administração Externa 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>
            <a:stCxn id="3" idx="3"/>
            <a:endCxn id="5" idx="1"/>
          </p:cNvCxnSpPr>
          <p:nvPr/>
        </p:nvCxnSpPr>
        <p:spPr>
          <a:xfrm>
            <a:off x="2834837" y="3180866"/>
            <a:ext cx="2937136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/>
              <a:t>Solicitar o Boleto </a:t>
            </a:r>
            <a:endParaRPr lang="pt-BR" sz="800" b="1" dirty="0"/>
          </a:p>
        </p:txBody>
      </p:sp>
      <p:cxnSp>
        <p:nvCxnSpPr>
          <p:cNvPr id="8" name="Conector reto 7"/>
          <p:cNvCxnSpPr>
            <a:stCxn id="5" idx="2"/>
            <a:endCxn id="7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78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Cenário: </a:t>
            </a:r>
            <a:r>
              <a:rPr lang="pt-BR" sz="2800" dirty="0"/>
              <a:t>Consultar </a:t>
            </a:r>
            <a:r>
              <a:rPr lang="pt-BR" sz="2800" dirty="0" smtClean="0"/>
              <a:t>informação do condomínio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641320" y="3833852"/>
            <a:ext cx="1465380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 Disponibilizar as </a:t>
            </a:r>
            <a:r>
              <a:rPr lang="pt-BR" sz="1000" b="1" dirty="0" smtClean="0"/>
              <a:t>informações</a:t>
            </a:r>
            <a:endParaRPr lang="pt-BR" sz="1000" b="1" dirty="0" smtClean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74010" y="3484032"/>
            <a:ext cx="33049" cy="34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55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2. Cenário: Atualizar informações (Carro, dependentes)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74892" y="3754287"/>
            <a:ext cx="1470142" cy="605211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atualização das informações</a:t>
            </a:r>
          </a:p>
          <a:p>
            <a:pPr algn="ctr"/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>
            <a:off x="6407059" y="3484032"/>
            <a:ext cx="2904" cy="2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04084" y="505839"/>
            <a:ext cx="6805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3. Cenário: Agendar reserva área comum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Realizar agendamento</a:t>
            </a:r>
          </a:p>
          <a:p>
            <a:pPr algn="ctr"/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35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4</a:t>
            </a:r>
            <a:r>
              <a:rPr lang="pt-BR" sz="2800" dirty="0" smtClean="0"/>
              <a:t>. Cenário: Solicitar reunião com o síndico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064000" y="1512996"/>
            <a:ext cx="4441371" cy="3465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55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2385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4557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com o síndico</a:t>
            </a:r>
          </a:p>
          <a:p>
            <a:pPr algn="ctr"/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5375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664601" y="2868874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Escritório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466577" y="3823098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Definir </a:t>
            </a:r>
            <a:r>
              <a:rPr lang="pt-BR" sz="1000" b="1" dirty="0" smtClean="0"/>
              <a:t>Agenda</a:t>
            </a:r>
            <a:endParaRPr lang="pt-BR" sz="1000" b="1" dirty="0" smtClean="0"/>
          </a:p>
        </p:txBody>
      </p:sp>
      <p:cxnSp>
        <p:nvCxnSpPr>
          <p:cNvPr id="14" name="Conector reto 13"/>
          <p:cNvCxnSpPr>
            <a:stCxn id="12" idx="2"/>
            <a:endCxn id="13" idx="0"/>
          </p:cNvCxnSpPr>
          <p:nvPr/>
        </p:nvCxnSpPr>
        <p:spPr>
          <a:xfrm flipH="1">
            <a:off x="7283701" y="3462261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98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804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5. Cenário: Solicitar reunião com a administração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 com administração</a:t>
            </a:r>
          </a:p>
          <a:p>
            <a:pPr algn="ctr"/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89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6. Cenário: Retirar chave do salão área comum com Administração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431316" y="3855885"/>
            <a:ext cx="1983036" cy="61101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pt-BR" sz="1000" dirty="0" smtClean="0"/>
              <a:t>Tratar  retirada </a:t>
            </a:r>
            <a:r>
              <a:rPr lang="pt-BR" sz="1000" dirty="0" smtClean="0"/>
              <a:t>da  chave </a:t>
            </a:r>
            <a:r>
              <a:rPr lang="pt-BR" sz="1000" dirty="0" smtClean="0"/>
              <a:t>do </a:t>
            </a:r>
            <a:endParaRPr lang="pt-BR" sz="1000" dirty="0" smtClean="0"/>
          </a:p>
          <a:p>
            <a:pPr marL="342900" indent="-342900"/>
            <a:r>
              <a:rPr lang="pt-BR" sz="1000" dirty="0" smtClean="0"/>
              <a:t> </a:t>
            </a:r>
            <a:r>
              <a:rPr lang="pt-BR" sz="1000" dirty="0" smtClean="0"/>
              <a:t>            </a:t>
            </a:r>
            <a:r>
              <a:rPr lang="pt-BR" sz="1000" dirty="0" smtClean="0"/>
              <a:t>Salão de Festas </a:t>
            </a:r>
            <a:endParaRPr lang="pt-BR" sz="1000" dirty="0" smtClean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>
            <a:off x="6407059" y="3484032"/>
            <a:ext cx="15775" cy="37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7. Cenário: Cadastrar prestador de serviço </a:t>
            </a:r>
            <a:br>
              <a:rPr lang="pt-BR" sz="28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29275" y="3752850"/>
            <a:ext cx="1535487" cy="552450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Cadastrar prestador de serviços</a:t>
            </a:r>
          </a:p>
          <a:p>
            <a:pPr algn="ctr"/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7019" y="3484032"/>
            <a:ext cx="10040" cy="26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8. Cenário: Cancelar reserva área comum 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0451" y="3881942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Cancelar </a:t>
            </a:r>
            <a:r>
              <a:rPr lang="pt-BR" sz="1000" b="1" dirty="0" smtClean="0"/>
              <a:t>Reserva</a:t>
            </a:r>
            <a:endParaRPr lang="pt-BR" sz="1000" b="1" dirty="0" smtClean="0"/>
          </a:p>
          <a:p>
            <a:pPr algn="ctr"/>
            <a:r>
              <a:rPr lang="pt-BR" sz="800" b="1" dirty="0" smtClean="0"/>
              <a:t>Área Comum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87575" y="3484032"/>
            <a:ext cx="19484" cy="3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264</Words>
  <Application>Microsoft Office PowerPoint</Application>
  <PresentationFormat>Apresentação na tela (4:3)</PresentationFormat>
  <Paragraphs>166</Paragraphs>
  <Slides>13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  2. Cenário: Atualizar informações (Carro, dependentes)   </vt:lpstr>
      <vt:lpstr>Slide 4</vt:lpstr>
      <vt:lpstr>Slide 5</vt:lpstr>
      <vt:lpstr>Slide 6</vt:lpstr>
      <vt:lpstr>   6. Cenário: Retirar chave do salão área comum com Administração   </vt:lpstr>
      <vt:lpstr>   7. Cenário: Cadastrar prestador de serviço    </vt:lpstr>
      <vt:lpstr> 8. Cenário: Cancelar reserva área comum  </vt:lpstr>
      <vt:lpstr>9.0 – Entregar encomenda </vt:lpstr>
      <vt:lpstr> 9.1 Cenário: Retirar encomenda   </vt:lpstr>
      <vt:lpstr> 10. Cenário: Fazer reclamação  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46</cp:revision>
  <dcterms:modified xsi:type="dcterms:W3CDTF">2021-04-19T18:10:49Z</dcterms:modified>
</cp:coreProperties>
</file>