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3" r:id="rId3"/>
    <p:sldId id="269" r:id="rId4"/>
    <p:sldId id="264" r:id="rId5"/>
    <p:sldId id="265" r:id="rId6"/>
    <p:sldId id="266" r:id="rId7"/>
    <p:sldId id="267" r:id="rId8"/>
    <p:sldId id="274" r:id="rId9"/>
    <p:sldId id="273" r:id="rId10"/>
    <p:sldId id="272" r:id="rId11"/>
    <p:sldId id="268" r:id="rId12"/>
    <p:sldId id="27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AA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23A6D-4C38-4B92-890D-1B11811B79B3}" type="datetimeFigureOut">
              <a:rPr lang="pt-BR" smtClean="0"/>
              <a:pPr/>
              <a:t>29/03/2021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E41FD-48AF-40A7-8A76-649A1E34DE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450939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4900" y="505839"/>
            <a:ext cx="776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Contexto de Negócio- Condomínio Jardins das cidades 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617849" y="3656318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746167" y="3066191"/>
            <a:ext cx="2885375" cy="16712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 Interna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143856" y="1475233"/>
            <a:ext cx="34522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200" dirty="0" smtClean="0"/>
              <a:t>Consultar informação do condomínio</a:t>
            </a:r>
            <a:r>
              <a:rPr lang="pt-BR" sz="1300" dirty="0" smtClean="0"/>
              <a:t>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Atualizar informações (carro, dependentes),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Agendar reserva área comum,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o síndico,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Solicitar reunião com a administração,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Retirar Chave do Salão área comum com Administração,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Cadastrar prestador de serviço,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Cancelar reserva área comum, 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Retirada de encomendas, </a:t>
            </a:r>
          </a:p>
          <a:p>
            <a:pPr marL="342900" indent="-342900">
              <a:buAutoNum type="arabicPeriod"/>
            </a:pPr>
            <a:r>
              <a:rPr lang="pt-BR" sz="1300" dirty="0" smtClean="0"/>
              <a:t>Fazer  reclamação 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962732" y="3987059"/>
            <a:ext cx="3759051" cy="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532419" y="536174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Administração externa</a:t>
            </a:r>
            <a:endParaRPr lang="pt-BR" dirty="0"/>
          </a:p>
        </p:txBody>
      </p:sp>
      <p:cxnSp>
        <p:nvCxnSpPr>
          <p:cNvPr id="8" name="Conector reto 7"/>
          <p:cNvCxnSpPr>
            <a:stCxn id="7" idx="0"/>
            <a:endCxn id="4" idx="2"/>
          </p:cNvCxnSpPr>
          <p:nvPr/>
        </p:nvCxnSpPr>
        <p:spPr>
          <a:xfrm flipH="1" flipV="1">
            <a:off x="7188855" y="4737416"/>
            <a:ext cx="9910" cy="62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470401" y="4789715"/>
            <a:ext cx="26666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smtClean="0"/>
              <a:t>11 - </a:t>
            </a:r>
            <a:r>
              <a:rPr lang="pt-BR" sz="1300" dirty="0" smtClean="0"/>
              <a:t>Receber fatura para emissão de boleto do condomínio</a:t>
            </a:r>
            <a:r>
              <a:rPr lang="pt-BR" sz="1300" dirty="0" smtClean="0"/>
              <a:t>. 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xmlns="" val="13142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9. Cenário: Retirar encomendas 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 retirada da  encomendas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10. Cenário: Fazer reclamação 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da  reclamação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7"/>
            <a:ext cx="8229600" cy="149610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11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Cenário: Receber</a:t>
            </a:r>
            <a:r>
              <a:rPr kumimoji="0" lang="pt-BR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fatura para emissão de boleto do condomínio 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/>
            </a:r>
            <a:b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502146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Administração Externa 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6" name="Conector reto 5"/>
          <p:cNvCxnSpPr>
            <a:stCxn id="3" idx="3"/>
            <a:endCxn id="5" idx="1"/>
          </p:cNvCxnSpPr>
          <p:nvPr/>
        </p:nvCxnSpPr>
        <p:spPr>
          <a:xfrm>
            <a:off x="2834837" y="3180866"/>
            <a:ext cx="2937136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de cantos arredondados 6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/>
              <a:t>Solicitar o Boleto </a:t>
            </a:r>
          </a:p>
          <a:p>
            <a:pPr algn="ctr"/>
            <a:r>
              <a:rPr lang="pt-BR" sz="800" b="1" dirty="0" smtClean="0"/>
              <a:t>(Capacidade </a:t>
            </a:r>
            <a:r>
              <a:rPr lang="pt-BR" sz="800" b="1" dirty="0" smtClean="0"/>
              <a:t>da Recepção)</a:t>
            </a:r>
            <a:endParaRPr lang="pt-BR" sz="800" b="1" dirty="0"/>
          </a:p>
        </p:txBody>
      </p:sp>
      <p:cxnSp>
        <p:nvCxnSpPr>
          <p:cNvPr id="8" name="Conector reto 7"/>
          <p:cNvCxnSpPr>
            <a:stCxn id="5" idx="2"/>
            <a:endCxn id="7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785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Cenário: </a:t>
            </a:r>
            <a:r>
              <a:rPr lang="pt-BR" sz="2800" dirty="0"/>
              <a:t>Consultar </a:t>
            </a:r>
            <a:r>
              <a:rPr lang="pt-BR" sz="2800" dirty="0" smtClean="0"/>
              <a:t>informação do condomínio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674370" y="3844869"/>
            <a:ext cx="1465380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 Disponibilizar as informações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>
            <a:off x="6407059" y="3484032"/>
            <a:ext cx="1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55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2. Cenário: Atualizar informações (Carro, dependentes)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30826" y="3743269"/>
            <a:ext cx="1470142" cy="605211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Tratar atualização das informações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65897" y="3484032"/>
            <a:ext cx="41162" cy="25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804084" y="505839"/>
            <a:ext cx="6805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3. Cenário: Agendar reserva área comum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Realizar agendamento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9358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4</a:t>
            </a:r>
            <a:r>
              <a:rPr lang="pt-BR" sz="2800" dirty="0" smtClean="0"/>
              <a:t>. Cenário: Solicitar reunião com o síndico</a:t>
            </a:r>
          </a:p>
          <a:p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com o síndico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98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474900" y="505839"/>
            <a:ext cx="804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5. Cenário: Solicitar reunião com a administração</a:t>
            </a:r>
            <a:endParaRPr lang="pt-BR" sz="2800" dirty="0"/>
          </a:p>
        </p:txBody>
      </p:sp>
      <p:sp>
        <p:nvSpPr>
          <p:cNvPr id="16" name="Retângulo 15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" name="Conector reto 4"/>
          <p:cNvCxnSpPr>
            <a:stCxn id="16" idx="3"/>
            <a:endCxn id="20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5573949" y="3844869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Agendar reunião  com administração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11" name="Conector reto 10"/>
          <p:cNvCxnSpPr>
            <a:stCxn id="20" idx="2"/>
            <a:endCxn id="9" idx="0"/>
          </p:cNvCxnSpPr>
          <p:nvPr/>
        </p:nvCxnSpPr>
        <p:spPr>
          <a:xfrm flipH="1">
            <a:off x="6391073" y="3484032"/>
            <a:ext cx="1598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89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6. Cenário: Retirar chave do salão área comum com Administração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73949" y="3844869"/>
            <a:ext cx="1741251" cy="61101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pt-BR" sz="1000" dirty="0" smtClean="0"/>
              <a:t>Tratar  retirada  da chave do Salão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>
            <a:off x="6407059" y="3484032"/>
            <a:ext cx="37516" cy="36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9664" y="347790"/>
            <a:ext cx="8229600" cy="1143000"/>
          </a:xfrm>
        </p:spPr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7. Cenário: Cadastrar prestador de serviço </a:t>
            </a:r>
            <a:br>
              <a:rPr lang="pt-BR" sz="28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629275" y="3752850"/>
            <a:ext cx="1535487" cy="552450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Cadastrar prestador de serviços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97019" y="3484032"/>
            <a:ext cx="10040" cy="26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8. Cenário: Cancelar reserva área comum </a:t>
            </a:r>
            <a:br>
              <a:rPr lang="pt-BR" sz="2800" dirty="0" smtClean="0"/>
            </a:b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37688" y="2850125"/>
            <a:ext cx="1332691" cy="66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Morador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944916" y="2325796"/>
            <a:ext cx="2885375" cy="23532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Administração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771973" y="2890645"/>
            <a:ext cx="1270171" cy="593387"/>
          </a:xfrm>
          <a:prstGeom prst="rect">
            <a:avLst/>
          </a:prstGeom>
          <a:solidFill>
            <a:srgbClr val="DAA600"/>
          </a:solidFill>
          <a:ln w="12700"/>
          <a:scene3d>
            <a:camera prst="orthographicFront"/>
            <a:lightRig rig="threePt" dir="t"/>
          </a:scene3d>
          <a:sp3d>
            <a:bevelT w="825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Recepção</a:t>
            </a:r>
            <a:endParaRPr lang="pt-BR" sz="1000" b="1" dirty="0" smtClean="0">
              <a:solidFill>
                <a:schemeClr val="tx1"/>
              </a:solidFill>
            </a:endParaRPr>
          </a:p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(Nó Operacional)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7" name="Conector reto 6"/>
          <p:cNvCxnSpPr>
            <a:stCxn id="4" idx="3"/>
            <a:endCxn id="6" idx="1"/>
          </p:cNvCxnSpPr>
          <p:nvPr/>
        </p:nvCxnSpPr>
        <p:spPr>
          <a:xfrm>
            <a:off x="2370379" y="3180866"/>
            <a:ext cx="3401594" cy="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5559435" y="3815841"/>
            <a:ext cx="1634247" cy="561977"/>
          </a:xfrm>
          <a:prstGeom prst="round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/>
              <a:t>Cancelar reserva</a:t>
            </a:r>
          </a:p>
          <a:p>
            <a:pPr algn="ctr"/>
            <a:r>
              <a:rPr lang="pt-BR" sz="800" b="1" dirty="0" smtClean="0"/>
              <a:t>(Capacidade da Recepção)</a:t>
            </a:r>
            <a:endParaRPr lang="pt-BR" sz="800" b="1" dirty="0"/>
          </a:p>
        </p:txBody>
      </p:sp>
      <p:cxnSp>
        <p:nvCxnSpPr>
          <p:cNvPr id="9" name="Conector reto 8"/>
          <p:cNvCxnSpPr>
            <a:stCxn id="6" idx="2"/>
            <a:endCxn id="8" idx="0"/>
          </p:cNvCxnSpPr>
          <p:nvPr/>
        </p:nvCxnSpPr>
        <p:spPr>
          <a:xfrm flipH="1">
            <a:off x="6376559" y="3484032"/>
            <a:ext cx="30500" cy="33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283</Words>
  <Application>Microsoft Office PowerPoint</Application>
  <PresentationFormat>Apresentação na tela (4:3)</PresentationFormat>
  <Paragraphs>158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  2. Cenário: Atualizar informações (Carro, dependentes)   </vt:lpstr>
      <vt:lpstr>Slide 4</vt:lpstr>
      <vt:lpstr>Slide 5</vt:lpstr>
      <vt:lpstr>Slide 6</vt:lpstr>
      <vt:lpstr>   6. Cenário: Retirar chave do salão área comum com Administração   </vt:lpstr>
      <vt:lpstr>   7. Cenário: Cadastrar prestador de serviço    </vt:lpstr>
      <vt:lpstr> 8. Cenário: Cancelar reserva área comum  </vt:lpstr>
      <vt:lpstr> 9. Cenário: Retirar encomendas   </vt:lpstr>
      <vt:lpstr> 10. Cenário: Fazer reclamação 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29</cp:revision>
  <dcterms:modified xsi:type="dcterms:W3CDTF">2021-03-29T22:29:12Z</dcterms:modified>
</cp:coreProperties>
</file>