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62" r:id="rId2"/>
    <p:sldId id="263" r:id="rId3"/>
    <p:sldId id="264" r:id="rId4"/>
    <p:sldId id="265" r:id="rId5"/>
    <p:sldId id="266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-1570" y="-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50939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74900" y="505839"/>
            <a:ext cx="3544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Contexto de Negócio</a:t>
            </a:r>
            <a:endParaRPr lang="pt-BR" sz="2800" dirty="0"/>
          </a:p>
        </p:txBody>
      </p:sp>
      <p:sp>
        <p:nvSpPr>
          <p:cNvPr id="3" name="Retângulo 2"/>
          <p:cNvSpPr/>
          <p:nvPr/>
        </p:nvSpPr>
        <p:spPr>
          <a:xfrm>
            <a:off x="593465" y="3180830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5685207" y="2676047"/>
            <a:ext cx="2885375" cy="16712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204817" y="2605957"/>
            <a:ext cx="331693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1300" dirty="0" smtClean="0"/>
              <a:t>Consultar portal de informações</a:t>
            </a:r>
          </a:p>
          <a:p>
            <a:pPr marL="342900" indent="-342900">
              <a:buAutoNum type="arabicPeriod"/>
            </a:pPr>
            <a:r>
              <a:rPr lang="pt-BR" sz="1300" dirty="0" smtClean="0"/>
              <a:t>Agendar área comum</a:t>
            </a:r>
          </a:p>
          <a:p>
            <a:pPr marL="342900" indent="-342900">
              <a:buAutoNum type="arabicPeriod"/>
            </a:pPr>
            <a:r>
              <a:rPr lang="pt-BR" sz="1300" dirty="0" smtClean="0"/>
              <a:t>Solicitar reunião com o síndico</a:t>
            </a:r>
          </a:p>
          <a:p>
            <a:pPr marL="342900" indent="-342900">
              <a:buAutoNum type="arabicPeriod"/>
            </a:pPr>
            <a:r>
              <a:rPr lang="pt-BR" sz="1300" dirty="0" smtClean="0"/>
              <a:t>Solicitar reunião com a administração</a:t>
            </a:r>
          </a:p>
        </p:txBody>
      </p:sp>
      <p:cxnSp>
        <p:nvCxnSpPr>
          <p:cNvPr id="31" name="Conector reto 30"/>
          <p:cNvCxnSpPr/>
          <p:nvPr/>
        </p:nvCxnSpPr>
        <p:spPr>
          <a:xfrm>
            <a:off x="1926156" y="3511571"/>
            <a:ext cx="3759051" cy="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22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474900" y="505839"/>
            <a:ext cx="7092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2800" dirty="0" smtClean="0"/>
              <a:t>Cenário: </a:t>
            </a:r>
            <a:r>
              <a:rPr lang="pt-BR" sz="2800" dirty="0"/>
              <a:t>Consultar portal de informações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5" name="Conector reto 4"/>
          <p:cNvCxnSpPr>
            <a:stCxn id="16" idx="3"/>
            <a:endCxn id="20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de cantos arredondados 8"/>
          <p:cNvSpPr/>
          <p:nvPr/>
        </p:nvSpPr>
        <p:spPr>
          <a:xfrm>
            <a:off x="5674370" y="3844869"/>
            <a:ext cx="1465380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/>
              <a:t>Obter Informações</a:t>
            </a:r>
          </a:p>
          <a:p>
            <a:pPr algn="ctr"/>
            <a:r>
              <a:rPr lang="pt-BR" sz="800" b="1" dirty="0" smtClean="0"/>
              <a:t>(Capacidade da Recepção)</a:t>
            </a:r>
            <a:endParaRPr lang="pt-BR" sz="800" b="1" dirty="0"/>
          </a:p>
        </p:txBody>
      </p:sp>
      <p:cxnSp>
        <p:nvCxnSpPr>
          <p:cNvPr id="11" name="Conector reto 10"/>
          <p:cNvCxnSpPr>
            <a:stCxn id="20" idx="2"/>
            <a:endCxn id="9" idx="0"/>
          </p:cNvCxnSpPr>
          <p:nvPr/>
        </p:nvCxnSpPr>
        <p:spPr>
          <a:xfrm>
            <a:off x="6407059" y="3484032"/>
            <a:ext cx="1" cy="36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58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474900" y="505839"/>
            <a:ext cx="5505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2. Cenário: Agendar área comum</a:t>
            </a:r>
            <a:endParaRPr lang="pt-BR" sz="2800" dirty="0"/>
          </a:p>
        </p:txBody>
      </p:sp>
      <p:sp>
        <p:nvSpPr>
          <p:cNvPr id="16" name="Retângulo 15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5" name="Conector reto 4"/>
          <p:cNvCxnSpPr>
            <a:stCxn id="16" idx="3"/>
            <a:endCxn id="20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de cantos arredondados 8"/>
          <p:cNvSpPr/>
          <p:nvPr/>
        </p:nvSpPr>
        <p:spPr>
          <a:xfrm>
            <a:off x="5573949" y="3844869"/>
            <a:ext cx="1634247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/>
              <a:t>Realizar agendamento</a:t>
            </a:r>
          </a:p>
          <a:p>
            <a:pPr algn="ctr"/>
            <a:r>
              <a:rPr lang="pt-BR" sz="800" b="1" dirty="0" smtClean="0"/>
              <a:t>(Capacidade da Recepção)</a:t>
            </a:r>
            <a:endParaRPr lang="pt-BR" sz="800" b="1" dirty="0"/>
          </a:p>
        </p:txBody>
      </p:sp>
      <p:cxnSp>
        <p:nvCxnSpPr>
          <p:cNvPr id="11" name="Conector reto 10"/>
          <p:cNvCxnSpPr>
            <a:stCxn id="20" idx="2"/>
            <a:endCxn id="9" idx="0"/>
          </p:cNvCxnSpPr>
          <p:nvPr/>
        </p:nvCxnSpPr>
        <p:spPr>
          <a:xfrm flipH="1">
            <a:off x="6391073" y="3484032"/>
            <a:ext cx="15986" cy="36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58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474900" y="505839"/>
            <a:ext cx="6942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3</a:t>
            </a:r>
            <a:r>
              <a:rPr lang="pt-BR" sz="2800" dirty="0" smtClean="0"/>
              <a:t>. Cenário: Solicitar reunião com o síndico</a:t>
            </a:r>
            <a:endParaRPr lang="pt-BR" sz="2800" dirty="0"/>
          </a:p>
        </p:txBody>
      </p:sp>
      <p:sp>
        <p:nvSpPr>
          <p:cNvPr id="16" name="Retângulo 15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5" name="Conector reto 4"/>
          <p:cNvCxnSpPr>
            <a:stCxn id="16" idx="3"/>
            <a:endCxn id="20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de cantos arredondados 8"/>
          <p:cNvSpPr/>
          <p:nvPr/>
        </p:nvSpPr>
        <p:spPr>
          <a:xfrm>
            <a:off x="5573949" y="3844869"/>
            <a:ext cx="1634247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/>
              <a:t>Agendar reunião com o síndico</a:t>
            </a:r>
          </a:p>
          <a:p>
            <a:pPr algn="ctr"/>
            <a:r>
              <a:rPr lang="pt-BR" sz="800" b="1" dirty="0" smtClean="0"/>
              <a:t>(Capacidade da Recepção)</a:t>
            </a:r>
            <a:endParaRPr lang="pt-BR" sz="800" b="1" dirty="0"/>
          </a:p>
        </p:txBody>
      </p:sp>
      <p:cxnSp>
        <p:nvCxnSpPr>
          <p:cNvPr id="11" name="Conector reto 10"/>
          <p:cNvCxnSpPr>
            <a:stCxn id="20" idx="2"/>
            <a:endCxn id="9" idx="0"/>
          </p:cNvCxnSpPr>
          <p:nvPr/>
        </p:nvCxnSpPr>
        <p:spPr>
          <a:xfrm flipH="1">
            <a:off x="6391073" y="3484032"/>
            <a:ext cx="15986" cy="36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80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474900" y="505839"/>
            <a:ext cx="8044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4. Cenário: Solicitar reunião com a administração</a:t>
            </a:r>
            <a:endParaRPr lang="pt-BR" sz="2800" dirty="0"/>
          </a:p>
        </p:txBody>
      </p:sp>
      <p:sp>
        <p:nvSpPr>
          <p:cNvPr id="16" name="Retângulo 15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5" name="Conector reto 4"/>
          <p:cNvCxnSpPr>
            <a:stCxn id="16" idx="3"/>
            <a:endCxn id="20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de cantos arredondados 8"/>
          <p:cNvSpPr/>
          <p:nvPr/>
        </p:nvSpPr>
        <p:spPr>
          <a:xfrm>
            <a:off x="5573949" y="3844869"/>
            <a:ext cx="1634247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/>
              <a:t>Agendar reunião com a administração</a:t>
            </a:r>
          </a:p>
          <a:p>
            <a:pPr algn="ctr"/>
            <a:r>
              <a:rPr lang="pt-BR" sz="800" b="1" dirty="0" smtClean="0"/>
              <a:t>(Capacidade da Recepção)</a:t>
            </a:r>
            <a:endParaRPr lang="pt-BR" sz="800" b="1" dirty="0"/>
          </a:p>
        </p:txBody>
      </p:sp>
      <p:cxnSp>
        <p:nvCxnSpPr>
          <p:cNvPr id="11" name="Conector reto 10"/>
          <p:cNvCxnSpPr>
            <a:stCxn id="20" idx="2"/>
            <a:endCxn id="9" idx="0"/>
          </p:cNvCxnSpPr>
          <p:nvPr/>
        </p:nvCxnSpPr>
        <p:spPr>
          <a:xfrm flipH="1">
            <a:off x="6391073" y="3484032"/>
            <a:ext cx="15986" cy="36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9533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115</Words>
  <Application>Microsoft Office PowerPoint</Application>
  <PresentationFormat>Apresentação na tela (4:3)</PresentationFormat>
  <Paragraphs>59</Paragraphs>
  <Slides>5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Convex</dc:creator>
  <cp:lastModifiedBy>Paulo Rodrigues</cp:lastModifiedBy>
  <cp:revision>17</cp:revision>
  <dcterms:modified xsi:type="dcterms:W3CDTF">2021-02-26T20:09:27Z</dcterms:modified>
</cp:coreProperties>
</file>