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1" r:id="rId4"/>
    <p:sldId id="282" r:id="rId5"/>
    <p:sldId id="284" r:id="rId6"/>
    <p:sldId id="283" r:id="rId7"/>
    <p:sldId id="28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4" autoAdjust="0"/>
    <p:restoredTop sz="95596" autoAdjust="0"/>
  </p:normalViewPr>
  <p:slideViewPr>
    <p:cSldViewPr>
      <p:cViewPr varScale="1">
        <p:scale>
          <a:sx n="70" d="100"/>
          <a:sy n="70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F8D240-EF5E-4D9E-B87E-43DE51D30F44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6C2A7-A60B-46BA-B41F-47D4A224A18B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F942A-8B6A-4D5F-9EDF-F14C361369E0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6C2A7-A60B-46BA-B41F-47D4A224A18B}" type="slidenum">
              <a:rPr lang="en-US"/>
              <a:pPr/>
              <a:t>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 err="1" smtClean="0"/>
              <a:t>Componentes</a:t>
            </a:r>
            <a:r>
              <a:rPr lang="en-US" sz="1800" dirty="0" smtClean="0"/>
              <a:t>:</a:t>
            </a:r>
          </a:p>
          <a:p>
            <a:pPr algn="r"/>
            <a:r>
              <a:rPr lang="en-US" sz="1800" dirty="0" err="1" smtClean="0"/>
              <a:t>Aline</a:t>
            </a:r>
            <a:r>
              <a:rPr lang="en-US" sz="1800" dirty="0" smtClean="0"/>
              <a:t> Raquel</a:t>
            </a:r>
          </a:p>
          <a:p>
            <a:pPr algn="r"/>
            <a:r>
              <a:rPr lang="en-US" sz="1800" dirty="0" smtClean="0"/>
              <a:t>Dierly Geniele</a:t>
            </a:r>
          </a:p>
          <a:p>
            <a:pPr algn="r"/>
            <a:r>
              <a:rPr lang="en-US" sz="1800" dirty="0" smtClean="0"/>
              <a:t>Jamili Eva</a:t>
            </a:r>
          </a:p>
          <a:p>
            <a:endParaRPr lang="en-US" sz="18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11560" y="3068960"/>
            <a:ext cx="8153400" cy="7048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Cloe</a:t>
            </a:r>
            <a:r>
              <a:rPr lang="en-US" dirty="0" smtClean="0"/>
              <a:t> :</a:t>
            </a:r>
            <a:r>
              <a:rPr lang="en-US" dirty="0" err="1" smtClean="0"/>
              <a:t>Borboleta</a:t>
            </a:r>
            <a:r>
              <a:rPr lang="en-US" dirty="0" smtClean="0"/>
              <a:t> </a:t>
            </a:r>
            <a:r>
              <a:rPr lang="en-US" dirty="0" err="1" smtClean="0"/>
              <a:t>Eletrônica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Introdução</a:t>
            </a:r>
            <a:endParaRPr lang="ru-RU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43608" y="2132856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pt-BR" dirty="0" smtClean="0"/>
              <a:t>Objetivo Geral</a:t>
            </a:r>
          </a:p>
          <a:p>
            <a:pPr>
              <a:lnSpc>
                <a:spcPct val="80000"/>
              </a:lnSpc>
            </a:pPr>
            <a:endParaRPr lang="pt-BR" dirty="0" smtClean="0"/>
          </a:p>
          <a:p>
            <a:pPr>
              <a:lnSpc>
                <a:spcPct val="80000"/>
              </a:lnSpc>
            </a:pPr>
            <a:r>
              <a:rPr lang="pt-BR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Importância do projeto </a:t>
            </a:r>
          </a:p>
          <a:p>
            <a:pPr>
              <a:lnSpc>
                <a:spcPct val="80000"/>
              </a:lnSpc>
            </a:pPr>
            <a:endParaRPr lang="pt-BR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pt-BR" dirty="0" smtClean="0"/>
              <a:t>Funcionamento</a:t>
            </a:r>
          </a:p>
          <a:p>
            <a:pPr>
              <a:lnSpc>
                <a:spcPct val="80000"/>
              </a:lnSpc>
            </a:pPr>
            <a:endParaRPr lang="pt-BR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ri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915487" y="629487"/>
            <a:ext cx="7118300" cy="5338725"/>
          </a:xfrm>
        </p:spPr>
      </p:pic>
      <p:pic>
        <p:nvPicPr>
          <p:cNvPr id="5" name="Espaço Reservado para Conteúdo 3" descr="pr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16200000">
            <a:off x="-889787" y="629488"/>
            <a:ext cx="7118300" cy="53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Espaço Reservado para Conteúdo 3" descr="Captura de Tela (57).png"/>
          <p:cNvPicPr>
            <a:picLocks noChangeAspect="1"/>
          </p:cNvPicPr>
          <p:nvPr/>
        </p:nvPicPr>
        <p:blipFill>
          <a:blip r:embed="rId3" cstate="print"/>
          <a:srcRect l="3190" t="27276" r="19105" b="17773"/>
          <a:stretch>
            <a:fillRect/>
          </a:stretch>
        </p:blipFill>
        <p:spPr bwMode="auto">
          <a:xfrm>
            <a:off x="0" y="1772816"/>
            <a:ext cx="9144000" cy="363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683568" y="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03648" y="476672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Hardware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ri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797" cy="6851848"/>
          </a:xfrm>
        </p:spPr>
      </p:pic>
      <p:pic>
        <p:nvPicPr>
          <p:cNvPr id="5" name="Imagem 4" descr="FLUXIOGRAA.png"/>
          <p:cNvPicPr>
            <a:picLocks noChangeAspect="1"/>
          </p:cNvPicPr>
          <p:nvPr/>
        </p:nvPicPr>
        <p:blipFill>
          <a:blip r:embed="rId3" cstate="print"/>
          <a:srcRect t="4783" r="42513" b="25317"/>
          <a:stretch>
            <a:fillRect/>
          </a:stretch>
        </p:blipFill>
        <p:spPr>
          <a:xfrm>
            <a:off x="1763688" y="548680"/>
            <a:ext cx="7632848" cy="66270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83968" y="33265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Software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852936"/>
            <a:ext cx="8686800" cy="715962"/>
          </a:xfrm>
        </p:spPr>
        <p:txBody>
          <a:bodyPr/>
          <a:lstStyle/>
          <a:p>
            <a:pPr algn="ctr"/>
            <a:r>
              <a:rPr lang="pt-BR" sz="6000" dirty="0" smtClean="0"/>
              <a:t>Demonstração prática 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Conclusão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924944"/>
            <a:ext cx="7315200" cy="4191000"/>
          </a:xfrm>
        </p:spPr>
        <p:txBody>
          <a:bodyPr/>
          <a:lstStyle/>
          <a:p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Resultados obtidos</a:t>
            </a:r>
          </a:p>
          <a:p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Experiência adquirida </a:t>
            </a:r>
            <a:endParaRPr lang="pt-BR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 err="1" smtClean="0"/>
              <a:t>Componentes</a:t>
            </a:r>
            <a:r>
              <a:rPr lang="en-US" sz="1800" dirty="0" smtClean="0"/>
              <a:t>:</a:t>
            </a:r>
          </a:p>
          <a:p>
            <a:pPr algn="r"/>
            <a:r>
              <a:rPr lang="en-US" sz="1800" dirty="0" err="1" smtClean="0"/>
              <a:t>Aline</a:t>
            </a:r>
            <a:r>
              <a:rPr lang="en-US" sz="1800" dirty="0" smtClean="0"/>
              <a:t> Raquel</a:t>
            </a:r>
          </a:p>
          <a:p>
            <a:pPr algn="r"/>
            <a:r>
              <a:rPr lang="en-US" sz="1800" dirty="0" smtClean="0"/>
              <a:t>Dierly Geniele</a:t>
            </a:r>
          </a:p>
          <a:p>
            <a:pPr algn="r"/>
            <a:r>
              <a:rPr lang="en-US" sz="1800" dirty="0" smtClean="0"/>
              <a:t>Jamili Eva</a:t>
            </a:r>
          </a:p>
          <a:p>
            <a:endParaRPr lang="en-US" sz="18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11560" y="3068960"/>
            <a:ext cx="8153400" cy="704850"/>
          </a:xfrm>
        </p:spPr>
        <p:txBody>
          <a:bodyPr/>
          <a:lstStyle/>
          <a:p>
            <a:r>
              <a:rPr lang="pt-BR" dirty="0" err="1" smtClean="0"/>
              <a:t>Cloe</a:t>
            </a:r>
            <a:r>
              <a:rPr lang="pt-BR" dirty="0" smtClean="0"/>
              <a:t>: </a:t>
            </a:r>
            <a:r>
              <a:rPr lang="en-US" dirty="0" err="1" smtClean="0"/>
              <a:t>Borboleta</a:t>
            </a:r>
            <a:r>
              <a:rPr lang="en-US" dirty="0" smtClean="0"/>
              <a:t> </a:t>
            </a:r>
            <a:r>
              <a:rPr lang="en-US" dirty="0" err="1" smtClean="0"/>
              <a:t>Eletrônica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322</TotalTime>
  <Words>44</Words>
  <Application>Microsoft Office PowerPoint</Application>
  <PresentationFormat>Apresentação na tela (4:3)</PresentationFormat>
  <Paragraphs>26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powerpoint-template</vt:lpstr>
      <vt:lpstr> Cloe :Borboleta Eletrônica </vt:lpstr>
      <vt:lpstr>Introdução</vt:lpstr>
      <vt:lpstr>Slide 3</vt:lpstr>
      <vt:lpstr>Slide 4</vt:lpstr>
      <vt:lpstr>Demonstração prática </vt:lpstr>
      <vt:lpstr>Conclusão </vt:lpstr>
      <vt:lpstr>Cloe: Borboleta Eletrônica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Animatrons</dc:title>
  <dc:creator>dierly</dc:creator>
  <cp:lastModifiedBy>dierly</cp:lastModifiedBy>
  <cp:revision>33</cp:revision>
  <dcterms:created xsi:type="dcterms:W3CDTF">2018-12-04T16:56:24Z</dcterms:created>
  <dcterms:modified xsi:type="dcterms:W3CDTF">2018-12-05T15:30:35Z</dcterms:modified>
</cp:coreProperties>
</file>