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BB5BC80-E4FF-48C6-A8ED-AEB84DA9F168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AE8A853-BEF0-4987-AD35-809ADB164D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C80-E4FF-48C6-A8ED-AEB84DA9F168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853-BEF0-4987-AD35-809ADB164D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C80-E4FF-48C6-A8ED-AEB84DA9F168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853-BEF0-4987-AD35-809ADB164D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C80-E4FF-48C6-A8ED-AEB84DA9F168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853-BEF0-4987-AD35-809ADB164D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C80-E4FF-48C6-A8ED-AEB84DA9F168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853-BEF0-4987-AD35-809ADB164D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C80-E4FF-48C6-A8ED-AEB84DA9F168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853-BEF0-4987-AD35-809ADB164D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B5BC80-E4FF-48C6-A8ED-AEB84DA9F168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E8A853-BEF0-4987-AD35-809ADB164DB4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BB5BC80-E4FF-48C6-A8ED-AEB84DA9F168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AE8A853-BEF0-4987-AD35-809ADB164D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C80-E4FF-48C6-A8ED-AEB84DA9F168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853-BEF0-4987-AD35-809ADB164D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C80-E4FF-48C6-A8ED-AEB84DA9F168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853-BEF0-4987-AD35-809ADB164D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BC80-E4FF-48C6-A8ED-AEB84DA9F168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A853-BEF0-4987-AD35-809ADB164DB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BB5BC80-E4FF-48C6-A8ED-AEB84DA9F168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AE8A853-BEF0-4987-AD35-809ADB164DB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imagem-eletronica-bonit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2960"/>
          <a:stretch>
            <a:fillRect/>
          </a:stretch>
        </p:blipFill>
        <p:spPr>
          <a:xfrm>
            <a:off x="-756592" y="0"/>
            <a:ext cx="13529812" cy="6858000"/>
          </a:xfrm>
        </p:spPr>
      </p:pic>
      <p:sp>
        <p:nvSpPr>
          <p:cNvPr id="5" name="Retângulo 4"/>
          <p:cNvSpPr/>
          <p:nvPr/>
        </p:nvSpPr>
        <p:spPr>
          <a:xfrm>
            <a:off x="-2556792" y="2780928"/>
            <a:ext cx="13969552" cy="108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Projeto Final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Espaço Reservado para Conteúdo 7" descr="fundo-de-tecnologia-com-dispositivos-em-estilo-plano_23-214777464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32656"/>
            <a:ext cx="9144000" cy="68042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Apresentação do Hardware </a:t>
            </a:r>
            <a:endParaRPr lang="pt-BR" dirty="0"/>
          </a:p>
        </p:txBody>
      </p:sp>
      <p:pic>
        <p:nvPicPr>
          <p:cNvPr id="4" name="Espaço Reservado para Conteúdo 3" descr="Captura de Tela (5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190" t="27276" r="19105" b="17773"/>
          <a:stretch>
            <a:fillRect/>
          </a:stretch>
        </p:blipFill>
        <p:spPr>
          <a:xfrm>
            <a:off x="0" y="2852936"/>
            <a:ext cx="8972633" cy="35674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936104"/>
          </a:xfrm>
        </p:spPr>
        <p:txBody>
          <a:bodyPr/>
          <a:lstStyle/>
          <a:p>
            <a:pPr algn="ctr"/>
            <a:r>
              <a:rPr lang="pt-BR" dirty="0" smtClean="0"/>
              <a:t>Sketch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923928" y="1988840"/>
            <a:ext cx="144016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153861" y="3363543"/>
            <a:ext cx="93610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Demonstração prática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</TotalTime>
  <Words>11</Words>
  <Application>Microsoft Office PowerPoint</Application>
  <PresentationFormat>Apresentação na tela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Urbano</vt:lpstr>
      <vt:lpstr>Slide 1</vt:lpstr>
      <vt:lpstr>Slide 2</vt:lpstr>
      <vt:lpstr>Introdução</vt:lpstr>
      <vt:lpstr>Apresentação do Hardware </vt:lpstr>
      <vt:lpstr>Sketch</vt:lpstr>
      <vt:lpstr>Demonstração prática  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dierly</dc:creator>
  <cp:lastModifiedBy>dierly</cp:lastModifiedBy>
  <cp:revision>6</cp:revision>
  <dcterms:created xsi:type="dcterms:W3CDTF">2018-12-03T13:15:03Z</dcterms:created>
  <dcterms:modified xsi:type="dcterms:W3CDTF">2018-12-03T14:15:32Z</dcterms:modified>
</cp:coreProperties>
</file>