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03/12/2018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09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04B394-B1E7-484A-BC1D-24612214316B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61533D-59C2-487A-8C31-3415A0C11BA9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9A05B-F727-4BF9-9204-78AB6B733AA7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97AF0-2C70-4478-A75D-54FD49FF5013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A2517-C00E-4748-BD47-5FE8D8B803D8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40E84-6944-4B4F-8CF3-2F6B2104C5B6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3F1B4-DD15-4D09-A9BA-55A4D628F18A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716FF33-349B-42EA-AEB8-2CC3B8F6EE93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D8027C0A-5F3D-4EF3-B474-1CD5E5AD05B9}" type="datetime1">
              <a:rPr lang="pt-BR" noProof="0" smtClean="0"/>
              <a:t>03/12/2018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LOLA: A CADELA ELETRÔNICA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Componentes: Ana Alice, Guilherme Augusto e </a:t>
            </a:r>
            <a:r>
              <a:rPr lang="pt-BR" dirty="0" err="1" smtClean="0"/>
              <a:t>Nathália</a:t>
            </a:r>
            <a:r>
              <a:rPr lang="pt-BR" dirty="0" smtClean="0"/>
              <a:t> Barbosa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5" y="509171"/>
            <a:ext cx="3257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geral.</a:t>
            </a:r>
          </a:p>
          <a:p>
            <a:r>
              <a:rPr lang="pt-BR" dirty="0" smtClean="0"/>
              <a:t>Importância do projeto.</a:t>
            </a:r>
          </a:p>
          <a:p>
            <a:r>
              <a:rPr lang="pt-BR" dirty="0" smtClean="0"/>
              <a:t>Funcionalidade da Lola.</a:t>
            </a:r>
          </a:p>
          <a:p>
            <a:r>
              <a:rPr lang="pt-BR" dirty="0" smtClean="0"/>
              <a:t>Público alvo.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69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3" t="11549" r="25927" b="18141"/>
          <a:stretch/>
        </p:blipFill>
        <p:spPr>
          <a:xfrm>
            <a:off x="4417454" y="503853"/>
            <a:ext cx="5357611" cy="5489576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85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SKETCH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27" t="17972" r="19465" b="8676"/>
          <a:stretch/>
        </p:blipFill>
        <p:spPr>
          <a:xfrm>
            <a:off x="3359239" y="809111"/>
            <a:ext cx="8253017" cy="510229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04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490" y="2292438"/>
            <a:ext cx="9601200" cy="1691567"/>
          </a:xfrm>
        </p:spPr>
        <p:txBody>
          <a:bodyPr/>
          <a:lstStyle/>
          <a:p>
            <a:pPr algn="ctr"/>
            <a:r>
              <a:rPr lang="pt-BR" dirty="0" smtClean="0"/>
              <a:t>DEMONSTRAÇÃO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2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Funcionalidades foram realizadas com êxito. </a:t>
            </a:r>
          </a:p>
          <a:p>
            <a:r>
              <a:rPr lang="pt-BR" dirty="0" smtClean="0"/>
              <a:t>Com </a:t>
            </a:r>
            <a:r>
              <a:rPr lang="pt-BR" dirty="0" smtClean="0"/>
              <a:t>este projeto foi possível utilizar e aplicar todos os conhecimentos adquiridos ao decorrer da disciplina de Eletrônica Analógica e Digital.</a:t>
            </a:r>
          </a:p>
          <a:p>
            <a:r>
              <a:rPr lang="pt-BR" dirty="0" smtClean="0"/>
              <a:t>Lola é uma pequena contribuição para futuros projetos como, por exemplo, o Projeto Integrador, para quem deseja seguir na área.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37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FRIZZARIN, Fernando Bryan. </a:t>
            </a:r>
            <a:r>
              <a:rPr lang="pt-BR" dirty="0" err="1"/>
              <a:t>Arduino</a:t>
            </a:r>
            <a:r>
              <a:rPr lang="pt-BR" dirty="0"/>
              <a:t> prático: 10 projetos para executar, aprender, modificar </a:t>
            </a:r>
            <a:r>
              <a:rPr lang="pt-BR" dirty="0" smtClean="0"/>
              <a:t>e dominar </a:t>
            </a:r>
            <a:r>
              <a:rPr lang="pt-BR" dirty="0"/>
              <a:t>o mundo. 8. ed. São Paulo: Casa do Código, 2016. 208 p. v. 1.</a:t>
            </a:r>
          </a:p>
          <a:p>
            <a:r>
              <a:rPr lang="pt-BR" dirty="0"/>
              <a:t>MONK, Simon. 30 projetos com </a:t>
            </a:r>
            <a:r>
              <a:rPr lang="pt-BR" dirty="0" err="1"/>
              <a:t>Arduino</a:t>
            </a:r>
            <a:r>
              <a:rPr lang="pt-BR" dirty="0"/>
              <a:t>. 2. ed. Porto Alegre: </a:t>
            </a:r>
            <a:r>
              <a:rPr lang="pt-BR" dirty="0" err="1"/>
              <a:t>Bookman</a:t>
            </a:r>
            <a:r>
              <a:rPr lang="pt-BR" dirty="0"/>
              <a:t>, 2014. 214 p. v. 1.</a:t>
            </a:r>
          </a:p>
          <a:p>
            <a:r>
              <a:rPr lang="pt-BR" dirty="0"/>
              <a:t>FRIZZARIN, Fernando Bryan. </a:t>
            </a:r>
            <a:r>
              <a:rPr lang="pt-BR" dirty="0" err="1"/>
              <a:t>Arduino</a:t>
            </a:r>
            <a:r>
              <a:rPr lang="pt-BR" dirty="0"/>
              <a:t>: Guia para colocar suas ideias em prática. 1. ed. São </a:t>
            </a:r>
            <a:r>
              <a:rPr lang="pt-BR" dirty="0" smtClean="0"/>
              <a:t>Paulo: Casa </a:t>
            </a:r>
            <a:r>
              <a:rPr lang="pt-BR" dirty="0"/>
              <a:t>do Código, 2016. 212 p. v. 1.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Eletrônica Analógica e Digital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7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LOLA: A CADELA ELETRÔNICA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Componentes: Ana Alice, Guilherme Augusto e </a:t>
            </a:r>
            <a:r>
              <a:rPr lang="pt-BR" dirty="0" err="1" smtClean="0"/>
              <a:t>Nathália</a:t>
            </a:r>
            <a:r>
              <a:rPr lang="pt-BR" dirty="0" smtClean="0"/>
              <a:t> Barbosa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5" y="509171"/>
            <a:ext cx="3257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60</TotalTime>
  <Words>232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Grade de Diamante 16:9</vt:lpstr>
      <vt:lpstr>LOLA: A CADELA ELETRÔNICA</vt:lpstr>
      <vt:lpstr>INTRODUÇÃO</vt:lpstr>
      <vt:lpstr>HARDWARE</vt:lpstr>
      <vt:lpstr>SKETCH</vt:lpstr>
      <vt:lpstr>DEMONSTRAÇÃO PRÁTICA</vt:lpstr>
      <vt:lpstr>CONCLUSÃO</vt:lpstr>
      <vt:lpstr>REFERÊNCIAS</vt:lpstr>
      <vt:lpstr>LOLA: A CADELA ELETRÔNICA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LOLA: A CADELA ELETRÔNICA</dc:title>
  <dc:creator>Usuário do Windows</dc:creator>
  <cp:lastModifiedBy>Usuário do Windows</cp:lastModifiedBy>
  <cp:revision>7</cp:revision>
  <dcterms:created xsi:type="dcterms:W3CDTF">2018-12-03T12:57:13Z</dcterms:created>
  <dcterms:modified xsi:type="dcterms:W3CDTF">2018-12-03T14:00:56Z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