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98d6e0e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98d6e0e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8d6e0e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8d6e0e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8d6e0e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8d6e0e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39450" y="393650"/>
            <a:ext cx="66651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latin typeface="Times New Roman"/>
                <a:ea typeface="Times New Roman"/>
                <a:cs typeface="Times New Roman"/>
                <a:sym typeface="Times New Roman"/>
              </a:rPr>
              <a:t>Camaleão Arco-íris</a:t>
            </a:r>
            <a:endParaRPr sz="4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1675" y="2803900"/>
            <a:ext cx="3245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Componentes: </a:t>
            </a:r>
            <a:endParaRPr sz="18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		Lauro Santos</a:t>
            </a:r>
            <a:endParaRPr sz="18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		Layane Kelly </a:t>
            </a:r>
            <a:endParaRPr sz="18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 IFRN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75" y="105977"/>
            <a:ext cx="1320900" cy="18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450" y="1590937"/>
            <a:ext cx="5461825" cy="307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275350" y="445025"/>
            <a:ext cx="459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Apresentação do Hardware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 IFRN.png"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25" y="4070425"/>
            <a:ext cx="677100" cy="8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916775" y="1236000"/>
            <a:ext cx="33456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Arduino nano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Quatro LEDs RGB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Doze resistores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2K2Ω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Um resistor de 220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Um resistor de 10K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Dois sensores de refletância TCRT5000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625" y="1705900"/>
            <a:ext cx="5248375" cy="212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275375" y="214875"/>
            <a:ext cx="459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Apresentação do Sketch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 IFRN.png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25" y="4070425"/>
            <a:ext cx="677100" cy="8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100" y="1042988"/>
            <a:ext cx="26098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275350" y="2285400"/>
            <a:ext cx="459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Demonstração prática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 IFRN.png"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25" y="4070425"/>
            <a:ext cx="677100" cy="8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