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>
      <a:defRPr lang="pt-BR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90F9F-FE9D-4DC1-B6B5-88690E942C0E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45DC1-B3F4-4286-BED2-4563861166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03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45DC1-B3F4-4286-BED2-4563861166F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43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284379-2B4B-4BF5-88D2-2DBCEA645F85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1489C-AF26-4514-9E57-CAFFF03A3ADD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379-2B4B-4BF5-88D2-2DBCEA645F85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489C-AF26-4514-9E57-CAFFF03A3ADD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379-2B4B-4BF5-88D2-2DBCEA645F85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489C-AF26-4514-9E57-CAFFF03A3ADD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379-2B4B-4BF5-88D2-2DBCEA645F85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489C-AF26-4514-9E57-CAFFF03A3AD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379-2B4B-4BF5-88D2-2DBCEA645F85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489C-AF26-4514-9E57-CAFFF03A3AD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379-2B4B-4BF5-88D2-2DBCEA645F85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489C-AF26-4514-9E57-CAFFF03A3ADD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379-2B4B-4BF5-88D2-2DBCEA645F85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489C-AF26-4514-9E57-CAFFF03A3ADD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379-2B4B-4BF5-88D2-2DBCEA645F85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489C-AF26-4514-9E57-CAFFF03A3ADD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379-2B4B-4BF5-88D2-2DBCEA645F85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489C-AF26-4514-9E57-CAFFF03A3A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379-2B4B-4BF5-88D2-2DBCEA645F85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489C-AF26-4514-9E57-CAFFF03A3A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379-2B4B-4BF5-88D2-2DBCEA645F85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489C-AF26-4514-9E57-CAFFF03A3A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8284379-2B4B-4BF5-88D2-2DBCEA645F85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11489C-AF26-4514-9E57-CAFFF03A3AD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1368151"/>
          </a:xfrm>
        </p:spPr>
        <p:txBody>
          <a:bodyPr/>
          <a:lstStyle/>
          <a:p>
            <a:r>
              <a:rPr lang="pt-BR" dirty="0" smtClean="0"/>
              <a:t>Projeto de Eletrônica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5616" y="2492896"/>
            <a:ext cx="6656784" cy="3312368"/>
          </a:xfrm>
        </p:spPr>
        <p:txBody>
          <a:bodyPr>
            <a:normAutofit fontScale="92500" lnSpcReduction="20000"/>
          </a:bodyPr>
          <a:lstStyle/>
          <a:p>
            <a:r>
              <a:rPr lang="pt-BR" sz="3900" b="1" dirty="0" smtClean="0">
                <a:solidFill>
                  <a:schemeClr val="tx1"/>
                </a:solidFill>
              </a:rPr>
              <a:t>Cobra </a:t>
            </a:r>
            <a:r>
              <a:rPr lang="pt-BR" sz="3900" b="1" dirty="0" err="1" smtClean="0">
                <a:solidFill>
                  <a:schemeClr val="tx1"/>
                </a:solidFill>
              </a:rPr>
              <a:t>Picon</a:t>
            </a:r>
            <a:endParaRPr lang="pt-BR" sz="3900" b="1" dirty="0" smtClean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endParaRPr lang="pt-BR" b="1" dirty="0" smtClean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pPr algn="l"/>
            <a:r>
              <a:rPr lang="pt-BR" sz="2900" b="1" dirty="0" smtClean="0">
                <a:solidFill>
                  <a:schemeClr val="tx1"/>
                </a:solidFill>
              </a:rPr>
              <a:t>Componentes: </a:t>
            </a:r>
          </a:p>
          <a:p>
            <a:pPr algn="l"/>
            <a:r>
              <a:rPr lang="pt-BR" sz="2900" b="1" dirty="0" smtClean="0">
                <a:solidFill>
                  <a:schemeClr val="tx1"/>
                </a:solidFill>
              </a:rPr>
              <a:t>Vitor </a:t>
            </a:r>
            <a:r>
              <a:rPr lang="pt-BR" sz="2900" b="1" dirty="0" err="1" smtClean="0">
                <a:solidFill>
                  <a:schemeClr val="tx1"/>
                </a:solidFill>
              </a:rPr>
              <a:t>Ruan</a:t>
            </a:r>
            <a:endParaRPr lang="pt-BR" sz="2900" b="1" dirty="0" smtClean="0">
              <a:solidFill>
                <a:schemeClr val="tx1"/>
              </a:solidFill>
            </a:endParaRPr>
          </a:p>
          <a:p>
            <a:pPr algn="l"/>
            <a:r>
              <a:rPr lang="pt-BR" sz="2900" b="1" dirty="0" smtClean="0">
                <a:solidFill>
                  <a:schemeClr val="tx1"/>
                </a:solidFill>
              </a:rPr>
              <a:t>Pedro Matheus </a:t>
            </a:r>
          </a:p>
          <a:p>
            <a:pPr algn="l"/>
            <a:r>
              <a:rPr lang="pt-BR" sz="2900" b="1" dirty="0" smtClean="0">
                <a:solidFill>
                  <a:schemeClr val="tx1"/>
                </a:solidFill>
              </a:rPr>
              <a:t>Reinaldo </a:t>
            </a:r>
            <a:r>
              <a:rPr lang="pt-BR" sz="2900" b="1" dirty="0" err="1" smtClean="0">
                <a:solidFill>
                  <a:schemeClr val="tx1"/>
                </a:solidFill>
              </a:rPr>
              <a:t>Belarmino</a:t>
            </a:r>
            <a:endParaRPr lang="pt-BR" sz="2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8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cobra </a:t>
            </a:r>
            <a:r>
              <a:rPr lang="pt-BR" dirty="0" err="1" smtClean="0"/>
              <a:t>Picon</a:t>
            </a:r>
            <a:r>
              <a:rPr lang="pt-BR" dirty="0" smtClean="0"/>
              <a:t> tem como objetivo </a:t>
            </a:r>
            <a:r>
              <a:rPr lang="pt-BR" dirty="0" err="1" smtClean="0"/>
              <a:t>pricipal</a:t>
            </a:r>
            <a:r>
              <a:rPr lang="pt-BR" dirty="0" smtClean="0"/>
              <a:t> rastejar. E parar quando o seu sensor de refletância for acionado fazendo com que a mesma desligue seus olhos que são compostos por dois </a:t>
            </a:r>
            <a:r>
              <a:rPr lang="pt-BR" dirty="0" err="1" smtClean="0"/>
              <a:t>LED´s</a:t>
            </a:r>
            <a:r>
              <a:rPr lang="pt-BR" dirty="0"/>
              <a:t>.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401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204989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Papelão na base; </a:t>
            </a:r>
          </a:p>
          <a:p>
            <a:r>
              <a:rPr lang="pt-BR" sz="2800" dirty="0" smtClean="0"/>
              <a:t>Copos descartáveis na superfície;</a:t>
            </a:r>
          </a:p>
          <a:p>
            <a:r>
              <a:rPr lang="pt-BR" sz="2800" dirty="0" smtClean="0"/>
              <a:t>Bolinhas para deslizamento da cobra;</a:t>
            </a:r>
          </a:p>
          <a:p>
            <a:r>
              <a:rPr lang="pt-BR" sz="2800" dirty="0" smtClean="0"/>
              <a:t>Motor;</a:t>
            </a:r>
          </a:p>
          <a:p>
            <a:r>
              <a:rPr lang="pt-BR" sz="2800" dirty="0" err="1" smtClean="0"/>
              <a:t>Arduino</a:t>
            </a:r>
            <a:r>
              <a:rPr lang="pt-BR" sz="2800" dirty="0" smtClean="0"/>
              <a:t> Uno;</a:t>
            </a:r>
          </a:p>
          <a:p>
            <a:r>
              <a:rPr lang="pt-BR" sz="2800" dirty="0" smtClean="0"/>
              <a:t>2 </a:t>
            </a:r>
            <a:r>
              <a:rPr lang="pt-BR" sz="2800" dirty="0" err="1" smtClean="0"/>
              <a:t>LED´s</a:t>
            </a:r>
            <a:r>
              <a:rPr lang="pt-BR" sz="2800" dirty="0" smtClean="0"/>
              <a:t> Vermelhos;</a:t>
            </a:r>
            <a:endParaRPr lang="pt-BR" sz="2800" dirty="0" smtClean="0"/>
          </a:p>
          <a:p>
            <a:r>
              <a:rPr lang="pt-BR" sz="2800" dirty="0" smtClean="0"/>
              <a:t>Sensor de Refletância. </a:t>
            </a:r>
            <a:endParaRPr lang="pt-BR" sz="3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Materiais usados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293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46539" y="1376849"/>
            <a:ext cx="3240162" cy="576028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Picon</a:t>
            </a:r>
            <a:r>
              <a:rPr lang="pt-BR" dirty="0" smtClean="0"/>
              <a:t> </a:t>
            </a:r>
            <a:r>
              <a:rPr lang="pt-BR" dirty="0" smtClean="0"/>
              <a:t>finalizada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2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Orientadora </a:t>
            </a:r>
            <a:r>
              <a:rPr lang="pt-BR" sz="3200" dirty="0" err="1" smtClean="0"/>
              <a:t>Lucileide</a:t>
            </a:r>
            <a:r>
              <a:rPr lang="pt-BR" sz="3200" dirty="0" smtClean="0"/>
              <a:t> Dantas;</a:t>
            </a:r>
          </a:p>
          <a:p>
            <a:r>
              <a:rPr lang="pt-BR" sz="3200" dirty="0" smtClean="0"/>
              <a:t>Agradecemos também</a:t>
            </a:r>
            <a:r>
              <a:rPr lang="pt-BR" sz="3200" dirty="0" smtClean="0"/>
              <a:t> </a:t>
            </a:r>
            <a:r>
              <a:rPr lang="pt-BR" sz="3200" dirty="0" smtClean="0"/>
              <a:t>a Ellen </a:t>
            </a:r>
            <a:r>
              <a:rPr lang="pt-BR" sz="3200" dirty="0" err="1" smtClean="0"/>
              <a:t>Marjorie</a:t>
            </a:r>
            <a:r>
              <a:rPr lang="pt-BR" sz="3200" dirty="0" smtClean="0"/>
              <a:t> </a:t>
            </a:r>
            <a:r>
              <a:rPr lang="pt-BR" sz="3200" dirty="0" smtClean="0"/>
              <a:t>que ajudou no desenvolvimento do nosso projeto.</a:t>
            </a:r>
            <a:endParaRPr lang="pt-BR" sz="3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Orientações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9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699247" y="2248347"/>
            <a:ext cx="77454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65760" lvl="0" marL="36576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688490" y="570156"/>
            <a:ext cx="7756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lang="pt-BR"/>
              <a:t>Frietzing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50" y="1624349"/>
            <a:ext cx="7756200" cy="43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99247" y="2248347"/>
            <a:ext cx="77454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688490" y="570156"/>
            <a:ext cx="7756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Fluxograma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00" y="2248350"/>
            <a:ext cx="7745400" cy="387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