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45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3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6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8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7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27C7B-1CF7-4483-B093-FFA00C18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10865" cy="2387600"/>
          </a:xfrm>
        </p:spPr>
        <p:txBody>
          <a:bodyPr/>
          <a:lstStyle/>
          <a:p>
            <a:r>
              <a:rPr lang="pt-BR" dirty="0"/>
              <a:t>Projeto Eletrônica : Escorpião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5C147-236F-4A48-B869-5DFC5DD69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068" y="2935994"/>
            <a:ext cx="8791575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Componentes :</a:t>
            </a:r>
          </a:p>
          <a:p>
            <a:r>
              <a:rPr lang="pt-BR" sz="1700" cap="none" dirty="0">
                <a:latin typeface="Arial" panose="020B0604020202020204" pitchFamily="34" charset="0"/>
                <a:cs typeface="Arial" panose="020B0604020202020204" pitchFamily="34" charset="0"/>
              </a:rPr>
              <a:t>Caio césar</a:t>
            </a:r>
          </a:p>
          <a:p>
            <a:r>
              <a:rPr lang="pt-BR" sz="1700" cap="none" dirty="0">
                <a:latin typeface="Arial" panose="020B0604020202020204" pitchFamily="34" charset="0"/>
                <a:cs typeface="Arial" panose="020B0604020202020204" pitchFamily="34" charset="0"/>
              </a:rPr>
              <a:t>Clemerson Lucas</a:t>
            </a:r>
          </a:p>
          <a:p>
            <a:r>
              <a:rPr lang="pt-BR" sz="1700" cap="none" dirty="0">
                <a:latin typeface="Arial" panose="020B0604020202020204" pitchFamily="34" charset="0"/>
                <a:cs typeface="Arial" panose="020B0604020202020204" pitchFamily="34" charset="0"/>
              </a:rPr>
              <a:t>Francisco Eduardo</a:t>
            </a:r>
          </a:p>
        </p:txBody>
      </p:sp>
    </p:spTree>
    <p:extLst>
      <p:ext uri="{BB962C8B-B14F-4D97-AF65-F5344CB8AC3E}">
        <p14:creationId xmlns:p14="http://schemas.microsoft.com/office/powerpoint/2010/main" val="68656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FDA8413-F862-49B5-A79D-216BDAA20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439" y="1056904"/>
            <a:ext cx="4892240" cy="3335679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9F95F6-264A-4EB7-BB12-5616947C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62" y="1056904"/>
            <a:ext cx="5143402" cy="33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8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Projeto Eletrônica : Escorpião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Eletrônica : Escorpião</dc:title>
  <dc:creator>clemerson lucas</dc:creator>
  <cp:lastModifiedBy>clemerson lucas</cp:lastModifiedBy>
  <cp:revision>3</cp:revision>
  <dcterms:created xsi:type="dcterms:W3CDTF">2018-12-02T15:24:12Z</dcterms:created>
  <dcterms:modified xsi:type="dcterms:W3CDTF">2018-12-02T18:39:06Z</dcterms:modified>
</cp:coreProperties>
</file>