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82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8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6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3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2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2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3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4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03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7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A14-AF51-48A4-A4D6-88BF3A0115AD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3916-297F-4628-8FEE-C68774A6D4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4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B434E-311A-43C7-855F-E09FD015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Projeto de eletrônica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4E33A2-284F-4543-9551-0CAEAE8E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2"/>
                </a:solidFill>
                <a:latin typeface="Arial Rounded MT Bold" panose="020B0604020202020204" pitchFamily="34" charset="0"/>
              </a:rPr>
              <a:t>Jacaré Meyson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711CD1-61F7-42BC-A2BD-2899397D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942288"/>
            <a:ext cx="5458816" cy="235659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Uma imagem contendo clip-art&#10;&#10;Descrição gerada automaticamente">
            <a:extLst>
              <a:ext uri="{FF2B5EF4-FFF2-40B4-BE49-F238E27FC236}">
                <a16:creationId xmlns:a16="http://schemas.microsoft.com/office/drawing/2014/main" id="{051C2133-243E-41F7-999C-2652024DD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18" y="321734"/>
            <a:ext cx="3327876" cy="35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241B389-8032-44EB-8B6B-A6691012C984}"/>
              </a:ext>
            </a:extLst>
          </p:cNvPr>
          <p:cNvSpPr txBox="1"/>
          <p:nvPr/>
        </p:nvSpPr>
        <p:spPr>
          <a:xfrm rot="10800000" flipH="1" flipV="1">
            <a:off x="2438496" y="1332253"/>
            <a:ext cx="7537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 Nova" panose="020B0504020202020204" pitchFamily="34" charset="0"/>
              </a:rPr>
              <a:t>Sumário:</a:t>
            </a:r>
          </a:p>
          <a:p>
            <a:endParaRPr lang="pt-BR" sz="2000" dirty="0"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Arial Nova" panose="020B0504020202020204" pitchFamily="34" charset="0"/>
              </a:rPr>
              <a:t>Introdução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Arial Nova" panose="020B0504020202020204" pitchFamily="34" charset="0"/>
              </a:rPr>
              <a:t>Apresentação do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Arial Nova" panose="020B0504020202020204" pitchFamily="34" charset="0"/>
              </a:rPr>
              <a:t>Apresentação da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Arial Nova" panose="020B0504020202020204" pitchFamily="34" charset="0"/>
              </a:rPr>
              <a:t>Demonstração Prática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Arial Nova" panose="020B0504020202020204" pitchFamily="34" charset="0"/>
              </a:rPr>
              <a:t>Conclusão</a:t>
            </a:r>
          </a:p>
        </p:txBody>
      </p:sp>
      <p:pic>
        <p:nvPicPr>
          <p:cNvPr id="12" name="Imagem 11" descr="Uma imagem contendo clip-art&#10;&#10;Descrição gerada automaticamente">
            <a:extLst>
              <a:ext uri="{FF2B5EF4-FFF2-40B4-BE49-F238E27FC236}">
                <a16:creationId xmlns:a16="http://schemas.microsoft.com/office/drawing/2014/main" id="{9D46DD98-6B5F-4D30-95FA-37B8EA63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4105701"/>
            <a:ext cx="2314189" cy="277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E435F0-80BE-4D12-8BCC-8A305FA91B43}"/>
              </a:ext>
            </a:extLst>
          </p:cNvPr>
          <p:cNvSpPr txBox="1"/>
          <p:nvPr/>
        </p:nvSpPr>
        <p:spPr>
          <a:xfrm>
            <a:off x="720185" y="1575593"/>
            <a:ext cx="4832899" cy="99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INTRODUÇÃO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5502FB-D3D2-4095-B3C9-6D7ECFCFD385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Esse projeto tem como objetivo mostrar os nossos conhecimentos na área da eletrônica e Arduino, diante da temática do projeto, foi desenvolvido um jacaré eletrônico. O projeto visa envolver a área da eletrônica de uma forma mais dinâmica para melhor entendimento</a:t>
            </a:r>
            <a:r>
              <a:rPr lang="en-US" dirty="0"/>
              <a:t>.</a:t>
            </a:r>
          </a:p>
        </p:txBody>
      </p:sp>
      <p:pic>
        <p:nvPicPr>
          <p:cNvPr id="7" name="Imagem 6" descr="Uma imagem contendo clip-art&#10;&#10;Descrição gerada automaticamente">
            <a:extLst>
              <a:ext uri="{FF2B5EF4-FFF2-40B4-BE49-F238E27FC236}">
                <a16:creationId xmlns:a16="http://schemas.microsoft.com/office/drawing/2014/main" id="{9D5D7968-4DC6-46D7-BCBC-5F97AEF0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18" y="1973765"/>
            <a:ext cx="4315254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0D07758-4C76-408D-8215-A1778CA9A5F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fritzing</a:t>
            </a:r>
          </a:p>
        </p:txBody>
      </p:sp>
      <p:pic>
        <p:nvPicPr>
          <p:cNvPr id="6" name="Imagem 5" descr="Uma imagem contendo clip-art&#10;&#10;Descrição gerada automaticamente">
            <a:extLst>
              <a:ext uri="{FF2B5EF4-FFF2-40B4-BE49-F238E27FC236}">
                <a16:creationId xmlns:a16="http://schemas.microsoft.com/office/drawing/2014/main" id="{71AA180B-D725-46E2-B634-6D7419B7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" y="4070839"/>
            <a:ext cx="2320311" cy="27871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82B513-E3EC-475E-A686-43DDF9A2C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54" y="0"/>
            <a:ext cx="9618246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DF1E739-CE76-4107-9485-FCD5B10FD5B3}"/>
              </a:ext>
            </a:extLst>
          </p:cNvPr>
          <p:cNvSpPr txBox="1"/>
          <p:nvPr/>
        </p:nvSpPr>
        <p:spPr>
          <a:xfrm>
            <a:off x="0" y="1993599"/>
            <a:ext cx="2221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Fritzing</a:t>
            </a:r>
          </a:p>
        </p:txBody>
      </p:sp>
    </p:spTree>
    <p:extLst>
      <p:ext uri="{BB962C8B-B14F-4D97-AF65-F5344CB8AC3E}">
        <p14:creationId xmlns:p14="http://schemas.microsoft.com/office/powerpoint/2010/main" val="47397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3a3946bb-8aaa-4923-b14d-e8cd2e03e190/pages/0_0?a=833&amp;x=294&amp;y=112&amp;w=1192&amp;h=1056&amp;store=1&amp;accept=image%2F*&amp;auth=LCA%201c9bf6891b6552a0697840615c244716ad94d2ac-ts%3D1543873549">
            <a:extLst>
              <a:ext uri="{FF2B5EF4-FFF2-40B4-BE49-F238E27FC236}">
                <a16:creationId xmlns:a16="http://schemas.microsoft.com/office/drawing/2014/main" id="{0E5A509E-0477-48D3-AD43-CE7FFBFC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07" y="238539"/>
            <a:ext cx="9088092" cy="661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D15E77B-60E3-4E0B-A76A-D3A0720ED606}"/>
              </a:ext>
            </a:extLst>
          </p:cNvPr>
          <p:cNvSpPr txBox="1"/>
          <p:nvPr/>
        </p:nvSpPr>
        <p:spPr>
          <a:xfrm>
            <a:off x="135585" y="1791213"/>
            <a:ext cx="3591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FLUXOGRAMA</a:t>
            </a:r>
            <a:r>
              <a:rPr lang="pt-BR" sz="3200" dirty="0"/>
              <a:t> </a:t>
            </a:r>
          </a:p>
        </p:txBody>
      </p:sp>
      <p:pic>
        <p:nvPicPr>
          <p:cNvPr id="5" name="Imagem 4" descr="Uma imagem contendo clip-art&#10;&#10;Descrição gerada automaticamente">
            <a:extLst>
              <a:ext uri="{FF2B5EF4-FFF2-40B4-BE49-F238E27FC236}">
                <a16:creationId xmlns:a16="http://schemas.microsoft.com/office/drawing/2014/main" id="{E6C8EDD2-9062-4BE5-BB5C-CF953176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5" y="4297346"/>
            <a:ext cx="2085374" cy="25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FCCE98-2D03-4F1C-901A-F1A0A30F6BAA}"/>
              </a:ext>
            </a:extLst>
          </p:cNvPr>
          <p:cNvSpPr/>
          <p:nvPr/>
        </p:nvSpPr>
        <p:spPr>
          <a:xfrm>
            <a:off x="3731308" y="688391"/>
            <a:ext cx="5726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Demonstração Prática</a:t>
            </a:r>
          </a:p>
        </p:txBody>
      </p:sp>
      <p:pic>
        <p:nvPicPr>
          <p:cNvPr id="9" name="Imagem 8" descr="Uma imagem contendo clip-art&#10;&#10;Descrição gerada automaticamente">
            <a:extLst>
              <a:ext uri="{FF2B5EF4-FFF2-40B4-BE49-F238E27FC236}">
                <a16:creationId xmlns:a16="http://schemas.microsoft.com/office/drawing/2014/main" id="{F5F91FCE-DDA2-471B-BC75-F6E97D186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93" y="1786597"/>
            <a:ext cx="4051496" cy="4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970A49-0B94-4E70-BB3B-CEADC20ED127}"/>
              </a:ext>
            </a:extLst>
          </p:cNvPr>
          <p:cNvSpPr txBox="1"/>
          <p:nvPr/>
        </p:nvSpPr>
        <p:spPr>
          <a:xfrm>
            <a:off x="526073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pic>
        <p:nvPicPr>
          <p:cNvPr id="13" name="Imagem 12" descr="Uma imagem contendo clip-art&#10;&#10;Descrição gerada automaticamente">
            <a:extLst>
              <a:ext uri="{FF2B5EF4-FFF2-40B4-BE49-F238E27FC236}">
                <a16:creationId xmlns:a16="http://schemas.microsoft.com/office/drawing/2014/main" id="{368D703A-8AF4-4FCD-8EC1-C96874B2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43" y="307731"/>
            <a:ext cx="3697814" cy="3997637"/>
          </a:xfrm>
          <a:prstGeom prst="rect">
            <a:avLst/>
          </a:prstGeom>
        </p:spPr>
      </p:pic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DF89BC-A38D-4545-A44A-392C1C2ECA72}"/>
              </a:ext>
            </a:extLst>
          </p:cNvPr>
          <p:cNvSpPr txBox="1"/>
          <p:nvPr/>
        </p:nvSpPr>
        <p:spPr>
          <a:xfrm>
            <a:off x="655320" y="2671011"/>
            <a:ext cx="5257803" cy="2427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809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55C4E3-3C39-49C4-AB13-D2923C8644CF}"/>
              </a:ext>
            </a:extLst>
          </p:cNvPr>
          <p:cNvSpPr txBox="1"/>
          <p:nvPr/>
        </p:nvSpPr>
        <p:spPr>
          <a:xfrm>
            <a:off x="1815547" y="2659559"/>
            <a:ext cx="6944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OBRIGADO PELA ATENÇÃO!!!</a:t>
            </a:r>
          </a:p>
        </p:txBody>
      </p:sp>
      <p:pic>
        <p:nvPicPr>
          <p:cNvPr id="8" name="Imagem 7" descr="Uma imagem contendo clip-art&#10;&#10;Descrição gerada automaticamente">
            <a:extLst>
              <a:ext uri="{FF2B5EF4-FFF2-40B4-BE49-F238E27FC236}">
                <a16:creationId xmlns:a16="http://schemas.microsoft.com/office/drawing/2014/main" id="{9C9E61C4-729C-4DA5-A4D8-15ED37F8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5" y="3710609"/>
            <a:ext cx="2301094" cy="2763078"/>
          </a:xfrm>
          <a:prstGeom prst="rect">
            <a:avLst/>
          </a:prstGeom>
        </p:spPr>
      </p:pic>
      <p:pic>
        <p:nvPicPr>
          <p:cNvPr id="10" name="Imagem 9" descr="Uma imagem contendo clip-art&#10;&#10;Descrição gerada automaticamente">
            <a:extLst>
              <a:ext uri="{FF2B5EF4-FFF2-40B4-BE49-F238E27FC236}">
                <a16:creationId xmlns:a16="http://schemas.microsoft.com/office/drawing/2014/main" id="{3A416525-B7E0-4C57-8AB0-F45814BA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05" y="916268"/>
            <a:ext cx="2716696" cy="29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Nova</vt:lpstr>
      <vt:lpstr>Arial Rounded MT Bold</vt:lpstr>
      <vt:lpstr>Calibri</vt:lpstr>
      <vt:lpstr>Calibri Light</vt:lpstr>
      <vt:lpstr>Office Theme</vt:lpstr>
      <vt:lpstr>Projeto de eletrônica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eletrônica </dc:title>
  <dc:creator>michellycarvalho20815@outlook.com</dc:creator>
  <cp:lastModifiedBy>michellycarvalho20815@outlook.com</cp:lastModifiedBy>
  <cp:revision>2</cp:revision>
  <dcterms:created xsi:type="dcterms:W3CDTF">2018-12-05T05:00:54Z</dcterms:created>
  <dcterms:modified xsi:type="dcterms:W3CDTF">2018-12-05T05:08:24Z</dcterms:modified>
</cp:coreProperties>
</file>