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803368" y="732135"/>
            <a:ext cx="1059034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OURIÇO CACHEIRO </a:t>
            </a:r>
            <a:endParaRPr lang="pt-BR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76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0"/>
            <a:ext cx="9173028" cy="64733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2" y="439223"/>
            <a:ext cx="10515600" cy="1325563"/>
          </a:xfrm>
        </p:spPr>
        <p:txBody>
          <a:bodyPr/>
          <a:lstStyle/>
          <a:p>
            <a:r>
              <a:rPr lang="pt-BR" b="1" spc="50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Rounded MT Bold" panose="020F0704030504030204" pitchFamily="34" charset="0"/>
              </a:rPr>
              <a:t>Introdução</a:t>
            </a:r>
            <a:r>
              <a:rPr lang="pt-BR" b="1" spc="50" dirty="0">
                <a:ln w="0"/>
                <a:solidFill>
                  <a:schemeClr val="accent4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Rounded MT Bold" panose="020F0704030504030204" pitchFamily="34" charset="0"/>
              </a:rPr>
              <a:t>: </a:t>
            </a:r>
            <a:r>
              <a:rPr lang="pt-B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/>
            </a:r>
            <a:br>
              <a:rPr lang="pt-B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pt-BR" dirty="0" smtClean="0">
                <a:latin typeface="Arial Rounded MT Bold" panose="020F0704030504030204" pitchFamily="34" charset="0"/>
              </a:rPr>
              <a:t> 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2172" y="1764786"/>
            <a:ext cx="10515600" cy="4351338"/>
          </a:xfrm>
        </p:spPr>
        <p:txBody>
          <a:bodyPr/>
          <a:lstStyle/>
          <a:p>
            <a:r>
              <a:rPr lang="pt-BR" b="1" spc="50" dirty="0">
                <a:ln w="0"/>
                <a:solidFill>
                  <a:schemeClr val="accent4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Rounded MT Bold" panose="020F0704030504030204" pitchFamily="34" charset="0"/>
              </a:rPr>
              <a:t>Apresentação  do grupo;</a:t>
            </a:r>
          </a:p>
          <a:p>
            <a:endParaRPr lang="pt-BR" b="1" spc="50" dirty="0">
              <a:ln w="0"/>
              <a:solidFill>
                <a:schemeClr val="accent4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Rounded MT Bold" panose="020F0704030504030204" pitchFamily="34" charset="0"/>
            </a:endParaRPr>
          </a:p>
          <a:p>
            <a:r>
              <a:rPr lang="pt-BR" b="1" spc="50" dirty="0">
                <a:ln w="0"/>
                <a:solidFill>
                  <a:schemeClr val="accent4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Rounded MT Bold" panose="020F0704030504030204" pitchFamily="34" charset="0"/>
              </a:rPr>
              <a:t>Escolha do animal;</a:t>
            </a:r>
          </a:p>
          <a:p>
            <a:endParaRPr lang="pt-BR" b="1" spc="50" dirty="0">
              <a:ln w="0"/>
              <a:solidFill>
                <a:schemeClr val="accent4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Rounded MT Bold" panose="020F0704030504030204" pitchFamily="34" charset="0"/>
            </a:endParaRPr>
          </a:p>
          <a:p>
            <a:r>
              <a:rPr lang="pt-BR" b="1" spc="50" dirty="0">
                <a:ln w="0"/>
                <a:solidFill>
                  <a:schemeClr val="accent4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Rounded MT Bold" panose="020F0704030504030204" pitchFamily="34" charset="0"/>
              </a:rPr>
              <a:t>Funções  do robô.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95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24997" y="354763"/>
            <a:ext cx="3165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Rounded MT Bold" panose="020F0704030504030204" pitchFamily="34" charset="0"/>
              </a:rPr>
              <a:t>Fritzing: </a:t>
            </a:r>
            <a:endParaRPr lang="pt-B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304" t="6730" r="19146" b="16104"/>
          <a:stretch/>
        </p:blipFill>
        <p:spPr>
          <a:xfrm>
            <a:off x="1045028" y="1278093"/>
            <a:ext cx="10072916" cy="542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933">
              <a:srgbClr val="92D050"/>
            </a:gs>
            <a:gs pos="99867">
              <a:srgbClr val="CEE1F1"/>
            </a:gs>
            <a:gs pos="99734">
              <a:srgbClr val="CEE1F0"/>
            </a:gs>
            <a:gs pos="99468">
              <a:srgbClr val="CDE1ED"/>
            </a:gs>
            <a:gs pos="98937">
              <a:srgbClr val="CBE0E8"/>
            </a:gs>
            <a:gs pos="97875">
              <a:srgbClr val="C7DFDE"/>
            </a:gs>
            <a:gs pos="95750">
              <a:srgbClr val="BFDDCA"/>
            </a:gs>
            <a:gs pos="81000">
              <a:srgbClr val="B0D9A1"/>
            </a:gs>
            <a:gs pos="4000">
              <a:srgbClr val="92D05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de seta reta 7"/>
          <p:cNvCxnSpPr>
            <a:stCxn id="21" idx="2"/>
            <a:endCxn id="17" idx="0"/>
          </p:cNvCxnSpPr>
          <p:nvPr/>
        </p:nvCxnSpPr>
        <p:spPr>
          <a:xfrm>
            <a:off x="5902324" y="1043231"/>
            <a:ext cx="1925" cy="653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17" idx="3"/>
            <a:endCxn id="19" idx="1"/>
          </p:cNvCxnSpPr>
          <p:nvPr/>
        </p:nvCxnSpPr>
        <p:spPr>
          <a:xfrm>
            <a:off x="7266664" y="2372185"/>
            <a:ext cx="758371" cy="3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3612919" y="2372185"/>
            <a:ext cx="9289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osango 16"/>
          <p:cNvSpPr/>
          <p:nvPr/>
        </p:nvSpPr>
        <p:spPr>
          <a:xfrm>
            <a:off x="4541833" y="1696399"/>
            <a:ext cx="2724831" cy="1351572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OBSTÁCULO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8025035" y="2135844"/>
            <a:ext cx="1208314" cy="47897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2313889" y="2113685"/>
            <a:ext cx="1268188" cy="47897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NÃO 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4167867" y="433631"/>
            <a:ext cx="3468914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Quieto  </a:t>
            </a:r>
            <a:endParaRPr lang="pt-BR" dirty="0"/>
          </a:p>
        </p:txBody>
      </p:sp>
      <p:cxnSp>
        <p:nvCxnSpPr>
          <p:cNvPr id="23" name="Conector de seta reta 22"/>
          <p:cNvCxnSpPr>
            <a:stCxn id="19" idx="2"/>
          </p:cNvCxnSpPr>
          <p:nvPr/>
        </p:nvCxnSpPr>
        <p:spPr>
          <a:xfrm>
            <a:off x="8629192" y="2614816"/>
            <a:ext cx="12246" cy="649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7444920" y="3262922"/>
            <a:ext cx="2541816" cy="49076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MOSTRA OS ESPINHOS </a:t>
            </a:r>
            <a:endParaRPr lang="pt-BR" dirty="0"/>
          </a:p>
        </p:txBody>
      </p:sp>
      <p:cxnSp>
        <p:nvCxnSpPr>
          <p:cNvPr id="30" name="Conector angulado 29"/>
          <p:cNvCxnSpPr>
            <a:stCxn id="20" idx="1"/>
            <a:endCxn id="21" idx="1"/>
          </p:cNvCxnSpPr>
          <p:nvPr/>
        </p:nvCxnSpPr>
        <p:spPr>
          <a:xfrm rot="10800000" flipH="1">
            <a:off x="2313889" y="738431"/>
            <a:ext cx="1853978" cy="1614740"/>
          </a:xfrm>
          <a:prstGeom prst="bentConnector3">
            <a:avLst>
              <a:gd name="adj1" fmla="val -123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osango 53"/>
          <p:cNvSpPr/>
          <p:nvPr/>
        </p:nvSpPr>
        <p:spPr>
          <a:xfrm>
            <a:off x="3582078" y="3893846"/>
            <a:ext cx="3048946" cy="1134806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OBSTÁCULO PERMANECE?</a:t>
            </a:r>
            <a:endParaRPr lang="pt-BR" dirty="0"/>
          </a:p>
        </p:txBody>
      </p:sp>
      <p:sp>
        <p:nvSpPr>
          <p:cNvPr id="97" name="Retângulo 96"/>
          <p:cNvSpPr/>
          <p:nvPr/>
        </p:nvSpPr>
        <p:spPr>
          <a:xfrm>
            <a:off x="1728782" y="4201351"/>
            <a:ext cx="1219201" cy="51979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99" name="Retângulo 98"/>
          <p:cNvSpPr/>
          <p:nvPr/>
        </p:nvSpPr>
        <p:spPr>
          <a:xfrm>
            <a:off x="4444912" y="5518414"/>
            <a:ext cx="1323278" cy="508000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SIM</a:t>
            </a:r>
            <a:endParaRPr lang="pt-BR" dirty="0"/>
          </a:p>
        </p:txBody>
      </p:sp>
      <p:cxnSp>
        <p:nvCxnSpPr>
          <p:cNvPr id="101" name="Conector angulado 100"/>
          <p:cNvCxnSpPr>
            <a:endCxn id="27" idx="2"/>
          </p:cNvCxnSpPr>
          <p:nvPr/>
        </p:nvCxnSpPr>
        <p:spPr>
          <a:xfrm flipV="1">
            <a:off x="5768190" y="3753689"/>
            <a:ext cx="2947638" cy="20087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>
            <a:endCxn id="99" idx="0"/>
          </p:cNvCxnSpPr>
          <p:nvPr/>
        </p:nvCxnSpPr>
        <p:spPr>
          <a:xfrm>
            <a:off x="5106551" y="5028652"/>
            <a:ext cx="0" cy="489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/>
          <p:cNvCxnSpPr>
            <a:stCxn id="54" idx="1"/>
            <a:endCxn id="97" idx="3"/>
          </p:cNvCxnSpPr>
          <p:nvPr/>
        </p:nvCxnSpPr>
        <p:spPr>
          <a:xfrm flipH="1">
            <a:off x="2947983" y="4461249"/>
            <a:ext cx="6340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/>
          <p:cNvCxnSpPr>
            <a:stCxn id="97" idx="2"/>
          </p:cNvCxnSpPr>
          <p:nvPr/>
        </p:nvCxnSpPr>
        <p:spPr>
          <a:xfrm flipH="1">
            <a:off x="2313888" y="4721147"/>
            <a:ext cx="24495" cy="552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tângulo 122"/>
          <p:cNvSpPr/>
          <p:nvPr/>
        </p:nvSpPr>
        <p:spPr>
          <a:xfrm>
            <a:off x="1479450" y="5273533"/>
            <a:ext cx="1693369" cy="70821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BAIX A OS ESPINHOS </a:t>
            </a:r>
            <a:endParaRPr lang="pt-BR" dirty="0"/>
          </a:p>
        </p:txBody>
      </p:sp>
      <p:cxnSp>
        <p:nvCxnSpPr>
          <p:cNvPr id="128" name="Conector angulado 127"/>
          <p:cNvCxnSpPr>
            <a:stCxn id="123" idx="1"/>
          </p:cNvCxnSpPr>
          <p:nvPr/>
        </p:nvCxnSpPr>
        <p:spPr>
          <a:xfrm rot="10800000">
            <a:off x="740230" y="1696399"/>
            <a:ext cx="739221" cy="39312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/>
          <p:cNvCxnSpPr/>
          <p:nvPr/>
        </p:nvCxnSpPr>
        <p:spPr>
          <a:xfrm>
            <a:off x="749570" y="1696399"/>
            <a:ext cx="13489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angulado 3"/>
          <p:cNvCxnSpPr>
            <a:stCxn id="27" idx="1"/>
            <a:endCxn id="54" idx="3"/>
          </p:cNvCxnSpPr>
          <p:nvPr/>
        </p:nvCxnSpPr>
        <p:spPr>
          <a:xfrm rot="10800000" flipV="1">
            <a:off x="6631024" y="3508305"/>
            <a:ext cx="813896" cy="9529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" y="0"/>
            <a:ext cx="12193573" cy="68580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64215" y="224134"/>
            <a:ext cx="9861995" cy="92333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Rounded MT Bold" panose="020F0704030504030204" pitchFamily="34" charset="0"/>
              </a:rPr>
              <a:t>DEMONSTRAÇÃO PRÁTICA </a:t>
            </a:r>
            <a:endParaRPr lang="pt-B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56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9"/>
            <a:ext cx="12192000" cy="6843671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3" name="Retângulo 2"/>
          <p:cNvSpPr/>
          <p:nvPr/>
        </p:nvSpPr>
        <p:spPr>
          <a:xfrm>
            <a:off x="-333829" y="4810649"/>
            <a:ext cx="94512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OBRIGADA PELA ATENÇÃO. </a:t>
            </a:r>
            <a:endParaRPr lang="pt-B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84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40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  <vt:lpstr>Introdução:  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paloma vanessa</dc:creator>
  <cp:lastModifiedBy>paloma vanessa</cp:lastModifiedBy>
  <cp:revision>14</cp:revision>
  <dcterms:created xsi:type="dcterms:W3CDTF">2018-12-03T12:18:38Z</dcterms:created>
  <dcterms:modified xsi:type="dcterms:W3CDTF">2018-12-05T10:15:17Z</dcterms:modified>
</cp:coreProperties>
</file>