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9" r:id="rId4"/>
    <p:sldId id="280" r:id="rId5"/>
    <p:sldId id="281" r:id="rId6"/>
    <p:sldId id="282" r:id="rId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4CC"/>
    <a:srgbClr val="03136A"/>
    <a:srgbClr val="35759D"/>
    <a:srgbClr val="35B19D"/>
    <a:srgbClr val="000000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5596" autoAdjust="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4A133D-C926-4456-AD0B-F7C7F6C6712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032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C964-9D36-41F9-BFCD-40259A422C03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327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689FFE-0599-4804-BA80-9FCC058B5C5F}" type="slidenum">
              <a:rPr lang="en-US"/>
              <a:pPr/>
              <a:t>2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43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96EE14-EA46-4B66-AC26-CFEDE9FCFEED}" type="slidenum">
              <a:rPr lang="en-US"/>
              <a:pPr/>
              <a:t>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87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2925" y="2914650"/>
            <a:ext cx="8153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pt-BR" noProof="0" smtClean="0"/>
              <a:t>Clique para editar o título mestre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2925" y="3638550"/>
            <a:ext cx="8153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pt-BR" noProof="0" smtClean="0"/>
              <a:t>Clique para editar o estilo do subtítulo mestre</a:t>
            </a:r>
            <a:endParaRPr 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83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00825" y="808038"/>
            <a:ext cx="2171700" cy="54403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5725" y="808038"/>
            <a:ext cx="6362700" cy="54403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97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63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8367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581400" cy="4191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0600" y="2057400"/>
            <a:ext cx="3581400" cy="4191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15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00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67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80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039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9291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25" y="808038"/>
            <a:ext cx="86868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2292027"/>
            <a:ext cx="8153400" cy="704850"/>
          </a:xfrm>
        </p:spPr>
        <p:txBody>
          <a:bodyPr/>
          <a:lstStyle/>
          <a:p>
            <a:r>
              <a:rPr lang="pt-BR" dirty="0" smtClean="0"/>
              <a:t>PROJETO BLUE BIRD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307032" y="2447464"/>
            <a:ext cx="8153400" cy="685800"/>
          </a:xfrm>
        </p:spPr>
        <p:txBody>
          <a:bodyPr/>
          <a:lstStyle/>
          <a:p>
            <a:endParaRPr lang="pt-BR" dirty="0" smtClean="0"/>
          </a:p>
          <a:p>
            <a:pPr algn="l"/>
            <a:r>
              <a:rPr lang="pt-BR" dirty="0" smtClean="0"/>
              <a:t>Discente:                                            </a:t>
            </a:r>
            <a:endParaRPr lang="pt-BR" dirty="0" smtClean="0"/>
          </a:p>
          <a:p>
            <a:pPr algn="l"/>
            <a:r>
              <a:rPr lang="pt-BR" dirty="0" smtClean="0"/>
              <a:t>Jamili Raiane </a:t>
            </a:r>
            <a:r>
              <a:rPr lang="pt-BR" dirty="0"/>
              <a:t>M</a:t>
            </a:r>
            <a:r>
              <a:rPr lang="pt-BR" dirty="0" smtClean="0"/>
              <a:t>edeiros da </a:t>
            </a:r>
            <a:r>
              <a:rPr lang="pt-BR" dirty="0"/>
              <a:t>S</a:t>
            </a:r>
            <a:r>
              <a:rPr lang="pt-BR" dirty="0" smtClean="0"/>
              <a:t>ilva</a:t>
            </a:r>
          </a:p>
          <a:p>
            <a:pPr algn="l"/>
            <a:r>
              <a:rPr lang="pt-BR" dirty="0" smtClean="0"/>
              <a:t>Hudson Artur De Lima Andrade</a:t>
            </a:r>
          </a:p>
          <a:p>
            <a:pPr algn="l"/>
            <a:r>
              <a:rPr lang="pt-BR" dirty="0" smtClean="0"/>
              <a:t>Vitória </a:t>
            </a:r>
            <a:r>
              <a:rPr lang="pt-BR" dirty="0" err="1" smtClean="0"/>
              <a:t>Jaíne</a:t>
            </a:r>
            <a:r>
              <a:rPr lang="pt-BR" dirty="0" smtClean="0"/>
              <a:t> Carneiro da Silva</a:t>
            </a:r>
          </a:p>
          <a:p>
            <a:pPr algn="l"/>
            <a:endParaRPr lang="pt-BR" dirty="0" smtClean="0"/>
          </a:p>
          <a:p>
            <a:pPr algn="l"/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000" l="10000" r="90000">
                        <a14:foregroundMark x1="29500" y1="13000" x2="29500" y2="13000"/>
                        <a14:foregroundMark x1="46000" y1="37000" x2="46000" y2="37000"/>
                        <a14:foregroundMark x1="75500" y1="13000" x2="75500" y2="13000"/>
                        <a14:foregroundMark x1="67000" y1="62000" x2="67000" y2="62000"/>
                        <a14:foregroundMark x1="50500" y1="62000" x2="50500" y2="62000"/>
                        <a14:foregroundMark x1="32500" y1="62000" x2="32500" y2="62000"/>
                        <a14:foregroundMark x1="29500" y1="82000" x2="29500" y2="82000"/>
                        <a14:foregroundMark x1="52500" y1="82500" x2="52500" y2="8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9618"/>
            <a:ext cx="1905000" cy="1905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780489" y="2983411"/>
            <a:ext cx="289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Docente: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40152" y="3316056"/>
            <a:ext cx="2912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Lucileide</a:t>
            </a:r>
            <a:r>
              <a:rPr lang="pt-BR" dirty="0" smtClean="0">
                <a:solidFill>
                  <a:schemeClr val="bg1"/>
                </a:solidFill>
              </a:rPr>
              <a:t> Dantas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err="1" smtClean="0"/>
              <a:t>Introdução</a:t>
            </a:r>
            <a:endParaRPr lang="ru-RU" sz="4000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pt-BR" sz="1800" dirty="0"/>
          </a:p>
          <a:p>
            <a:pPr marL="0" indent="0">
              <a:lnSpc>
                <a:spcPct val="80000"/>
              </a:lnSpc>
              <a:buNone/>
            </a:pPr>
            <a:endParaRPr lang="ru-RU" sz="1800" dirty="0"/>
          </a:p>
          <a:p>
            <a:pPr marL="0" indent="0">
              <a:lnSpc>
                <a:spcPct val="80000"/>
              </a:lnSpc>
              <a:buNone/>
            </a:pPr>
            <a:endParaRPr lang="pt-BR" sz="1800" dirty="0" smtClean="0"/>
          </a:p>
          <a:p>
            <a:pPr>
              <a:lnSpc>
                <a:spcPct val="80000"/>
              </a:lnSpc>
            </a:pPr>
            <a:r>
              <a:rPr lang="pt-BR" sz="1800" dirty="0" smtClean="0"/>
              <a:t> Projeto;</a:t>
            </a:r>
          </a:p>
          <a:p>
            <a:pPr>
              <a:lnSpc>
                <a:spcPct val="80000"/>
              </a:lnSpc>
            </a:pPr>
            <a:endParaRPr lang="pt-BR" sz="1800" dirty="0" smtClean="0"/>
          </a:p>
          <a:p>
            <a:pPr>
              <a:lnSpc>
                <a:spcPct val="80000"/>
              </a:lnSpc>
            </a:pPr>
            <a:r>
              <a:rPr lang="pt-BR" sz="1800" dirty="0" smtClean="0"/>
              <a:t>Funções;</a:t>
            </a:r>
            <a:endParaRPr lang="pt-BR" sz="1800" dirty="0"/>
          </a:p>
          <a:p>
            <a:pPr>
              <a:lnSpc>
                <a:spcPct val="80000"/>
              </a:lnSpc>
            </a:pPr>
            <a:endParaRPr lang="pt-BR" sz="1800" dirty="0" smtClean="0"/>
          </a:p>
          <a:p>
            <a:pPr>
              <a:lnSpc>
                <a:spcPct val="80000"/>
              </a:lnSpc>
            </a:pPr>
            <a:r>
              <a:rPr lang="pt-BR" sz="1800" dirty="0"/>
              <a:t>Objetivo Gerais</a:t>
            </a:r>
            <a:r>
              <a:rPr lang="pt-BR" sz="1800" dirty="0" smtClean="0"/>
              <a:t>;</a:t>
            </a:r>
          </a:p>
          <a:p>
            <a:pPr>
              <a:lnSpc>
                <a:spcPct val="80000"/>
              </a:lnSpc>
            </a:pPr>
            <a:endParaRPr lang="pt-BR" sz="1800" dirty="0" smtClean="0"/>
          </a:p>
          <a:p>
            <a:pPr>
              <a:lnSpc>
                <a:spcPct val="80000"/>
              </a:lnSpc>
            </a:pPr>
            <a:r>
              <a:rPr lang="pt-BR" sz="1800" dirty="0" smtClean="0"/>
              <a:t>Público </a:t>
            </a:r>
            <a:r>
              <a:rPr lang="pt-BR" sz="1800" dirty="0" smtClean="0"/>
              <a:t>Alvo;</a:t>
            </a:r>
            <a:endParaRPr lang="pt-BR" sz="18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5350" r="-2265" b="24800"/>
          <a:stretch/>
        </p:blipFill>
        <p:spPr>
          <a:xfrm>
            <a:off x="5076056" y="2276872"/>
            <a:ext cx="3168352" cy="3296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836712"/>
            <a:ext cx="8686800" cy="715962"/>
          </a:xfrm>
        </p:spPr>
        <p:txBody>
          <a:bodyPr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Apresentação</a:t>
            </a:r>
            <a:r>
              <a:rPr lang="en-US" sz="4000" dirty="0" smtClean="0">
                <a:solidFill>
                  <a:schemeClr val="tx1"/>
                </a:solidFill>
              </a:rPr>
              <a:t> do Hardware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3" y="1700808"/>
            <a:ext cx="6868795" cy="38164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Apresentação do Software</a:t>
            </a:r>
            <a:endParaRPr lang="pt-BR" dirty="0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97" y="2060848"/>
            <a:ext cx="4784456" cy="4191000"/>
          </a:xfrm>
        </p:spPr>
      </p:pic>
    </p:spTree>
    <p:extLst>
      <p:ext uri="{BB962C8B-B14F-4D97-AF65-F5344CB8AC3E}">
        <p14:creationId xmlns:p14="http://schemas.microsoft.com/office/powerpoint/2010/main" val="409337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Demonstração 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422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Metas;</a:t>
            </a:r>
          </a:p>
          <a:p>
            <a:endParaRPr lang="pt-BR" dirty="0"/>
          </a:p>
          <a:p>
            <a:r>
              <a:rPr lang="pt-BR" dirty="0" smtClean="0"/>
              <a:t>Objetivos ;</a:t>
            </a:r>
          </a:p>
          <a:p>
            <a:endParaRPr lang="pt-BR" dirty="0"/>
          </a:p>
          <a:p>
            <a:r>
              <a:rPr lang="pt-BR" dirty="0" smtClean="0"/>
              <a:t>Aprendizagem;</a:t>
            </a:r>
          </a:p>
        </p:txBody>
      </p:sp>
    </p:spTree>
    <p:extLst>
      <p:ext uri="{BB962C8B-B14F-4D97-AF65-F5344CB8AC3E}">
        <p14:creationId xmlns:p14="http://schemas.microsoft.com/office/powerpoint/2010/main" val="24272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24">
  <a:themeElements>
    <a:clrScheme name="powerpoint-template-24 16">
      <a:dk1>
        <a:srgbClr val="4D4D4D"/>
      </a:dk1>
      <a:lt1>
        <a:srgbClr val="FFFFFF"/>
      </a:lt1>
      <a:dk2>
        <a:srgbClr val="4D4D4D"/>
      </a:dk2>
      <a:lt2>
        <a:srgbClr val="285E80"/>
      </a:lt2>
      <a:accent1>
        <a:srgbClr val="3E7A98"/>
      </a:accent1>
      <a:accent2>
        <a:srgbClr val="5A91AC"/>
      </a:accent2>
      <a:accent3>
        <a:srgbClr val="FFFFFF"/>
      </a:accent3>
      <a:accent4>
        <a:srgbClr val="404040"/>
      </a:accent4>
      <a:accent5>
        <a:srgbClr val="AFBECA"/>
      </a:accent5>
      <a:accent6>
        <a:srgbClr val="51839B"/>
      </a:accent6>
      <a:hlink>
        <a:srgbClr val="6C9FB8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40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026788"/>
        </a:lt2>
        <a:accent1>
          <a:srgbClr val="0089B3"/>
        </a:accent1>
        <a:accent2>
          <a:srgbClr val="01A2CE"/>
        </a:accent2>
        <a:accent3>
          <a:srgbClr val="FFFFFF"/>
        </a:accent3>
        <a:accent4>
          <a:srgbClr val="404040"/>
        </a:accent4>
        <a:accent5>
          <a:srgbClr val="AAC4D6"/>
        </a:accent5>
        <a:accent6>
          <a:srgbClr val="0192BA"/>
        </a:accent6>
        <a:hlink>
          <a:srgbClr val="01B3D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006A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0084D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205EDC"/>
        </a:lt2>
        <a:accent1>
          <a:srgbClr val="3488E9"/>
        </a:accent1>
        <a:accent2>
          <a:srgbClr val="50B3F5"/>
        </a:accent2>
        <a:accent3>
          <a:srgbClr val="FFFFFF"/>
        </a:accent3>
        <a:accent4>
          <a:srgbClr val="404040"/>
        </a:accent4>
        <a:accent5>
          <a:srgbClr val="AEC3F2"/>
        </a:accent5>
        <a:accent6>
          <a:srgbClr val="48A2DE"/>
        </a:accent6>
        <a:hlink>
          <a:srgbClr val="65D4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EE080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F3B21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109B0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4D4D4D"/>
        </a:dk1>
        <a:lt1>
          <a:srgbClr val="FFFFFF"/>
        </a:lt1>
        <a:dk2>
          <a:srgbClr val="4D4D4D"/>
        </a:dk2>
        <a:lt2>
          <a:srgbClr val="025A9C"/>
        </a:lt2>
        <a:accent1>
          <a:srgbClr val="166FB2"/>
        </a:accent1>
        <a:accent2>
          <a:srgbClr val="3580B9"/>
        </a:accent2>
        <a:accent3>
          <a:srgbClr val="FFFFFF"/>
        </a:accent3>
        <a:accent4>
          <a:srgbClr val="404040"/>
        </a:accent4>
        <a:accent5>
          <a:srgbClr val="ABBBD5"/>
        </a:accent5>
        <a:accent6>
          <a:srgbClr val="2F73A7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4D4D4D"/>
        </a:dk1>
        <a:lt1>
          <a:srgbClr val="FFFFFF"/>
        </a:lt1>
        <a:dk2>
          <a:srgbClr val="4D4D4D"/>
        </a:dk2>
        <a:lt2>
          <a:srgbClr val="285E80"/>
        </a:lt2>
        <a:accent1>
          <a:srgbClr val="3E7A98"/>
        </a:accent1>
        <a:accent2>
          <a:srgbClr val="5A91AC"/>
        </a:accent2>
        <a:accent3>
          <a:srgbClr val="FFFFFF"/>
        </a:accent3>
        <a:accent4>
          <a:srgbClr val="404040"/>
        </a:accent4>
        <a:accent5>
          <a:srgbClr val="AFBECA"/>
        </a:accent5>
        <a:accent6>
          <a:srgbClr val="51839B"/>
        </a:accent6>
        <a:hlink>
          <a:srgbClr val="6C9FB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219</TotalTime>
  <Words>56</Words>
  <Application>Microsoft Office PowerPoint</Application>
  <PresentationFormat>Apresentação na tela (4:3)</PresentationFormat>
  <Paragraphs>31</Paragraphs>
  <Slides>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Microsoft Sans Serif</vt:lpstr>
      <vt:lpstr>powerpoint-template-24</vt:lpstr>
      <vt:lpstr>PROJETO BLUE BIRD</vt:lpstr>
      <vt:lpstr>Introdução</vt:lpstr>
      <vt:lpstr>Apresentação do Hardware</vt:lpstr>
      <vt:lpstr>    Apresentação do Software</vt:lpstr>
      <vt:lpstr>Demonstração Prática</vt:lpstr>
      <vt:lpstr>                Conclusão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BLUE BIRD</dc:title>
  <dc:creator>Jamili Raiane Medeiros da Silva</dc:creator>
  <cp:lastModifiedBy>jami.medeiros.33@gmail.com</cp:lastModifiedBy>
  <cp:revision>12</cp:revision>
  <dcterms:created xsi:type="dcterms:W3CDTF">2018-12-04T22:19:12Z</dcterms:created>
  <dcterms:modified xsi:type="dcterms:W3CDTF">2018-12-05T17:07:58Z</dcterms:modified>
</cp:coreProperties>
</file>