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41A9D7"/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79603-867E-46E0-8F9F-70EBE9712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631" y="1041400"/>
            <a:ext cx="5367866" cy="2214562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Courier New" panose="02070309020205020404" pitchFamily="49" charset="0"/>
                <a:ea typeface="MS Gothic" panose="020B0609070205080204" pitchFamily="49" charset="-128"/>
                <a:cs typeface="Courier New" panose="02070309020205020404" pitchFamily="49" charset="0"/>
              </a:rPr>
              <a:t>Projeto de eletrônica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615C10-51C2-45C2-8781-5D51E0293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8818" y="3602038"/>
            <a:ext cx="5195358" cy="14627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pt-BR" sz="1800" dirty="0">
                <a:solidFill>
                  <a:schemeClr val="tx1"/>
                </a:solidFill>
                <a:latin typeface="Simplified Arabic Fixed" panose="02070309020205020404" pitchFamily="49" charset="-78"/>
                <a:ea typeface="MS Gothic" panose="020B0609070205080204" pitchFamily="49" charset="-128"/>
                <a:cs typeface="Simplified Arabic Fixed" panose="02070309020205020404" pitchFamily="49" charset="-78"/>
              </a:rPr>
              <a:t>COMPONENTES: KARMEN LUIZA PINHEIRO DE PAIVA</a:t>
            </a:r>
          </a:p>
          <a:p>
            <a:pPr>
              <a:lnSpc>
                <a:spcPct val="110000"/>
              </a:lnSpc>
            </a:pPr>
            <a:r>
              <a:rPr lang="pt-BR" sz="1800" dirty="0">
                <a:solidFill>
                  <a:schemeClr val="tx1"/>
                </a:solidFill>
                <a:latin typeface="Simplified Arabic Fixed" panose="02070309020205020404" pitchFamily="49" charset="-78"/>
                <a:ea typeface="MS Gothic" panose="020B0609070205080204" pitchFamily="49" charset="-128"/>
                <a:cs typeface="Simplified Arabic Fixed" panose="02070309020205020404" pitchFamily="49" charset="-78"/>
              </a:rPr>
              <a:t>             KÉSIA THAISE VIANA VICENTE</a:t>
            </a:r>
          </a:p>
          <a:p>
            <a:pPr>
              <a:lnSpc>
                <a:spcPct val="110000"/>
              </a:lnSpc>
            </a:pPr>
            <a:r>
              <a:rPr lang="pt-BR" sz="1800" dirty="0">
                <a:solidFill>
                  <a:schemeClr val="tx1"/>
                </a:solidFill>
                <a:latin typeface="Simplified Arabic Fixed" panose="02070309020205020404" pitchFamily="49" charset="-78"/>
                <a:ea typeface="MS Gothic" panose="020B0609070205080204" pitchFamily="49" charset="-128"/>
                <a:cs typeface="Simplified Arabic Fixed" panose="02070309020205020404" pitchFamily="49" charset="-78"/>
              </a:rPr>
              <a:t>             LOURDES MARIA pereira da silva</a:t>
            </a:r>
          </a:p>
          <a:p>
            <a:pPr>
              <a:lnSpc>
                <a:spcPct val="110000"/>
              </a:lnSpc>
            </a:pPr>
            <a:r>
              <a:rPr lang="pt-BR" sz="1800" dirty="0">
                <a:solidFill>
                  <a:schemeClr val="tx1"/>
                </a:solidFill>
                <a:latin typeface="Simplified Arabic Fixed" panose="02070309020205020404" pitchFamily="49" charset="-78"/>
                <a:ea typeface="MS Gothic" panose="020B0609070205080204" pitchFamily="49" charset="-128"/>
                <a:cs typeface="Simplified Arabic Fixed" panose="02070309020205020404" pitchFamily="49" charset="-78"/>
              </a:rPr>
              <a:t>Turma: info2v</a:t>
            </a:r>
          </a:p>
        </p:txBody>
      </p:sp>
    </p:spTree>
    <p:extLst>
      <p:ext uri="{BB962C8B-B14F-4D97-AF65-F5344CB8AC3E}">
        <p14:creationId xmlns:p14="http://schemas.microsoft.com/office/powerpoint/2010/main" val="116518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4A2E62F-2543-4490-BB8D-497750AA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1082673"/>
            <a:ext cx="398754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spc="300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intRODUÇÃO</a:t>
            </a:r>
            <a:r>
              <a:rPr lang="en-US" sz="40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: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267827-8A88-40CE-892D-C4CC35675D6E}"/>
              </a:ext>
            </a:extLst>
          </p:cNvPr>
          <p:cNvSpPr txBox="1"/>
          <p:nvPr/>
        </p:nvSpPr>
        <p:spPr>
          <a:xfrm>
            <a:off x="5297763" y="1082673"/>
            <a:ext cx="5751237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pc="3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COM OS CONHECIMENTOS ADQUIRIDOS A PARTIR DAS DISCIPLINAS: ELETRICIDADE INSTRUMENTAL E ELETRÔNICA ANALÓGICA, CRIAMOS UM PINTINHO FEITO DE MDF QUE PIA QUANDO ALGUÉM ACARICIA SUAS COISTAS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3359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Terminação 1">
            <a:extLst>
              <a:ext uri="{FF2B5EF4-FFF2-40B4-BE49-F238E27FC236}">
                <a16:creationId xmlns:a16="http://schemas.microsoft.com/office/drawing/2014/main" id="{B7927995-65C8-4753-B9B6-3391CF86C080}"/>
              </a:ext>
            </a:extLst>
          </p:cNvPr>
          <p:cNvSpPr/>
          <p:nvPr/>
        </p:nvSpPr>
        <p:spPr>
          <a:xfrm>
            <a:off x="4274975" y="18649"/>
            <a:ext cx="2226366" cy="617455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3" name="Fluxograma: Processo 2">
            <a:extLst>
              <a:ext uri="{FF2B5EF4-FFF2-40B4-BE49-F238E27FC236}">
                <a16:creationId xmlns:a16="http://schemas.microsoft.com/office/drawing/2014/main" id="{1ED53240-91CD-4B92-ABEA-DC8B980D7AD6}"/>
              </a:ext>
            </a:extLst>
          </p:cNvPr>
          <p:cNvSpPr/>
          <p:nvPr/>
        </p:nvSpPr>
        <p:spPr>
          <a:xfrm>
            <a:off x="3943585" y="1075383"/>
            <a:ext cx="3076712" cy="120594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 SENSOR DE REFLETANCIA IRÁ RECEBER UM VALOR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02B2332-CEC9-4ECB-8341-407AC9F6495D}"/>
              </a:ext>
            </a:extLst>
          </p:cNvPr>
          <p:cNvCxnSpPr>
            <a:cxnSpLocks/>
          </p:cNvCxnSpPr>
          <p:nvPr/>
        </p:nvCxnSpPr>
        <p:spPr>
          <a:xfrm>
            <a:off x="5420688" y="636104"/>
            <a:ext cx="0" cy="425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227D8AD-8833-4398-B8CC-62872FD09204}"/>
              </a:ext>
            </a:extLst>
          </p:cNvPr>
          <p:cNvCxnSpPr>
            <a:cxnSpLocks/>
          </p:cNvCxnSpPr>
          <p:nvPr/>
        </p:nvCxnSpPr>
        <p:spPr>
          <a:xfrm flipH="1">
            <a:off x="5398598" y="2296065"/>
            <a:ext cx="1" cy="425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uxograma: Decisão 18">
            <a:extLst>
              <a:ext uri="{FF2B5EF4-FFF2-40B4-BE49-F238E27FC236}">
                <a16:creationId xmlns:a16="http://schemas.microsoft.com/office/drawing/2014/main" id="{F8825209-E481-49DB-9983-845080B3C729}"/>
              </a:ext>
            </a:extLst>
          </p:cNvPr>
          <p:cNvSpPr/>
          <p:nvPr/>
        </p:nvSpPr>
        <p:spPr>
          <a:xfrm>
            <a:off x="3943585" y="2762090"/>
            <a:ext cx="2977715" cy="1342402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SE O VALOR RECEBIDO FOR MAIOR QUE 40</a:t>
            </a:r>
          </a:p>
        </p:txBody>
      </p:sp>
      <p:sp>
        <p:nvSpPr>
          <p:cNvPr id="24" name="Fluxograma: Processo 23">
            <a:extLst>
              <a:ext uri="{FF2B5EF4-FFF2-40B4-BE49-F238E27FC236}">
                <a16:creationId xmlns:a16="http://schemas.microsoft.com/office/drawing/2014/main" id="{A3745EDE-5A3E-47CA-85BF-A7B1CFC1466D}"/>
              </a:ext>
            </a:extLst>
          </p:cNvPr>
          <p:cNvSpPr/>
          <p:nvPr/>
        </p:nvSpPr>
        <p:spPr>
          <a:xfrm>
            <a:off x="1749778" y="4585252"/>
            <a:ext cx="1625600" cy="1083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BUZZER VAI APITAR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D5E6384-8C83-43E4-81AB-513553D6D638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496867" y="4104491"/>
            <a:ext cx="2935576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103939F-B95E-4C1C-AC88-537C8CD96CD3}"/>
              </a:ext>
            </a:extLst>
          </p:cNvPr>
          <p:cNvCxnSpPr>
            <a:cxnSpLocks/>
          </p:cNvCxnSpPr>
          <p:nvPr/>
        </p:nvCxnSpPr>
        <p:spPr>
          <a:xfrm>
            <a:off x="2562578" y="4095910"/>
            <a:ext cx="0" cy="489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04B0EB9-646D-4C63-AB9F-83C5AAAA2C5D}"/>
              </a:ext>
            </a:extLst>
          </p:cNvPr>
          <p:cNvCxnSpPr>
            <a:cxnSpLocks/>
          </p:cNvCxnSpPr>
          <p:nvPr/>
        </p:nvCxnSpPr>
        <p:spPr>
          <a:xfrm>
            <a:off x="5398598" y="4095910"/>
            <a:ext cx="263221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160D666-DF91-4A7C-81F2-2EF5F1F5C6D7}"/>
              </a:ext>
            </a:extLst>
          </p:cNvPr>
          <p:cNvCxnSpPr>
            <a:cxnSpLocks/>
          </p:cNvCxnSpPr>
          <p:nvPr/>
        </p:nvCxnSpPr>
        <p:spPr>
          <a:xfrm>
            <a:off x="8030817" y="4095910"/>
            <a:ext cx="0" cy="489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5D8D422E-CB56-4112-99FE-DB7493B5B2D6}"/>
              </a:ext>
            </a:extLst>
          </p:cNvPr>
          <p:cNvSpPr/>
          <p:nvPr/>
        </p:nvSpPr>
        <p:spPr>
          <a:xfrm>
            <a:off x="7157983" y="4585266"/>
            <a:ext cx="1745667" cy="10837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BUZZER NÃO IRÁ APITAR</a:t>
            </a: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48F0D9E4-770A-4FC0-A575-D49B75A10224}"/>
              </a:ext>
            </a:extLst>
          </p:cNvPr>
          <p:cNvSpPr/>
          <p:nvPr/>
        </p:nvSpPr>
        <p:spPr>
          <a:xfrm>
            <a:off x="4340033" y="6126710"/>
            <a:ext cx="2161308" cy="646890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E72BD35-61CC-4BE9-A2BC-5D38F2B6AFA3}"/>
              </a:ext>
            </a:extLst>
          </p:cNvPr>
          <p:cNvCxnSpPr>
            <a:cxnSpLocks/>
          </p:cNvCxnSpPr>
          <p:nvPr/>
        </p:nvCxnSpPr>
        <p:spPr>
          <a:xfrm>
            <a:off x="2562578" y="5718341"/>
            <a:ext cx="0" cy="7318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417BC9A-9D0A-45C0-B75A-792DAA30D48D}"/>
              </a:ext>
            </a:extLst>
          </p:cNvPr>
          <p:cNvCxnSpPr/>
          <p:nvPr/>
        </p:nvCxnSpPr>
        <p:spPr>
          <a:xfrm>
            <a:off x="2562578" y="6450155"/>
            <a:ext cx="17449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6DEB8CE-8BDE-4AD1-9FB8-6C22C2B04DD8}"/>
              </a:ext>
            </a:extLst>
          </p:cNvPr>
          <p:cNvCxnSpPr>
            <a:cxnSpLocks/>
          </p:cNvCxnSpPr>
          <p:nvPr/>
        </p:nvCxnSpPr>
        <p:spPr>
          <a:xfrm>
            <a:off x="8030816" y="5718341"/>
            <a:ext cx="0" cy="7318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B26BCF0-786D-4575-B5CF-05EA20CB8DAE}"/>
              </a:ext>
            </a:extLst>
          </p:cNvPr>
          <p:cNvCxnSpPr/>
          <p:nvPr/>
        </p:nvCxnSpPr>
        <p:spPr>
          <a:xfrm flipH="1">
            <a:off x="6533871" y="6450155"/>
            <a:ext cx="1496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56CE30-E39B-4F4E-B746-E70586ED02D0}"/>
              </a:ext>
            </a:extLst>
          </p:cNvPr>
          <p:cNvSpPr txBox="1"/>
          <p:nvPr/>
        </p:nvSpPr>
        <p:spPr>
          <a:xfrm>
            <a:off x="2562578" y="3701901"/>
            <a:ext cx="159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VERDADEIRO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A81DC9-97AB-48AB-BC54-F7899CC85832}"/>
              </a:ext>
            </a:extLst>
          </p:cNvPr>
          <p:cNvSpPr txBox="1"/>
          <p:nvPr/>
        </p:nvSpPr>
        <p:spPr>
          <a:xfrm>
            <a:off x="6921307" y="3701901"/>
            <a:ext cx="138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FALSO</a:t>
            </a:r>
          </a:p>
        </p:txBody>
      </p:sp>
    </p:spTree>
    <p:extLst>
      <p:ext uri="{BB962C8B-B14F-4D97-AF65-F5344CB8AC3E}">
        <p14:creationId xmlns:p14="http://schemas.microsoft.com/office/powerpoint/2010/main" val="290573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B285E-E914-4CCE-A087-34BC0296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fritzing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FACBBC5-0F83-4FC7-A374-5EE6B64CF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348" y="318051"/>
            <a:ext cx="7951304" cy="6440558"/>
          </a:xfrm>
        </p:spPr>
      </p:pic>
    </p:spTree>
    <p:extLst>
      <p:ext uri="{BB962C8B-B14F-4D97-AF65-F5344CB8AC3E}">
        <p14:creationId xmlns:p14="http://schemas.microsoft.com/office/powerpoint/2010/main" val="18379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FB7731-29A4-49D8-B306-1F4EB3B76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365760"/>
            <a:ext cx="10364646" cy="6268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3905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00B239-FB09-402C-AA1F-F57BDD9F21F2}"/>
              </a:ext>
            </a:extLst>
          </p:cNvPr>
          <p:cNvSpPr txBox="1"/>
          <p:nvPr/>
        </p:nvSpPr>
        <p:spPr>
          <a:xfrm>
            <a:off x="319087" y="4867275"/>
            <a:ext cx="3922460" cy="199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spc="300" dirty="0">
                <a:latin typeface="+mj-lt"/>
                <a:ea typeface="+mj-ea"/>
                <a:cs typeface="+mj-cs"/>
              </a:rPr>
              <a:t>CONCLUSÃO: 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cap="all" dirty="0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cap="all" dirty="0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cap="all" dirty="0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cap="all" dirty="0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cap="all" dirty="0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cap="all" dirty="0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cap="all" dirty="0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cap="all" dirty="0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cap="all" dirty="0"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ED0C6D-70BE-428D-883D-80280D6D2D1A}"/>
              </a:ext>
            </a:extLst>
          </p:cNvPr>
          <p:cNvSpPr txBox="1"/>
          <p:nvPr/>
        </p:nvSpPr>
        <p:spPr>
          <a:xfrm>
            <a:off x="5297763" y="1082673"/>
            <a:ext cx="5751237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spc="300" dirty="0"/>
              <a:t>NESTE PROJETO ABORDAMOS OS ASSUNTOS  GERAIS DAS DISCIPLINAS ELETRICIDADE INSTRUMENTAL E ELETRÔNICA DIGITAL E ANALÓGICA.  MOSTRAMOS ATRAVÉS DE UM FLUXOGRAMA O DESENVOLVIMENTO DO CIRCUITO E ATRAVÉS DO FRITZING PODEMOS ANALISAR MELHOR A COLOCAÇÃO DE CADA </a:t>
            </a:r>
            <a:r>
              <a:rPr lang="en-US" sz="1500" spc="300"/>
              <a:t>COMPONENTE ELETRÔNICO</a:t>
            </a:r>
            <a:r>
              <a:rPr lang="en-US" sz="1500" spc="300" dirty="0"/>
              <a:t>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spc="300" dirty="0"/>
              <a:t>CUMPRIMOS TODOS OS OBJETIVOS QUE TINHAMOS PROPOSTO. O PINTINHO PIAR QUANDO ALGUÉM ALISA SUAS COSTAS.  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spc="300" dirty="0"/>
              <a:t>O TRABALHO FOI MUITO IMPORTANTE PARA A NOSSA APRENDIZAGEM, APROFUNDAMOS NOSSOS CONHECIMENTOS NA ÁREA ELETRÔNICA, ALÉM DE NOS AJUDAR COM A COMPETÊNCIA DE TRABALHAR EM GRUPO. 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500" dirty="0"/>
              <a:t>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02487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Simplified Arabic Fixed</vt:lpstr>
      <vt:lpstr>Tw Cen MT</vt:lpstr>
      <vt:lpstr>Circuito</vt:lpstr>
      <vt:lpstr>Projeto de eletrônica</vt:lpstr>
      <vt:lpstr>intRODUÇÃO:</vt:lpstr>
      <vt:lpstr>Apresentação do PowerPoint</vt:lpstr>
      <vt:lpstr>fritzing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eletrônica</dc:title>
  <dc:creator>kesia thaise viana vicente</dc:creator>
  <cp:lastModifiedBy>kesia thaise viana vicente</cp:lastModifiedBy>
  <cp:revision>10</cp:revision>
  <dcterms:created xsi:type="dcterms:W3CDTF">2018-12-03T22:28:15Z</dcterms:created>
  <dcterms:modified xsi:type="dcterms:W3CDTF">2018-12-05T03:36:28Z</dcterms:modified>
</cp:coreProperties>
</file>