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pt-BR" sz="5600" spc="-1" strike="noStrike">
                <a:solidFill>
                  <a:srgbClr val="50e0ea"/>
                </a:solidFill>
                <a:latin typeface="Calibri"/>
              </a:rPr>
              <a:t>Clique para editar o título mestre</a:t>
            </a:r>
            <a:endParaRPr b="0" lang="pt-BR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1B343B7E-B16D-4CDF-9063-877EC07C54AC}" type="datetime">
              <a:rPr b="0" lang="pt-BR" sz="1200" spc="-1" strike="noStrike">
                <a:solidFill>
                  <a:srgbClr val="d1eaed"/>
                </a:solidFill>
                <a:latin typeface="Constantia"/>
              </a:rPr>
              <a:t>05/12/18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64793EB-463D-4F33-8AB3-67DBAF2D3937}" type="slidenum">
              <a:rPr b="0" lang="pt-BR" sz="1200" spc="-1" strike="noStrike">
                <a:solidFill>
                  <a:srgbClr val="d1eaed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Clique para editar o formato do texto da estrutura de tópicos</a:t>
            </a:r>
            <a:endParaRPr b="0" lang="pt-BR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ffffff"/>
                </a:solidFill>
                <a:latin typeface="Constantia"/>
              </a:rPr>
              <a:t>2.º nível da estrutura de tópicos</a:t>
            </a:r>
            <a:endParaRPr b="0" lang="pt-BR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onstantia"/>
              </a:rPr>
              <a:t>3.º nível da estrutura de tópicos</a:t>
            </a:r>
            <a:endParaRPr b="0" lang="pt-BR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Constantia"/>
              </a:rPr>
              <a:t>4.º nível da estrutura de tópicos</a:t>
            </a:r>
            <a:endParaRPr b="0" lang="pt-BR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onstantia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onstantia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onstantia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latin typeface="Calibri"/>
              </a:rPr>
              <a:t>Clique para editar o título mestre</a:t>
            </a:r>
            <a:endParaRPr b="0" lang="pt-BR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Clique para editar o texto mestre</a:t>
            </a:r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pt-BR" sz="2100" spc="-1" strike="noStrike">
                <a:solidFill>
                  <a:srgbClr val="000000"/>
                </a:solidFill>
                <a:latin typeface="Constantia"/>
              </a:rPr>
              <a:t>Terceiro nível</a:t>
            </a:r>
            <a:endParaRPr b="0" lang="pt-BR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FEB062C6-CF8D-415C-9372-8E3D379D08F5}" type="datetime">
              <a:rPr b="0" lang="pt-BR" sz="1200" spc="-1" strike="noStrike">
                <a:solidFill>
                  <a:srgbClr val="035c75"/>
                </a:solidFill>
                <a:latin typeface="Constantia"/>
              </a:rPr>
              <a:t>05/12/18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76199C1-7AD5-4503-BB44-5F685DAC110F}" type="slidenum">
              <a:rPr b="0" lang="pt-BR" sz="1200" spc="-1" strike="noStrike">
                <a:solidFill>
                  <a:srgbClr val="035c75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pt-BR" sz="5600" spc="-1" strike="noStrike">
                <a:solidFill>
                  <a:srgbClr val="50e0ea"/>
                </a:solidFill>
                <a:latin typeface="Calibri"/>
              </a:rPr>
              <a:t>Projeto de eletrônica</a:t>
            </a:r>
            <a:endParaRPr b="0" lang="pt-BR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  <a:noFill/>
          <a:ln>
            <a:noFill/>
          </a:ln>
        </p:spPr>
        <p:txBody>
          <a:bodyPr lIns="0" rIns="18360" tIns="45000" bIns="45000"/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Touro eletrônico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Docente orientador(a): Lucileide Dantas</a:t>
            </a:r>
            <a:endParaRPr b="0" lang="pt-BR" sz="2600" spc="-1" strike="noStrike">
              <a:solidFill>
                <a:srgbClr val="ffffff"/>
              </a:solidFill>
              <a:latin typeface="Constanti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Turma: INFO2V</a:t>
            </a:r>
            <a:endParaRPr b="0" lang="pt-BR" sz="2600" spc="-1" strike="noStrike">
              <a:solidFill>
                <a:srgbClr val="ffffff"/>
              </a:solidFill>
              <a:latin typeface="Constanti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Discentes:</a:t>
            </a:r>
            <a:endParaRPr b="0" lang="pt-BR" sz="2600" spc="-1" strike="noStrike">
              <a:solidFill>
                <a:srgbClr val="ffffff"/>
              </a:solidFill>
              <a:latin typeface="Constanti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Isabel Campêlo da Silva</a:t>
            </a:r>
            <a:endParaRPr b="0" lang="pt-BR" sz="2600" spc="-1" strike="noStrike">
              <a:solidFill>
                <a:srgbClr val="ffffff"/>
              </a:solidFill>
              <a:latin typeface="Constanti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Lívia Cristina de Lima Rafael</a:t>
            </a:r>
            <a:endParaRPr b="0" lang="pt-BR" sz="2600" spc="-1" strike="noStrike">
              <a:solidFill>
                <a:srgbClr val="ffffff"/>
              </a:solidFill>
              <a:latin typeface="Constanti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ffffff"/>
                </a:solidFill>
                <a:latin typeface="Constantia"/>
              </a:rPr>
              <a:t>Rafael Cavalcante dos Santos</a:t>
            </a:r>
            <a:endParaRPr b="0" lang="pt-BR" sz="2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latin typeface="Calibri"/>
              </a:rPr>
              <a:t>introdução</a:t>
            </a:r>
            <a:endParaRPr b="0" lang="pt-BR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731520" indent="-45684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" charset="2"/>
              <a:buChar char="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Eletrônica e tecnologia</a:t>
            </a:r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37560" y="1152000"/>
            <a:ext cx="82184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32000" y="979560"/>
            <a:ext cx="813600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37680" y="576000"/>
            <a:ext cx="4846320" cy="60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latin typeface="Calibri"/>
              </a:rPr>
              <a:t>desenvolvimento</a:t>
            </a:r>
            <a:endParaRPr b="0" lang="pt-BR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" charset="2"/>
              <a:buChar char="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Motivo pelo qual o animal foi escolhido</a:t>
            </a:r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" charset="2"/>
              <a:buChar char="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Componentes utilizados </a:t>
            </a:r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" charset="2"/>
              <a:buChar char="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Materiais utilizados para fazer o protótipo</a:t>
            </a:r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pt-BR" sz="5000" spc="-1" strike="noStrike">
                <a:solidFill>
                  <a:srgbClr val="04617b"/>
                </a:solidFill>
                <a:latin typeface="Calibri"/>
              </a:rPr>
              <a:t>Conclusão </a:t>
            </a:r>
            <a:endParaRPr b="0" lang="pt-BR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" charset="2"/>
              <a:buChar char="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Funcionamento do projeto </a:t>
            </a:r>
            <a:endParaRPr b="0" lang="pt-BR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375</TotalTime>
  <Application>LibreOffice/6.0.6.2$Linux_X86_64 LibreOffice_project/00m0$Build-2</Application>
  <Words>29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2018-12-03T11:54:43Z</dcterms:created>
  <dc:creator>biblioteca</dc:creator>
  <dc:description/>
  <dc:language>pt-BR</dc:language>
  <cp:lastModifiedBy/>
  <dcterms:modified xsi:type="dcterms:W3CDTF">2018-12-05T11:37:06Z</dcterms:modified>
  <cp:revision>13</cp:revision>
  <dc:subject/>
  <dc:title>Projeto de eletrônica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