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780A-FD0D-4202-A1BE-EB4B36AF6B50}" type="datetimeFigureOut">
              <a:rPr lang="pt-BR" smtClean="0"/>
              <a:pPr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A029-0322-4E7F-9451-BD3E353B7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 eletrônica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Touro eletrônico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7075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Docente orientador(a): </a:t>
            </a:r>
            <a:r>
              <a:rPr lang="pt-BR" dirty="0" err="1" smtClean="0"/>
              <a:t>Lucileide</a:t>
            </a:r>
            <a:r>
              <a:rPr lang="pt-BR" dirty="0" smtClean="0"/>
              <a:t> Medeiros</a:t>
            </a:r>
          </a:p>
          <a:p>
            <a:r>
              <a:rPr lang="pt-BR" dirty="0" smtClean="0"/>
              <a:t>Turma: INFO2V</a:t>
            </a:r>
          </a:p>
          <a:p>
            <a:pPr>
              <a:buNone/>
            </a:pPr>
            <a:r>
              <a:rPr lang="pt-BR" dirty="0" smtClean="0"/>
              <a:t>Componentes:</a:t>
            </a:r>
          </a:p>
          <a:p>
            <a:r>
              <a:rPr lang="pt-BR" dirty="0" smtClean="0"/>
              <a:t>Isabel </a:t>
            </a:r>
            <a:r>
              <a:rPr lang="pt-BR" dirty="0" err="1" smtClean="0"/>
              <a:t>Campêlo</a:t>
            </a:r>
            <a:r>
              <a:rPr lang="pt-BR" dirty="0" smtClean="0"/>
              <a:t> da Silva</a:t>
            </a:r>
          </a:p>
          <a:p>
            <a:r>
              <a:rPr lang="pt-BR" dirty="0" smtClean="0"/>
              <a:t>Lívia Cristina de Lima Rafael</a:t>
            </a:r>
          </a:p>
          <a:p>
            <a:r>
              <a:rPr lang="pt-BR" dirty="0" smtClean="0"/>
              <a:t>Rafael Cavalcante dos Santos</a:t>
            </a:r>
            <a:endParaRPr lang="pt-BR" dirty="0"/>
          </a:p>
        </p:txBody>
      </p:sp>
      <p:pic>
        <p:nvPicPr>
          <p:cNvPr id="1026" name="Picture 2" descr="C:\Users\Casa\Downloads\Logo_IFRN_-_Campus_Santa_Cru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60648"/>
            <a:ext cx="3163887" cy="1311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indent="-457200">
              <a:buFont typeface="Wingdings" panose="05000000000000000000" pitchFamily="2" charset="2"/>
              <a:buChar char="Ø"/>
            </a:pPr>
            <a:r>
              <a:rPr lang="pt-BR" dirty="0" smtClean="0"/>
              <a:t>Eletrônica e tecnologia</a:t>
            </a:r>
          </a:p>
        </p:txBody>
      </p:sp>
    </p:spTree>
    <p:extLst>
      <p:ext uri="{BB962C8B-B14F-4D97-AF65-F5344CB8AC3E}">
        <p14:creationId xmlns="" xmlns:p14="http://schemas.microsoft.com/office/powerpoint/2010/main" val="274550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Funcionamento do projeto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4157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Motivo pelo qual o animal foi escolhido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Componentes utilizados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Materiais utilizados para fazer o protótipo</a:t>
            </a:r>
          </a:p>
        </p:txBody>
      </p:sp>
    </p:spTree>
    <p:extLst>
      <p:ext uri="{BB962C8B-B14F-4D97-AF65-F5344CB8AC3E}">
        <p14:creationId xmlns="" xmlns:p14="http://schemas.microsoft.com/office/powerpoint/2010/main" val="50028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sa\Downloads\WhatsApp Image 2018-12-04 at 10.41.36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836712"/>
            <a:ext cx="2848055" cy="5063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alizada 3">
      <a:dk1>
        <a:srgbClr val="FFFF00"/>
      </a:dk1>
      <a:lt1>
        <a:srgbClr val="000000"/>
      </a:lt1>
      <a:dk2>
        <a:srgbClr val="FFFFFF"/>
      </a:dk2>
      <a:lt2>
        <a:srgbClr val="7F7F7F"/>
      </a:lt2>
      <a:accent1>
        <a:srgbClr val="FFFF9D"/>
      </a:accent1>
      <a:accent2>
        <a:srgbClr val="FFFF00"/>
      </a:accent2>
      <a:accent3>
        <a:srgbClr val="FFFF00"/>
      </a:accent3>
      <a:accent4>
        <a:srgbClr val="E5E500"/>
      </a:accent4>
      <a:accent5>
        <a:srgbClr val="E88651"/>
      </a:accent5>
      <a:accent6>
        <a:srgbClr val="C64847"/>
      </a:accent6>
      <a:hlink>
        <a:srgbClr val="FFFFCB"/>
      </a:hlink>
      <a:folHlink>
        <a:srgbClr val="68000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</Template>
  <TotalTime>146</TotalTime>
  <Words>52</Words>
  <Application>Microsoft Office PowerPoint</Application>
  <PresentationFormat>Apresentação na tela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Circuit</vt:lpstr>
      <vt:lpstr>Projeto de eletrônica</vt:lpstr>
      <vt:lpstr>Slide 2</vt:lpstr>
      <vt:lpstr>introdução</vt:lpstr>
      <vt:lpstr>Conclusão </vt:lpstr>
      <vt:lpstr>desenvolvimento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eletrônica</dc:title>
  <dc:creator>biblioteca</dc:creator>
  <cp:lastModifiedBy>Casa</cp:lastModifiedBy>
  <cp:revision>13</cp:revision>
  <dcterms:created xsi:type="dcterms:W3CDTF">2018-12-03T11:54:43Z</dcterms:created>
  <dcterms:modified xsi:type="dcterms:W3CDTF">2018-12-05T00:56:26Z</dcterms:modified>
</cp:coreProperties>
</file>