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97280" y="1737360"/>
            <a:ext cx="813780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1" lang="en-US" sz="2400" spc="-1" strike="noStrike">
                <a:latin typeface="Arial"/>
              </a:rPr>
              <a:t>Assuming you have the MicroAeth Manager software installed-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097280" y="3657600"/>
            <a:ext cx="75369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https://aethlabs.com/microaeth/software/ma/update-microaeth-manager#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291840" y="731520"/>
            <a:ext cx="46274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latin typeface="Arial"/>
              </a:rPr>
              <a:t>Partector</a:t>
            </a:r>
            <a:endParaRPr b="1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Raw data Partector 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579320" y="1295280"/>
            <a:ext cx="6981480" cy="31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28800" y="2991600"/>
            <a:ext cx="5120640" cy="22964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621440" y="105120"/>
            <a:ext cx="5876640" cy="263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1454400"/>
            <a:ext cx="786384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2600" spc="-1" strike="noStrike">
                <a:latin typeface="Arial"/>
              </a:rPr>
              <a:t>https://www.naneos.ch/#download</a:t>
            </a:r>
            <a:endParaRPr b="1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Partector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 rot="21588000">
            <a:off x="877680" y="1293120"/>
            <a:ext cx="8242560" cy="363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67320" y="1800"/>
            <a:ext cx="816372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10920" y="1598760"/>
            <a:ext cx="8876520" cy="24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17640" y="1255680"/>
            <a:ext cx="1013364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The you can then go MA300 Aethalometer dashboard: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https://aethlabs.com/dashboard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Create an account to upload the data to the dash board. This may be where you can get the above software also..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Then..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see below-- we use a smoothing algorithm to help eliminate or smooth over negative values (this has a lot of history to it--can discuss later)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598040" y="12600"/>
            <a:ext cx="694368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70440" y="548640"/>
            <a:ext cx="9047880" cy="43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48640" y="640080"/>
            <a:ext cx="944172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94560" y="977760"/>
            <a:ext cx="5152680" cy="41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2880" y="897480"/>
            <a:ext cx="9589680" cy="38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Arial"/>
              </a:rPr>
              <a:t>once you Download the file: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Arial"/>
              </a:rPr>
              <a:t>then click "save"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Arial"/>
              </a:rPr>
              <a:t>You can then download the post-processed data with the ONA algorithm, and then do the analysis.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latin typeface="Arial"/>
              </a:rPr>
              <a:t>Of course, if you choose not to use the algorithm, (or use another) you can do that to.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2022-02-11T08:21:35Z</dcterms:created>
  <dc:creator/>
  <dc:description/>
  <dc:language>en-US</dc:language>
  <cp:lastModifiedBy/>
  <dcterms:modified xsi:type="dcterms:W3CDTF">2022-02-11T09:52:40Z</dcterms:modified>
  <cp:revision>4</cp:revision>
  <dc:subject/>
  <dc:title/>
</cp:coreProperties>
</file>