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98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31/07/2025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124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31/07/2025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om-test-dashboard.netlify.ap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 fontScale="90000"/>
          </a:bodyPr>
          <a:lstStyle/>
          <a:p>
            <a:br>
              <a:rPr lang="es-ES" sz="3600" dirty="0">
                <a:solidFill>
                  <a:schemeClr val="tx1"/>
                </a:solidFill>
              </a:rPr>
            </a:br>
            <a:r>
              <a:rPr lang="es-ES" sz="3600" dirty="0">
                <a:solidFill>
                  <a:schemeClr val="tx1"/>
                </a:solidFill>
              </a:rPr>
              <a:t>Riesgo reputacional</a:t>
            </a:r>
            <a:br>
              <a:rPr lang="es-ES" sz="3600" dirty="0">
                <a:solidFill>
                  <a:schemeClr val="tx1"/>
                </a:solidFill>
              </a:rPr>
            </a:br>
            <a:r>
              <a:rPr lang="es-ES" sz="3600" dirty="0">
                <a:solidFill>
                  <a:schemeClr val="tx1"/>
                </a:solidFill>
              </a:rPr>
              <a:t>de tiendas </a:t>
            </a:r>
            <a:br>
              <a:rPr lang="es-ES" sz="3600" dirty="0">
                <a:solidFill>
                  <a:schemeClr val="tx1"/>
                </a:solidFill>
              </a:rPr>
            </a:br>
            <a:r>
              <a:rPr lang="es-ES" sz="3600" dirty="0">
                <a:solidFill>
                  <a:schemeClr val="tx1"/>
                </a:solidFill>
              </a:rPr>
              <a:t>del sector </a:t>
            </a:r>
            <a:r>
              <a:rPr lang="es-ES" sz="3600" dirty="0" err="1">
                <a:solidFill>
                  <a:schemeClr val="tx1"/>
                </a:solidFill>
              </a:rPr>
              <a:t>retail</a:t>
            </a:r>
            <a:r>
              <a:rPr lang="es-ES" sz="3600" dirty="0">
                <a:solidFill>
                  <a:schemeClr val="tx1"/>
                </a:solidFill>
              </a:rPr>
              <a:t> </a:t>
            </a:r>
            <a:br>
              <a:rPr lang="es-ES" sz="3600" dirty="0">
                <a:solidFill>
                  <a:schemeClr val="tx1"/>
                </a:solidFill>
              </a:rPr>
            </a:br>
            <a:r>
              <a:rPr lang="es-ES" sz="3600" dirty="0">
                <a:solidFill>
                  <a:schemeClr val="tx1"/>
                </a:solidFill>
              </a:rPr>
              <a:t>en Perú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endParaRPr lang="es-ES" sz="1600" dirty="0"/>
          </a:p>
          <a:p>
            <a:pPr rtl="0">
              <a:lnSpc>
                <a:spcPct val="100000"/>
              </a:lnSpc>
            </a:pPr>
            <a:r>
              <a:rPr lang="es-ES" sz="1600" dirty="0"/>
              <a:t>Autor: lucio cornejo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Pipeline planteado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874849"/>
              </p:ext>
            </p:extLst>
          </p:nvPr>
        </p:nvGraphicFramePr>
        <p:xfrm>
          <a:off x="198967" y="2098222"/>
          <a:ext cx="11794066" cy="4759778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3088216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>
                          <a:solidFill>
                            <a:schemeClr val="lt1"/>
                          </a:solidFill>
                        </a:rPr>
                        <a:t>Extracción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>
                          <a:solidFill>
                            <a:schemeClr val="lt1"/>
                          </a:solidFill>
                        </a:rPr>
                        <a:t>Procesamiento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 err="1">
                          <a:solidFill>
                            <a:schemeClr val="lt1"/>
                          </a:solidFill>
                        </a:rPr>
                        <a:t>Insights</a:t>
                      </a:r>
                      <a:endParaRPr lang="es-ES" sz="2400" b="0" cap="all" spc="150" noProof="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2400" b="0" cap="all" spc="150" noProof="0" dirty="0">
                          <a:solidFill>
                            <a:schemeClr val="lt1"/>
                          </a:solidFill>
                        </a:rPr>
                        <a:t>Presentación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Herramienta: </a:t>
                      </a:r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Brandwatch</a:t>
                      </a:r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Herramientas: </a:t>
                      </a:r>
                    </a:p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   AWS ECS y AWS </a:t>
                      </a:r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CloudWatch</a:t>
                      </a:r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Herramientas: </a:t>
                      </a:r>
                    </a:p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   AWS ECS y AWS SES</a:t>
                      </a: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Herramientas: </a:t>
                      </a:r>
                    </a:p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   AWS S3 y </a:t>
                      </a:r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Vite+React+TypeScript</a:t>
                      </a:r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Recurrencia: Diaria</a:t>
                      </a: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Recurrencia: Diaria</a:t>
                      </a: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Recurrencia: Diaria</a:t>
                      </a: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Recurrencia: Al instante</a:t>
                      </a:r>
                    </a:p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Host: AWS RDS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Uso del API de </a:t>
                      </a:r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OpenAI</a:t>
                      </a: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para extraer atributos particulares de las publicaciones de redes sociales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Alertas automáticas cuando alguna institución presenta un riesgo alto de reputación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Dashboard</a:t>
                      </a: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interactivo donde se presentan los </a:t>
                      </a:r>
                      <a:r>
                        <a:rPr lang="es-ES" sz="1400" cap="none" spc="0" noProof="0" dirty="0" err="1">
                          <a:solidFill>
                            <a:schemeClr val="tx1"/>
                          </a:solidFill>
                        </a:rPr>
                        <a:t>insights</a:t>
                      </a:r>
                      <a:r>
                        <a:rPr lang="es-ES" sz="1400" cap="none" spc="0" noProof="0" dirty="0">
                          <a:solidFill>
                            <a:schemeClr val="tx1"/>
                          </a:solidFill>
                        </a:rPr>
                        <a:t> encontrados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s-ES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062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12086-E0F9-FAFC-CEE9-13712E90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EXTRACCIÓN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0F14ED94-BF37-46FB-FF9E-D220F40E0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736" y="1998135"/>
            <a:ext cx="2854528" cy="4234630"/>
          </a:xfrm>
        </p:spPr>
      </p:pic>
    </p:spTree>
    <p:extLst>
      <p:ext uri="{BB962C8B-B14F-4D97-AF65-F5344CB8AC3E}">
        <p14:creationId xmlns:p14="http://schemas.microsoft.com/office/powerpoint/2010/main" val="54946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B013A-6BBF-22BE-D633-A30C44B8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PROCESAMIENTO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3B5FA72-D48A-FAF0-FC8D-E583A8FFC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168EB70-10B6-E4C5-CCF4-2C8F7629F6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8667" y="426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US"/>
          </a:p>
        </p:txBody>
      </p:sp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94DDB8CE-FB26-A434-422E-39CADF22A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97" y="2076292"/>
            <a:ext cx="3083406" cy="417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4C4CA-0C15-B69E-31E0-0E830734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INSIGHTS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5F594E71-C5F7-0780-DFC9-0FFE211A4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917" y="2091929"/>
            <a:ext cx="7132165" cy="4029471"/>
          </a:xfrm>
        </p:spPr>
      </p:pic>
    </p:spTree>
    <p:extLst>
      <p:ext uri="{BB962C8B-B14F-4D97-AF65-F5344CB8AC3E}">
        <p14:creationId xmlns:p14="http://schemas.microsoft.com/office/powerpoint/2010/main" val="164686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5BF10-2A7D-0A1C-855F-00859EFF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PRESENTACIÓN  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90AAA5AA-D1EA-5D61-F082-316BBCD7E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431" y="2163445"/>
            <a:ext cx="7358472" cy="385635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1D9ECF3-0E74-7A94-53FF-BAC698611503}"/>
              </a:ext>
            </a:extLst>
          </p:cNvPr>
          <p:cNvSpPr txBox="1"/>
          <p:nvPr/>
        </p:nvSpPr>
        <p:spPr>
          <a:xfrm>
            <a:off x="8839201" y="4893733"/>
            <a:ext cx="262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dirty="0"/>
              <a:t>Link del </a:t>
            </a:r>
            <a:r>
              <a:rPr lang="es-US" dirty="0" err="1"/>
              <a:t>dashboard</a:t>
            </a:r>
            <a:r>
              <a:rPr lang="es-US" dirty="0"/>
              <a:t> web:</a:t>
            </a:r>
          </a:p>
          <a:p>
            <a:r>
              <a:rPr lang="es-US" dirty="0">
                <a:hlinkClick r:id="rId3"/>
              </a:rPr>
              <a:t>https://acom-test-dashboard.netlify.app/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286379582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{79CCCBBA-54E3-4BDC-ACBE-F3335D6E6034}tf22712842_win32</Template>
  <TotalTime>60</TotalTime>
  <Words>123</Words>
  <Application>Microsoft Office PowerPoint</Application>
  <PresentationFormat>Panorámica</PresentationFormat>
  <Paragraphs>31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Bookman Old Style</vt:lpstr>
      <vt:lpstr>Calibri</vt:lpstr>
      <vt:lpstr>Franklin Gothic Book</vt:lpstr>
      <vt:lpstr>Personalizado</vt:lpstr>
      <vt:lpstr> Riesgo reputacional de tiendas  del sector retail  en Perú</vt:lpstr>
      <vt:lpstr>Pipeline planteado</vt:lpstr>
      <vt:lpstr>EXTRACCIÓN</vt:lpstr>
      <vt:lpstr>PROCESAMIENTO</vt:lpstr>
      <vt:lpstr>INSIGHTS</vt:lpstr>
      <vt:lpstr>PRESENTACIÓN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Axell Douglas Cori Catalan</dc:creator>
  <cp:lastModifiedBy>Axell Douglas Cori Catalan</cp:lastModifiedBy>
  <cp:revision>13</cp:revision>
  <dcterms:created xsi:type="dcterms:W3CDTF">2025-07-31T18:44:34Z</dcterms:created>
  <dcterms:modified xsi:type="dcterms:W3CDTF">2025-07-31T23:34:12Z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