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handoutMasterIdLst>
    <p:handoutMasterId r:id="rId28"/>
  </p:handoutMasterIdLst>
  <p:sldIdLst>
    <p:sldId id="256" r:id="rId2"/>
    <p:sldId id="264" r:id="rId3"/>
    <p:sldId id="267" r:id="rId4"/>
    <p:sldId id="268" r:id="rId5"/>
    <p:sldId id="269" r:id="rId6"/>
    <p:sldId id="271" r:id="rId7"/>
    <p:sldId id="266" r:id="rId8"/>
    <p:sldId id="289" r:id="rId9"/>
    <p:sldId id="270" r:id="rId10"/>
    <p:sldId id="293" r:id="rId11"/>
    <p:sldId id="257" r:id="rId12"/>
    <p:sldId id="275" r:id="rId13"/>
    <p:sldId id="276" r:id="rId14"/>
    <p:sldId id="281" r:id="rId15"/>
    <p:sldId id="286" r:id="rId16"/>
    <p:sldId id="282" r:id="rId17"/>
    <p:sldId id="285" r:id="rId18"/>
    <p:sldId id="278" r:id="rId19"/>
    <p:sldId id="280" r:id="rId20"/>
    <p:sldId id="290" r:id="rId21"/>
    <p:sldId id="279" r:id="rId22"/>
    <p:sldId id="287" r:id="rId23"/>
    <p:sldId id="288" r:id="rId24"/>
    <p:sldId id="291" r:id="rId25"/>
    <p:sldId id="292" r:id="rId26"/>
  </p:sldIdLst>
  <p:sldSz cx="9144000" cy="6858000" type="screen4x3"/>
  <p:notesSz cx="6796088" cy="992505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0DF7B-7CB9-47ED-8A5A-CB97F74051C4}" v="1" dt="2022-03-14T20:59:54.455"/>
    <p1510:client id="{1988B5AA-F4AB-4B2B-A499-9B80800D93A9}" v="7" dt="2022-03-13T22:02:40.938"/>
    <p1510:client id="{280088F2-1F08-C3D5-42B1-85C2F3BAA1F9}" v="1942" dt="2022-03-14T16:36:58.999"/>
    <p1510:client id="{2CDFA4A2-25D5-BE4E-86FE-70860C9549C0}" v="147" dt="2022-03-14T20:59:17.998"/>
    <p1510:client id="{2D4BA4ED-4E83-4145-9C4A-FBF508CFF22F}" v="1366" dt="2022-03-14T20:51:21.165"/>
    <p1510:client id="{2D604BB3-8387-83A3-8454-632F7E8BA26D}" v="543" dt="2022-03-14T18:01:21.355"/>
    <p1510:client id="{96A50E54-1922-49E9-BD31-ED8051EA5F2B}" v="489" dt="2022-03-13T21:52:53.032"/>
    <p1510:client id="{DEDF121F-8851-9A01-CF90-AA2626FFC0CB}" v="199" dt="2022-03-13T21:43:06.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lucio97\Documents\MATLAB\Progetto%20Drone\Screens\1%20base\1_concdiff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lucio97\Documents\MATLAB\Progetto%20Drone\Screens\MeSonCacatoErCazzo\SN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lucio97\Documents\MATLAB\Progetto%20Drone\Screens\MeSonCacatoErCazzo\SN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lucio97\Documents\MATLAB\Progetto%20Drone\Screens\MeSonCacatoErCazzo\SNR2.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osv\Desktop\Progetto%20Drone\ProgettoSistemi\SNR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lucio97\Documents\MATLAB\Progetto%20Drone\Screens\MeSonCacatoErCazzo\Coverag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lucio97\Documents\MATLAB\Progetto%20Drone\Screens\MeSonCacatoErCazzo\Coverage2000.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Utopia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Sheet1!$C$496:$G$496</c:f>
              <c:strCache>
                <c:ptCount val="5"/>
                <c:pt idx="0">
                  <c:v>260 m</c:v>
                </c:pt>
                <c:pt idx="1">
                  <c:v>280 m</c:v>
                </c:pt>
                <c:pt idx="2">
                  <c:v>300 m</c:v>
                </c:pt>
                <c:pt idx="3">
                  <c:v>320 m</c:v>
                </c:pt>
                <c:pt idx="4">
                  <c:v>340 m</c:v>
                </c:pt>
              </c:strCache>
            </c:strRef>
          </c:cat>
          <c:val>
            <c:numRef>
              <c:f>Sheet1!$C$495:$G$495</c:f>
              <c:numCache>
                <c:formatCode>General</c:formatCode>
                <c:ptCount val="5"/>
                <c:pt idx="0">
                  <c:v>2.6753145897399145E-11</c:v>
                </c:pt>
                <c:pt idx="1">
                  <c:v>2.6002373299561821E-11</c:v>
                </c:pt>
                <c:pt idx="2">
                  <c:v>2.1574925932227664E-11</c:v>
                </c:pt>
                <c:pt idx="3">
                  <c:v>1.6504815215404994E-11</c:v>
                </c:pt>
                <c:pt idx="4">
                  <c:v>1.5901158993524609E-11</c:v>
                </c:pt>
              </c:numCache>
            </c:numRef>
          </c:val>
          <c:smooth val="0"/>
          <c:extLst>
            <c:ext xmlns:c16="http://schemas.microsoft.com/office/drawing/2014/chart" uri="{C3380CC4-5D6E-409C-BE32-E72D297353CC}">
              <c16:uniqueId val="{00000000-C880-A34A-9BD5-EC3D88CB4E4E}"/>
            </c:ext>
          </c:extLst>
        </c:ser>
        <c:dLbls>
          <c:showLegendKey val="0"/>
          <c:showVal val="0"/>
          <c:showCatName val="0"/>
          <c:showSerName val="0"/>
          <c:showPercent val="0"/>
          <c:showBubbleSize val="0"/>
        </c:dLbls>
        <c:smooth val="0"/>
        <c:axId val="2043787872"/>
        <c:axId val="2140777104"/>
      </c:lineChart>
      <c:catAx>
        <c:axId val="2043787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2140777104"/>
        <c:crosses val="autoZero"/>
        <c:auto val="1"/>
        <c:lblAlgn val="ctr"/>
        <c:lblOffset val="100"/>
        <c:noMultiLvlLbl val="0"/>
      </c:catAx>
      <c:valAx>
        <c:axId val="2140777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2043787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rich>
      </c:tx>
      <c:layout>
        <c:manualLayout>
          <c:xMode val="edge"/>
          <c:yMode val="edge"/>
          <c:x val="0.45409722222222215"/>
          <c:y val="1.57170858542720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Sheet1!$513:$513</c:f>
              <c:numCache>
                <c:formatCode>General</c:formatCode>
                <c:ptCount val="16384"/>
                <c:pt idx="0">
                  <c:v>200</c:v>
                </c:pt>
                <c:pt idx="1">
                  <c:v>210</c:v>
                </c:pt>
                <c:pt idx="2">
                  <c:v>220</c:v>
                </c:pt>
                <c:pt idx="3">
                  <c:v>230</c:v>
                </c:pt>
                <c:pt idx="4">
                  <c:v>240</c:v>
                </c:pt>
                <c:pt idx="5">
                  <c:v>250</c:v>
                </c:pt>
                <c:pt idx="6">
                  <c:v>260</c:v>
                </c:pt>
                <c:pt idx="7">
                  <c:v>270</c:v>
                </c:pt>
                <c:pt idx="8">
                  <c:v>280</c:v>
                </c:pt>
                <c:pt idx="9">
                  <c:v>290</c:v>
                </c:pt>
                <c:pt idx="10">
                  <c:v>300</c:v>
                </c:pt>
                <c:pt idx="11">
                  <c:v>310</c:v>
                </c:pt>
                <c:pt idx="12">
                  <c:v>320</c:v>
                </c:pt>
                <c:pt idx="13">
                  <c:v>330</c:v>
                </c:pt>
                <c:pt idx="14">
                  <c:v>340</c:v>
                </c:pt>
                <c:pt idx="15">
                  <c:v>350</c:v>
                </c:pt>
                <c:pt idx="16">
                  <c:v>360</c:v>
                </c:pt>
                <c:pt idx="17">
                  <c:v>370</c:v>
                </c:pt>
                <c:pt idx="18">
                  <c:v>380</c:v>
                </c:pt>
                <c:pt idx="19">
                  <c:v>390</c:v>
                </c:pt>
                <c:pt idx="20">
                  <c:v>400</c:v>
                </c:pt>
              </c:numCache>
            </c:numRef>
          </c:cat>
          <c:val>
            <c:numRef>
              <c:f>Sheet1!$A$512:$U$512</c:f>
              <c:numCache>
                <c:formatCode>General</c:formatCode>
                <c:ptCount val="21"/>
                <c:pt idx="0">
                  <c:v>3.1669908118000226E-11</c:v>
                </c:pt>
                <c:pt idx="1">
                  <c:v>2.4311354081835412E-11</c:v>
                </c:pt>
                <c:pt idx="2">
                  <c:v>2.5642232368569697E-11</c:v>
                </c:pt>
                <c:pt idx="3">
                  <c:v>2.721725704934715E-11</c:v>
                </c:pt>
                <c:pt idx="4">
                  <c:v>2.8303879730073258E-11</c:v>
                </c:pt>
                <c:pt idx="5">
                  <c:v>2.8896482531580948E-11</c:v>
                </c:pt>
                <c:pt idx="6">
                  <c:v>2.903625144343394E-11</c:v>
                </c:pt>
                <c:pt idx="7">
                  <c:v>2.8793784455569175E-11</c:v>
                </c:pt>
                <c:pt idx="8">
                  <c:v>2.8251885142615236E-11</c:v>
                </c:pt>
                <c:pt idx="9">
                  <c:v>2.7390721359727282E-11</c:v>
                </c:pt>
                <c:pt idx="10">
                  <c:v>2.3477146880428858E-11</c:v>
                </c:pt>
                <c:pt idx="11">
                  <c:v>1.9934093185671759E-11</c:v>
                </c:pt>
                <c:pt idx="12">
                  <c:v>1.799349454853982E-11</c:v>
                </c:pt>
                <c:pt idx="13">
                  <c:v>1.8237030545021484E-11</c:v>
                </c:pt>
                <c:pt idx="14">
                  <c:v>1.8311646333454696E-11</c:v>
                </c:pt>
                <c:pt idx="15">
                  <c:v>1.8236277626702721E-11</c:v>
                </c:pt>
                <c:pt idx="16">
                  <c:v>1.8033657930024963E-11</c:v>
                </c:pt>
                <c:pt idx="17">
                  <c:v>1.7727764123389054E-11</c:v>
                </c:pt>
                <c:pt idx="18">
                  <c:v>1.7341862551062965E-11</c:v>
                </c:pt>
                <c:pt idx="19">
                  <c:v>1.6897201049158976E-11</c:v>
                </c:pt>
                <c:pt idx="20">
                  <c:v>1.641227963291748E-11</c:v>
                </c:pt>
              </c:numCache>
            </c:numRef>
          </c:val>
          <c:smooth val="0"/>
          <c:extLst>
            <c:ext xmlns:c16="http://schemas.microsoft.com/office/drawing/2014/chart" uri="{C3380CC4-5D6E-409C-BE32-E72D297353CC}">
              <c16:uniqueId val="{00000000-EE28-49DC-91B6-A3C6FD50D7E7}"/>
            </c:ext>
          </c:extLst>
        </c:ser>
        <c:dLbls>
          <c:showLegendKey val="0"/>
          <c:showVal val="0"/>
          <c:showCatName val="0"/>
          <c:showSerName val="0"/>
          <c:showPercent val="0"/>
          <c:showBubbleSize val="0"/>
        </c:dLbls>
        <c:smooth val="0"/>
        <c:axId val="1669290000"/>
        <c:axId val="708330656"/>
      </c:lineChart>
      <c:catAx>
        <c:axId val="1669290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708330656"/>
        <c:crosses val="autoZero"/>
        <c:auto val="1"/>
        <c:lblAlgn val="ctr"/>
        <c:lblOffset val="100"/>
        <c:noMultiLvlLbl val="0"/>
      </c:catAx>
      <c:valAx>
        <c:axId val="70833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669290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Sheet1!$513:$513</c:f>
              <c:numCache>
                <c:formatCode>General</c:formatCode>
                <c:ptCount val="16384"/>
                <c:pt idx="0">
                  <c:v>200</c:v>
                </c:pt>
                <c:pt idx="1">
                  <c:v>210</c:v>
                </c:pt>
                <c:pt idx="2">
                  <c:v>220</c:v>
                </c:pt>
                <c:pt idx="3">
                  <c:v>230</c:v>
                </c:pt>
                <c:pt idx="4">
                  <c:v>240</c:v>
                </c:pt>
                <c:pt idx="5">
                  <c:v>250</c:v>
                </c:pt>
                <c:pt idx="6">
                  <c:v>260</c:v>
                </c:pt>
                <c:pt idx="7">
                  <c:v>270</c:v>
                </c:pt>
                <c:pt idx="8">
                  <c:v>280</c:v>
                </c:pt>
                <c:pt idx="9">
                  <c:v>290</c:v>
                </c:pt>
                <c:pt idx="10">
                  <c:v>300</c:v>
                </c:pt>
                <c:pt idx="11">
                  <c:v>310</c:v>
                </c:pt>
                <c:pt idx="12">
                  <c:v>320</c:v>
                </c:pt>
                <c:pt idx="13">
                  <c:v>330</c:v>
                </c:pt>
                <c:pt idx="14">
                  <c:v>340</c:v>
                </c:pt>
                <c:pt idx="15">
                  <c:v>350</c:v>
                </c:pt>
                <c:pt idx="16">
                  <c:v>360</c:v>
                </c:pt>
                <c:pt idx="17">
                  <c:v>370</c:v>
                </c:pt>
                <c:pt idx="18">
                  <c:v>380</c:v>
                </c:pt>
                <c:pt idx="19">
                  <c:v>390</c:v>
                </c:pt>
                <c:pt idx="20">
                  <c:v>400</c:v>
                </c:pt>
              </c:numCache>
            </c:numRef>
          </c:cat>
          <c:val>
            <c:numRef>
              <c:f>Sheet1!$A$512:$U$512</c:f>
              <c:numCache>
                <c:formatCode>General</c:formatCode>
                <c:ptCount val="21"/>
                <c:pt idx="0">
                  <c:v>3.1669908118000226E-11</c:v>
                </c:pt>
                <c:pt idx="1">
                  <c:v>2.4311354081835412E-11</c:v>
                </c:pt>
                <c:pt idx="2">
                  <c:v>2.5642232368569697E-11</c:v>
                </c:pt>
                <c:pt idx="3">
                  <c:v>2.721725704934715E-11</c:v>
                </c:pt>
                <c:pt idx="4">
                  <c:v>2.8303879730073258E-11</c:v>
                </c:pt>
                <c:pt idx="5">
                  <c:v>2.8896482531580948E-11</c:v>
                </c:pt>
                <c:pt idx="6">
                  <c:v>2.903625144343394E-11</c:v>
                </c:pt>
                <c:pt idx="7">
                  <c:v>2.8793784455569175E-11</c:v>
                </c:pt>
                <c:pt idx="8">
                  <c:v>2.8251885142615236E-11</c:v>
                </c:pt>
                <c:pt idx="9">
                  <c:v>2.7390721359727282E-11</c:v>
                </c:pt>
                <c:pt idx="10">
                  <c:v>2.3477146880428858E-11</c:v>
                </c:pt>
                <c:pt idx="11">
                  <c:v>1.9934093185671759E-11</c:v>
                </c:pt>
                <c:pt idx="12">
                  <c:v>1.799349454853982E-11</c:v>
                </c:pt>
                <c:pt idx="13">
                  <c:v>1.8237030545021484E-11</c:v>
                </c:pt>
                <c:pt idx="14">
                  <c:v>1.8311646333454696E-11</c:v>
                </c:pt>
                <c:pt idx="15">
                  <c:v>1.8236277626702721E-11</c:v>
                </c:pt>
                <c:pt idx="16">
                  <c:v>1.8033657930024963E-11</c:v>
                </c:pt>
                <c:pt idx="17">
                  <c:v>1.7727764123389054E-11</c:v>
                </c:pt>
                <c:pt idx="18">
                  <c:v>1.7341862551062965E-11</c:v>
                </c:pt>
                <c:pt idx="19">
                  <c:v>1.6897201049158976E-11</c:v>
                </c:pt>
                <c:pt idx="20">
                  <c:v>1.641227963291748E-11</c:v>
                </c:pt>
              </c:numCache>
            </c:numRef>
          </c:val>
          <c:smooth val="0"/>
          <c:extLst>
            <c:ext xmlns:c16="http://schemas.microsoft.com/office/drawing/2014/chart" uri="{C3380CC4-5D6E-409C-BE32-E72D297353CC}">
              <c16:uniqueId val="{00000000-AB9F-4545-AFC6-0D670AFB80FF}"/>
            </c:ext>
          </c:extLst>
        </c:ser>
        <c:dLbls>
          <c:showLegendKey val="0"/>
          <c:showVal val="0"/>
          <c:showCatName val="0"/>
          <c:showSerName val="0"/>
          <c:showPercent val="0"/>
          <c:showBubbleSize val="0"/>
        </c:dLbls>
        <c:smooth val="0"/>
        <c:axId val="1669290000"/>
        <c:axId val="708330656"/>
      </c:lineChart>
      <c:catAx>
        <c:axId val="1669290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708330656"/>
        <c:crosses val="autoZero"/>
        <c:auto val="1"/>
        <c:lblAlgn val="ctr"/>
        <c:lblOffset val="100"/>
        <c:noMultiLvlLbl val="0"/>
      </c:catAx>
      <c:valAx>
        <c:axId val="70833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669290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425527228676834E-2"/>
          <c:y val="4.1984728881340451E-2"/>
          <c:w val="0.92519685039370081"/>
          <c:h val="0.91026218760686017"/>
        </c:manualLayout>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Sheet1!$514:$514</c:f>
              <c:strCache>
                <c:ptCount val="21"/>
                <c:pt idx="0">
                  <c:v>200 m</c:v>
                </c:pt>
                <c:pt idx="1">
                  <c:v>210 m</c:v>
                </c:pt>
                <c:pt idx="2">
                  <c:v>220 m</c:v>
                </c:pt>
                <c:pt idx="3">
                  <c:v>230 m</c:v>
                </c:pt>
                <c:pt idx="4">
                  <c:v>240 m</c:v>
                </c:pt>
                <c:pt idx="5">
                  <c:v>250 m</c:v>
                </c:pt>
                <c:pt idx="6">
                  <c:v>260 m</c:v>
                </c:pt>
                <c:pt idx="7">
                  <c:v>270 m</c:v>
                </c:pt>
                <c:pt idx="8">
                  <c:v>280 m</c:v>
                </c:pt>
                <c:pt idx="9">
                  <c:v>290 m</c:v>
                </c:pt>
                <c:pt idx="10">
                  <c:v>300 m</c:v>
                </c:pt>
                <c:pt idx="11">
                  <c:v>310 m</c:v>
                </c:pt>
                <c:pt idx="12">
                  <c:v>320 m</c:v>
                </c:pt>
                <c:pt idx="13">
                  <c:v>330 m</c:v>
                </c:pt>
                <c:pt idx="14">
                  <c:v>340 m</c:v>
                </c:pt>
                <c:pt idx="15">
                  <c:v>350 m</c:v>
                </c:pt>
                <c:pt idx="16">
                  <c:v>360 m</c:v>
                </c:pt>
                <c:pt idx="17">
                  <c:v>370 m</c:v>
                </c:pt>
                <c:pt idx="18">
                  <c:v>380 m</c:v>
                </c:pt>
                <c:pt idx="19">
                  <c:v>390 m</c:v>
                </c:pt>
                <c:pt idx="20">
                  <c:v>400 m</c:v>
                </c:pt>
              </c:strCache>
            </c:strRef>
          </c:cat>
          <c:val>
            <c:numRef>
              <c:f>Sheet1!$A$513:$U$513</c:f>
              <c:numCache>
                <c:formatCode>General</c:formatCode>
                <c:ptCount val="21"/>
                <c:pt idx="0">
                  <c:v>3.1125010365216637E-11</c:v>
                </c:pt>
                <c:pt idx="1">
                  <c:v>2.3986783862510744E-11</c:v>
                </c:pt>
                <c:pt idx="2">
                  <c:v>2.5356148747648408E-11</c:v>
                </c:pt>
                <c:pt idx="3">
                  <c:v>2.6955032593524208E-11</c:v>
                </c:pt>
                <c:pt idx="4">
                  <c:v>2.8071420124769499E-11</c:v>
                </c:pt>
                <c:pt idx="5">
                  <c:v>2.8694209083065225E-11</c:v>
                </c:pt>
                <c:pt idx="6">
                  <c:v>2.8861047552137325E-11</c:v>
                </c:pt>
                <c:pt idx="7">
                  <c:v>2.8640848515370072E-11</c:v>
                </c:pt>
                <c:pt idx="8">
                  <c:v>2.8116116296275095E-11</c:v>
                </c:pt>
                <c:pt idx="9">
                  <c:v>2.7140923998527405E-11</c:v>
                </c:pt>
                <c:pt idx="10">
                  <c:v>2.3603843348016125E-11</c:v>
                </c:pt>
                <c:pt idx="11">
                  <c:v>1.9904945778791408E-11</c:v>
                </c:pt>
                <c:pt idx="12">
                  <c:v>1.7796304206716308E-11</c:v>
                </c:pt>
                <c:pt idx="13">
                  <c:v>1.8057036220064505E-11</c:v>
                </c:pt>
                <c:pt idx="14">
                  <c:v>1.8147848193162149E-11</c:v>
                </c:pt>
                <c:pt idx="15">
                  <c:v>1.8087119163359208E-11</c:v>
                </c:pt>
                <c:pt idx="16">
                  <c:v>1.7897323260265627E-11</c:v>
                </c:pt>
                <c:pt idx="17">
                  <c:v>1.7602403608959268E-11</c:v>
                </c:pt>
                <c:pt idx="18">
                  <c:v>1.722574284832762E-11</c:v>
                </c:pt>
                <c:pt idx="19">
                  <c:v>1.6788789210388901E-11</c:v>
                </c:pt>
                <c:pt idx="20">
                  <c:v>1.631027692560329E-11</c:v>
                </c:pt>
              </c:numCache>
            </c:numRef>
          </c:val>
          <c:smooth val="0"/>
          <c:extLst>
            <c:ext xmlns:c16="http://schemas.microsoft.com/office/drawing/2014/chart" uri="{C3380CC4-5D6E-409C-BE32-E72D297353CC}">
              <c16:uniqueId val="{00000000-5AA2-664C-89E2-1A13255B2D05}"/>
            </c:ext>
          </c:extLst>
        </c:ser>
        <c:dLbls>
          <c:showLegendKey val="0"/>
          <c:showVal val="0"/>
          <c:showCatName val="0"/>
          <c:showSerName val="0"/>
          <c:showPercent val="0"/>
          <c:showBubbleSize val="0"/>
        </c:dLbls>
        <c:smooth val="0"/>
        <c:axId val="271159807"/>
        <c:axId val="271161455"/>
      </c:lineChart>
      <c:catAx>
        <c:axId val="271159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271161455"/>
        <c:crosses val="autoZero"/>
        <c:auto val="1"/>
        <c:lblAlgn val="ctr"/>
        <c:lblOffset val="100"/>
        <c:noMultiLvlLbl val="0"/>
      </c:catAx>
      <c:valAx>
        <c:axId val="271161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2711598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117856789996172E-2"/>
          <c:y val="3.2843623735099733E-2"/>
          <c:w val="0.93633495281174961"/>
          <c:h val="0.88121023024383216"/>
        </c:manualLayout>
      </c:layout>
      <c:lineChart>
        <c:grouping val="standard"/>
        <c:varyColors val="0"/>
        <c:ser>
          <c:idx val="0"/>
          <c:order val="0"/>
          <c:spPr>
            <a:ln w="28575" cap="rnd">
              <a:solidFill>
                <a:schemeClr val="accent1"/>
              </a:solidFill>
              <a:round/>
            </a:ln>
            <a:effectLst/>
          </c:spPr>
          <c:marker>
            <c:symbol val="none"/>
          </c:marker>
          <c:cat>
            <c:strRef>
              <c:f>Sheet1!$514:$514</c:f>
              <c:strCache>
                <c:ptCount val="39"/>
                <c:pt idx="0">
                  <c:v>20 m</c:v>
                </c:pt>
                <c:pt idx="1">
                  <c:v>30 m</c:v>
                </c:pt>
                <c:pt idx="2">
                  <c:v>40 m</c:v>
                </c:pt>
                <c:pt idx="3">
                  <c:v>50 m</c:v>
                </c:pt>
                <c:pt idx="4">
                  <c:v>60 m</c:v>
                </c:pt>
                <c:pt idx="5">
                  <c:v>70 m</c:v>
                </c:pt>
                <c:pt idx="6">
                  <c:v>80 m</c:v>
                </c:pt>
                <c:pt idx="7">
                  <c:v>90 m</c:v>
                </c:pt>
                <c:pt idx="8">
                  <c:v>100 m</c:v>
                </c:pt>
                <c:pt idx="9">
                  <c:v>110 m</c:v>
                </c:pt>
                <c:pt idx="10">
                  <c:v>120 m</c:v>
                </c:pt>
                <c:pt idx="11">
                  <c:v>130 m</c:v>
                </c:pt>
                <c:pt idx="12">
                  <c:v>140 m</c:v>
                </c:pt>
                <c:pt idx="13">
                  <c:v>150 m</c:v>
                </c:pt>
                <c:pt idx="14">
                  <c:v>160 m</c:v>
                </c:pt>
                <c:pt idx="15">
                  <c:v>170 m</c:v>
                </c:pt>
                <c:pt idx="16">
                  <c:v>180 m</c:v>
                </c:pt>
                <c:pt idx="17">
                  <c:v>190 m</c:v>
                </c:pt>
                <c:pt idx="18">
                  <c:v>200 m</c:v>
                </c:pt>
                <c:pt idx="19">
                  <c:v>210 m</c:v>
                </c:pt>
                <c:pt idx="20">
                  <c:v>220 m</c:v>
                </c:pt>
                <c:pt idx="21">
                  <c:v>230 m</c:v>
                </c:pt>
                <c:pt idx="22">
                  <c:v>240 m</c:v>
                </c:pt>
                <c:pt idx="23">
                  <c:v>250 m</c:v>
                </c:pt>
                <c:pt idx="24">
                  <c:v>260 m</c:v>
                </c:pt>
                <c:pt idx="25">
                  <c:v>270 m</c:v>
                </c:pt>
                <c:pt idx="26">
                  <c:v>280 m</c:v>
                </c:pt>
                <c:pt idx="27">
                  <c:v>290 m</c:v>
                </c:pt>
                <c:pt idx="28">
                  <c:v>300 m</c:v>
                </c:pt>
                <c:pt idx="29">
                  <c:v>310 m</c:v>
                </c:pt>
                <c:pt idx="30">
                  <c:v>320 m</c:v>
                </c:pt>
                <c:pt idx="31">
                  <c:v>330 m</c:v>
                </c:pt>
                <c:pt idx="32">
                  <c:v>340 m</c:v>
                </c:pt>
                <c:pt idx="33">
                  <c:v>350 m</c:v>
                </c:pt>
                <c:pt idx="34">
                  <c:v>360 m</c:v>
                </c:pt>
                <c:pt idx="35">
                  <c:v>370 m</c:v>
                </c:pt>
                <c:pt idx="36">
                  <c:v>380 m</c:v>
                </c:pt>
                <c:pt idx="37">
                  <c:v>390 m</c:v>
                </c:pt>
                <c:pt idx="38">
                  <c:v>400 m</c:v>
                </c:pt>
              </c:strCache>
            </c:strRef>
          </c:cat>
          <c:val>
            <c:numRef>
              <c:f>Sheet1!$A$513:$AM$513</c:f>
              <c:numCache>
                <c:formatCode>General</c:formatCode>
                <c:ptCount val="39"/>
                <c:pt idx="0">
                  <c:v>5.098769443348158E-11</c:v>
                </c:pt>
                <c:pt idx="1">
                  <c:v>3.8672108888193767E-11</c:v>
                </c:pt>
                <c:pt idx="2">
                  <c:v>3.9984669186393559E-11</c:v>
                </c:pt>
                <c:pt idx="3">
                  <c:v>4.9062102950495459E-11</c:v>
                </c:pt>
                <c:pt idx="4">
                  <c:v>6.1532619280202947E-11</c:v>
                </c:pt>
                <c:pt idx="5">
                  <c:v>6.7974178843166944E-11</c:v>
                </c:pt>
                <c:pt idx="6">
                  <c:v>6.4865740685082953E-11</c:v>
                </c:pt>
                <c:pt idx="7">
                  <c:v>5.3015089805098797E-11</c:v>
                </c:pt>
                <c:pt idx="8">
                  <c:v>3.0629111036189468E-11</c:v>
                </c:pt>
                <c:pt idx="9">
                  <c:v>2.1183001062911097E-11</c:v>
                </c:pt>
                <c:pt idx="10">
                  <c:v>2.6036336068982038E-11</c:v>
                </c:pt>
                <c:pt idx="11">
                  <c:v>3.1989426696558818E-11</c:v>
                </c:pt>
                <c:pt idx="12">
                  <c:v>3.8113067300617518E-11</c:v>
                </c:pt>
                <c:pt idx="13">
                  <c:v>4.3432635502226594E-11</c:v>
                </c:pt>
                <c:pt idx="14">
                  <c:v>4.7260781977619581E-11</c:v>
                </c:pt>
                <c:pt idx="15">
                  <c:v>4.8550770674234014E-11</c:v>
                </c:pt>
                <c:pt idx="16">
                  <c:v>4.4718197996715727E-11</c:v>
                </c:pt>
                <c:pt idx="17">
                  <c:v>3.8994817846495869E-11</c:v>
                </c:pt>
                <c:pt idx="18">
                  <c:v>3.1125010365216637E-11</c:v>
                </c:pt>
                <c:pt idx="19">
                  <c:v>2.3986783862510744E-11</c:v>
                </c:pt>
                <c:pt idx="20">
                  <c:v>2.5356148747648408E-11</c:v>
                </c:pt>
                <c:pt idx="21">
                  <c:v>2.6955032593524208E-11</c:v>
                </c:pt>
                <c:pt idx="22">
                  <c:v>2.8071420124769499E-11</c:v>
                </c:pt>
                <c:pt idx="23">
                  <c:v>2.8694209083065225E-11</c:v>
                </c:pt>
                <c:pt idx="24">
                  <c:v>2.8861047552137325E-11</c:v>
                </c:pt>
                <c:pt idx="25">
                  <c:v>2.8640848515370072E-11</c:v>
                </c:pt>
                <c:pt idx="26">
                  <c:v>2.8116116296275095E-11</c:v>
                </c:pt>
                <c:pt idx="27">
                  <c:v>2.7140923998527405E-11</c:v>
                </c:pt>
                <c:pt idx="28">
                  <c:v>2.3603843348016125E-11</c:v>
                </c:pt>
                <c:pt idx="29">
                  <c:v>1.9904945778791408E-11</c:v>
                </c:pt>
                <c:pt idx="30">
                  <c:v>1.7796304206716308E-11</c:v>
                </c:pt>
                <c:pt idx="31">
                  <c:v>1.8057036220064505E-11</c:v>
                </c:pt>
                <c:pt idx="32">
                  <c:v>1.8147848193162149E-11</c:v>
                </c:pt>
                <c:pt idx="33">
                  <c:v>1.8087119163359208E-11</c:v>
                </c:pt>
                <c:pt idx="34">
                  <c:v>1.7897323260265627E-11</c:v>
                </c:pt>
                <c:pt idx="35">
                  <c:v>1.7602403608959268E-11</c:v>
                </c:pt>
                <c:pt idx="36">
                  <c:v>1.722574284832762E-11</c:v>
                </c:pt>
                <c:pt idx="37">
                  <c:v>1.6788789210388901E-11</c:v>
                </c:pt>
                <c:pt idx="38">
                  <c:v>1.631027692560329E-11</c:v>
                </c:pt>
              </c:numCache>
            </c:numRef>
          </c:val>
          <c:smooth val="0"/>
          <c:extLst>
            <c:ext xmlns:c16="http://schemas.microsoft.com/office/drawing/2014/chart" uri="{C3380CC4-5D6E-409C-BE32-E72D297353CC}">
              <c16:uniqueId val="{00000000-A6AA-4084-827E-DD7B8BEE91B4}"/>
            </c:ext>
          </c:extLst>
        </c:ser>
        <c:dLbls>
          <c:showLegendKey val="0"/>
          <c:showVal val="0"/>
          <c:showCatName val="0"/>
          <c:showSerName val="0"/>
          <c:showPercent val="0"/>
          <c:showBubbleSize val="0"/>
        </c:dLbls>
        <c:smooth val="0"/>
        <c:axId val="629246048"/>
        <c:axId val="629240800"/>
      </c:lineChart>
      <c:catAx>
        <c:axId val="629246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629240800"/>
        <c:crosses val="autoZero"/>
        <c:auto val="1"/>
        <c:lblAlgn val="ctr"/>
        <c:lblOffset val="100"/>
        <c:noMultiLvlLbl val="0"/>
      </c:catAx>
      <c:valAx>
        <c:axId val="629240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629246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strRef>
              <c:f>Sheet1!$B:$B</c:f>
              <c:strCache>
                <c:ptCount val="401"/>
                <c:pt idx="0">
                  <c:v>20 m</c:v>
                </c:pt>
                <c:pt idx="1">
                  <c:v>21 m</c:v>
                </c:pt>
                <c:pt idx="2">
                  <c:v>22 m</c:v>
                </c:pt>
                <c:pt idx="3">
                  <c:v>23 m</c:v>
                </c:pt>
                <c:pt idx="4">
                  <c:v>24 m</c:v>
                </c:pt>
                <c:pt idx="5">
                  <c:v>25 m</c:v>
                </c:pt>
                <c:pt idx="6">
                  <c:v>26 m</c:v>
                </c:pt>
                <c:pt idx="7">
                  <c:v>27 m</c:v>
                </c:pt>
                <c:pt idx="8">
                  <c:v>28 m</c:v>
                </c:pt>
                <c:pt idx="9">
                  <c:v>29 m</c:v>
                </c:pt>
                <c:pt idx="10">
                  <c:v>30 m</c:v>
                </c:pt>
                <c:pt idx="11">
                  <c:v>31 m</c:v>
                </c:pt>
                <c:pt idx="12">
                  <c:v>32 m</c:v>
                </c:pt>
                <c:pt idx="13">
                  <c:v>33 m</c:v>
                </c:pt>
                <c:pt idx="14">
                  <c:v>34 m</c:v>
                </c:pt>
                <c:pt idx="15">
                  <c:v>35 m</c:v>
                </c:pt>
                <c:pt idx="16">
                  <c:v>36 m</c:v>
                </c:pt>
                <c:pt idx="17">
                  <c:v>37 m</c:v>
                </c:pt>
                <c:pt idx="18">
                  <c:v>38 m</c:v>
                </c:pt>
                <c:pt idx="19">
                  <c:v>39 m</c:v>
                </c:pt>
                <c:pt idx="20">
                  <c:v>40 m</c:v>
                </c:pt>
                <c:pt idx="21">
                  <c:v>41 m</c:v>
                </c:pt>
                <c:pt idx="22">
                  <c:v>42 m</c:v>
                </c:pt>
                <c:pt idx="23">
                  <c:v>43 m</c:v>
                </c:pt>
                <c:pt idx="24">
                  <c:v>44 m</c:v>
                </c:pt>
                <c:pt idx="25">
                  <c:v>45 m</c:v>
                </c:pt>
                <c:pt idx="26">
                  <c:v>46 m</c:v>
                </c:pt>
                <c:pt idx="27">
                  <c:v>47 m</c:v>
                </c:pt>
                <c:pt idx="28">
                  <c:v>48 m</c:v>
                </c:pt>
                <c:pt idx="29">
                  <c:v>49 m</c:v>
                </c:pt>
                <c:pt idx="30">
                  <c:v>50 m</c:v>
                </c:pt>
                <c:pt idx="31">
                  <c:v>51 m</c:v>
                </c:pt>
                <c:pt idx="32">
                  <c:v>52 m</c:v>
                </c:pt>
                <c:pt idx="33">
                  <c:v>53 m</c:v>
                </c:pt>
                <c:pt idx="34">
                  <c:v>54 m</c:v>
                </c:pt>
                <c:pt idx="35">
                  <c:v>55 m</c:v>
                </c:pt>
                <c:pt idx="36">
                  <c:v>56 m</c:v>
                </c:pt>
                <c:pt idx="37">
                  <c:v>57 m</c:v>
                </c:pt>
                <c:pt idx="38">
                  <c:v>58 m</c:v>
                </c:pt>
                <c:pt idx="39">
                  <c:v>59 m</c:v>
                </c:pt>
                <c:pt idx="40">
                  <c:v>60 m</c:v>
                </c:pt>
                <c:pt idx="41">
                  <c:v>61 m</c:v>
                </c:pt>
                <c:pt idx="42">
                  <c:v>62 m</c:v>
                </c:pt>
                <c:pt idx="43">
                  <c:v>63 m</c:v>
                </c:pt>
                <c:pt idx="44">
                  <c:v>64 m</c:v>
                </c:pt>
                <c:pt idx="45">
                  <c:v>65 m</c:v>
                </c:pt>
                <c:pt idx="46">
                  <c:v>66 m</c:v>
                </c:pt>
                <c:pt idx="47">
                  <c:v>67 m</c:v>
                </c:pt>
                <c:pt idx="48">
                  <c:v>68 m</c:v>
                </c:pt>
                <c:pt idx="49">
                  <c:v>69 m</c:v>
                </c:pt>
                <c:pt idx="50">
                  <c:v>70 m</c:v>
                </c:pt>
                <c:pt idx="51">
                  <c:v>71 m</c:v>
                </c:pt>
                <c:pt idx="52">
                  <c:v>72 m</c:v>
                </c:pt>
                <c:pt idx="53">
                  <c:v>73 m</c:v>
                </c:pt>
                <c:pt idx="54">
                  <c:v>74 m</c:v>
                </c:pt>
                <c:pt idx="55">
                  <c:v>75 m</c:v>
                </c:pt>
                <c:pt idx="56">
                  <c:v>76 m</c:v>
                </c:pt>
                <c:pt idx="57">
                  <c:v>77 m</c:v>
                </c:pt>
                <c:pt idx="58">
                  <c:v>78 m</c:v>
                </c:pt>
                <c:pt idx="59">
                  <c:v>79 m</c:v>
                </c:pt>
                <c:pt idx="60">
                  <c:v>80 m</c:v>
                </c:pt>
                <c:pt idx="61">
                  <c:v>81 m</c:v>
                </c:pt>
                <c:pt idx="62">
                  <c:v>82 m</c:v>
                </c:pt>
                <c:pt idx="63">
                  <c:v>83 m</c:v>
                </c:pt>
                <c:pt idx="64">
                  <c:v>84 m</c:v>
                </c:pt>
                <c:pt idx="65">
                  <c:v>85 m</c:v>
                </c:pt>
                <c:pt idx="66">
                  <c:v>86 m</c:v>
                </c:pt>
                <c:pt idx="67">
                  <c:v>87 m</c:v>
                </c:pt>
                <c:pt idx="68">
                  <c:v>88 m</c:v>
                </c:pt>
                <c:pt idx="69">
                  <c:v>89 m</c:v>
                </c:pt>
                <c:pt idx="70">
                  <c:v>90 m</c:v>
                </c:pt>
                <c:pt idx="71">
                  <c:v>91 m</c:v>
                </c:pt>
                <c:pt idx="72">
                  <c:v>92 m</c:v>
                </c:pt>
                <c:pt idx="73">
                  <c:v>93 m</c:v>
                </c:pt>
                <c:pt idx="74">
                  <c:v>94 m</c:v>
                </c:pt>
                <c:pt idx="75">
                  <c:v>95 m</c:v>
                </c:pt>
                <c:pt idx="76">
                  <c:v>96 m</c:v>
                </c:pt>
                <c:pt idx="77">
                  <c:v>97 m</c:v>
                </c:pt>
                <c:pt idx="78">
                  <c:v>98 m</c:v>
                </c:pt>
                <c:pt idx="79">
                  <c:v>99 m</c:v>
                </c:pt>
                <c:pt idx="80">
                  <c:v>100 m</c:v>
                </c:pt>
                <c:pt idx="81">
                  <c:v>101 m</c:v>
                </c:pt>
                <c:pt idx="82">
                  <c:v>102 m</c:v>
                </c:pt>
                <c:pt idx="83">
                  <c:v>103 m</c:v>
                </c:pt>
                <c:pt idx="84">
                  <c:v>104 m</c:v>
                </c:pt>
                <c:pt idx="85">
                  <c:v>105 m</c:v>
                </c:pt>
                <c:pt idx="86">
                  <c:v>106 m</c:v>
                </c:pt>
                <c:pt idx="87">
                  <c:v>107 m</c:v>
                </c:pt>
                <c:pt idx="88">
                  <c:v>108 m</c:v>
                </c:pt>
                <c:pt idx="89">
                  <c:v>109 m</c:v>
                </c:pt>
                <c:pt idx="90">
                  <c:v>110 m</c:v>
                </c:pt>
                <c:pt idx="91">
                  <c:v>111 m</c:v>
                </c:pt>
                <c:pt idx="92">
                  <c:v>112 m</c:v>
                </c:pt>
                <c:pt idx="93">
                  <c:v>113 m</c:v>
                </c:pt>
                <c:pt idx="94">
                  <c:v>114 m</c:v>
                </c:pt>
                <c:pt idx="95">
                  <c:v>115 m</c:v>
                </c:pt>
                <c:pt idx="96">
                  <c:v>116 m</c:v>
                </c:pt>
                <c:pt idx="97">
                  <c:v>117 m</c:v>
                </c:pt>
                <c:pt idx="98">
                  <c:v>118 m</c:v>
                </c:pt>
                <c:pt idx="99">
                  <c:v>119 m</c:v>
                </c:pt>
                <c:pt idx="100">
                  <c:v>120 m</c:v>
                </c:pt>
                <c:pt idx="101">
                  <c:v>121 m</c:v>
                </c:pt>
                <c:pt idx="102">
                  <c:v>122 m</c:v>
                </c:pt>
                <c:pt idx="103">
                  <c:v>123 m</c:v>
                </c:pt>
                <c:pt idx="104">
                  <c:v>124 m</c:v>
                </c:pt>
                <c:pt idx="105">
                  <c:v>125 m</c:v>
                </c:pt>
                <c:pt idx="106">
                  <c:v>126 m</c:v>
                </c:pt>
                <c:pt idx="107">
                  <c:v>127 m</c:v>
                </c:pt>
                <c:pt idx="108">
                  <c:v>128 m</c:v>
                </c:pt>
                <c:pt idx="109">
                  <c:v>129 m</c:v>
                </c:pt>
                <c:pt idx="110">
                  <c:v>130 m</c:v>
                </c:pt>
                <c:pt idx="111">
                  <c:v>131 m</c:v>
                </c:pt>
                <c:pt idx="112">
                  <c:v>132 m</c:v>
                </c:pt>
                <c:pt idx="113">
                  <c:v>133 m</c:v>
                </c:pt>
                <c:pt idx="114">
                  <c:v>134 m</c:v>
                </c:pt>
                <c:pt idx="115">
                  <c:v>135 m</c:v>
                </c:pt>
                <c:pt idx="116">
                  <c:v>136 m</c:v>
                </c:pt>
                <c:pt idx="117">
                  <c:v>137 m</c:v>
                </c:pt>
                <c:pt idx="118">
                  <c:v>138 m</c:v>
                </c:pt>
                <c:pt idx="119">
                  <c:v>139 m</c:v>
                </c:pt>
                <c:pt idx="120">
                  <c:v>140 m</c:v>
                </c:pt>
                <c:pt idx="121">
                  <c:v>141 m</c:v>
                </c:pt>
                <c:pt idx="122">
                  <c:v>142 m</c:v>
                </c:pt>
                <c:pt idx="123">
                  <c:v>143 m</c:v>
                </c:pt>
                <c:pt idx="124">
                  <c:v>144 m</c:v>
                </c:pt>
                <c:pt idx="125">
                  <c:v>145 m</c:v>
                </c:pt>
                <c:pt idx="126">
                  <c:v>146 m</c:v>
                </c:pt>
                <c:pt idx="127">
                  <c:v>147 m</c:v>
                </c:pt>
                <c:pt idx="128">
                  <c:v>148 m</c:v>
                </c:pt>
                <c:pt idx="129">
                  <c:v>149 m</c:v>
                </c:pt>
                <c:pt idx="130">
                  <c:v>150 m</c:v>
                </c:pt>
                <c:pt idx="131">
                  <c:v>151 m</c:v>
                </c:pt>
                <c:pt idx="132">
                  <c:v>152 m</c:v>
                </c:pt>
                <c:pt idx="133">
                  <c:v>153 m</c:v>
                </c:pt>
                <c:pt idx="134">
                  <c:v>154 m</c:v>
                </c:pt>
                <c:pt idx="135">
                  <c:v>155 m</c:v>
                </c:pt>
                <c:pt idx="136">
                  <c:v>156 m</c:v>
                </c:pt>
                <c:pt idx="137">
                  <c:v>157 m</c:v>
                </c:pt>
                <c:pt idx="138">
                  <c:v>158 m</c:v>
                </c:pt>
                <c:pt idx="139">
                  <c:v>159 m</c:v>
                </c:pt>
                <c:pt idx="140">
                  <c:v>160 m</c:v>
                </c:pt>
                <c:pt idx="141">
                  <c:v>161 m</c:v>
                </c:pt>
                <c:pt idx="142">
                  <c:v>162 m</c:v>
                </c:pt>
                <c:pt idx="143">
                  <c:v>163 m</c:v>
                </c:pt>
                <c:pt idx="144">
                  <c:v>164 m</c:v>
                </c:pt>
                <c:pt idx="145">
                  <c:v>165 m</c:v>
                </c:pt>
                <c:pt idx="146">
                  <c:v>166 m</c:v>
                </c:pt>
                <c:pt idx="147">
                  <c:v>167 m</c:v>
                </c:pt>
                <c:pt idx="148">
                  <c:v>168 m</c:v>
                </c:pt>
                <c:pt idx="149">
                  <c:v>169 m</c:v>
                </c:pt>
                <c:pt idx="150">
                  <c:v>170 m</c:v>
                </c:pt>
                <c:pt idx="151">
                  <c:v>171 m</c:v>
                </c:pt>
                <c:pt idx="152">
                  <c:v>172 m</c:v>
                </c:pt>
                <c:pt idx="153">
                  <c:v>173 m</c:v>
                </c:pt>
                <c:pt idx="154">
                  <c:v>174 m</c:v>
                </c:pt>
                <c:pt idx="155">
                  <c:v>175 m</c:v>
                </c:pt>
                <c:pt idx="156">
                  <c:v>176 m</c:v>
                </c:pt>
                <c:pt idx="157">
                  <c:v>177 m</c:v>
                </c:pt>
                <c:pt idx="158">
                  <c:v>178 m</c:v>
                </c:pt>
                <c:pt idx="159">
                  <c:v>179 m</c:v>
                </c:pt>
                <c:pt idx="160">
                  <c:v>180 m</c:v>
                </c:pt>
                <c:pt idx="161">
                  <c:v>181 m</c:v>
                </c:pt>
                <c:pt idx="162">
                  <c:v>182 m</c:v>
                </c:pt>
                <c:pt idx="163">
                  <c:v>183 m</c:v>
                </c:pt>
                <c:pt idx="164">
                  <c:v>184 m</c:v>
                </c:pt>
                <c:pt idx="165">
                  <c:v>185 m</c:v>
                </c:pt>
                <c:pt idx="166">
                  <c:v>186 m</c:v>
                </c:pt>
                <c:pt idx="167">
                  <c:v>187 m</c:v>
                </c:pt>
                <c:pt idx="168">
                  <c:v>188 m</c:v>
                </c:pt>
                <c:pt idx="169">
                  <c:v>189 m</c:v>
                </c:pt>
                <c:pt idx="170">
                  <c:v>190 m</c:v>
                </c:pt>
                <c:pt idx="171">
                  <c:v>191 m</c:v>
                </c:pt>
                <c:pt idx="172">
                  <c:v>192 m</c:v>
                </c:pt>
                <c:pt idx="173">
                  <c:v>193 m</c:v>
                </c:pt>
                <c:pt idx="174">
                  <c:v>194 m</c:v>
                </c:pt>
                <c:pt idx="175">
                  <c:v>195 m</c:v>
                </c:pt>
                <c:pt idx="176">
                  <c:v>196 m</c:v>
                </c:pt>
                <c:pt idx="177">
                  <c:v>197 m</c:v>
                </c:pt>
                <c:pt idx="178">
                  <c:v>198 m</c:v>
                </c:pt>
                <c:pt idx="179">
                  <c:v>199 m</c:v>
                </c:pt>
                <c:pt idx="180">
                  <c:v>200 m</c:v>
                </c:pt>
                <c:pt idx="181">
                  <c:v>201 m</c:v>
                </c:pt>
                <c:pt idx="182">
                  <c:v>202 m</c:v>
                </c:pt>
                <c:pt idx="183">
                  <c:v>203 m</c:v>
                </c:pt>
                <c:pt idx="184">
                  <c:v>204 m</c:v>
                </c:pt>
                <c:pt idx="185">
                  <c:v>205 m</c:v>
                </c:pt>
                <c:pt idx="186">
                  <c:v>206 m</c:v>
                </c:pt>
                <c:pt idx="187">
                  <c:v>207 m</c:v>
                </c:pt>
                <c:pt idx="188">
                  <c:v>208 m</c:v>
                </c:pt>
                <c:pt idx="189">
                  <c:v>209 m</c:v>
                </c:pt>
                <c:pt idx="190">
                  <c:v>210 m</c:v>
                </c:pt>
                <c:pt idx="191">
                  <c:v>211 m</c:v>
                </c:pt>
                <c:pt idx="192">
                  <c:v>212 m</c:v>
                </c:pt>
                <c:pt idx="193">
                  <c:v>213 m</c:v>
                </c:pt>
                <c:pt idx="194">
                  <c:v>214 m</c:v>
                </c:pt>
                <c:pt idx="195">
                  <c:v>215 m</c:v>
                </c:pt>
                <c:pt idx="196">
                  <c:v>216 m</c:v>
                </c:pt>
                <c:pt idx="197">
                  <c:v>217 m</c:v>
                </c:pt>
                <c:pt idx="198">
                  <c:v>218 m</c:v>
                </c:pt>
                <c:pt idx="199">
                  <c:v>219 m</c:v>
                </c:pt>
                <c:pt idx="200">
                  <c:v>220 m</c:v>
                </c:pt>
                <c:pt idx="201">
                  <c:v>221 m</c:v>
                </c:pt>
                <c:pt idx="202">
                  <c:v>222 m</c:v>
                </c:pt>
                <c:pt idx="203">
                  <c:v>223 m</c:v>
                </c:pt>
                <c:pt idx="204">
                  <c:v>224 m</c:v>
                </c:pt>
                <c:pt idx="205">
                  <c:v>225 m</c:v>
                </c:pt>
                <c:pt idx="206">
                  <c:v>226 m</c:v>
                </c:pt>
                <c:pt idx="207">
                  <c:v>227 m</c:v>
                </c:pt>
                <c:pt idx="208">
                  <c:v>228 m</c:v>
                </c:pt>
                <c:pt idx="209">
                  <c:v>229 m</c:v>
                </c:pt>
                <c:pt idx="210">
                  <c:v>230 m</c:v>
                </c:pt>
                <c:pt idx="211">
                  <c:v>231 m</c:v>
                </c:pt>
                <c:pt idx="212">
                  <c:v>232 m</c:v>
                </c:pt>
                <c:pt idx="213">
                  <c:v>233 m</c:v>
                </c:pt>
                <c:pt idx="214">
                  <c:v>234 m</c:v>
                </c:pt>
                <c:pt idx="215">
                  <c:v>235 m</c:v>
                </c:pt>
                <c:pt idx="216">
                  <c:v>236 m</c:v>
                </c:pt>
                <c:pt idx="217">
                  <c:v>237 m</c:v>
                </c:pt>
                <c:pt idx="218">
                  <c:v>238 m</c:v>
                </c:pt>
                <c:pt idx="219">
                  <c:v>239 m</c:v>
                </c:pt>
                <c:pt idx="220">
                  <c:v>240 m</c:v>
                </c:pt>
                <c:pt idx="221">
                  <c:v>241 m</c:v>
                </c:pt>
                <c:pt idx="222">
                  <c:v>242 m</c:v>
                </c:pt>
                <c:pt idx="223">
                  <c:v>243 m</c:v>
                </c:pt>
                <c:pt idx="224">
                  <c:v>244 m</c:v>
                </c:pt>
                <c:pt idx="225">
                  <c:v>245 m</c:v>
                </c:pt>
                <c:pt idx="226">
                  <c:v>246 m</c:v>
                </c:pt>
                <c:pt idx="227">
                  <c:v>247 m</c:v>
                </c:pt>
                <c:pt idx="228">
                  <c:v>248 m</c:v>
                </c:pt>
                <c:pt idx="229">
                  <c:v>249 m</c:v>
                </c:pt>
                <c:pt idx="230">
                  <c:v>250 m</c:v>
                </c:pt>
                <c:pt idx="231">
                  <c:v>251 m</c:v>
                </c:pt>
                <c:pt idx="232">
                  <c:v>252 m</c:v>
                </c:pt>
                <c:pt idx="233">
                  <c:v>253 m</c:v>
                </c:pt>
                <c:pt idx="234">
                  <c:v>254 m</c:v>
                </c:pt>
                <c:pt idx="235">
                  <c:v>255 m</c:v>
                </c:pt>
                <c:pt idx="236">
                  <c:v>256 m</c:v>
                </c:pt>
                <c:pt idx="237">
                  <c:v>257 m</c:v>
                </c:pt>
                <c:pt idx="238">
                  <c:v>258 m</c:v>
                </c:pt>
                <c:pt idx="239">
                  <c:v>259 m</c:v>
                </c:pt>
                <c:pt idx="240">
                  <c:v>260 m</c:v>
                </c:pt>
                <c:pt idx="241">
                  <c:v>261 m</c:v>
                </c:pt>
                <c:pt idx="242">
                  <c:v>262 m</c:v>
                </c:pt>
                <c:pt idx="243">
                  <c:v>263 m</c:v>
                </c:pt>
                <c:pt idx="244">
                  <c:v>264 m</c:v>
                </c:pt>
                <c:pt idx="245">
                  <c:v>265 m</c:v>
                </c:pt>
                <c:pt idx="246">
                  <c:v>266 m</c:v>
                </c:pt>
                <c:pt idx="247">
                  <c:v>267 m</c:v>
                </c:pt>
                <c:pt idx="248">
                  <c:v>268 m</c:v>
                </c:pt>
                <c:pt idx="249">
                  <c:v>269 m</c:v>
                </c:pt>
                <c:pt idx="250">
                  <c:v>270 m</c:v>
                </c:pt>
                <c:pt idx="251">
                  <c:v>271 m</c:v>
                </c:pt>
                <c:pt idx="252">
                  <c:v>272 m</c:v>
                </c:pt>
                <c:pt idx="253">
                  <c:v>273 m</c:v>
                </c:pt>
                <c:pt idx="254">
                  <c:v>274 m</c:v>
                </c:pt>
                <c:pt idx="255">
                  <c:v>275 m</c:v>
                </c:pt>
                <c:pt idx="256">
                  <c:v>276 m</c:v>
                </c:pt>
                <c:pt idx="257">
                  <c:v>277 m</c:v>
                </c:pt>
                <c:pt idx="258">
                  <c:v>278 m</c:v>
                </c:pt>
                <c:pt idx="259">
                  <c:v>279 m</c:v>
                </c:pt>
                <c:pt idx="260">
                  <c:v>280 m</c:v>
                </c:pt>
                <c:pt idx="261">
                  <c:v>281 m</c:v>
                </c:pt>
                <c:pt idx="262">
                  <c:v>282 m</c:v>
                </c:pt>
                <c:pt idx="263">
                  <c:v>283 m</c:v>
                </c:pt>
                <c:pt idx="264">
                  <c:v>284 m</c:v>
                </c:pt>
                <c:pt idx="265">
                  <c:v>285 m</c:v>
                </c:pt>
                <c:pt idx="266">
                  <c:v>286 m</c:v>
                </c:pt>
                <c:pt idx="267">
                  <c:v>287 m</c:v>
                </c:pt>
                <c:pt idx="268">
                  <c:v>288 m</c:v>
                </c:pt>
                <c:pt idx="269">
                  <c:v>289 m</c:v>
                </c:pt>
                <c:pt idx="270">
                  <c:v>290 m</c:v>
                </c:pt>
                <c:pt idx="271">
                  <c:v>291 m</c:v>
                </c:pt>
                <c:pt idx="272">
                  <c:v>292 m</c:v>
                </c:pt>
                <c:pt idx="273">
                  <c:v>293 m</c:v>
                </c:pt>
                <c:pt idx="274">
                  <c:v>294 m</c:v>
                </c:pt>
                <c:pt idx="275">
                  <c:v>295 m</c:v>
                </c:pt>
                <c:pt idx="276">
                  <c:v>296 m</c:v>
                </c:pt>
                <c:pt idx="277">
                  <c:v>297 m</c:v>
                </c:pt>
                <c:pt idx="278">
                  <c:v>298 m</c:v>
                </c:pt>
                <c:pt idx="279">
                  <c:v>299 m</c:v>
                </c:pt>
                <c:pt idx="280">
                  <c:v>300 m</c:v>
                </c:pt>
                <c:pt idx="281">
                  <c:v>301 m</c:v>
                </c:pt>
                <c:pt idx="282">
                  <c:v>302 m</c:v>
                </c:pt>
                <c:pt idx="283">
                  <c:v>303 m</c:v>
                </c:pt>
                <c:pt idx="284">
                  <c:v>304 m</c:v>
                </c:pt>
                <c:pt idx="285">
                  <c:v>305 m</c:v>
                </c:pt>
                <c:pt idx="286">
                  <c:v>306 m</c:v>
                </c:pt>
                <c:pt idx="287">
                  <c:v>307 m</c:v>
                </c:pt>
                <c:pt idx="288">
                  <c:v>308 m</c:v>
                </c:pt>
                <c:pt idx="289">
                  <c:v>309 m</c:v>
                </c:pt>
                <c:pt idx="290">
                  <c:v>310 m</c:v>
                </c:pt>
                <c:pt idx="291">
                  <c:v>311 m</c:v>
                </c:pt>
                <c:pt idx="292">
                  <c:v>312 m</c:v>
                </c:pt>
                <c:pt idx="293">
                  <c:v>313 m</c:v>
                </c:pt>
                <c:pt idx="294">
                  <c:v>314 m</c:v>
                </c:pt>
                <c:pt idx="295">
                  <c:v>315 m</c:v>
                </c:pt>
                <c:pt idx="296">
                  <c:v>316 m</c:v>
                </c:pt>
                <c:pt idx="297">
                  <c:v>317 m</c:v>
                </c:pt>
                <c:pt idx="298">
                  <c:v>318 m</c:v>
                </c:pt>
                <c:pt idx="299">
                  <c:v>319 m</c:v>
                </c:pt>
                <c:pt idx="300">
                  <c:v>320 m</c:v>
                </c:pt>
                <c:pt idx="301">
                  <c:v>321 m</c:v>
                </c:pt>
                <c:pt idx="302">
                  <c:v>322 m</c:v>
                </c:pt>
                <c:pt idx="303">
                  <c:v>323 m</c:v>
                </c:pt>
                <c:pt idx="304">
                  <c:v>324 m</c:v>
                </c:pt>
                <c:pt idx="305">
                  <c:v>325 m</c:v>
                </c:pt>
                <c:pt idx="306">
                  <c:v>326 m</c:v>
                </c:pt>
                <c:pt idx="307">
                  <c:v>327 m</c:v>
                </c:pt>
                <c:pt idx="308">
                  <c:v>328 m</c:v>
                </c:pt>
                <c:pt idx="309">
                  <c:v>329 m</c:v>
                </c:pt>
                <c:pt idx="310">
                  <c:v>330 m</c:v>
                </c:pt>
                <c:pt idx="311">
                  <c:v>331 m</c:v>
                </c:pt>
                <c:pt idx="312">
                  <c:v>332 m</c:v>
                </c:pt>
                <c:pt idx="313">
                  <c:v>333 m</c:v>
                </c:pt>
                <c:pt idx="314">
                  <c:v>334 m</c:v>
                </c:pt>
                <c:pt idx="315">
                  <c:v>335 m</c:v>
                </c:pt>
                <c:pt idx="316">
                  <c:v>336 m</c:v>
                </c:pt>
                <c:pt idx="317">
                  <c:v>337 m</c:v>
                </c:pt>
                <c:pt idx="318">
                  <c:v>338 m</c:v>
                </c:pt>
                <c:pt idx="319">
                  <c:v>339 m</c:v>
                </c:pt>
                <c:pt idx="320">
                  <c:v>340 m</c:v>
                </c:pt>
                <c:pt idx="321">
                  <c:v>341 m</c:v>
                </c:pt>
                <c:pt idx="322">
                  <c:v>342 m</c:v>
                </c:pt>
                <c:pt idx="323">
                  <c:v>343 m</c:v>
                </c:pt>
                <c:pt idx="324">
                  <c:v>344 m</c:v>
                </c:pt>
                <c:pt idx="325">
                  <c:v>345 m</c:v>
                </c:pt>
                <c:pt idx="326">
                  <c:v>346 m</c:v>
                </c:pt>
                <c:pt idx="327">
                  <c:v>347 m</c:v>
                </c:pt>
                <c:pt idx="328">
                  <c:v>348 m</c:v>
                </c:pt>
                <c:pt idx="329">
                  <c:v>349 m</c:v>
                </c:pt>
                <c:pt idx="330">
                  <c:v>350 m</c:v>
                </c:pt>
                <c:pt idx="331">
                  <c:v>351 m</c:v>
                </c:pt>
                <c:pt idx="332">
                  <c:v>352 m</c:v>
                </c:pt>
                <c:pt idx="333">
                  <c:v>353 m</c:v>
                </c:pt>
                <c:pt idx="334">
                  <c:v>354 m</c:v>
                </c:pt>
                <c:pt idx="335">
                  <c:v>355 m</c:v>
                </c:pt>
                <c:pt idx="336">
                  <c:v>356 m</c:v>
                </c:pt>
                <c:pt idx="337">
                  <c:v>357 m</c:v>
                </c:pt>
                <c:pt idx="338">
                  <c:v>358 m</c:v>
                </c:pt>
                <c:pt idx="339">
                  <c:v>359 m</c:v>
                </c:pt>
                <c:pt idx="340">
                  <c:v>360 m</c:v>
                </c:pt>
                <c:pt idx="341">
                  <c:v>361 m</c:v>
                </c:pt>
                <c:pt idx="342">
                  <c:v>362 m</c:v>
                </c:pt>
                <c:pt idx="343">
                  <c:v>363 m</c:v>
                </c:pt>
                <c:pt idx="344">
                  <c:v>364 m</c:v>
                </c:pt>
                <c:pt idx="345">
                  <c:v>365 m</c:v>
                </c:pt>
                <c:pt idx="346">
                  <c:v>366 m</c:v>
                </c:pt>
                <c:pt idx="347">
                  <c:v>367 m</c:v>
                </c:pt>
                <c:pt idx="348">
                  <c:v>368 m</c:v>
                </c:pt>
                <c:pt idx="349">
                  <c:v>369 m</c:v>
                </c:pt>
                <c:pt idx="350">
                  <c:v>370 m</c:v>
                </c:pt>
                <c:pt idx="351">
                  <c:v>371 m</c:v>
                </c:pt>
                <c:pt idx="352">
                  <c:v>372 m</c:v>
                </c:pt>
                <c:pt idx="353">
                  <c:v>373 m</c:v>
                </c:pt>
                <c:pt idx="354">
                  <c:v>374 m</c:v>
                </c:pt>
                <c:pt idx="355">
                  <c:v>375 m</c:v>
                </c:pt>
                <c:pt idx="356">
                  <c:v>376 m</c:v>
                </c:pt>
                <c:pt idx="357">
                  <c:v>377 m</c:v>
                </c:pt>
                <c:pt idx="358">
                  <c:v>378 m</c:v>
                </c:pt>
                <c:pt idx="359">
                  <c:v>379 m</c:v>
                </c:pt>
                <c:pt idx="360">
                  <c:v>380 m</c:v>
                </c:pt>
                <c:pt idx="361">
                  <c:v>381 m</c:v>
                </c:pt>
                <c:pt idx="362">
                  <c:v>382 m</c:v>
                </c:pt>
                <c:pt idx="363">
                  <c:v>383 m</c:v>
                </c:pt>
                <c:pt idx="364">
                  <c:v>384 m</c:v>
                </c:pt>
                <c:pt idx="365">
                  <c:v>385 m</c:v>
                </c:pt>
                <c:pt idx="366">
                  <c:v>386 m</c:v>
                </c:pt>
                <c:pt idx="367">
                  <c:v>387 m</c:v>
                </c:pt>
                <c:pt idx="368">
                  <c:v>388 m</c:v>
                </c:pt>
                <c:pt idx="369">
                  <c:v>389 m</c:v>
                </c:pt>
                <c:pt idx="370">
                  <c:v>390 m</c:v>
                </c:pt>
                <c:pt idx="371">
                  <c:v>391 m</c:v>
                </c:pt>
                <c:pt idx="372">
                  <c:v>392 m</c:v>
                </c:pt>
                <c:pt idx="373">
                  <c:v>393 m</c:v>
                </c:pt>
                <c:pt idx="374">
                  <c:v>394 m</c:v>
                </c:pt>
                <c:pt idx="375">
                  <c:v>395 m</c:v>
                </c:pt>
                <c:pt idx="376">
                  <c:v>396 m</c:v>
                </c:pt>
                <c:pt idx="377">
                  <c:v>397 m</c:v>
                </c:pt>
                <c:pt idx="378">
                  <c:v>398 m</c:v>
                </c:pt>
                <c:pt idx="379">
                  <c:v>399 m</c:v>
                </c:pt>
                <c:pt idx="380">
                  <c:v>400 m</c:v>
                </c:pt>
                <c:pt idx="381">
                  <c:v>401 m</c:v>
                </c:pt>
                <c:pt idx="382">
                  <c:v>402 m</c:v>
                </c:pt>
                <c:pt idx="383">
                  <c:v>403 m</c:v>
                </c:pt>
                <c:pt idx="384">
                  <c:v>404 m</c:v>
                </c:pt>
                <c:pt idx="385">
                  <c:v>405 m</c:v>
                </c:pt>
                <c:pt idx="386">
                  <c:v>406 m</c:v>
                </c:pt>
                <c:pt idx="387">
                  <c:v>407 m</c:v>
                </c:pt>
                <c:pt idx="388">
                  <c:v>408 m</c:v>
                </c:pt>
                <c:pt idx="389">
                  <c:v>409 m</c:v>
                </c:pt>
                <c:pt idx="390">
                  <c:v>410 m</c:v>
                </c:pt>
                <c:pt idx="391">
                  <c:v>411 m</c:v>
                </c:pt>
                <c:pt idx="392">
                  <c:v>412 m</c:v>
                </c:pt>
                <c:pt idx="393">
                  <c:v>413 m</c:v>
                </c:pt>
                <c:pt idx="394">
                  <c:v>414 m</c:v>
                </c:pt>
                <c:pt idx="395">
                  <c:v>415 m</c:v>
                </c:pt>
                <c:pt idx="396">
                  <c:v>416 m</c:v>
                </c:pt>
                <c:pt idx="397">
                  <c:v>417 m</c:v>
                </c:pt>
                <c:pt idx="398">
                  <c:v>418 m</c:v>
                </c:pt>
                <c:pt idx="399">
                  <c:v>419 m</c:v>
                </c:pt>
                <c:pt idx="400">
                  <c:v>420 m</c:v>
                </c:pt>
              </c:strCache>
            </c:strRef>
          </c:cat>
          <c:val>
            <c:numRef>
              <c:f>Sheet1!$A$1:$A$401</c:f>
              <c:numCache>
                <c:formatCode>General</c:formatCode>
                <c:ptCount val="401"/>
                <c:pt idx="0">
                  <c:v>0.802348336594912</c:v>
                </c:pt>
                <c:pt idx="1">
                  <c:v>0.80821917808219179</c:v>
                </c:pt>
                <c:pt idx="2">
                  <c:v>0.80821917808219179</c:v>
                </c:pt>
                <c:pt idx="3">
                  <c:v>0.81213307240704502</c:v>
                </c:pt>
                <c:pt idx="4">
                  <c:v>0.81604696673189814</c:v>
                </c:pt>
                <c:pt idx="5">
                  <c:v>0.82191780821917804</c:v>
                </c:pt>
                <c:pt idx="6">
                  <c:v>0.81996086105675159</c:v>
                </c:pt>
                <c:pt idx="7">
                  <c:v>0.8238747553816046</c:v>
                </c:pt>
                <c:pt idx="8">
                  <c:v>0.82974559686888461</c:v>
                </c:pt>
                <c:pt idx="9">
                  <c:v>0.83170254403131127</c:v>
                </c:pt>
                <c:pt idx="10">
                  <c:v>0.83561643835616439</c:v>
                </c:pt>
                <c:pt idx="11">
                  <c:v>0.83953033268101773</c:v>
                </c:pt>
                <c:pt idx="12">
                  <c:v>0.84148727984344429</c:v>
                </c:pt>
                <c:pt idx="13">
                  <c:v>0.83757338551859084</c:v>
                </c:pt>
                <c:pt idx="14">
                  <c:v>0.83561643835616439</c:v>
                </c:pt>
                <c:pt idx="15">
                  <c:v>0.83757338551859084</c:v>
                </c:pt>
                <c:pt idx="16">
                  <c:v>0.83757338551859084</c:v>
                </c:pt>
                <c:pt idx="17">
                  <c:v>0.83953033268101773</c:v>
                </c:pt>
                <c:pt idx="18">
                  <c:v>0.83953033268101773</c:v>
                </c:pt>
                <c:pt idx="19">
                  <c:v>0.83757338551859084</c:v>
                </c:pt>
                <c:pt idx="20">
                  <c:v>0.83757338551859084</c:v>
                </c:pt>
                <c:pt idx="21">
                  <c:v>0.83757338551859084</c:v>
                </c:pt>
                <c:pt idx="22">
                  <c:v>0.83561643835616439</c:v>
                </c:pt>
                <c:pt idx="23">
                  <c:v>0.83561643835616439</c:v>
                </c:pt>
                <c:pt idx="24">
                  <c:v>0.83561643835616439</c:v>
                </c:pt>
                <c:pt idx="25">
                  <c:v>0.83365949119373772</c:v>
                </c:pt>
                <c:pt idx="26">
                  <c:v>0.83365949119373772</c:v>
                </c:pt>
                <c:pt idx="27">
                  <c:v>0.83365949119373772</c:v>
                </c:pt>
                <c:pt idx="28">
                  <c:v>0.83170254403131127</c:v>
                </c:pt>
                <c:pt idx="29">
                  <c:v>0.82974559686888461</c:v>
                </c:pt>
                <c:pt idx="30">
                  <c:v>0.83170254403131127</c:v>
                </c:pt>
                <c:pt idx="31">
                  <c:v>0.83365949119373772</c:v>
                </c:pt>
                <c:pt idx="32">
                  <c:v>0.83561643835616439</c:v>
                </c:pt>
                <c:pt idx="33">
                  <c:v>0.83561643835616439</c:v>
                </c:pt>
                <c:pt idx="34">
                  <c:v>0.83757338551859084</c:v>
                </c:pt>
                <c:pt idx="35">
                  <c:v>0.83953033268101773</c:v>
                </c:pt>
                <c:pt idx="36">
                  <c:v>0.84344422700587085</c:v>
                </c:pt>
                <c:pt idx="37">
                  <c:v>0.84148727984344429</c:v>
                </c:pt>
                <c:pt idx="38">
                  <c:v>0.84540117416829741</c:v>
                </c:pt>
                <c:pt idx="39">
                  <c:v>0.84540117416829741</c:v>
                </c:pt>
                <c:pt idx="40">
                  <c:v>0.84735812133072386</c:v>
                </c:pt>
                <c:pt idx="41">
                  <c:v>0.85127201565557742</c:v>
                </c:pt>
                <c:pt idx="42">
                  <c:v>0.85322896281800398</c:v>
                </c:pt>
                <c:pt idx="43">
                  <c:v>0.85909980430528388</c:v>
                </c:pt>
                <c:pt idx="44">
                  <c:v>0.85909980430528388</c:v>
                </c:pt>
                <c:pt idx="45">
                  <c:v>0.86105675146771055</c:v>
                </c:pt>
                <c:pt idx="46">
                  <c:v>0.86301369863013688</c:v>
                </c:pt>
                <c:pt idx="47">
                  <c:v>0.86692759295499022</c:v>
                </c:pt>
                <c:pt idx="48">
                  <c:v>0.86692759295499022</c:v>
                </c:pt>
                <c:pt idx="49">
                  <c:v>0.87084148727984356</c:v>
                </c:pt>
                <c:pt idx="50">
                  <c:v>0.87671232876712302</c:v>
                </c:pt>
                <c:pt idx="51">
                  <c:v>0.87671232876712302</c:v>
                </c:pt>
                <c:pt idx="52">
                  <c:v>0.8806262230919768</c:v>
                </c:pt>
                <c:pt idx="53">
                  <c:v>0.8806262230919768</c:v>
                </c:pt>
                <c:pt idx="54">
                  <c:v>0.88649706457925648</c:v>
                </c:pt>
                <c:pt idx="55">
                  <c:v>0.89628180039138916</c:v>
                </c:pt>
                <c:pt idx="56">
                  <c:v>0.89628180039138916</c:v>
                </c:pt>
                <c:pt idx="57">
                  <c:v>0.90410958904109573</c:v>
                </c:pt>
                <c:pt idx="58">
                  <c:v>0.90998043052837574</c:v>
                </c:pt>
                <c:pt idx="59">
                  <c:v>0.9178082191780822</c:v>
                </c:pt>
                <c:pt idx="60">
                  <c:v>0.91585127201565553</c:v>
                </c:pt>
                <c:pt idx="61">
                  <c:v>0.92172211350293543</c:v>
                </c:pt>
                <c:pt idx="62">
                  <c:v>0.92954990215264199</c:v>
                </c:pt>
                <c:pt idx="63">
                  <c:v>0.933463796477495</c:v>
                </c:pt>
                <c:pt idx="64">
                  <c:v>0.93933463796477479</c:v>
                </c:pt>
                <c:pt idx="65">
                  <c:v>0.94129158512720157</c:v>
                </c:pt>
                <c:pt idx="66">
                  <c:v>0.95303326810176126</c:v>
                </c:pt>
                <c:pt idx="67">
                  <c:v>0.95499021526418781</c:v>
                </c:pt>
                <c:pt idx="68">
                  <c:v>0.95890410958904093</c:v>
                </c:pt>
                <c:pt idx="69">
                  <c:v>0.96477495107632083</c:v>
                </c:pt>
                <c:pt idx="70">
                  <c:v>0.96673189823874761</c:v>
                </c:pt>
                <c:pt idx="71">
                  <c:v>0.97260273972602729</c:v>
                </c:pt>
                <c:pt idx="72">
                  <c:v>0.9784735812133073</c:v>
                </c:pt>
                <c:pt idx="73">
                  <c:v>0.9784735812133073</c:v>
                </c:pt>
                <c:pt idx="74">
                  <c:v>0.98043052837573386</c:v>
                </c:pt>
                <c:pt idx="75">
                  <c:v>0.98238747553816042</c:v>
                </c:pt>
                <c:pt idx="76">
                  <c:v>0.99021526418786698</c:v>
                </c:pt>
                <c:pt idx="77">
                  <c:v>0.99021526418786698</c:v>
                </c:pt>
                <c:pt idx="78">
                  <c:v>0.99021526418786698</c:v>
                </c:pt>
                <c:pt idx="79">
                  <c:v>0.9960861056751471</c:v>
                </c:pt>
                <c:pt idx="80">
                  <c:v>0.99804305283757333</c:v>
                </c:pt>
                <c:pt idx="81">
                  <c:v>0.99804305283757333</c:v>
                </c:pt>
                <c:pt idx="82">
                  <c:v>0.99804305283757333</c:v>
                </c:pt>
                <c:pt idx="83">
                  <c:v>0.99999999999999978</c:v>
                </c:pt>
                <c:pt idx="84">
                  <c:v>0.99999999999999978</c:v>
                </c:pt>
                <c:pt idx="85">
                  <c:v>0.99999999999999978</c:v>
                </c:pt>
                <c:pt idx="86">
                  <c:v>0.99999999999999978</c:v>
                </c:pt>
                <c:pt idx="87">
                  <c:v>0.99999999999999978</c:v>
                </c:pt>
                <c:pt idx="88">
                  <c:v>0.99999999999999978</c:v>
                </c:pt>
                <c:pt idx="89">
                  <c:v>0.99999999999999978</c:v>
                </c:pt>
                <c:pt idx="90">
                  <c:v>0.99999999999999978</c:v>
                </c:pt>
                <c:pt idx="91">
                  <c:v>0.99999999999999978</c:v>
                </c:pt>
                <c:pt idx="92">
                  <c:v>0.99999999999999978</c:v>
                </c:pt>
                <c:pt idx="93">
                  <c:v>0.99999999999999978</c:v>
                </c:pt>
                <c:pt idx="94">
                  <c:v>0.99999999999999978</c:v>
                </c:pt>
                <c:pt idx="95">
                  <c:v>0.99999999999999978</c:v>
                </c:pt>
                <c:pt idx="96">
                  <c:v>0.99999999999999978</c:v>
                </c:pt>
                <c:pt idx="97">
                  <c:v>0.99999999999999978</c:v>
                </c:pt>
                <c:pt idx="98">
                  <c:v>0.99999999999999978</c:v>
                </c:pt>
                <c:pt idx="99">
                  <c:v>0.99999999999999978</c:v>
                </c:pt>
                <c:pt idx="100">
                  <c:v>0.99999999999999978</c:v>
                </c:pt>
                <c:pt idx="101">
                  <c:v>0.99999999999999978</c:v>
                </c:pt>
                <c:pt idx="102">
                  <c:v>0.99999999999999978</c:v>
                </c:pt>
                <c:pt idx="103">
                  <c:v>0.99999999999999978</c:v>
                </c:pt>
                <c:pt idx="104">
                  <c:v>0.99999999999999978</c:v>
                </c:pt>
                <c:pt idx="105">
                  <c:v>0.99999999999999978</c:v>
                </c:pt>
                <c:pt idx="106">
                  <c:v>0.99999999999999978</c:v>
                </c:pt>
                <c:pt idx="107">
                  <c:v>0.99999999999999978</c:v>
                </c:pt>
                <c:pt idx="108">
                  <c:v>0.99999999999999978</c:v>
                </c:pt>
                <c:pt idx="109">
                  <c:v>0.99999999999999978</c:v>
                </c:pt>
                <c:pt idx="110">
                  <c:v>0.99999999999999978</c:v>
                </c:pt>
                <c:pt idx="111">
                  <c:v>0.99999999999999978</c:v>
                </c:pt>
                <c:pt idx="112">
                  <c:v>0.99999999999999978</c:v>
                </c:pt>
                <c:pt idx="113">
                  <c:v>0.99999999999999978</c:v>
                </c:pt>
                <c:pt idx="114">
                  <c:v>0.99999999999999978</c:v>
                </c:pt>
                <c:pt idx="115">
                  <c:v>0.99999999999999978</c:v>
                </c:pt>
                <c:pt idx="116">
                  <c:v>0.99999999999999978</c:v>
                </c:pt>
                <c:pt idx="117">
                  <c:v>0.99999999999999978</c:v>
                </c:pt>
                <c:pt idx="118">
                  <c:v>0.99999999999999978</c:v>
                </c:pt>
                <c:pt idx="119">
                  <c:v>0.99999999999999978</c:v>
                </c:pt>
                <c:pt idx="120">
                  <c:v>0.99999999999999978</c:v>
                </c:pt>
                <c:pt idx="121">
                  <c:v>0.99999999999999978</c:v>
                </c:pt>
                <c:pt idx="122">
                  <c:v>0.99999999999999978</c:v>
                </c:pt>
                <c:pt idx="123">
                  <c:v>0.99999999999999978</c:v>
                </c:pt>
                <c:pt idx="124">
                  <c:v>0.99999999999999978</c:v>
                </c:pt>
                <c:pt idx="125">
                  <c:v>0.99999999999999978</c:v>
                </c:pt>
                <c:pt idx="126">
                  <c:v>0.99999999999999978</c:v>
                </c:pt>
                <c:pt idx="127">
                  <c:v>0.99999999999999978</c:v>
                </c:pt>
                <c:pt idx="128">
                  <c:v>0.99999999999999978</c:v>
                </c:pt>
                <c:pt idx="129">
                  <c:v>0.99999999999999978</c:v>
                </c:pt>
                <c:pt idx="130">
                  <c:v>0.99999999999999978</c:v>
                </c:pt>
                <c:pt idx="131">
                  <c:v>0.99999999999999978</c:v>
                </c:pt>
                <c:pt idx="132">
                  <c:v>0.99999999999999978</c:v>
                </c:pt>
                <c:pt idx="133">
                  <c:v>0.99999999999999978</c:v>
                </c:pt>
                <c:pt idx="134">
                  <c:v>0.99999999999999978</c:v>
                </c:pt>
                <c:pt idx="135">
                  <c:v>0.99999999999999978</c:v>
                </c:pt>
                <c:pt idx="136">
                  <c:v>0.99999999999999978</c:v>
                </c:pt>
                <c:pt idx="137">
                  <c:v>0.99999999999999978</c:v>
                </c:pt>
                <c:pt idx="138">
                  <c:v>0.99999999999999978</c:v>
                </c:pt>
                <c:pt idx="139">
                  <c:v>0.99999999999999978</c:v>
                </c:pt>
                <c:pt idx="140">
                  <c:v>0.99999999999999978</c:v>
                </c:pt>
                <c:pt idx="141">
                  <c:v>0.99999999999999978</c:v>
                </c:pt>
                <c:pt idx="142">
                  <c:v>0.99999999999999978</c:v>
                </c:pt>
                <c:pt idx="143">
                  <c:v>0.99999999999999978</c:v>
                </c:pt>
                <c:pt idx="144">
                  <c:v>0.99999999999999978</c:v>
                </c:pt>
                <c:pt idx="145">
                  <c:v>0.99999999999999978</c:v>
                </c:pt>
                <c:pt idx="146">
                  <c:v>0.99999999999999978</c:v>
                </c:pt>
                <c:pt idx="147">
                  <c:v>0.99999999999999978</c:v>
                </c:pt>
                <c:pt idx="148">
                  <c:v>0.99999999999999978</c:v>
                </c:pt>
                <c:pt idx="149">
                  <c:v>0.99999999999999978</c:v>
                </c:pt>
                <c:pt idx="150">
                  <c:v>0.99999999999999978</c:v>
                </c:pt>
                <c:pt idx="151">
                  <c:v>0.99999999999999978</c:v>
                </c:pt>
                <c:pt idx="152">
                  <c:v>0.99999999999999978</c:v>
                </c:pt>
                <c:pt idx="153">
                  <c:v>0.99999999999999978</c:v>
                </c:pt>
                <c:pt idx="154">
                  <c:v>0.99999999999999978</c:v>
                </c:pt>
                <c:pt idx="155">
                  <c:v>0.99999999999999978</c:v>
                </c:pt>
                <c:pt idx="156">
                  <c:v>0.99999999999999978</c:v>
                </c:pt>
                <c:pt idx="157">
                  <c:v>0.99999999999999978</c:v>
                </c:pt>
                <c:pt idx="158">
                  <c:v>0.99999999999999978</c:v>
                </c:pt>
                <c:pt idx="159">
                  <c:v>0.99999999999999978</c:v>
                </c:pt>
                <c:pt idx="160">
                  <c:v>0.99999999999999978</c:v>
                </c:pt>
                <c:pt idx="161">
                  <c:v>0.99999999999999978</c:v>
                </c:pt>
                <c:pt idx="162">
                  <c:v>0.99999999999999978</c:v>
                </c:pt>
                <c:pt idx="163">
                  <c:v>0.99999999999999978</c:v>
                </c:pt>
                <c:pt idx="164">
                  <c:v>0.99999999999999978</c:v>
                </c:pt>
                <c:pt idx="165">
                  <c:v>0.99999999999999978</c:v>
                </c:pt>
                <c:pt idx="166">
                  <c:v>0.99999999999999978</c:v>
                </c:pt>
                <c:pt idx="167">
                  <c:v>0.99999999999999978</c:v>
                </c:pt>
                <c:pt idx="168">
                  <c:v>0.99999999999999978</c:v>
                </c:pt>
                <c:pt idx="169">
                  <c:v>0.99999999999999978</c:v>
                </c:pt>
                <c:pt idx="170">
                  <c:v>0.99999999999999978</c:v>
                </c:pt>
                <c:pt idx="171">
                  <c:v>0.99999999999999978</c:v>
                </c:pt>
                <c:pt idx="172">
                  <c:v>0.99999999999999978</c:v>
                </c:pt>
                <c:pt idx="173">
                  <c:v>0.99999999999999978</c:v>
                </c:pt>
                <c:pt idx="174">
                  <c:v>0.99999999999999978</c:v>
                </c:pt>
                <c:pt idx="175">
                  <c:v>0.99999999999999978</c:v>
                </c:pt>
                <c:pt idx="176">
                  <c:v>0.99999999999999978</c:v>
                </c:pt>
                <c:pt idx="177">
                  <c:v>0.99999999999999978</c:v>
                </c:pt>
                <c:pt idx="178">
                  <c:v>0.99999999999999978</c:v>
                </c:pt>
                <c:pt idx="179">
                  <c:v>0.99999999999999978</c:v>
                </c:pt>
                <c:pt idx="180">
                  <c:v>0.99999999999999978</c:v>
                </c:pt>
                <c:pt idx="181">
                  <c:v>0.99999999999999978</c:v>
                </c:pt>
                <c:pt idx="182">
                  <c:v>0.99999999999999978</c:v>
                </c:pt>
                <c:pt idx="183">
                  <c:v>0.99999999999999978</c:v>
                </c:pt>
                <c:pt idx="184">
                  <c:v>0.99999999999999978</c:v>
                </c:pt>
                <c:pt idx="185">
                  <c:v>0.99999999999999978</c:v>
                </c:pt>
                <c:pt idx="186">
                  <c:v>0.99999999999999978</c:v>
                </c:pt>
                <c:pt idx="187">
                  <c:v>0.99999999999999978</c:v>
                </c:pt>
                <c:pt idx="188">
                  <c:v>0.99999999999999978</c:v>
                </c:pt>
                <c:pt idx="189">
                  <c:v>0.99999999999999978</c:v>
                </c:pt>
                <c:pt idx="190">
                  <c:v>0.99999999999999978</c:v>
                </c:pt>
                <c:pt idx="191">
                  <c:v>0.99999999999999978</c:v>
                </c:pt>
                <c:pt idx="192">
                  <c:v>0.99999999999999978</c:v>
                </c:pt>
                <c:pt idx="193">
                  <c:v>0.99999999999999978</c:v>
                </c:pt>
                <c:pt idx="194">
                  <c:v>0.99999999999999978</c:v>
                </c:pt>
                <c:pt idx="195">
                  <c:v>0.99999999999999978</c:v>
                </c:pt>
                <c:pt idx="196">
                  <c:v>0.99999999999999978</c:v>
                </c:pt>
                <c:pt idx="197">
                  <c:v>0.99999999999999978</c:v>
                </c:pt>
                <c:pt idx="198">
                  <c:v>0.99999999999999978</c:v>
                </c:pt>
                <c:pt idx="199">
                  <c:v>0.99999999999999978</c:v>
                </c:pt>
                <c:pt idx="200">
                  <c:v>0.99999999999999978</c:v>
                </c:pt>
                <c:pt idx="201">
                  <c:v>0.99999999999999978</c:v>
                </c:pt>
                <c:pt idx="202">
                  <c:v>0.99999999999999978</c:v>
                </c:pt>
                <c:pt idx="203">
                  <c:v>0.99999999999999978</c:v>
                </c:pt>
                <c:pt idx="204">
                  <c:v>0.99999999999999978</c:v>
                </c:pt>
                <c:pt idx="205">
                  <c:v>0.99999999999999978</c:v>
                </c:pt>
                <c:pt idx="206">
                  <c:v>0.99999999999999978</c:v>
                </c:pt>
                <c:pt idx="207">
                  <c:v>0.99999999999999978</c:v>
                </c:pt>
                <c:pt idx="208">
                  <c:v>0.99999999999999978</c:v>
                </c:pt>
                <c:pt idx="209">
                  <c:v>0.99999999999999978</c:v>
                </c:pt>
                <c:pt idx="210">
                  <c:v>0.99999999999999978</c:v>
                </c:pt>
                <c:pt idx="211">
                  <c:v>0.99999999999999978</c:v>
                </c:pt>
                <c:pt idx="212">
                  <c:v>0.99999999999999978</c:v>
                </c:pt>
                <c:pt idx="213">
                  <c:v>0.99999999999999978</c:v>
                </c:pt>
                <c:pt idx="214">
                  <c:v>0.99999999999999978</c:v>
                </c:pt>
                <c:pt idx="215">
                  <c:v>0.99999999999999978</c:v>
                </c:pt>
                <c:pt idx="216">
                  <c:v>0.99999999999999978</c:v>
                </c:pt>
                <c:pt idx="217">
                  <c:v>0.99999999999999978</c:v>
                </c:pt>
                <c:pt idx="218">
                  <c:v>0.99999999999999978</c:v>
                </c:pt>
                <c:pt idx="219">
                  <c:v>0.99999999999999978</c:v>
                </c:pt>
                <c:pt idx="220">
                  <c:v>0.99999999999999978</c:v>
                </c:pt>
                <c:pt idx="221">
                  <c:v>0.99999999999999978</c:v>
                </c:pt>
                <c:pt idx="222">
                  <c:v>0.99999999999999978</c:v>
                </c:pt>
                <c:pt idx="223">
                  <c:v>0.99999999999999978</c:v>
                </c:pt>
                <c:pt idx="224">
                  <c:v>0.99999999999999978</c:v>
                </c:pt>
                <c:pt idx="225">
                  <c:v>0.99999999999999978</c:v>
                </c:pt>
                <c:pt idx="226">
                  <c:v>0.99999999999999978</c:v>
                </c:pt>
                <c:pt idx="227">
                  <c:v>0.99999999999999978</c:v>
                </c:pt>
                <c:pt idx="228">
                  <c:v>0.99999999999999978</c:v>
                </c:pt>
                <c:pt idx="229">
                  <c:v>0.99999999999999978</c:v>
                </c:pt>
                <c:pt idx="230">
                  <c:v>0.99999999999999978</c:v>
                </c:pt>
                <c:pt idx="231">
                  <c:v>0.99999999999999978</c:v>
                </c:pt>
                <c:pt idx="232">
                  <c:v>0.99999999999999978</c:v>
                </c:pt>
                <c:pt idx="233">
                  <c:v>0.99999999999999978</c:v>
                </c:pt>
                <c:pt idx="234">
                  <c:v>0.99999999999999978</c:v>
                </c:pt>
                <c:pt idx="235">
                  <c:v>0.99999999999999978</c:v>
                </c:pt>
                <c:pt idx="236">
                  <c:v>0.99999999999999978</c:v>
                </c:pt>
                <c:pt idx="237">
                  <c:v>0.99999999999999978</c:v>
                </c:pt>
                <c:pt idx="238">
                  <c:v>0.99999999999999978</c:v>
                </c:pt>
                <c:pt idx="239">
                  <c:v>0.99999999999999978</c:v>
                </c:pt>
                <c:pt idx="240">
                  <c:v>0.99999999999999978</c:v>
                </c:pt>
                <c:pt idx="241">
                  <c:v>0.99999999999999978</c:v>
                </c:pt>
                <c:pt idx="242">
                  <c:v>0.99999999999999978</c:v>
                </c:pt>
                <c:pt idx="243">
                  <c:v>0.99999999999999978</c:v>
                </c:pt>
                <c:pt idx="244">
                  <c:v>0.99999999999999978</c:v>
                </c:pt>
                <c:pt idx="245">
                  <c:v>0.99999999999999978</c:v>
                </c:pt>
                <c:pt idx="246">
                  <c:v>0.99999999999999978</c:v>
                </c:pt>
                <c:pt idx="247">
                  <c:v>0.99999999999999978</c:v>
                </c:pt>
                <c:pt idx="248">
                  <c:v>0.99999999999999978</c:v>
                </c:pt>
                <c:pt idx="249">
                  <c:v>0.99999999999999978</c:v>
                </c:pt>
                <c:pt idx="250">
                  <c:v>0.99999999999999978</c:v>
                </c:pt>
                <c:pt idx="251">
                  <c:v>0.99999999999999978</c:v>
                </c:pt>
                <c:pt idx="252">
                  <c:v>0.99999999999999978</c:v>
                </c:pt>
                <c:pt idx="253">
                  <c:v>0.99999999999999978</c:v>
                </c:pt>
                <c:pt idx="254">
                  <c:v>0.99999999999999978</c:v>
                </c:pt>
                <c:pt idx="255">
                  <c:v>0.99999999999999978</c:v>
                </c:pt>
                <c:pt idx="256">
                  <c:v>0.99999999999999978</c:v>
                </c:pt>
                <c:pt idx="257">
                  <c:v>0.99999999999999978</c:v>
                </c:pt>
                <c:pt idx="258">
                  <c:v>0.99999999999999978</c:v>
                </c:pt>
                <c:pt idx="259">
                  <c:v>0.99999999999999978</c:v>
                </c:pt>
                <c:pt idx="260">
                  <c:v>0.99999999999999978</c:v>
                </c:pt>
                <c:pt idx="261">
                  <c:v>0.99999999999999978</c:v>
                </c:pt>
                <c:pt idx="262">
                  <c:v>0.99999999999999978</c:v>
                </c:pt>
                <c:pt idx="263">
                  <c:v>0.99999999999999978</c:v>
                </c:pt>
                <c:pt idx="264">
                  <c:v>0.99999999999999978</c:v>
                </c:pt>
                <c:pt idx="265">
                  <c:v>0.99999999999999978</c:v>
                </c:pt>
                <c:pt idx="266">
                  <c:v>0.99999999999999978</c:v>
                </c:pt>
                <c:pt idx="267">
                  <c:v>0.99999999999999978</c:v>
                </c:pt>
                <c:pt idx="268">
                  <c:v>0.99999999999999978</c:v>
                </c:pt>
                <c:pt idx="269">
                  <c:v>0.99999999999999978</c:v>
                </c:pt>
                <c:pt idx="270">
                  <c:v>0.99999999999999978</c:v>
                </c:pt>
                <c:pt idx="271">
                  <c:v>0.99999999999999978</c:v>
                </c:pt>
                <c:pt idx="272">
                  <c:v>0.99999999999999978</c:v>
                </c:pt>
                <c:pt idx="273">
                  <c:v>0.99999999999999978</c:v>
                </c:pt>
                <c:pt idx="274">
                  <c:v>0.99999999999999978</c:v>
                </c:pt>
                <c:pt idx="275">
                  <c:v>0.99999999999999978</c:v>
                </c:pt>
                <c:pt idx="276">
                  <c:v>0.99999999999999978</c:v>
                </c:pt>
                <c:pt idx="277">
                  <c:v>0.99999999999999978</c:v>
                </c:pt>
                <c:pt idx="278">
                  <c:v>0.99999999999999978</c:v>
                </c:pt>
                <c:pt idx="279">
                  <c:v>0.99999999999999978</c:v>
                </c:pt>
                <c:pt idx="280">
                  <c:v>0.99999999999999978</c:v>
                </c:pt>
                <c:pt idx="281">
                  <c:v>0.99999999999999978</c:v>
                </c:pt>
                <c:pt idx="282">
                  <c:v>0.99999999999999978</c:v>
                </c:pt>
                <c:pt idx="283">
                  <c:v>0.99999999999999978</c:v>
                </c:pt>
                <c:pt idx="284">
                  <c:v>0.99999999999999978</c:v>
                </c:pt>
                <c:pt idx="285">
                  <c:v>0.99999999999999978</c:v>
                </c:pt>
                <c:pt idx="286">
                  <c:v>0.99999999999999978</c:v>
                </c:pt>
                <c:pt idx="287">
                  <c:v>0.99999999999999978</c:v>
                </c:pt>
                <c:pt idx="288">
                  <c:v>0.99999999999999978</c:v>
                </c:pt>
                <c:pt idx="289">
                  <c:v>0.99999999999999978</c:v>
                </c:pt>
                <c:pt idx="290">
                  <c:v>0.99999999999999978</c:v>
                </c:pt>
                <c:pt idx="291">
                  <c:v>0.99999999999999978</c:v>
                </c:pt>
                <c:pt idx="292">
                  <c:v>0.99999999999999978</c:v>
                </c:pt>
                <c:pt idx="293">
                  <c:v>0.99999999999999978</c:v>
                </c:pt>
                <c:pt idx="294">
                  <c:v>0.99999999999999978</c:v>
                </c:pt>
                <c:pt idx="295">
                  <c:v>0.99999999999999978</c:v>
                </c:pt>
                <c:pt idx="296">
                  <c:v>0.99999999999999978</c:v>
                </c:pt>
                <c:pt idx="297">
                  <c:v>0.99999999999999978</c:v>
                </c:pt>
                <c:pt idx="298">
                  <c:v>0.99999999999999978</c:v>
                </c:pt>
                <c:pt idx="299">
                  <c:v>0.99999999999999978</c:v>
                </c:pt>
                <c:pt idx="300">
                  <c:v>0.99999999999999978</c:v>
                </c:pt>
                <c:pt idx="301">
                  <c:v>0.99999999999999978</c:v>
                </c:pt>
                <c:pt idx="302">
                  <c:v>0.99999999999999978</c:v>
                </c:pt>
                <c:pt idx="303">
                  <c:v>0.99999999999999978</c:v>
                </c:pt>
                <c:pt idx="304">
                  <c:v>0.99999999999999978</c:v>
                </c:pt>
                <c:pt idx="305">
                  <c:v>0.99999999999999978</c:v>
                </c:pt>
                <c:pt idx="306">
                  <c:v>0.99999999999999978</c:v>
                </c:pt>
                <c:pt idx="307">
                  <c:v>0.99999999999999978</c:v>
                </c:pt>
                <c:pt idx="308">
                  <c:v>0.99999999999999978</c:v>
                </c:pt>
                <c:pt idx="309">
                  <c:v>0.99999999999999978</c:v>
                </c:pt>
                <c:pt idx="310">
                  <c:v>0.99999999999999978</c:v>
                </c:pt>
                <c:pt idx="311">
                  <c:v>0.99999999999999978</c:v>
                </c:pt>
                <c:pt idx="312">
                  <c:v>0.99999999999999978</c:v>
                </c:pt>
                <c:pt idx="313">
                  <c:v>0.99999999999999978</c:v>
                </c:pt>
                <c:pt idx="314">
                  <c:v>0.99999999999999978</c:v>
                </c:pt>
                <c:pt idx="315">
                  <c:v>0.99999999999999978</c:v>
                </c:pt>
                <c:pt idx="316">
                  <c:v>0.99999999999999978</c:v>
                </c:pt>
                <c:pt idx="317">
                  <c:v>0.99999999999999978</c:v>
                </c:pt>
                <c:pt idx="318">
                  <c:v>0.99999999999999978</c:v>
                </c:pt>
                <c:pt idx="319">
                  <c:v>0.99999999999999978</c:v>
                </c:pt>
                <c:pt idx="320">
                  <c:v>0.99999999999999978</c:v>
                </c:pt>
                <c:pt idx="321">
                  <c:v>0.99999999999999978</c:v>
                </c:pt>
                <c:pt idx="322">
                  <c:v>0.99999999999999978</c:v>
                </c:pt>
                <c:pt idx="323">
                  <c:v>0.99999999999999978</c:v>
                </c:pt>
                <c:pt idx="324">
                  <c:v>0.99999999999999978</c:v>
                </c:pt>
                <c:pt idx="325">
                  <c:v>0.99999999999999978</c:v>
                </c:pt>
                <c:pt idx="326">
                  <c:v>0.99999999999999978</c:v>
                </c:pt>
                <c:pt idx="327">
                  <c:v>0.99999999999999978</c:v>
                </c:pt>
                <c:pt idx="328">
                  <c:v>0.99999999999999978</c:v>
                </c:pt>
                <c:pt idx="329">
                  <c:v>0.99999999999999978</c:v>
                </c:pt>
                <c:pt idx="330">
                  <c:v>0.99999999999999978</c:v>
                </c:pt>
                <c:pt idx="331">
                  <c:v>0.99999999999999978</c:v>
                </c:pt>
                <c:pt idx="332">
                  <c:v>0.99999999999999978</c:v>
                </c:pt>
                <c:pt idx="333">
                  <c:v>0.99999999999999978</c:v>
                </c:pt>
                <c:pt idx="334">
                  <c:v>0.99999999999999978</c:v>
                </c:pt>
                <c:pt idx="335">
                  <c:v>0.99999999999999978</c:v>
                </c:pt>
                <c:pt idx="336">
                  <c:v>0.99999999999999978</c:v>
                </c:pt>
                <c:pt idx="337">
                  <c:v>0.99999999999999978</c:v>
                </c:pt>
                <c:pt idx="338">
                  <c:v>0.99999999999999978</c:v>
                </c:pt>
                <c:pt idx="339">
                  <c:v>0.99999999999999978</c:v>
                </c:pt>
                <c:pt idx="340">
                  <c:v>0.99999999999999978</c:v>
                </c:pt>
                <c:pt idx="341">
                  <c:v>0.99999999999999978</c:v>
                </c:pt>
                <c:pt idx="342">
                  <c:v>0.99999999999999978</c:v>
                </c:pt>
                <c:pt idx="343">
                  <c:v>0.99999999999999978</c:v>
                </c:pt>
                <c:pt idx="344">
                  <c:v>0.99999999999999978</c:v>
                </c:pt>
                <c:pt idx="345">
                  <c:v>0.99999999999999978</c:v>
                </c:pt>
                <c:pt idx="346">
                  <c:v>0.99999999999999978</c:v>
                </c:pt>
                <c:pt idx="347">
                  <c:v>0.99999999999999978</c:v>
                </c:pt>
                <c:pt idx="348">
                  <c:v>0.99999999999999978</c:v>
                </c:pt>
                <c:pt idx="349">
                  <c:v>0.99999999999999978</c:v>
                </c:pt>
                <c:pt idx="350">
                  <c:v>0.99999999999999978</c:v>
                </c:pt>
                <c:pt idx="351">
                  <c:v>0.99999999999999978</c:v>
                </c:pt>
                <c:pt idx="352">
                  <c:v>0.99999999999999978</c:v>
                </c:pt>
                <c:pt idx="353">
                  <c:v>0.99999999999999978</c:v>
                </c:pt>
                <c:pt idx="354">
                  <c:v>0.99999999999999978</c:v>
                </c:pt>
                <c:pt idx="355">
                  <c:v>0.99999999999999978</c:v>
                </c:pt>
                <c:pt idx="356">
                  <c:v>0.99999999999999978</c:v>
                </c:pt>
                <c:pt idx="357">
                  <c:v>0.99999999999999978</c:v>
                </c:pt>
                <c:pt idx="358">
                  <c:v>0.99999999999999978</c:v>
                </c:pt>
                <c:pt idx="359">
                  <c:v>0.99999999999999978</c:v>
                </c:pt>
                <c:pt idx="360">
                  <c:v>0.99999999999999978</c:v>
                </c:pt>
                <c:pt idx="361">
                  <c:v>0.99999999999999978</c:v>
                </c:pt>
                <c:pt idx="362">
                  <c:v>0.99999999999999978</c:v>
                </c:pt>
                <c:pt idx="363">
                  <c:v>0.99999999999999978</c:v>
                </c:pt>
                <c:pt idx="364">
                  <c:v>0.99999999999999978</c:v>
                </c:pt>
                <c:pt idx="365">
                  <c:v>0.99999999999999978</c:v>
                </c:pt>
                <c:pt idx="366">
                  <c:v>0.99999999999999978</c:v>
                </c:pt>
                <c:pt idx="367">
                  <c:v>0.99999999999999978</c:v>
                </c:pt>
                <c:pt idx="368">
                  <c:v>0.99999999999999978</c:v>
                </c:pt>
                <c:pt idx="369">
                  <c:v>0.99999999999999978</c:v>
                </c:pt>
                <c:pt idx="370">
                  <c:v>0.99999999999999978</c:v>
                </c:pt>
                <c:pt idx="371">
                  <c:v>0.99999999999999978</c:v>
                </c:pt>
                <c:pt idx="372">
                  <c:v>0.99999999999999978</c:v>
                </c:pt>
                <c:pt idx="373">
                  <c:v>0.99999999999999978</c:v>
                </c:pt>
                <c:pt idx="374">
                  <c:v>0.99999999999999978</c:v>
                </c:pt>
                <c:pt idx="375">
                  <c:v>0.99999999999999978</c:v>
                </c:pt>
                <c:pt idx="376">
                  <c:v>0.99999999999999978</c:v>
                </c:pt>
                <c:pt idx="377">
                  <c:v>0.99999999999999978</c:v>
                </c:pt>
                <c:pt idx="378">
                  <c:v>0.99999999999999978</c:v>
                </c:pt>
                <c:pt idx="379">
                  <c:v>0.99999999999999978</c:v>
                </c:pt>
                <c:pt idx="380">
                  <c:v>0.99999999999999978</c:v>
                </c:pt>
                <c:pt idx="381">
                  <c:v>0.99999999999999978</c:v>
                </c:pt>
                <c:pt idx="382">
                  <c:v>0.99999999999999978</c:v>
                </c:pt>
                <c:pt idx="383">
                  <c:v>0.99999999999999978</c:v>
                </c:pt>
                <c:pt idx="384">
                  <c:v>0.99999999999999978</c:v>
                </c:pt>
                <c:pt idx="385">
                  <c:v>0.99999999999999978</c:v>
                </c:pt>
                <c:pt idx="386">
                  <c:v>0.99999999999999978</c:v>
                </c:pt>
                <c:pt idx="387">
                  <c:v>0.99999999999999978</c:v>
                </c:pt>
                <c:pt idx="388">
                  <c:v>0.99999999999999978</c:v>
                </c:pt>
                <c:pt idx="389">
                  <c:v>0.99999999999999978</c:v>
                </c:pt>
                <c:pt idx="390">
                  <c:v>0.99999999999999978</c:v>
                </c:pt>
                <c:pt idx="391">
                  <c:v>0.99999999999999978</c:v>
                </c:pt>
                <c:pt idx="392">
                  <c:v>0.99999999999999978</c:v>
                </c:pt>
                <c:pt idx="393">
                  <c:v>0.99999999999999978</c:v>
                </c:pt>
                <c:pt idx="394">
                  <c:v>0.99999999999999978</c:v>
                </c:pt>
                <c:pt idx="395">
                  <c:v>0.99999999999999978</c:v>
                </c:pt>
                <c:pt idx="396">
                  <c:v>0.99999999999999978</c:v>
                </c:pt>
                <c:pt idx="397">
                  <c:v>0.99999999999999978</c:v>
                </c:pt>
                <c:pt idx="398">
                  <c:v>0.99999999999999978</c:v>
                </c:pt>
                <c:pt idx="399">
                  <c:v>0.99999999999999978</c:v>
                </c:pt>
                <c:pt idx="400">
                  <c:v>1</c:v>
                </c:pt>
              </c:numCache>
            </c:numRef>
          </c:val>
          <c:smooth val="0"/>
          <c:extLst>
            <c:ext xmlns:c16="http://schemas.microsoft.com/office/drawing/2014/chart" uri="{C3380CC4-5D6E-409C-BE32-E72D297353CC}">
              <c16:uniqueId val="{00000000-99F6-0045-A06F-9A312919DA0E}"/>
            </c:ext>
          </c:extLst>
        </c:ser>
        <c:dLbls>
          <c:showLegendKey val="0"/>
          <c:showVal val="0"/>
          <c:showCatName val="0"/>
          <c:showSerName val="0"/>
          <c:showPercent val="0"/>
          <c:showBubbleSize val="0"/>
        </c:dLbls>
        <c:smooth val="0"/>
        <c:axId val="795806800"/>
        <c:axId val="795824992"/>
      </c:lineChart>
      <c:catAx>
        <c:axId val="795806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795824992"/>
        <c:crosses val="autoZero"/>
        <c:auto val="1"/>
        <c:lblAlgn val="ctr"/>
        <c:lblOffset val="100"/>
        <c:noMultiLvlLbl val="0"/>
      </c:catAx>
      <c:valAx>
        <c:axId val="795824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795806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strRef>
              <c:f>Sheet1!$B:$B</c:f>
              <c:strCache>
                <c:ptCount val="401"/>
                <c:pt idx="0">
                  <c:v>20 m</c:v>
                </c:pt>
                <c:pt idx="1">
                  <c:v>21 m</c:v>
                </c:pt>
                <c:pt idx="2">
                  <c:v>22 m</c:v>
                </c:pt>
                <c:pt idx="3">
                  <c:v>23 m</c:v>
                </c:pt>
                <c:pt idx="4">
                  <c:v>24 m</c:v>
                </c:pt>
                <c:pt idx="5">
                  <c:v>25 m</c:v>
                </c:pt>
                <c:pt idx="6">
                  <c:v>26 m</c:v>
                </c:pt>
                <c:pt idx="7">
                  <c:v>27 m</c:v>
                </c:pt>
                <c:pt idx="8">
                  <c:v>28 m</c:v>
                </c:pt>
                <c:pt idx="9">
                  <c:v>29 m</c:v>
                </c:pt>
                <c:pt idx="10">
                  <c:v>30 m</c:v>
                </c:pt>
                <c:pt idx="11">
                  <c:v>31 m</c:v>
                </c:pt>
                <c:pt idx="12">
                  <c:v>32 m</c:v>
                </c:pt>
                <c:pt idx="13">
                  <c:v>33 m</c:v>
                </c:pt>
                <c:pt idx="14">
                  <c:v>34 m</c:v>
                </c:pt>
                <c:pt idx="15">
                  <c:v>35 m</c:v>
                </c:pt>
                <c:pt idx="16">
                  <c:v>36 m</c:v>
                </c:pt>
                <c:pt idx="17">
                  <c:v>37 m</c:v>
                </c:pt>
                <c:pt idx="18">
                  <c:v>38 m</c:v>
                </c:pt>
                <c:pt idx="19">
                  <c:v>39 m</c:v>
                </c:pt>
                <c:pt idx="20">
                  <c:v>40 m</c:v>
                </c:pt>
                <c:pt idx="21">
                  <c:v>41 m</c:v>
                </c:pt>
                <c:pt idx="22">
                  <c:v>42 m</c:v>
                </c:pt>
                <c:pt idx="23">
                  <c:v>43 m</c:v>
                </c:pt>
                <c:pt idx="24">
                  <c:v>44 m</c:v>
                </c:pt>
                <c:pt idx="25">
                  <c:v>45 m</c:v>
                </c:pt>
                <c:pt idx="26">
                  <c:v>46 m</c:v>
                </c:pt>
                <c:pt idx="27">
                  <c:v>47 m</c:v>
                </c:pt>
                <c:pt idx="28">
                  <c:v>48 m</c:v>
                </c:pt>
                <c:pt idx="29">
                  <c:v>49 m</c:v>
                </c:pt>
                <c:pt idx="30">
                  <c:v>50 m</c:v>
                </c:pt>
                <c:pt idx="31">
                  <c:v>51 m</c:v>
                </c:pt>
                <c:pt idx="32">
                  <c:v>52 m</c:v>
                </c:pt>
                <c:pt idx="33">
                  <c:v>53 m</c:v>
                </c:pt>
                <c:pt idx="34">
                  <c:v>54 m</c:v>
                </c:pt>
                <c:pt idx="35">
                  <c:v>55 m</c:v>
                </c:pt>
                <c:pt idx="36">
                  <c:v>56 m</c:v>
                </c:pt>
                <c:pt idx="37">
                  <c:v>57 m</c:v>
                </c:pt>
                <c:pt idx="38">
                  <c:v>58 m</c:v>
                </c:pt>
                <c:pt idx="39">
                  <c:v>59 m</c:v>
                </c:pt>
                <c:pt idx="40">
                  <c:v>60 m</c:v>
                </c:pt>
                <c:pt idx="41">
                  <c:v>61 m</c:v>
                </c:pt>
                <c:pt idx="42">
                  <c:v>62 m</c:v>
                </c:pt>
                <c:pt idx="43">
                  <c:v>63 m</c:v>
                </c:pt>
                <c:pt idx="44">
                  <c:v>64 m</c:v>
                </c:pt>
                <c:pt idx="45">
                  <c:v>65 m</c:v>
                </c:pt>
                <c:pt idx="46">
                  <c:v>66 m</c:v>
                </c:pt>
                <c:pt idx="47">
                  <c:v>67 m</c:v>
                </c:pt>
                <c:pt idx="48">
                  <c:v>68 m</c:v>
                </c:pt>
                <c:pt idx="49">
                  <c:v>69 m</c:v>
                </c:pt>
                <c:pt idx="50">
                  <c:v>70 m</c:v>
                </c:pt>
                <c:pt idx="51">
                  <c:v>71 m</c:v>
                </c:pt>
                <c:pt idx="52">
                  <c:v>72 m</c:v>
                </c:pt>
                <c:pt idx="53">
                  <c:v>73 m</c:v>
                </c:pt>
                <c:pt idx="54">
                  <c:v>74 m</c:v>
                </c:pt>
                <c:pt idx="55">
                  <c:v>75 m</c:v>
                </c:pt>
                <c:pt idx="56">
                  <c:v>76 m</c:v>
                </c:pt>
                <c:pt idx="57">
                  <c:v>77 m</c:v>
                </c:pt>
                <c:pt idx="58">
                  <c:v>78 m</c:v>
                </c:pt>
                <c:pt idx="59">
                  <c:v>79 m</c:v>
                </c:pt>
                <c:pt idx="60">
                  <c:v>80 m</c:v>
                </c:pt>
                <c:pt idx="61">
                  <c:v>81 m</c:v>
                </c:pt>
                <c:pt idx="62">
                  <c:v>82 m</c:v>
                </c:pt>
                <c:pt idx="63">
                  <c:v>83 m</c:v>
                </c:pt>
                <c:pt idx="64">
                  <c:v>84 m</c:v>
                </c:pt>
                <c:pt idx="65">
                  <c:v>85 m</c:v>
                </c:pt>
                <c:pt idx="66">
                  <c:v>86 m</c:v>
                </c:pt>
                <c:pt idx="67">
                  <c:v>87 m</c:v>
                </c:pt>
                <c:pt idx="68">
                  <c:v>88 m</c:v>
                </c:pt>
                <c:pt idx="69">
                  <c:v>89 m</c:v>
                </c:pt>
                <c:pt idx="70">
                  <c:v>90 m</c:v>
                </c:pt>
                <c:pt idx="71">
                  <c:v>91 m</c:v>
                </c:pt>
                <c:pt idx="72">
                  <c:v>92 m</c:v>
                </c:pt>
                <c:pt idx="73">
                  <c:v>93 m</c:v>
                </c:pt>
                <c:pt idx="74">
                  <c:v>94 m</c:v>
                </c:pt>
                <c:pt idx="75">
                  <c:v>95 m</c:v>
                </c:pt>
                <c:pt idx="76">
                  <c:v>96 m</c:v>
                </c:pt>
                <c:pt idx="77">
                  <c:v>97 m</c:v>
                </c:pt>
                <c:pt idx="78">
                  <c:v>98 m</c:v>
                </c:pt>
                <c:pt idx="79">
                  <c:v>99 m</c:v>
                </c:pt>
                <c:pt idx="80">
                  <c:v>100 m</c:v>
                </c:pt>
                <c:pt idx="81">
                  <c:v>101 m</c:v>
                </c:pt>
                <c:pt idx="82">
                  <c:v>102 m</c:v>
                </c:pt>
                <c:pt idx="83">
                  <c:v>103 m</c:v>
                </c:pt>
                <c:pt idx="84">
                  <c:v>104 m</c:v>
                </c:pt>
                <c:pt idx="85">
                  <c:v>105 m</c:v>
                </c:pt>
                <c:pt idx="86">
                  <c:v>106 m</c:v>
                </c:pt>
                <c:pt idx="87">
                  <c:v>107 m</c:v>
                </c:pt>
                <c:pt idx="88">
                  <c:v>108 m</c:v>
                </c:pt>
                <c:pt idx="89">
                  <c:v>109 m</c:v>
                </c:pt>
                <c:pt idx="90">
                  <c:v>110 m</c:v>
                </c:pt>
                <c:pt idx="91">
                  <c:v>111 m</c:v>
                </c:pt>
                <c:pt idx="92">
                  <c:v>112 m</c:v>
                </c:pt>
                <c:pt idx="93">
                  <c:v>113 m</c:v>
                </c:pt>
                <c:pt idx="94">
                  <c:v>114 m</c:v>
                </c:pt>
                <c:pt idx="95">
                  <c:v>115 m</c:v>
                </c:pt>
                <c:pt idx="96">
                  <c:v>116 m</c:v>
                </c:pt>
                <c:pt idx="97">
                  <c:v>117 m</c:v>
                </c:pt>
                <c:pt idx="98">
                  <c:v>118 m</c:v>
                </c:pt>
                <c:pt idx="99">
                  <c:v>119 m</c:v>
                </c:pt>
                <c:pt idx="100">
                  <c:v>120 m</c:v>
                </c:pt>
                <c:pt idx="101">
                  <c:v>121 m</c:v>
                </c:pt>
                <c:pt idx="102">
                  <c:v>122 m</c:v>
                </c:pt>
                <c:pt idx="103">
                  <c:v>123 m</c:v>
                </c:pt>
                <c:pt idx="104">
                  <c:v>124 m</c:v>
                </c:pt>
                <c:pt idx="105">
                  <c:v>125 m</c:v>
                </c:pt>
                <c:pt idx="106">
                  <c:v>126 m</c:v>
                </c:pt>
                <c:pt idx="107">
                  <c:v>127 m</c:v>
                </c:pt>
                <c:pt idx="108">
                  <c:v>128 m</c:v>
                </c:pt>
                <c:pt idx="109">
                  <c:v>129 m</c:v>
                </c:pt>
                <c:pt idx="110">
                  <c:v>130 m</c:v>
                </c:pt>
                <c:pt idx="111">
                  <c:v>131 m</c:v>
                </c:pt>
                <c:pt idx="112">
                  <c:v>132 m</c:v>
                </c:pt>
                <c:pt idx="113">
                  <c:v>133 m</c:v>
                </c:pt>
                <c:pt idx="114">
                  <c:v>134 m</c:v>
                </c:pt>
                <c:pt idx="115">
                  <c:v>135 m</c:v>
                </c:pt>
                <c:pt idx="116">
                  <c:v>136 m</c:v>
                </c:pt>
                <c:pt idx="117">
                  <c:v>137 m</c:v>
                </c:pt>
                <c:pt idx="118">
                  <c:v>138 m</c:v>
                </c:pt>
                <c:pt idx="119">
                  <c:v>139 m</c:v>
                </c:pt>
                <c:pt idx="120">
                  <c:v>140 m</c:v>
                </c:pt>
                <c:pt idx="121">
                  <c:v>141 m</c:v>
                </c:pt>
                <c:pt idx="122">
                  <c:v>142 m</c:v>
                </c:pt>
                <c:pt idx="123">
                  <c:v>143 m</c:v>
                </c:pt>
                <c:pt idx="124">
                  <c:v>144 m</c:v>
                </c:pt>
                <c:pt idx="125">
                  <c:v>145 m</c:v>
                </c:pt>
                <c:pt idx="126">
                  <c:v>146 m</c:v>
                </c:pt>
                <c:pt idx="127">
                  <c:v>147 m</c:v>
                </c:pt>
                <c:pt idx="128">
                  <c:v>148 m</c:v>
                </c:pt>
                <c:pt idx="129">
                  <c:v>149 m</c:v>
                </c:pt>
                <c:pt idx="130">
                  <c:v>150 m</c:v>
                </c:pt>
                <c:pt idx="131">
                  <c:v>151 m</c:v>
                </c:pt>
                <c:pt idx="132">
                  <c:v>152 m</c:v>
                </c:pt>
                <c:pt idx="133">
                  <c:v>153 m</c:v>
                </c:pt>
                <c:pt idx="134">
                  <c:v>154 m</c:v>
                </c:pt>
                <c:pt idx="135">
                  <c:v>155 m</c:v>
                </c:pt>
                <c:pt idx="136">
                  <c:v>156 m</c:v>
                </c:pt>
                <c:pt idx="137">
                  <c:v>157 m</c:v>
                </c:pt>
                <c:pt idx="138">
                  <c:v>158 m</c:v>
                </c:pt>
                <c:pt idx="139">
                  <c:v>159 m</c:v>
                </c:pt>
                <c:pt idx="140">
                  <c:v>160 m</c:v>
                </c:pt>
                <c:pt idx="141">
                  <c:v>161 m</c:v>
                </c:pt>
                <c:pt idx="142">
                  <c:v>162 m</c:v>
                </c:pt>
                <c:pt idx="143">
                  <c:v>163 m</c:v>
                </c:pt>
                <c:pt idx="144">
                  <c:v>164 m</c:v>
                </c:pt>
                <c:pt idx="145">
                  <c:v>165 m</c:v>
                </c:pt>
                <c:pt idx="146">
                  <c:v>166 m</c:v>
                </c:pt>
                <c:pt idx="147">
                  <c:v>167 m</c:v>
                </c:pt>
                <c:pt idx="148">
                  <c:v>168 m</c:v>
                </c:pt>
                <c:pt idx="149">
                  <c:v>169 m</c:v>
                </c:pt>
                <c:pt idx="150">
                  <c:v>170 m</c:v>
                </c:pt>
                <c:pt idx="151">
                  <c:v>171 m</c:v>
                </c:pt>
                <c:pt idx="152">
                  <c:v>172 m</c:v>
                </c:pt>
                <c:pt idx="153">
                  <c:v>173 m</c:v>
                </c:pt>
                <c:pt idx="154">
                  <c:v>174 m</c:v>
                </c:pt>
                <c:pt idx="155">
                  <c:v>175 m</c:v>
                </c:pt>
                <c:pt idx="156">
                  <c:v>176 m</c:v>
                </c:pt>
                <c:pt idx="157">
                  <c:v>177 m</c:v>
                </c:pt>
                <c:pt idx="158">
                  <c:v>178 m</c:v>
                </c:pt>
                <c:pt idx="159">
                  <c:v>179 m</c:v>
                </c:pt>
                <c:pt idx="160">
                  <c:v>180 m</c:v>
                </c:pt>
                <c:pt idx="161">
                  <c:v>181 m</c:v>
                </c:pt>
                <c:pt idx="162">
                  <c:v>182 m</c:v>
                </c:pt>
                <c:pt idx="163">
                  <c:v>183 m</c:v>
                </c:pt>
                <c:pt idx="164">
                  <c:v>184 m</c:v>
                </c:pt>
                <c:pt idx="165">
                  <c:v>185 m</c:v>
                </c:pt>
                <c:pt idx="166">
                  <c:v>186 m</c:v>
                </c:pt>
                <c:pt idx="167">
                  <c:v>187 m</c:v>
                </c:pt>
                <c:pt idx="168">
                  <c:v>188 m</c:v>
                </c:pt>
                <c:pt idx="169">
                  <c:v>189 m</c:v>
                </c:pt>
                <c:pt idx="170">
                  <c:v>190 m</c:v>
                </c:pt>
                <c:pt idx="171">
                  <c:v>191 m</c:v>
                </c:pt>
                <c:pt idx="172">
                  <c:v>192 m</c:v>
                </c:pt>
                <c:pt idx="173">
                  <c:v>193 m</c:v>
                </c:pt>
                <c:pt idx="174">
                  <c:v>194 m</c:v>
                </c:pt>
                <c:pt idx="175">
                  <c:v>195 m</c:v>
                </c:pt>
                <c:pt idx="176">
                  <c:v>196 m</c:v>
                </c:pt>
                <c:pt idx="177">
                  <c:v>197 m</c:v>
                </c:pt>
                <c:pt idx="178">
                  <c:v>198 m</c:v>
                </c:pt>
                <c:pt idx="179">
                  <c:v>199 m</c:v>
                </c:pt>
                <c:pt idx="180">
                  <c:v>200 m</c:v>
                </c:pt>
                <c:pt idx="181">
                  <c:v>201 m</c:v>
                </c:pt>
                <c:pt idx="182">
                  <c:v>202 m</c:v>
                </c:pt>
                <c:pt idx="183">
                  <c:v>203 m</c:v>
                </c:pt>
                <c:pt idx="184">
                  <c:v>204 m</c:v>
                </c:pt>
                <c:pt idx="185">
                  <c:v>205 m</c:v>
                </c:pt>
                <c:pt idx="186">
                  <c:v>206 m</c:v>
                </c:pt>
                <c:pt idx="187">
                  <c:v>207 m</c:v>
                </c:pt>
                <c:pt idx="188">
                  <c:v>208 m</c:v>
                </c:pt>
                <c:pt idx="189">
                  <c:v>209 m</c:v>
                </c:pt>
                <c:pt idx="190">
                  <c:v>210 m</c:v>
                </c:pt>
                <c:pt idx="191">
                  <c:v>211 m</c:v>
                </c:pt>
                <c:pt idx="192">
                  <c:v>212 m</c:v>
                </c:pt>
                <c:pt idx="193">
                  <c:v>213 m</c:v>
                </c:pt>
                <c:pt idx="194">
                  <c:v>214 m</c:v>
                </c:pt>
                <c:pt idx="195">
                  <c:v>215 m</c:v>
                </c:pt>
                <c:pt idx="196">
                  <c:v>216 m</c:v>
                </c:pt>
                <c:pt idx="197">
                  <c:v>217 m</c:v>
                </c:pt>
                <c:pt idx="198">
                  <c:v>218 m</c:v>
                </c:pt>
                <c:pt idx="199">
                  <c:v>219 m</c:v>
                </c:pt>
                <c:pt idx="200">
                  <c:v>220 m</c:v>
                </c:pt>
                <c:pt idx="201">
                  <c:v>221 m</c:v>
                </c:pt>
                <c:pt idx="202">
                  <c:v>222 m</c:v>
                </c:pt>
                <c:pt idx="203">
                  <c:v>223 m</c:v>
                </c:pt>
                <c:pt idx="204">
                  <c:v>224 m</c:v>
                </c:pt>
                <c:pt idx="205">
                  <c:v>225 m</c:v>
                </c:pt>
                <c:pt idx="206">
                  <c:v>226 m</c:v>
                </c:pt>
                <c:pt idx="207">
                  <c:v>227 m</c:v>
                </c:pt>
                <c:pt idx="208">
                  <c:v>228 m</c:v>
                </c:pt>
                <c:pt idx="209">
                  <c:v>229 m</c:v>
                </c:pt>
                <c:pt idx="210">
                  <c:v>230 m</c:v>
                </c:pt>
                <c:pt idx="211">
                  <c:v>231 m</c:v>
                </c:pt>
                <c:pt idx="212">
                  <c:v>232 m</c:v>
                </c:pt>
                <c:pt idx="213">
                  <c:v>233 m</c:v>
                </c:pt>
                <c:pt idx="214">
                  <c:v>234 m</c:v>
                </c:pt>
                <c:pt idx="215">
                  <c:v>235 m</c:v>
                </c:pt>
                <c:pt idx="216">
                  <c:v>236 m</c:v>
                </c:pt>
                <c:pt idx="217">
                  <c:v>237 m</c:v>
                </c:pt>
                <c:pt idx="218">
                  <c:v>238 m</c:v>
                </c:pt>
                <c:pt idx="219">
                  <c:v>239 m</c:v>
                </c:pt>
                <c:pt idx="220">
                  <c:v>240 m</c:v>
                </c:pt>
                <c:pt idx="221">
                  <c:v>241 m</c:v>
                </c:pt>
                <c:pt idx="222">
                  <c:v>242 m</c:v>
                </c:pt>
                <c:pt idx="223">
                  <c:v>243 m</c:v>
                </c:pt>
                <c:pt idx="224">
                  <c:v>244 m</c:v>
                </c:pt>
                <c:pt idx="225">
                  <c:v>245 m</c:v>
                </c:pt>
                <c:pt idx="226">
                  <c:v>246 m</c:v>
                </c:pt>
                <c:pt idx="227">
                  <c:v>247 m</c:v>
                </c:pt>
                <c:pt idx="228">
                  <c:v>248 m</c:v>
                </c:pt>
                <c:pt idx="229">
                  <c:v>249 m</c:v>
                </c:pt>
                <c:pt idx="230">
                  <c:v>250 m</c:v>
                </c:pt>
                <c:pt idx="231">
                  <c:v>251 m</c:v>
                </c:pt>
                <c:pt idx="232">
                  <c:v>252 m</c:v>
                </c:pt>
                <c:pt idx="233">
                  <c:v>253 m</c:v>
                </c:pt>
                <c:pt idx="234">
                  <c:v>254 m</c:v>
                </c:pt>
                <c:pt idx="235">
                  <c:v>255 m</c:v>
                </c:pt>
                <c:pt idx="236">
                  <c:v>256 m</c:v>
                </c:pt>
                <c:pt idx="237">
                  <c:v>257 m</c:v>
                </c:pt>
                <c:pt idx="238">
                  <c:v>258 m</c:v>
                </c:pt>
                <c:pt idx="239">
                  <c:v>259 m</c:v>
                </c:pt>
                <c:pt idx="240">
                  <c:v>260 m</c:v>
                </c:pt>
                <c:pt idx="241">
                  <c:v>261 m</c:v>
                </c:pt>
                <c:pt idx="242">
                  <c:v>262 m</c:v>
                </c:pt>
                <c:pt idx="243">
                  <c:v>263 m</c:v>
                </c:pt>
                <c:pt idx="244">
                  <c:v>264 m</c:v>
                </c:pt>
                <c:pt idx="245">
                  <c:v>265 m</c:v>
                </c:pt>
                <c:pt idx="246">
                  <c:v>266 m</c:v>
                </c:pt>
                <c:pt idx="247">
                  <c:v>267 m</c:v>
                </c:pt>
                <c:pt idx="248">
                  <c:v>268 m</c:v>
                </c:pt>
                <c:pt idx="249">
                  <c:v>269 m</c:v>
                </c:pt>
                <c:pt idx="250">
                  <c:v>270 m</c:v>
                </c:pt>
                <c:pt idx="251">
                  <c:v>271 m</c:v>
                </c:pt>
                <c:pt idx="252">
                  <c:v>272 m</c:v>
                </c:pt>
                <c:pt idx="253">
                  <c:v>273 m</c:v>
                </c:pt>
                <c:pt idx="254">
                  <c:v>274 m</c:v>
                </c:pt>
                <c:pt idx="255">
                  <c:v>275 m</c:v>
                </c:pt>
                <c:pt idx="256">
                  <c:v>276 m</c:v>
                </c:pt>
                <c:pt idx="257">
                  <c:v>277 m</c:v>
                </c:pt>
                <c:pt idx="258">
                  <c:v>278 m</c:v>
                </c:pt>
                <c:pt idx="259">
                  <c:v>279 m</c:v>
                </c:pt>
                <c:pt idx="260">
                  <c:v>280 m</c:v>
                </c:pt>
                <c:pt idx="261">
                  <c:v>281 m</c:v>
                </c:pt>
                <c:pt idx="262">
                  <c:v>282 m</c:v>
                </c:pt>
                <c:pt idx="263">
                  <c:v>283 m</c:v>
                </c:pt>
                <c:pt idx="264">
                  <c:v>284 m</c:v>
                </c:pt>
                <c:pt idx="265">
                  <c:v>285 m</c:v>
                </c:pt>
                <c:pt idx="266">
                  <c:v>286 m</c:v>
                </c:pt>
                <c:pt idx="267">
                  <c:v>287 m</c:v>
                </c:pt>
                <c:pt idx="268">
                  <c:v>288 m</c:v>
                </c:pt>
                <c:pt idx="269">
                  <c:v>289 m</c:v>
                </c:pt>
                <c:pt idx="270">
                  <c:v>290 m</c:v>
                </c:pt>
                <c:pt idx="271">
                  <c:v>291 m</c:v>
                </c:pt>
                <c:pt idx="272">
                  <c:v>292 m</c:v>
                </c:pt>
                <c:pt idx="273">
                  <c:v>293 m</c:v>
                </c:pt>
                <c:pt idx="274">
                  <c:v>294 m</c:v>
                </c:pt>
                <c:pt idx="275">
                  <c:v>295 m</c:v>
                </c:pt>
                <c:pt idx="276">
                  <c:v>296 m</c:v>
                </c:pt>
                <c:pt idx="277">
                  <c:v>297 m</c:v>
                </c:pt>
                <c:pt idx="278">
                  <c:v>298 m</c:v>
                </c:pt>
                <c:pt idx="279">
                  <c:v>299 m</c:v>
                </c:pt>
                <c:pt idx="280">
                  <c:v>300 m</c:v>
                </c:pt>
                <c:pt idx="281">
                  <c:v>301 m</c:v>
                </c:pt>
                <c:pt idx="282">
                  <c:v>302 m</c:v>
                </c:pt>
                <c:pt idx="283">
                  <c:v>303 m</c:v>
                </c:pt>
                <c:pt idx="284">
                  <c:v>304 m</c:v>
                </c:pt>
                <c:pt idx="285">
                  <c:v>305 m</c:v>
                </c:pt>
                <c:pt idx="286">
                  <c:v>306 m</c:v>
                </c:pt>
                <c:pt idx="287">
                  <c:v>307 m</c:v>
                </c:pt>
                <c:pt idx="288">
                  <c:v>308 m</c:v>
                </c:pt>
                <c:pt idx="289">
                  <c:v>309 m</c:v>
                </c:pt>
                <c:pt idx="290">
                  <c:v>310 m</c:v>
                </c:pt>
                <c:pt idx="291">
                  <c:v>311 m</c:v>
                </c:pt>
                <c:pt idx="292">
                  <c:v>312 m</c:v>
                </c:pt>
                <c:pt idx="293">
                  <c:v>313 m</c:v>
                </c:pt>
                <c:pt idx="294">
                  <c:v>314 m</c:v>
                </c:pt>
                <c:pt idx="295">
                  <c:v>315 m</c:v>
                </c:pt>
                <c:pt idx="296">
                  <c:v>316 m</c:v>
                </c:pt>
                <c:pt idx="297">
                  <c:v>317 m</c:v>
                </c:pt>
                <c:pt idx="298">
                  <c:v>318 m</c:v>
                </c:pt>
                <c:pt idx="299">
                  <c:v>319 m</c:v>
                </c:pt>
                <c:pt idx="300">
                  <c:v>320 m</c:v>
                </c:pt>
                <c:pt idx="301">
                  <c:v>321 m</c:v>
                </c:pt>
                <c:pt idx="302">
                  <c:v>322 m</c:v>
                </c:pt>
                <c:pt idx="303">
                  <c:v>323 m</c:v>
                </c:pt>
                <c:pt idx="304">
                  <c:v>324 m</c:v>
                </c:pt>
                <c:pt idx="305">
                  <c:v>325 m</c:v>
                </c:pt>
                <c:pt idx="306">
                  <c:v>326 m</c:v>
                </c:pt>
                <c:pt idx="307">
                  <c:v>327 m</c:v>
                </c:pt>
                <c:pt idx="308">
                  <c:v>328 m</c:v>
                </c:pt>
                <c:pt idx="309">
                  <c:v>329 m</c:v>
                </c:pt>
                <c:pt idx="310">
                  <c:v>330 m</c:v>
                </c:pt>
                <c:pt idx="311">
                  <c:v>331 m</c:v>
                </c:pt>
                <c:pt idx="312">
                  <c:v>332 m</c:v>
                </c:pt>
                <c:pt idx="313">
                  <c:v>333 m</c:v>
                </c:pt>
                <c:pt idx="314">
                  <c:v>334 m</c:v>
                </c:pt>
                <c:pt idx="315">
                  <c:v>335 m</c:v>
                </c:pt>
                <c:pt idx="316">
                  <c:v>336 m</c:v>
                </c:pt>
                <c:pt idx="317">
                  <c:v>337 m</c:v>
                </c:pt>
                <c:pt idx="318">
                  <c:v>338 m</c:v>
                </c:pt>
                <c:pt idx="319">
                  <c:v>339 m</c:v>
                </c:pt>
                <c:pt idx="320">
                  <c:v>340 m</c:v>
                </c:pt>
                <c:pt idx="321">
                  <c:v>341 m</c:v>
                </c:pt>
                <c:pt idx="322">
                  <c:v>342 m</c:v>
                </c:pt>
                <c:pt idx="323">
                  <c:v>343 m</c:v>
                </c:pt>
                <c:pt idx="324">
                  <c:v>344 m</c:v>
                </c:pt>
                <c:pt idx="325">
                  <c:v>345 m</c:v>
                </c:pt>
                <c:pt idx="326">
                  <c:v>346 m</c:v>
                </c:pt>
                <c:pt idx="327">
                  <c:v>347 m</c:v>
                </c:pt>
                <c:pt idx="328">
                  <c:v>348 m</c:v>
                </c:pt>
                <c:pt idx="329">
                  <c:v>349 m</c:v>
                </c:pt>
                <c:pt idx="330">
                  <c:v>350 m</c:v>
                </c:pt>
                <c:pt idx="331">
                  <c:v>351 m</c:v>
                </c:pt>
                <c:pt idx="332">
                  <c:v>352 m</c:v>
                </c:pt>
                <c:pt idx="333">
                  <c:v>353 m</c:v>
                </c:pt>
                <c:pt idx="334">
                  <c:v>354 m</c:v>
                </c:pt>
                <c:pt idx="335">
                  <c:v>355 m</c:v>
                </c:pt>
                <c:pt idx="336">
                  <c:v>356 m</c:v>
                </c:pt>
                <c:pt idx="337">
                  <c:v>357 m</c:v>
                </c:pt>
                <c:pt idx="338">
                  <c:v>358 m</c:v>
                </c:pt>
                <c:pt idx="339">
                  <c:v>359 m</c:v>
                </c:pt>
                <c:pt idx="340">
                  <c:v>360 m</c:v>
                </c:pt>
                <c:pt idx="341">
                  <c:v>361 m</c:v>
                </c:pt>
                <c:pt idx="342">
                  <c:v>362 m</c:v>
                </c:pt>
                <c:pt idx="343">
                  <c:v>363 m</c:v>
                </c:pt>
                <c:pt idx="344">
                  <c:v>364 m</c:v>
                </c:pt>
                <c:pt idx="345">
                  <c:v>365 m</c:v>
                </c:pt>
                <c:pt idx="346">
                  <c:v>366 m</c:v>
                </c:pt>
                <c:pt idx="347">
                  <c:v>367 m</c:v>
                </c:pt>
                <c:pt idx="348">
                  <c:v>368 m</c:v>
                </c:pt>
                <c:pt idx="349">
                  <c:v>369 m</c:v>
                </c:pt>
                <c:pt idx="350">
                  <c:v>370 m</c:v>
                </c:pt>
                <c:pt idx="351">
                  <c:v>371 m</c:v>
                </c:pt>
                <c:pt idx="352">
                  <c:v>372 m</c:v>
                </c:pt>
                <c:pt idx="353">
                  <c:v>373 m</c:v>
                </c:pt>
                <c:pt idx="354">
                  <c:v>374 m</c:v>
                </c:pt>
                <c:pt idx="355">
                  <c:v>375 m</c:v>
                </c:pt>
                <c:pt idx="356">
                  <c:v>376 m</c:v>
                </c:pt>
                <c:pt idx="357">
                  <c:v>377 m</c:v>
                </c:pt>
                <c:pt idx="358">
                  <c:v>378 m</c:v>
                </c:pt>
                <c:pt idx="359">
                  <c:v>379 m</c:v>
                </c:pt>
                <c:pt idx="360">
                  <c:v>380 m</c:v>
                </c:pt>
                <c:pt idx="361">
                  <c:v>381 m</c:v>
                </c:pt>
                <c:pt idx="362">
                  <c:v>382 m</c:v>
                </c:pt>
                <c:pt idx="363">
                  <c:v>383 m</c:v>
                </c:pt>
                <c:pt idx="364">
                  <c:v>384 m</c:v>
                </c:pt>
                <c:pt idx="365">
                  <c:v>385 m</c:v>
                </c:pt>
                <c:pt idx="366">
                  <c:v>386 m</c:v>
                </c:pt>
                <c:pt idx="367">
                  <c:v>387 m</c:v>
                </c:pt>
                <c:pt idx="368">
                  <c:v>388 m</c:v>
                </c:pt>
                <c:pt idx="369">
                  <c:v>389 m</c:v>
                </c:pt>
                <c:pt idx="370">
                  <c:v>390 m</c:v>
                </c:pt>
                <c:pt idx="371">
                  <c:v>391 m</c:v>
                </c:pt>
                <c:pt idx="372">
                  <c:v>392 m</c:v>
                </c:pt>
                <c:pt idx="373">
                  <c:v>393 m</c:v>
                </c:pt>
                <c:pt idx="374">
                  <c:v>394 m</c:v>
                </c:pt>
                <c:pt idx="375">
                  <c:v>395 m</c:v>
                </c:pt>
                <c:pt idx="376">
                  <c:v>396 m</c:v>
                </c:pt>
                <c:pt idx="377">
                  <c:v>397 m</c:v>
                </c:pt>
                <c:pt idx="378">
                  <c:v>398 m</c:v>
                </c:pt>
                <c:pt idx="379">
                  <c:v>399 m</c:v>
                </c:pt>
                <c:pt idx="380">
                  <c:v>400 m</c:v>
                </c:pt>
                <c:pt idx="381">
                  <c:v>401 m</c:v>
                </c:pt>
                <c:pt idx="382">
                  <c:v>402 m</c:v>
                </c:pt>
                <c:pt idx="383">
                  <c:v>403 m</c:v>
                </c:pt>
                <c:pt idx="384">
                  <c:v>404 m</c:v>
                </c:pt>
                <c:pt idx="385">
                  <c:v>405 m</c:v>
                </c:pt>
                <c:pt idx="386">
                  <c:v>406 m</c:v>
                </c:pt>
                <c:pt idx="387">
                  <c:v>407 m</c:v>
                </c:pt>
                <c:pt idx="388">
                  <c:v>408 m</c:v>
                </c:pt>
                <c:pt idx="389">
                  <c:v>409 m</c:v>
                </c:pt>
                <c:pt idx="390">
                  <c:v>410 m</c:v>
                </c:pt>
                <c:pt idx="391">
                  <c:v>411 m</c:v>
                </c:pt>
                <c:pt idx="392">
                  <c:v>412 m</c:v>
                </c:pt>
                <c:pt idx="393">
                  <c:v>413 m</c:v>
                </c:pt>
                <c:pt idx="394">
                  <c:v>414 m</c:v>
                </c:pt>
                <c:pt idx="395">
                  <c:v>415 m</c:v>
                </c:pt>
                <c:pt idx="396">
                  <c:v>416 m</c:v>
                </c:pt>
                <c:pt idx="397">
                  <c:v>417 m</c:v>
                </c:pt>
                <c:pt idx="398">
                  <c:v>418 m</c:v>
                </c:pt>
                <c:pt idx="399">
                  <c:v>419 m</c:v>
                </c:pt>
                <c:pt idx="400">
                  <c:v>420 m</c:v>
                </c:pt>
              </c:strCache>
            </c:strRef>
          </c:cat>
          <c:val>
            <c:numRef>
              <c:f>Sheet1!$A$1:$A$401</c:f>
              <c:numCache>
                <c:formatCode>General</c:formatCode>
                <c:ptCount val="401"/>
                <c:pt idx="0">
                  <c:v>3.1250000000000007E-2</c:v>
                </c:pt>
                <c:pt idx="1">
                  <c:v>3.1250000000000007E-2</c:v>
                </c:pt>
                <c:pt idx="2">
                  <c:v>3.1250000000000007E-2</c:v>
                </c:pt>
                <c:pt idx="3">
                  <c:v>3.1250000000000007E-2</c:v>
                </c:pt>
                <c:pt idx="4">
                  <c:v>3.1250000000000007E-2</c:v>
                </c:pt>
                <c:pt idx="5">
                  <c:v>3.1250000000000007E-2</c:v>
                </c:pt>
                <c:pt idx="6">
                  <c:v>3.1250000000000007E-2</c:v>
                </c:pt>
                <c:pt idx="7">
                  <c:v>2.3437499999999997E-2</c:v>
                </c:pt>
                <c:pt idx="8">
                  <c:v>2.3437499999999997E-2</c:v>
                </c:pt>
                <c:pt idx="9">
                  <c:v>2.3437499999999997E-2</c:v>
                </c:pt>
                <c:pt idx="10">
                  <c:v>2.3437499999999997E-2</c:v>
                </c:pt>
                <c:pt idx="11">
                  <c:v>2.3437499999999997E-2</c:v>
                </c:pt>
                <c:pt idx="12">
                  <c:v>2.3437499999999997E-2</c:v>
                </c:pt>
                <c:pt idx="13">
                  <c:v>2.3437499999999997E-2</c:v>
                </c:pt>
                <c:pt idx="14">
                  <c:v>2.3437499999999997E-2</c:v>
                </c:pt>
                <c:pt idx="15">
                  <c:v>2.3437499999999997E-2</c:v>
                </c:pt>
                <c:pt idx="16">
                  <c:v>2.3437499999999997E-2</c:v>
                </c:pt>
                <c:pt idx="17">
                  <c:v>2.3437499999999997E-2</c:v>
                </c:pt>
                <c:pt idx="18">
                  <c:v>2.3437499999999997E-2</c:v>
                </c:pt>
                <c:pt idx="19">
                  <c:v>2.3437499999999997E-2</c:v>
                </c:pt>
                <c:pt idx="20">
                  <c:v>2.3437499999999997E-2</c:v>
                </c:pt>
                <c:pt idx="21">
                  <c:v>2.3437499999999997E-2</c:v>
                </c:pt>
                <c:pt idx="22">
                  <c:v>2.3437499999999997E-2</c:v>
                </c:pt>
                <c:pt idx="23">
                  <c:v>2.3437499999999997E-2</c:v>
                </c:pt>
                <c:pt idx="24">
                  <c:v>2.3437499999999997E-2</c:v>
                </c:pt>
                <c:pt idx="25">
                  <c:v>2.3437499999999997E-2</c:v>
                </c:pt>
                <c:pt idx="26">
                  <c:v>2.3437499999999997E-2</c:v>
                </c:pt>
                <c:pt idx="27">
                  <c:v>2.3437499999999997E-2</c:v>
                </c:pt>
                <c:pt idx="28">
                  <c:v>2.3437499999999997E-2</c:v>
                </c:pt>
                <c:pt idx="29">
                  <c:v>2.3437499999999997E-2</c:v>
                </c:pt>
                <c:pt idx="30">
                  <c:v>2.3437499999999997E-2</c:v>
                </c:pt>
                <c:pt idx="31">
                  <c:v>2.3437499999999997E-2</c:v>
                </c:pt>
                <c:pt idx="32">
                  <c:v>2.3437499999999997E-2</c:v>
                </c:pt>
                <c:pt idx="33">
                  <c:v>2.3437499999999997E-2</c:v>
                </c:pt>
                <c:pt idx="34">
                  <c:v>2.3437499999999997E-2</c:v>
                </c:pt>
                <c:pt idx="35">
                  <c:v>2.3437499999999997E-2</c:v>
                </c:pt>
                <c:pt idx="36">
                  <c:v>2.3437499999999997E-2</c:v>
                </c:pt>
                <c:pt idx="37">
                  <c:v>2.3437499999999997E-2</c:v>
                </c:pt>
                <c:pt idx="38">
                  <c:v>2.3437499999999997E-2</c:v>
                </c:pt>
                <c:pt idx="39">
                  <c:v>2.3437499999999997E-2</c:v>
                </c:pt>
                <c:pt idx="40">
                  <c:v>2.3437499999999997E-2</c:v>
                </c:pt>
                <c:pt idx="41">
                  <c:v>2.3437499999999997E-2</c:v>
                </c:pt>
                <c:pt idx="42">
                  <c:v>2.3437499999999997E-2</c:v>
                </c:pt>
                <c:pt idx="43">
                  <c:v>2.3437499999999997E-2</c:v>
                </c:pt>
                <c:pt idx="44">
                  <c:v>2.3437499999999997E-2</c:v>
                </c:pt>
                <c:pt idx="45">
                  <c:v>2.3437499999999997E-2</c:v>
                </c:pt>
                <c:pt idx="46">
                  <c:v>2.3437499999999997E-2</c:v>
                </c:pt>
                <c:pt idx="47">
                  <c:v>2.3437499999999997E-2</c:v>
                </c:pt>
                <c:pt idx="48">
                  <c:v>2.3437499999999997E-2</c:v>
                </c:pt>
                <c:pt idx="49">
                  <c:v>2.3437499999999997E-2</c:v>
                </c:pt>
                <c:pt idx="50">
                  <c:v>2.3437499999999997E-2</c:v>
                </c:pt>
                <c:pt idx="51">
                  <c:v>2.3437499999999997E-2</c:v>
                </c:pt>
                <c:pt idx="52">
                  <c:v>2.3437499999999997E-2</c:v>
                </c:pt>
                <c:pt idx="53">
                  <c:v>2.3437499999999997E-2</c:v>
                </c:pt>
                <c:pt idx="54">
                  <c:v>2.3437499999999997E-2</c:v>
                </c:pt>
                <c:pt idx="55">
                  <c:v>2.3437499999999997E-2</c:v>
                </c:pt>
                <c:pt idx="56">
                  <c:v>2.3437499999999997E-2</c:v>
                </c:pt>
                <c:pt idx="57">
                  <c:v>2.3437499999999997E-2</c:v>
                </c:pt>
                <c:pt idx="58">
                  <c:v>2.3437499999999997E-2</c:v>
                </c:pt>
                <c:pt idx="59">
                  <c:v>2.3437499999999997E-2</c:v>
                </c:pt>
                <c:pt idx="60">
                  <c:v>2.3437499999999997E-2</c:v>
                </c:pt>
                <c:pt idx="61">
                  <c:v>2.3437499999999997E-2</c:v>
                </c:pt>
                <c:pt idx="62">
                  <c:v>2.3437499999999997E-2</c:v>
                </c:pt>
                <c:pt idx="63">
                  <c:v>2.3437499999999997E-2</c:v>
                </c:pt>
                <c:pt idx="64">
                  <c:v>2.3437499999999997E-2</c:v>
                </c:pt>
                <c:pt idx="65">
                  <c:v>2.3437499999999997E-2</c:v>
                </c:pt>
                <c:pt idx="66">
                  <c:v>2.3437499999999997E-2</c:v>
                </c:pt>
                <c:pt idx="67">
                  <c:v>2.3437499999999997E-2</c:v>
                </c:pt>
                <c:pt idx="68">
                  <c:v>2.3437499999999997E-2</c:v>
                </c:pt>
                <c:pt idx="69">
                  <c:v>2.3437499999999997E-2</c:v>
                </c:pt>
                <c:pt idx="70">
                  <c:v>2.3437499999999997E-2</c:v>
                </c:pt>
                <c:pt idx="71">
                  <c:v>2.3437499999999997E-2</c:v>
                </c:pt>
                <c:pt idx="72">
                  <c:v>2.3437499999999997E-2</c:v>
                </c:pt>
                <c:pt idx="73">
                  <c:v>2.3437499999999997E-2</c:v>
                </c:pt>
                <c:pt idx="74">
                  <c:v>2.3437499999999997E-2</c:v>
                </c:pt>
                <c:pt idx="75">
                  <c:v>2.3437499999999997E-2</c:v>
                </c:pt>
                <c:pt idx="76">
                  <c:v>2.3437499999999997E-2</c:v>
                </c:pt>
                <c:pt idx="77">
                  <c:v>2.3437499999999997E-2</c:v>
                </c:pt>
                <c:pt idx="78">
                  <c:v>2.3437499999999997E-2</c:v>
                </c:pt>
                <c:pt idx="79">
                  <c:v>2.3437499999999997E-2</c:v>
                </c:pt>
                <c:pt idx="80">
                  <c:v>2.3437499999999997E-2</c:v>
                </c:pt>
                <c:pt idx="81">
                  <c:v>2.3437499999999997E-2</c:v>
                </c:pt>
                <c:pt idx="82">
                  <c:v>2.3437499999999997E-2</c:v>
                </c:pt>
                <c:pt idx="83">
                  <c:v>2.3437499999999997E-2</c:v>
                </c:pt>
                <c:pt idx="84">
                  <c:v>2.3437499999999997E-2</c:v>
                </c:pt>
                <c:pt idx="85">
                  <c:v>2.3437499999999997E-2</c:v>
                </c:pt>
                <c:pt idx="86">
                  <c:v>2.3437499999999997E-2</c:v>
                </c:pt>
                <c:pt idx="87">
                  <c:v>2.3437499999999997E-2</c:v>
                </c:pt>
                <c:pt idx="88">
                  <c:v>2.3437499999999997E-2</c:v>
                </c:pt>
                <c:pt idx="89">
                  <c:v>2.3437499999999997E-2</c:v>
                </c:pt>
                <c:pt idx="90">
                  <c:v>2.3437499999999997E-2</c:v>
                </c:pt>
                <c:pt idx="91">
                  <c:v>2.3437499999999997E-2</c:v>
                </c:pt>
                <c:pt idx="92">
                  <c:v>2.3437499999999997E-2</c:v>
                </c:pt>
                <c:pt idx="93">
                  <c:v>2.3437499999999997E-2</c:v>
                </c:pt>
                <c:pt idx="94">
                  <c:v>2.3437499999999997E-2</c:v>
                </c:pt>
                <c:pt idx="95">
                  <c:v>2.3437499999999997E-2</c:v>
                </c:pt>
                <c:pt idx="96">
                  <c:v>2.3437499999999997E-2</c:v>
                </c:pt>
                <c:pt idx="97">
                  <c:v>2.3437499999999997E-2</c:v>
                </c:pt>
                <c:pt idx="98">
                  <c:v>2.3437499999999997E-2</c:v>
                </c:pt>
                <c:pt idx="99">
                  <c:v>2.3437499999999997E-2</c:v>
                </c:pt>
                <c:pt idx="100">
                  <c:v>2.3437499999999997E-2</c:v>
                </c:pt>
                <c:pt idx="101">
                  <c:v>2.3437499999999997E-2</c:v>
                </c:pt>
                <c:pt idx="102">
                  <c:v>2.3437499999999997E-2</c:v>
                </c:pt>
                <c:pt idx="103">
                  <c:v>2.3437499999999997E-2</c:v>
                </c:pt>
                <c:pt idx="104">
                  <c:v>2.3437499999999997E-2</c:v>
                </c:pt>
                <c:pt idx="105">
                  <c:v>2.3437499999999997E-2</c:v>
                </c:pt>
                <c:pt idx="106">
                  <c:v>2.3437499999999997E-2</c:v>
                </c:pt>
                <c:pt idx="107">
                  <c:v>2.3437499999999997E-2</c:v>
                </c:pt>
                <c:pt idx="108">
                  <c:v>2.3437499999999997E-2</c:v>
                </c:pt>
                <c:pt idx="109">
                  <c:v>2.3437499999999997E-2</c:v>
                </c:pt>
                <c:pt idx="110">
                  <c:v>2.3437499999999997E-2</c:v>
                </c:pt>
                <c:pt idx="111">
                  <c:v>2.3437499999999997E-2</c:v>
                </c:pt>
                <c:pt idx="112">
                  <c:v>2.3437499999999997E-2</c:v>
                </c:pt>
                <c:pt idx="113">
                  <c:v>2.3437499999999997E-2</c:v>
                </c:pt>
                <c:pt idx="114">
                  <c:v>2.3437499999999997E-2</c:v>
                </c:pt>
                <c:pt idx="115">
                  <c:v>2.3437499999999997E-2</c:v>
                </c:pt>
                <c:pt idx="116">
                  <c:v>2.3437499999999997E-2</c:v>
                </c:pt>
                <c:pt idx="117">
                  <c:v>2.3437499999999997E-2</c:v>
                </c:pt>
                <c:pt idx="118">
                  <c:v>2.3437499999999997E-2</c:v>
                </c:pt>
                <c:pt idx="119">
                  <c:v>2.3437499999999997E-2</c:v>
                </c:pt>
                <c:pt idx="120">
                  <c:v>2.3437499999999997E-2</c:v>
                </c:pt>
                <c:pt idx="121">
                  <c:v>2.3437499999999997E-2</c:v>
                </c:pt>
                <c:pt idx="122">
                  <c:v>2.3437499999999997E-2</c:v>
                </c:pt>
                <c:pt idx="123">
                  <c:v>2.3437499999999997E-2</c:v>
                </c:pt>
                <c:pt idx="124">
                  <c:v>2.3437499999999997E-2</c:v>
                </c:pt>
                <c:pt idx="125">
                  <c:v>2.3437499999999997E-2</c:v>
                </c:pt>
                <c:pt idx="126">
                  <c:v>2.3437499999999997E-2</c:v>
                </c:pt>
                <c:pt idx="127">
                  <c:v>2.3437499999999997E-2</c:v>
                </c:pt>
                <c:pt idx="128">
                  <c:v>2.3437499999999997E-2</c:v>
                </c:pt>
                <c:pt idx="129">
                  <c:v>2.3437499999999997E-2</c:v>
                </c:pt>
                <c:pt idx="130">
                  <c:v>2.3437499999999997E-2</c:v>
                </c:pt>
                <c:pt idx="131">
                  <c:v>2.3437499999999997E-2</c:v>
                </c:pt>
                <c:pt idx="132">
                  <c:v>2.3437499999999997E-2</c:v>
                </c:pt>
                <c:pt idx="133">
                  <c:v>2.3437499999999997E-2</c:v>
                </c:pt>
                <c:pt idx="134">
                  <c:v>2.3437499999999997E-2</c:v>
                </c:pt>
                <c:pt idx="135">
                  <c:v>2.3437499999999997E-2</c:v>
                </c:pt>
                <c:pt idx="136">
                  <c:v>2.3437499999999997E-2</c:v>
                </c:pt>
                <c:pt idx="137">
                  <c:v>2.3437499999999997E-2</c:v>
                </c:pt>
                <c:pt idx="138">
                  <c:v>2.3437499999999997E-2</c:v>
                </c:pt>
                <c:pt idx="139">
                  <c:v>2.3437499999999997E-2</c:v>
                </c:pt>
                <c:pt idx="140">
                  <c:v>2.3437499999999997E-2</c:v>
                </c:pt>
                <c:pt idx="141">
                  <c:v>2.3437499999999997E-2</c:v>
                </c:pt>
                <c:pt idx="142">
                  <c:v>2.3437499999999997E-2</c:v>
                </c:pt>
                <c:pt idx="143">
                  <c:v>2.3437499999999997E-2</c:v>
                </c:pt>
                <c:pt idx="144">
                  <c:v>2.3437499999999997E-2</c:v>
                </c:pt>
                <c:pt idx="145">
                  <c:v>2.3437499999999997E-2</c:v>
                </c:pt>
                <c:pt idx="146">
                  <c:v>2.3437499999999997E-2</c:v>
                </c:pt>
                <c:pt idx="147">
                  <c:v>2.3437499999999997E-2</c:v>
                </c:pt>
                <c:pt idx="148">
                  <c:v>2.3437499999999997E-2</c:v>
                </c:pt>
                <c:pt idx="149">
                  <c:v>2.3437499999999997E-2</c:v>
                </c:pt>
                <c:pt idx="150">
                  <c:v>2.3437499999999997E-2</c:v>
                </c:pt>
                <c:pt idx="151">
                  <c:v>2.3437499999999997E-2</c:v>
                </c:pt>
                <c:pt idx="152">
                  <c:v>2.3437499999999997E-2</c:v>
                </c:pt>
                <c:pt idx="153">
                  <c:v>2.3437499999999997E-2</c:v>
                </c:pt>
                <c:pt idx="154">
                  <c:v>2.3437499999999997E-2</c:v>
                </c:pt>
                <c:pt idx="155">
                  <c:v>2.3437499999999997E-2</c:v>
                </c:pt>
                <c:pt idx="156">
                  <c:v>2.3437499999999997E-2</c:v>
                </c:pt>
                <c:pt idx="157">
                  <c:v>2.3437499999999997E-2</c:v>
                </c:pt>
                <c:pt idx="158">
                  <c:v>2.3437499999999997E-2</c:v>
                </c:pt>
                <c:pt idx="159">
                  <c:v>2.3437499999999997E-2</c:v>
                </c:pt>
                <c:pt idx="160">
                  <c:v>3.1250000000000007E-2</c:v>
                </c:pt>
                <c:pt idx="161">
                  <c:v>3.1250000000000007E-2</c:v>
                </c:pt>
                <c:pt idx="162">
                  <c:v>3.1250000000000007E-2</c:v>
                </c:pt>
                <c:pt idx="163">
                  <c:v>3.1250000000000007E-2</c:v>
                </c:pt>
                <c:pt idx="164">
                  <c:v>3.1250000000000007E-2</c:v>
                </c:pt>
                <c:pt idx="165">
                  <c:v>3.1250000000000007E-2</c:v>
                </c:pt>
                <c:pt idx="166">
                  <c:v>3.1250000000000007E-2</c:v>
                </c:pt>
                <c:pt idx="167">
                  <c:v>3.90625E-2</c:v>
                </c:pt>
                <c:pt idx="168">
                  <c:v>3.90625E-2</c:v>
                </c:pt>
                <c:pt idx="169">
                  <c:v>3.90625E-2</c:v>
                </c:pt>
                <c:pt idx="170">
                  <c:v>3.90625E-2</c:v>
                </c:pt>
                <c:pt idx="171">
                  <c:v>3.90625E-2</c:v>
                </c:pt>
                <c:pt idx="172">
                  <c:v>3.90625E-2</c:v>
                </c:pt>
                <c:pt idx="173">
                  <c:v>4.6874999999999993E-2</c:v>
                </c:pt>
                <c:pt idx="174">
                  <c:v>4.6874999999999993E-2</c:v>
                </c:pt>
                <c:pt idx="175">
                  <c:v>3.90625E-2</c:v>
                </c:pt>
                <c:pt idx="176">
                  <c:v>3.90625E-2</c:v>
                </c:pt>
                <c:pt idx="177">
                  <c:v>3.90625E-2</c:v>
                </c:pt>
                <c:pt idx="178">
                  <c:v>3.90625E-2</c:v>
                </c:pt>
                <c:pt idx="179">
                  <c:v>3.90625E-2</c:v>
                </c:pt>
                <c:pt idx="180">
                  <c:v>3.90625E-2</c:v>
                </c:pt>
                <c:pt idx="181">
                  <c:v>3.90625E-2</c:v>
                </c:pt>
                <c:pt idx="182">
                  <c:v>3.90625E-2</c:v>
                </c:pt>
                <c:pt idx="183">
                  <c:v>3.90625E-2</c:v>
                </c:pt>
                <c:pt idx="184">
                  <c:v>3.90625E-2</c:v>
                </c:pt>
                <c:pt idx="185">
                  <c:v>3.90625E-2</c:v>
                </c:pt>
                <c:pt idx="186">
                  <c:v>3.90625E-2</c:v>
                </c:pt>
                <c:pt idx="187">
                  <c:v>3.90625E-2</c:v>
                </c:pt>
                <c:pt idx="188">
                  <c:v>3.90625E-2</c:v>
                </c:pt>
                <c:pt idx="189">
                  <c:v>3.90625E-2</c:v>
                </c:pt>
                <c:pt idx="190">
                  <c:v>3.90625E-2</c:v>
                </c:pt>
                <c:pt idx="191">
                  <c:v>3.90625E-2</c:v>
                </c:pt>
                <c:pt idx="192">
                  <c:v>3.90625E-2</c:v>
                </c:pt>
                <c:pt idx="193">
                  <c:v>3.90625E-2</c:v>
                </c:pt>
                <c:pt idx="194">
                  <c:v>3.90625E-2</c:v>
                </c:pt>
                <c:pt idx="195">
                  <c:v>3.90625E-2</c:v>
                </c:pt>
                <c:pt idx="196">
                  <c:v>3.90625E-2</c:v>
                </c:pt>
                <c:pt idx="197">
                  <c:v>3.90625E-2</c:v>
                </c:pt>
                <c:pt idx="198">
                  <c:v>3.90625E-2</c:v>
                </c:pt>
                <c:pt idx="199">
                  <c:v>3.90625E-2</c:v>
                </c:pt>
                <c:pt idx="200">
                  <c:v>3.90625E-2</c:v>
                </c:pt>
                <c:pt idx="201">
                  <c:v>3.90625E-2</c:v>
                </c:pt>
                <c:pt idx="202">
                  <c:v>3.90625E-2</c:v>
                </c:pt>
                <c:pt idx="203">
                  <c:v>3.90625E-2</c:v>
                </c:pt>
                <c:pt idx="204">
                  <c:v>3.90625E-2</c:v>
                </c:pt>
                <c:pt idx="205">
                  <c:v>3.90625E-2</c:v>
                </c:pt>
                <c:pt idx="206">
                  <c:v>3.90625E-2</c:v>
                </c:pt>
                <c:pt idx="207">
                  <c:v>3.90625E-2</c:v>
                </c:pt>
                <c:pt idx="208">
                  <c:v>3.90625E-2</c:v>
                </c:pt>
                <c:pt idx="209">
                  <c:v>3.90625E-2</c:v>
                </c:pt>
                <c:pt idx="210">
                  <c:v>4.6874999999999993E-2</c:v>
                </c:pt>
                <c:pt idx="211">
                  <c:v>4.6874999999999993E-2</c:v>
                </c:pt>
                <c:pt idx="212">
                  <c:v>4.6874999999999993E-2</c:v>
                </c:pt>
                <c:pt idx="213">
                  <c:v>4.6874999999999993E-2</c:v>
                </c:pt>
                <c:pt idx="214">
                  <c:v>4.6874999999999993E-2</c:v>
                </c:pt>
                <c:pt idx="215">
                  <c:v>4.6874999999999993E-2</c:v>
                </c:pt>
                <c:pt idx="216">
                  <c:v>4.6874999999999993E-2</c:v>
                </c:pt>
                <c:pt idx="217">
                  <c:v>4.6874999999999993E-2</c:v>
                </c:pt>
                <c:pt idx="218">
                  <c:v>4.6874999999999993E-2</c:v>
                </c:pt>
                <c:pt idx="219">
                  <c:v>4.6874999999999993E-2</c:v>
                </c:pt>
                <c:pt idx="220">
                  <c:v>4.6874999999999993E-2</c:v>
                </c:pt>
                <c:pt idx="221">
                  <c:v>4.6874999999999993E-2</c:v>
                </c:pt>
                <c:pt idx="222">
                  <c:v>4.6874999999999993E-2</c:v>
                </c:pt>
                <c:pt idx="223">
                  <c:v>4.6874999999999993E-2</c:v>
                </c:pt>
                <c:pt idx="224">
                  <c:v>4.6874999999999993E-2</c:v>
                </c:pt>
                <c:pt idx="225">
                  <c:v>4.6874999999999993E-2</c:v>
                </c:pt>
                <c:pt idx="226">
                  <c:v>4.6874999999999993E-2</c:v>
                </c:pt>
                <c:pt idx="227">
                  <c:v>4.6874999999999993E-2</c:v>
                </c:pt>
                <c:pt idx="228">
                  <c:v>4.6874999999999993E-2</c:v>
                </c:pt>
                <c:pt idx="229">
                  <c:v>4.6874999999999993E-2</c:v>
                </c:pt>
                <c:pt idx="230">
                  <c:v>4.6874999999999993E-2</c:v>
                </c:pt>
                <c:pt idx="231">
                  <c:v>4.6874999999999993E-2</c:v>
                </c:pt>
                <c:pt idx="232">
                  <c:v>4.6874999999999993E-2</c:v>
                </c:pt>
                <c:pt idx="233">
                  <c:v>4.6874999999999993E-2</c:v>
                </c:pt>
                <c:pt idx="234">
                  <c:v>4.6874999999999993E-2</c:v>
                </c:pt>
                <c:pt idx="235">
                  <c:v>4.6874999999999993E-2</c:v>
                </c:pt>
                <c:pt idx="236">
                  <c:v>4.6874999999999993E-2</c:v>
                </c:pt>
                <c:pt idx="237">
                  <c:v>4.6874999999999993E-2</c:v>
                </c:pt>
                <c:pt idx="238">
                  <c:v>5.4687499999999993E-2</c:v>
                </c:pt>
                <c:pt idx="239">
                  <c:v>5.4687499999999993E-2</c:v>
                </c:pt>
                <c:pt idx="240">
                  <c:v>5.4687499999999993E-2</c:v>
                </c:pt>
                <c:pt idx="241">
                  <c:v>5.4687499999999993E-2</c:v>
                </c:pt>
                <c:pt idx="242">
                  <c:v>5.4687499999999993E-2</c:v>
                </c:pt>
                <c:pt idx="243">
                  <c:v>5.4687499999999993E-2</c:v>
                </c:pt>
                <c:pt idx="244">
                  <c:v>5.4687499999999993E-2</c:v>
                </c:pt>
                <c:pt idx="245">
                  <c:v>5.4687499999999993E-2</c:v>
                </c:pt>
                <c:pt idx="246">
                  <c:v>5.4687499999999993E-2</c:v>
                </c:pt>
                <c:pt idx="247">
                  <c:v>5.4687499999999993E-2</c:v>
                </c:pt>
                <c:pt idx="248">
                  <c:v>5.4687499999999993E-2</c:v>
                </c:pt>
                <c:pt idx="249">
                  <c:v>5.4687499999999993E-2</c:v>
                </c:pt>
                <c:pt idx="250">
                  <c:v>4.6874999999999993E-2</c:v>
                </c:pt>
                <c:pt idx="251">
                  <c:v>4.6874999999999993E-2</c:v>
                </c:pt>
                <c:pt idx="252">
                  <c:v>4.6874999999999993E-2</c:v>
                </c:pt>
                <c:pt idx="253">
                  <c:v>5.4687499999999993E-2</c:v>
                </c:pt>
                <c:pt idx="254">
                  <c:v>5.4687499999999993E-2</c:v>
                </c:pt>
                <c:pt idx="255">
                  <c:v>5.4687499999999993E-2</c:v>
                </c:pt>
                <c:pt idx="256">
                  <c:v>5.4687499999999993E-2</c:v>
                </c:pt>
                <c:pt idx="257">
                  <c:v>5.4687499999999993E-2</c:v>
                </c:pt>
                <c:pt idx="258">
                  <c:v>5.4687499999999993E-2</c:v>
                </c:pt>
                <c:pt idx="259">
                  <c:v>5.4687499999999993E-2</c:v>
                </c:pt>
                <c:pt idx="260">
                  <c:v>5.4687499999999993E-2</c:v>
                </c:pt>
                <c:pt idx="261">
                  <c:v>5.4687499999999993E-2</c:v>
                </c:pt>
                <c:pt idx="262">
                  <c:v>5.4687499999999993E-2</c:v>
                </c:pt>
                <c:pt idx="263">
                  <c:v>5.4687499999999993E-2</c:v>
                </c:pt>
                <c:pt idx="264">
                  <c:v>5.4687499999999993E-2</c:v>
                </c:pt>
                <c:pt idx="265">
                  <c:v>5.4687499999999993E-2</c:v>
                </c:pt>
                <c:pt idx="266">
                  <c:v>5.4687499999999993E-2</c:v>
                </c:pt>
                <c:pt idx="267">
                  <c:v>5.4687499999999993E-2</c:v>
                </c:pt>
                <c:pt idx="268">
                  <c:v>5.4687499999999993E-2</c:v>
                </c:pt>
                <c:pt idx="269">
                  <c:v>5.4687499999999993E-2</c:v>
                </c:pt>
                <c:pt idx="270">
                  <c:v>5.4687499999999993E-2</c:v>
                </c:pt>
                <c:pt idx="271">
                  <c:v>5.4687499999999993E-2</c:v>
                </c:pt>
                <c:pt idx="272">
                  <c:v>5.4687499999999993E-2</c:v>
                </c:pt>
                <c:pt idx="273">
                  <c:v>5.4687499999999993E-2</c:v>
                </c:pt>
                <c:pt idx="274">
                  <c:v>5.4687499999999993E-2</c:v>
                </c:pt>
                <c:pt idx="275">
                  <c:v>5.4687499999999993E-2</c:v>
                </c:pt>
                <c:pt idx="276">
                  <c:v>5.4687499999999993E-2</c:v>
                </c:pt>
                <c:pt idx="277">
                  <c:v>5.4687499999999993E-2</c:v>
                </c:pt>
                <c:pt idx="278">
                  <c:v>5.4687499999999993E-2</c:v>
                </c:pt>
                <c:pt idx="279">
                  <c:v>5.4687499999999993E-2</c:v>
                </c:pt>
                <c:pt idx="280">
                  <c:v>5.4687499999999993E-2</c:v>
                </c:pt>
                <c:pt idx="281">
                  <c:v>5.4687499999999993E-2</c:v>
                </c:pt>
                <c:pt idx="282">
                  <c:v>5.4687499999999993E-2</c:v>
                </c:pt>
                <c:pt idx="283">
                  <c:v>5.4687499999999993E-2</c:v>
                </c:pt>
                <c:pt idx="284">
                  <c:v>5.4687499999999993E-2</c:v>
                </c:pt>
                <c:pt idx="285">
                  <c:v>5.4687499999999993E-2</c:v>
                </c:pt>
                <c:pt idx="286">
                  <c:v>5.4687499999999993E-2</c:v>
                </c:pt>
                <c:pt idx="287">
                  <c:v>5.4687499999999993E-2</c:v>
                </c:pt>
                <c:pt idx="288">
                  <c:v>5.4687499999999993E-2</c:v>
                </c:pt>
                <c:pt idx="289">
                  <c:v>5.4687499999999993E-2</c:v>
                </c:pt>
                <c:pt idx="290">
                  <c:v>5.4687499999999993E-2</c:v>
                </c:pt>
                <c:pt idx="291">
                  <c:v>5.4687499999999993E-2</c:v>
                </c:pt>
                <c:pt idx="292">
                  <c:v>5.4687499999999993E-2</c:v>
                </c:pt>
                <c:pt idx="293">
                  <c:v>5.4687499999999993E-2</c:v>
                </c:pt>
                <c:pt idx="294">
                  <c:v>5.4687499999999993E-2</c:v>
                </c:pt>
                <c:pt idx="295">
                  <c:v>5.4687499999999993E-2</c:v>
                </c:pt>
                <c:pt idx="296">
                  <c:v>5.4687499999999993E-2</c:v>
                </c:pt>
                <c:pt idx="297">
                  <c:v>5.4687499999999993E-2</c:v>
                </c:pt>
                <c:pt idx="298">
                  <c:v>5.4687499999999993E-2</c:v>
                </c:pt>
                <c:pt idx="299">
                  <c:v>5.4687499999999993E-2</c:v>
                </c:pt>
                <c:pt idx="300">
                  <c:v>5.4687499999999993E-2</c:v>
                </c:pt>
                <c:pt idx="301">
                  <c:v>5.4687499999999993E-2</c:v>
                </c:pt>
                <c:pt idx="302">
                  <c:v>5.4687499999999993E-2</c:v>
                </c:pt>
                <c:pt idx="303">
                  <c:v>5.4687499999999993E-2</c:v>
                </c:pt>
                <c:pt idx="304">
                  <c:v>5.4687499999999993E-2</c:v>
                </c:pt>
                <c:pt idx="305">
                  <c:v>5.4687499999999993E-2</c:v>
                </c:pt>
                <c:pt idx="306">
                  <c:v>5.4687499999999993E-2</c:v>
                </c:pt>
                <c:pt idx="307">
                  <c:v>5.4687499999999993E-2</c:v>
                </c:pt>
                <c:pt idx="308">
                  <c:v>5.4687499999999993E-2</c:v>
                </c:pt>
                <c:pt idx="309">
                  <c:v>5.4687499999999993E-2</c:v>
                </c:pt>
                <c:pt idx="310">
                  <c:v>5.4687499999999993E-2</c:v>
                </c:pt>
                <c:pt idx="311">
                  <c:v>5.4687499999999993E-2</c:v>
                </c:pt>
                <c:pt idx="312">
                  <c:v>5.4687499999999993E-2</c:v>
                </c:pt>
                <c:pt idx="313">
                  <c:v>5.4687499999999993E-2</c:v>
                </c:pt>
                <c:pt idx="314">
                  <c:v>5.4687499999999993E-2</c:v>
                </c:pt>
                <c:pt idx="315">
                  <c:v>5.4687499999999993E-2</c:v>
                </c:pt>
                <c:pt idx="316">
                  <c:v>5.4687499999999993E-2</c:v>
                </c:pt>
                <c:pt idx="317">
                  <c:v>5.4687499999999993E-2</c:v>
                </c:pt>
                <c:pt idx="318">
                  <c:v>5.4687499999999993E-2</c:v>
                </c:pt>
                <c:pt idx="319">
                  <c:v>5.4687499999999993E-2</c:v>
                </c:pt>
                <c:pt idx="320">
                  <c:v>5.4687499999999993E-2</c:v>
                </c:pt>
                <c:pt idx="321">
                  <c:v>5.4687499999999993E-2</c:v>
                </c:pt>
                <c:pt idx="322">
                  <c:v>5.4687499999999993E-2</c:v>
                </c:pt>
                <c:pt idx="323">
                  <c:v>5.4687499999999993E-2</c:v>
                </c:pt>
                <c:pt idx="324">
                  <c:v>5.4687499999999993E-2</c:v>
                </c:pt>
                <c:pt idx="325">
                  <c:v>5.4687499999999993E-2</c:v>
                </c:pt>
                <c:pt idx="326">
                  <c:v>5.4687499999999993E-2</c:v>
                </c:pt>
                <c:pt idx="327">
                  <c:v>5.4687499999999993E-2</c:v>
                </c:pt>
                <c:pt idx="328">
                  <c:v>5.4687499999999993E-2</c:v>
                </c:pt>
                <c:pt idx="329">
                  <c:v>5.4687499999999993E-2</c:v>
                </c:pt>
                <c:pt idx="330">
                  <c:v>5.4687499999999993E-2</c:v>
                </c:pt>
                <c:pt idx="331">
                  <c:v>5.4687499999999993E-2</c:v>
                </c:pt>
                <c:pt idx="332">
                  <c:v>5.4687499999999993E-2</c:v>
                </c:pt>
                <c:pt idx="333">
                  <c:v>5.4687499999999993E-2</c:v>
                </c:pt>
                <c:pt idx="334">
                  <c:v>5.4687499999999993E-2</c:v>
                </c:pt>
                <c:pt idx="335">
                  <c:v>5.4687499999999993E-2</c:v>
                </c:pt>
                <c:pt idx="336">
                  <c:v>5.4687499999999993E-2</c:v>
                </c:pt>
                <c:pt idx="337">
                  <c:v>5.4687499999999993E-2</c:v>
                </c:pt>
                <c:pt idx="338">
                  <c:v>6.2500000000000014E-2</c:v>
                </c:pt>
                <c:pt idx="339">
                  <c:v>6.2500000000000014E-2</c:v>
                </c:pt>
                <c:pt idx="340">
                  <c:v>6.2500000000000014E-2</c:v>
                </c:pt>
                <c:pt idx="341">
                  <c:v>7.0312499999999986E-2</c:v>
                </c:pt>
                <c:pt idx="342">
                  <c:v>7.0312499999999986E-2</c:v>
                </c:pt>
                <c:pt idx="343">
                  <c:v>7.0312499999999986E-2</c:v>
                </c:pt>
                <c:pt idx="344">
                  <c:v>7.0312499999999986E-2</c:v>
                </c:pt>
                <c:pt idx="345">
                  <c:v>7.0312499999999986E-2</c:v>
                </c:pt>
                <c:pt idx="346">
                  <c:v>6.2500000000000014E-2</c:v>
                </c:pt>
                <c:pt idx="347">
                  <c:v>6.2500000000000014E-2</c:v>
                </c:pt>
                <c:pt idx="348">
                  <c:v>6.2500000000000014E-2</c:v>
                </c:pt>
                <c:pt idx="349">
                  <c:v>6.2500000000000014E-2</c:v>
                </c:pt>
                <c:pt idx="350">
                  <c:v>6.2500000000000014E-2</c:v>
                </c:pt>
                <c:pt idx="351">
                  <c:v>6.2500000000000014E-2</c:v>
                </c:pt>
                <c:pt idx="352">
                  <c:v>6.2500000000000014E-2</c:v>
                </c:pt>
                <c:pt idx="353">
                  <c:v>6.2500000000000014E-2</c:v>
                </c:pt>
                <c:pt idx="354">
                  <c:v>6.2500000000000014E-2</c:v>
                </c:pt>
                <c:pt idx="355">
                  <c:v>6.2500000000000014E-2</c:v>
                </c:pt>
                <c:pt idx="356">
                  <c:v>6.2500000000000014E-2</c:v>
                </c:pt>
                <c:pt idx="357">
                  <c:v>6.2500000000000014E-2</c:v>
                </c:pt>
                <c:pt idx="358">
                  <c:v>6.2500000000000014E-2</c:v>
                </c:pt>
                <c:pt idx="359">
                  <c:v>6.2500000000000014E-2</c:v>
                </c:pt>
                <c:pt idx="360">
                  <c:v>6.2500000000000014E-2</c:v>
                </c:pt>
                <c:pt idx="361">
                  <c:v>6.2500000000000014E-2</c:v>
                </c:pt>
                <c:pt idx="362">
                  <c:v>6.2500000000000014E-2</c:v>
                </c:pt>
                <c:pt idx="363">
                  <c:v>6.2500000000000014E-2</c:v>
                </c:pt>
                <c:pt idx="364">
                  <c:v>6.2500000000000014E-2</c:v>
                </c:pt>
                <c:pt idx="365">
                  <c:v>6.2500000000000014E-2</c:v>
                </c:pt>
                <c:pt idx="366">
                  <c:v>6.2500000000000014E-2</c:v>
                </c:pt>
                <c:pt idx="367">
                  <c:v>6.2500000000000014E-2</c:v>
                </c:pt>
                <c:pt idx="368">
                  <c:v>6.2500000000000014E-2</c:v>
                </c:pt>
                <c:pt idx="369">
                  <c:v>6.2500000000000014E-2</c:v>
                </c:pt>
                <c:pt idx="370">
                  <c:v>6.2500000000000014E-2</c:v>
                </c:pt>
                <c:pt idx="371">
                  <c:v>6.2500000000000014E-2</c:v>
                </c:pt>
                <c:pt idx="372">
                  <c:v>6.2500000000000014E-2</c:v>
                </c:pt>
                <c:pt idx="373">
                  <c:v>6.2500000000000014E-2</c:v>
                </c:pt>
                <c:pt idx="374">
                  <c:v>6.2500000000000014E-2</c:v>
                </c:pt>
                <c:pt idx="375">
                  <c:v>7.0312499999999986E-2</c:v>
                </c:pt>
                <c:pt idx="376">
                  <c:v>7.0312499999999986E-2</c:v>
                </c:pt>
                <c:pt idx="377">
                  <c:v>7.0312499999999986E-2</c:v>
                </c:pt>
                <c:pt idx="378">
                  <c:v>7.0312499999999986E-2</c:v>
                </c:pt>
                <c:pt idx="379">
                  <c:v>7.0312499999999986E-2</c:v>
                </c:pt>
                <c:pt idx="380">
                  <c:v>7.0312499999999986E-2</c:v>
                </c:pt>
              </c:numCache>
            </c:numRef>
          </c:val>
          <c:smooth val="0"/>
          <c:extLst>
            <c:ext xmlns:c16="http://schemas.microsoft.com/office/drawing/2014/chart" uri="{C3380CC4-5D6E-409C-BE32-E72D297353CC}">
              <c16:uniqueId val="{00000000-550D-C84A-9244-67FB1FB86D0B}"/>
            </c:ext>
          </c:extLst>
        </c:ser>
        <c:dLbls>
          <c:showLegendKey val="0"/>
          <c:showVal val="0"/>
          <c:showCatName val="0"/>
          <c:showSerName val="0"/>
          <c:showPercent val="0"/>
          <c:showBubbleSize val="0"/>
        </c:dLbls>
        <c:smooth val="0"/>
        <c:axId val="859858239"/>
        <c:axId val="859920095"/>
      </c:lineChart>
      <c:catAx>
        <c:axId val="859858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59920095"/>
        <c:crosses val="autoZero"/>
        <c:auto val="1"/>
        <c:lblAlgn val="ctr"/>
        <c:lblOffset val="100"/>
        <c:noMultiLvlLbl val="0"/>
      </c:catAx>
      <c:valAx>
        <c:axId val="859920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598582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0.62084</cdr:x>
      <cdr:y>0.67405</cdr:y>
    </cdr:from>
    <cdr:to>
      <cdr:x>0.98224</cdr:x>
      <cdr:y>0.89027</cdr:y>
    </cdr:to>
    <cdr:sp macro="" textlink="">
      <cdr:nvSpPr>
        <cdr:cNvPr id="2" name="CasellaDiTesto 1">
          <a:extLst xmlns:a="http://schemas.openxmlformats.org/drawingml/2006/main">
            <a:ext uri="{FF2B5EF4-FFF2-40B4-BE49-F238E27FC236}">
              <a16:creationId xmlns:a16="http://schemas.microsoft.com/office/drawing/2014/main" id="{206ED3FD-E898-4FF7-BB7F-310D3DC24C97}"/>
            </a:ext>
          </a:extLst>
        </cdr:cNvPr>
        <cdr:cNvSpPr txBox="1"/>
      </cdr:nvSpPr>
      <cdr:spPr>
        <a:xfrm xmlns:a="http://schemas.openxmlformats.org/drawingml/2006/main">
          <a:off x="5637530" y="3262286"/>
          <a:ext cx="3281680" cy="104648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it-IT" sz="2000" dirty="0">
              <a:solidFill>
                <a:srgbClr val="FF0000"/>
              </a:solidFill>
            </a:rPr>
            <a:t>Si allega nella slide seguente l'andamento dell'SNR medio </a:t>
          </a:r>
        </a:p>
        <a:p xmlns:a="http://schemas.openxmlformats.org/drawingml/2006/main">
          <a:endParaRPr lang="it-IT" sz="1100" dirty="0"/>
        </a:p>
      </cdr:txBody>
    </cdr:sp>
  </cdr:relSizeAnchor>
  <cdr:relSizeAnchor xmlns:cdr="http://schemas.openxmlformats.org/drawingml/2006/chartDrawing">
    <cdr:from>
      <cdr:x>0.12741</cdr:x>
      <cdr:y>0.5</cdr:y>
    </cdr:from>
    <cdr:to>
      <cdr:x>0.48545</cdr:x>
      <cdr:y>0.86183</cdr:y>
    </cdr:to>
    <cdr:sp macro="" textlink="">
      <cdr:nvSpPr>
        <cdr:cNvPr id="3" name="CasellaDiTesto 2">
          <a:extLst xmlns:a="http://schemas.openxmlformats.org/drawingml/2006/main">
            <a:ext uri="{FF2B5EF4-FFF2-40B4-BE49-F238E27FC236}">
              <a16:creationId xmlns:a16="http://schemas.microsoft.com/office/drawing/2014/main" id="{B92397D7-EDD3-46BC-8369-AFFBA5CFCC06}"/>
            </a:ext>
          </a:extLst>
        </cdr:cNvPr>
        <cdr:cNvSpPr txBox="1"/>
      </cdr:nvSpPr>
      <cdr:spPr>
        <a:xfrm xmlns:a="http://schemas.openxmlformats.org/drawingml/2006/main">
          <a:off x="1156970" y="2419927"/>
          <a:ext cx="3251200" cy="175121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it-IT" sz="2000" dirty="0"/>
            <a:t>Il rapporto segnale-rumore subisce le stesse variazioni negli stessi intervalli analizzati nella slide </a:t>
          </a:r>
          <a:r>
            <a:rPr lang="it-IT" sz="2000" dirty="0" err="1"/>
            <a:t>precendete</a:t>
          </a:r>
          <a:endParaRPr lang="it-IT"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egnaposto intestazione 1"/>
          <p:cNvSpPr txBox="1">
            <a:spLocks noGrp="1"/>
          </p:cNvSpPr>
          <p:nvPr>
            <p:ph type="hdr" sz="quarter"/>
          </p:nvPr>
        </p:nvSpPr>
        <p:spPr>
          <a:xfrm>
            <a:off x="0" y="0"/>
            <a:ext cx="2949120" cy="495720"/>
          </a:xfrm>
          <a:prstGeom prst="rect">
            <a:avLst/>
          </a:prstGeom>
          <a:noFill/>
          <a:ln>
            <a:noFill/>
          </a:ln>
        </p:spPr>
        <p:txBody>
          <a:bodyPr vert="horz" lIns="90000" tIns="45000" rIns="90000" bIns="45000" compatLnSpc="1"/>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it-IT" sz="1400" b="0" i="0" u="none" strike="noStrike" baseline="0">
              <a:ln>
                <a:noFill/>
              </a:ln>
              <a:solidFill>
                <a:srgbClr val="000000"/>
              </a:solidFill>
              <a:latin typeface="Times" pitchFamily="18"/>
              <a:ea typeface="DejaVu Sans" pitchFamily="2"/>
              <a:cs typeface="Lohit Hindi" pitchFamily="2"/>
            </a:endParaRPr>
          </a:p>
        </p:txBody>
      </p:sp>
      <p:sp>
        <p:nvSpPr>
          <p:cNvPr id="3" name="Segnaposto data 2"/>
          <p:cNvSpPr txBox="1">
            <a:spLocks noGrp="1"/>
          </p:cNvSpPr>
          <p:nvPr>
            <p:ph type="dt" sz="quarter" idx="1"/>
          </p:nvPr>
        </p:nvSpPr>
        <p:spPr>
          <a:xfrm>
            <a:off x="3847320" y="0"/>
            <a:ext cx="2949120" cy="495720"/>
          </a:xfrm>
          <a:prstGeom prst="rect">
            <a:avLst/>
          </a:prstGeom>
          <a:noFill/>
          <a:ln>
            <a:noFill/>
          </a:ln>
        </p:spPr>
        <p:txBody>
          <a:bodyPr vert="horz" lIns="90000" tIns="45000" rIns="90000" bIns="45000" compatLnSpc="1"/>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4B7EC170-1CB3-41AD-8FC2-9294389A3E64}" type="datetimeFigureOut">
              <a:rPr lang="it-IT"/>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14/03/2022</a:t>
            </a:fld>
            <a:endParaRPr lang="it-IT" sz="1400" b="0" i="0" u="none" strike="noStrike" baseline="0">
              <a:ln>
                <a:noFill/>
              </a:ln>
              <a:solidFill>
                <a:srgbClr val="000000"/>
              </a:solidFill>
              <a:latin typeface="Times" pitchFamily="18"/>
              <a:ea typeface="DejaVu Sans" pitchFamily="2"/>
              <a:cs typeface="Lohit Hindi" pitchFamily="2"/>
            </a:endParaRPr>
          </a:p>
        </p:txBody>
      </p:sp>
      <p:sp>
        <p:nvSpPr>
          <p:cNvPr id="4" name="Segnaposto piè di pagina 3"/>
          <p:cNvSpPr txBox="1">
            <a:spLocks noGrp="1"/>
          </p:cNvSpPr>
          <p:nvPr>
            <p:ph type="ftr" sz="quarter" idx="2"/>
          </p:nvPr>
        </p:nvSpPr>
        <p:spPr>
          <a:xfrm>
            <a:off x="0" y="9429120"/>
            <a:ext cx="2949120" cy="495720"/>
          </a:xfrm>
          <a:prstGeom prst="rect">
            <a:avLst/>
          </a:prstGeom>
          <a:noFill/>
          <a:ln>
            <a:noFill/>
          </a:ln>
        </p:spPr>
        <p:txBody>
          <a:bodyPr vert="horz" lIns="90000" tIns="45000" rIns="90000" bIns="45000" anchor="b" compatLnSpc="1"/>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it-IT" sz="1400" b="0" i="0" u="none" strike="noStrike" baseline="0">
              <a:ln>
                <a:noFill/>
              </a:ln>
              <a:solidFill>
                <a:srgbClr val="000000"/>
              </a:solidFill>
              <a:latin typeface="Times" pitchFamily="18"/>
              <a:ea typeface="DejaVu Sans" pitchFamily="2"/>
              <a:cs typeface="Lohit Hindi" pitchFamily="2"/>
            </a:endParaRPr>
          </a:p>
        </p:txBody>
      </p:sp>
      <p:sp>
        <p:nvSpPr>
          <p:cNvPr id="5" name="Segnaposto numero diapositiva 4"/>
          <p:cNvSpPr txBox="1">
            <a:spLocks noGrp="1"/>
          </p:cNvSpPr>
          <p:nvPr>
            <p:ph type="sldNum" sz="quarter" idx="3"/>
          </p:nvPr>
        </p:nvSpPr>
        <p:spPr>
          <a:xfrm>
            <a:off x="3847320" y="9429120"/>
            <a:ext cx="2949120" cy="495720"/>
          </a:xfrm>
          <a:prstGeom prst="rect">
            <a:avLst/>
          </a:prstGeom>
          <a:noFill/>
          <a:ln>
            <a:noFill/>
          </a:ln>
        </p:spPr>
        <p:txBody>
          <a:bodyPr vert="horz" lIns="90000" tIns="45000" rIns="90000" bIns="45000" anchor="b" compatLnSpc="1"/>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0B66B7C3-E2B2-4AA3-B43D-6208B74ADEA6}" type="slidenum">
              <a:rPr/>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‹N›</a:t>
            </a:fld>
            <a:endParaRPr lang="it-IT" sz="1400" b="0" i="0" u="none" strike="noStrike" baseline="0">
              <a:ln>
                <a:noFill/>
              </a:ln>
              <a:solidFill>
                <a:srgbClr val="000000"/>
              </a:solidFill>
              <a:latin typeface="Times" pitchFamily="18"/>
              <a:ea typeface="DejaVu Sans" pitchFamily="2"/>
              <a:cs typeface="Lohit Hindi" pitchFamily="2"/>
            </a:endParaRPr>
          </a:p>
        </p:txBody>
      </p:sp>
    </p:spTree>
    <p:extLst>
      <p:ext uri="{BB962C8B-B14F-4D97-AF65-F5344CB8AC3E}">
        <p14:creationId xmlns:p14="http://schemas.microsoft.com/office/powerpoint/2010/main" val="87621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ttangolo 1"/>
          <p:cNvSpPr>
            <a:spLocks noMove="1" noResize="1"/>
          </p:cNvSpPr>
          <p:nvPr/>
        </p:nvSpPr>
        <p:spPr>
          <a:xfrm>
            <a:off x="0" y="0"/>
            <a:ext cx="6796800" cy="9925200"/>
          </a:xfrm>
          <a:prstGeom prst="rect">
            <a:avLst/>
          </a:prstGeom>
          <a:solidFill>
            <a:srgbClr val="FFFFFF"/>
          </a:solidFill>
          <a:ln>
            <a:noFill/>
            <a:prstDash val="solid"/>
          </a:ln>
        </p:spPr>
        <p:txBody>
          <a:bodyPr vert="horz" lIns="90000" tIns="45000" rIns="90000" bIns="45000" anchor="ctr" anchorCtr="1" compatLnSpc="1"/>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it-IT" sz="2400" b="0" i="0" u="none" strike="noStrike" baseline="0">
              <a:ln>
                <a:noFill/>
              </a:ln>
              <a:solidFill>
                <a:srgbClr val="000000"/>
              </a:solidFill>
              <a:latin typeface="Times" pitchFamily="18"/>
              <a:ea typeface="DejaVu Sans" pitchFamily="2"/>
              <a:cs typeface="Lohit Hindi" pitchFamily="2"/>
            </a:endParaRPr>
          </a:p>
        </p:txBody>
      </p:sp>
      <p:sp>
        <p:nvSpPr>
          <p:cNvPr id="3" name="Segnaposto intestazione 2"/>
          <p:cNvSpPr txBox="1">
            <a:spLocks noGrp="1"/>
          </p:cNvSpPr>
          <p:nvPr>
            <p:ph type="hdr" sz="quarter"/>
          </p:nvPr>
        </p:nvSpPr>
        <p:spPr>
          <a:xfrm>
            <a:off x="0" y="0"/>
            <a:ext cx="2946239" cy="49716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it-IT" sz="1200" b="0" i="0" u="none" strike="noStrike" baseline="0">
                <a:solidFill>
                  <a:srgbClr val="000000"/>
                </a:solidFill>
                <a:latin typeface="Times" pitchFamily="18"/>
                <a:ea typeface="DejaVu Sans" pitchFamily="2"/>
                <a:cs typeface="DejaVu Sans" pitchFamily="2"/>
              </a:defRPr>
            </a:lvl1pPr>
          </a:lstStyle>
          <a:p>
            <a:pPr lvl="0"/>
            <a:endParaRPr lang="it-IT"/>
          </a:p>
        </p:txBody>
      </p:sp>
      <p:sp>
        <p:nvSpPr>
          <p:cNvPr id="4" name="Segnaposto data 3"/>
          <p:cNvSpPr txBox="1">
            <a:spLocks noGrp="1"/>
          </p:cNvSpPr>
          <p:nvPr>
            <p:ph type="dt" idx="1"/>
          </p:nvPr>
        </p:nvSpPr>
        <p:spPr>
          <a:xfrm>
            <a:off x="3851279" y="0"/>
            <a:ext cx="2946239" cy="497160"/>
          </a:xfrm>
          <a:prstGeom prst="rect">
            <a:avLst/>
          </a:prstGeom>
          <a:noFill/>
          <a:ln>
            <a:noFill/>
          </a:ln>
        </p:spPr>
        <p:txBody>
          <a:bodyPr vert="horz" wrap="square" lIns="90000" tIns="46800" rIns="90000" bIns="46800" anchor="t"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it-IT" sz="1200" b="0" i="0" u="none" strike="noStrike" baseline="0">
                <a:solidFill>
                  <a:srgbClr val="000000"/>
                </a:solidFill>
                <a:latin typeface="Times" pitchFamily="18"/>
                <a:ea typeface="DejaVu Sans" pitchFamily="2"/>
                <a:cs typeface="DejaVu Sans" pitchFamily="2"/>
              </a:defRPr>
            </a:lvl1pPr>
          </a:lstStyle>
          <a:p>
            <a:pPr lvl="0"/>
            <a:fld id="{A2CCE629-2C6F-4BB6-A68D-19F65CE8A757}" type="datetimeFigureOut">
              <a:rPr lang="it-IT"/>
              <a:pPr lvl="0"/>
              <a:t>14/03/2022</a:t>
            </a:fld>
            <a:endParaRPr lang="it-IT"/>
          </a:p>
        </p:txBody>
      </p:sp>
      <p:sp>
        <p:nvSpPr>
          <p:cNvPr id="5" name="Segnaposto immagine diapositiva 4"/>
          <p:cNvSpPr>
            <a:spLocks noGrp="1" noRot="1" noChangeAspect="1"/>
          </p:cNvSpPr>
          <p:nvPr>
            <p:ph type="sldImg" idx="2"/>
          </p:nvPr>
        </p:nvSpPr>
        <p:spPr>
          <a:xfrm>
            <a:off x="917280" y="744120"/>
            <a:ext cx="4964040" cy="3723120"/>
          </a:xfrm>
          <a:prstGeom prst="rect">
            <a:avLst/>
          </a:prstGeom>
          <a:noFill/>
          <a:ln>
            <a:noFill/>
            <a:prstDash val="solid"/>
          </a:ln>
        </p:spPr>
      </p:sp>
      <p:sp>
        <p:nvSpPr>
          <p:cNvPr id="6" name="Segnaposto note 5"/>
          <p:cNvSpPr txBox="1">
            <a:spLocks noGrp="1"/>
          </p:cNvSpPr>
          <p:nvPr>
            <p:ph type="body" sz="quarter" idx="3"/>
          </p:nvPr>
        </p:nvSpPr>
        <p:spPr>
          <a:xfrm>
            <a:off x="906479" y="4714560"/>
            <a:ext cx="4984560" cy="446760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Times" pitchFamily="18"/>
              <a:buChar char="•"/>
            </a:lvl2pPr>
            <a:lvl3pPr lvl="2">
              <a:buClr>
                <a:srgbClr val="000000"/>
              </a:buClr>
              <a:buSzPct val="100000"/>
              <a:buFont typeface="Times" pitchFamily="18"/>
              <a:buChar char="•"/>
            </a:lvl3pPr>
            <a:lvl4pPr lvl="3">
              <a:buClr>
                <a:srgbClr val="000000"/>
              </a:buClr>
              <a:buSzPct val="100000"/>
              <a:buFont typeface="Times" pitchFamily="18"/>
              <a:buChar char="•"/>
            </a:lvl4pPr>
            <a:lvl5pPr lvl="4">
              <a:buClr>
                <a:srgbClr val="000000"/>
              </a:buClr>
              <a:buSzPct val="100000"/>
              <a:buFont typeface="Times" pitchFamily="18"/>
              <a:buChar char="•"/>
            </a:lvl5pPr>
            <a:lvl6pPr lvl="5">
              <a:buClr>
                <a:srgbClr val="000000"/>
              </a:buClr>
              <a:buSzPct val="100000"/>
              <a:buFont typeface="Times" pitchFamily="18"/>
              <a:buChar char="•"/>
            </a:lvl6pPr>
            <a:lvl7pPr lvl="6">
              <a:buClr>
                <a:srgbClr val="000000"/>
              </a:buClr>
              <a:buSzPct val="100000"/>
              <a:buFont typeface="Times" pitchFamily="18"/>
              <a:buChar char="•"/>
            </a:lvl7pPr>
            <a:lvl8pPr lvl="7">
              <a:buClr>
                <a:srgbClr val="000000"/>
              </a:buClr>
              <a:buSzPct val="100000"/>
              <a:buFont typeface="Times" pitchFamily="18"/>
              <a:buChar char="•"/>
            </a:lvl8pPr>
            <a:lvl9pPr lvl="8">
              <a:buClr>
                <a:srgbClr val="000000"/>
              </a:buClr>
              <a:buSzPct val="100000"/>
              <a:buFont typeface="Times" pitchFamily="18"/>
              <a:buChar char="•"/>
            </a:lvl9pPr>
          </a:lstStyle>
          <a:p>
            <a:endParaRPr lang="it-IT"/>
          </a:p>
        </p:txBody>
      </p:sp>
      <p:sp>
        <p:nvSpPr>
          <p:cNvPr id="7" name="Segnaposto piè di pagina 6"/>
          <p:cNvSpPr txBox="1">
            <a:spLocks noGrp="1"/>
          </p:cNvSpPr>
          <p:nvPr>
            <p:ph type="ftr" sz="quarter" idx="4"/>
          </p:nvPr>
        </p:nvSpPr>
        <p:spPr>
          <a:xfrm>
            <a:off x="0" y="9429480"/>
            <a:ext cx="2946239" cy="497160"/>
          </a:xfrm>
          <a:prstGeom prst="rect">
            <a:avLst/>
          </a:prstGeom>
          <a:noFill/>
          <a:ln>
            <a:noFill/>
          </a:ln>
        </p:spPr>
        <p:txBody>
          <a:bodyPr vert="horz" wrap="square" lIns="90000" tIns="46800" rIns="90000" bIns="46800" anchor="b"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it-IT" sz="1200" b="0" i="0" u="none" strike="noStrike" baseline="0">
                <a:solidFill>
                  <a:srgbClr val="000000"/>
                </a:solidFill>
                <a:latin typeface="Times" pitchFamily="18"/>
                <a:ea typeface="DejaVu Sans" pitchFamily="2"/>
                <a:cs typeface="DejaVu Sans" pitchFamily="2"/>
              </a:defRPr>
            </a:lvl1pPr>
          </a:lstStyle>
          <a:p>
            <a:pPr lvl="0"/>
            <a:endParaRPr lang="it-IT"/>
          </a:p>
        </p:txBody>
      </p:sp>
      <p:sp>
        <p:nvSpPr>
          <p:cNvPr id="8" name="Segnaposto numero diapositiva 7"/>
          <p:cNvSpPr txBox="1">
            <a:spLocks noGrp="1"/>
          </p:cNvSpPr>
          <p:nvPr>
            <p:ph type="sldNum" sz="quarter" idx="5"/>
          </p:nvPr>
        </p:nvSpPr>
        <p:spPr>
          <a:xfrm>
            <a:off x="3851279" y="9429480"/>
            <a:ext cx="2946239" cy="497160"/>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it-IT" sz="1200" b="0" i="0" u="none" strike="noStrike" baseline="0">
                <a:solidFill>
                  <a:srgbClr val="000000"/>
                </a:solidFill>
                <a:latin typeface="Times" pitchFamily="18"/>
                <a:ea typeface="DejaVu Sans" pitchFamily="2"/>
                <a:cs typeface="DejaVu Sans" pitchFamily="2"/>
              </a:defRPr>
            </a:lvl1pPr>
          </a:lstStyle>
          <a:p>
            <a:pPr lvl="0"/>
            <a:fld id="{D4EA0611-6E8A-498B-AC44-4B25849EFDB4}" type="slidenum">
              <a:rPr/>
              <a:pPr lvl="0"/>
              <a:t>‹N›</a:t>
            </a:fld>
            <a:endParaRPr lang="it-IT"/>
          </a:p>
        </p:txBody>
      </p:sp>
    </p:spTree>
    <p:extLst>
      <p:ext uri="{BB962C8B-B14F-4D97-AF65-F5344CB8AC3E}">
        <p14:creationId xmlns:p14="http://schemas.microsoft.com/office/powerpoint/2010/main" val="2954184090"/>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it-IT" sz="1200" b="0" i="0" u="none" strike="noStrike" baseline="0">
        <a:ln>
          <a:noFill/>
        </a:ln>
        <a:solidFill>
          <a:srgbClr val="000000"/>
        </a:solidFill>
        <a:latin typeface="Time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7"/>
          <p:cNvSpPr txBox="1">
            <a:spLocks noGrp="1"/>
          </p:cNvSpPr>
          <p:nvPr>
            <p:ph type="sldNum" sz="quarter" idx="5"/>
          </p:nvPr>
        </p:nvSpPr>
        <p:spPr>
          <a:ln/>
        </p:spPr>
        <p:txBody>
          <a:bodyPr vert="horz" wrap="square" lIns="90000" tIns="46800" rIns="90000" bIns="46800" anchor="b" anchorCtr="0" compatLnSpc="1"/>
          <a:lstStyle/>
          <a:p>
            <a:pPr lvl="0"/>
            <a:fld id="{B0CAC7B4-3798-4936-8705-36D58079C737}" type="slidenum">
              <a:rPr/>
              <a:pPr lvl="0"/>
              <a:t>1</a:t>
            </a:fld>
            <a:endParaRPr lang="it-IT"/>
          </a:p>
        </p:txBody>
      </p:sp>
      <p:sp>
        <p:nvSpPr>
          <p:cNvPr id="2" name="Segnaposto immagine diapositiva 1"/>
          <p:cNvSpPr>
            <a:spLocks noGrp="1" noRot="1" noChangeAspect="1" noResize="1"/>
          </p:cNvSpPr>
          <p:nvPr>
            <p:ph type="sldImg"/>
          </p:nvPr>
        </p:nvSpPr>
        <p:spPr>
          <a:xfrm>
            <a:off x="688975" y="803275"/>
            <a:ext cx="5360988" cy="4021138"/>
          </a:xfrm>
          <a:solidFill>
            <a:schemeClr val="accent1"/>
          </a:solidFill>
          <a:ln w="25400">
            <a:solidFill>
              <a:schemeClr val="accent1">
                <a:shade val="50000"/>
              </a:schemeClr>
            </a:solidFill>
            <a:prstDash val="solid"/>
          </a:ln>
        </p:spPr>
      </p:sp>
      <p:sp>
        <p:nvSpPr>
          <p:cNvPr id="3" name="Segnaposto note 2"/>
          <p:cNvSpPr txBox="1">
            <a:spLocks noGrp="1"/>
          </p:cNvSpPr>
          <p:nvPr>
            <p:ph type="body" sz="quarter" idx="1"/>
          </p:nvPr>
        </p:nvSpPr>
        <p:spPr>
          <a:xfrm>
            <a:off x="906479" y="4714560"/>
            <a:ext cx="4984560" cy="184666"/>
          </a:xfrm>
        </p:spPr>
        <p:txBody>
          <a:bodyPr>
            <a:spAutoFit/>
          </a:bodyPr>
          <a:lstStyle>
            <a:defPPr lvl="0">
              <a:buNone/>
            </a:defPPr>
            <a:lvl1pPr lvl="0">
              <a:buNone/>
            </a:lvl1pPr>
            <a:lvl2pPr lvl="1">
              <a:buClr>
                <a:srgbClr val="000000"/>
              </a:buClr>
              <a:buSzPct val="100000"/>
              <a:buFont typeface="Times" pitchFamily="18"/>
              <a:buChar char="•"/>
            </a:lvl2pPr>
            <a:lvl3pPr lvl="2">
              <a:buClr>
                <a:srgbClr val="000000"/>
              </a:buClr>
              <a:buSzPct val="100000"/>
              <a:buFont typeface="Times" pitchFamily="18"/>
              <a:buChar char="•"/>
            </a:lvl3pPr>
            <a:lvl4pPr lvl="3">
              <a:buClr>
                <a:srgbClr val="000000"/>
              </a:buClr>
              <a:buSzPct val="100000"/>
              <a:buFont typeface="Times" pitchFamily="18"/>
              <a:buChar char="•"/>
            </a:lvl4pPr>
            <a:lvl5pPr lvl="4">
              <a:buClr>
                <a:srgbClr val="000000"/>
              </a:buClr>
              <a:buSzPct val="100000"/>
              <a:buFont typeface="Times" pitchFamily="18"/>
              <a:buChar char="•"/>
            </a:lvl5pPr>
            <a:lvl6pPr lvl="5">
              <a:buClr>
                <a:srgbClr val="000000"/>
              </a:buClr>
              <a:buSzPct val="100000"/>
              <a:buFont typeface="Times" pitchFamily="18"/>
              <a:buChar char="•"/>
            </a:lvl6pPr>
            <a:lvl7pPr lvl="6">
              <a:buClr>
                <a:srgbClr val="000000"/>
              </a:buClr>
              <a:buSzPct val="100000"/>
              <a:buFont typeface="Times" pitchFamily="18"/>
              <a:buChar char="•"/>
            </a:lvl7pPr>
            <a:lvl8pPr lvl="7">
              <a:buClr>
                <a:srgbClr val="000000"/>
              </a:buClr>
              <a:buSzPct val="100000"/>
              <a:buFont typeface="Times" pitchFamily="18"/>
              <a:buChar char="•"/>
            </a:lvl8pPr>
            <a:lvl9pPr lvl="8">
              <a:buClr>
                <a:srgbClr val="000000"/>
              </a:buClr>
              <a:buSzPct val="100000"/>
              <a:buFont typeface="Times" pitchFamily="18"/>
              <a:buChar char="•"/>
            </a:lvl9pPr>
          </a:lstStyle>
          <a:p>
            <a:endParaRPr lang="it-IT" kern="1200"/>
          </a:p>
        </p:txBody>
      </p:sp>
    </p:spTree>
    <p:extLst>
      <p:ext uri="{BB962C8B-B14F-4D97-AF65-F5344CB8AC3E}">
        <p14:creationId xmlns:p14="http://schemas.microsoft.com/office/powerpoint/2010/main" val="366041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68" name="Rettangolo 167"/>
          <p:cNvSpPr/>
          <p:nvPr/>
        </p:nvSpPr>
        <p:spPr>
          <a:xfrm>
            <a:off x="0" y="3832224"/>
            <a:ext cx="9144000" cy="3025775"/>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69" name="Gruppo 168"/>
          <p:cNvGrpSpPr/>
          <p:nvPr/>
        </p:nvGrpSpPr>
        <p:grpSpPr>
          <a:xfrm>
            <a:off x="48007" y="3832827"/>
            <a:ext cx="9036647" cy="180000"/>
            <a:chOff x="1218340" y="275867"/>
            <a:chExt cx="17715122" cy="567843"/>
          </a:xfrm>
        </p:grpSpPr>
        <p:cxnSp>
          <p:nvCxnSpPr>
            <p:cNvPr id="170" name="Connettore 1 169"/>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3" name="Connettore 1 25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4" name="Connettore 1 25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5" name="Connettore 1 25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6" name="Connettore 1 25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7" name="Connettore 1 25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8" name="Connettore 1 25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9" name="Connettore 1 25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0" name="Connettore 1 25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1" name="Connettore 1 26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2" name="Connettore 1 26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3" name="Connettore 1 26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4" name="Connettore 1 26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5" name="Connettore 1 26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6" name="Connettore 1 26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7" name="Connettore 1 26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8" name="Connettore 1 26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9" name="Connettore 1 26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0" name="Connettore 1 26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1" name="Connettore 1 27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2" name="Connettore 1 27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3" name="Connettore 1 27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4" name="Connettore 1 27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5" name="Connettore 1 27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6" name="Connettore 1 27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7" name="Connettore 1 27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8" name="Connettore 1 27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9" name="Connettore 1 27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0" name="Connettore 1 27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1" name="Connettore 1 28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2" name="Connettore 1 28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3" name="Connettore 1 28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4" name="Connettore 1 28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5" name="Connettore 1 28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6" name="Connettore 1 28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7" name="Connettore 1 28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8" name="Connettore 1 28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9" name="Connettore 1 28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 name="Titolo 1"/>
          <p:cNvSpPr>
            <a:spLocks noGrp="1"/>
          </p:cNvSpPr>
          <p:nvPr>
            <p:ph type="ctrTitle"/>
          </p:nvPr>
        </p:nvSpPr>
        <p:spPr>
          <a:xfrm>
            <a:off x="641534" y="4149725"/>
            <a:ext cx="7772400" cy="968375"/>
          </a:xfrm>
        </p:spPr>
        <p:txBody>
          <a:bodyPr>
            <a:normAutofit/>
          </a:bodyPr>
          <a:lstStyle>
            <a:lvl1pPr>
              <a:defRPr sz="3600"/>
            </a:lvl1pPr>
          </a:lstStyle>
          <a:p>
            <a:r>
              <a:rPr lang="it-IT"/>
              <a:t>Fare clic per modificare lo stile del titolo</a:t>
            </a:r>
          </a:p>
        </p:txBody>
      </p:sp>
      <p:sp>
        <p:nvSpPr>
          <p:cNvPr id="3" name="Sottotitolo 2"/>
          <p:cNvSpPr>
            <a:spLocks noGrp="1"/>
          </p:cNvSpPr>
          <p:nvPr>
            <p:ph type="subTitle" idx="1"/>
          </p:nvPr>
        </p:nvSpPr>
        <p:spPr>
          <a:xfrm>
            <a:off x="641534" y="5260975"/>
            <a:ext cx="7772400" cy="13335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Tree>
    <p:extLst>
      <p:ext uri="{BB962C8B-B14F-4D97-AF65-F5344CB8AC3E}">
        <p14:creationId xmlns:p14="http://schemas.microsoft.com/office/powerpoint/2010/main" val="240487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14/03/2022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28033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14/03/2022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894574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14/03/2022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944186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Diapositiva tito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636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Diapositiva titolo">
    <p:spTree>
      <p:nvGrpSpPr>
        <p:cNvPr id="1" name=""/>
        <p:cNvGrpSpPr/>
        <p:nvPr/>
      </p:nvGrpSpPr>
      <p:grpSpPr>
        <a:xfrm>
          <a:off x="0" y="0"/>
          <a:ext cx="0" cy="0"/>
          <a:chOff x="0" y="0"/>
          <a:chExt cx="0" cy="0"/>
        </a:xfrm>
      </p:grpSpPr>
      <p:pic>
        <p:nvPicPr>
          <p:cNvPr id="127" name="Immagine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035552"/>
          </a:xfrm>
          <a:prstGeom prst="rect">
            <a:avLst/>
          </a:prstGeom>
        </p:spPr>
      </p:pic>
      <p:pic>
        <p:nvPicPr>
          <p:cNvPr id="3" name="Picture 4" descr="Y:\IMMAGINE _COORDINATA_2014\LOGO_UFFICIALE\01_Polimi_centrato\eps\01_Polimi_centrato_COL_negativ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5" y="1996654"/>
            <a:ext cx="2133600" cy="1573118"/>
          </a:xfrm>
          <a:prstGeom prst="rect">
            <a:avLst/>
          </a:prstGeom>
          <a:noFill/>
          <a:extLst>
            <a:ext uri="{909E8E84-426E-40DD-AFC4-6F175D3DCCD1}">
              <a14:hiddenFill xmlns:a14="http://schemas.microsoft.com/office/drawing/2010/main">
                <a:solidFill>
                  <a:srgbClr val="FFFFFF"/>
                </a:solidFill>
              </a14:hiddenFill>
            </a:ext>
          </a:extLst>
        </p:spPr>
      </p:pic>
      <p:sp>
        <p:nvSpPr>
          <p:cNvPr id="4" name="Rettangolo 3"/>
          <p:cNvSpPr/>
          <p:nvPr/>
        </p:nvSpPr>
        <p:spPr>
          <a:xfrm>
            <a:off x="0" y="3832224"/>
            <a:ext cx="9144000" cy="3025776"/>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5" name="Gruppo 4"/>
          <p:cNvGrpSpPr/>
          <p:nvPr/>
        </p:nvGrpSpPr>
        <p:grpSpPr>
          <a:xfrm>
            <a:off x="48007" y="3842173"/>
            <a:ext cx="9036647" cy="180000"/>
            <a:chOff x="1218340" y="275867"/>
            <a:chExt cx="17715122" cy="567843"/>
          </a:xfrm>
        </p:grpSpPr>
        <p:cxnSp>
          <p:nvCxnSpPr>
            <p:cNvPr id="6" name="Connettore 1 11"/>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 name="Connettore 1 12"/>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 name="Connettore 1 13"/>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 name="Connettore 1 14"/>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Connettore 1 15"/>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Connettore 1 16"/>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Connettore 1 17"/>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Connettore 1 18"/>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Connettore 1 19"/>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Connettore 1 20"/>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Connettore 1 21"/>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Connettore 1 22"/>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Connettore 1 23"/>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Connettore 1 24"/>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Connettore 1 25"/>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Connettore 1 26"/>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Connettore 1 27"/>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 name="Connettore 1 28"/>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 name="Connettore 1 29"/>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Connettore 1 30"/>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Connettore 1 31"/>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Connettore 1 32"/>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Connettore 1 33"/>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Connettore 1 34"/>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Connettore 1 35"/>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Connettore 1 36"/>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nettore 1 37"/>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nettore 1 38"/>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Connettore 1 39"/>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Connettore 1 40"/>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Connettore 1 41"/>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Connettore 1 42"/>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Connettore 1 43"/>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9" name="Connettore 1 44"/>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 name="Connettore 1 45"/>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Connettore 1 46"/>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Connettore 1 47"/>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 name="Connettore 1 48"/>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Connettore 1 49"/>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5" name="Connettore 1 50"/>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Connettore 1 51"/>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Connettore 1 52"/>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Connettore 1 53"/>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 name="Connettore 1 54"/>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0" name="Connettore 1 55"/>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 name="Connettore 1 56"/>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2" name="Connettore 1 57"/>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Connettore 1 58"/>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4" name="Connettore 1 59"/>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5" name="Connettore 1 60"/>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6" name="Connettore 1 61"/>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7" name="Connettore 1 62"/>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8" name="Connettore 1 63"/>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9" name="Connettore 1 64"/>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0" name="Connettore 1 65"/>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 name="Connettore 1 66"/>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 name="Connettore 1 67"/>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3" name="Connettore 1 68"/>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4" name="Connettore 1 69"/>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5" name="Connettore 1 70"/>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Connettore 1 71"/>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Connettore 1 72"/>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Connettore 1 73"/>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Connettore 1 74"/>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Connettore 1 75"/>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Connettore 1 76"/>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Connettore 1 77"/>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Connettore 1 78"/>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Connettore 1 79"/>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Connettore 1 80"/>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Connettore 1 81"/>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Connettore 1 82"/>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Connettore 1 83"/>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Connettore 1 84"/>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Connettore 1 85"/>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Connettore 1 86"/>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Connettore 1 87"/>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Connettore 1 88"/>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Connettore 1 89"/>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Connettore 1 90"/>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Connettore 1 91"/>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Connettore 1 92"/>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8" name="Connettore 1 93"/>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9" name="Connettore 1 94"/>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0" name="Connettore 1 95"/>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1" name="Connettore 1 96"/>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2" name="Connettore 1 97"/>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3" name="Connettore 1 98"/>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4" name="Connettore 1 99"/>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5" name="Connettore 1 100"/>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6" name="Connettore 1 101"/>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7" name="Connettore 1 102"/>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8" name="Connettore 1 103"/>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9" name="Connettore 1 104"/>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0" name="Connettore 1 105"/>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1" name="Connettore 1 106"/>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2" name="Connettore 1 107"/>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3" name="Connettore 1 108"/>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4" name="Connettore 1 109"/>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5" name="Connettore 1 110"/>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6" name="Connettore 1 111"/>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7" name="Connettore 1 112"/>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8" name="Connettore 1 113"/>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9" name="Connettore 1 114"/>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0" name="Connettore 1 115"/>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1" name="Connettore 1 116"/>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2" name="Connettore 1 117"/>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3" name="Connettore 1 118"/>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4" name="Connettore 1 119"/>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5" name="Connettore 1 120"/>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6" name="Connettore 1 121"/>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7" name="Connettore 1 122"/>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8" name="Connettore 1 123"/>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9" name="Connettore 1 124"/>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0" name="Connettore 1 125"/>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1" name="Connettore 1 126"/>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2" name="Connettore 1 127"/>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3" name="Connettore 1 128"/>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4" name="Connettore 1 129"/>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5" name="Connettore 1 130"/>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5050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53" name="Rettangolo 252"/>
          <p:cNvSpPr/>
          <p:nvPr/>
        </p:nvSpPr>
        <p:spPr>
          <a:xfrm>
            <a:off x="0" y="1"/>
            <a:ext cx="9144000" cy="1269904"/>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457200" y="1600200"/>
            <a:ext cx="8323726" cy="452596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29" name="Rettangolo 128"/>
          <p:cNvSpPr/>
          <p:nvPr/>
        </p:nvSpPr>
        <p:spPr>
          <a:xfrm>
            <a:off x="0" y="6126162"/>
            <a:ext cx="9144000" cy="731837"/>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0" name="CasellaDiTesto 129"/>
          <p:cNvSpPr txBox="1"/>
          <p:nvPr/>
        </p:nvSpPr>
        <p:spPr>
          <a:xfrm>
            <a:off x="157778" y="6363505"/>
            <a:ext cx="2175596" cy="276999"/>
          </a:xfrm>
          <a:prstGeom prst="rect">
            <a:avLst/>
          </a:prstGeom>
          <a:noFill/>
        </p:spPr>
        <p:txBody>
          <a:bodyPr wrap="none" rtlCol="0">
            <a:spAutoFit/>
          </a:bodyPr>
          <a:lstStyle/>
          <a:p>
            <a:r>
              <a:rPr lang="it-IT" sz="1200" b="1">
                <a:solidFill>
                  <a:srgbClr val="FFFFFF"/>
                </a:solidFill>
                <a:latin typeface="Arial"/>
                <a:cs typeface="Arial"/>
              </a:rPr>
              <a:t>Software </a:t>
            </a:r>
            <a:r>
              <a:rPr lang="it-IT" sz="1200" b="1" err="1">
                <a:solidFill>
                  <a:srgbClr val="FFFFFF"/>
                </a:solidFill>
                <a:latin typeface="Arial"/>
                <a:cs typeface="Arial"/>
              </a:rPr>
              <a:t>Defined</a:t>
            </a:r>
            <a:r>
              <a:rPr lang="it-IT" sz="1200" b="1">
                <a:solidFill>
                  <a:srgbClr val="FFFFFF"/>
                </a:solidFill>
                <a:latin typeface="Arial"/>
                <a:cs typeface="Arial"/>
              </a:rPr>
              <a:t> Networks</a:t>
            </a:r>
          </a:p>
        </p:txBody>
      </p:sp>
      <p:grpSp>
        <p:nvGrpSpPr>
          <p:cNvPr id="132" name="Gruppo 131"/>
          <p:cNvGrpSpPr/>
          <p:nvPr/>
        </p:nvGrpSpPr>
        <p:grpSpPr>
          <a:xfrm>
            <a:off x="48007" y="1089904"/>
            <a:ext cx="9036647"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54" name="Picture 2" descr="Y:\IMMAGINE _COORDINATA_2014\PPT\modello1\loghi_PNG\03_Polimi_logotipo_bandiera-1ri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898" y="6346378"/>
            <a:ext cx="2780124" cy="28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14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14/03/2022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336166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8FBF6681-BE30-4319-AA5D-CB8D9B13BDAC}"/>
              </a:ext>
            </a:extLst>
          </p:cNvPr>
          <p:cNvSpPr/>
          <p:nvPr userDrawn="1"/>
        </p:nvSpPr>
        <p:spPr>
          <a:xfrm>
            <a:off x="0" y="3832224"/>
            <a:ext cx="9144000" cy="3025775"/>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8" name="Gruppo 7">
            <a:extLst>
              <a:ext uri="{FF2B5EF4-FFF2-40B4-BE49-F238E27FC236}">
                <a16:creationId xmlns:a16="http://schemas.microsoft.com/office/drawing/2014/main" id="{B08C25DF-D97B-4A78-9B2F-9348D3E54085}"/>
              </a:ext>
            </a:extLst>
          </p:cNvPr>
          <p:cNvGrpSpPr/>
          <p:nvPr userDrawn="1"/>
        </p:nvGrpSpPr>
        <p:grpSpPr>
          <a:xfrm>
            <a:off x="48007" y="3832827"/>
            <a:ext cx="9036647" cy="180000"/>
            <a:chOff x="1218340" y="275867"/>
            <a:chExt cx="17715122" cy="567843"/>
          </a:xfrm>
        </p:grpSpPr>
        <p:cxnSp>
          <p:nvCxnSpPr>
            <p:cNvPr id="9" name="Connettore 1 169">
              <a:extLst>
                <a:ext uri="{FF2B5EF4-FFF2-40B4-BE49-F238E27FC236}">
                  <a16:creationId xmlns:a16="http://schemas.microsoft.com/office/drawing/2014/main" id="{81B70752-B288-4ED2-A73C-76B708EB9A53}"/>
                </a:ext>
              </a:extLst>
            </p:cNvPr>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Connettore 1 170">
              <a:extLst>
                <a:ext uri="{FF2B5EF4-FFF2-40B4-BE49-F238E27FC236}">
                  <a16:creationId xmlns:a16="http://schemas.microsoft.com/office/drawing/2014/main" id="{3182FE65-A6E0-47F1-AA3C-8A16363C2443}"/>
                </a:ext>
              </a:extLst>
            </p:cNvPr>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Connettore 1 171">
              <a:extLst>
                <a:ext uri="{FF2B5EF4-FFF2-40B4-BE49-F238E27FC236}">
                  <a16:creationId xmlns:a16="http://schemas.microsoft.com/office/drawing/2014/main" id="{A145B227-638A-44FD-903A-B9F5D5C61FB1}"/>
                </a:ext>
              </a:extLst>
            </p:cNvPr>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Connettore 1 172">
              <a:extLst>
                <a:ext uri="{FF2B5EF4-FFF2-40B4-BE49-F238E27FC236}">
                  <a16:creationId xmlns:a16="http://schemas.microsoft.com/office/drawing/2014/main" id="{EB7F5B48-6E37-4C96-87F2-5C42EA10A592}"/>
                </a:ext>
              </a:extLst>
            </p:cNvPr>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Connettore 1 173">
              <a:extLst>
                <a:ext uri="{FF2B5EF4-FFF2-40B4-BE49-F238E27FC236}">
                  <a16:creationId xmlns:a16="http://schemas.microsoft.com/office/drawing/2014/main" id="{EF39C1EA-730C-4338-B243-FAB9EE135152}"/>
                </a:ext>
              </a:extLst>
            </p:cNvPr>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Connettore 1 174">
              <a:extLst>
                <a:ext uri="{FF2B5EF4-FFF2-40B4-BE49-F238E27FC236}">
                  <a16:creationId xmlns:a16="http://schemas.microsoft.com/office/drawing/2014/main" id="{DC3DC10D-FEA3-4B41-A120-F398E2AD975F}"/>
                </a:ext>
              </a:extLst>
            </p:cNvPr>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Connettore 1 175">
              <a:extLst>
                <a:ext uri="{FF2B5EF4-FFF2-40B4-BE49-F238E27FC236}">
                  <a16:creationId xmlns:a16="http://schemas.microsoft.com/office/drawing/2014/main" id="{C3685F88-0995-4322-9C44-7DD48B40289B}"/>
                </a:ext>
              </a:extLst>
            </p:cNvPr>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Connettore 1 176">
              <a:extLst>
                <a:ext uri="{FF2B5EF4-FFF2-40B4-BE49-F238E27FC236}">
                  <a16:creationId xmlns:a16="http://schemas.microsoft.com/office/drawing/2014/main" id="{CD795C2F-B371-4DA2-8174-42AA2BCC18C2}"/>
                </a:ext>
              </a:extLst>
            </p:cNvPr>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Connettore 1 177">
              <a:extLst>
                <a:ext uri="{FF2B5EF4-FFF2-40B4-BE49-F238E27FC236}">
                  <a16:creationId xmlns:a16="http://schemas.microsoft.com/office/drawing/2014/main" id="{1E4F98BF-D87C-4EB8-8970-FC4D62CCE66F}"/>
                </a:ext>
              </a:extLst>
            </p:cNvPr>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Connettore 1 178">
              <a:extLst>
                <a:ext uri="{FF2B5EF4-FFF2-40B4-BE49-F238E27FC236}">
                  <a16:creationId xmlns:a16="http://schemas.microsoft.com/office/drawing/2014/main" id="{6BF60584-57D1-4CEA-89A8-C0FD7D9494BB}"/>
                </a:ext>
              </a:extLst>
            </p:cNvPr>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Connettore 1 179">
              <a:extLst>
                <a:ext uri="{FF2B5EF4-FFF2-40B4-BE49-F238E27FC236}">
                  <a16:creationId xmlns:a16="http://schemas.microsoft.com/office/drawing/2014/main" id="{C7B1BB0D-5A51-4444-9313-EF4C4B9D0599}"/>
                </a:ext>
              </a:extLst>
            </p:cNvPr>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Connettore 1 180">
              <a:extLst>
                <a:ext uri="{FF2B5EF4-FFF2-40B4-BE49-F238E27FC236}">
                  <a16:creationId xmlns:a16="http://schemas.microsoft.com/office/drawing/2014/main" id="{9C57C673-A610-4E13-BADB-860602CF130B}"/>
                </a:ext>
              </a:extLst>
            </p:cNvPr>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Connettore 1 181">
              <a:extLst>
                <a:ext uri="{FF2B5EF4-FFF2-40B4-BE49-F238E27FC236}">
                  <a16:creationId xmlns:a16="http://schemas.microsoft.com/office/drawing/2014/main" id="{9ACD3DF1-EBFF-4452-A601-553AED4DD362}"/>
                </a:ext>
              </a:extLst>
            </p:cNvPr>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Connettore 1 182">
              <a:extLst>
                <a:ext uri="{FF2B5EF4-FFF2-40B4-BE49-F238E27FC236}">
                  <a16:creationId xmlns:a16="http://schemas.microsoft.com/office/drawing/2014/main" id="{E40854CE-EE71-460F-BCFB-5700E331A188}"/>
                </a:ext>
              </a:extLst>
            </p:cNvPr>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 name="Connettore 1 183">
              <a:extLst>
                <a:ext uri="{FF2B5EF4-FFF2-40B4-BE49-F238E27FC236}">
                  <a16:creationId xmlns:a16="http://schemas.microsoft.com/office/drawing/2014/main" id="{52C269D8-4F87-4E19-8FBF-60CC38547697}"/>
                </a:ext>
              </a:extLst>
            </p:cNvPr>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 name="Connettore 1 184">
              <a:extLst>
                <a:ext uri="{FF2B5EF4-FFF2-40B4-BE49-F238E27FC236}">
                  <a16:creationId xmlns:a16="http://schemas.microsoft.com/office/drawing/2014/main" id="{50AD423B-0F62-43F2-A9C5-9884AE17C38F}"/>
                </a:ext>
              </a:extLst>
            </p:cNvPr>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Connettore 1 185">
              <a:extLst>
                <a:ext uri="{FF2B5EF4-FFF2-40B4-BE49-F238E27FC236}">
                  <a16:creationId xmlns:a16="http://schemas.microsoft.com/office/drawing/2014/main" id="{5065B34E-2F39-4FDA-ADAC-39613FFE6ED3}"/>
                </a:ext>
              </a:extLst>
            </p:cNvPr>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Connettore 1 186">
              <a:extLst>
                <a:ext uri="{FF2B5EF4-FFF2-40B4-BE49-F238E27FC236}">
                  <a16:creationId xmlns:a16="http://schemas.microsoft.com/office/drawing/2014/main" id="{D00701DF-C703-49DE-A714-85A27031D8C0}"/>
                </a:ext>
              </a:extLst>
            </p:cNvPr>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Connettore 1 187">
              <a:extLst>
                <a:ext uri="{FF2B5EF4-FFF2-40B4-BE49-F238E27FC236}">
                  <a16:creationId xmlns:a16="http://schemas.microsoft.com/office/drawing/2014/main" id="{9C63795D-9969-41AA-A549-8162A3533675}"/>
                </a:ext>
              </a:extLst>
            </p:cNvPr>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Connettore 1 188">
              <a:extLst>
                <a:ext uri="{FF2B5EF4-FFF2-40B4-BE49-F238E27FC236}">
                  <a16:creationId xmlns:a16="http://schemas.microsoft.com/office/drawing/2014/main" id="{B8775869-F0CE-4A10-82A0-352ED32A989C}"/>
                </a:ext>
              </a:extLst>
            </p:cNvPr>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Connettore 1 189">
              <a:extLst>
                <a:ext uri="{FF2B5EF4-FFF2-40B4-BE49-F238E27FC236}">
                  <a16:creationId xmlns:a16="http://schemas.microsoft.com/office/drawing/2014/main" id="{BEA55172-9ECE-48C2-9F3B-BA2E0B98BCBE}"/>
                </a:ext>
              </a:extLst>
            </p:cNvPr>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Connettore 1 190">
              <a:extLst>
                <a:ext uri="{FF2B5EF4-FFF2-40B4-BE49-F238E27FC236}">
                  <a16:creationId xmlns:a16="http://schemas.microsoft.com/office/drawing/2014/main" id="{60316D32-01C2-4E93-AFDC-F33067914A23}"/>
                </a:ext>
              </a:extLst>
            </p:cNvPr>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Connettore 1 191">
              <a:extLst>
                <a:ext uri="{FF2B5EF4-FFF2-40B4-BE49-F238E27FC236}">
                  <a16:creationId xmlns:a16="http://schemas.microsoft.com/office/drawing/2014/main" id="{B98DF999-EF08-4EA2-A2B6-759313C37AC4}"/>
                </a:ext>
              </a:extLst>
            </p:cNvPr>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nettore 1 192">
              <a:extLst>
                <a:ext uri="{FF2B5EF4-FFF2-40B4-BE49-F238E27FC236}">
                  <a16:creationId xmlns:a16="http://schemas.microsoft.com/office/drawing/2014/main" id="{5169B6C9-09B7-4FF3-ACAF-E31C9D2D40E2}"/>
                </a:ext>
              </a:extLst>
            </p:cNvPr>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nettore 1 193">
              <a:extLst>
                <a:ext uri="{FF2B5EF4-FFF2-40B4-BE49-F238E27FC236}">
                  <a16:creationId xmlns:a16="http://schemas.microsoft.com/office/drawing/2014/main" id="{66644A69-DEE1-4C05-A590-C28734095E85}"/>
                </a:ext>
              </a:extLst>
            </p:cNvPr>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Connettore 1 194">
              <a:extLst>
                <a:ext uri="{FF2B5EF4-FFF2-40B4-BE49-F238E27FC236}">
                  <a16:creationId xmlns:a16="http://schemas.microsoft.com/office/drawing/2014/main" id="{F6E3443E-EC26-4827-B83A-A78A61933FD5}"/>
                </a:ext>
              </a:extLst>
            </p:cNvPr>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Connettore 1 195">
              <a:extLst>
                <a:ext uri="{FF2B5EF4-FFF2-40B4-BE49-F238E27FC236}">
                  <a16:creationId xmlns:a16="http://schemas.microsoft.com/office/drawing/2014/main" id="{7C84E1B7-7FFB-4890-872A-C556B528D52C}"/>
                </a:ext>
              </a:extLst>
            </p:cNvPr>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Connettore 1 196">
              <a:extLst>
                <a:ext uri="{FF2B5EF4-FFF2-40B4-BE49-F238E27FC236}">
                  <a16:creationId xmlns:a16="http://schemas.microsoft.com/office/drawing/2014/main" id="{E2665600-8C28-4725-8DD8-526415F33199}"/>
                </a:ext>
              </a:extLst>
            </p:cNvPr>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Connettore 1 197">
              <a:extLst>
                <a:ext uri="{FF2B5EF4-FFF2-40B4-BE49-F238E27FC236}">
                  <a16:creationId xmlns:a16="http://schemas.microsoft.com/office/drawing/2014/main" id="{6AC0FC0D-FEE1-40B8-B00D-5E2C835AEDBE}"/>
                </a:ext>
              </a:extLst>
            </p:cNvPr>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Connettore 1 198">
              <a:extLst>
                <a:ext uri="{FF2B5EF4-FFF2-40B4-BE49-F238E27FC236}">
                  <a16:creationId xmlns:a16="http://schemas.microsoft.com/office/drawing/2014/main" id="{88CE0EFC-B75B-4000-9CDD-EF6B0E00A7B7}"/>
                </a:ext>
              </a:extLst>
            </p:cNvPr>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9" name="Connettore 1 199">
              <a:extLst>
                <a:ext uri="{FF2B5EF4-FFF2-40B4-BE49-F238E27FC236}">
                  <a16:creationId xmlns:a16="http://schemas.microsoft.com/office/drawing/2014/main" id="{2689F98F-D56C-4981-8E5F-8DCB3A5EBE66}"/>
                </a:ext>
              </a:extLst>
            </p:cNvPr>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 name="Connettore 1 200">
              <a:extLst>
                <a:ext uri="{FF2B5EF4-FFF2-40B4-BE49-F238E27FC236}">
                  <a16:creationId xmlns:a16="http://schemas.microsoft.com/office/drawing/2014/main" id="{D9F71821-D1BE-45E0-88B9-8120B1D939FD}"/>
                </a:ext>
              </a:extLst>
            </p:cNvPr>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Connettore 1 201">
              <a:extLst>
                <a:ext uri="{FF2B5EF4-FFF2-40B4-BE49-F238E27FC236}">
                  <a16:creationId xmlns:a16="http://schemas.microsoft.com/office/drawing/2014/main" id="{1B2A7268-B657-413D-83A1-31BB1900B200}"/>
                </a:ext>
              </a:extLst>
            </p:cNvPr>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Connettore 1 202">
              <a:extLst>
                <a:ext uri="{FF2B5EF4-FFF2-40B4-BE49-F238E27FC236}">
                  <a16:creationId xmlns:a16="http://schemas.microsoft.com/office/drawing/2014/main" id="{7ACC23B8-C6AD-409A-9C97-EE20CDB4A50B}"/>
                </a:ext>
              </a:extLst>
            </p:cNvPr>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 name="Connettore 1 203">
              <a:extLst>
                <a:ext uri="{FF2B5EF4-FFF2-40B4-BE49-F238E27FC236}">
                  <a16:creationId xmlns:a16="http://schemas.microsoft.com/office/drawing/2014/main" id="{2EE71382-34C5-42F6-8A8B-04B1F0F15782}"/>
                </a:ext>
              </a:extLst>
            </p:cNvPr>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Connettore 1 204">
              <a:extLst>
                <a:ext uri="{FF2B5EF4-FFF2-40B4-BE49-F238E27FC236}">
                  <a16:creationId xmlns:a16="http://schemas.microsoft.com/office/drawing/2014/main" id="{26B9DC71-E3F5-45CB-8C18-6E9546306C8D}"/>
                </a:ext>
              </a:extLst>
            </p:cNvPr>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5" name="Connettore 1 205">
              <a:extLst>
                <a:ext uri="{FF2B5EF4-FFF2-40B4-BE49-F238E27FC236}">
                  <a16:creationId xmlns:a16="http://schemas.microsoft.com/office/drawing/2014/main" id="{44192C95-1164-41D2-862D-712B7C3A01D8}"/>
                </a:ext>
              </a:extLst>
            </p:cNvPr>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Connettore 1 206">
              <a:extLst>
                <a:ext uri="{FF2B5EF4-FFF2-40B4-BE49-F238E27FC236}">
                  <a16:creationId xmlns:a16="http://schemas.microsoft.com/office/drawing/2014/main" id="{13826C61-C13E-4DA7-9357-BAFD7DB66323}"/>
                </a:ext>
              </a:extLst>
            </p:cNvPr>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Connettore 1 207">
              <a:extLst>
                <a:ext uri="{FF2B5EF4-FFF2-40B4-BE49-F238E27FC236}">
                  <a16:creationId xmlns:a16="http://schemas.microsoft.com/office/drawing/2014/main" id="{F6406971-3C00-4909-954C-8B3617F3EA88}"/>
                </a:ext>
              </a:extLst>
            </p:cNvPr>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Connettore 1 208">
              <a:extLst>
                <a:ext uri="{FF2B5EF4-FFF2-40B4-BE49-F238E27FC236}">
                  <a16:creationId xmlns:a16="http://schemas.microsoft.com/office/drawing/2014/main" id="{ECC86B51-D0AF-4A9F-83EC-EAE2135E485E}"/>
                </a:ext>
              </a:extLst>
            </p:cNvPr>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 name="Connettore 1 209">
              <a:extLst>
                <a:ext uri="{FF2B5EF4-FFF2-40B4-BE49-F238E27FC236}">
                  <a16:creationId xmlns:a16="http://schemas.microsoft.com/office/drawing/2014/main" id="{14646F6F-28A2-4126-A037-4C5E85869AC8}"/>
                </a:ext>
              </a:extLst>
            </p:cNvPr>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0" name="Connettore 1 210">
              <a:extLst>
                <a:ext uri="{FF2B5EF4-FFF2-40B4-BE49-F238E27FC236}">
                  <a16:creationId xmlns:a16="http://schemas.microsoft.com/office/drawing/2014/main" id="{23D79C7F-763F-433C-B914-6E4810168B87}"/>
                </a:ext>
              </a:extLst>
            </p:cNvPr>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 name="Connettore 1 211">
              <a:extLst>
                <a:ext uri="{FF2B5EF4-FFF2-40B4-BE49-F238E27FC236}">
                  <a16:creationId xmlns:a16="http://schemas.microsoft.com/office/drawing/2014/main" id="{112331F7-BE71-4232-A6FE-93248B279842}"/>
                </a:ext>
              </a:extLst>
            </p:cNvPr>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2" name="Connettore 1 212">
              <a:extLst>
                <a:ext uri="{FF2B5EF4-FFF2-40B4-BE49-F238E27FC236}">
                  <a16:creationId xmlns:a16="http://schemas.microsoft.com/office/drawing/2014/main" id="{C37B5CFB-9EED-4A7F-99C7-B199E2FACB05}"/>
                </a:ext>
              </a:extLst>
            </p:cNvPr>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Connettore 1 213">
              <a:extLst>
                <a:ext uri="{FF2B5EF4-FFF2-40B4-BE49-F238E27FC236}">
                  <a16:creationId xmlns:a16="http://schemas.microsoft.com/office/drawing/2014/main" id="{EAE36FA9-6400-4F8D-8C78-E7088BE6C7CC}"/>
                </a:ext>
              </a:extLst>
            </p:cNvPr>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4" name="Connettore 1 214">
              <a:extLst>
                <a:ext uri="{FF2B5EF4-FFF2-40B4-BE49-F238E27FC236}">
                  <a16:creationId xmlns:a16="http://schemas.microsoft.com/office/drawing/2014/main" id="{BA26E95D-8F6C-4AE4-9227-A597C3C4C5F4}"/>
                </a:ext>
              </a:extLst>
            </p:cNvPr>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5" name="Connettore 1 215">
              <a:extLst>
                <a:ext uri="{FF2B5EF4-FFF2-40B4-BE49-F238E27FC236}">
                  <a16:creationId xmlns:a16="http://schemas.microsoft.com/office/drawing/2014/main" id="{FBFB50B8-9B00-45AA-9491-E8B836DFFDFA}"/>
                </a:ext>
              </a:extLst>
            </p:cNvPr>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6" name="Connettore 1 216">
              <a:extLst>
                <a:ext uri="{FF2B5EF4-FFF2-40B4-BE49-F238E27FC236}">
                  <a16:creationId xmlns:a16="http://schemas.microsoft.com/office/drawing/2014/main" id="{07676C75-94AF-4ECD-8E55-6033B7D2D03F}"/>
                </a:ext>
              </a:extLst>
            </p:cNvPr>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7" name="Connettore 1 217">
              <a:extLst>
                <a:ext uri="{FF2B5EF4-FFF2-40B4-BE49-F238E27FC236}">
                  <a16:creationId xmlns:a16="http://schemas.microsoft.com/office/drawing/2014/main" id="{FC2FEEEC-DDE1-45ED-A940-E6B007571B03}"/>
                </a:ext>
              </a:extLst>
            </p:cNvPr>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8" name="Connettore 1 218">
              <a:extLst>
                <a:ext uri="{FF2B5EF4-FFF2-40B4-BE49-F238E27FC236}">
                  <a16:creationId xmlns:a16="http://schemas.microsoft.com/office/drawing/2014/main" id="{8045CDBA-94AF-459F-8E9B-3472E2B2C417}"/>
                </a:ext>
              </a:extLst>
            </p:cNvPr>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9" name="Connettore 1 219">
              <a:extLst>
                <a:ext uri="{FF2B5EF4-FFF2-40B4-BE49-F238E27FC236}">
                  <a16:creationId xmlns:a16="http://schemas.microsoft.com/office/drawing/2014/main" id="{DD7BCD5C-06F1-4940-8B27-1E8547D32A2E}"/>
                </a:ext>
              </a:extLst>
            </p:cNvPr>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0" name="Connettore 1 220">
              <a:extLst>
                <a:ext uri="{FF2B5EF4-FFF2-40B4-BE49-F238E27FC236}">
                  <a16:creationId xmlns:a16="http://schemas.microsoft.com/office/drawing/2014/main" id="{C1AFB6B2-0FFD-4E7D-8AC3-1004C010CCC7}"/>
                </a:ext>
              </a:extLst>
            </p:cNvPr>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 name="Connettore 1 221">
              <a:extLst>
                <a:ext uri="{FF2B5EF4-FFF2-40B4-BE49-F238E27FC236}">
                  <a16:creationId xmlns:a16="http://schemas.microsoft.com/office/drawing/2014/main" id="{748B83E5-63C7-44AE-AC62-C954C332235A}"/>
                </a:ext>
              </a:extLst>
            </p:cNvPr>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 name="Connettore 1 222">
              <a:extLst>
                <a:ext uri="{FF2B5EF4-FFF2-40B4-BE49-F238E27FC236}">
                  <a16:creationId xmlns:a16="http://schemas.microsoft.com/office/drawing/2014/main" id="{58FCF249-25CF-45E4-BC71-45B5967A1990}"/>
                </a:ext>
              </a:extLst>
            </p:cNvPr>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3" name="Connettore 1 223">
              <a:extLst>
                <a:ext uri="{FF2B5EF4-FFF2-40B4-BE49-F238E27FC236}">
                  <a16:creationId xmlns:a16="http://schemas.microsoft.com/office/drawing/2014/main" id="{66C7F66F-99C7-4511-B486-E2A16834897D}"/>
                </a:ext>
              </a:extLst>
            </p:cNvPr>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4" name="Connettore 1 224">
              <a:extLst>
                <a:ext uri="{FF2B5EF4-FFF2-40B4-BE49-F238E27FC236}">
                  <a16:creationId xmlns:a16="http://schemas.microsoft.com/office/drawing/2014/main" id="{0250DA25-1755-476B-94F9-7454714C4693}"/>
                </a:ext>
              </a:extLst>
            </p:cNvPr>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5" name="Connettore 1 225">
              <a:extLst>
                <a:ext uri="{FF2B5EF4-FFF2-40B4-BE49-F238E27FC236}">
                  <a16:creationId xmlns:a16="http://schemas.microsoft.com/office/drawing/2014/main" id="{DFBD2106-D877-427C-B359-5544958148D7}"/>
                </a:ext>
              </a:extLst>
            </p:cNvPr>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Connettore 1 226">
              <a:extLst>
                <a:ext uri="{FF2B5EF4-FFF2-40B4-BE49-F238E27FC236}">
                  <a16:creationId xmlns:a16="http://schemas.microsoft.com/office/drawing/2014/main" id="{51F0C0B9-66AC-42DC-B58F-E45993AF863C}"/>
                </a:ext>
              </a:extLst>
            </p:cNvPr>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Connettore 1 227">
              <a:extLst>
                <a:ext uri="{FF2B5EF4-FFF2-40B4-BE49-F238E27FC236}">
                  <a16:creationId xmlns:a16="http://schemas.microsoft.com/office/drawing/2014/main" id="{6A70B620-6E41-4611-8C3A-A07E4711CFF1}"/>
                </a:ext>
              </a:extLst>
            </p:cNvPr>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Connettore 1 228">
              <a:extLst>
                <a:ext uri="{FF2B5EF4-FFF2-40B4-BE49-F238E27FC236}">
                  <a16:creationId xmlns:a16="http://schemas.microsoft.com/office/drawing/2014/main" id="{C59A8F34-DB2C-4E1B-9A3D-34A5C18C3E3B}"/>
                </a:ext>
              </a:extLst>
            </p:cNvPr>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Connettore 1 229">
              <a:extLst>
                <a:ext uri="{FF2B5EF4-FFF2-40B4-BE49-F238E27FC236}">
                  <a16:creationId xmlns:a16="http://schemas.microsoft.com/office/drawing/2014/main" id="{E15FF6F3-0173-401D-B2D0-7CB3AE66C82B}"/>
                </a:ext>
              </a:extLst>
            </p:cNvPr>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Connettore 1 230">
              <a:extLst>
                <a:ext uri="{FF2B5EF4-FFF2-40B4-BE49-F238E27FC236}">
                  <a16:creationId xmlns:a16="http://schemas.microsoft.com/office/drawing/2014/main" id="{41E1ED27-76B7-4D35-8A41-025DFD7BCD4D}"/>
                </a:ext>
              </a:extLst>
            </p:cNvPr>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Connettore 1 231">
              <a:extLst>
                <a:ext uri="{FF2B5EF4-FFF2-40B4-BE49-F238E27FC236}">
                  <a16:creationId xmlns:a16="http://schemas.microsoft.com/office/drawing/2014/main" id="{A1B281B3-F061-42B5-9378-83782E2363CA}"/>
                </a:ext>
              </a:extLst>
            </p:cNvPr>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Connettore 1 232">
              <a:extLst>
                <a:ext uri="{FF2B5EF4-FFF2-40B4-BE49-F238E27FC236}">
                  <a16:creationId xmlns:a16="http://schemas.microsoft.com/office/drawing/2014/main" id="{2015140E-4D97-417E-96E7-2C545EBFC6E7}"/>
                </a:ext>
              </a:extLst>
            </p:cNvPr>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Connettore 1 233">
              <a:extLst>
                <a:ext uri="{FF2B5EF4-FFF2-40B4-BE49-F238E27FC236}">
                  <a16:creationId xmlns:a16="http://schemas.microsoft.com/office/drawing/2014/main" id="{D5249A21-4D71-43DE-A039-64662FE0BA1B}"/>
                </a:ext>
              </a:extLst>
            </p:cNvPr>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Connettore 1 234">
              <a:extLst>
                <a:ext uri="{FF2B5EF4-FFF2-40B4-BE49-F238E27FC236}">
                  <a16:creationId xmlns:a16="http://schemas.microsoft.com/office/drawing/2014/main" id="{41B9D181-1BAF-46B8-987E-356C23056E1F}"/>
                </a:ext>
              </a:extLst>
            </p:cNvPr>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Connettore 1 235">
              <a:extLst>
                <a:ext uri="{FF2B5EF4-FFF2-40B4-BE49-F238E27FC236}">
                  <a16:creationId xmlns:a16="http://schemas.microsoft.com/office/drawing/2014/main" id="{1B04235C-52E7-406B-996F-338C119C65F5}"/>
                </a:ext>
              </a:extLst>
            </p:cNvPr>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Connettore 1 236">
              <a:extLst>
                <a:ext uri="{FF2B5EF4-FFF2-40B4-BE49-F238E27FC236}">
                  <a16:creationId xmlns:a16="http://schemas.microsoft.com/office/drawing/2014/main" id="{6251B2C7-C991-4CE9-99A4-DFC6EBF19D36}"/>
                </a:ext>
              </a:extLst>
            </p:cNvPr>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Connettore 1 237">
              <a:extLst>
                <a:ext uri="{FF2B5EF4-FFF2-40B4-BE49-F238E27FC236}">
                  <a16:creationId xmlns:a16="http://schemas.microsoft.com/office/drawing/2014/main" id="{E2559172-9136-4659-B94F-1EE40F7DBB3A}"/>
                </a:ext>
              </a:extLst>
            </p:cNvPr>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Connettore 1 238">
              <a:extLst>
                <a:ext uri="{FF2B5EF4-FFF2-40B4-BE49-F238E27FC236}">
                  <a16:creationId xmlns:a16="http://schemas.microsoft.com/office/drawing/2014/main" id="{B7A80382-0C6A-4AF2-8C5C-3411E05A79E4}"/>
                </a:ext>
              </a:extLst>
            </p:cNvPr>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Connettore 1 239">
              <a:extLst>
                <a:ext uri="{FF2B5EF4-FFF2-40B4-BE49-F238E27FC236}">
                  <a16:creationId xmlns:a16="http://schemas.microsoft.com/office/drawing/2014/main" id="{F1DD7610-CB5A-487F-A45E-2EBB12340BBB}"/>
                </a:ext>
              </a:extLst>
            </p:cNvPr>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Connettore 1 240">
              <a:extLst>
                <a:ext uri="{FF2B5EF4-FFF2-40B4-BE49-F238E27FC236}">
                  <a16:creationId xmlns:a16="http://schemas.microsoft.com/office/drawing/2014/main" id="{7264A15E-655D-4CBF-9885-9C1B91413093}"/>
                </a:ext>
              </a:extLst>
            </p:cNvPr>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Connettore 1 241">
              <a:extLst>
                <a:ext uri="{FF2B5EF4-FFF2-40B4-BE49-F238E27FC236}">
                  <a16:creationId xmlns:a16="http://schemas.microsoft.com/office/drawing/2014/main" id="{DD98FEA2-2DDC-4EAC-8A50-B42FA4D25E5E}"/>
                </a:ext>
              </a:extLst>
            </p:cNvPr>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Connettore 1 242">
              <a:extLst>
                <a:ext uri="{FF2B5EF4-FFF2-40B4-BE49-F238E27FC236}">
                  <a16:creationId xmlns:a16="http://schemas.microsoft.com/office/drawing/2014/main" id="{B8D96138-18C9-487F-9DEF-D93C462DF92C}"/>
                </a:ext>
              </a:extLst>
            </p:cNvPr>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Connettore 1 243">
              <a:extLst>
                <a:ext uri="{FF2B5EF4-FFF2-40B4-BE49-F238E27FC236}">
                  <a16:creationId xmlns:a16="http://schemas.microsoft.com/office/drawing/2014/main" id="{531599CE-0FAE-43D1-9981-92FA277C78FB}"/>
                </a:ext>
              </a:extLst>
            </p:cNvPr>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Connettore 1 244">
              <a:extLst>
                <a:ext uri="{FF2B5EF4-FFF2-40B4-BE49-F238E27FC236}">
                  <a16:creationId xmlns:a16="http://schemas.microsoft.com/office/drawing/2014/main" id="{BF66553F-5932-49FE-BF5B-8269B644E99D}"/>
                </a:ext>
              </a:extLst>
            </p:cNvPr>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Connettore 1 245">
              <a:extLst>
                <a:ext uri="{FF2B5EF4-FFF2-40B4-BE49-F238E27FC236}">
                  <a16:creationId xmlns:a16="http://schemas.microsoft.com/office/drawing/2014/main" id="{ABD85873-6FDD-4C09-B76E-A213D1486009}"/>
                </a:ext>
              </a:extLst>
            </p:cNvPr>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Connettore 1 246">
              <a:extLst>
                <a:ext uri="{FF2B5EF4-FFF2-40B4-BE49-F238E27FC236}">
                  <a16:creationId xmlns:a16="http://schemas.microsoft.com/office/drawing/2014/main" id="{5A9A845E-CFA8-4431-A822-158966F4C410}"/>
                </a:ext>
              </a:extLst>
            </p:cNvPr>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Connettore 1 247">
              <a:extLst>
                <a:ext uri="{FF2B5EF4-FFF2-40B4-BE49-F238E27FC236}">
                  <a16:creationId xmlns:a16="http://schemas.microsoft.com/office/drawing/2014/main" id="{E57019A6-856E-4A88-9C27-20793A4B2C7B}"/>
                </a:ext>
              </a:extLst>
            </p:cNvPr>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8" name="Connettore 1 248">
              <a:extLst>
                <a:ext uri="{FF2B5EF4-FFF2-40B4-BE49-F238E27FC236}">
                  <a16:creationId xmlns:a16="http://schemas.microsoft.com/office/drawing/2014/main" id="{EAA3B39A-BA61-4759-A191-A374468BD278}"/>
                </a:ext>
              </a:extLst>
            </p:cNvPr>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9" name="Connettore 1 249">
              <a:extLst>
                <a:ext uri="{FF2B5EF4-FFF2-40B4-BE49-F238E27FC236}">
                  <a16:creationId xmlns:a16="http://schemas.microsoft.com/office/drawing/2014/main" id="{8CDF36A5-5823-447B-8855-71149F234F5F}"/>
                </a:ext>
              </a:extLst>
            </p:cNvPr>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0" name="Connettore 1 250">
              <a:extLst>
                <a:ext uri="{FF2B5EF4-FFF2-40B4-BE49-F238E27FC236}">
                  <a16:creationId xmlns:a16="http://schemas.microsoft.com/office/drawing/2014/main" id="{7E029828-E5B5-4539-AF17-8AA83A7F5E6F}"/>
                </a:ext>
              </a:extLst>
            </p:cNvPr>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1" name="Connettore 1 251">
              <a:extLst>
                <a:ext uri="{FF2B5EF4-FFF2-40B4-BE49-F238E27FC236}">
                  <a16:creationId xmlns:a16="http://schemas.microsoft.com/office/drawing/2014/main" id="{7AF102ED-21A6-4735-B3A4-A3EFF044902A}"/>
                </a:ext>
              </a:extLst>
            </p:cNvPr>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2" name="Connettore 1 252">
              <a:extLst>
                <a:ext uri="{FF2B5EF4-FFF2-40B4-BE49-F238E27FC236}">
                  <a16:creationId xmlns:a16="http://schemas.microsoft.com/office/drawing/2014/main" id="{F11F3821-D5F8-45FB-8938-C0A01698E73C}"/>
                </a:ext>
              </a:extLst>
            </p:cNvPr>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3" name="Connettore 1 253">
              <a:extLst>
                <a:ext uri="{FF2B5EF4-FFF2-40B4-BE49-F238E27FC236}">
                  <a16:creationId xmlns:a16="http://schemas.microsoft.com/office/drawing/2014/main" id="{F7641C01-97D3-4E6D-A8D5-E00BEDC77B1D}"/>
                </a:ext>
              </a:extLst>
            </p:cNvPr>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4" name="Connettore 1 254">
              <a:extLst>
                <a:ext uri="{FF2B5EF4-FFF2-40B4-BE49-F238E27FC236}">
                  <a16:creationId xmlns:a16="http://schemas.microsoft.com/office/drawing/2014/main" id="{65320629-6AC1-4070-8233-0E1708121162}"/>
                </a:ext>
              </a:extLst>
            </p:cNvPr>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5" name="Connettore 1 255">
              <a:extLst>
                <a:ext uri="{FF2B5EF4-FFF2-40B4-BE49-F238E27FC236}">
                  <a16:creationId xmlns:a16="http://schemas.microsoft.com/office/drawing/2014/main" id="{312815D0-DB0D-4B2E-BF4C-CB2C890B4E99}"/>
                </a:ext>
              </a:extLst>
            </p:cNvPr>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6" name="Connettore 1 256">
              <a:extLst>
                <a:ext uri="{FF2B5EF4-FFF2-40B4-BE49-F238E27FC236}">
                  <a16:creationId xmlns:a16="http://schemas.microsoft.com/office/drawing/2014/main" id="{EA950DA5-2F2C-494E-86B2-82529C9F474E}"/>
                </a:ext>
              </a:extLst>
            </p:cNvPr>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7" name="Connettore 1 257">
              <a:extLst>
                <a:ext uri="{FF2B5EF4-FFF2-40B4-BE49-F238E27FC236}">
                  <a16:creationId xmlns:a16="http://schemas.microsoft.com/office/drawing/2014/main" id="{5C32C435-F427-4B26-87CE-E1D261D0F391}"/>
                </a:ext>
              </a:extLst>
            </p:cNvPr>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8" name="Connettore 1 258">
              <a:extLst>
                <a:ext uri="{FF2B5EF4-FFF2-40B4-BE49-F238E27FC236}">
                  <a16:creationId xmlns:a16="http://schemas.microsoft.com/office/drawing/2014/main" id="{59172C72-D27F-4B79-878F-DBA278696910}"/>
                </a:ext>
              </a:extLst>
            </p:cNvPr>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9" name="Connettore 1 259">
              <a:extLst>
                <a:ext uri="{FF2B5EF4-FFF2-40B4-BE49-F238E27FC236}">
                  <a16:creationId xmlns:a16="http://schemas.microsoft.com/office/drawing/2014/main" id="{0D382D31-97E0-485B-8709-32C0F76EBDE7}"/>
                </a:ext>
              </a:extLst>
            </p:cNvPr>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0" name="Connettore 1 260">
              <a:extLst>
                <a:ext uri="{FF2B5EF4-FFF2-40B4-BE49-F238E27FC236}">
                  <a16:creationId xmlns:a16="http://schemas.microsoft.com/office/drawing/2014/main" id="{8607A3BB-16B6-4BD7-A6A2-A8A747C59A77}"/>
                </a:ext>
              </a:extLst>
            </p:cNvPr>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1" name="Connettore 1 261">
              <a:extLst>
                <a:ext uri="{FF2B5EF4-FFF2-40B4-BE49-F238E27FC236}">
                  <a16:creationId xmlns:a16="http://schemas.microsoft.com/office/drawing/2014/main" id="{A8CCBFEE-8052-4AD5-94E0-4E882612A9B7}"/>
                </a:ext>
              </a:extLst>
            </p:cNvPr>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2" name="Connettore 1 262">
              <a:extLst>
                <a:ext uri="{FF2B5EF4-FFF2-40B4-BE49-F238E27FC236}">
                  <a16:creationId xmlns:a16="http://schemas.microsoft.com/office/drawing/2014/main" id="{DC38AB0E-F2B3-4425-BECA-875E941E6EF6}"/>
                </a:ext>
              </a:extLst>
            </p:cNvPr>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3" name="Connettore 1 263">
              <a:extLst>
                <a:ext uri="{FF2B5EF4-FFF2-40B4-BE49-F238E27FC236}">
                  <a16:creationId xmlns:a16="http://schemas.microsoft.com/office/drawing/2014/main" id="{F78BFB2A-8505-485B-A041-AFC25A606CE3}"/>
                </a:ext>
              </a:extLst>
            </p:cNvPr>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4" name="Connettore 1 264">
              <a:extLst>
                <a:ext uri="{FF2B5EF4-FFF2-40B4-BE49-F238E27FC236}">
                  <a16:creationId xmlns:a16="http://schemas.microsoft.com/office/drawing/2014/main" id="{D24CFD13-73C8-49C9-BE9E-7F9241851427}"/>
                </a:ext>
              </a:extLst>
            </p:cNvPr>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5" name="Connettore 1 265">
              <a:extLst>
                <a:ext uri="{FF2B5EF4-FFF2-40B4-BE49-F238E27FC236}">
                  <a16:creationId xmlns:a16="http://schemas.microsoft.com/office/drawing/2014/main" id="{B4C3D346-D574-47E1-BC34-0A1D378A4775}"/>
                </a:ext>
              </a:extLst>
            </p:cNvPr>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6" name="Connettore 1 266">
              <a:extLst>
                <a:ext uri="{FF2B5EF4-FFF2-40B4-BE49-F238E27FC236}">
                  <a16:creationId xmlns:a16="http://schemas.microsoft.com/office/drawing/2014/main" id="{2646D732-22B0-4CD0-875F-EE0E2416B8FD}"/>
                </a:ext>
              </a:extLst>
            </p:cNvPr>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7" name="Connettore 1 267">
              <a:extLst>
                <a:ext uri="{FF2B5EF4-FFF2-40B4-BE49-F238E27FC236}">
                  <a16:creationId xmlns:a16="http://schemas.microsoft.com/office/drawing/2014/main" id="{0084DB99-7455-4F0F-9A17-A0A0F386C949}"/>
                </a:ext>
              </a:extLst>
            </p:cNvPr>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8" name="Connettore 1 268">
              <a:extLst>
                <a:ext uri="{FF2B5EF4-FFF2-40B4-BE49-F238E27FC236}">
                  <a16:creationId xmlns:a16="http://schemas.microsoft.com/office/drawing/2014/main" id="{A9E34EF8-3CBD-4D3C-BC42-AD2A8D9EED6C}"/>
                </a:ext>
              </a:extLst>
            </p:cNvPr>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9" name="Connettore 1 269">
              <a:extLst>
                <a:ext uri="{FF2B5EF4-FFF2-40B4-BE49-F238E27FC236}">
                  <a16:creationId xmlns:a16="http://schemas.microsoft.com/office/drawing/2014/main" id="{EB729709-68E7-4EDE-83A7-CBEE92A8301D}"/>
                </a:ext>
              </a:extLst>
            </p:cNvPr>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0" name="Connettore 1 270">
              <a:extLst>
                <a:ext uri="{FF2B5EF4-FFF2-40B4-BE49-F238E27FC236}">
                  <a16:creationId xmlns:a16="http://schemas.microsoft.com/office/drawing/2014/main" id="{197CFF1D-1ACC-4230-876E-C3F7D2CEC373}"/>
                </a:ext>
              </a:extLst>
            </p:cNvPr>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1" name="Connettore 1 271">
              <a:extLst>
                <a:ext uri="{FF2B5EF4-FFF2-40B4-BE49-F238E27FC236}">
                  <a16:creationId xmlns:a16="http://schemas.microsoft.com/office/drawing/2014/main" id="{02657AA0-3A70-4814-BB3F-E67B03EF2D87}"/>
                </a:ext>
              </a:extLst>
            </p:cNvPr>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2" name="Connettore 1 272">
              <a:extLst>
                <a:ext uri="{FF2B5EF4-FFF2-40B4-BE49-F238E27FC236}">
                  <a16:creationId xmlns:a16="http://schemas.microsoft.com/office/drawing/2014/main" id="{426B8786-10FF-46FD-9B8C-A63B34C5E040}"/>
                </a:ext>
              </a:extLst>
            </p:cNvPr>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3" name="Connettore 1 273">
              <a:extLst>
                <a:ext uri="{FF2B5EF4-FFF2-40B4-BE49-F238E27FC236}">
                  <a16:creationId xmlns:a16="http://schemas.microsoft.com/office/drawing/2014/main" id="{23246828-FBE2-4262-A8BD-A533C82081F1}"/>
                </a:ext>
              </a:extLst>
            </p:cNvPr>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4" name="Connettore 1 274">
              <a:extLst>
                <a:ext uri="{FF2B5EF4-FFF2-40B4-BE49-F238E27FC236}">
                  <a16:creationId xmlns:a16="http://schemas.microsoft.com/office/drawing/2014/main" id="{DF3F1396-95BC-47AF-AAF0-DA60CB9EA77A}"/>
                </a:ext>
              </a:extLst>
            </p:cNvPr>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5" name="Connettore 1 275">
              <a:extLst>
                <a:ext uri="{FF2B5EF4-FFF2-40B4-BE49-F238E27FC236}">
                  <a16:creationId xmlns:a16="http://schemas.microsoft.com/office/drawing/2014/main" id="{2AD02C51-3EEA-4F44-BE60-C3493A59BCFD}"/>
                </a:ext>
              </a:extLst>
            </p:cNvPr>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6" name="Connettore 1 276">
              <a:extLst>
                <a:ext uri="{FF2B5EF4-FFF2-40B4-BE49-F238E27FC236}">
                  <a16:creationId xmlns:a16="http://schemas.microsoft.com/office/drawing/2014/main" id="{6ED0EF48-0567-4007-8AE6-CCBB2715353A}"/>
                </a:ext>
              </a:extLst>
            </p:cNvPr>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7" name="Connettore 1 277">
              <a:extLst>
                <a:ext uri="{FF2B5EF4-FFF2-40B4-BE49-F238E27FC236}">
                  <a16:creationId xmlns:a16="http://schemas.microsoft.com/office/drawing/2014/main" id="{03E33501-18B4-4CC4-8939-2A0FF600F14B}"/>
                </a:ext>
              </a:extLst>
            </p:cNvPr>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8" name="Connettore 1 278">
              <a:extLst>
                <a:ext uri="{FF2B5EF4-FFF2-40B4-BE49-F238E27FC236}">
                  <a16:creationId xmlns:a16="http://schemas.microsoft.com/office/drawing/2014/main" id="{EABB484F-3CE6-4B7B-8556-1863C42567C7}"/>
                </a:ext>
              </a:extLst>
            </p:cNvPr>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9" name="Connettore 1 279">
              <a:extLst>
                <a:ext uri="{FF2B5EF4-FFF2-40B4-BE49-F238E27FC236}">
                  <a16:creationId xmlns:a16="http://schemas.microsoft.com/office/drawing/2014/main" id="{35F016D0-70C7-48A3-BCB2-B00D9527FD31}"/>
                </a:ext>
              </a:extLst>
            </p:cNvPr>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0" name="Connettore 1 280">
              <a:extLst>
                <a:ext uri="{FF2B5EF4-FFF2-40B4-BE49-F238E27FC236}">
                  <a16:creationId xmlns:a16="http://schemas.microsoft.com/office/drawing/2014/main" id="{813C25D7-ED94-447F-90DC-6C56ED030274}"/>
                </a:ext>
              </a:extLst>
            </p:cNvPr>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1" name="Connettore 1 281">
              <a:extLst>
                <a:ext uri="{FF2B5EF4-FFF2-40B4-BE49-F238E27FC236}">
                  <a16:creationId xmlns:a16="http://schemas.microsoft.com/office/drawing/2014/main" id="{89BA9364-8386-4E0A-B6EE-3522BDCACA63}"/>
                </a:ext>
              </a:extLst>
            </p:cNvPr>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2" name="Connettore 1 282">
              <a:extLst>
                <a:ext uri="{FF2B5EF4-FFF2-40B4-BE49-F238E27FC236}">
                  <a16:creationId xmlns:a16="http://schemas.microsoft.com/office/drawing/2014/main" id="{DAD74C41-30BF-49A9-9C83-7FAEB43383BD}"/>
                </a:ext>
              </a:extLst>
            </p:cNvPr>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3" name="Connettore 1 283">
              <a:extLst>
                <a:ext uri="{FF2B5EF4-FFF2-40B4-BE49-F238E27FC236}">
                  <a16:creationId xmlns:a16="http://schemas.microsoft.com/office/drawing/2014/main" id="{08C8F486-68E3-41E3-88F2-659929B3E226}"/>
                </a:ext>
              </a:extLst>
            </p:cNvPr>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4" name="Connettore 1 284">
              <a:extLst>
                <a:ext uri="{FF2B5EF4-FFF2-40B4-BE49-F238E27FC236}">
                  <a16:creationId xmlns:a16="http://schemas.microsoft.com/office/drawing/2014/main" id="{8F341688-A076-48F6-A5A5-B3B7699278EE}"/>
                </a:ext>
              </a:extLst>
            </p:cNvPr>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5" name="Connettore 1 285">
              <a:extLst>
                <a:ext uri="{FF2B5EF4-FFF2-40B4-BE49-F238E27FC236}">
                  <a16:creationId xmlns:a16="http://schemas.microsoft.com/office/drawing/2014/main" id="{B9062548-5842-4C58-BD63-49E64589B5BC}"/>
                </a:ext>
              </a:extLst>
            </p:cNvPr>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6" name="Connettore 1 286">
              <a:extLst>
                <a:ext uri="{FF2B5EF4-FFF2-40B4-BE49-F238E27FC236}">
                  <a16:creationId xmlns:a16="http://schemas.microsoft.com/office/drawing/2014/main" id="{A3E065D9-BD0C-4EE8-BD1F-00832B6BA64D}"/>
                </a:ext>
              </a:extLst>
            </p:cNvPr>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7" name="Connettore 1 287">
              <a:extLst>
                <a:ext uri="{FF2B5EF4-FFF2-40B4-BE49-F238E27FC236}">
                  <a16:creationId xmlns:a16="http://schemas.microsoft.com/office/drawing/2014/main" id="{4CD06FB9-216F-4538-A337-A5F4BDE66E22}"/>
                </a:ext>
              </a:extLst>
            </p:cNvPr>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8" name="Connettore 1 288">
              <a:extLst>
                <a:ext uri="{FF2B5EF4-FFF2-40B4-BE49-F238E27FC236}">
                  <a16:creationId xmlns:a16="http://schemas.microsoft.com/office/drawing/2014/main" id="{5DBDA6D6-3386-4AFE-ACB4-F0665A3DD229}"/>
                </a:ext>
              </a:extLst>
            </p:cNvPr>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14/03/2022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336166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14/03/2022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361120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14/03/2022</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54712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14/03/2022</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15117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14/03/2022</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58084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14/03/2022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08934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88521" y="139166"/>
            <a:ext cx="8581043" cy="840400"/>
          </a:xfrm>
          <a:prstGeom prst="rect">
            <a:avLst/>
          </a:prstGeom>
        </p:spPr>
        <p:txBody>
          <a:bodyPr vert="horz" lIns="91440" tIns="45720" rIns="91440" bIns="45720" rtlCol="0" anchor="t" anchorCtr="0">
            <a:normAutofit/>
          </a:bodyPr>
          <a:lstStyle/>
          <a:p>
            <a:r>
              <a:rPr lang="it-IT"/>
              <a:t>Fare clic per modificare stile</a:t>
            </a:r>
          </a:p>
        </p:txBody>
      </p:sp>
      <p:sp>
        <p:nvSpPr>
          <p:cNvPr id="3" name="Segnaposto testo 2"/>
          <p:cNvSpPr>
            <a:spLocks noGrp="1"/>
          </p:cNvSpPr>
          <p:nvPr>
            <p:ph type="body" idx="1"/>
          </p:nvPr>
        </p:nvSpPr>
        <p:spPr>
          <a:xfrm>
            <a:off x="457200" y="1600200"/>
            <a:ext cx="8143452"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591379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6"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txStyles>
    <p:titleStyle>
      <a:lvl1pPr marL="0" indent="0" algn="l" defTabSz="457200" rtl="0" eaLnBrk="1" latinLnBrk="0" hangingPunct="1">
        <a:spcBef>
          <a:spcPct val="0"/>
        </a:spcBef>
        <a:buNone/>
        <a:defRPr sz="2200" b="1" kern="1200">
          <a:solidFill>
            <a:schemeClr val="bg1"/>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lucio97/ProgettoSistemi"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Figura a mano libera 1"/>
          <p:cNvSpPr/>
          <p:nvPr/>
        </p:nvSpPr>
        <p:spPr>
          <a:xfrm>
            <a:off x="1447740" y="4265445"/>
            <a:ext cx="6248520" cy="159274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a:spcBef>
                <a:spcPts val="1500"/>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it-IT" sz="2400" b="1" u="sng">
                <a:solidFill>
                  <a:schemeClr val="bg1"/>
                </a:solidFill>
                <a:latin typeface="Arial"/>
              </a:rPr>
              <a:t>Sistemi di Comunicazione</a:t>
            </a:r>
            <a:endParaRPr lang="it-IT">
              <a:solidFill>
                <a:schemeClr val="bg1"/>
              </a:solidFill>
              <a:cs typeface="Calibri"/>
            </a:endParaRPr>
          </a:p>
          <a:p>
            <a:pPr>
              <a:spcBef>
                <a:spcPts val="1500"/>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it-IT" sz="2400" b="1">
                <a:solidFill>
                  <a:schemeClr val="bg1"/>
                </a:solidFill>
                <a:latin typeface="Arial"/>
                <a:cs typeface="Arial"/>
              </a:rPr>
              <a:t>Progetto Drone</a:t>
            </a:r>
            <a:endParaRPr lang="it-IT">
              <a:solidFill>
                <a:schemeClr val="bg1"/>
              </a:solidFill>
            </a:endParaRPr>
          </a:p>
          <a:p>
            <a:pPr hangingPunct="0">
              <a:spcBef>
                <a:spcPts val="873"/>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it-IT" sz="1400">
                <a:solidFill>
                  <a:schemeClr val="bg1"/>
                </a:solidFill>
                <a:latin typeface="Arial"/>
                <a:ea typeface="DejaVu Sans" pitchFamily="2"/>
                <a:cs typeface="Lohit Hindi" pitchFamily="2"/>
              </a:rPr>
              <a:t>Matilde Solari, Lucio Antonio Felice Ancora, Leonardo Savino</a:t>
            </a:r>
          </a:p>
          <a:p>
            <a:pPr hangingPunct="0">
              <a:spcBef>
                <a:spcPts val="873"/>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it-IT" sz="1400">
                <a:solidFill>
                  <a:schemeClr val="bg1"/>
                </a:solidFill>
                <a:latin typeface="Arial"/>
                <a:ea typeface="DejaVu Sans" pitchFamily="2"/>
                <a:cs typeface="Lohit Hindi" pitchFamily="2"/>
                <a:hlinkClick r:id="rId3"/>
              </a:rPr>
              <a:t>Link GitHub</a:t>
            </a:r>
            <a:endParaRPr lang="it-IT" sz="1400" b="0" i="0" u="none" strike="noStrike" baseline="0">
              <a:ln>
                <a:noFill/>
              </a:ln>
              <a:solidFill>
                <a:schemeClr val="bg1"/>
              </a:solidFill>
              <a:latin typeface="Arial" pitchFamily="34"/>
              <a:ea typeface="DejaVu Sans" pitchFamily="2"/>
              <a:cs typeface="Lohit Hindi" pitchFamily="2"/>
            </a:endParaRPr>
          </a:p>
        </p:txBody>
      </p:sp>
      <p:pic>
        <p:nvPicPr>
          <p:cNvPr id="3" name="Immagine 2" descr="Immagine che contiene cielo, esterni, erba, veivolo&#10;&#10;Descrizione generata automaticamente">
            <a:extLst>
              <a:ext uri="{FF2B5EF4-FFF2-40B4-BE49-F238E27FC236}">
                <a16:creationId xmlns:a16="http://schemas.microsoft.com/office/drawing/2014/main" id="{62A11A67-48DF-4E39-AFB6-03D4DD9BA62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3E8B12-5E0D-4509-8BF8-521F2C314DB8}"/>
              </a:ext>
            </a:extLst>
          </p:cNvPr>
          <p:cNvSpPr>
            <a:spLocks noGrp="1"/>
          </p:cNvSpPr>
          <p:nvPr>
            <p:ph type="title"/>
          </p:nvPr>
        </p:nvSpPr>
        <p:spPr/>
        <p:txBody>
          <a:bodyPr/>
          <a:lstStyle/>
          <a:p>
            <a:r>
              <a:rPr lang="it-IT"/>
              <a:t>Calcolo del SINR degli utenti al suolo nel casi di </a:t>
            </a:r>
            <a:r>
              <a:rPr lang="it-IT" err="1"/>
              <a:t>downlink</a:t>
            </a:r>
            <a:r>
              <a:rPr lang="it-IT"/>
              <a:t> e uplink</a:t>
            </a:r>
          </a:p>
        </p:txBody>
      </p:sp>
      <p:sp>
        <p:nvSpPr>
          <p:cNvPr id="3" name="Segnaposto contenuto 2">
            <a:extLst>
              <a:ext uri="{FF2B5EF4-FFF2-40B4-BE49-F238E27FC236}">
                <a16:creationId xmlns:a16="http://schemas.microsoft.com/office/drawing/2014/main" id="{3C857DB1-12FF-401D-8075-4E2443AF2FBA}"/>
              </a:ext>
            </a:extLst>
          </p:cNvPr>
          <p:cNvSpPr>
            <a:spLocks noGrp="1"/>
          </p:cNvSpPr>
          <p:nvPr>
            <p:ph idx="1"/>
          </p:nvPr>
        </p:nvSpPr>
        <p:spPr>
          <a:xfrm>
            <a:off x="288521" y="2243580"/>
            <a:ext cx="8492405" cy="3882584"/>
          </a:xfrm>
        </p:spPr>
        <p:txBody>
          <a:bodyPr/>
          <a:lstStyle/>
          <a:p>
            <a:r>
              <a:rPr lang="it-IT"/>
              <a:t>Nel caso di </a:t>
            </a:r>
            <a:r>
              <a:rPr lang="it-IT" err="1"/>
              <a:t>downlink</a:t>
            </a:r>
            <a:r>
              <a:rPr lang="it-IT"/>
              <a:t> consideriamo come droni interferenti quelli al centro delle 4 circonferenze che si sovrappongono in parte con quella principale. Essi interferiranno con la trasmissione degli utenti che si trovano in quelle aree.</a:t>
            </a:r>
          </a:p>
          <a:p>
            <a:endParaRPr lang="it-IT"/>
          </a:p>
          <a:p>
            <a:r>
              <a:rPr lang="it-IT"/>
              <a:t>Nel caso di uplink saranno tutti gli utenti posti nelle circonferenze esterne alla principale ad interferire nella trasmissione.</a:t>
            </a:r>
          </a:p>
          <a:p>
            <a:endParaRPr lang="it-IT"/>
          </a:p>
          <a:p>
            <a:endParaRPr lang="it-IT"/>
          </a:p>
          <a:p>
            <a:endParaRPr lang="it-IT"/>
          </a:p>
          <a:p>
            <a:endParaRPr lang="it-IT"/>
          </a:p>
        </p:txBody>
      </p:sp>
      <p:pic>
        <p:nvPicPr>
          <p:cNvPr id="6" name="Segnaposto contenuto 5" descr="Immagine che contiene testo, antenna&#10;&#10;Descrizione generata automaticamente">
            <a:extLst>
              <a:ext uri="{FF2B5EF4-FFF2-40B4-BE49-F238E27FC236}">
                <a16:creationId xmlns:a16="http://schemas.microsoft.com/office/drawing/2014/main" id="{5FC8B24F-E083-47FE-8682-D0D08049619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867635" y="1459610"/>
            <a:ext cx="3245537" cy="673201"/>
          </a:xfrm>
        </p:spPr>
      </p:pic>
      <p:pic>
        <p:nvPicPr>
          <p:cNvPr id="4" name="Immagine 3" descr="Immagine che contiene cielo, esterni, erba, veivolo&#10;&#10;Descrizione generata automaticamente">
            <a:extLst>
              <a:ext uri="{FF2B5EF4-FFF2-40B4-BE49-F238E27FC236}">
                <a16:creationId xmlns:a16="http://schemas.microsoft.com/office/drawing/2014/main" id="{39C0EA1F-F470-45AE-9D1B-43616FBC832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106551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egnaposto contenuto 8">
            <a:extLst>
              <a:ext uri="{FF2B5EF4-FFF2-40B4-BE49-F238E27FC236}">
                <a16:creationId xmlns:a16="http://schemas.microsoft.com/office/drawing/2014/main" id="{84EAB9E5-D9FB-4C13-99E7-B675338AD040}"/>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0158" t="9967" r="7227" b="12207"/>
          <a:stretch/>
        </p:blipFill>
        <p:spPr>
          <a:xfrm>
            <a:off x="0" y="1376362"/>
            <a:ext cx="9144000" cy="4626071"/>
          </a:xfrm>
        </p:spPr>
      </p:pic>
      <p:sp>
        <p:nvSpPr>
          <p:cNvPr id="2" name="Titolo 1">
            <a:extLst>
              <a:ext uri="{FF2B5EF4-FFF2-40B4-BE49-F238E27FC236}">
                <a16:creationId xmlns:a16="http://schemas.microsoft.com/office/drawing/2014/main" id="{50D071F2-3D6C-4832-873E-CBBE864CCD85}"/>
              </a:ext>
            </a:extLst>
          </p:cNvPr>
          <p:cNvSpPr>
            <a:spLocks noGrp="1"/>
          </p:cNvSpPr>
          <p:nvPr>
            <p:ph type="title"/>
          </p:nvPr>
        </p:nvSpPr>
        <p:spPr/>
        <p:txBody>
          <a:bodyPr>
            <a:normAutofit fontScale="90000"/>
          </a:bodyPr>
          <a:lstStyle/>
          <a:p>
            <a:r>
              <a:rPr lang="it-IT"/>
              <a:t>Plot Baseline:</a:t>
            </a:r>
            <a:br>
              <a:rPr lang="it-IT"/>
            </a:br>
            <a:r>
              <a:rPr lang="it-IT"/>
              <a:t>Altezza drone 320m</a:t>
            </a:r>
            <a:br>
              <a:rPr lang="it-IT"/>
            </a:br>
            <a:r>
              <a:rPr lang="it-IT"/>
              <a:t>Raggio 2000m</a:t>
            </a:r>
          </a:p>
        </p:txBody>
      </p:sp>
      <p:pic>
        <p:nvPicPr>
          <p:cNvPr id="4" name="Immagine 3" descr="Immagine che contiene cielo, esterni, erba, veivolo&#10;&#10;Descrizione generata automaticamente">
            <a:extLst>
              <a:ext uri="{FF2B5EF4-FFF2-40B4-BE49-F238E27FC236}">
                <a16:creationId xmlns:a16="http://schemas.microsoft.com/office/drawing/2014/main" id="{FB063BF6-88FD-482F-847A-D72232B38F8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200107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816AF9-39E2-42CC-B159-2B9E38448C83}"/>
              </a:ext>
            </a:extLst>
          </p:cNvPr>
          <p:cNvSpPr>
            <a:spLocks noGrp="1"/>
          </p:cNvSpPr>
          <p:nvPr>
            <p:ph type="title"/>
          </p:nvPr>
        </p:nvSpPr>
        <p:spPr/>
        <p:txBody>
          <a:bodyPr/>
          <a:lstStyle/>
          <a:p>
            <a:r>
              <a:rPr lang="it-IT"/>
              <a:t>SNR vs </a:t>
            </a:r>
            <a:r>
              <a:rPr lang="it-IT" err="1"/>
              <a:t>h_drone</a:t>
            </a:r>
          </a:p>
        </p:txBody>
      </p:sp>
      <p:sp>
        <p:nvSpPr>
          <p:cNvPr id="3" name="Segnaposto contenuto 2">
            <a:extLst>
              <a:ext uri="{FF2B5EF4-FFF2-40B4-BE49-F238E27FC236}">
                <a16:creationId xmlns:a16="http://schemas.microsoft.com/office/drawing/2014/main" id="{1249C509-53D7-4A4D-A8CD-FAB86342FD9C}"/>
              </a:ext>
            </a:extLst>
          </p:cNvPr>
          <p:cNvSpPr>
            <a:spLocks noGrp="1"/>
          </p:cNvSpPr>
          <p:nvPr>
            <p:ph idx="1"/>
          </p:nvPr>
        </p:nvSpPr>
        <p:spPr/>
        <p:txBody>
          <a:bodyPr vert="horz" lIns="91440" tIns="45720" rIns="91440" bIns="45720" rtlCol="0" anchor="t">
            <a:normAutofit/>
          </a:bodyPr>
          <a:lstStyle/>
          <a:p>
            <a:r>
              <a:rPr lang="it-IT"/>
              <a:t>E' stata variata più volte l'altezza del drone al fine di osservare il cambiamento dei valori dell'SNR. A differenza di quello che ci si aspetta, al crescere della distanza l'SNR aumenta invece di decrescere. Questo è dovuto alla non linearità</a:t>
            </a:r>
          </a:p>
        </p:txBody>
      </p:sp>
      <p:pic>
        <p:nvPicPr>
          <p:cNvPr id="6" name="Immagine 5">
            <a:extLst>
              <a:ext uri="{FF2B5EF4-FFF2-40B4-BE49-F238E27FC236}">
                <a16:creationId xmlns:a16="http://schemas.microsoft.com/office/drawing/2014/main" id="{9712E964-6187-4169-A774-973CA8736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924" y="2944924"/>
            <a:ext cx="4722356" cy="3126772"/>
          </a:xfrm>
          <a:prstGeom prst="rect">
            <a:avLst/>
          </a:prstGeom>
        </p:spPr>
      </p:pic>
      <p:pic>
        <p:nvPicPr>
          <p:cNvPr id="7" name="Immagine 6" descr="Immagine che contiene cielo, esterni, erba, veivolo&#10;&#10;Descrizione generata automaticamente">
            <a:extLst>
              <a:ext uri="{FF2B5EF4-FFF2-40B4-BE49-F238E27FC236}">
                <a16:creationId xmlns:a16="http://schemas.microsoft.com/office/drawing/2014/main" id="{3624E0D4-661A-40B5-BC14-1C34FAEF67A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1014543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0838F-E6D4-4388-B417-5A78DFDD4046}"/>
              </a:ext>
            </a:extLst>
          </p:cNvPr>
          <p:cNvSpPr>
            <a:spLocks noGrp="1"/>
          </p:cNvSpPr>
          <p:nvPr>
            <p:ph type="title"/>
          </p:nvPr>
        </p:nvSpPr>
        <p:spPr/>
        <p:txBody>
          <a:bodyPr/>
          <a:lstStyle/>
          <a:p>
            <a:r>
              <a:rPr lang="it-IT"/>
              <a:t>Studiamo come varia il rapporto segnale rumore mediato in tutte le tratte</a:t>
            </a:r>
          </a:p>
        </p:txBody>
      </p:sp>
      <p:sp>
        <p:nvSpPr>
          <p:cNvPr id="3" name="Segnaposto contenuto 2">
            <a:extLst>
              <a:ext uri="{FF2B5EF4-FFF2-40B4-BE49-F238E27FC236}">
                <a16:creationId xmlns:a16="http://schemas.microsoft.com/office/drawing/2014/main" id="{068C7594-19CE-46C7-AF8B-96E5996FFB2C}"/>
              </a:ext>
            </a:extLst>
          </p:cNvPr>
          <p:cNvSpPr>
            <a:spLocks noGrp="1"/>
          </p:cNvSpPr>
          <p:nvPr>
            <p:ph idx="1"/>
          </p:nvPr>
        </p:nvSpPr>
        <p:spPr/>
        <p:txBody>
          <a:bodyPr vert="horz" lIns="91440" tIns="45720" rIns="91440" bIns="45720" rtlCol="0" anchor="t">
            <a:normAutofit fontScale="92500" lnSpcReduction="10000"/>
          </a:bodyPr>
          <a:lstStyle/>
          <a:p>
            <a:r>
              <a:rPr lang="it-IT"/>
              <a:t>Confrontiamo l’andamento dell’SNR degli utenti posti al suolo.</a:t>
            </a:r>
          </a:p>
          <a:p>
            <a:r>
              <a:rPr lang="it-IT"/>
              <a:t>Evidenziamo le caratteristiche che differenziano le peculiarità emerse nelle tabelle e plot. </a:t>
            </a:r>
          </a:p>
          <a:p>
            <a:r>
              <a:rPr lang="it-IT"/>
              <a:t>Avviene che un utente che si trova nella stessa area di un altro ma ad un raggio maggiore rispetto all’altro, quindi ad una distanza maggiore dal drone, può avere un SNR più grande dell'altro. Questo accade </a:t>
            </a:r>
            <a:r>
              <a:rPr lang="it-IT" err="1"/>
              <a:t>perchè</a:t>
            </a:r>
            <a:r>
              <a:rPr lang="it-IT"/>
              <a:t> le due variabili gaussiane </a:t>
            </a:r>
            <a:r>
              <a:rPr lang="it-IT" err="1"/>
              <a:t>X_los</a:t>
            </a:r>
            <a:r>
              <a:rPr lang="it-IT"/>
              <a:t> e </a:t>
            </a:r>
            <a:r>
              <a:rPr lang="it-IT" err="1"/>
              <a:t>X_nlos</a:t>
            </a:r>
            <a:r>
              <a:rPr lang="it-IT"/>
              <a:t> associate ad esso per il calcolo del </a:t>
            </a:r>
            <a:r>
              <a:rPr lang="it-IT" err="1"/>
              <a:t>Path</a:t>
            </a:r>
            <a:r>
              <a:rPr lang="it-IT"/>
              <a:t> Loss sono sicuramente diverse perché generate casualmente: una potrebbe esser positiva e una negativa. Ciò non rende l’andamento dell’SNR lineare. </a:t>
            </a:r>
          </a:p>
          <a:p>
            <a:r>
              <a:rPr lang="it-IT"/>
              <a:t>Potrebbe risultare che, per una certa variazione di altezza, il rapporto segnale-rumore sia coerente: all'aumentare dell'altezza, esso diminuisca. </a:t>
            </a:r>
          </a:p>
          <a:p>
            <a:r>
              <a:rPr lang="it-IT"/>
              <a:t>Arrivato ad una certa </a:t>
            </a:r>
            <a:r>
              <a:rPr lang="it-IT" err="1"/>
              <a:t>h_drone</a:t>
            </a:r>
            <a:r>
              <a:rPr lang="it-IT"/>
              <a:t> esso potrebbe aumentare e quindi non rispettare la classica formula di Friis. </a:t>
            </a:r>
          </a:p>
          <a:p>
            <a:endParaRPr lang="it-IT"/>
          </a:p>
        </p:txBody>
      </p:sp>
      <p:pic>
        <p:nvPicPr>
          <p:cNvPr id="4" name="Immagine 3" descr="Immagine che contiene cielo, esterni, erba, veivolo&#10;&#10;Descrizione generata automaticamente">
            <a:extLst>
              <a:ext uri="{FF2B5EF4-FFF2-40B4-BE49-F238E27FC236}">
                <a16:creationId xmlns:a16="http://schemas.microsoft.com/office/drawing/2014/main" id="{22354F4C-E2FE-430B-998C-384EC01E86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406994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DB6C4E-CA59-4EB1-92CF-C9441F21B91E}"/>
              </a:ext>
            </a:extLst>
          </p:cNvPr>
          <p:cNvSpPr>
            <a:spLocks noGrp="1"/>
          </p:cNvSpPr>
          <p:nvPr>
            <p:ph type="title"/>
          </p:nvPr>
        </p:nvSpPr>
        <p:spPr/>
        <p:txBody>
          <a:bodyPr/>
          <a:lstStyle/>
          <a:p>
            <a:r>
              <a:rPr lang="it-IT"/>
              <a:t>Dimostrazione della non linearità dell'SNR</a:t>
            </a:r>
          </a:p>
        </p:txBody>
      </p:sp>
      <p:pic>
        <p:nvPicPr>
          <p:cNvPr id="7" name="Immagine 7" descr="Immagine che contiene tavolo&#10;&#10;Descrizione generata automaticamente">
            <a:extLst>
              <a:ext uri="{FF2B5EF4-FFF2-40B4-BE49-F238E27FC236}">
                <a16:creationId xmlns:a16="http://schemas.microsoft.com/office/drawing/2014/main" id="{B4E5B578-2C22-4EC0-8772-81091DEE7226}"/>
              </a:ext>
            </a:extLst>
          </p:cNvPr>
          <p:cNvPicPr>
            <a:picLocks noGrp="1" noChangeAspect="1"/>
          </p:cNvPicPr>
          <p:nvPr>
            <p:ph idx="1"/>
          </p:nvPr>
        </p:nvPicPr>
        <p:blipFill>
          <a:blip r:embed="rId2"/>
          <a:stretch>
            <a:fillRect/>
          </a:stretch>
        </p:blipFill>
        <p:spPr>
          <a:xfrm>
            <a:off x="-123080" y="1345760"/>
            <a:ext cx="9259291" cy="4627672"/>
          </a:xfrm>
        </p:spPr>
      </p:pic>
      <p:pic>
        <p:nvPicPr>
          <p:cNvPr id="6" name="Immagine 5" descr="Immagine che contiene cielo, esterni, erba, veivolo&#10;&#10;Descrizione generata automaticamente">
            <a:extLst>
              <a:ext uri="{FF2B5EF4-FFF2-40B4-BE49-F238E27FC236}">
                <a16:creationId xmlns:a16="http://schemas.microsoft.com/office/drawing/2014/main" id="{57AE8324-6C4F-4ED2-BF8F-B386F91A0C4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384992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D9D5A8-FB77-4B7F-A24B-5881744EDAAF}"/>
              </a:ext>
            </a:extLst>
          </p:cNvPr>
          <p:cNvSpPr>
            <a:spLocks noGrp="1"/>
          </p:cNvSpPr>
          <p:nvPr>
            <p:ph type="title"/>
          </p:nvPr>
        </p:nvSpPr>
        <p:spPr/>
        <p:txBody>
          <a:bodyPr/>
          <a:lstStyle/>
          <a:p>
            <a:r>
              <a:rPr lang="it-IT"/>
              <a:t>Analisi e commento dell'SNR, </a:t>
            </a:r>
            <a:r>
              <a:rPr lang="it-IT" err="1"/>
              <a:t>pathloss</a:t>
            </a:r>
            <a:r>
              <a:rPr lang="it-IT"/>
              <a:t> e variabili gaussiane di un certo plot con </a:t>
            </a:r>
            <a:r>
              <a:rPr lang="it-IT" err="1"/>
              <a:t>h_drone</a:t>
            </a:r>
            <a:r>
              <a:rPr lang="it-IT"/>
              <a:t> = 320m </a:t>
            </a:r>
          </a:p>
        </p:txBody>
      </p:sp>
      <p:sp>
        <p:nvSpPr>
          <p:cNvPr id="3" name="Segnaposto contenuto 2">
            <a:extLst>
              <a:ext uri="{FF2B5EF4-FFF2-40B4-BE49-F238E27FC236}">
                <a16:creationId xmlns:a16="http://schemas.microsoft.com/office/drawing/2014/main" id="{AE16917F-C0FB-4753-9D04-3FD6682E4BF3}"/>
              </a:ext>
            </a:extLst>
          </p:cNvPr>
          <p:cNvSpPr>
            <a:spLocks noGrp="1"/>
          </p:cNvSpPr>
          <p:nvPr>
            <p:ph idx="1"/>
          </p:nvPr>
        </p:nvSpPr>
        <p:spPr/>
        <p:txBody>
          <a:bodyPr vert="horz" lIns="91440" tIns="45720" rIns="91440" bIns="45720" rtlCol="0" anchor="t">
            <a:normAutofit/>
          </a:bodyPr>
          <a:lstStyle/>
          <a:p>
            <a:r>
              <a:rPr lang="it-IT"/>
              <a:t>L'utente 129 ha raggio 47m, SNR di 2.9*10^-11 e </a:t>
            </a:r>
            <a:r>
              <a:rPr lang="it-IT" err="1"/>
              <a:t>pathloss</a:t>
            </a:r>
            <a:r>
              <a:rPr lang="it-IT"/>
              <a:t> pari a 90.</a:t>
            </a:r>
          </a:p>
          <a:p>
            <a:r>
              <a:rPr lang="it-IT"/>
              <a:t>Confrontiamo questo utente con l'utente 144 il cui raggio è 111m, circa il triplo rispetto all’altro, quindi ad una distanza maggiore dal drone. Dalla tabella si osserva che l’SNR di quest’ultimo è maggiore e pari a 3.49*10^-11 e ha un </a:t>
            </a:r>
            <a:r>
              <a:rPr lang="it-IT" err="1"/>
              <a:t>pathloss</a:t>
            </a:r>
            <a:r>
              <a:rPr lang="it-IT"/>
              <a:t> di 88.6 </a:t>
            </a:r>
          </a:p>
          <a:p>
            <a:r>
              <a:rPr lang="it-IT"/>
              <a:t>Ci si aspetterebbe, invece, di osservare una variazione negativa dell'SNR causata dalla maggior distanza.</a:t>
            </a:r>
          </a:p>
          <a:p>
            <a:r>
              <a:rPr lang="it-IT"/>
              <a:t>Si può osservare come la variabile gaussiana </a:t>
            </a:r>
            <a:r>
              <a:rPr lang="it-IT" err="1"/>
              <a:t>X_nlos</a:t>
            </a:r>
            <a:r>
              <a:rPr lang="it-IT"/>
              <a:t> sia molto grande, pari a 20dB nel primo caso. All’altro utente è invece associata una variabile gaussiana negativa (leggermente sotto lo zero).</a:t>
            </a:r>
          </a:p>
          <a:p>
            <a:endParaRPr lang="it-IT"/>
          </a:p>
        </p:txBody>
      </p:sp>
      <p:pic>
        <p:nvPicPr>
          <p:cNvPr id="4" name="Immagine 3" descr="Immagine che contiene cielo, esterni, erba, veivolo&#10;&#10;Descrizione generata automaticamente">
            <a:extLst>
              <a:ext uri="{FF2B5EF4-FFF2-40B4-BE49-F238E27FC236}">
                <a16:creationId xmlns:a16="http://schemas.microsoft.com/office/drawing/2014/main" id="{EF442190-40D0-434B-8A7C-CFC6AFF97DD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516490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C1526F-DD83-44C2-9800-90F86DBCB823}"/>
              </a:ext>
            </a:extLst>
          </p:cNvPr>
          <p:cNvSpPr>
            <a:spLocks noGrp="1"/>
          </p:cNvSpPr>
          <p:nvPr>
            <p:ph type="title"/>
          </p:nvPr>
        </p:nvSpPr>
        <p:spPr/>
        <p:txBody>
          <a:bodyPr/>
          <a:lstStyle/>
          <a:p>
            <a:endParaRPr lang="it-IT"/>
          </a:p>
        </p:txBody>
      </p:sp>
      <p:pic>
        <p:nvPicPr>
          <p:cNvPr id="10" name="Immagine 10" descr="Immagine che contiene tavolo&#10;&#10;Descrizione generata automaticamente">
            <a:extLst>
              <a:ext uri="{FF2B5EF4-FFF2-40B4-BE49-F238E27FC236}">
                <a16:creationId xmlns:a16="http://schemas.microsoft.com/office/drawing/2014/main" id="{63059C76-E578-41DE-81D1-C1E1C2A33FC2}"/>
              </a:ext>
            </a:extLst>
          </p:cNvPr>
          <p:cNvPicPr>
            <a:picLocks noGrp="1" noChangeAspect="1"/>
          </p:cNvPicPr>
          <p:nvPr>
            <p:ph idx="1"/>
          </p:nvPr>
        </p:nvPicPr>
        <p:blipFill>
          <a:blip r:embed="rId2"/>
          <a:stretch>
            <a:fillRect/>
          </a:stretch>
        </p:blipFill>
        <p:spPr>
          <a:xfrm>
            <a:off x="7080" y="906441"/>
            <a:ext cx="9144355" cy="5754259"/>
          </a:xfrm>
        </p:spPr>
      </p:pic>
    </p:spTree>
    <p:extLst>
      <p:ext uri="{BB962C8B-B14F-4D97-AF65-F5344CB8AC3E}">
        <p14:creationId xmlns:p14="http://schemas.microsoft.com/office/powerpoint/2010/main" val="996927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2E952B-F7CD-4BE3-BF46-859498C52D13}"/>
              </a:ext>
            </a:extLst>
          </p:cNvPr>
          <p:cNvSpPr>
            <a:spLocks noGrp="1"/>
          </p:cNvSpPr>
          <p:nvPr>
            <p:ph type="title"/>
          </p:nvPr>
        </p:nvSpPr>
        <p:spPr/>
        <p:txBody>
          <a:bodyPr/>
          <a:lstStyle/>
          <a:p>
            <a:r>
              <a:rPr lang="it-IT"/>
              <a:t>Analisi dell'SNR e </a:t>
            </a:r>
            <a:r>
              <a:rPr lang="it-IT" err="1"/>
              <a:t>pathloss</a:t>
            </a:r>
            <a:r>
              <a:rPr lang="it-IT"/>
              <a:t> con </a:t>
            </a:r>
            <a:r>
              <a:rPr lang="it-IT" err="1"/>
              <a:t>h_drone</a:t>
            </a:r>
            <a:r>
              <a:rPr lang="it-IT"/>
              <a:t> = 80m</a:t>
            </a:r>
          </a:p>
        </p:txBody>
      </p:sp>
      <p:sp>
        <p:nvSpPr>
          <p:cNvPr id="3" name="Segnaposto contenuto 2">
            <a:extLst>
              <a:ext uri="{FF2B5EF4-FFF2-40B4-BE49-F238E27FC236}">
                <a16:creationId xmlns:a16="http://schemas.microsoft.com/office/drawing/2014/main" id="{2FEF2F77-268B-4574-A262-0876A101718C}"/>
              </a:ext>
            </a:extLst>
          </p:cNvPr>
          <p:cNvSpPr>
            <a:spLocks noGrp="1"/>
          </p:cNvSpPr>
          <p:nvPr>
            <p:ph idx="1"/>
          </p:nvPr>
        </p:nvSpPr>
        <p:spPr/>
        <p:txBody>
          <a:bodyPr vert="horz" lIns="91440" tIns="45720" rIns="91440" bIns="45720" rtlCol="0" anchor="t">
            <a:normAutofit fontScale="92500" lnSpcReduction="10000"/>
          </a:bodyPr>
          <a:lstStyle/>
          <a:p>
            <a:r>
              <a:rPr lang="it-IT"/>
              <a:t>Dalla slide precedente si può notare che l'utente 249, posto a raggio 110m sulla sua circonferenza, ha SNR pari a 3.17*10^-14.</a:t>
            </a:r>
          </a:p>
          <a:p>
            <a:r>
              <a:rPr lang="it-IT"/>
              <a:t>Lo confrontiamo con l'utente 254 che è posto al suolo con raggio 123m; il suo SNR è di circa duecento volte maggiore rispetto all'utente analizzato precedentemente. </a:t>
            </a:r>
          </a:p>
          <a:p>
            <a:r>
              <a:rPr lang="it-IT"/>
              <a:t>Prendiamo in considerazione e analizziamo l’utente 275. Questo ha raggio ancora più grande degli altri due, pari a 126m, ed SNR e </a:t>
            </a:r>
            <a:r>
              <a:rPr lang="it-IT" err="1"/>
              <a:t>pathloss</a:t>
            </a:r>
            <a:r>
              <a:rPr lang="it-IT"/>
              <a:t> simili a quelli dell’utente 254.</a:t>
            </a:r>
          </a:p>
          <a:p>
            <a:r>
              <a:rPr lang="it-IT"/>
              <a:t>Ciò che differenzia maggiormente i tre utenti sono, al di là delle simili misure del raggio, sono le variabili gaussiane </a:t>
            </a:r>
            <a:r>
              <a:rPr lang="it-IT" err="1"/>
              <a:t>X_los</a:t>
            </a:r>
            <a:r>
              <a:rPr lang="it-IT"/>
              <a:t> e </a:t>
            </a:r>
            <a:r>
              <a:rPr lang="it-IT" err="1"/>
              <a:t>X_not_los</a:t>
            </a:r>
            <a:r>
              <a:rPr lang="it-IT"/>
              <a:t>, generate </a:t>
            </a:r>
            <a:r>
              <a:rPr lang="it-IT" err="1"/>
              <a:t>randomicamente</a:t>
            </a:r>
            <a:r>
              <a:rPr lang="it-IT"/>
              <a:t>. </a:t>
            </a:r>
          </a:p>
          <a:p>
            <a:r>
              <a:rPr lang="it-IT"/>
              <a:t>Queste, infatti, influenzano il calcolo del </a:t>
            </a:r>
            <a:r>
              <a:rPr lang="it-IT" err="1"/>
              <a:t>pathloss</a:t>
            </a:r>
            <a:r>
              <a:rPr lang="it-IT"/>
              <a:t> in quanto esso dipende dalla media del caso in cui ci si trovi in </a:t>
            </a:r>
            <a:r>
              <a:rPr lang="it-IT" err="1"/>
              <a:t>los</a:t>
            </a:r>
            <a:r>
              <a:rPr lang="it-IT"/>
              <a:t> o in </a:t>
            </a:r>
            <a:r>
              <a:rPr lang="it-IT" err="1"/>
              <a:t>not</a:t>
            </a:r>
            <a:r>
              <a:rPr lang="it-IT"/>
              <a:t> </a:t>
            </a:r>
            <a:r>
              <a:rPr lang="it-IT" err="1"/>
              <a:t>los</a:t>
            </a:r>
            <a:r>
              <a:rPr lang="it-IT"/>
              <a:t>. </a:t>
            </a:r>
          </a:p>
          <a:p>
            <a:r>
              <a:rPr lang="it-IT"/>
              <a:t>Sono queste variabili gaussiane a causare un' incoerenza dell’SNR.</a:t>
            </a:r>
          </a:p>
        </p:txBody>
      </p:sp>
      <p:pic>
        <p:nvPicPr>
          <p:cNvPr id="4" name="Immagine 3" descr="Immagine che contiene cielo, esterni, erba, veivolo&#10;&#10;Descrizione generata automaticamente">
            <a:extLst>
              <a:ext uri="{FF2B5EF4-FFF2-40B4-BE49-F238E27FC236}">
                <a16:creationId xmlns:a16="http://schemas.microsoft.com/office/drawing/2014/main" id="{D4A53BCB-7A9C-4893-A1C6-76E80EC35D0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2652963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26473C-3B0C-476F-9761-50D9F2951714}"/>
              </a:ext>
            </a:extLst>
          </p:cNvPr>
          <p:cNvSpPr>
            <a:spLocks noGrp="1"/>
          </p:cNvSpPr>
          <p:nvPr>
            <p:ph type="title"/>
          </p:nvPr>
        </p:nvSpPr>
        <p:spPr/>
        <p:txBody>
          <a:bodyPr/>
          <a:lstStyle/>
          <a:p>
            <a:r>
              <a:rPr lang="it-IT"/>
              <a:t>Esempio di variabili generate di una RUN con parametri: </a:t>
            </a:r>
            <a:r>
              <a:rPr lang="it-IT" err="1"/>
              <a:t>radius</a:t>
            </a:r>
            <a:r>
              <a:rPr lang="it-IT"/>
              <a:t>=128m e </a:t>
            </a:r>
            <a:r>
              <a:rPr lang="it-IT" err="1"/>
              <a:t>h_drone</a:t>
            </a:r>
            <a:r>
              <a:rPr lang="it-IT"/>
              <a:t>=40 e lambda=1e-2</a:t>
            </a:r>
          </a:p>
        </p:txBody>
      </p:sp>
      <p:pic>
        <p:nvPicPr>
          <p:cNvPr id="4" name="Immagine 4">
            <a:extLst>
              <a:ext uri="{FF2B5EF4-FFF2-40B4-BE49-F238E27FC236}">
                <a16:creationId xmlns:a16="http://schemas.microsoft.com/office/drawing/2014/main" id="{4011510D-11B8-4E57-B126-6BE0E5FB99D0}"/>
              </a:ext>
            </a:extLst>
          </p:cNvPr>
          <p:cNvPicPr>
            <a:picLocks noGrp="1" noChangeAspect="1"/>
          </p:cNvPicPr>
          <p:nvPr>
            <p:ph idx="1"/>
          </p:nvPr>
        </p:nvPicPr>
        <p:blipFill rotWithShape="1">
          <a:blip r:embed="rId2"/>
          <a:srcRect l="21932" t="16194" r="2500" b="27935"/>
          <a:stretch/>
        </p:blipFill>
        <p:spPr>
          <a:xfrm>
            <a:off x="285089" y="1773936"/>
            <a:ext cx="8576656" cy="3571095"/>
          </a:xfrm>
        </p:spPr>
      </p:pic>
      <p:pic>
        <p:nvPicPr>
          <p:cNvPr id="5" name="Immagine 4" descr="Immagine che contiene cielo, esterni, erba, veivolo&#10;&#10;Descrizione generata automaticamente">
            <a:extLst>
              <a:ext uri="{FF2B5EF4-FFF2-40B4-BE49-F238E27FC236}">
                <a16:creationId xmlns:a16="http://schemas.microsoft.com/office/drawing/2014/main" id="{8A091FEC-BEFB-47D7-990F-924AD364CD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419316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19ABB4-F81A-4670-AA94-6A851C872069}"/>
              </a:ext>
            </a:extLst>
          </p:cNvPr>
          <p:cNvSpPr>
            <a:spLocks noGrp="1"/>
          </p:cNvSpPr>
          <p:nvPr>
            <p:ph type="title"/>
          </p:nvPr>
        </p:nvSpPr>
        <p:spPr/>
        <p:txBody>
          <a:bodyPr/>
          <a:lstStyle/>
          <a:p>
            <a:r>
              <a:rPr lang="it-IT"/>
              <a:t>Il grafico che ci sarebbe piaciuto trovare</a:t>
            </a:r>
          </a:p>
        </p:txBody>
      </p:sp>
      <p:pic>
        <p:nvPicPr>
          <p:cNvPr id="4" name="Immagine 3" descr="Immagine che contiene cielo, esterni, erba, veivolo&#10;&#10;Descrizione generata automaticamente">
            <a:extLst>
              <a:ext uri="{FF2B5EF4-FFF2-40B4-BE49-F238E27FC236}">
                <a16:creationId xmlns:a16="http://schemas.microsoft.com/office/drawing/2014/main" id="{05A8A4C2-3300-49B9-8305-408D774E27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graphicFrame>
        <p:nvGraphicFramePr>
          <p:cNvPr id="5" name="Grafico 4">
            <a:extLst>
              <a:ext uri="{FF2B5EF4-FFF2-40B4-BE49-F238E27FC236}">
                <a16:creationId xmlns:a16="http://schemas.microsoft.com/office/drawing/2014/main" id="{27D32DB4-F1BF-5944-8EA6-2E54EF47313F}"/>
              </a:ext>
            </a:extLst>
          </p:cNvPr>
          <p:cNvGraphicFramePr>
            <a:graphicFrameLocks/>
          </p:cNvGraphicFramePr>
          <p:nvPr>
            <p:extLst>
              <p:ext uri="{D42A27DB-BD31-4B8C-83A1-F6EECF244321}">
                <p14:modId xmlns:p14="http://schemas.microsoft.com/office/powerpoint/2010/main" val="4136803845"/>
              </p:ext>
            </p:extLst>
          </p:nvPr>
        </p:nvGraphicFramePr>
        <p:xfrm>
          <a:off x="0" y="1274618"/>
          <a:ext cx="9144000" cy="48306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4652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855F9B-6235-45B5-9E75-3C72FAD1E105}"/>
              </a:ext>
            </a:extLst>
          </p:cNvPr>
          <p:cNvSpPr>
            <a:spLocks noGrp="1"/>
          </p:cNvSpPr>
          <p:nvPr>
            <p:ph type="title"/>
          </p:nvPr>
        </p:nvSpPr>
        <p:spPr/>
        <p:txBody>
          <a:bodyPr/>
          <a:lstStyle/>
          <a:p>
            <a:r>
              <a:rPr lang="it-IT"/>
              <a:t>Studio dell’andamento del rapporto segnale-rumore al variare dell’altezza (</a:t>
            </a:r>
            <a:r>
              <a:rPr lang="it-IT" err="1"/>
              <a:t>h_drone</a:t>
            </a:r>
            <a:r>
              <a:rPr lang="it-IT"/>
              <a:t>) a cui è posto il drone</a:t>
            </a:r>
          </a:p>
        </p:txBody>
      </p:sp>
      <p:pic>
        <p:nvPicPr>
          <p:cNvPr id="5" name="Segnaposto contenuto 4">
            <a:extLst>
              <a:ext uri="{FF2B5EF4-FFF2-40B4-BE49-F238E27FC236}">
                <a16:creationId xmlns:a16="http://schemas.microsoft.com/office/drawing/2014/main" id="{BFFA69F8-5D47-4A56-861B-B876670D343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2314" b="99497" l="422" r="97798">
                        <a14:foregroundMark x1="2858" y1="4527" x2="2530" y2="97284"/>
                        <a14:foregroundMark x1="2530" y1="97284" x2="10965" y2="97988"/>
                        <a14:foregroundMark x1="10965" y1="97988" x2="32099" y2="97887"/>
                        <a14:foregroundMark x1="32099" y1="97887" x2="43486" y2="99195"/>
                        <a14:foregroundMark x1="43486" y1="99195" x2="72212" y2="97988"/>
                        <a14:foregroundMark x1="72212" y1="97988" x2="97985" y2="99296"/>
                        <a14:foregroundMark x1="97985" y1="99296" x2="96298" y2="2414"/>
                        <a14:foregroundMark x1="35662" y1="2350" x2="2109" y2="2314"/>
                        <a14:foregroundMark x1="39712" y1="2354" x2="38304" y2="2352"/>
                        <a14:foregroundMark x1="57485" y1="2373" x2="56682" y2="2372"/>
                        <a14:foregroundMark x1="96298" y1="2414" x2="64421" y2="2380"/>
                        <a14:foregroundMark x1="2109" y1="2314" x2="1265" y2="5030"/>
                        <a14:foregroundMark x1="2530" y1="4829" x2="3187" y2="18813"/>
                        <a14:foregroundMark x1="3187" y1="18813" x2="890" y2="47485"/>
                        <a14:foregroundMark x1="890" y1="47485" x2="3749" y2="71730"/>
                        <a14:foregroundMark x1="3749" y1="71730" x2="14011" y2="87022"/>
                        <a14:foregroundMark x1="14011" y1="87022" x2="35895" y2="91650"/>
                        <a14:foregroundMark x1="35895" y1="91650" x2="62605" y2="89437"/>
                        <a14:foregroundMark x1="62605" y1="89437" x2="76148" y2="63984"/>
                        <a14:foregroundMark x1="76148" y1="63984" x2="83365" y2="32897"/>
                        <a14:foregroundMark x1="83365" y1="32897" x2="68276" y2="2414"/>
                        <a14:foregroundMark x1="37174" y1="8771" x2="843" y2="16197"/>
                        <a14:foregroundMark x1="41658" y1="7855" x2="40262" y2="8140"/>
                        <a14:foregroundMark x1="52209" y1="5698" x2="48908" y2="6373"/>
                        <a14:foregroundMark x1="68276" y1="2414" x2="64194" y2="3249"/>
                        <a14:foregroundMark x1="843" y1="16197" x2="843" y2="16197"/>
                        <a14:foregroundMark x1="85380" y1="4125" x2="92081" y2="87525"/>
                        <a14:foregroundMark x1="92081" y1="87525" x2="97563" y2="92757"/>
                        <a14:foregroundMark x1="97563" y1="92757" x2="97844" y2="3722"/>
                        <a14:foregroundMark x1="97844" y1="3722" x2="87160" y2="10060"/>
                        <a14:foregroundMark x1="6326" y1="82696" x2="422" y2="88632"/>
                        <a14:foregroundMark x1="422" y1="88632" x2="37863" y2="88732"/>
                        <a14:foregroundMark x1="37863" y1="88732" x2="60778" y2="83099"/>
                        <a14:foregroundMark x1="60778" y1="83099" x2="21181" y2="82897"/>
                        <a14:foregroundMark x1="14714" y1="80382" x2="25117" y2="92455"/>
                        <a14:foregroundMark x1="25117" y1="92455" x2="16542" y2="99497"/>
                        <a14:foregroundMark x1="16542" y1="99497" x2="10403" y2="89940"/>
                        <a14:foregroundMark x1="10403" y1="89940" x2="15511" y2="76761"/>
                        <a14:foregroundMark x1="15511" y1="76761" x2="16401" y2="76761"/>
                        <a14:foregroundMark x1="45783" y1="24950" x2="51781" y2="27867"/>
                        <a14:foregroundMark x1="51781" y1="27867" x2="46298" y2="22334"/>
                        <a14:foregroundMark x1="46298" y1="22334" x2="46860" y2="25855"/>
                        <a14:foregroundMark x1="51453" y1="29074" x2="44283" y2="27062"/>
                        <a14:foregroundMark x1="44283" y1="27062" x2="41378" y2="14487"/>
                        <a14:foregroundMark x1="41378" y1="14487" x2="50141" y2="9557"/>
                        <a14:foregroundMark x1="50141" y1="9557" x2="56326" y2="10765"/>
                        <a14:foregroundMark x1="56326" y1="10765" x2="55061" y2="24950"/>
                        <a14:foregroundMark x1="55061" y1="24950" x2="51265" y2="29577"/>
                        <a14:foregroundMark x1="57076" y1="11368" x2="56888" y2="12274"/>
                        <a14:foregroundMark x1="57732" y1="13280" x2="58201" y2="13280"/>
                        <a14:backgroundMark x1="39128" y1="37626" x2="50375" y2="36016"/>
                        <a14:backgroundMark x1="50375" y1="36016" x2="58716" y2="36318"/>
                        <a14:backgroundMark x1="58716" y1="36318" x2="54733" y2="45775"/>
                        <a14:backgroundMark x1="54733" y1="45775" x2="35333" y2="44165"/>
                        <a14:backgroundMark x1="35333" y1="44165" x2="41987" y2="36620"/>
                        <a14:backgroundMark x1="41987" y1="36620" x2="42409" y2="36620"/>
                        <a14:backgroundMark x1="59794" y1="19618" x2="64011" y2="9859"/>
                        <a14:backgroundMark x1="64011" y1="9859" x2="46439" y2="1710"/>
                        <a14:backgroundMark x1="46439" y1="1710" x2="35942" y2="5131"/>
                        <a14:backgroundMark x1="35942" y1="5131" x2="50304" y2="8179"/>
                        <a14:backgroundMark x1="56795" y1="9557" x2="63730" y2="7948"/>
                        <a14:backgroundMark x1="63730" y1="7948" x2="63730" y2="7948"/>
                        <a14:backgroundMark x1="54827" y1="5936" x2="60637" y2="6237"/>
                        <a14:backgroundMark x1="60637" y1="6237" x2="52999" y2="1207"/>
                        <a14:backgroundMark x1="52999" y1="1207" x2="41753" y2="2515"/>
                        <a14:backgroundMark x1="39644" y1="12274" x2="35426" y2="1107"/>
                        <a14:backgroundMark x1="35426" y1="1107" x2="40675" y2="6740"/>
                        <a14:backgroundMark x1="40675" y1="6740" x2="36692" y2="11167"/>
                        <a14:backgroundMark x1="39316" y1="10664" x2="38472" y2="8652"/>
                        <a14:backgroundMark x1="38894" y1="6137" x2="50422" y2="3924"/>
                        <a14:backgroundMark x1="50422" y1="3924" x2="60122" y2="4326"/>
                        <a14:backgroundMark x1="60122" y1="4326" x2="57029" y2="704"/>
                        <a14:backgroundMark x1="58201" y1="5030" x2="59606" y2="1610"/>
                        <a14:backgroundMark x1="61059" y1="4125" x2="59700" y2="4125"/>
                        <a14:backgroundMark x1="61481" y1="3823" x2="64386" y2="2515"/>
                        <a14:backgroundMark x1="39644" y1="3622" x2="37957" y2="1107"/>
                        <a14:backgroundMark x1="62465" y1="36419" x2="57263" y2="41449"/>
                        <a14:backgroundMark x1="57263" y1="41449" x2="56935" y2="32596"/>
                        <a14:backgroundMark x1="38894" y1="25956" x2="36036" y2="14185"/>
                        <a14:backgroundMark x1="36036" y1="14185" x2="35942" y2="22535"/>
                        <a14:backgroundMark x1="59606" y1="8853" x2="60122" y2="3421"/>
                        <a14:backgroundMark x1="59934" y1="5533" x2="59700" y2="3219"/>
                        <a14:backgroundMark x1="59747" y1="4427" x2="59841" y2="5533"/>
                        <a14:backgroundMark x1="62324" y1="3320" x2="61012" y2="1710"/>
                        <a14:backgroundMark x1="61949" y1="3119" x2="61246" y2="2414"/>
                        <a14:backgroundMark x1="60918" y1="5231" x2="61481" y2="3722"/>
                        <a14:backgroundMark x1="61434" y1="2817" x2="58857" y2="2113"/>
                        <a14:backgroundMark x1="37863" y1="1911" x2="38051" y2="1710"/>
                        <a14:backgroundMark x1="41471" y1="7847" x2="41378" y2="7746"/>
                        <a14:backgroundMark x1="40581" y1="5030" x2="40253" y2="4930"/>
                        <a14:backgroundMark x1="39925" y1="6740" x2="40019" y2="5936"/>
                        <a14:backgroundMark x1="59560" y1="38632" x2="59841" y2="37928"/>
                        <a14:backgroundMark x1="61106" y1="37626" x2="61293" y2="37726"/>
                        <a14:backgroundMark x1="62699" y1="35412" x2="58435" y2="43763"/>
                        <a14:backgroundMark x1="58435" y1="43763" x2="63074" y2="35111"/>
                        <a14:backgroundMark x1="63074" y1="35111" x2="63215" y2="35312"/>
                        <a14:backgroundMark x1="37395" y1="25352" x2="38379" y2="24346"/>
                        <a14:backgroundMark x1="38566" y1="23541" x2="38425" y2="23340"/>
                        <a14:backgroundMark x1="38613" y1="24245" x2="38097" y2="24245"/>
                        <a14:backgroundMark x1="36598" y1="22435" x2="36645" y2="23742"/>
                        <a14:backgroundMark x1="37301" y1="20724" x2="35895" y2="24145"/>
                        <a14:backgroundMark x1="36457" y1="22535" x2="35754" y2="24648"/>
                        <a14:backgroundMark x1="37067" y1="24950" x2="38707" y2="22133"/>
                        <a14:backgroundMark x1="35989" y1="21026" x2="38566" y2="35815"/>
                        <a14:backgroundMark x1="38566" y1="35815" x2="41237" y2="23742"/>
                        <a14:backgroundMark x1="41237" y1="23742" x2="35754" y2="22032"/>
                      </a14:backgroundRemoval>
                    </a14:imgEffect>
                  </a14:imgLayer>
                </a14:imgProps>
              </a:ext>
              <a:ext uri="{28A0092B-C50C-407E-A947-70E740481C1C}">
                <a14:useLocalDpi xmlns:a14="http://schemas.microsoft.com/office/drawing/2010/main" val="0"/>
              </a:ext>
            </a:extLst>
          </a:blip>
          <a:stretch>
            <a:fillRect/>
          </a:stretch>
        </p:blipFill>
        <p:spPr>
          <a:xfrm>
            <a:off x="78208" y="1628775"/>
            <a:ext cx="8979086" cy="4182385"/>
          </a:xfrm>
        </p:spPr>
      </p:pic>
      <p:pic>
        <p:nvPicPr>
          <p:cNvPr id="4" name="Immagine 3" descr="Immagine che contiene cielo, esterni, erba, veivolo&#10;&#10;Descrizione generata automaticamente">
            <a:extLst>
              <a:ext uri="{FF2B5EF4-FFF2-40B4-BE49-F238E27FC236}">
                <a16:creationId xmlns:a16="http://schemas.microsoft.com/office/drawing/2014/main" id="{F39CE08A-C57F-4277-8EDF-812F8ECF63D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54724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DCAB0-F0BC-4010-92AD-A6C6C1B58AD1}"/>
              </a:ext>
            </a:extLst>
          </p:cNvPr>
          <p:cNvSpPr>
            <a:spLocks noGrp="1"/>
          </p:cNvSpPr>
          <p:nvPr>
            <p:ph type="title"/>
          </p:nvPr>
        </p:nvSpPr>
        <p:spPr/>
        <p:txBody>
          <a:bodyPr/>
          <a:lstStyle/>
          <a:p>
            <a:endParaRPr lang="it-IT"/>
          </a:p>
        </p:txBody>
      </p:sp>
      <p:graphicFrame>
        <p:nvGraphicFramePr>
          <p:cNvPr id="5" name="Segnaposto contenuto 4">
            <a:extLst>
              <a:ext uri="{FF2B5EF4-FFF2-40B4-BE49-F238E27FC236}">
                <a16:creationId xmlns:a16="http://schemas.microsoft.com/office/drawing/2014/main" id="{CF709818-4178-4F60-B289-A69EA76AA9E6}"/>
              </a:ext>
            </a:extLst>
          </p:cNvPr>
          <p:cNvGraphicFramePr>
            <a:graphicFrameLocks noGrp="1"/>
          </p:cNvGraphicFramePr>
          <p:nvPr>
            <p:ph idx="1"/>
            <p:extLst>
              <p:ext uri="{D42A27DB-BD31-4B8C-83A1-F6EECF244321}">
                <p14:modId xmlns:p14="http://schemas.microsoft.com/office/powerpoint/2010/main" val="3482431857"/>
              </p:ext>
            </p:extLst>
          </p:nvPr>
        </p:nvGraphicFramePr>
        <p:xfrm>
          <a:off x="457200" y="1600200"/>
          <a:ext cx="8323263" cy="4525963"/>
        </p:xfrm>
        <a:graphic>
          <a:graphicData uri="http://schemas.openxmlformats.org/drawingml/2006/chart">
            <c:chart xmlns:c="http://schemas.openxmlformats.org/drawingml/2006/chart" xmlns:r="http://schemas.openxmlformats.org/officeDocument/2006/relationships" r:id="rId2"/>
          </a:graphicData>
        </a:graphic>
      </p:graphicFrame>
      <p:pic>
        <p:nvPicPr>
          <p:cNvPr id="6" name="Immagine 5" descr="Immagine che contiene cielo, esterni, erba, veivolo&#10;&#10;Descrizione generata automaticamente">
            <a:extLst>
              <a:ext uri="{FF2B5EF4-FFF2-40B4-BE49-F238E27FC236}">
                <a16:creationId xmlns:a16="http://schemas.microsoft.com/office/drawing/2014/main" id="{B0B3B859-8DB8-4D50-B97F-DB252C08E8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419012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1103B-BA3C-488A-BBBC-C02AA859E283}"/>
              </a:ext>
            </a:extLst>
          </p:cNvPr>
          <p:cNvSpPr>
            <a:spLocks noGrp="1"/>
          </p:cNvSpPr>
          <p:nvPr>
            <p:ph type="title"/>
          </p:nvPr>
        </p:nvSpPr>
        <p:spPr/>
        <p:txBody>
          <a:bodyPr/>
          <a:lstStyle/>
          <a:p>
            <a:r>
              <a:rPr lang="it-IT"/>
              <a:t>Analisi dell' andamento dell'SNR medio al variare dell'</a:t>
            </a:r>
            <a:r>
              <a:rPr lang="it-IT" err="1"/>
              <a:t>h_drone</a:t>
            </a:r>
            <a:endParaRPr lang="it-IT"/>
          </a:p>
        </p:txBody>
      </p:sp>
      <p:graphicFrame>
        <p:nvGraphicFramePr>
          <p:cNvPr id="4" name="Grafico 3">
            <a:extLst>
              <a:ext uri="{FF2B5EF4-FFF2-40B4-BE49-F238E27FC236}">
                <a16:creationId xmlns:a16="http://schemas.microsoft.com/office/drawing/2014/main" id="{9A2696CF-E114-E948-9AD6-FF27E5589AE9}"/>
              </a:ext>
            </a:extLst>
          </p:cNvPr>
          <p:cNvGraphicFramePr>
            <a:graphicFrameLocks/>
          </p:cNvGraphicFramePr>
          <p:nvPr>
            <p:extLst>
              <p:ext uri="{D42A27DB-BD31-4B8C-83A1-F6EECF244321}">
                <p14:modId xmlns:p14="http://schemas.microsoft.com/office/powerpoint/2010/main" val="883990890"/>
              </p:ext>
            </p:extLst>
          </p:nvPr>
        </p:nvGraphicFramePr>
        <p:xfrm>
          <a:off x="0" y="1284366"/>
          <a:ext cx="9144000" cy="4848227"/>
        </p:xfrm>
        <a:graphic>
          <a:graphicData uri="http://schemas.openxmlformats.org/drawingml/2006/chart">
            <c:chart xmlns:c="http://schemas.openxmlformats.org/drawingml/2006/chart" xmlns:r="http://schemas.openxmlformats.org/officeDocument/2006/relationships" r:id="rId2"/>
          </a:graphicData>
        </a:graphic>
      </p:graphicFrame>
      <p:sp>
        <p:nvSpPr>
          <p:cNvPr id="3" name="CasellaDiTesto 2">
            <a:extLst>
              <a:ext uri="{FF2B5EF4-FFF2-40B4-BE49-F238E27FC236}">
                <a16:creationId xmlns:a16="http://schemas.microsoft.com/office/drawing/2014/main" id="{03647867-179E-4FD3-826A-991B8B98F6B3}"/>
              </a:ext>
            </a:extLst>
          </p:cNvPr>
          <p:cNvSpPr txBox="1"/>
          <p:nvPr/>
        </p:nvSpPr>
        <p:spPr>
          <a:xfrm>
            <a:off x="808892" y="4009293"/>
            <a:ext cx="445476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cs typeface="Calibri"/>
              </a:rPr>
              <a:t>E' possibile notare che l'SNR cali bruscamente nell'intervallo [200-210] per poi risalire nell'intervallo [210-260].</a:t>
            </a:r>
          </a:p>
          <a:p>
            <a:r>
              <a:rPr lang="it-IT">
                <a:cs typeface="Calibri"/>
              </a:rPr>
              <a:t>Nell'intervallo [260-320] riprende a scendere come aspettato. </a:t>
            </a:r>
          </a:p>
        </p:txBody>
      </p:sp>
      <p:pic>
        <p:nvPicPr>
          <p:cNvPr id="6" name="Immagine 5" descr="Immagine che contiene cielo, esterni, erba, veivolo&#10;&#10;Descrizione generata automaticamente">
            <a:extLst>
              <a:ext uri="{FF2B5EF4-FFF2-40B4-BE49-F238E27FC236}">
                <a16:creationId xmlns:a16="http://schemas.microsoft.com/office/drawing/2014/main" id="{35D02BB1-F192-4F33-86D4-37D706145B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533324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1103B-BA3C-488A-BBBC-C02AA859E283}"/>
              </a:ext>
            </a:extLst>
          </p:cNvPr>
          <p:cNvSpPr>
            <a:spLocks noGrp="1"/>
          </p:cNvSpPr>
          <p:nvPr>
            <p:ph type="title"/>
          </p:nvPr>
        </p:nvSpPr>
        <p:spPr/>
        <p:txBody>
          <a:bodyPr/>
          <a:lstStyle/>
          <a:p>
            <a:r>
              <a:rPr lang="it-IT"/>
              <a:t>Andamento SNR di un altro </a:t>
            </a:r>
            <a:r>
              <a:rPr lang="it-IT" err="1"/>
              <a:t>run</a:t>
            </a:r>
            <a:r>
              <a:rPr lang="it-IT"/>
              <a:t> del codice: molto simile </a:t>
            </a:r>
          </a:p>
        </p:txBody>
      </p:sp>
      <p:graphicFrame>
        <p:nvGraphicFramePr>
          <p:cNvPr id="5" name="Grafico 4">
            <a:extLst>
              <a:ext uri="{FF2B5EF4-FFF2-40B4-BE49-F238E27FC236}">
                <a16:creationId xmlns:a16="http://schemas.microsoft.com/office/drawing/2014/main" id="{2723E636-473A-774E-8F22-F87FC440520E}"/>
              </a:ext>
            </a:extLst>
          </p:cNvPr>
          <p:cNvGraphicFramePr>
            <a:graphicFrameLocks/>
          </p:cNvGraphicFramePr>
          <p:nvPr>
            <p:extLst>
              <p:ext uri="{D42A27DB-BD31-4B8C-83A1-F6EECF244321}">
                <p14:modId xmlns:p14="http://schemas.microsoft.com/office/powerpoint/2010/main" val="1245233745"/>
              </p:ext>
            </p:extLst>
          </p:nvPr>
        </p:nvGraphicFramePr>
        <p:xfrm>
          <a:off x="31750" y="1274617"/>
          <a:ext cx="9080500" cy="4839855"/>
        </p:xfrm>
        <a:graphic>
          <a:graphicData uri="http://schemas.openxmlformats.org/drawingml/2006/chart">
            <c:chart xmlns:c="http://schemas.openxmlformats.org/drawingml/2006/chart" xmlns:r="http://schemas.openxmlformats.org/officeDocument/2006/relationships" r:id="rId2"/>
          </a:graphicData>
        </a:graphic>
      </p:graphicFrame>
      <p:pic>
        <p:nvPicPr>
          <p:cNvPr id="4" name="Immagine 3" descr="Immagine che contiene cielo, esterni, erba, veivolo&#10;&#10;Descrizione generata automaticamente">
            <a:extLst>
              <a:ext uri="{FF2B5EF4-FFF2-40B4-BE49-F238E27FC236}">
                <a16:creationId xmlns:a16="http://schemas.microsoft.com/office/drawing/2014/main" id="{EFFE59B7-DD02-42D6-9D51-8FB05A61513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2099888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1103B-BA3C-488A-BBBC-C02AA859E283}"/>
              </a:ext>
            </a:extLst>
          </p:cNvPr>
          <p:cNvSpPr>
            <a:spLocks noGrp="1"/>
          </p:cNvSpPr>
          <p:nvPr>
            <p:ph type="title"/>
          </p:nvPr>
        </p:nvSpPr>
        <p:spPr/>
        <p:txBody>
          <a:bodyPr/>
          <a:lstStyle/>
          <a:p>
            <a:r>
              <a:rPr lang="it-IT"/>
              <a:t>Andamento complessivo dell’ SNR medio nell’intervallo di altezze del drone [20m – 400m] con raggio 128</a:t>
            </a:r>
          </a:p>
        </p:txBody>
      </p:sp>
      <p:graphicFrame>
        <p:nvGraphicFramePr>
          <p:cNvPr id="4" name="Grafico 3">
            <a:extLst>
              <a:ext uri="{FF2B5EF4-FFF2-40B4-BE49-F238E27FC236}">
                <a16:creationId xmlns:a16="http://schemas.microsoft.com/office/drawing/2014/main" id="{272572A7-3EDA-4677-92A4-FCDE0E45DB22}"/>
              </a:ext>
            </a:extLst>
          </p:cNvPr>
          <p:cNvGraphicFramePr>
            <a:graphicFrameLocks/>
          </p:cNvGraphicFramePr>
          <p:nvPr>
            <p:extLst>
              <p:ext uri="{D42A27DB-BD31-4B8C-83A1-F6EECF244321}">
                <p14:modId xmlns:p14="http://schemas.microsoft.com/office/powerpoint/2010/main" val="1077722550"/>
              </p:ext>
            </p:extLst>
          </p:nvPr>
        </p:nvGraphicFramePr>
        <p:xfrm>
          <a:off x="0" y="1283855"/>
          <a:ext cx="9144000" cy="4830618"/>
        </p:xfrm>
        <a:graphic>
          <a:graphicData uri="http://schemas.openxmlformats.org/drawingml/2006/chart">
            <c:chart xmlns:c="http://schemas.openxmlformats.org/drawingml/2006/chart" xmlns:r="http://schemas.openxmlformats.org/officeDocument/2006/relationships" r:id="rId2"/>
          </a:graphicData>
        </a:graphic>
      </p:graphicFrame>
      <p:pic>
        <p:nvPicPr>
          <p:cNvPr id="6" name="Immagine 5" descr="Immagine che contiene cielo, esterni, erba, veivolo&#10;&#10;Descrizione generata automaticamente">
            <a:extLst>
              <a:ext uri="{FF2B5EF4-FFF2-40B4-BE49-F238E27FC236}">
                <a16:creationId xmlns:a16="http://schemas.microsoft.com/office/drawing/2014/main" id="{DE355C17-A168-4AC9-A33B-82901809C89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311351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F62609-02AB-45BC-AF49-77D968235523}"/>
              </a:ext>
            </a:extLst>
          </p:cNvPr>
          <p:cNvSpPr>
            <a:spLocks noGrp="1"/>
          </p:cNvSpPr>
          <p:nvPr>
            <p:ph type="title"/>
          </p:nvPr>
        </p:nvSpPr>
        <p:spPr/>
        <p:txBody>
          <a:bodyPr/>
          <a:lstStyle/>
          <a:p>
            <a:r>
              <a:rPr lang="it-IT"/>
              <a:t>Coverage con </a:t>
            </a:r>
            <a:r>
              <a:rPr lang="it-IT" err="1"/>
              <a:t>P_rx_soglia</a:t>
            </a:r>
            <a:r>
              <a:rPr lang="it-IT"/>
              <a:t> 5e-13 W e raggio 128m</a:t>
            </a:r>
          </a:p>
        </p:txBody>
      </p:sp>
      <p:pic>
        <p:nvPicPr>
          <p:cNvPr id="4" name="Immagine 3" descr="Immagine che contiene cielo, esterni, erba, veivolo&#10;&#10;Descrizione generata automaticamente">
            <a:extLst>
              <a:ext uri="{FF2B5EF4-FFF2-40B4-BE49-F238E27FC236}">
                <a16:creationId xmlns:a16="http://schemas.microsoft.com/office/drawing/2014/main" id="{18B20B25-9218-460C-BA1B-8F2BA498AF3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graphicFrame>
        <p:nvGraphicFramePr>
          <p:cNvPr id="5" name="Segnaposto contenuto 4">
            <a:extLst>
              <a:ext uri="{FF2B5EF4-FFF2-40B4-BE49-F238E27FC236}">
                <a16:creationId xmlns:a16="http://schemas.microsoft.com/office/drawing/2014/main" id="{1353563F-DE01-8843-BDFB-DD4CA4C87D98}"/>
              </a:ext>
            </a:extLst>
          </p:cNvPr>
          <p:cNvGraphicFramePr>
            <a:graphicFrameLocks noGrp="1"/>
          </p:cNvGraphicFramePr>
          <p:nvPr>
            <p:ph idx="1"/>
          </p:nvPr>
        </p:nvGraphicFramePr>
        <p:xfrm>
          <a:off x="457200" y="1600200"/>
          <a:ext cx="8323263"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7315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099D68-EC35-416B-B275-B08BEA908BE3}"/>
              </a:ext>
            </a:extLst>
          </p:cNvPr>
          <p:cNvSpPr>
            <a:spLocks noGrp="1"/>
          </p:cNvSpPr>
          <p:nvPr>
            <p:ph type="title"/>
          </p:nvPr>
        </p:nvSpPr>
        <p:spPr/>
        <p:txBody>
          <a:bodyPr/>
          <a:lstStyle/>
          <a:p>
            <a:r>
              <a:rPr lang="it-IT"/>
              <a:t>Coverage con </a:t>
            </a:r>
            <a:r>
              <a:rPr lang="it-IT" err="1"/>
              <a:t>p_rx_soglia</a:t>
            </a:r>
            <a:r>
              <a:rPr lang="it-IT"/>
              <a:t> pari a 5e-13 W e raggio 2000m</a:t>
            </a:r>
          </a:p>
        </p:txBody>
      </p:sp>
      <p:pic>
        <p:nvPicPr>
          <p:cNvPr id="4" name="Immagine 3" descr="Immagine che contiene cielo, esterni, erba, veivolo&#10;&#10;Descrizione generata automaticamente">
            <a:extLst>
              <a:ext uri="{FF2B5EF4-FFF2-40B4-BE49-F238E27FC236}">
                <a16:creationId xmlns:a16="http://schemas.microsoft.com/office/drawing/2014/main" id="{12DC073E-5C25-45D0-9C38-52BA971903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graphicFrame>
        <p:nvGraphicFramePr>
          <p:cNvPr id="5" name="Grafico 4">
            <a:extLst>
              <a:ext uri="{FF2B5EF4-FFF2-40B4-BE49-F238E27FC236}">
                <a16:creationId xmlns:a16="http://schemas.microsoft.com/office/drawing/2014/main" id="{4D5A2A45-341C-0B43-975C-8FA3B208C269}"/>
              </a:ext>
            </a:extLst>
          </p:cNvPr>
          <p:cNvGraphicFramePr>
            <a:graphicFrameLocks/>
          </p:cNvGraphicFramePr>
          <p:nvPr>
            <p:extLst>
              <p:ext uri="{D42A27DB-BD31-4B8C-83A1-F6EECF244321}">
                <p14:modId xmlns:p14="http://schemas.microsoft.com/office/powerpoint/2010/main" val="1660726578"/>
              </p:ext>
            </p:extLst>
          </p:nvPr>
        </p:nvGraphicFramePr>
        <p:xfrm>
          <a:off x="0" y="1283855"/>
          <a:ext cx="9144000" cy="48306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077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FAE0B5-95AA-4CA4-A743-7213369782DB}"/>
              </a:ext>
            </a:extLst>
          </p:cNvPr>
          <p:cNvSpPr>
            <a:spLocks noGrp="1"/>
          </p:cNvSpPr>
          <p:nvPr>
            <p:ph type="title"/>
          </p:nvPr>
        </p:nvSpPr>
        <p:spPr/>
        <p:txBody>
          <a:bodyPr/>
          <a:lstStyle/>
          <a:p>
            <a:r>
              <a:rPr lang="it-IT"/>
              <a:t>Attenuazione sul guadagno </a:t>
            </a:r>
            <a:r>
              <a:rPr lang="it-IT" err="1"/>
              <a:t>Tx</a:t>
            </a:r>
            <a:r>
              <a:rPr lang="it-IT"/>
              <a:t> e valore di </a:t>
            </a:r>
            <a:r>
              <a:rPr lang="it-IT" err="1"/>
              <a:t>G_tx_fin</a:t>
            </a:r>
            <a:endParaRPr lang="it-IT"/>
          </a:p>
        </p:txBody>
      </p:sp>
      <p:pic>
        <p:nvPicPr>
          <p:cNvPr id="5" name="Segnaposto contenuto 4">
            <a:extLst>
              <a:ext uri="{FF2B5EF4-FFF2-40B4-BE49-F238E27FC236}">
                <a16:creationId xmlns:a16="http://schemas.microsoft.com/office/drawing/2014/main" id="{C0AD554E-CE1D-4F6A-A7B0-FE0453BD8B4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163" t="25030" r="26591" b="6279"/>
          <a:stretch/>
        </p:blipFill>
        <p:spPr>
          <a:xfrm>
            <a:off x="83026" y="1514086"/>
            <a:ext cx="5746519" cy="4508806"/>
          </a:xfrm>
        </p:spPr>
      </p:pic>
      <p:pic>
        <p:nvPicPr>
          <p:cNvPr id="7" name="Immagine 6" descr="Immagine che contiene testo&#10;&#10;Descrizione generata automaticamente">
            <a:extLst>
              <a:ext uri="{FF2B5EF4-FFF2-40B4-BE49-F238E27FC236}">
                <a16:creationId xmlns:a16="http://schemas.microsoft.com/office/drawing/2014/main" id="{C8E1A8AD-E9CD-4C35-BD47-3FEC2F9BAB78}"/>
              </a:ext>
            </a:extLst>
          </p:cNvPr>
          <p:cNvPicPr>
            <a:picLocks noChangeAspect="1"/>
          </p:cNvPicPr>
          <p:nvPr/>
        </p:nvPicPr>
        <p:blipFill rotWithShape="1">
          <a:blip r:embed="rId3">
            <a:extLst>
              <a:ext uri="{28A0092B-C50C-407E-A947-70E740481C1C}">
                <a14:useLocalDpi xmlns:a14="http://schemas.microsoft.com/office/drawing/2010/main" val="0"/>
              </a:ext>
            </a:extLst>
          </a:blip>
          <a:srcRect l="37156" t="25054" r="39999" b="66056"/>
          <a:stretch/>
        </p:blipFill>
        <p:spPr>
          <a:xfrm>
            <a:off x="6100758" y="2105678"/>
            <a:ext cx="2870521" cy="628268"/>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6B2E52AA-03CA-44A1-831A-6DF5FBB4E908}"/>
              </a:ext>
            </a:extLst>
          </p:cNvPr>
          <p:cNvPicPr>
            <a:picLocks noChangeAspect="1"/>
          </p:cNvPicPr>
          <p:nvPr/>
        </p:nvPicPr>
        <p:blipFill rotWithShape="1">
          <a:blip r:embed="rId3">
            <a:extLst>
              <a:ext uri="{28A0092B-C50C-407E-A947-70E740481C1C}">
                <a14:useLocalDpi xmlns:a14="http://schemas.microsoft.com/office/drawing/2010/main" val="0"/>
              </a:ext>
            </a:extLst>
          </a:blip>
          <a:srcRect l="35444" t="51456" r="38156" b="39261"/>
          <a:stretch/>
        </p:blipFill>
        <p:spPr>
          <a:xfrm>
            <a:off x="5814630" y="2860948"/>
            <a:ext cx="3329370" cy="658581"/>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DC617568-39BF-42DF-8717-6B36428F46E6}"/>
              </a:ext>
            </a:extLst>
          </p:cNvPr>
          <p:cNvPicPr>
            <a:picLocks noChangeAspect="1"/>
          </p:cNvPicPr>
          <p:nvPr/>
        </p:nvPicPr>
        <p:blipFill rotWithShape="1">
          <a:blip r:embed="rId3">
            <a:extLst>
              <a:ext uri="{28A0092B-C50C-407E-A947-70E740481C1C}">
                <a14:useLocalDpi xmlns:a14="http://schemas.microsoft.com/office/drawing/2010/main" val="0"/>
              </a:ext>
            </a:extLst>
          </a:blip>
          <a:srcRect l="34362" t="80731" r="36930" b="12907"/>
          <a:stretch/>
        </p:blipFill>
        <p:spPr>
          <a:xfrm>
            <a:off x="5731604" y="3886298"/>
            <a:ext cx="3381916" cy="421542"/>
          </a:xfrm>
          <a:prstGeom prst="rect">
            <a:avLst/>
          </a:prstGeom>
        </p:spPr>
      </p:pic>
      <p:pic>
        <p:nvPicPr>
          <p:cNvPr id="13" name="Immagine 12" descr="Immagine che contiene testo&#10;&#10;Descrizione generata automaticamente">
            <a:extLst>
              <a:ext uri="{FF2B5EF4-FFF2-40B4-BE49-F238E27FC236}">
                <a16:creationId xmlns:a16="http://schemas.microsoft.com/office/drawing/2014/main" id="{1829D651-1512-4082-AD74-D1290BE93028}"/>
              </a:ext>
            </a:extLst>
          </p:cNvPr>
          <p:cNvPicPr>
            <a:picLocks noChangeAspect="1"/>
          </p:cNvPicPr>
          <p:nvPr/>
        </p:nvPicPr>
        <p:blipFill rotWithShape="1">
          <a:blip r:embed="rId3">
            <a:extLst>
              <a:ext uri="{28A0092B-C50C-407E-A947-70E740481C1C}">
                <a14:useLocalDpi xmlns:a14="http://schemas.microsoft.com/office/drawing/2010/main" val="0"/>
              </a:ext>
            </a:extLst>
          </a:blip>
          <a:srcRect l="37067" t="92568" r="39155" b="2099"/>
          <a:stretch/>
        </p:blipFill>
        <p:spPr>
          <a:xfrm>
            <a:off x="6046265" y="4678431"/>
            <a:ext cx="2979506" cy="375919"/>
          </a:xfrm>
          <a:prstGeom prst="rect">
            <a:avLst/>
          </a:prstGeom>
        </p:spPr>
      </p:pic>
      <p:sp>
        <p:nvSpPr>
          <p:cNvPr id="15" name="CasellaDiTesto 14">
            <a:extLst>
              <a:ext uri="{FF2B5EF4-FFF2-40B4-BE49-F238E27FC236}">
                <a16:creationId xmlns:a16="http://schemas.microsoft.com/office/drawing/2014/main" id="{1044A66A-2812-4E2E-B15E-E413250EE148}"/>
              </a:ext>
            </a:extLst>
          </p:cNvPr>
          <p:cNvSpPr txBox="1"/>
          <p:nvPr/>
        </p:nvSpPr>
        <p:spPr>
          <a:xfrm>
            <a:off x="5525845" y="5503563"/>
            <a:ext cx="3647439" cy="646331"/>
          </a:xfrm>
          <a:prstGeom prst="rect">
            <a:avLst/>
          </a:prstGeom>
          <a:noFill/>
        </p:spPr>
        <p:txBody>
          <a:bodyPr wrap="square" rtlCol="0">
            <a:spAutoFit/>
          </a:bodyPr>
          <a:lstStyle/>
          <a:p>
            <a:pPr algn="l"/>
            <a:r>
              <a:rPr lang="en-US" sz="900" b="0" i="0" u="none" strike="noStrike" baseline="0">
                <a:latin typeface="NimbusRomNo9L-Regu"/>
              </a:rPr>
              <a:t>N. </a:t>
            </a:r>
            <a:r>
              <a:rPr lang="en-US" sz="900" b="0" i="0" u="none" strike="noStrike" baseline="0" err="1">
                <a:latin typeface="NimbusRomNo9L-Regu"/>
              </a:rPr>
              <a:t>Dandanov</a:t>
            </a:r>
            <a:r>
              <a:rPr lang="en-US" sz="900" b="0" i="0" u="none" strike="noStrike" baseline="0">
                <a:latin typeface="NimbusRomNo9L-Regu"/>
              </a:rPr>
              <a:t>, H. Al-</a:t>
            </a:r>
            <a:r>
              <a:rPr lang="en-US" sz="900" b="0" i="0" u="none" strike="noStrike" baseline="0" err="1">
                <a:latin typeface="NimbusRomNo9L-Regu"/>
              </a:rPr>
              <a:t>Shatri</a:t>
            </a:r>
            <a:r>
              <a:rPr lang="en-US" sz="900" b="0" i="0" u="none" strike="noStrike" baseline="0">
                <a:latin typeface="NimbusRomNo9L-Regu"/>
              </a:rPr>
              <a:t>, A. Klein, and V. </a:t>
            </a:r>
            <a:r>
              <a:rPr lang="en-US" sz="900" b="0" i="0" u="none" strike="noStrike" baseline="0" err="1">
                <a:latin typeface="NimbusRomNo9L-Regu"/>
              </a:rPr>
              <a:t>Poulkov</a:t>
            </a:r>
            <a:r>
              <a:rPr lang="en-US" sz="900" b="0" i="0" u="none" strike="noStrike" baseline="0">
                <a:latin typeface="NimbusRomNo9L-Regu"/>
              </a:rPr>
              <a:t>, “Dynamic Self-</a:t>
            </a:r>
          </a:p>
          <a:p>
            <a:pPr algn="l"/>
            <a:r>
              <a:rPr lang="en-US" sz="900" b="0" i="0" u="none" strike="noStrike" baseline="0">
                <a:latin typeface="NimbusRomNo9L-Regu"/>
              </a:rPr>
              <a:t>Optimization of the Antenna Tilt for Best Trade-off Between Coverage</a:t>
            </a:r>
          </a:p>
          <a:p>
            <a:pPr algn="l"/>
            <a:r>
              <a:rPr lang="en-US" sz="900" b="0" i="0" u="none" strike="noStrike" baseline="0">
                <a:latin typeface="NimbusRomNo9L-Regu"/>
              </a:rPr>
              <a:t>and Capacity in Mobile Networks,” </a:t>
            </a:r>
            <a:r>
              <a:rPr lang="en-US" sz="900" b="0" i="0" u="none" strike="noStrike" baseline="0">
                <a:latin typeface="NimbusRomNo9L-ReguItal"/>
              </a:rPr>
              <a:t>Wireless Personal Communications</a:t>
            </a:r>
            <a:r>
              <a:rPr lang="en-US" sz="900" b="0" i="0" u="none" strike="noStrike" baseline="0">
                <a:latin typeface="NimbusRomNo9L-Regu"/>
              </a:rPr>
              <a:t>,</a:t>
            </a:r>
          </a:p>
          <a:p>
            <a:pPr algn="l"/>
            <a:r>
              <a:rPr lang="it-IT" sz="900" b="0" i="0" u="none" strike="noStrike" baseline="0">
                <a:latin typeface="NimbusRomNo9L-Regu"/>
              </a:rPr>
              <a:t>vol. 92, no. 1, pp. 251–278, 2017.</a:t>
            </a:r>
          </a:p>
        </p:txBody>
      </p:sp>
      <p:pic>
        <p:nvPicPr>
          <p:cNvPr id="10" name="Immagine 9" descr="Immagine che contiene cielo, esterni, erba, veivolo&#10;&#10;Descrizione generata automaticamente">
            <a:extLst>
              <a:ext uri="{FF2B5EF4-FFF2-40B4-BE49-F238E27FC236}">
                <a16:creationId xmlns:a16="http://schemas.microsoft.com/office/drawing/2014/main" id="{35065487-DC27-44DE-8585-F1AC2EFE47D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142062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D62358D-577B-478D-9FDE-4F896BBDD870}"/>
              </a:ext>
            </a:extLst>
          </p:cNvPr>
          <p:cNvSpPr>
            <a:spLocks noGrp="1"/>
          </p:cNvSpPr>
          <p:nvPr>
            <p:ph type="title"/>
          </p:nvPr>
        </p:nvSpPr>
        <p:spPr/>
        <p:txBody>
          <a:bodyPr/>
          <a:lstStyle/>
          <a:p>
            <a:r>
              <a:rPr lang="it-IT"/>
              <a:t>Probabilità di Los e Not Los</a:t>
            </a:r>
          </a:p>
        </p:txBody>
      </p:sp>
      <p:pic>
        <p:nvPicPr>
          <p:cNvPr id="5" name="Segnaposto contenuto 4" descr="Immagine che contiene scala, dispositivo&#10;&#10;Descrizione generata automaticamente">
            <a:extLst>
              <a:ext uri="{FF2B5EF4-FFF2-40B4-BE49-F238E27FC236}">
                <a16:creationId xmlns:a16="http://schemas.microsoft.com/office/drawing/2014/main" id="{5D8A9125-1F4E-4736-A772-8C32BA458D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9368"/>
            <a:ext cx="5254278" cy="4525963"/>
          </a:xfrm>
          <a:noFill/>
        </p:spPr>
      </p:pic>
      <p:pic>
        <p:nvPicPr>
          <p:cNvPr id="16" name="Segnaposto contenuto 15" descr="Immagine che contiene testo&#10;&#10;Descrizione generata automaticamente">
            <a:extLst>
              <a:ext uri="{FF2B5EF4-FFF2-40B4-BE49-F238E27FC236}">
                <a16:creationId xmlns:a16="http://schemas.microsoft.com/office/drawing/2014/main" id="{5556B905-0FB5-4279-9D58-F070B5EF9699}"/>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4206393" y="1506957"/>
            <a:ext cx="4608736" cy="934115"/>
          </a:xfrm>
        </p:spPr>
      </p:pic>
      <p:pic>
        <p:nvPicPr>
          <p:cNvPr id="18" name="Immagine 17">
            <a:extLst>
              <a:ext uri="{FF2B5EF4-FFF2-40B4-BE49-F238E27FC236}">
                <a16:creationId xmlns:a16="http://schemas.microsoft.com/office/drawing/2014/main" id="{7B4E7A3D-FEC6-498C-8ABC-D4E1A5C66C21}"/>
              </a:ext>
            </a:extLst>
          </p:cNvPr>
          <p:cNvPicPr>
            <a:picLocks noChangeAspect="1"/>
          </p:cNvPicPr>
          <p:nvPr/>
        </p:nvPicPr>
        <p:blipFill rotWithShape="1">
          <a:blip r:embed="rId4">
            <a:extLst>
              <a:ext uri="{28A0092B-C50C-407E-A947-70E740481C1C}">
                <a14:useLocalDpi xmlns:a14="http://schemas.microsoft.com/office/drawing/2010/main" val="0"/>
              </a:ext>
            </a:extLst>
          </a:blip>
          <a:srcRect l="1491" t="10452" r="2710" b="29580"/>
          <a:stretch/>
        </p:blipFill>
        <p:spPr>
          <a:xfrm>
            <a:off x="4140110" y="2570004"/>
            <a:ext cx="4866244" cy="432643"/>
          </a:xfrm>
          <a:prstGeom prst="rect">
            <a:avLst/>
          </a:prstGeom>
        </p:spPr>
      </p:pic>
      <p:pic>
        <p:nvPicPr>
          <p:cNvPr id="22" name="Immagine 21">
            <a:extLst>
              <a:ext uri="{FF2B5EF4-FFF2-40B4-BE49-F238E27FC236}">
                <a16:creationId xmlns:a16="http://schemas.microsoft.com/office/drawing/2014/main" id="{2D0EE4A1-48F2-4F95-9B4B-E32C2DA0A36A}"/>
              </a:ext>
            </a:extLst>
          </p:cNvPr>
          <p:cNvPicPr>
            <a:picLocks noChangeAspect="1"/>
          </p:cNvPicPr>
          <p:nvPr/>
        </p:nvPicPr>
        <p:blipFill rotWithShape="1">
          <a:blip r:embed="rId5">
            <a:extLst>
              <a:ext uri="{28A0092B-C50C-407E-A947-70E740481C1C}">
                <a14:useLocalDpi xmlns:a14="http://schemas.microsoft.com/office/drawing/2010/main" val="0"/>
              </a:ext>
            </a:extLst>
          </a:blip>
          <a:srcRect t="-81810" b="11831"/>
          <a:stretch/>
        </p:blipFill>
        <p:spPr>
          <a:xfrm>
            <a:off x="4007336" y="3167367"/>
            <a:ext cx="5129397" cy="528417"/>
          </a:xfrm>
          <a:prstGeom prst="rect">
            <a:avLst/>
          </a:prstGeom>
        </p:spPr>
      </p:pic>
      <p:sp>
        <p:nvSpPr>
          <p:cNvPr id="2" name="CasellaDiTesto 1">
            <a:extLst>
              <a:ext uri="{FF2B5EF4-FFF2-40B4-BE49-F238E27FC236}">
                <a16:creationId xmlns:a16="http://schemas.microsoft.com/office/drawing/2014/main" id="{3335CC7A-FDEE-42CB-846F-6BAA3FDCA88D}"/>
              </a:ext>
            </a:extLst>
          </p:cNvPr>
          <p:cNvSpPr txBox="1"/>
          <p:nvPr/>
        </p:nvSpPr>
        <p:spPr>
          <a:xfrm>
            <a:off x="5476286" y="5466171"/>
            <a:ext cx="352205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000">
                <a:ea typeface="+mn-lt"/>
                <a:cs typeface="+mn-lt"/>
              </a:rPr>
              <a:t>A. Al-</a:t>
            </a:r>
            <a:r>
              <a:rPr lang="it-IT" sz="1000" err="1">
                <a:ea typeface="+mn-lt"/>
                <a:cs typeface="+mn-lt"/>
              </a:rPr>
              <a:t>Hourani</a:t>
            </a:r>
            <a:r>
              <a:rPr lang="it-IT" sz="1000">
                <a:ea typeface="+mn-lt"/>
                <a:cs typeface="+mn-lt"/>
              </a:rPr>
              <a:t>, S. </a:t>
            </a:r>
            <a:r>
              <a:rPr lang="it-IT" sz="1000" err="1">
                <a:ea typeface="+mn-lt"/>
                <a:cs typeface="+mn-lt"/>
              </a:rPr>
              <a:t>Kandeepan</a:t>
            </a:r>
            <a:r>
              <a:rPr lang="it-IT" sz="1000">
                <a:ea typeface="+mn-lt"/>
                <a:cs typeface="+mn-lt"/>
              </a:rPr>
              <a:t>, and S. </a:t>
            </a:r>
            <a:r>
              <a:rPr lang="it-IT" sz="1000" err="1">
                <a:ea typeface="+mn-lt"/>
                <a:cs typeface="+mn-lt"/>
              </a:rPr>
              <a:t>Lardner</a:t>
            </a:r>
            <a:r>
              <a:rPr lang="it-IT" sz="1000">
                <a:ea typeface="+mn-lt"/>
                <a:cs typeface="+mn-lt"/>
              </a:rPr>
              <a:t>, “</a:t>
            </a:r>
            <a:r>
              <a:rPr lang="it-IT" sz="1000" err="1">
                <a:ea typeface="+mn-lt"/>
                <a:cs typeface="+mn-lt"/>
              </a:rPr>
              <a:t>Optimal</a:t>
            </a:r>
            <a:r>
              <a:rPr lang="it-IT" sz="1000">
                <a:ea typeface="+mn-lt"/>
                <a:cs typeface="+mn-lt"/>
              </a:rPr>
              <a:t> </a:t>
            </a:r>
            <a:r>
              <a:rPr lang="it-IT" sz="1000" err="1">
                <a:ea typeface="+mn-lt"/>
                <a:cs typeface="+mn-lt"/>
              </a:rPr>
              <a:t>lap</a:t>
            </a:r>
            <a:r>
              <a:rPr lang="it-IT" sz="1000">
                <a:ea typeface="+mn-lt"/>
                <a:cs typeface="+mn-lt"/>
              </a:rPr>
              <a:t> </a:t>
            </a:r>
            <a:r>
              <a:rPr lang="it-IT" sz="1000" err="1">
                <a:ea typeface="+mn-lt"/>
                <a:cs typeface="+mn-lt"/>
              </a:rPr>
              <a:t>altitude</a:t>
            </a:r>
            <a:r>
              <a:rPr lang="it-IT" sz="1000">
                <a:ea typeface="+mn-lt"/>
                <a:cs typeface="+mn-lt"/>
              </a:rPr>
              <a:t> for maximum coverage,” IEEE Wireless Communications </a:t>
            </a:r>
            <a:r>
              <a:rPr lang="it-IT" sz="1000" err="1">
                <a:ea typeface="+mn-lt"/>
                <a:cs typeface="+mn-lt"/>
              </a:rPr>
              <a:t>Letters</a:t>
            </a:r>
            <a:r>
              <a:rPr lang="it-IT" sz="1000">
                <a:ea typeface="+mn-lt"/>
                <a:cs typeface="+mn-lt"/>
              </a:rPr>
              <a:t>, vol. 3, no. 6, pp. 569–572, 2014.</a:t>
            </a:r>
            <a:endParaRPr lang="it-IT" sz="1000">
              <a:cs typeface="Calibri"/>
            </a:endParaRPr>
          </a:p>
        </p:txBody>
      </p:sp>
      <p:sp>
        <p:nvSpPr>
          <p:cNvPr id="3" name="CasellaDiTesto 2">
            <a:extLst>
              <a:ext uri="{FF2B5EF4-FFF2-40B4-BE49-F238E27FC236}">
                <a16:creationId xmlns:a16="http://schemas.microsoft.com/office/drawing/2014/main" id="{AAF53A5A-F33A-4D62-918D-474D93CE3A85}"/>
              </a:ext>
            </a:extLst>
          </p:cNvPr>
          <p:cNvSpPr txBox="1"/>
          <p:nvPr/>
        </p:nvSpPr>
        <p:spPr>
          <a:xfrm>
            <a:off x="5132373" y="397925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it-IT" sz="1400">
              <a:cs typeface="Calibri"/>
            </a:endParaRPr>
          </a:p>
        </p:txBody>
      </p:sp>
      <p:pic>
        <p:nvPicPr>
          <p:cNvPr id="9" name="Immagine 8" descr="Immagine che contiene cielo, esterni, erba, veivolo&#10;&#10;Descrizione generata automaticamente">
            <a:extLst>
              <a:ext uri="{FF2B5EF4-FFF2-40B4-BE49-F238E27FC236}">
                <a16:creationId xmlns:a16="http://schemas.microsoft.com/office/drawing/2014/main" id="{CEE928EF-0006-48B4-BB60-FED76F3825D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118176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BF7BD-B278-4D44-8395-3BDD8AEDF494}"/>
              </a:ext>
            </a:extLst>
          </p:cNvPr>
          <p:cNvSpPr>
            <a:spLocks noGrp="1"/>
          </p:cNvSpPr>
          <p:nvPr>
            <p:ph type="title"/>
          </p:nvPr>
        </p:nvSpPr>
        <p:spPr/>
        <p:txBody>
          <a:bodyPr/>
          <a:lstStyle/>
          <a:p>
            <a:r>
              <a:rPr lang="it-IT"/>
              <a:t>Ipotesi: il guadagno </a:t>
            </a:r>
            <a:r>
              <a:rPr lang="it-IT" err="1"/>
              <a:t>tx</a:t>
            </a:r>
            <a:r>
              <a:rPr lang="it-IT"/>
              <a:t> subisce un’attenuazione in percentuale che dipende dalla posizione dell’utente al suolo </a:t>
            </a:r>
          </a:p>
        </p:txBody>
      </p:sp>
      <p:pic>
        <p:nvPicPr>
          <p:cNvPr id="5" name="Segnaposto contenuto 4">
            <a:extLst>
              <a:ext uri="{FF2B5EF4-FFF2-40B4-BE49-F238E27FC236}">
                <a16:creationId xmlns:a16="http://schemas.microsoft.com/office/drawing/2014/main" id="{58F69921-1361-4979-BE36-13009B5DB6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5" t="8550" r="72286" b="54560"/>
          <a:stretch/>
        </p:blipFill>
        <p:spPr>
          <a:xfrm>
            <a:off x="187380" y="1473427"/>
            <a:ext cx="5130344" cy="3911145"/>
          </a:xfrm>
        </p:spPr>
      </p:pic>
      <p:sp>
        <p:nvSpPr>
          <p:cNvPr id="7" name="CasellaDiTesto 6">
            <a:extLst>
              <a:ext uri="{FF2B5EF4-FFF2-40B4-BE49-F238E27FC236}">
                <a16:creationId xmlns:a16="http://schemas.microsoft.com/office/drawing/2014/main" id="{9C333064-84C9-46EE-AE22-F682D07FDEAC}"/>
              </a:ext>
            </a:extLst>
          </p:cNvPr>
          <p:cNvSpPr txBox="1"/>
          <p:nvPr/>
        </p:nvSpPr>
        <p:spPr>
          <a:xfrm>
            <a:off x="5610687" y="1615736"/>
            <a:ext cx="3142696" cy="3693319"/>
          </a:xfrm>
          <a:prstGeom prst="rect">
            <a:avLst/>
          </a:prstGeom>
          <a:noFill/>
        </p:spPr>
        <p:txBody>
          <a:bodyPr wrap="square" rtlCol="0">
            <a:spAutoFit/>
          </a:bodyPr>
          <a:lstStyle/>
          <a:p>
            <a:r>
              <a:rPr lang="it-IT"/>
              <a:t>Divido la nostra area creando 20 corone concentriche e assegno ad ognuna un valore percentuale che il guadagno </a:t>
            </a:r>
            <a:r>
              <a:rPr lang="it-IT" err="1"/>
              <a:t>tx</a:t>
            </a:r>
            <a:r>
              <a:rPr lang="it-IT"/>
              <a:t> assumerà.</a:t>
            </a:r>
          </a:p>
          <a:p>
            <a:r>
              <a:rPr lang="it-IT"/>
              <a:t>Gli utenti che si trovano nella corona più interna avranno una perdita sul guadagno pari allo 0%, al contrario, quelli che giacciono sulla corona più esterna avranno un’attenuazione del 95%.</a:t>
            </a:r>
          </a:p>
          <a:p>
            <a:endParaRPr lang="it-IT"/>
          </a:p>
        </p:txBody>
      </p:sp>
      <p:pic>
        <p:nvPicPr>
          <p:cNvPr id="6" name="Immagine 5" descr="Immagine che contiene cielo, esterni, erba, veivolo&#10;&#10;Descrizione generata automaticamente">
            <a:extLst>
              <a:ext uri="{FF2B5EF4-FFF2-40B4-BE49-F238E27FC236}">
                <a16:creationId xmlns:a16="http://schemas.microsoft.com/office/drawing/2014/main" id="{EB88B0E9-355F-4F64-8C4F-BFCC141D44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326009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B35DB9-64F7-4545-B768-B8A1B53AE7AE}"/>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CAD6722B-F345-488A-A4CE-86AA1782A83D}"/>
              </a:ext>
            </a:extLst>
          </p:cNvPr>
          <p:cNvSpPr>
            <a:spLocks noGrp="1"/>
          </p:cNvSpPr>
          <p:nvPr>
            <p:ph idx="1"/>
          </p:nvPr>
        </p:nvSpPr>
        <p:spPr>
          <a:xfrm>
            <a:off x="4705518" y="1893770"/>
            <a:ext cx="4075408" cy="3180428"/>
          </a:xfrm>
        </p:spPr>
        <p:txBody>
          <a:bodyPr vert="horz" lIns="91440" tIns="45720" rIns="91440" bIns="45720" rtlCol="0" anchor="t">
            <a:noAutofit/>
          </a:bodyPr>
          <a:lstStyle/>
          <a:p>
            <a:r>
              <a:rPr lang="it-IT" sz="1800"/>
              <a:t>Abbiamo creato una circonferenza su cui sono stati rappresentati gli utenti generati da una distribuzione di Poisson.</a:t>
            </a:r>
          </a:p>
          <a:p>
            <a:r>
              <a:rPr lang="it-IT" sz="1800"/>
              <a:t>La circonferenza è stata divisa in venti corone concentriche e ad ognuna è stata assegnata una perdita di guadagno in percentuale. </a:t>
            </a:r>
          </a:p>
          <a:p>
            <a:r>
              <a:rPr lang="it-IT" sz="1800"/>
              <a:t>E' stato supposto che sulla corona più interna si abbia un guadagno del 100% e su quella più esterna una perdita del 95%. </a:t>
            </a:r>
          </a:p>
          <a:p>
            <a:endParaRPr lang="it-IT" sz="1400"/>
          </a:p>
        </p:txBody>
      </p:sp>
      <p:pic>
        <p:nvPicPr>
          <p:cNvPr id="4" name="Immagine 4">
            <a:extLst>
              <a:ext uri="{FF2B5EF4-FFF2-40B4-BE49-F238E27FC236}">
                <a16:creationId xmlns:a16="http://schemas.microsoft.com/office/drawing/2014/main" id="{66DED169-9859-48B2-9A04-4A56623AEAAB}"/>
              </a:ext>
            </a:extLst>
          </p:cNvPr>
          <p:cNvPicPr>
            <a:picLocks noChangeAspect="1"/>
          </p:cNvPicPr>
          <p:nvPr/>
        </p:nvPicPr>
        <p:blipFill>
          <a:blip r:embed="rId2"/>
          <a:stretch>
            <a:fillRect/>
          </a:stretch>
        </p:blipFill>
        <p:spPr>
          <a:xfrm>
            <a:off x="358073" y="1602223"/>
            <a:ext cx="3960125" cy="3960125"/>
          </a:xfrm>
          <a:prstGeom prst="rect">
            <a:avLst/>
          </a:prstGeom>
        </p:spPr>
      </p:pic>
      <p:pic>
        <p:nvPicPr>
          <p:cNvPr id="5" name="Immagine 4" descr="Immagine che contiene cielo, esterni, erba, veivolo&#10;&#10;Descrizione generata automaticamente">
            <a:extLst>
              <a:ext uri="{FF2B5EF4-FFF2-40B4-BE49-F238E27FC236}">
                <a16:creationId xmlns:a16="http://schemas.microsoft.com/office/drawing/2014/main" id="{29F7C4B5-0FEA-4C73-AB02-132CB56E46A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402082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08E7F-E017-4187-96D0-886461FD57EC}"/>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9C123A22-10A2-40A7-B2BE-66DF3E9858B1}"/>
              </a:ext>
            </a:extLst>
          </p:cNvPr>
          <p:cNvSpPr>
            <a:spLocks noGrp="1"/>
          </p:cNvSpPr>
          <p:nvPr>
            <p:ph idx="1"/>
          </p:nvPr>
        </p:nvSpPr>
        <p:spPr/>
        <p:txBody>
          <a:bodyPr vert="horz" lIns="91440" tIns="45720" rIns="91440" bIns="45720" rtlCol="0" anchor="t">
            <a:normAutofit/>
          </a:bodyPr>
          <a:lstStyle/>
          <a:p>
            <a:r>
              <a:rPr lang="it-IT"/>
              <a:t>Confronto della potenza pulita ricevuta nel caso </a:t>
            </a:r>
            <a:r>
              <a:rPr lang="it-IT" err="1"/>
              <a:t>downlink</a:t>
            </a:r>
            <a:r>
              <a:rPr lang="it-IT"/>
              <a:t> attraverso un rapporto potenza ipotizzata-potenza reale.</a:t>
            </a:r>
          </a:p>
          <a:p>
            <a:endParaRPr lang="it-IT"/>
          </a:p>
          <a:p>
            <a:r>
              <a:rPr lang="it-IT"/>
              <a:t>Valore minimo, valore massimo e valor medio di quest'ultima sulle tratte </a:t>
            </a:r>
            <a:r>
              <a:rPr lang="it-IT" err="1"/>
              <a:t>downlink</a:t>
            </a:r>
            <a:r>
              <a:rPr lang="it-IT"/>
              <a:t>.</a:t>
            </a:r>
          </a:p>
          <a:p>
            <a:endParaRPr lang="it-IT"/>
          </a:p>
          <a:p>
            <a:r>
              <a:rPr lang="it-IT"/>
              <a:t>Esiste un valore di </a:t>
            </a:r>
            <a:r>
              <a:rPr lang="it-IT" err="1"/>
              <a:t>h_drone</a:t>
            </a:r>
            <a:r>
              <a:rPr lang="it-IT"/>
              <a:t> </a:t>
            </a:r>
            <a:r>
              <a:rPr lang="it-IT" err="1"/>
              <a:t>affinchè</a:t>
            </a:r>
            <a:r>
              <a:rPr lang="it-IT"/>
              <a:t> il valore minimo di questo rapporto sia il più vicino possibile ad 1?</a:t>
            </a:r>
          </a:p>
          <a:p>
            <a:endParaRPr lang="it-IT"/>
          </a:p>
          <a:p>
            <a:r>
              <a:rPr lang="it-IT"/>
              <a:t>Pongo lambda a 1, </a:t>
            </a:r>
            <a:r>
              <a:rPr lang="it-IT" err="1"/>
              <a:t>h_drone</a:t>
            </a:r>
            <a:r>
              <a:rPr lang="it-IT"/>
              <a:t> a 320m, e faccio diminuire </a:t>
            </a:r>
            <a:r>
              <a:rPr lang="it-IT" err="1"/>
              <a:t>radius</a:t>
            </a:r>
            <a:r>
              <a:rPr lang="it-IT"/>
              <a:t> fino ad osservare che </a:t>
            </a:r>
            <a:r>
              <a:rPr lang="it-IT" err="1"/>
              <a:t>gia</a:t>
            </a:r>
            <a:r>
              <a:rPr lang="it-IT"/>
              <a:t> a 50m è pari al valore desiderato.</a:t>
            </a:r>
          </a:p>
        </p:txBody>
      </p:sp>
      <p:pic>
        <p:nvPicPr>
          <p:cNvPr id="4" name="Immagine 3" descr="Immagine che contiene cielo, esterni, erba, veivolo&#10;&#10;Descrizione generata automaticamente">
            <a:extLst>
              <a:ext uri="{FF2B5EF4-FFF2-40B4-BE49-F238E27FC236}">
                <a16:creationId xmlns:a16="http://schemas.microsoft.com/office/drawing/2014/main" id="{5D2BC096-9273-416F-9254-A9B7C81E34F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394494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C000E3-D637-4C9A-8155-82FE65E0374D}"/>
              </a:ext>
            </a:extLst>
          </p:cNvPr>
          <p:cNvSpPr>
            <a:spLocks noGrp="1"/>
          </p:cNvSpPr>
          <p:nvPr>
            <p:ph type="title"/>
          </p:nvPr>
        </p:nvSpPr>
        <p:spPr/>
        <p:txBody>
          <a:bodyPr/>
          <a:lstStyle/>
          <a:p>
            <a:r>
              <a:rPr lang="it-IT"/>
              <a:t>Esempio di un </a:t>
            </a:r>
            <a:r>
              <a:rPr lang="it-IT" err="1"/>
              <a:t>run</a:t>
            </a:r>
            <a:r>
              <a:rPr lang="it-IT"/>
              <a:t> del programma </a:t>
            </a:r>
            <a:r>
              <a:rPr lang="it-IT" err="1"/>
              <a:t>find_h</a:t>
            </a:r>
            <a:r>
              <a:rPr lang="it-IT"/>
              <a:t>, partendo da un’altezza di 220m</a:t>
            </a:r>
          </a:p>
        </p:txBody>
      </p:sp>
      <p:pic>
        <p:nvPicPr>
          <p:cNvPr id="4" name="Immagine 3" descr="Immagine che contiene cielo, esterni, erba, veivolo&#10;&#10;Descrizione generata automaticamente">
            <a:extLst>
              <a:ext uri="{FF2B5EF4-FFF2-40B4-BE49-F238E27FC236}">
                <a16:creationId xmlns:a16="http://schemas.microsoft.com/office/drawing/2014/main" id="{8BD8E318-612F-42E4-B838-9F8B7A6DD1B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pic>
        <p:nvPicPr>
          <p:cNvPr id="6" name="Immagine 5">
            <a:extLst>
              <a:ext uri="{FF2B5EF4-FFF2-40B4-BE49-F238E27FC236}">
                <a16:creationId xmlns:a16="http://schemas.microsoft.com/office/drawing/2014/main" id="{D125727A-B3C2-42FB-B3A0-B11E396F16E9}"/>
              </a:ext>
            </a:extLst>
          </p:cNvPr>
          <p:cNvPicPr>
            <a:picLocks noChangeAspect="1"/>
          </p:cNvPicPr>
          <p:nvPr/>
        </p:nvPicPr>
        <p:blipFill>
          <a:blip r:embed="rId3"/>
          <a:stretch>
            <a:fillRect/>
          </a:stretch>
        </p:blipFill>
        <p:spPr>
          <a:xfrm>
            <a:off x="2339350" y="1249680"/>
            <a:ext cx="3794072" cy="4780280"/>
          </a:xfrm>
          <a:prstGeom prst="rect">
            <a:avLst/>
          </a:prstGeom>
        </p:spPr>
      </p:pic>
    </p:spTree>
    <p:extLst>
      <p:ext uri="{BB962C8B-B14F-4D97-AF65-F5344CB8AC3E}">
        <p14:creationId xmlns:p14="http://schemas.microsoft.com/office/powerpoint/2010/main" val="3601511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5EB689-673E-4799-A38A-6ADD309D3058}"/>
              </a:ext>
            </a:extLst>
          </p:cNvPr>
          <p:cNvSpPr>
            <a:spLocks noGrp="1"/>
          </p:cNvSpPr>
          <p:nvPr>
            <p:ph type="title"/>
          </p:nvPr>
        </p:nvSpPr>
        <p:spPr/>
        <p:txBody>
          <a:bodyPr/>
          <a:lstStyle/>
          <a:p>
            <a:r>
              <a:rPr lang="it-IT"/>
              <a:t>Probabilità di Los</a:t>
            </a:r>
          </a:p>
        </p:txBody>
      </p:sp>
      <p:pic>
        <p:nvPicPr>
          <p:cNvPr id="5" name="Segnaposto contenuto 4">
            <a:extLst>
              <a:ext uri="{FF2B5EF4-FFF2-40B4-BE49-F238E27FC236}">
                <a16:creationId xmlns:a16="http://schemas.microsoft.com/office/drawing/2014/main" id="{B190B9C8-80FA-4FA8-97CA-78CE44AE09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338" y="1373777"/>
            <a:ext cx="5017915" cy="4525963"/>
          </a:xfrm>
        </p:spPr>
      </p:pic>
      <p:sp>
        <p:nvSpPr>
          <p:cNvPr id="4" name="CasellaDiTesto 3">
            <a:extLst>
              <a:ext uri="{FF2B5EF4-FFF2-40B4-BE49-F238E27FC236}">
                <a16:creationId xmlns:a16="http://schemas.microsoft.com/office/drawing/2014/main" id="{6E77D684-6A1D-4542-9CEF-75116956FBE2}"/>
              </a:ext>
            </a:extLst>
          </p:cNvPr>
          <p:cNvSpPr txBox="1"/>
          <p:nvPr/>
        </p:nvSpPr>
        <p:spPr>
          <a:xfrm>
            <a:off x="5278573" y="1378012"/>
            <a:ext cx="3503878" cy="2585323"/>
          </a:xfrm>
          <a:prstGeom prst="rect">
            <a:avLst/>
          </a:prstGeom>
          <a:noFill/>
        </p:spPr>
        <p:txBody>
          <a:bodyPr wrap="square" lIns="91440" tIns="45720" rIns="91440" bIns="45720" rtlCol="0" anchor="t">
            <a:spAutoFit/>
          </a:bodyPr>
          <a:lstStyle/>
          <a:p>
            <a:r>
              <a:rPr lang="it-IT">
                <a:cs typeface="Calibri"/>
              </a:rPr>
              <a:t>I punti rappresentano gli utenti, ognuno ha la propria probabilità di Los che è rappresentata dalla </a:t>
            </a:r>
            <a:r>
              <a:rPr lang="it-IT" err="1">
                <a:cs typeface="Calibri"/>
              </a:rPr>
              <a:t>colorbar</a:t>
            </a:r>
            <a:r>
              <a:rPr lang="it-IT">
                <a:cs typeface="Calibri"/>
              </a:rPr>
              <a:t>.  Abbiamo assunto la presenza di cinque droni, uno principale e 4 interferenti ognuno dei quali si trova al centro di ogni circonferenza e calcolato il SIR sia nel caso di uplink che di </a:t>
            </a:r>
            <a:r>
              <a:rPr lang="it-IT" err="1">
                <a:cs typeface="Calibri"/>
              </a:rPr>
              <a:t>downlink</a:t>
            </a:r>
            <a:r>
              <a:rPr lang="it-IT">
                <a:cs typeface="Calibri"/>
              </a:rPr>
              <a:t>: </a:t>
            </a:r>
            <a:endParaRPr lang="it-IT"/>
          </a:p>
        </p:txBody>
      </p:sp>
      <p:pic>
        <p:nvPicPr>
          <p:cNvPr id="3" name="Immagine 5" descr="Immagine che contiene testo, orologio&#10;&#10;Descrizione generata automaticamente">
            <a:extLst>
              <a:ext uri="{FF2B5EF4-FFF2-40B4-BE49-F238E27FC236}">
                <a16:creationId xmlns:a16="http://schemas.microsoft.com/office/drawing/2014/main" id="{FB694092-7BA0-43FE-8F8E-7CEF9DA6D110}"/>
              </a:ext>
            </a:extLst>
          </p:cNvPr>
          <p:cNvPicPr>
            <a:picLocks noChangeAspect="1"/>
          </p:cNvPicPr>
          <p:nvPr/>
        </p:nvPicPr>
        <p:blipFill>
          <a:blip r:embed="rId3"/>
          <a:stretch>
            <a:fillRect/>
          </a:stretch>
        </p:blipFill>
        <p:spPr>
          <a:xfrm>
            <a:off x="5273984" y="3864430"/>
            <a:ext cx="2308254" cy="646396"/>
          </a:xfrm>
          <a:prstGeom prst="rect">
            <a:avLst/>
          </a:prstGeom>
        </p:spPr>
      </p:pic>
      <p:sp>
        <p:nvSpPr>
          <p:cNvPr id="6" name="CasellaDiTesto 5">
            <a:extLst>
              <a:ext uri="{FF2B5EF4-FFF2-40B4-BE49-F238E27FC236}">
                <a16:creationId xmlns:a16="http://schemas.microsoft.com/office/drawing/2014/main" id="{6CDB37D4-A043-441B-AE51-D6387395B81B}"/>
              </a:ext>
            </a:extLst>
          </p:cNvPr>
          <p:cNvSpPr txBox="1"/>
          <p:nvPr/>
        </p:nvSpPr>
        <p:spPr>
          <a:xfrm>
            <a:off x="5273984" y="4515355"/>
            <a:ext cx="321860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cs typeface="Calibri"/>
              </a:rPr>
              <a:t>Dove, nel caso di </a:t>
            </a:r>
            <a:r>
              <a:rPr lang="it-IT" err="1">
                <a:cs typeface="Calibri"/>
              </a:rPr>
              <a:t>downlink</a:t>
            </a:r>
            <a:r>
              <a:rPr lang="it-IT">
                <a:cs typeface="Calibri"/>
              </a:rPr>
              <a:t>, </a:t>
            </a:r>
          </a:p>
          <a:p>
            <a:r>
              <a:rPr lang="it-IT">
                <a:cs typeface="Calibri"/>
              </a:rPr>
              <a:t>d è la distanza di ogni ricevitore dal drone; </a:t>
            </a:r>
            <a:r>
              <a:rPr lang="it-IT">
                <a:ea typeface="+mn-lt"/>
                <a:cs typeface="+mn-lt"/>
              </a:rPr>
              <a:t>η il PLE ed r la distanza di ciascun ricevitore da ogni drone interferente. </a:t>
            </a:r>
            <a:endParaRPr lang="it-IT">
              <a:cs typeface="Calibri"/>
            </a:endParaRPr>
          </a:p>
          <a:p>
            <a:r>
              <a:rPr lang="it-IT">
                <a:cs typeface="Calibri"/>
              </a:rPr>
              <a:t>  </a:t>
            </a:r>
          </a:p>
        </p:txBody>
      </p:sp>
      <p:pic>
        <p:nvPicPr>
          <p:cNvPr id="7" name="Immagine 6" descr="Immagine che contiene cielo, esterni, erba, veivolo&#10;&#10;Descrizione generata automaticamente">
            <a:extLst>
              <a:ext uri="{FF2B5EF4-FFF2-40B4-BE49-F238E27FC236}">
                <a16:creationId xmlns:a16="http://schemas.microsoft.com/office/drawing/2014/main" id="{1D3F624D-2BD9-4D6E-B062-B390B87F45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6817"/>
          <a:stretch/>
        </p:blipFill>
        <p:spPr>
          <a:xfrm>
            <a:off x="179738" y="6187204"/>
            <a:ext cx="2159611" cy="617456"/>
          </a:xfrm>
          <a:prstGeom prst="rect">
            <a:avLst/>
          </a:prstGeom>
        </p:spPr>
      </p:pic>
    </p:spTree>
    <p:extLst>
      <p:ext uri="{BB962C8B-B14F-4D97-AF65-F5344CB8AC3E}">
        <p14:creationId xmlns:p14="http://schemas.microsoft.com/office/powerpoint/2010/main" val="3146425230"/>
      </p:ext>
    </p:extLst>
  </p:cSld>
  <p:clrMapOvr>
    <a:masterClrMapping/>
  </p:clrMapOvr>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1219</Words>
  <Application>Microsoft Office PowerPoint</Application>
  <PresentationFormat>Presentazione su schermo (4:3)</PresentationFormat>
  <Paragraphs>72</Paragraphs>
  <Slides>25</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Calibri</vt:lpstr>
      <vt:lpstr>NimbusRomNo9L-Regu</vt:lpstr>
      <vt:lpstr>NimbusRomNo9L-ReguItal</vt:lpstr>
      <vt:lpstr>Times</vt:lpstr>
      <vt:lpstr>Wingdings</vt:lpstr>
      <vt:lpstr>POLI</vt:lpstr>
      <vt:lpstr>Presentazione standard di PowerPoint</vt:lpstr>
      <vt:lpstr>Studio dell’andamento del rapporto segnale-rumore al variare dell’altezza (h_drone) a cui è posto il drone</vt:lpstr>
      <vt:lpstr>Attenuazione sul guadagno Tx e valore di G_tx_fin</vt:lpstr>
      <vt:lpstr>Probabilità di Los e Not Los</vt:lpstr>
      <vt:lpstr>Ipotesi: il guadagno tx subisce un’attenuazione in percentuale che dipende dalla posizione dell’utente al suolo </vt:lpstr>
      <vt:lpstr>Presentazione standard di PowerPoint</vt:lpstr>
      <vt:lpstr>Presentazione standard di PowerPoint</vt:lpstr>
      <vt:lpstr>Esempio di un run del programma find_h, partendo da un’altezza di 220m</vt:lpstr>
      <vt:lpstr>Probabilità di Los</vt:lpstr>
      <vt:lpstr>Calcolo del SINR degli utenti al suolo nel casi di downlink e uplink</vt:lpstr>
      <vt:lpstr>Plot Baseline: Altezza drone 320m Raggio 2000m</vt:lpstr>
      <vt:lpstr>SNR vs h_drone</vt:lpstr>
      <vt:lpstr>Studiamo come varia il rapporto segnale rumore mediato in tutte le tratte</vt:lpstr>
      <vt:lpstr>Dimostrazione della non linearità dell'SNR</vt:lpstr>
      <vt:lpstr>Analisi e commento dell'SNR, pathloss e variabili gaussiane di un certo plot con h_drone = 320m </vt:lpstr>
      <vt:lpstr>Presentazione standard di PowerPoint</vt:lpstr>
      <vt:lpstr>Analisi dell'SNR e pathloss con h_drone = 80m</vt:lpstr>
      <vt:lpstr>Esempio di variabili generate di una RUN con parametri: radius=128m e h_drone=40 e lambda=1e-2</vt:lpstr>
      <vt:lpstr>Il grafico che ci sarebbe piaciuto trovare</vt:lpstr>
      <vt:lpstr>Presentazione standard di PowerPoint</vt:lpstr>
      <vt:lpstr>Analisi dell' andamento dell'SNR medio al variare dell'h_drone</vt:lpstr>
      <vt:lpstr>Andamento SNR di un altro run del codice: molto simile </vt:lpstr>
      <vt:lpstr>Andamento complessivo dell’ SNR medio nell’intervallo di altezze del drone [20m – 400m] con raggio 128</vt:lpstr>
      <vt:lpstr>Coverage con P_rx_soglia 5e-13 W e raggio 128m</vt:lpstr>
      <vt:lpstr>Coverage con p_rx_soglia pari a 5e-13 W e raggio 2000m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Giacomo Verticale</dc:creator>
  <cp:lastModifiedBy>Leonardo Savino</cp:lastModifiedBy>
  <cp:revision>1</cp:revision>
  <cp:lastPrinted>2011-03-07T17:07:57Z</cp:lastPrinted>
  <dcterms:created xsi:type="dcterms:W3CDTF">2011-03-03T14:13:49Z</dcterms:created>
  <dcterms:modified xsi:type="dcterms:W3CDTF">2022-03-14T20:59:54Z</dcterms:modified>
</cp:coreProperties>
</file>