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5588" cy="6859588"/>
  <p:notesSz cx="6858000" cy="9144000"/>
  <p:defaultTextStyle>
    <a:defPPr>
      <a:defRPr lang="en-US"/>
    </a:defPPr>
    <a:lvl1pPr marL="0" algn="l" defTabSz="9144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6" algn="l" defTabSz="9144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91" algn="l" defTabSz="9144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37" algn="l" defTabSz="9144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83" algn="l" defTabSz="9144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229" algn="l" defTabSz="9144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74" algn="l" defTabSz="9144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720" algn="l" defTabSz="9144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66" algn="l" defTabSz="9144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414" y="-84"/>
      </p:cViewPr>
      <p:guideLst>
        <p:guide orient="horz" pos="2161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919" y="2130919"/>
            <a:ext cx="7773750" cy="1470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38" y="3887100"/>
            <a:ext cx="6401912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BEE9-4C41-43EB-8D77-5C5EEF3D2DDC}" type="datetimeFigureOut">
              <a:rPr lang="en-US" smtClean="0"/>
              <a:t>11/16/2012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4490-4372-492D-97C6-61D13D55D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1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BEE9-4C41-43EB-8D77-5C5EEF3D2DDC}" type="datetimeFigureOut">
              <a:rPr lang="en-US" smtClean="0"/>
              <a:t>11/16/2012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4490-4372-492D-97C6-61D13D55D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5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551" y="274702"/>
            <a:ext cx="2057757" cy="58528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80" y="274702"/>
            <a:ext cx="6020845" cy="58528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BEE9-4C41-43EB-8D77-5C5EEF3D2DDC}" type="datetimeFigureOut">
              <a:rPr lang="en-US" smtClean="0"/>
              <a:t>11/16/2012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4490-4372-492D-97C6-61D13D55D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5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BEE9-4C41-43EB-8D77-5C5EEF3D2DDC}" type="datetimeFigureOut">
              <a:rPr lang="en-US" smtClean="0"/>
              <a:t>11/16/2012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4490-4372-492D-97C6-61D13D55D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6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8" y="4407921"/>
            <a:ext cx="7773750" cy="136239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8" y="2907387"/>
            <a:ext cx="7773750" cy="150053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7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9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2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4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7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9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BEE9-4C41-43EB-8D77-5C5EEF3D2DDC}" type="datetimeFigureOut">
              <a:rPr lang="en-US" smtClean="0"/>
              <a:t>11/16/2012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4490-4372-492D-97C6-61D13D55D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3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80" y="1600571"/>
            <a:ext cx="4039301" cy="45270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007" y="1600571"/>
            <a:ext cx="4039301" cy="45270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BEE9-4C41-43EB-8D77-5C5EEF3D2DDC}" type="datetimeFigureOut">
              <a:rPr lang="en-US" smtClean="0"/>
              <a:t>11/16/2012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4490-4372-492D-97C6-61D13D55D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0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79" y="1535469"/>
            <a:ext cx="4040890" cy="6399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6" indent="0">
              <a:buNone/>
              <a:defRPr sz="2000" b="1"/>
            </a:lvl2pPr>
            <a:lvl3pPr marL="914491" indent="0">
              <a:buNone/>
              <a:defRPr sz="1800" b="1"/>
            </a:lvl3pPr>
            <a:lvl4pPr marL="1371737" indent="0">
              <a:buNone/>
              <a:defRPr sz="1600" b="1"/>
            </a:lvl4pPr>
            <a:lvl5pPr marL="1828983" indent="0">
              <a:buNone/>
              <a:defRPr sz="1600" b="1"/>
            </a:lvl5pPr>
            <a:lvl6pPr marL="2286229" indent="0">
              <a:buNone/>
              <a:defRPr sz="1600" b="1"/>
            </a:lvl6pPr>
            <a:lvl7pPr marL="2743474" indent="0">
              <a:buNone/>
              <a:defRPr sz="1600" b="1"/>
            </a:lvl7pPr>
            <a:lvl8pPr marL="3200720" indent="0">
              <a:buNone/>
              <a:defRPr sz="1600" b="1"/>
            </a:lvl8pPr>
            <a:lvl9pPr marL="365796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79" y="2175379"/>
            <a:ext cx="4040890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832" y="1535469"/>
            <a:ext cx="4042477" cy="6399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6" indent="0">
              <a:buNone/>
              <a:defRPr sz="2000" b="1"/>
            </a:lvl2pPr>
            <a:lvl3pPr marL="914491" indent="0">
              <a:buNone/>
              <a:defRPr sz="1800" b="1"/>
            </a:lvl3pPr>
            <a:lvl4pPr marL="1371737" indent="0">
              <a:buNone/>
              <a:defRPr sz="1600" b="1"/>
            </a:lvl4pPr>
            <a:lvl5pPr marL="1828983" indent="0">
              <a:buNone/>
              <a:defRPr sz="1600" b="1"/>
            </a:lvl5pPr>
            <a:lvl6pPr marL="2286229" indent="0">
              <a:buNone/>
              <a:defRPr sz="1600" b="1"/>
            </a:lvl6pPr>
            <a:lvl7pPr marL="2743474" indent="0">
              <a:buNone/>
              <a:defRPr sz="1600" b="1"/>
            </a:lvl7pPr>
            <a:lvl8pPr marL="3200720" indent="0">
              <a:buNone/>
              <a:defRPr sz="1600" b="1"/>
            </a:lvl8pPr>
            <a:lvl9pPr marL="365796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832" y="2175379"/>
            <a:ext cx="4042477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BEE9-4C41-43EB-8D77-5C5EEF3D2DDC}" type="datetimeFigureOut">
              <a:rPr lang="en-US" smtClean="0"/>
              <a:t>11/16/2012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4490-4372-492D-97C6-61D13D55D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1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BEE9-4C41-43EB-8D77-5C5EEF3D2DDC}" type="datetimeFigureOut">
              <a:rPr lang="en-US" smtClean="0"/>
              <a:t>11/16/2012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4490-4372-492D-97C6-61D13D55D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4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BEE9-4C41-43EB-8D77-5C5EEF3D2DDC}" type="datetimeFigureOut">
              <a:rPr lang="en-US" smtClean="0"/>
              <a:t>11/16/2012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4490-4372-492D-97C6-61D13D55D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6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80" y="273113"/>
            <a:ext cx="3008835" cy="116231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671" y="273114"/>
            <a:ext cx="5112638" cy="58544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80" y="1435433"/>
            <a:ext cx="3008835" cy="4692149"/>
          </a:xfrm>
        </p:spPr>
        <p:txBody>
          <a:bodyPr/>
          <a:lstStyle>
            <a:lvl1pPr marL="0" indent="0">
              <a:buNone/>
              <a:defRPr sz="1400"/>
            </a:lvl1pPr>
            <a:lvl2pPr marL="457246" indent="0">
              <a:buNone/>
              <a:defRPr sz="1200"/>
            </a:lvl2pPr>
            <a:lvl3pPr marL="914491" indent="0">
              <a:buNone/>
              <a:defRPr sz="1000"/>
            </a:lvl3pPr>
            <a:lvl4pPr marL="1371737" indent="0">
              <a:buNone/>
              <a:defRPr sz="900"/>
            </a:lvl4pPr>
            <a:lvl5pPr marL="1828983" indent="0">
              <a:buNone/>
              <a:defRPr sz="900"/>
            </a:lvl5pPr>
            <a:lvl6pPr marL="2286229" indent="0">
              <a:buNone/>
              <a:defRPr sz="900"/>
            </a:lvl6pPr>
            <a:lvl7pPr marL="2743474" indent="0">
              <a:buNone/>
              <a:defRPr sz="900"/>
            </a:lvl7pPr>
            <a:lvl8pPr marL="3200720" indent="0">
              <a:buNone/>
              <a:defRPr sz="900"/>
            </a:lvl8pPr>
            <a:lvl9pPr marL="365796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BEE9-4C41-43EB-8D77-5C5EEF3D2DDC}" type="datetimeFigureOut">
              <a:rPr lang="en-US" smtClean="0"/>
              <a:t>11/16/2012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4490-4372-492D-97C6-61D13D55D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9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599" y="4801712"/>
            <a:ext cx="5487353" cy="5668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599" y="612917"/>
            <a:ext cx="5487353" cy="4115753"/>
          </a:xfrm>
        </p:spPr>
        <p:txBody>
          <a:bodyPr/>
          <a:lstStyle>
            <a:lvl1pPr marL="0" indent="0">
              <a:buNone/>
              <a:defRPr sz="3200"/>
            </a:lvl1pPr>
            <a:lvl2pPr marL="457246" indent="0">
              <a:buNone/>
              <a:defRPr sz="2800"/>
            </a:lvl2pPr>
            <a:lvl3pPr marL="914491" indent="0">
              <a:buNone/>
              <a:defRPr sz="2400"/>
            </a:lvl3pPr>
            <a:lvl4pPr marL="1371737" indent="0">
              <a:buNone/>
              <a:defRPr sz="2000"/>
            </a:lvl4pPr>
            <a:lvl5pPr marL="1828983" indent="0">
              <a:buNone/>
              <a:defRPr sz="2000"/>
            </a:lvl5pPr>
            <a:lvl6pPr marL="2286229" indent="0">
              <a:buNone/>
              <a:defRPr sz="2000"/>
            </a:lvl6pPr>
            <a:lvl7pPr marL="2743474" indent="0">
              <a:buNone/>
              <a:defRPr sz="2000"/>
            </a:lvl7pPr>
            <a:lvl8pPr marL="3200720" indent="0">
              <a:buNone/>
              <a:defRPr sz="2000"/>
            </a:lvl8pPr>
            <a:lvl9pPr marL="365796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599" y="5368581"/>
            <a:ext cx="5487353" cy="805048"/>
          </a:xfrm>
        </p:spPr>
        <p:txBody>
          <a:bodyPr/>
          <a:lstStyle>
            <a:lvl1pPr marL="0" indent="0">
              <a:buNone/>
              <a:defRPr sz="1400"/>
            </a:lvl1pPr>
            <a:lvl2pPr marL="457246" indent="0">
              <a:buNone/>
              <a:defRPr sz="1200"/>
            </a:lvl2pPr>
            <a:lvl3pPr marL="914491" indent="0">
              <a:buNone/>
              <a:defRPr sz="1000"/>
            </a:lvl3pPr>
            <a:lvl4pPr marL="1371737" indent="0">
              <a:buNone/>
              <a:defRPr sz="900"/>
            </a:lvl4pPr>
            <a:lvl5pPr marL="1828983" indent="0">
              <a:buNone/>
              <a:defRPr sz="900"/>
            </a:lvl5pPr>
            <a:lvl6pPr marL="2286229" indent="0">
              <a:buNone/>
              <a:defRPr sz="900"/>
            </a:lvl6pPr>
            <a:lvl7pPr marL="2743474" indent="0">
              <a:buNone/>
              <a:defRPr sz="900"/>
            </a:lvl7pPr>
            <a:lvl8pPr marL="3200720" indent="0">
              <a:buNone/>
              <a:defRPr sz="900"/>
            </a:lvl8pPr>
            <a:lvl9pPr marL="365796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BEE9-4C41-43EB-8D77-5C5EEF3D2DDC}" type="datetimeFigureOut">
              <a:rPr lang="en-US" smtClean="0"/>
              <a:t>11/16/2012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4490-4372-492D-97C6-61D13D55D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6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80" y="274701"/>
            <a:ext cx="8231029" cy="1143265"/>
          </a:xfrm>
          <a:prstGeom prst="rect">
            <a:avLst/>
          </a:prstGeom>
        </p:spPr>
        <p:txBody>
          <a:bodyPr vert="horz" lIns="91449" tIns="45725" rIns="91449" bIns="4572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80" y="1600571"/>
            <a:ext cx="8231029" cy="4527011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79" y="6357822"/>
            <a:ext cx="2133971" cy="365210"/>
          </a:xfrm>
          <a:prstGeom prst="rect">
            <a:avLst/>
          </a:prstGeom>
        </p:spPr>
        <p:txBody>
          <a:bodyPr vert="horz" lIns="91449" tIns="45725" rIns="91449" bIns="4572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FBEE9-4C41-43EB-8D77-5C5EEF3D2DDC}" type="datetimeFigureOut">
              <a:rPr lang="en-US" smtClean="0"/>
              <a:t>11/16/2012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743" y="6357822"/>
            <a:ext cx="2896103" cy="365210"/>
          </a:xfrm>
          <a:prstGeom prst="rect">
            <a:avLst/>
          </a:prstGeom>
        </p:spPr>
        <p:txBody>
          <a:bodyPr vert="horz" lIns="91449" tIns="45725" rIns="91449" bIns="4572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4338" y="6357822"/>
            <a:ext cx="2133971" cy="365210"/>
          </a:xfrm>
          <a:prstGeom prst="rect">
            <a:avLst/>
          </a:prstGeom>
        </p:spPr>
        <p:txBody>
          <a:bodyPr vert="horz" lIns="91449" tIns="45725" rIns="91449" bIns="4572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54490-4372-492D-97C6-61D13D55D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9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9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34" indent="-342934" algn="l" defTabSz="91449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3024" indent="-285779" algn="l" defTabSz="91449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14" indent="-228623" algn="l" defTabSz="9144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60" indent="-228623" algn="l" defTabSz="91449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606" indent="-228623" algn="l" defTabSz="91449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51" indent="-228623" algn="l" defTabSz="9144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97" indent="-228623" algn="l" defTabSz="9144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43" indent="-228623" algn="l" defTabSz="9144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89" indent="-228623" algn="l" defTabSz="9144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91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7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83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29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74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2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6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19296" y="1773227"/>
            <a:ext cx="6193531" cy="1508454"/>
          </a:xfrm>
          <a:prstGeom prst="rect">
            <a:avLst/>
          </a:prstGeom>
          <a:noFill/>
        </p:spPr>
        <p:txBody>
          <a:bodyPr wrap="square" lIns="91449" tIns="45725" rIns="91449" bIns="45725" rtlCol="0">
            <a:spAutoFit/>
          </a:bodyPr>
          <a:lstStyle/>
          <a:p>
            <a:r>
              <a:rPr lang="en-US" sz="6000" dirty="0" err="1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Lucio</a:t>
            </a:r>
            <a:r>
              <a:rPr lang="fi-FI" sz="6000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fi-FI" sz="6000" dirty="0" err="1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Azzari</a:t>
            </a:r>
            <a:endParaRPr lang="en-US" sz="3200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r>
              <a:rPr lang="fi-FI" sz="3200" dirty="0" err="1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Ph.D</a:t>
            </a:r>
            <a:r>
              <a:rPr lang="fi-FI" sz="3200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. </a:t>
            </a:r>
            <a:r>
              <a:rPr lang="en-US" sz="3200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Researcher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36527" y="4654213"/>
            <a:ext cx="5401538" cy="1939441"/>
          </a:xfrm>
          <a:prstGeom prst="rect">
            <a:avLst/>
          </a:prstGeom>
          <a:noFill/>
        </p:spPr>
        <p:txBody>
          <a:bodyPr wrap="square" lIns="91449" tIns="45725" rIns="91449" bIns="45725" rtlCol="0">
            <a:spAutoFit/>
          </a:bodyPr>
          <a:lstStyle/>
          <a:p>
            <a:pPr algn="r"/>
            <a:r>
              <a:rPr lang="fi-FI" sz="2000" dirty="0">
                <a:latin typeface="Courier New" pitchFamily="49" charset="0"/>
                <a:cs typeface="Courier New" pitchFamily="49" charset="0"/>
              </a:rPr>
              <a:t>Tampere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University</a:t>
            </a:r>
            <a:r>
              <a:rPr lang="fi-FI" sz="2000" dirty="0">
                <a:latin typeface="Courier New" pitchFamily="49" charset="0"/>
                <a:cs typeface="Courier New" pitchFamily="49" charset="0"/>
              </a:rPr>
              <a:t> of Technology</a:t>
            </a:r>
          </a:p>
          <a:p>
            <a:pPr algn="r"/>
            <a:r>
              <a:rPr lang="en-US" sz="2000" dirty="0">
                <a:latin typeface="Courier New" pitchFamily="49" charset="0"/>
                <a:cs typeface="Courier New" pitchFamily="49" charset="0"/>
              </a:rPr>
              <a:t>Department of Signal Processing </a:t>
            </a:r>
          </a:p>
          <a:p>
            <a:pPr algn="r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Korkeakoulunkatu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1</a:t>
            </a:r>
          </a:p>
          <a:p>
            <a:pPr algn="r"/>
            <a:r>
              <a:rPr lang="en-US" sz="2000" dirty="0">
                <a:latin typeface="Courier New" pitchFamily="49" charset="0"/>
                <a:cs typeface="Courier New" pitchFamily="49" charset="0"/>
              </a:rPr>
              <a:t>Tampere, Finland</a:t>
            </a:r>
          </a:p>
          <a:p>
            <a:pPr algn="r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algn="r"/>
            <a:r>
              <a:rPr lang="en-US" sz="2000" dirty="0">
                <a:latin typeface="Courier New" pitchFamily="49" charset="0"/>
                <a:cs typeface="Courier New" pitchFamily="49" charset="0"/>
              </a:rPr>
              <a:t>email: lucio.azzari@tut.fi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 descr="C:\Users\azzari\Desktop\website\Tampere University of Technology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38" y="116659"/>
            <a:ext cx="1440410" cy="144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834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zzari\Desktop\website\Tampere University of Technology.gi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130000"/>
                    </a14:imgEffect>
                    <a14:imgEffect>
                      <a14:brightnessContrast bright="-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625" y="-9574"/>
            <a:ext cx="6896153" cy="689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19296" y="1773227"/>
            <a:ext cx="6193531" cy="1508454"/>
          </a:xfrm>
          <a:prstGeom prst="rect">
            <a:avLst/>
          </a:prstGeom>
          <a:noFill/>
        </p:spPr>
        <p:txBody>
          <a:bodyPr wrap="square" lIns="91449" tIns="45725" rIns="91449" bIns="45725" rtlCol="0">
            <a:spAutoFit/>
          </a:bodyPr>
          <a:lstStyle/>
          <a:p>
            <a:r>
              <a:rPr lang="en-US" sz="6000" dirty="0" err="1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Lucio</a:t>
            </a:r>
            <a:r>
              <a:rPr lang="fi-FI" sz="6000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fi-FI" sz="6000" dirty="0" err="1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Azzari</a:t>
            </a:r>
            <a:endParaRPr lang="en-US" sz="3200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r>
              <a:rPr lang="fi-FI" sz="3200" dirty="0" err="1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Ph.D</a:t>
            </a:r>
            <a:r>
              <a:rPr lang="fi-FI" sz="3200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. </a:t>
            </a:r>
            <a:r>
              <a:rPr lang="en-US" sz="3200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Researcher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36527" y="4654213"/>
            <a:ext cx="5401538" cy="1939441"/>
          </a:xfrm>
          <a:prstGeom prst="rect">
            <a:avLst/>
          </a:prstGeom>
          <a:noFill/>
        </p:spPr>
        <p:txBody>
          <a:bodyPr wrap="square" lIns="91449" tIns="45725" rIns="91449" bIns="45725" rtlCol="0">
            <a:spAutoFit/>
          </a:bodyPr>
          <a:lstStyle/>
          <a:p>
            <a:pPr algn="r"/>
            <a:r>
              <a:rPr lang="fi-FI" sz="2000" dirty="0">
                <a:latin typeface="Courier New" pitchFamily="49" charset="0"/>
                <a:cs typeface="Courier New" pitchFamily="49" charset="0"/>
              </a:rPr>
              <a:t>Tampere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University</a:t>
            </a:r>
            <a:r>
              <a:rPr lang="fi-FI" sz="2000" dirty="0">
                <a:latin typeface="Courier New" pitchFamily="49" charset="0"/>
                <a:cs typeface="Courier New" pitchFamily="49" charset="0"/>
              </a:rPr>
              <a:t> of Technology</a:t>
            </a:r>
          </a:p>
          <a:p>
            <a:pPr algn="r"/>
            <a:r>
              <a:rPr lang="en-US" sz="2000" dirty="0">
                <a:latin typeface="Courier New" pitchFamily="49" charset="0"/>
                <a:cs typeface="Courier New" pitchFamily="49" charset="0"/>
              </a:rPr>
              <a:t>Department of Signal Processing </a:t>
            </a:r>
          </a:p>
          <a:p>
            <a:pPr algn="r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Korkeakoulunkatu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1</a:t>
            </a:r>
          </a:p>
          <a:p>
            <a:pPr algn="r"/>
            <a:r>
              <a:rPr lang="en-US" sz="2000" dirty="0">
                <a:latin typeface="Courier New" pitchFamily="49" charset="0"/>
                <a:cs typeface="Courier New" pitchFamily="49" charset="0"/>
              </a:rPr>
              <a:t>Tampere, Finland</a:t>
            </a:r>
          </a:p>
          <a:p>
            <a:pPr algn="r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algn="r"/>
            <a:r>
              <a:rPr lang="en-US" sz="2000" dirty="0">
                <a:latin typeface="Courier New" pitchFamily="49" charset="0"/>
                <a:cs typeface="Courier New" pitchFamily="49" charset="0"/>
              </a:rPr>
              <a:t>email: lucio.azzari@tut.fi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692474" y="477466"/>
            <a:ext cx="2743200" cy="1872208"/>
            <a:chOff x="1692474" y="477466"/>
            <a:chExt cx="2743200" cy="1872208"/>
          </a:xfrm>
        </p:grpSpPr>
        <p:sp>
          <p:nvSpPr>
            <p:cNvPr id="4" name="Rectangle 3"/>
            <p:cNvSpPr/>
            <p:nvPr/>
          </p:nvSpPr>
          <p:spPr>
            <a:xfrm>
              <a:off x="1692474" y="477466"/>
              <a:ext cx="2743200" cy="182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:\Users\azzari\Desktop\website\asd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4482" y="537760"/>
              <a:ext cx="2664296" cy="1811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Rectangle 13"/>
          <p:cNvSpPr/>
          <p:nvPr/>
        </p:nvSpPr>
        <p:spPr>
          <a:xfrm>
            <a:off x="4716810" y="4221882"/>
            <a:ext cx="2743200" cy="1828800"/>
          </a:xfrm>
          <a:prstGeom prst="rect">
            <a:avLst/>
          </a:prstGeom>
          <a:ln>
            <a:solidFill>
              <a:schemeClr val="dk1">
                <a:alpha val="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716810" y="458192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 err="1" smtClean="0">
                <a:latin typeface="Courier New" pitchFamily="49" charset="0"/>
                <a:cs typeface="Courier New" pitchFamily="49" charset="0"/>
              </a:rPr>
              <a:t>Lucio</a:t>
            </a:r>
            <a:r>
              <a:rPr lang="fi-FI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i-FI" dirty="0" err="1" smtClean="0">
                <a:latin typeface="Courier New" pitchFamily="49" charset="0"/>
                <a:cs typeface="Courier New" pitchFamily="49" charset="0"/>
              </a:rPr>
              <a:t>Azzari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16810" y="4788654"/>
            <a:ext cx="2160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100" dirty="0" err="1" smtClean="0">
                <a:latin typeface="Courier New" pitchFamily="49" charset="0"/>
                <a:cs typeface="Courier New" pitchFamily="49" charset="0"/>
              </a:rPr>
              <a:t>Ph.D</a:t>
            </a:r>
            <a:r>
              <a:rPr lang="fi-FI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i-FI" sz="1100" dirty="0" err="1" smtClean="0">
                <a:latin typeface="Courier New" pitchFamily="49" charset="0"/>
                <a:cs typeface="Courier New" pitchFamily="49" charset="0"/>
              </a:rPr>
              <a:t>Student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33842" y="5302002"/>
            <a:ext cx="27261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700" dirty="0">
                <a:latin typeface="Courier New" pitchFamily="49" charset="0"/>
                <a:cs typeface="Courier New" pitchFamily="49" charset="0"/>
              </a:rPr>
              <a:t>Tampere 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University</a:t>
            </a:r>
            <a:r>
              <a:rPr lang="fi-FI" sz="700" dirty="0">
                <a:latin typeface="Courier New" pitchFamily="49" charset="0"/>
                <a:cs typeface="Courier New" pitchFamily="49" charset="0"/>
              </a:rPr>
              <a:t> of </a:t>
            </a:r>
            <a:r>
              <a:rPr lang="fi-FI" sz="700" dirty="0" smtClean="0">
                <a:latin typeface="Courier New" pitchFamily="49" charset="0"/>
                <a:cs typeface="Courier New" pitchFamily="49" charset="0"/>
              </a:rPr>
              <a:t>Technology</a:t>
            </a:r>
          </a:p>
          <a:p>
            <a:pPr algn="r"/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Department of Signal Processing </a:t>
            </a:r>
          </a:p>
          <a:p>
            <a:pPr algn="r"/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Korkeakoulunkatu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1</a:t>
            </a:r>
          </a:p>
          <a:p>
            <a:pPr algn="r"/>
            <a:r>
              <a:rPr lang="en-US" sz="700" dirty="0">
                <a:latin typeface="Courier New" pitchFamily="49" charset="0"/>
                <a:cs typeface="Courier New" pitchFamily="49" charset="0"/>
              </a:rPr>
              <a:t>Tampere, Finland</a:t>
            </a:r>
          </a:p>
          <a:p>
            <a:pPr algn="r"/>
            <a:endParaRPr lang="en-US" sz="700" dirty="0">
              <a:latin typeface="Courier New" pitchFamily="49" charset="0"/>
              <a:cs typeface="Courier New" pitchFamily="49" charset="0"/>
            </a:endParaRPr>
          </a:p>
          <a:p>
            <a:pPr algn="r"/>
            <a:r>
              <a:rPr lang="en-US" sz="700" dirty="0">
                <a:latin typeface="Courier New" pitchFamily="49" charset="0"/>
                <a:cs typeface="Courier New" pitchFamily="49" charset="0"/>
              </a:rPr>
              <a:t>email: 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lucio.azzari@tut.fi</a:t>
            </a:r>
            <a:endParaRPr lang="en-US" sz="7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9" name="Picture 2" descr="C:\Users\azzari\Desktop\website\Tampere University of Technology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842" y="4238894"/>
            <a:ext cx="343008" cy="34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95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25338" y="116659"/>
            <a:ext cx="8912727" cy="6476995"/>
            <a:chOff x="125338" y="116659"/>
            <a:chExt cx="8912727" cy="6476995"/>
          </a:xfrm>
        </p:grpSpPr>
        <p:sp>
          <p:nvSpPr>
            <p:cNvPr id="4" name="TextBox 3"/>
            <p:cNvSpPr txBox="1"/>
            <p:nvPr/>
          </p:nvSpPr>
          <p:spPr>
            <a:xfrm>
              <a:off x="1819296" y="1773227"/>
              <a:ext cx="6193531" cy="1508454"/>
            </a:xfrm>
            <a:prstGeom prst="rect">
              <a:avLst/>
            </a:prstGeom>
            <a:noFill/>
          </p:spPr>
          <p:txBody>
            <a:bodyPr wrap="square" lIns="91449" tIns="45725" rIns="91449" bIns="45725" rtlCol="0">
              <a:spAutoFit/>
            </a:bodyPr>
            <a:lstStyle/>
            <a:p>
              <a:r>
                <a:rPr lang="en-US" sz="6000" dirty="0" err="1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Lucio</a:t>
              </a:r>
              <a:r>
                <a:rPr lang="fi-FI" sz="6000" dirty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</a:t>
              </a:r>
              <a:r>
                <a:rPr lang="fi-FI" sz="6000" dirty="0" err="1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Azzari</a:t>
              </a:r>
              <a:endParaRPr lang="en-US" sz="3200" dirty="0">
                <a:latin typeface="Courier New" pitchFamily="49" charset="0"/>
                <a:ea typeface="Arial Unicode MS" pitchFamily="34" charset="-128"/>
                <a:cs typeface="Courier New" pitchFamily="49" charset="0"/>
              </a:endParaRPr>
            </a:p>
            <a:p>
              <a:r>
                <a:rPr lang="fi-FI" sz="3200" dirty="0" err="1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Ph.D</a:t>
              </a:r>
              <a:r>
                <a:rPr lang="fi-FI" sz="3200" dirty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. </a:t>
              </a:r>
              <a:r>
                <a:rPr lang="en-US" sz="3200" dirty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Researcher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636527" y="4654213"/>
              <a:ext cx="5401538" cy="1939441"/>
            </a:xfrm>
            <a:prstGeom prst="rect">
              <a:avLst/>
            </a:prstGeom>
            <a:noFill/>
          </p:spPr>
          <p:txBody>
            <a:bodyPr wrap="square" lIns="91449" tIns="45725" rIns="91449" bIns="45725" rtlCol="0">
              <a:spAutoFit/>
            </a:bodyPr>
            <a:lstStyle/>
            <a:p>
              <a:pPr algn="r"/>
              <a:r>
                <a:rPr lang="fi-FI" sz="2000" dirty="0">
                  <a:latin typeface="Courier New" pitchFamily="49" charset="0"/>
                  <a:cs typeface="Courier New" pitchFamily="49" charset="0"/>
                </a:rPr>
                <a:t>Tampere </a:t>
              </a: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University</a:t>
              </a:r>
              <a:r>
                <a:rPr lang="fi-FI" sz="2000" dirty="0">
                  <a:latin typeface="Courier New" pitchFamily="49" charset="0"/>
                  <a:cs typeface="Courier New" pitchFamily="49" charset="0"/>
                </a:rPr>
                <a:t> of Technology</a:t>
              </a:r>
            </a:p>
            <a:p>
              <a:pPr algn="r"/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Department of Signal Processing </a:t>
              </a:r>
            </a:p>
            <a:p>
              <a:pPr algn="r"/>
              <a:r>
                <a:rPr lang="en-US" sz="2000" dirty="0" err="1">
                  <a:latin typeface="Courier New" pitchFamily="49" charset="0"/>
                  <a:cs typeface="Courier New" pitchFamily="49" charset="0"/>
                </a:rPr>
                <a:t>Korkeakoulunkatu</a:t>
              </a: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 1</a:t>
              </a:r>
            </a:p>
            <a:p>
              <a:pPr algn="r"/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Tampere, Finland</a:t>
              </a:r>
            </a:p>
            <a:p>
              <a:pPr algn="r"/>
              <a:endParaRPr lang="en-US" sz="2000" dirty="0">
                <a:latin typeface="Courier New" pitchFamily="49" charset="0"/>
                <a:cs typeface="Courier New" pitchFamily="49" charset="0"/>
              </a:endParaRPr>
            </a:p>
            <a:p>
              <a:pPr algn="r"/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email: lucio.azzari@tut.fi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pic>
          <p:nvPicPr>
            <p:cNvPr id="6" name="Picture 2" descr="C:\Users\azzari\Desktop\website\Tampere University of Technology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338" y="116659"/>
              <a:ext cx="1440410" cy="1440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34286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83</Words>
  <Application>Microsoft Office PowerPoint</Application>
  <PresentationFormat>Custom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TST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Lucio Azzari</dc:creator>
  <cp:lastModifiedBy>Lucio Azzari</cp:lastModifiedBy>
  <cp:revision>9</cp:revision>
  <dcterms:created xsi:type="dcterms:W3CDTF">2012-11-15T13:54:15Z</dcterms:created>
  <dcterms:modified xsi:type="dcterms:W3CDTF">2012-11-16T10:16:49Z</dcterms:modified>
</cp:coreProperties>
</file>