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48EF1-0645-4345-A85E-0D23C72E71AA}" v="1448" dt="2022-11-04T16:30:14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6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3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6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9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loseup imagen de maletas apiladas">
            <a:extLst>
              <a:ext uri="{FF2B5EF4-FFF2-40B4-BE49-F238E27FC236}">
                <a16:creationId xmlns:a16="http://schemas.microsoft.com/office/drawing/2014/main" id="{B07E7E40-FBAE-B9A5-1987-B3D01DBE4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71" r="6" b="311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248" y="2181123"/>
            <a:ext cx="9456049" cy="3594112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Portafolio</a:t>
            </a:r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FDACBE31-A9D5-8F1C-E964-FCAEBFA8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3" y="1361055"/>
            <a:ext cx="3657303" cy="365730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1E3078-CC65-73C2-6763-C78ECBC6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826" y="2220530"/>
            <a:ext cx="5944365" cy="3564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Durante Le1 y Le2 </a:t>
            </a:r>
            <a:r>
              <a:rPr lang="en-US" dirty="0" err="1"/>
              <a:t>aprendí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 </a:t>
            </a:r>
            <a:r>
              <a:rPr lang="en-US" b="1" dirty="0"/>
              <a:t>C </a:t>
            </a:r>
            <a:r>
              <a:rPr lang="en-US" dirty="0"/>
              <a:t>y la </a:t>
            </a:r>
            <a:r>
              <a:rPr lang="en-US" dirty="0" err="1"/>
              <a:t>mayoría</a:t>
            </a:r>
            <a:r>
              <a:rPr lang="en-US" dirty="0"/>
              <a:t> de sus </a:t>
            </a:r>
            <a:r>
              <a:rPr lang="en-US" dirty="0" err="1"/>
              <a:t>herramientas</a:t>
            </a:r>
            <a:r>
              <a:rPr lang="en-US" dirty="0"/>
              <a:t> </a:t>
            </a:r>
            <a:r>
              <a:rPr lang="en-US" dirty="0" err="1"/>
              <a:t>como</a:t>
            </a:r>
            <a:r>
              <a:rPr lang="en-US" dirty="0"/>
              <a:t> variables, </a:t>
            </a:r>
            <a:r>
              <a:rPr lang="en-US" dirty="0" err="1"/>
              <a:t>bucles</a:t>
            </a:r>
            <a:r>
              <a:rPr lang="en-US" dirty="0"/>
              <a:t>, </a:t>
            </a:r>
            <a:r>
              <a:rPr lang="en-US" dirty="0" err="1"/>
              <a:t>condicional</a:t>
            </a:r>
            <a:r>
              <a:rPr lang="en-US" dirty="0"/>
              <a:t> if, </a:t>
            </a:r>
            <a:r>
              <a:rPr lang="en-US" dirty="0" err="1"/>
              <a:t>estructuras</a:t>
            </a:r>
            <a:r>
              <a:rPr lang="en-US" dirty="0"/>
              <a:t>, </a:t>
            </a:r>
            <a:r>
              <a:rPr lang="en-US" dirty="0" err="1"/>
              <a:t>punteros</a:t>
            </a:r>
            <a:r>
              <a:rPr lang="en-US" dirty="0"/>
              <a:t>,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enlazadas</a:t>
            </a:r>
            <a:r>
              <a:rPr lang="en-US" dirty="0"/>
              <a:t>, </a:t>
            </a:r>
            <a:r>
              <a:rPr lang="en-US" dirty="0" err="1"/>
              <a:t>arraids</a:t>
            </a:r>
            <a:r>
              <a:rPr lang="en-US" dirty="0"/>
              <a:t>, 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matematicas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C7970-104C-4B47-9697-0B0ECA961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953601-1CC2-471E-A514-F1705E09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1600" y="1905000"/>
            <a:ext cx="6062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2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A84F6621-8B06-2D86-5E58-17C8ED43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3" y="1969082"/>
            <a:ext cx="3657303" cy="24412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0A4FB3-5EC1-C16F-7E7C-C00FDBB1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1" y="2263662"/>
            <a:ext cx="5225498" cy="3521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Este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Le2 </a:t>
            </a:r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b="1" dirty="0"/>
              <a:t>C++</a:t>
            </a:r>
            <a:r>
              <a:rPr lang="en-US" dirty="0"/>
              <a:t>,</a:t>
            </a:r>
            <a:r>
              <a:rPr lang="en-US" b="1" dirty="0"/>
              <a:t> 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parecido</a:t>
            </a:r>
            <a:r>
              <a:rPr lang="en-US" dirty="0"/>
              <a:t> a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 y </a:t>
            </a:r>
            <a:r>
              <a:rPr lang="en-US" dirty="0" err="1"/>
              <a:t>scanf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se </a:t>
            </a:r>
            <a:r>
              <a:rPr lang="en-US" dirty="0" err="1"/>
              <a:t>llamarían</a:t>
            </a:r>
            <a:r>
              <a:rPr lang="en-US" dirty="0"/>
              <a:t> </a:t>
            </a:r>
            <a:r>
              <a:rPr lang="en-US" dirty="0" err="1"/>
              <a:t>cout</a:t>
            </a:r>
            <a:r>
              <a:rPr lang="en-US" dirty="0"/>
              <a:t> y </a:t>
            </a:r>
            <a:r>
              <a:rPr lang="en-US" dirty="0" err="1"/>
              <a:t>cin</a:t>
            </a:r>
            <a:r>
              <a:rPr lang="en-US" dirty="0"/>
              <a:t>. </a:t>
            </a:r>
            <a:r>
              <a:rPr lang="en-US" b="1" dirty="0"/>
              <a:t>C++ </a:t>
            </a:r>
            <a:r>
              <a:rPr lang="en-US" dirty="0"/>
              <a:t>es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aprendimos</a:t>
            </a:r>
            <a:r>
              <a:rPr lang="en-US" dirty="0"/>
              <a:t> a usar </a:t>
            </a:r>
            <a:r>
              <a:rPr lang="en-US" dirty="0" err="1"/>
              <a:t>clases</a:t>
            </a:r>
            <a:r>
              <a:rPr lang="en-US" dirty="0"/>
              <a:t>, </a:t>
            </a:r>
            <a:r>
              <a:rPr lang="en-US" dirty="0" err="1"/>
              <a:t>constructores</a:t>
            </a:r>
            <a:r>
              <a:rPr lang="en-US" dirty="0"/>
              <a:t> y </a:t>
            </a:r>
            <a:r>
              <a:rPr lang="en-US" dirty="0" err="1"/>
              <a:t>metodos</a:t>
            </a:r>
            <a:r>
              <a:rPr lang="en-US" dirty="0"/>
              <a:t>;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aprendimos</a:t>
            </a:r>
            <a:r>
              <a:rPr lang="en-US" dirty="0"/>
              <a:t> a usar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</p:txBody>
      </p:sp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C7970-104C-4B47-9697-0B0ECA961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953601-1CC2-471E-A514-F1705E09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1600" y="1905000"/>
            <a:ext cx="6062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164270D5-63AF-3E13-0DD0-980DC431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3" y="1185705"/>
            <a:ext cx="3657303" cy="400800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DB1CC-F306-A35A-883D-7D5ACA22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1" y="2263662"/>
            <a:ext cx="5225498" cy="3521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mitad</a:t>
            </a:r>
            <a:r>
              <a:rPr lang="en-US" dirty="0"/>
              <a:t> de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python, al ser un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enfocado</a:t>
            </a:r>
            <a:r>
              <a:rPr lang="en-US" dirty="0"/>
              <a:t> al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aprendimos</a:t>
            </a:r>
            <a:r>
              <a:rPr lang="en-US" dirty="0"/>
              <a:t> a usar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guardarlos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: </a:t>
            </a:r>
            <a:r>
              <a:rPr lang="en-US" dirty="0" err="1"/>
              <a:t>listas</a:t>
            </a:r>
            <a:r>
              <a:rPr lang="en-US" dirty="0"/>
              <a:t>, </a:t>
            </a:r>
            <a:r>
              <a:rPr lang="en-US" dirty="0" err="1"/>
              <a:t>diccionarios</a:t>
            </a:r>
            <a:r>
              <a:rPr lang="en-US" dirty="0"/>
              <a:t>, </a:t>
            </a:r>
            <a:r>
              <a:rPr lang="en-US" dirty="0" err="1"/>
              <a:t>duplas</a:t>
            </a:r>
            <a:r>
              <a:rPr lang="en-US" dirty="0"/>
              <a:t>, etc. Tambien </a:t>
            </a:r>
            <a:r>
              <a:rPr lang="en-US" dirty="0" err="1"/>
              <a:t>aprendimos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bucles</a:t>
            </a:r>
            <a:r>
              <a:rPr lang="en-US" dirty="0"/>
              <a:t> no </a:t>
            </a:r>
            <a:r>
              <a:rPr lang="en-US" dirty="0" err="1"/>
              <a:t>llevan</a:t>
            </a:r>
            <a:r>
              <a:rPr lang="en-US" dirty="0"/>
              <a:t> </a:t>
            </a:r>
            <a:r>
              <a:rPr lang="en-US" dirty="0" err="1"/>
              <a:t>parentecis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llaves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indentado</a:t>
            </a:r>
            <a:r>
              <a:rPr lang="en-US" dirty="0"/>
              <a:t>; y </a:t>
            </a:r>
            <a:r>
              <a:rPr lang="en-US" dirty="0" err="1"/>
              <a:t>aprendimos</a:t>
            </a:r>
            <a:r>
              <a:rPr lang="en-US" dirty="0"/>
              <a:t> a usar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</p:txBody>
      </p:sp>
      <p:sp>
        <p:nvSpPr>
          <p:cNvPr id="29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C7970-104C-4B47-9697-0B0ECA961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953601-1CC2-471E-A514-F1705E09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1600" y="1905000"/>
            <a:ext cx="6062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0C19-BB3F-FBA8-5506-798744FC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9EF50-75C1-A59D-6AD9-7B51186F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Me parece que lo más importante que aprendimos fue a usar estructuras y a usar clases, me </a:t>
            </a:r>
            <a:r>
              <a:rPr lang="es-ES" dirty="0" err="1"/>
              <a:t>ubiera</a:t>
            </a:r>
            <a:r>
              <a:rPr lang="es-ES" dirty="0"/>
              <a:t> gustado aprender más sobre cómo usar archivos en </a:t>
            </a:r>
            <a:r>
              <a:rPr lang="es-ES" b="1" dirty="0"/>
              <a:t>C </a:t>
            </a:r>
            <a:r>
              <a:rPr lang="es-ES" dirty="0"/>
              <a:t>y</a:t>
            </a:r>
            <a:r>
              <a:rPr lang="es-ES" b="1"/>
              <a:t> C++</a:t>
            </a:r>
            <a:r>
              <a:rPr lang="es-ES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42720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32231C"/>
      </a:dk2>
      <a:lt2>
        <a:srgbClr val="F2F0F3"/>
      </a:lt2>
      <a:accent1>
        <a:srgbClr val="70B142"/>
      </a:accent1>
      <a:accent2>
        <a:srgbClr val="96AA35"/>
      </a:accent2>
      <a:accent3>
        <a:srgbClr val="BB9E46"/>
      </a:accent3>
      <a:accent4>
        <a:srgbClr val="B46238"/>
      </a:accent4>
      <a:accent5>
        <a:srgbClr val="C64A54"/>
      </a:accent5>
      <a:accent6>
        <a:srgbClr val="B43876"/>
      </a:accent6>
      <a:hlink>
        <a:srgbClr val="C04E4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MimeoVTI</vt:lpstr>
      <vt:lpstr>Portafolio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266</cp:revision>
  <dcterms:created xsi:type="dcterms:W3CDTF">2022-11-04T15:05:54Z</dcterms:created>
  <dcterms:modified xsi:type="dcterms:W3CDTF">2022-11-07T14:40:28Z</dcterms:modified>
</cp:coreProperties>
</file>