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core.xml" Type="http://schemas.openxmlformats.org/package/2006/relationships/metadata/core-properties"/>
<Relationship Id="rId3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9"/>
    <p:sldId id="260" r:id="rId10"/>
    <p:sldId id="261" r:id="rId11"/>
  </p:sldIdLst>
  <p:sldSz cx="12192000" cy="6858000"/>
  <p:notesSz cx="6858000" cy="9144000"/>
  <p:defaultTextStyle>
    <a:defPPr algn="l" defTabSz="914400" fontAlgn="auto" hangingPunct="0" indent="0" latinLnBrk="1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</a:defRPr>
    </a:defPPr>
    <a:lvl1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algn="l" defTabSz="914400" fontAlgn="auto" hangingPunct="0" indent="4572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algn="l" defTabSz="914400" fontAlgn="auto" hangingPunct="0" indent="9144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algn="l" defTabSz="914400" fontAlgn="auto" hangingPunct="0" indent="13716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algn="l" defTabSz="914400" fontAlgn="auto" hangingPunct="0" indent="18288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algn="l" defTabSz="914400" fontAlgn="auto" hangingPunct="0" indent="22860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algn="l" defTabSz="914400" fontAlgn="auto" hangingPunct="0" indent="27432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algn="l" defTabSz="914400" fontAlgn="auto" hangingPunct="0" indent="32004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algn="l" defTabSz="914400" fontAlgn="auto" hangingPunct="0" indent="36576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9"/>
    <p:restoredTop sz="94641"/>
  </p:normalViewPr>
  <p:slideViewPr>
    <p:cSldViewPr snapToGrid="0" snapToObjects="1">
      <p:cViewPr>
        <p:scale>
          <a:sx n="238" d="100"/>
          <a:sy n="238" d="100"/>
        </p:scale>
        <p:origin x="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1" d="100"/>
          <a:sy n="171" d="100"/>
        </p:scale>
        <p:origin x="1288" y="176"/>
      </p:cViewPr>
      <p:guideLst/>
    </p:cSldViewPr>
  </p:notesViewPr>
  <p:gridSpacing cx="72008" cy="72008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3.xml" Type="http://schemas.openxmlformats.org/officeDocument/2006/relationships/slide"/>
<Relationship Id="rId11" Target="slides/slide4.xml" Type="http://schemas.openxmlformats.org/officeDocument/2006/relationships/slide"/>
<Relationship Id="rId3" Target="notesMasters/notesMaster1.xml" Type="http://schemas.openxmlformats.org/officeDocument/2006/relationships/notesMaster"/>
<Relationship Id="rId4" Target="handoutMasters/handoutMaster1.xml" Type="http://schemas.openxmlformats.org/officeDocument/2006/relationships/handoutMaster"/>
<Relationship Id="rId5" Target="presProps.xml" Type="http://schemas.openxmlformats.org/officeDocument/2006/relationships/presProps"/>
<Relationship Id="rId6" Target="viewProps.xml" Type="http://schemas.openxmlformats.org/officeDocument/2006/relationships/viewProps"/>
<Relationship Id="rId7" Target="theme/theme1.xml" Type="http://schemas.openxmlformats.org/officeDocument/2006/relationships/theme"/>
<Relationship Id="rId8" Target="tableStyles.xml" Type="http://schemas.openxmlformats.org/officeDocument/2006/relationships/tableStyles"/>
<Relationship Id="rId9" Target="slides/slide2.xml" Type="http://schemas.openxmlformats.org/officeDocument/2006/relationships/slide"/>
</Relationships>

</file>

<file path=ppt/handoutMasters/_rels/handoutMaster1.xml.rels><?xml version="1.0" encoding="UTF-8" standalone="no"?>
<Relationships xmlns="http://schemas.openxmlformats.org/package/2006/relationships">
<Relationship Id="rId1" Target="../theme/theme3.xml" Type="http://schemas.openxmlformats.org/officeDocument/2006/relationships/theme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829326-EBB4-0441-AFD1-DC601D701F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AA8CF-F5B6-5B4E-BC1C-E00D5F0D5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6D0A-B953-1A45-ADEA-97AF2A228AD1}" type="datetimeFigureOut">
              <a:rPr lang="pl-PL" smtClean="0"/>
              <a:t>25.07.2018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C6462-BC9F-5F46-9948-06199BD6D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9024B-D6E2-5344-8395-269FA1E53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F9545-7F12-A945-9BB0-7F8CED6851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42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ChangeAspect="1" noGrp="1" noRo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idx="1" sz="quarter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730499"/>
      </p:ext>
    </p:extLst>
  </p:cSld>
  <p:clrMapOvr>
    <a:masterClrMapping/>
  </p:clrMapOvr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10" Target="../media/image10.png" Type="http://schemas.openxmlformats.org/officeDocument/2006/relationships/image"/>
<Relationship Id="rId2" Target="../media/image2.png" Type="http://schemas.openxmlformats.org/officeDocument/2006/relationships/image"/>
<Relationship Id="rId3" Target="../media/image3.png" Type="http://schemas.openxmlformats.org/officeDocument/2006/relationships/image"/>
<Relationship Id="rId4" Target="../media/image4.png" Type="http://schemas.openxmlformats.org/officeDocument/2006/relationships/image"/>
<Relationship Id="rId5" Target="../media/image5.png" Type="http://schemas.openxmlformats.org/officeDocument/2006/relationships/image"/>
<Relationship Id="rId6" Target="../media/image6.png" Type="http://schemas.openxmlformats.org/officeDocument/2006/relationships/image"/>
<Relationship Id="rId7" Target="../media/image7.png" Type="http://schemas.openxmlformats.org/officeDocument/2006/relationships/image"/>
<Relationship Id="rId8" Target="../media/image8.png" Type="http://schemas.openxmlformats.org/officeDocument/2006/relationships/image"/>
<Relationship Id="rId9" Target="../media/image9.png" Type="http://schemas.openxmlformats.org/officeDocument/2006/relationships/image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userDrawn="1">
  <p:cSld name="bm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25">
            <a:extLst>
              <a:ext uri="{FF2B5EF4-FFF2-40B4-BE49-F238E27FC236}">
                <a16:creationId xmlns:a16="http://schemas.microsoft.com/office/drawing/2014/main" id="{F26B1B37-E356-DB49-97FE-5DA721A2F026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4884547" y="547844"/>
            <a:ext cx="2437200" cy="4608262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1" name="Shape 30">
            <a:extLst>
              <a:ext uri="{FF2B5EF4-FFF2-40B4-BE49-F238E27FC236}">
                <a16:creationId xmlns:a16="http://schemas.microsoft.com/office/drawing/2014/main" id="{B960E905-E9BB-9944-83F6-8C7B3E52D375}"/>
              </a:ext>
            </a:extLst>
          </p:cNvPr>
          <p:cNvSpPr>
            <a:spLocks noGrp="1"/>
          </p:cNvSpPr>
          <p:nvPr>
            <p:ph idx="19" sz="quarter" type="body"/>
          </p:nvPr>
        </p:nvSpPr>
        <p:spPr>
          <a:xfrm>
            <a:off x="7324694" y="2865600"/>
            <a:ext cx="2437200" cy="228960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id="{58F87794-5CAB-6A4A-BE8E-19BD80F39E38}"/>
              </a:ext>
            </a:extLst>
          </p:cNvPr>
          <p:cNvSpPr>
            <a:spLocks noGrp="1"/>
          </p:cNvSpPr>
          <p:nvPr>
            <p:ph idx="18" sz="quarter" type="body"/>
          </p:nvPr>
        </p:nvSpPr>
        <p:spPr>
          <a:xfrm>
            <a:off x="7324694" y="546496"/>
            <a:ext cx="2437200" cy="231944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5" name="Shape 31">
            <a:extLst>
              <a:ext uri="{FF2B5EF4-FFF2-40B4-BE49-F238E27FC236}">
                <a16:creationId xmlns:a16="http://schemas.microsoft.com/office/drawing/2014/main" id="{DA24DE58-436B-D145-B2AC-2C9AE6F8EDEA}"/>
              </a:ext>
            </a:extLst>
          </p:cNvPr>
          <p:cNvSpPr>
            <a:spLocks noGrp="1"/>
          </p:cNvSpPr>
          <p:nvPr>
            <p:ph idx="21" sz="quarter" type="body"/>
          </p:nvPr>
        </p:nvSpPr>
        <p:spPr>
          <a:xfrm>
            <a:off x="9765394" y="546495"/>
            <a:ext cx="2419200" cy="4609349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4" name="Shape 28">
            <a:extLst>
              <a:ext uri="{FF2B5EF4-FFF2-40B4-BE49-F238E27FC236}">
                <a16:creationId xmlns:a16="http://schemas.microsoft.com/office/drawing/2014/main" id="{9C101CE5-3880-C94C-91A2-6BF18A27A327}"/>
              </a:ext>
            </a:extLst>
          </p:cNvPr>
          <p:cNvSpPr>
            <a:spLocks noGrp="1"/>
          </p:cNvSpPr>
          <p:nvPr>
            <p:ph idx="17" sz="quarter" type="body"/>
          </p:nvPr>
        </p:nvSpPr>
        <p:spPr>
          <a:xfrm>
            <a:off x="6138213" y="5155200"/>
            <a:ext cx="6046381" cy="169200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37" name="Shape 24">
            <a:extLst>
              <a:ext uri="{FF2B5EF4-FFF2-40B4-BE49-F238E27FC236}">
                <a16:creationId xmlns:a16="http://schemas.microsoft.com/office/drawing/2014/main" id="{686CC273-4374-A34C-9797-FA59FAAAE3AC}"/>
              </a:ext>
            </a:extLst>
          </p:cNvPr>
          <p:cNvSpPr>
            <a:spLocks noGrp="1"/>
          </p:cNvSpPr>
          <p:nvPr>
            <p:ph idx="14" sz="quarter" type="body"/>
          </p:nvPr>
        </p:nvSpPr>
        <p:spPr>
          <a:xfrm>
            <a:off x="2444400" y="546495"/>
            <a:ext cx="2437200" cy="2320833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pic>
        <p:nvPicPr>
          <p:cNvPr descr="C:\Users\boris\Dropbox\BMFoundry\02 BMWebApp\DEsign\Materials\report icons\report_ch.png" id="15" name="image1.png">
            <a:extLst>
              <a:ext uri="{FF2B5EF4-FFF2-40B4-BE49-F238E27FC236}">
                <a16:creationId xmlns:a16="http://schemas.microsoft.com/office/drawing/2014/main" id="{0AC4AE38-CB1D-2F43-A8C9-D0EF2F495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9471553" y="2839888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cr.png" id="16" name="image2.png">
            <a:extLst>
              <a:ext uri="{FF2B5EF4-FFF2-40B4-BE49-F238E27FC236}">
                <a16:creationId xmlns:a16="http://schemas.microsoft.com/office/drawing/2014/main" id="{2E38A158-5E26-CC49-8FAD-F64934F91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471553" y="514750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cs.png" id="17" name="image3.png">
            <a:extLst>
              <a:ext uri="{FF2B5EF4-FFF2-40B4-BE49-F238E27FC236}">
                <a16:creationId xmlns:a16="http://schemas.microsoft.com/office/drawing/2014/main" id="{FB196B93-52D1-274A-BFC3-34AF33DCA5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1834832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cst.png" id="18" name="image4.png">
            <a:extLst>
              <a:ext uri="{FF2B5EF4-FFF2-40B4-BE49-F238E27FC236}">
                <a16:creationId xmlns:a16="http://schemas.microsoft.com/office/drawing/2014/main" id="{974D1CE8-4A24-A749-AD7C-F76F0A1BBF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583330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ka.png" id="19" name="image5.png">
            <a:extLst>
              <a:ext uri="{FF2B5EF4-FFF2-40B4-BE49-F238E27FC236}">
                <a16:creationId xmlns:a16="http://schemas.microsoft.com/office/drawing/2014/main" id="{4D8193DD-9C5A-7E41-B81A-AF0269328E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4559878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kr.png" id="20" name="image7.png">
            <a:extLst>
              <a:ext uri="{FF2B5EF4-FFF2-40B4-BE49-F238E27FC236}">
                <a16:creationId xmlns:a16="http://schemas.microsoft.com/office/drawing/2014/main" id="{965DEEF5-7F02-404D-BD27-DC60DDF34F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4512728" y="2852935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rs.png" id="21" name="image8.png">
            <a:extLst>
              <a:ext uri="{FF2B5EF4-FFF2-40B4-BE49-F238E27FC236}">
                <a16:creationId xmlns:a16="http://schemas.microsoft.com/office/drawing/2014/main" id="{663BEF5B-CBAA-AC42-AE9B-2AE3D23806A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1191333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vp.png" id="33" name="image9.png">
            <a:extLst>
              <a:ext uri="{FF2B5EF4-FFF2-40B4-BE49-F238E27FC236}">
                <a16:creationId xmlns:a16="http://schemas.microsoft.com/office/drawing/2014/main" id="{4A9DF0C9-7B3A-324C-8FF1-31526B0201E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7017687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kp.png" id="35" name="image6.png">
            <a:extLst>
              <a:ext uri="{FF2B5EF4-FFF2-40B4-BE49-F238E27FC236}">
                <a16:creationId xmlns:a16="http://schemas.microsoft.com/office/drawing/2014/main" id="{28F339DE-E274-CE4F-B408-8B6B74D377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77858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26">
            <a:extLst>
              <a:ext uri="{FF2B5EF4-FFF2-40B4-BE49-F238E27FC236}">
                <a16:creationId xmlns:a16="http://schemas.microsoft.com/office/drawing/2014/main" id="{DE59AB39-557A-EE44-B3D5-C66DA1D3C7FF}"/>
              </a:ext>
            </a:extLst>
          </p:cNvPr>
          <p:cNvSpPr>
            <a:spLocks noGrp="1"/>
          </p:cNvSpPr>
          <p:nvPr>
            <p:ph idx="16" sz="quarter" type="body"/>
          </p:nvPr>
        </p:nvSpPr>
        <p:spPr>
          <a:xfrm>
            <a:off x="2444400" y="2866518"/>
            <a:ext cx="2437200" cy="2287596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3" name="Shape 27">
            <a:extLst>
              <a:ext uri="{FF2B5EF4-FFF2-40B4-BE49-F238E27FC236}">
                <a16:creationId xmlns:a16="http://schemas.microsoft.com/office/drawing/2014/main" id="{02F31581-2E34-7A48-B185-6E86DDE384B4}"/>
              </a:ext>
            </a:extLst>
          </p:cNvPr>
          <p:cNvSpPr>
            <a:spLocks noGrp="1"/>
          </p:cNvSpPr>
          <p:nvPr>
            <p:ph idx="20" sz="quarter" type="body"/>
          </p:nvPr>
        </p:nvSpPr>
        <p:spPr>
          <a:xfrm>
            <a:off x="7200" y="5155200"/>
            <a:ext cx="6131013" cy="1691650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8" name="Shape 31">
            <a:extLst>
              <a:ext uri="{FF2B5EF4-FFF2-40B4-BE49-F238E27FC236}">
                <a16:creationId xmlns:a16="http://schemas.microsoft.com/office/drawing/2014/main" id="{863C3863-C8A4-2E41-A64B-2EF4D6169661}"/>
              </a:ext>
            </a:extLst>
          </p:cNvPr>
          <p:cNvSpPr>
            <a:spLocks noGrp="1"/>
          </p:cNvSpPr>
          <p:nvPr>
            <p:ph idx="22" sz="quarter" type="body"/>
          </p:nvPr>
        </p:nvSpPr>
        <p:spPr>
          <a:xfrm>
            <a:off x="7200" y="546495"/>
            <a:ext cx="2437200" cy="4607619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3639BF-24D3-054C-821E-9728AA20385C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r>
              <a:rPr dirty="0" lang="en-US"/>
              <a:t>title</a:t>
            </a:r>
            <a:endParaRPr dirty="0" lang="pl-PL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8871F-CD64-C445-B3DB-B55CAF85DC42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r>
              <a:rPr dirty="0" lang="en-US"/>
              <a:t>title</a:t>
            </a:r>
            <a:endParaRPr dirty="0" lang="pl-PL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slideLayouts/slideLayout2.xml" Type="http://schemas.openxmlformats.org/officeDocument/2006/relationships/slideLayout"/>
<Relationship Id="rId3" Target="../theme/theme1.xml" Type="http://schemas.openxmlformats.org/officeDocument/2006/relationships/theme"/>
<Relationship Id="rId4" Target="../media/image1.png" Type="http://schemas.openxmlformats.org/officeDocument/2006/relationships/image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">
            <a:extLst>
              <a:ext uri="{FF2B5EF4-FFF2-40B4-BE49-F238E27FC236}">
                <a16:creationId xmlns:a16="http://schemas.microsoft.com/office/drawing/2014/main" id="{83D0BE0F-5E46-C341-A951-C3DF8EC0E808}"/>
              </a:ext>
            </a:extLst>
          </p:cNvPr>
          <p:cNvSpPr/>
          <p:nvPr userDrawn="1"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="ctr"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image10.pdf">
            <a:extLst>
              <a:ext uri="{FF2B5EF4-FFF2-40B4-BE49-F238E27FC236}">
                <a16:creationId xmlns:a16="http://schemas.microsoft.com/office/drawing/2014/main" id="{8C80D696-49F7-A64C-9728-05B0E05EB8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79511" y="128523"/>
            <a:ext cx="1512169" cy="29163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48F05-EC8E-D649-B6A2-3331A5C8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title</a:t>
            </a:r>
            <a:endParaRPr dirty="0" lang="pl-PL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ransition spd="med"/>
  <p:txStyles>
    <p:titleStyle>
      <a:lvl1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bg1"/>
          </a:solidFill>
          <a:uFillTx/>
          <a:latin typeface="Arial"/>
          <a:ea typeface="Arial"/>
          <a:cs typeface="Arial"/>
          <a:sym typeface="Arial"/>
        </a:defRPr>
      </a:lvl1pPr>
      <a:lvl2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algn="l" defTabSz="914400" indent="0" latinLnBrk="0" marL="0" marR="0" rtl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algn="l" defTabSz="914400" indent="-190500" latinLnBrk="0" marL="6477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algn="l" defTabSz="914400" indent="-152400" latinLnBrk="0" marL="10668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algn="l" defTabSz="914400" indent="-152400" latinLnBrk="0" marL="15240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algn="l" defTabSz="914400" indent="-152400" latinLnBrk="0" marL="19812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algn="l" defTabSz="914400" indent="-137160" latinLnBrk="0" marL="242316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algn="l" defTabSz="914400" indent="-137160" latinLnBrk="0" marL="288036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algn="l" defTabSz="914400" indent="-137159" latinLnBrk="0" marL="3337559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algn="l" defTabSz="914400" indent="-137159" latinLnBrk="0" marL="3794759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algn="r" defTabSz="914400" indent="4572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algn="r" defTabSz="914400" indent="9144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algn="r" defTabSz="914400" indent="13716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algn="r" defTabSz="914400" indent="18288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algn="r" defTabSz="914400" indent="22860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algn="r" defTabSz="914400" indent="27432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algn="r" defTabSz="914400" indent="32004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algn="r" defTabSz="914400" indent="36576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notesSlides/notesSlide1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Relationship Id="rId2" Target="../media/image11.png" Type="http://schemas.openxmlformats.org/officeDocument/2006/relationships/image"/>
<Relationship Id="rId3" Target="../media/image12.png" Type="http://schemas.openxmlformats.org/officeDocument/2006/relationships/image"/>
</Relationships>

</file>

<file path=ppt/slides/_rels/slide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Relationship Id="rId2" Target="../media/image11.png" Type="http://schemas.openxmlformats.org/officeDocument/2006/relationships/image"/>
</Relationships>

</file>

<file path=ppt/slides/_rels/slide4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Relationship Id="rId2" Target="../media/image12.png" Type="http://schemas.openxmlformats.org/officeDocument/2006/relationships/image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37D3E-D91C-9E45-84D5-E71D728AB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l-PL" dirty="0" err="1"/>
              <a:t>value_proposition</a:t>
            </a:r>
            <a:endParaRPr lang="pl-P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9BFCC1-A4B1-7C4D-A09C-0A7BDD570A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l-PL" dirty="0" err="1"/>
              <a:t>channels</a:t>
            </a:r>
            <a:endParaRPr lang="pl-P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B59929-7E9F-E241-9FC5-64B62FA8D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l-PL" dirty="0" err="1"/>
              <a:t>customer_relationship</a:t>
            </a:r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2760A3-2298-3547-8B71-8E1EDDB989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l-PL" dirty="0" err="1"/>
              <a:t>customer_segments</a:t>
            </a:r>
            <a:endParaRPr lang="pl-P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B15EED-4E69-7240-B958-ABA6228B1B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 err="1"/>
              <a:t>revenue_streams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E384-97D1-544B-807B-598510C6ED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 err="1"/>
              <a:t>key_activities</a:t>
            </a:r>
            <a:endParaRPr lang="pl-P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80FFA2-4FA0-9D49-9304-88F04F34B0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err="1"/>
              <a:t>key_resources</a:t>
            </a:r>
            <a:endParaRPr lang="pl-P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0467F3-E3FD-F148-AB23-8784DB1CA7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l-PL" dirty="0" err="1"/>
              <a:t>cost_structure</a:t>
            </a:r>
            <a:endParaRPr lang="pl-P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366CA7-DF1A-634F-8641-1CD8CC926C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l-PL" dirty="0" err="1"/>
              <a:t>partner_network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055A8-6300-6A40-BFCA-AE775E02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659BE-34F5-624B-945E-5B72AEED0553}"/>
              </a:ext>
            </a:extLst>
          </p:cNvPr>
          <p:cNvSpPr txBox="1"/>
          <p:nvPr/>
        </p:nvSpPr>
        <p:spPr>
          <a:xfrm>
            <a:off x="728420" y="82141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889803"/>
      </p:ext>
    </p:extLst>
  </p:cSld>
  <p:clrMapOvr>
    <a:masterClrMapping/>
  </p:clrMapOvr>
  <p:transition spd="med"/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8871F-CD64-C445-B3DB-B55CAF85DC42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r>
              <a:rPr lang="en-US"/>
              <a:t>I love pet</a:t>
            </a:r>
            <a:endParaRPr dirty="0"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98500"/>
            <a:ext cx="6032500" cy="6032500"/>
          </a:xfrm>
          <a:prstGeom prst="rect">
            <a:avLst/>
          </a:prstGeom>
        </p:spPr>
      </p:pic>
      <p:sp>
        <p:nvSpPr>
          <p:cNvPr name="AutoShape 4" id="5"/>
          <p:cNvSpPr/>
          <p:nvPr/>
        </p:nvSpPr>
        <p:spPr>
          <a:xfrm>
            <a:off x="1524000" y="1612900"/>
            <a:ext cx="914400" cy="914400"/>
          </a:xfrm>
          <a:prstGeom prst="rect">
            <a:avLst/>
          </a:prstGeom>
          <a:solidFill>
            <a:srgbClr val="AEC9F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Facilitação do encontro do pet</a:t>
            </a:r>
            <a:endParaRPr lang="en-US" sz="1100"/>
          </a:p>
        </p:txBody>
      </p:sp>
      <p:sp>
        <p:nvSpPr>
          <p:cNvPr name="AutoShape 5" id="6"/>
          <p:cNvSpPr/>
          <p:nvPr/>
        </p:nvSpPr>
        <p:spPr>
          <a:xfrm>
            <a:off x="1231900" y="2730500"/>
            <a:ext cx="914400" cy="914400"/>
          </a:xfrm>
          <a:prstGeom prst="rect">
            <a:avLst/>
          </a:prstGeom>
          <a:solidFill>
            <a:srgbClr val="DFBFD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Plataforma WEB</a:t>
            </a:r>
            <a:endParaRPr lang="en-US" sz="1100"/>
          </a:p>
        </p:txBody>
      </p:sp>
      <p:sp>
        <p:nvSpPr>
          <p:cNvPr name="AutoShape 6" id="7"/>
          <p:cNvSpPr/>
          <p:nvPr/>
        </p:nvSpPr>
        <p:spPr>
          <a:xfrm>
            <a:off x="203200" y="2717800"/>
            <a:ext cx="914400" cy="914400"/>
          </a:xfrm>
          <a:prstGeom prst="rect">
            <a:avLst/>
          </a:prstGeom>
          <a:solidFill>
            <a:srgbClr val="DFBFD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Divulgação do seu pet</a:t>
            </a:r>
            <a:endParaRPr lang="en-US" sz="1100"/>
          </a:p>
        </p:txBody>
      </p:sp>
      <p:sp>
        <p:nvSpPr>
          <p:cNvPr name="AutoShape 7" id="8"/>
          <p:cNvSpPr/>
          <p:nvPr/>
        </p:nvSpPr>
        <p:spPr>
          <a:xfrm>
            <a:off x="190500" y="4064000"/>
            <a:ext cx="914400" cy="914400"/>
          </a:xfrm>
          <a:prstGeom prst="rect">
            <a:avLst/>
          </a:prstGeom>
          <a:solidFill>
            <a:srgbClr val="DFBFD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Busca de pets</a:t>
            </a:r>
            <a:endParaRPr lang="en-US" sz="1100"/>
          </a:p>
        </p:txBody>
      </p:sp>
      <p:sp>
        <p:nvSpPr>
          <p:cNvPr name="AutoShape 8" id="9"/>
          <p:cNvSpPr/>
          <p:nvPr/>
        </p:nvSpPr>
        <p:spPr>
          <a:xfrm>
            <a:off x="1219200" y="4064000"/>
            <a:ext cx="914400" cy="914400"/>
          </a:xfrm>
          <a:prstGeom prst="rect">
            <a:avLst/>
          </a:prstGeom>
          <a:solidFill>
            <a:srgbClr val="DFBFD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Venda dos filhotes</a:t>
            </a:r>
            <a:endParaRPr lang="en-US" sz="1100"/>
          </a:p>
        </p:txBody>
      </p:sp>
      <p:sp>
        <p:nvSpPr>
          <p:cNvPr name="AutoShape 9" id="10"/>
          <p:cNvSpPr/>
          <p:nvPr/>
        </p:nvSpPr>
        <p:spPr>
          <a:xfrm>
            <a:off x="4445000" y="50927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Comunicação facilitada com os outros donos</a:t>
            </a:r>
            <a:endParaRPr lang="en-US" sz="1100"/>
          </a:p>
        </p:txBody>
      </p:sp>
      <p:sp>
        <p:nvSpPr>
          <p:cNvPr name="AutoShape 10" id="11"/>
          <p:cNvSpPr/>
          <p:nvPr/>
        </p:nvSpPr>
        <p:spPr>
          <a:xfrm>
            <a:off x="2336800" y="51308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Ter a certeza que escolheu o par ideal</a:t>
            </a:r>
            <a:endParaRPr lang="en-US" sz="1100"/>
          </a:p>
        </p:txBody>
      </p:sp>
      <p:sp>
        <p:nvSpPr>
          <p:cNvPr name="AutoShape 11" id="12"/>
          <p:cNvSpPr/>
          <p:nvPr/>
        </p:nvSpPr>
        <p:spPr>
          <a:xfrm>
            <a:off x="4559300" y="40386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+ Garantia de felicidade do animal</a:t>
            </a:r>
            <a:endParaRPr lang="en-US" sz="1100"/>
          </a:p>
        </p:txBody>
      </p:sp>
      <p:sp>
        <p:nvSpPr>
          <p:cNvPr name="AutoShape 12" id="13"/>
          <p:cNvSpPr/>
          <p:nvPr/>
        </p:nvSpPr>
        <p:spPr>
          <a:xfrm>
            <a:off x="2679700" y="40132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Encontrar um pet sem muito esforço</a:t>
            </a:r>
            <a:endParaRPr lang="en-US" sz="1100"/>
          </a:p>
        </p:txBody>
      </p:sp>
      <p:sp>
        <p:nvSpPr>
          <p:cNvPr name="AutoShape 13" id="14"/>
          <p:cNvSpPr/>
          <p:nvPr/>
        </p:nvSpPr>
        <p:spPr>
          <a:xfrm>
            <a:off x="4610100" y="1612900"/>
            <a:ext cx="914400" cy="914400"/>
          </a:xfrm>
          <a:prstGeom prst="rect">
            <a:avLst/>
          </a:prstGeom>
          <a:solidFill>
            <a:srgbClr val="AEC9F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Plataforma ágil e rápida</a:t>
            </a:r>
            <a:endParaRPr lang="en-US" sz="1100"/>
          </a:p>
        </p:txBody>
      </p:sp>
      <p:sp>
        <p:nvSpPr>
          <p:cNvPr name="AutoShape 14" id="15"/>
          <p:cNvSpPr/>
          <p:nvPr/>
        </p:nvSpPr>
        <p:spPr>
          <a:xfrm>
            <a:off x="3086100" y="2882900"/>
            <a:ext cx="914400" cy="914400"/>
          </a:xfrm>
          <a:prstGeom prst="rect">
            <a:avLst/>
          </a:prstGeom>
          <a:solidFill>
            <a:srgbClr val="AEC9F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Contato com diversos usuários</a:t>
            </a:r>
            <a:endParaRPr lang="en-US" sz="1100"/>
          </a:p>
        </p:txBody>
      </p:sp>
      <p:sp>
        <p:nvSpPr>
          <p:cNvPr name="AutoShape 15" id="16"/>
          <p:cNvSpPr/>
          <p:nvPr/>
        </p:nvSpPr>
        <p:spPr>
          <a:xfrm>
            <a:off x="4597400" y="2870200"/>
            <a:ext cx="914400" cy="914400"/>
          </a:xfrm>
          <a:prstGeom prst="rect">
            <a:avLst/>
          </a:prstGeom>
          <a:solidFill>
            <a:srgbClr val="AEC9F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Comercialização dos filhotes na plataforma</a:t>
            </a:r>
            <a:endParaRPr lang="en-US" sz="1100"/>
          </a:p>
        </p:txBody>
      </p:sp>
      <p:sp>
        <p:nvSpPr>
          <p:cNvPr name="AutoShape 16" id="17"/>
          <p:cNvSpPr/>
          <p:nvPr/>
        </p:nvSpPr>
        <p:spPr>
          <a:xfrm>
            <a:off x="3086100" y="1625600"/>
            <a:ext cx="914400" cy="914400"/>
          </a:xfrm>
          <a:prstGeom prst="rect">
            <a:avLst/>
          </a:prstGeom>
          <a:solidFill>
            <a:srgbClr val="AEC9F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Busca com caracteríticas específicas</a:t>
            </a:r>
            <a:endParaRPr lang="en-US" sz="1100"/>
          </a:p>
        </p:txBody>
      </p:sp>
      <p:pic>
        <p:nvPicPr>
          <p:cNvPr name="Picture 17" id="1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8500"/>
            <a:ext cx="6032500" cy="6032500"/>
          </a:xfrm>
          <a:prstGeom prst="rect">
            <a:avLst/>
          </a:prstGeom>
        </p:spPr>
      </p:pic>
      <p:sp>
        <p:nvSpPr>
          <p:cNvPr name="AutoShape 18" id="19"/>
          <p:cNvSpPr/>
          <p:nvPr/>
        </p:nvSpPr>
        <p:spPr>
          <a:xfrm>
            <a:off x="7581900" y="29464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Confiança entre os donos</a:t>
            </a:r>
            <a:endParaRPr lang="en-US" sz="1100"/>
          </a:p>
        </p:txBody>
      </p:sp>
      <p:sp>
        <p:nvSpPr>
          <p:cNvPr name="AutoShape 19" id="20"/>
          <p:cNvSpPr/>
          <p:nvPr/>
        </p:nvSpPr>
        <p:spPr>
          <a:xfrm>
            <a:off x="8737600" y="25273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Comercialização dos filhotes</a:t>
            </a:r>
            <a:endParaRPr lang="en-US" sz="1100"/>
          </a:p>
        </p:txBody>
      </p:sp>
      <p:sp>
        <p:nvSpPr>
          <p:cNvPr name="AutoShape 20" id="21"/>
          <p:cNvSpPr/>
          <p:nvPr/>
        </p:nvSpPr>
        <p:spPr>
          <a:xfrm>
            <a:off x="9702800" y="17653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Diversos pets disponíveis</a:t>
            </a:r>
            <a:endParaRPr lang="en-US" sz="1100"/>
          </a:p>
        </p:txBody>
      </p:sp>
      <p:sp>
        <p:nvSpPr>
          <p:cNvPr name="AutoShape 21" id="22"/>
          <p:cNvSpPr/>
          <p:nvPr/>
        </p:nvSpPr>
        <p:spPr>
          <a:xfrm>
            <a:off x="8661400" y="15367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Possibilidades maiores de encontrar um pet ideal</a:t>
            </a:r>
            <a:endParaRPr lang="en-US" sz="1100"/>
          </a:p>
        </p:txBody>
      </p:sp>
      <p:sp>
        <p:nvSpPr>
          <p:cNvPr name="AutoShape 22" id="23"/>
          <p:cNvSpPr/>
          <p:nvPr/>
        </p:nvSpPr>
        <p:spPr>
          <a:xfrm>
            <a:off x="6591300" y="21971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Sugestões de pets</a:t>
            </a:r>
            <a:endParaRPr lang="en-US" sz="1100"/>
          </a:p>
        </p:txBody>
      </p:sp>
      <p:sp>
        <p:nvSpPr>
          <p:cNvPr name="AutoShape 23" id="24"/>
          <p:cNvSpPr/>
          <p:nvPr/>
        </p:nvSpPr>
        <p:spPr>
          <a:xfrm>
            <a:off x="8902700" y="49657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Várias visitas à pretendentes</a:t>
            </a:r>
            <a:endParaRPr lang="en-US" sz="1100"/>
          </a:p>
        </p:txBody>
      </p:sp>
      <p:sp>
        <p:nvSpPr>
          <p:cNvPr name="AutoShape 24" id="25"/>
          <p:cNvSpPr/>
          <p:nvPr/>
        </p:nvSpPr>
        <p:spPr>
          <a:xfrm>
            <a:off x="8597900" y="40259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O pet pode não ser como esperado</a:t>
            </a:r>
            <a:endParaRPr lang="en-US" sz="1100"/>
          </a:p>
        </p:txBody>
      </p:sp>
      <p:sp>
        <p:nvSpPr>
          <p:cNvPr name="AutoShape 25" id="26"/>
          <p:cNvSpPr/>
          <p:nvPr/>
        </p:nvSpPr>
        <p:spPr>
          <a:xfrm>
            <a:off x="10439400" y="4102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Levar o pet até o local</a:t>
            </a:r>
            <a:endParaRPr lang="en-US" sz="1100"/>
          </a:p>
        </p:txBody>
      </p:sp>
      <p:sp>
        <p:nvSpPr>
          <p:cNvPr name="AutoShape 26" id="27"/>
          <p:cNvSpPr/>
          <p:nvPr/>
        </p:nvSpPr>
        <p:spPr>
          <a:xfrm>
            <a:off x="9499600" y="3213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Encontrar um parceiro para seu pet</a:t>
            </a:r>
            <a:endParaRPr lang="en-US" sz="1100"/>
          </a:p>
        </p:txBody>
      </p:sp>
      <p:sp>
        <p:nvSpPr>
          <p:cNvPr name="AutoShape 27" id="28"/>
          <p:cNvSpPr/>
          <p:nvPr/>
        </p:nvSpPr>
        <p:spPr>
          <a:xfrm>
            <a:off x="10731500" y="2565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Agendar uma data para a visita</a:t>
            </a:r>
            <a:endParaRPr lang="en-US" sz="1100"/>
          </a:p>
        </p:txBody>
      </p:sp>
      <p:sp>
        <p:nvSpPr>
          <p:cNvPr name="AutoShape 28" id="29"/>
          <p:cNvSpPr/>
          <p:nvPr/>
        </p:nvSpPr>
        <p:spPr>
          <a:xfrm>
            <a:off x="7073900" y="46736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Procura muito cansativa</a:t>
            </a:r>
            <a:endParaRPr lang="en-US" sz="1100"/>
          </a:p>
        </p:txBody>
      </p:sp>
      <p:sp>
        <p:nvSpPr>
          <p:cNvPr name="AutoShape 29" id="30"/>
          <p:cNvSpPr/>
          <p:nvPr/>
        </p:nvSpPr>
        <p:spPr>
          <a:xfrm>
            <a:off x="7518400" y="37973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Demora na busca do parceiro ideal.</a:t>
            </a:r>
            <a:endParaRPr lang="en-US" sz="1100"/>
          </a:p>
        </p:txBody>
      </p:sp>
      <p:sp>
        <p:nvSpPr>
          <p:cNvPr name="AutoShape 30" id="31"/>
          <p:cNvSpPr/>
          <p:nvPr/>
        </p:nvSpPr>
        <p:spPr>
          <a:xfrm>
            <a:off x="6451600" y="38481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Dificuldades para localizar outros pets</a:t>
            </a:r>
            <a:endParaRPr lang="en-US" sz="1100"/>
          </a:p>
        </p:txBody>
      </p:sp>
      <p:sp>
        <p:nvSpPr>
          <p:cNvPr name="AutoShape 31" id="32"/>
          <p:cNvSpPr/>
          <p:nvPr/>
        </p:nvSpPr>
        <p:spPr>
          <a:xfrm>
            <a:off x="7581900" y="16129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Busca de pets sem sair de casa</a:t>
            </a:r>
            <a:endParaRPr lang="en-US" sz="1100"/>
          </a:p>
        </p:txBody>
      </p:sp>
      <p:sp>
        <p:nvSpPr>
          <p:cNvPr name="AutoShape 32" id="33"/>
          <p:cNvSpPr/>
          <p:nvPr/>
        </p:nvSpPr>
        <p:spPr>
          <a:xfrm>
            <a:off x="11328400" y="33528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Proporcionar felicidade ao seu Pet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8871F-CD64-C445-B3DB-B55CAF85DC42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r>
              <a:rPr lang="en-US"/>
              <a:t>Mapa de Valor</a:t>
            </a:r>
            <a:endParaRPr dirty="0"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698500"/>
            <a:ext cx="6032500" cy="6032500"/>
          </a:xfrm>
          <a:prstGeom prst="rect">
            <a:avLst/>
          </a:prstGeom>
        </p:spPr>
      </p:pic>
      <p:sp>
        <p:nvSpPr>
          <p:cNvPr name="AutoShape 4" id="5"/>
          <p:cNvSpPr/>
          <p:nvPr/>
        </p:nvSpPr>
        <p:spPr>
          <a:xfrm>
            <a:off x="4546600" y="1612900"/>
            <a:ext cx="914400" cy="914400"/>
          </a:xfrm>
          <a:prstGeom prst="rect">
            <a:avLst/>
          </a:prstGeom>
          <a:solidFill>
            <a:srgbClr val="AEC9F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Facilitação do encontro do pet</a:t>
            </a:r>
            <a:endParaRPr lang="en-US" sz="1100"/>
          </a:p>
        </p:txBody>
      </p:sp>
      <p:sp>
        <p:nvSpPr>
          <p:cNvPr name="AutoShape 5" id="6"/>
          <p:cNvSpPr/>
          <p:nvPr/>
        </p:nvSpPr>
        <p:spPr>
          <a:xfrm>
            <a:off x="4254500" y="2730500"/>
            <a:ext cx="914400" cy="914400"/>
          </a:xfrm>
          <a:prstGeom prst="rect">
            <a:avLst/>
          </a:prstGeom>
          <a:solidFill>
            <a:srgbClr val="DFBFD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Plataforma WEB</a:t>
            </a:r>
            <a:endParaRPr lang="en-US" sz="1100"/>
          </a:p>
        </p:txBody>
      </p:sp>
      <p:sp>
        <p:nvSpPr>
          <p:cNvPr name="AutoShape 6" id="7"/>
          <p:cNvSpPr/>
          <p:nvPr/>
        </p:nvSpPr>
        <p:spPr>
          <a:xfrm>
            <a:off x="3225800" y="2717800"/>
            <a:ext cx="914400" cy="914400"/>
          </a:xfrm>
          <a:prstGeom prst="rect">
            <a:avLst/>
          </a:prstGeom>
          <a:solidFill>
            <a:srgbClr val="DFBFD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Divulgação do seu pet</a:t>
            </a:r>
            <a:endParaRPr lang="en-US" sz="1100"/>
          </a:p>
        </p:txBody>
      </p:sp>
      <p:sp>
        <p:nvSpPr>
          <p:cNvPr name="AutoShape 7" id="8"/>
          <p:cNvSpPr/>
          <p:nvPr/>
        </p:nvSpPr>
        <p:spPr>
          <a:xfrm>
            <a:off x="3213100" y="4064000"/>
            <a:ext cx="914400" cy="914400"/>
          </a:xfrm>
          <a:prstGeom prst="rect">
            <a:avLst/>
          </a:prstGeom>
          <a:solidFill>
            <a:srgbClr val="DFBFD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Busca de pets</a:t>
            </a:r>
            <a:endParaRPr lang="en-US" sz="1100"/>
          </a:p>
        </p:txBody>
      </p:sp>
      <p:sp>
        <p:nvSpPr>
          <p:cNvPr name="AutoShape 8" id="9"/>
          <p:cNvSpPr/>
          <p:nvPr/>
        </p:nvSpPr>
        <p:spPr>
          <a:xfrm>
            <a:off x="4241800" y="4064000"/>
            <a:ext cx="914400" cy="914400"/>
          </a:xfrm>
          <a:prstGeom prst="rect">
            <a:avLst/>
          </a:prstGeom>
          <a:solidFill>
            <a:srgbClr val="DFBFD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Venda dos filhotes</a:t>
            </a:r>
            <a:endParaRPr lang="en-US" sz="1100"/>
          </a:p>
        </p:txBody>
      </p:sp>
      <p:sp>
        <p:nvSpPr>
          <p:cNvPr name="AutoShape 9" id="10"/>
          <p:cNvSpPr/>
          <p:nvPr/>
        </p:nvSpPr>
        <p:spPr>
          <a:xfrm>
            <a:off x="7467600" y="50927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Comunicação facilitada com os outros donos</a:t>
            </a:r>
            <a:endParaRPr lang="en-US" sz="1100"/>
          </a:p>
        </p:txBody>
      </p:sp>
      <p:sp>
        <p:nvSpPr>
          <p:cNvPr name="AutoShape 10" id="11"/>
          <p:cNvSpPr/>
          <p:nvPr/>
        </p:nvSpPr>
        <p:spPr>
          <a:xfrm>
            <a:off x="5359400" y="51308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Ter a certeza que escolheu o par ideal</a:t>
            </a:r>
            <a:endParaRPr lang="en-US" sz="1100"/>
          </a:p>
        </p:txBody>
      </p:sp>
      <p:sp>
        <p:nvSpPr>
          <p:cNvPr name="AutoShape 11" id="12"/>
          <p:cNvSpPr/>
          <p:nvPr/>
        </p:nvSpPr>
        <p:spPr>
          <a:xfrm>
            <a:off x="7581900" y="40386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+ Garantia de felicidade do animal</a:t>
            </a:r>
            <a:endParaRPr lang="en-US" sz="1100"/>
          </a:p>
        </p:txBody>
      </p:sp>
      <p:sp>
        <p:nvSpPr>
          <p:cNvPr name="AutoShape 12" id="13"/>
          <p:cNvSpPr/>
          <p:nvPr/>
        </p:nvSpPr>
        <p:spPr>
          <a:xfrm>
            <a:off x="5702300" y="40132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Encontrar um pet sem muito esforço</a:t>
            </a:r>
            <a:endParaRPr lang="en-US" sz="1100"/>
          </a:p>
        </p:txBody>
      </p:sp>
      <p:sp>
        <p:nvSpPr>
          <p:cNvPr name="AutoShape 13" id="14"/>
          <p:cNvSpPr/>
          <p:nvPr/>
        </p:nvSpPr>
        <p:spPr>
          <a:xfrm>
            <a:off x="7632700" y="1612900"/>
            <a:ext cx="914400" cy="914400"/>
          </a:xfrm>
          <a:prstGeom prst="rect">
            <a:avLst/>
          </a:prstGeom>
          <a:solidFill>
            <a:srgbClr val="AEC9F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Plataforma ágil e rápida</a:t>
            </a:r>
            <a:endParaRPr lang="en-US" sz="1100"/>
          </a:p>
        </p:txBody>
      </p:sp>
      <p:sp>
        <p:nvSpPr>
          <p:cNvPr name="AutoShape 14" id="15"/>
          <p:cNvSpPr/>
          <p:nvPr/>
        </p:nvSpPr>
        <p:spPr>
          <a:xfrm>
            <a:off x="6108700" y="2882900"/>
            <a:ext cx="914400" cy="914400"/>
          </a:xfrm>
          <a:prstGeom prst="rect">
            <a:avLst/>
          </a:prstGeom>
          <a:solidFill>
            <a:srgbClr val="AEC9F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Contato com diversos usuários</a:t>
            </a:r>
            <a:endParaRPr lang="en-US" sz="1100"/>
          </a:p>
        </p:txBody>
      </p:sp>
      <p:sp>
        <p:nvSpPr>
          <p:cNvPr name="AutoShape 15" id="16"/>
          <p:cNvSpPr/>
          <p:nvPr/>
        </p:nvSpPr>
        <p:spPr>
          <a:xfrm>
            <a:off x="7620000" y="2870200"/>
            <a:ext cx="914400" cy="914400"/>
          </a:xfrm>
          <a:prstGeom prst="rect">
            <a:avLst/>
          </a:prstGeom>
          <a:solidFill>
            <a:srgbClr val="AEC9F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Comercialização dos filhotes na plataforma</a:t>
            </a:r>
            <a:endParaRPr lang="en-US" sz="1100"/>
          </a:p>
        </p:txBody>
      </p:sp>
      <p:sp>
        <p:nvSpPr>
          <p:cNvPr name="AutoShape 16" id="17"/>
          <p:cNvSpPr/>
          <p:nvPr/>
        </p:nvSpPr>
        <p:spPr>
          <a:xfrm>
            <a:off x="6108700" y="1625600"/>
            <a:ext cx="914400" cy="914400"/>
          </a:xfrm>
          <a:prstGeom prst="rect">
            <a:avLst/>
          </a:prstGeom>
          <a:solidFill>
            <a:srgbClr val="AEC9F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Busca com caracteríticas específicas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8871F-CD64-C445-B3DB-B55CAF85DC42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r>
              <a:rPr lang="en-US"/>
              <a:t>Cliente</a:t>
            </a:r>
            <a:endParaRPr dirty="0"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698500"/>
            <a:ext cx="6032500" cy="6032500"/>
          </a:xfrm>
          <a:prstGeom prst="rect">
            <a:avLst/>
          </a:prstGeom>
        </p:spPr>
      </p:pic>
      <p:sp>
        <p:nvSpPr>
          <p:cNvPr name="AutoShape 4" id="5"/>
          <p:cNvSpPr/>
          <p:nvPr/>
        </p:nvSpPr>
        <p:spPr>
          <a:xfrm>
            <a:off x="4572000" y="29464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Confiança entre os donos</a:t>
            </a:r>
            <a:endParaRPr lang="en-US" sz="1100"/>
          </a:p>
        </p:txBody>
      </p:sp>
      <p:sp>
        <p:nvSpPr>
          <p:cNvPr name="AutoShape 5" id="6"/>
          <p:cNvSpPr/>
          <p:nvPr/>
        </p:nvSpPr>
        <p:spPr>
          <a:xfrm>
            <a:off x="5727700" y="25273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Comercialização dos filhotes</a:t>
            </a:r>
            <a:endParaRPr lang="en-US" sz="1100"/>
          </a:p>
        </p:txBody>
      </p:sp>
      <p:sp>
        <p:nvSpPr>
          <p:cNvPr name="AutoShape 6" id="7"/>
          <p:cNvSpPr/>
          <p:nvPr/>
        </p:nvSpPr>
        <p:spPr>
          <a:xfrm>
            <a:off x="6692900" y="17653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Diversos pets disponíveis</a:t>
            </a:r>
            <a:endParaRPr lang="en-US" sz="1100"/>
          </a:p>
        </p:txBody>
      </p:sp>
      <p:sp>
        <p:nvSpPr>
          <p:cNvPr name="AutoShape 7" id="8"/>
          <p:cNvSpPr/>
          <p:nvPr/>
        </p:nvSpPr>
        <p:spPr>
          <a:xfrm>
            <a:off x="5651500" y="15367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Possibilidades maiores de encontrar um pet ideal</a:t>
            </a:r>
            <a:endParaRPr lang="en-US" sz="1100"/>
          </a:p>
        </p:txBody>
      </p:sp>
      <p:sp>
        <p:nvSpPr>
          <p:cNvPr name="AutoShape 8" id="9"/>
          <p:cNvSpPr/>
          <p:nvPr/>
        </p:nvSpPr>
        <p:spPr>
          <a:xfrm>
            <a:off x="3581400" y="21971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Sugestões de pets</a:t>
            </a:r>
            <a:endParaRPr lang="en-US" sz="1100"/>
          </a:p>
        </p:txBody>
      </p:sp>
      <p:sp>
        <p:nvSpPr>
          <p:cNvPr name="AutoShape 9" id="10"/>
          <p:cNvSpPr/>
          <p:nvPr/>
        </p:nvSpPr>
        <p:spPr>
          <a:xfrm>
            <a:off x="5892800" y="49657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Várias visitas à pretendentes</a:t>
            </a:r>
            <a:endParaRPr lang="en-US" sz="1100"/>
          </a:p>
        </p:txBody>
      </p:sp>
      <p:sp>
        <p:nvSpPr>
          <p:cNvPr name="AutoShape 10" id="11"/>
          <p:cNvSpPr/>
          <p:nvPr/>
        </p:nvSpPr>
        <p:spPr>
          <a:xfrm>
            <a:off x="5588000" y="40259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O pet pode não ser como esperado</a:t>
            </a:r>
            <a:endParaRPr lang="en-US" sz="1100"/>
          </a:p>
        </p:txBody>
      </p:sp>
      <p:sp>
        <p:nvSpPr>
          <p:cNvPr name="AutoShape 11" id="12"/>
          <p:cNvSpPr/>
          <p:nvPr/>
        </p:nvSpPr>
        <p:spPr>
          <a:xfrm>
            <a:off x="7429500" y="4102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Levar o pet até o local</a:t>
            </a:r>
            <a:endParaRPr lang="en-US" sz="1100"/>
          </a:p>
        </p:txBody>
      </p:sp>
      <p:sp>
        <p:nvSpPr>
          <p:cNvPr name="AutoShape 12" id="13"/>
          <p:cNvSpPr/>
          <p:nvPr/>
        </p:nvSpPr>
        <p:spPr>
          <a:xfrm>
            <a:off x="6489700" y="3213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Encontrar um parceiro para seu pet</a:t>
            </a:r>
            <a:endParaRPr lang="en-US" sz="1100"/>
          </a:p>
        </p:txBody>
      </p:sp>
      <p:sp>
        <p:nvSpPr>
          <p:cNvPr name="AutoShape 13" id="14"/>
          <p:cNvSpPr/>
          <p:nvPr/>
        </p:nvSpPr>
        <p:spPr>
          <a:xfrm>
            <a:off x="7721600" y="2565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Agendar uma data para a visita</a:t>
            </a:r>
            <a:endParaRPr lang="en-US" sz="1100"/>
          </a:p>
        </p:txBody>
      </p:sp>
      <p:sp>
        <p:nvSpPr>
          <p:cNvPr name="AutoShape 14" id="15"/>
          <p:cNvSpPr/>
          <p:nvPr/>
        </p:nvSpPr>
        <p:spPr>
          <a:xfrm>
            <a:off x="4064000" y="46736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Procura muito cansativa</a:t>
            </a:r>
            <a:endParaRPr lang="en-US" sz="1100"/>
          </a:p>
        </p:txBody>
      </p:sp>
      <p:sp>
        <p:nvSpPr>
          <p:cNvPr name="AutoShape 15" id="16"/>
          <p:cNvSpPr/>
          <p:nvPr/>
        </p:nvSpPr>
        <p:spPr>
          <a:xfrm>
            <a:off x="4508500" y="37973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Demora na busca do parceiro ideal.</a:t>
            </a:r>
            <a:endParaRPr lang="en-US" sz="1100"/>
          </a:p>
        </p:txBody>
      </p:sp>
      <p:sp>
        <p:nvSpPr>
          <p:cNvPr name="AutoShape 16" id="17"/>
          <p:cNvSpPr/>
          <p:nvPr/>
        </p:nvSpPr>
        <p:spPr>
          <a:xfrm>
            <a:off x="3441700" y="38481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Dificuldades para localizar outros pets</a:t>
            </a:r>
            <a:endParaRPr lang="en-US" sz="1100"/>
          </a:p>
        </p:txBody>
      </p:sp>
      <p:sp>
        <p:nvSpPr>
          <p:cNvPr name="AutoShape 17" id="18"/>
          <p:cNvSpPr/>
          <p:nvPr/>
        </p:nvSpPr>
        <p:spPr>
          <a:xfrm>
            <a:off x="4572000" y="1612900"/>
            <a:ext cx="914400" cy="914400"/>
          </a:xfrm>
          <a:prstGeom prst="rect">
            <a:avLst/>
          </a:prstGeom>
          <a:solidFill>
            <a:srgbClr val="FFBF7F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Busca de pets sem sair de casa</a:t>
            </a:r>
            <a:endParaRPr lang="en-US" sz="1100"/>
          </a:p>
        </p:txBody>
      </p:sp>
      <p:sp>
        <p:nvSpPr>
          <p:cNvPr name="AutoShape 18" id="19"/>
          <p:cNvSpPr/>
          <p:nvPr/>
        </p:nvSpPr>
        <p:spPr>
          <a:xfrm>
            <a:off x="8318500" y="33528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Proporcionar felicidade ao seu Pet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4999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solidFill>
          <a:srgbClr val="FFFFFF"/>
        </a:solidFill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3000" rotWithShape="0">
            <a:srgbClr val="000000">
              <a:alpha val="35000"/>
            </a:srgbClr>
          </a:outerShdw>
        </a:effectLst>
        <a:sp3d/>
      </a:spPr>
      <a:bodyPr anchor="ctr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spDef>
    <a:lnDef>
      <a:spPr>
        <a:noFill/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0000" rotWithShape="0">
            <a:srgbClr val="000000">
              <a:alpha val="38000"/>
            </a:srgbClr>
          </a:outerShdw>
        </a:effectLst>
        <a:sp3d/>
      </a:spPr>
      <a:bodyPr anchor="t" bIns="45719" horzOverflow="overflow" lIns="91439" numCol="1" rIns="91439" rot="0" rtlCol="0" spcCol="38100" spcFirstLastPara="1" tIns="45719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lnDef>
    <a:txDef>
      <a:spPr>
        <a:noFill/>
        <a:ln cap="flat" w="12700">
          <a:noFill/>
          <a:miter lim="400000"/>
        </a:ln>
        <a:effectLst/>
        <a:sp3d/>
      </a:spPr>
      <a:bodyPr anchor="t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4999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solidFill>
          <a:srgbClr val="FFFFFF"/>
        </a:solidFill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3000" rotWithShape="0">
            <a:srgbClr val="000000">
              <a:alpha val="35000"/>
            </a:srgbClr>
          </a:outerShdw>
        </a:effectLst>
        <a:sp3d/>
      </a:spPr>
      <a:bodyPr anchor="ctr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spDef>
    <a:lnDef>
      <a:spPr>
        <a:noFill/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0000" rotWithShape="0">
            <a:srgbClr val="000000">
              <a:alpha val="38000"/>
            </a:srgbClr>
          </a:outerShdw>
        </a:effectLst>
        <a:sp3d/>
      </a:spPr>
      <a:bodyPr anchor="t" bIns="45719" horzOverflow="overflow" lIns="91439" numCol="1" rIns="91439" rot="0" rtlCol="0" spcCol="38100" spcFirstLastPara="1" tIns="45719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lnDef>
    <a:txDef>
      <a:spPr>
        <a:noFill/>
        <a:ln cap="flat" w="12700">
          <a:noFill/>
          <a:miter lim="400000"/>
        </a:ln>
        <a:effectLst/>
        <a:sp3d/>
      </a:spPr>
      <a:bodyPr anchor="t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</vt:lpstr>
      <vt:lpstr>Calibri Light</vt:lpstr>
      <vt:lpstr>canvas_template</vt:lpstr>
      <vt:lpstr>title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Paweł Sułkowski</cp:lastModifiedBy>
  <dcterms:modified xsi:type="dcterms:W3CDTF">2018-07-25T09:35:11Z</dcterms:modified>
  <cp:revision>21</cp:revision>
  <dc:title>title</dc:title>
</cp:coreProperties>
</file>