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9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mc">
  <p:cSld name="bmc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4884547" y="547844"/>
            <a:ext cx="2437200" cy="4608262"/>
          </a:xfrm>
          <a:prstGeom prst="rect">
            <a:avLst/>
          </a:prstGeom>
          <a:noFill/>
          <a:ln cap="flat" cmpd="sng" w="25400">
            <a:solidFill>
              <a:srgbClr val="96CD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7324694" y="2865600"/>
            <a:ext cx="2437200" cy="2289601"/>
          </a:xfrm>
          <a:prstGeom prst="rect">
            <a:avLst/>
          </a:prstGeom>
          <a:noFill/>
          <a:ln cap="flat" cmpd="sng" w="25400">
            <a:solidFill>
              <a:srgbClr val="96CD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3" type="body"/>
          </p:nvPr>
        </p:nvSpPr>
        <p:spPr>
          <a:xfrm>
            <a:off x="7324694" y="546496"/>
            <a:ext cx="2437200" cy="2319441"/>
          </a:xfrm>
          <a:prstGeom prst="rect">
            <a:avLst/>
          </a:prstGeom>
          <a:noFill/>
          <a:ln cap="flat" cmpd="sng" w="25400">
            <a:solidFill>
              <a:srgbClr val="96CD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4" type="body"/>
          </p:nvPr>
        </p:nvSpPr>
        <p:spPr>
          <a:xfrm>
            <a:off x="9765394" y="546495"/>
            <a:ext cx="2419200" cy="4609349"/>
          </a:xfrm>
          <a:prstGeom prst="rect">
            <a:avLst/>
          </a:prstGeom>
          <a:noFill/>
          <a:ln cap="flat" cmpd="sng" w="25400">
            <a:solidFill>
              <a:srgbClr val="96CD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5" type="body"/>
          </p:nvPr>
        </p:nvSpPr>
        <p:spPr>
          <a:xfrm>
            <a:off x="6138213" y="5155200"/>
            <a:ext cx="6046381" cy="1692001"/>
          </a:xfrm>
          <a:prstGeom prst="rect">
            <a:avLst/>
          </a:prstGeom>
          <a:noFill/>
          <a:ln cap="flat" cmpd="sng" w="25400">
            <a:solidFill>
              <a:srgbClr val="96CD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6" type="body"/>
          </p:nvPr>
        </p:nvSpPr>
        <p:spPr>
          <a:xfrm>
            <a:off x="2444400" y="546495"/>
            <a:ext cx="2437200" cy="2320833"/>
          </a:xfrm>
          <a:prstGeom prst="rect">
            <a:avLst/>
          </a:prstGeom>
          <a:noFill/>
          <a:ln cap="flat" cmpd="sng" w="25400">
            <a:solidFill>
              <a:srgbClr val="96CD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boris\Dropbox\BMFoundry\02 BMWebApp\DEsign\Materials\report icons\report_ch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71553" y="2839888"/>
            <a:ext cx="311994" cy="311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oris\Dropbox\BMFoundry\02 BMWebApp\DEsign\Materials\report icons\report_cr.png"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1553" y="514750"/>
            <a:ext cx="311994" cy="311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oris\Dropbox\BMFoundry\02 BMWebApp\DEsign\Materials\report icons\report_cs.png"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34832" y="536869"/>
            <a:ext cx="311994" cy="311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oris\Dropbox\BMFoundry\02 BMWebApp\DEsign\Materials\report icons\report_cst.png" id="21" name="Google Shape;2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3307" y="5157192"/>
            <a:ext cx="311994" cy="311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oris\Dropbox\BMFoundry\02 BMWebApp\DEsign\Materials\report icons\report_ka.png" id="22" name="Google Shape;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9878" y="563927"/>
            <a:ext cx="311994" cy="311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oris\Dropbox\BMFoundry\02 BMWebApp\DEsign\Materials\report icons\report_kr.png" id="23" name="Google Shape;2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2728" y="2852935"/>
            <a:ext cx="311994" cy="311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oris\Dropbox\BMFoundry\02 BMWebApp\DEsign\Materials\report icons\report_rs.png" id="24" name="Google Shape;2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13337" y="5157192"/>
            <a:ext cx="311994" cy="311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oris\Dropbox\BMFoundry\02 BMWebApp\DEsign\Materials\report icons\report_vp.png" id="25" name="Google Shape;2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17687" y="536869"/>
            <a:ext cx="311994" cy="311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oris\Dropbox\BMFoundry\02 BMWebApp\DEsign\Materials\report icons\report_kp.png" id="26" name="Google Shape;2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77858" y="563927"/>
            <a:ext cx="311994" cy="31199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7" type="body"/>
          </p:nvPr>
        </p:nvSpPr>
        <p:spPr>
          <a:xfrm>
            <a:off x="2444400" y="2866518"/>
            <a:ext cx="2437200" cy="2287596"/>
          </a:xfrm>
          <a:prstGeom prst="rect">
            <a:avLst/>
          </a:prstGeom>
          <a:noFill/>
          <a:ln cap="flat" cmpd="sng" w="25400">
            <a:solidFill>
              <a:srgbClr val="96CD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8" type="body"/>
          </p:nvPr>
        </p:nvSpPr>
        <p:spPr>
          <a:xfrm>
            <a:off x="7200" y="5155200"/>
            <a:ext cx="6131013" cy="1691650"/>
          </a:xfrm>
          <a:prstGeom prst="rect">
            <a:avLst/>
          </a:prstGeom>
          <a:noFill/>
          <a:ln cap="flat" cmpd="sng" w="25400">
            <a:solidFill>
              <a:srgbClr val="96CD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9" type="body"/>
          </p:nvPr>
        </p:nvSpPr>
        <p:spPr>
          <a:xfrm>
            <a:off x="7200" y="546495"/>
            <a:ext cx="2437200" cy="4607619"/>
          </a:xfrm>
          <a:prstGeom prst="rect">
            <a:avLst/>
          </a:prstGeom>
          <a:noFill/>
          <a:ln cap="flat" cmpd="sng" w="25400">
            <a:solidFill>
              <a:srgbClr val="96CD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511" y="128523"/>
            <a:ext cx="1512169" cy="2916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I love pet</a:t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698500"/>
            <a:ext cx="6032500" cy="60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1524000" y="16129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Facilitação do encontro do pet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231900" y="2730500"/>
            <a:ext cx="914400" cy="914400"/>
          </a:xfrm>
          <a:prstGeom prst="rect">
            <a:avLst/>
          </a:prstGeom>
          <a:solidFill>
            <a:srgbClr val="DFBFD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Plataforma WEB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203200" y="2717800"/>
            <a:ext cx="914400" cy="914400"/>
          </a:xfrm>
          <a:prstGeom prst="rect">
            <a:avLst/>
          </a:prstGeom>
          <a:solidFill>
            <a:srgbClr val="DFBFD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Divulgação do seu pet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90500" y="4064000"/>
            <a:ext cx="914400" cy="914400"/>
          </a:xfrm>
          <a:prstGeom prst="rect">
            <a:avLst/>
          </a:prstGeom>
          <a:solidFill>
            <a:srgbClr val="DFBFD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Busca de pets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219200" y="4064000"/>
            <a:ext cx="914400" cy="914400"/>
          </a:xfrm>
          <a:prstGeom prst="rect">
            <a:avLst/>
          </a:prstGeom>
          <a:solidFill>
            <a:srgbClr val="DFBFD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Venda dos filhotes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4445000" y="5092700"/>
            <a:ext cx="914400" cy="914400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Comunicação facilitada com os outros donos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336800" y="5130800"/>
            <a:ext cx="914400" cy="914400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 a certeza que escolheu o par ideal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559300" y="4038600"/>
            <a:ext cx="914400" cy="914400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Garantia de felicidade do animal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2679700" y="4013200"/>
            <a:ext cx="914400" cy="914400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um pet sem muito esforço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610100" y="16129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Plataforma ágil e rápida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3086100" y="28829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Contato com diversos usuários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4597400" y="28702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Comercialização dos filhotes na plataforma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3086100" y="16256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Busca com caracteríticas específicas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698500"/>
            <a:ext cx="6032500" cy="60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>
            <a:off x="7581900" y="29464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Confiança entre os donos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8737600" y="25273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Comercialização dos filhotes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702800" y="17653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Diversos pets disponíveis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8661400" y="15367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Possibilidades maiores de encontrar um pet ideal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6591300" y="21971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Sugestões de pets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902700" y="49657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Várias visitas à pretendentes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597900" y="40259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pet pode não ser como esperado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10439400" y="4102100"/>
            <a:ext cx="914400" cy="914400"/>
          </a:xfrm>
          <a:prstGeom prst="rect">
            <a:avLst/>
          </a:prstGeom>
          <a:solidFill>
            <a:srgbClr val="FFEB64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Levar o pet até o local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9499600" y="3213100"/>
            <a:ext cx="914400" cy="914400"/>
          </a:xfrm>
          <a:prstGeom prst="rect">
            <a:avLst/>
          </a:prstGeom>
          <a:solidFill>
            <a:srgbClr val="FFEB64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um parceiro para seu pet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10731500" y="2565400"/>
            <a:ext cx="914400" cy="914400"/>
          </a:xfrm>
          <a:prstGeom prst="rect">
            <a:avLst/>
          </a:prstGeom>
          <a:solidFill>
            <a:srgbClr val="FFEB64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Agendar uma data para a visita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7073900" y="46736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Procura muito cansativa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7518400" y="37973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Demora na busca do parceiro ideal.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6451600" y="38481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Dificuldades para localizar outros pets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7581900" y="16129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Busca de pets sem sair de casa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11328400" y="3352800"/>
            <a:ext cx="914400" cy="914400"/>
          </a:xfrm>
          <a:prstGeom prst="rect">
            <a:avLst/>
          </a:prstGeom>
          <a:solidFill>
            <a:srgbClr val="FFEB64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Proporcionar felicidade ao seu Pet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Mapa de Valor</a:t>
            </a:r>
            <a:endParaRPr/>
          </a:p>
        </p:txBody>
      </p:sp>
      <p:pic>
        <p:nvPicPr>
          <p:cNvPr id="71" name="Google Shape;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698500"/>
            <a:ext cx="6032500" cy="60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/>
          <p:nvPr/>
        </p:nvSpPr>
        <p:spPr>
          <a:xfrm>
            <a:off x="4546600" y="16129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Facilitação do encontro do pet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4254500" y="2730500"/>
            <a:ext cx="914400" cy="914400"/>
          </a:xfrm>
          <a:prstGeom prst="rect">
            <a:avLst/>
          </a:prstGeom>
          <a:solidFill>
            <a:srgbClr val="DFBFD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Plataforma WEB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3225800" y="2717800"/>
            <a:ext cx="914400" cy="914400"/>
          </a:xfrm>
          <a:prstGeom prst="rect">
            <a:avLst/>
          </a:prstGeom>
          <a:solidFill>
            <a:srgbClr val="DFBFD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Divulgação do seu pet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3213100" y="4064000"/>
            <a:ext cx="914400" cy="914400"/>
          </a:xfrm>
          <a:prstGeom prst="rect">
            <a:avLst/>
          </a:prstGeom>
          <a:solidFill>
            <a:srgbClr val="DFBFD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Busca de pets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4241800" y="4064000"/>
            <a:ext cx="914400" cy="914400"/>
          </a:xfrm>
          <a:prstGeom prst="rect">
            <a:avLst/>
          </a:prstGeom>
          <a:solidFill>
            <a:srgbClr val="DFBFD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Venda dos filhotes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7467600" y="5092700"/>
            <a:ext cx="914400" cy="914400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Comunicação facilitada com os outros donos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5359400" y="5130800"/>
            <a:ext cx="914400" cy="914400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 a certeza que escolheu o par ideal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7581900" y="4038600"/>
            <a:ext cx="914400" cy="914400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Garantia de felicidade do animal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5702300" y="4013200"/>
            <a:ext cx="914400" cy="914400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um pet sem muito esforço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7632700" y="16129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Plataforma ágil e rápida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6108700" y="28829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Contato com diversos usuários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7620000" y="28702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Comercialização dos filhotes na plataforma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6108700" y="1625600"/>
            <a:ext cx="914400" cy="914400"/>
          </a:xfrm>
          <a:prstGeom prst="rect">
            <a:avLst/>
          </a:prstGeom>
          <a:solidFill>
            <a:srgbClr val="AEC9F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Busca com caracteríticas específicas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Cliente</a:t>
            </a:r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698500"/>
            <a:ext cx="6032500" cy="60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/>
          <p:nvPr/>
        </p:nvSpPr>
        <p:spPr>
          <a:xfrm>
            <a:off x="4572000" y="29464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Confiança entre os donos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5727700" y="25273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Comercialização dos filhotes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6692900" y="17653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Diversos pets disponíveis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5651500" y="15367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Possibilidades maiores de encontrar um pet ideal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3581400" y="21971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Sugestões de pets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5892800" y="49657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Várias visitas à pretendentes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5588000" y="40259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pet pode não ser como esperado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7429500" y="4102100"/>
            <a:ext cx="914400" cy="914400"/>
          </a:xfrm>
          <a:prstGeom prst="rect">
            <a:avLst/>
          </a:prstGeom>
          <a:solidFill>
            <a:srgbClr val="FFEB64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Levar o pet até o local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6489700" y="3213100"/>
            <a:ext cx="914400" cy="914400"/>
          </a:xfrm>
          <a:prstGeom prst="rect">
            <a:avLst/>
          </a:prstGeom>
          <a:solidFill>
            <a:srgbClr val="FFEB64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um parceiro para seu pet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7721600" y="2565400"/>
            <a:ext cx="914400" cy="914400"/>
          </a:xfrm>
          <a:prstGeom prst="rect">
            <a:avLst/>
          </a:prstGeom>
          <a:solidFill>
            <a:srgbClr val="FFEB64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Agendar uma data para a visita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4064000" y="46736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Procura muito cansativa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4508500" y="37973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Demora na busca do parceiro ideal.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3441700" y="3848100"/>
            <a:ext cx="914400" cy="914400"/>
          </a:xfrm>
          <a:prstGeom prst="rect">
            <a:avLst/>
          </a:prstGeom>
          <a:solidFill>
            <a:srgbClr val="FFBFB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Dificuldades para localizar outros pets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4572000" y="1612900"/>
            <a:ext cx="914400" cy="914400"/>
          </a:xfrm>
          <a:prstGeom prst="rect">
            <a:avLst/>
          </a:prstGeom>
          <a:solidFill>
            <a:srgbClr val="FFBF7F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Busca de pets sem sair de casa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8318500" y="3352800"/>
            <a:ext cx="914400" cy="914400"/>
          </a:xfrm>
          <a:prstGeom prst="rect">
            <a:avLst/>
          </a:prstGeom>
          <a:solidFill>
            <a:srgbClr val="FFEB64"/>
          </a:solidFill>
          <a:ln cap="flat" cmpd="sng" w="9525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Proporcionar felicidade ao seu Pet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