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9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80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93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6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42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5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91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05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3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8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1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4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90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10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2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9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F8498F-3477-4DDE-BF6B-87FED7F877AF}" type="datetimeFigureOut">
              <a:rPr lang="es-AR" smtClean="0"/>
              <a:t>21/10/2023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BABB-6357-48DD-8F18-5A4187FC80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30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E623-A5E0-41E1-A36E-875E894E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767" y="1716259"/>
            <a:ext cx="8825658" cy="1246390"/>
          </a:xfrm>
        </p:spPr>
        <p:txBody>
          <a:bodyPr/>
          <a:lstStyle/>
          <a:p>
            <a:pPr algn="ctr"/>
            <a:r>
              <a:rPr lang="es-MX" sz="20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PREDICCIONES SOBRE EL ÉXITO DE ATLETAS DE NATACIÓN SEGÚN SUS CARACTERÍSTICAS</a:t>
            </a:r>
            <a:br>
              <a:rPr lang="es-MX" sz="20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s-A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F5009-61B1-4F70-AA66-601E9EB4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767" y="3070500"/>
            <a:ext cx="8825658" cy="1825057"/>
          </a:xfrm>
        </p:spPr>
        <p:txBody>
          <a:bodyPr>
            <a:normAutofit/>
          </a:bodyPr>
          <a:lstStyle/>
          <a:p>
            <a:r>
              <a:rPr lang="es-MX" dirty="0"/>
              <a:t>En quien invertir para maximizar el beneficio del marketing</a:t>
            </a:r>
          </a:p>
          <a:p>
            <a:endParaRPr lang="es-MX" dirty="0"/>
          </a:p>
          <a:p>
            <a:endParaRPr lang="es-MX" dirty="0"/>
          </a:p>
          <a:p>
            <a:r>
              <a:rPr lang="es-AR" sz="1500" dirty="0">
                <a:solidFill>
                  <a:schemeClr val="tx1"/>
                </a:solidFill>
              </a:rPr>
              <a:t>Autor: Lucio Musso</a:t>
            </a:r>
          </a:p>
        </p:txBody>
      </p:sp>
    </p:spTree>
    <p:extLst>
      <p:ext uri="{BB962C8B-B14F-4D97-AF65-F5344CB8AC3E}">
        <p14:creationId xmlns:p14="http://schemas.microsoft.com/office/powerpoint/2010/main" val="31230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ABD79-C63E-49F3-AF5D-E62F4FA3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26610"/>
            <a:ext cx="3821842" cy="6527407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el caso de las mujeres la combinación de peso y altura ideal es 65 kg y 1.75 m.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Realizando el mismo análisis en detalle, la mayor probabilidad de éxito se obtiene a los 173 cm, seguido de 175 cm y en tercer puesto, a los 172 cm. Mientras que analizando el peso, se puede observar que la probabilidad mas alta de ganar se logra a los 63 Kg, seguidos de los 64 Kg y 61 Kg por igual.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4A8E2D-C60B-45AC-8198-F5B5C8937F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323" y="115987"/>
            <a:ext cx="4089354" cy="30104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B3A717-185C-4B25-B2BF-E326EE73EA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8452" y="3429000"/>
            <a:ext cx="3761229" cy="2905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12CED3-6D54-4F11-8895-23CE9ABC5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97"/>
          <a:stretch/>
        </p:blipFill>
        <p:spPr>
          <a:xfrm>
            <a:off x="8140677" y="115987"/>
            <a:ext cx="4089354" cy="315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D33252-FF71-4B5D-AB3F-C0B5516B1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81" y="3483585"/>
            <a:ext cx="4420569" cy="30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933FA-89E0-44E6-96F2-28C2A3C9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0711"/>
            <a:ext cx="9404723" cy="897780"/>
          </a:xfrm>
        </p:spPr>
        <p:txBody>
          <a:bodyPr/>
          <a:lstStyle/>
          <a:p>
            <a:pPr algn="ctr"/>
            <a:r>
              <a:rPr lang="es-MX" dirty="0"/>
              <a:t>5-Recomendaciones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5C4BA-194D-49DD-B5FC-E7767024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886265"/>
            <a:ext cx="11619913" cy="5811024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Para los atletas de los países de Estados Unidos y Australia, se recomienda realizar una inversión como sponsor en un mayor grupo etario, de peso y altura, acaparando mayor diversidad de los mismos. Se recomienda invertir en un grupo de atletas hombres, con un rango etario de 20 a 24 años, con un rango de peso de  75 a 90 kg y un rango de altura de 185 a 195 cm. En el caso de las atletas mujeres, los rangos son de 17 a 24 años, de 60 a 70 Kg y de 167 a 180 cm.</a:t>
            </a:r>
          </a:p>
          <a:p>
            <a:endParaRPr lang="es-MX" dirty="0"/>
          </a:p>
          <a:p>
            <a:r>
              <a:rPr lang="es-MX" dirty="0"/>
              <a:t>Para el resto de los países, se </a:t>
            </a:r>
            <a:r>
              <a:rPr lang="es-MX"/>
              <a:t>recomienda limitar la </a:t>
            </a:r>
            <a:r>
              <a:rPr lang="es-MX" dirty="0"/>
              <a:t>inversión como sponsor a los atletas hombres con una edad de 21 a 22 años, un peso de 80 a 90 Kg y una altura de  185 a 190 cm. Para las mujeres, el grupo de interés serian atletas de 17 a 19 años,  un peso de 63 a 68 kg  y una altura de 170 a 178 cm.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40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4246-80B5-4421-A212-41A51F58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713"/>
          </a:xfrm>
        </p:spPr>
        <p:txBody>
          <a:bodyPr/>
          <a:lstStyle/>
          <a:p>
            <a:pPr algn="ctr"/>
            <a:r>
              <a:rPr lang="es-MX" dirty="0"/>
              <a:t>AGENDA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8FD82-705B-4520-898F-1B66B144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01- Contexto y Audiencia.</a:t>
            </a:r>
          </a:p>
          <a:p>
            <a:pPr algn="ctr"/>
            <a:r>
              <a:rPr lang="es-MX" dirty="0"/>
              <a:t>02-Análisis del </a:t>
            </a:r>
            <a:r>
              <a:rPr lang="es-MX" dirty="0" err="1"/>
              <a:t>Metadata</a:t>
            </a:r>
            <a:r>
              <a:rPr lang="es-MX" dirty="0"/>
              <a:t>.</a:t>
            </a:r>
          </a:p>
          <a:p>
            <a:pPr algn="ctr"/>
            <a:r>
              <a:rPr lang="es-MX" dirty="0"/>
              <a:t>03-Preguntas Hipótesis y objetivos.</a:t>
            </a:r>
          </a:p>
          <a:p>
            <a:pPr algn="ctr"/>
            <a:r>
              <a:rPr lang="es-MX" dirty="0"/>
              <a:t>04-Análisis gráficos e Insights.</a:t>
            </a:r>
          </a:p>
          <a:p>
            <a:pPr algn="ctr"/>
            <a:r>
              <a:rPr lang="es-MX" dirty="0"/>
              <a:t>05-Recomendaciones.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13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B27F-D3E6-4ABD-B1E7-19076214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9848386" cy="897781"/>
          </a:xfrm>
        </p:spPr>
        <p:txBody>
          <a:bodyPr/>
          <a:lstStyle/>
          <a:p>
            <a:pPr algn="ctr"/>
            <a:r>
              <a:rPr lang="es-MX" dirty="0"/>
              <a:t>1-Contexto y Audiencia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A5568-C465-498A-B57F-1B7AE477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350498"/>
            <a:ext cx="9848386" cy="5054785"/>
          </a:xfrm>
        </p:spPr>
        <p:txBody>
          <a:bodyPr/>
          <a:lstStyle/>
          <a:p>
            <a:r>
              <a:rPr lang="es-MX" b="1" dirty="0"/>
              <a:t>Contexto 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eventos de atletismo alrededor del mundo atraen a múltiples competidores, con diferentes condiciones físicas, edades y nacionalidades. Y en un contexto de recursos limitados, es crucial invertir de manera correcta el dinero destinado a marketing, para maximizar la llegada a los clientes.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por ello que la firma “Gold S.A.“, empresa fabricante de equipamiento para natación, tomó contacto solicitando el análisis de información y la confección de un modelo de aprendizaje a partir de un </a:t>
            </a:r>
            <a:r>
              <a:rPr lang="es-AR" sz="18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brindado por ellos.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endParaRPr lang="es-MX" b="1" dirty="0"/>
          </a:p>
          <a:p>
            <a:r>
              <a:rPr lang="es-MX" b="1" dirty="0"/>
              <a:t>Audiencia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actual proyecto se encuentra dirigido a distintos grupos de interés, pero principalmente a marcas deportivas, las cuales requieren datos de cuáles serán los posibles atletas ganadores de eventos, para poder </a:t>
            </a:r>
            <a:r>
              <a:rPr lang="es-AR" sz="18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sponsorearlos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2842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F2F37-0716-429B-B27C-47A87644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900"/>
          </a:xfrm>
        </p:spPr>
        <p:txBody>
          <a:bodyPr/>
          <a:lstStyle/>
          <a:p>
            <a:pPr algn="ctr"/>
            <a:r>
              <a:rPr lang="es-MX" dirty="0"/>
              <a:t>2-Análisis del </a:t>
            </a:r>
            <a:r>
              <a:rPr lang="es-MX" dirty="0" err="1"/>
              <a:t>metadata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F42F6-E67D-4993-9D89-2128A436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167618"/>
            <a:ext cx="11479237" cy="5528604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Historia del </a:t>
            </a:r>
            <a:r>
              <a:rPr lang="es-MX" b="1" dirty="0" err="1"/>
              <a:t>dataset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</a:t>
            </a:r>
            <a:r>
              <a:rPr lang="es-AR" sz="18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brindado “Eventos de Atletismo” se pueden observar datos acerca de los participantes de eventos de atletismo, su nacionalidad, sexo, edad, altura, peso, año y época de los eventos en los cuales participaron y el tipo de medalla que obtuvieron en esta participación.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Descripción de variables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Consideraciones sobre la división de datos</a:t>
            </a:r>
            <a:r>
              <a:rPr lang="es-AR" dirty="0"/>
              <a:t>: </a:t>
            </a:r>
            <a:r>
              <a:rPr lang="es-A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Debido de que las competencias atléticas dividen sus competencias según género, se realizará el mismo análisis para hombres y para mujeres, presentando sus datos por separado.</a:t>
            </a:r>
            <a:endParaRPr lang="es-A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3F3A57E-29D1-4496-ACF8-2F1DDA92C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78977"/>
              </p:ext>
            </p:extLst>
          </p:nvPr>
        </p:nvGraphicFramePr>
        <p:xfrm>
          <a:off x="4015824" y="2465476"/>
          <a:ext cx="39324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89">
                  <a:extLst>
                    <a:ext uri="{9D8B030D-6E8A-4147-A177-3AD203B41FA5}">
                      <a16:colId xmlns:a16="http://schemas.microsoft.com/office/drawing/2014/main" val="1535487941"/>
                    </a:ext>
                  </a:extLst>
                </a:gridCol>
                <a:gridCol w="2011633">
                  <a:extLst>
                    <a:ext uri="{9D8B030D-6E8A-4147-A177-3AD203B41FA5}">
                      <a16:colId xmlns:a16="http://schemas.microsoft.com/office/drawing/2014/main" val="3870586232"/>
                    </a:ext>
                  </a:extLst>
                </a:gridCol>
              </a:tblGrid>
              <a:tr h="485804">
                <a:tc>
                  <a:txBody>
                    <a:bodyPr/>
                    <a:lstStyle/>
                    <a:p>
                      <a:r>
                        <a:rPr lang="es-MX" dirty="0" err="1"/>
                        <a:t>Dataset</a:t>
                      </a:r>
                      <a:r>
                        <a:rPr lang="es-MX" dirty="0"/>
                        <a:t> en Bruto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Dataset</a:t>
                      </a:r>
                      <a:r>
                        <a:rPr lang="es-MX" dirty="0"/>
                        <a:t> Útil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80656"/>
                  </a:ext>
                </a:extLst>
              </a:tr>
              <a:tr h="277602">
                <a:tc>
                  <a:txBody>
                    <a:bodyPr/>
                    <a:lstStyle/>
                    <a:p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271116 filas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2485 filas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26819"/>
                  </a:ext>
                </a:extLst>
              </a:tr>
              <a:tr h="277602">
                <a:tc>
                  <a:txBody>
                    <a:bodyPr/>
                    <a:lstStyle/>
                    <a:p>
                      <a:r>
                        <a:rPr lang="es-MX" dirty="0"/>
                        <a:t>15 columnas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 columnas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65796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CFE8C85-EADA-4414-8940-4F8D9AEF8DA5}"/>
              </a:ext>
            </a:extLst>
          </p:cNvPr>
          <p:cNvCxnSpPr/>
          <p:nvPr/>
        </p:nvCxnSpPr>
        <p:spPr>
          <a:xfrm>
            <a:off x="7983430" y="2917770"/>
            <a:ext cx="50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519A8-46C2-44FE-9279-E7A64394D7A7}"/>
              </a:ext>
            </a:extLst>
          </p:cNvPr>
          <p:cNvSpPr txBox="1"/>
          <p:nvPr/>
        </p:nvSpPr>
        <p:spPr>
          <a:xfrm>
            <a:off x="8623495" y="2743200"/>
            <a:ext cx="343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>
                <a:latin typeface="Calibri Light" panose="020F0302020204030204" pitchFamily="34" charset="0"/>
                <a:ea typeface="Times New Roman" panose="02020603050405020304" pitchFamily="18" charset="0"/>
              </a:rPr>
              <a:t>H</a:t>
            </a:r>
            <a:r>
              <a:rPr lang="es-AR" sz="15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abiendo eliminado </a:t>
            </a:r>
            <a:r>
              <a:rPr lang="es-AR" sz="15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NaN</a:t>
            </a:r>
            <a:r>
              <a:rPr lang="es-AR" sz="15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, y filtrando únicamente los datos de natación siendo estos de interés para la empresa</a:t>
            </a:r>
            <a:endParaRPr lang="es-AR" sz="15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E12000B-A5D2-4A62-9605-F8E883738BBC}"/>
              </a:ext>
            </a:extLst>
          </p:cNvPr>
          <p:cNvCxnSpPr>
            <a:cxnSpLocks/>
          </p:cNvCxnSpPr>
          <p:nvPr/>
        </p:nvCxnSpPr>
        <p:spPr>
          <a:xfrm flipV="1">
            <a:off x="3538024" y="4353536"/>
            <a:ext cx="477800" cy="26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415F3F-9F75-4C7F-B38C-18543B864A2B}"/>
              </a:ext>
            </a:extLst>
          </p:cNvPr>
          <p:cNvSpPr txBox="1"/>
          <p:nvPr/>
        </p:nvSpPr>
        <p:spPr>
          <a:xfrm>
            <a:off x="4102979" y="4160312"/>
            <a:ext cx="603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Variables numéricas: </a:t>
            </a:r>
            <a:r>
              <a:rPr lang="es-MX" sz="1400" dirty="0"/>
              <a:t>ID, Age, </a:t>
            </a:r>
            <a:r>
              <a:rPr lang="es-MX" sz="1400" dirty="0" err="1"/>
              <a:t>Height</a:t>
            </a:r>
            <a:r>
              <a:rPr lang="es-MX" sz="1400" dirty="0"/>
              <a:t>, </a:t>
            </a:r>
            <a:r>
              <a:rPr lang="es-MX" sz="1400" dirty="0" err="1"/>
              <a:t>Weight</a:t>
            </a:r>
            <a:r>
              <a:rPr lang="es-MX" sz="1400" dirty="0"/>
              <a:t>, </a:t>
            </a:r>
            <a:r>
              <a:rPr lang="es-MX" sz="1400" dirty="0" err="1"/>
              <a:t>Year</a:t>
            </a:r>
            <a:endParaRPr lang="es-AR" sz="1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FB0F91-2C70-42FF-A5EF-635FD318B6FE}"/>
              </a:ext>
            </a:extLst>
          </p:cNvPr>
          <p:cNvCxnSpPr/>
          <p:nvPr/>
        </p:nvCxnSpPr>
        <p:spPr>
          <a:xfrm>
            <a:off x="3559126" y="4621258"/>
            <a:ext cx="456698" cy="2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D64AEE-7231-4BF6-A896-F790ACA0B0C4}"/>
              </a:ext>
            </a:extLst>
          </p:cNvPr>
          <p:cNvSpPr txBox="1"/>
          <p:nvPr/>
        </p:nvSpPr>
        <p:spPr>
          <a:xfrm>
            <a:off x="4102979" y="4656710"/>
            <a:ext cx="69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Variables cualitativas: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s-AR" sz="14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Sex,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s-AR" sz="14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NOC,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s-AR" sz="14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s-AR" sz="14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City, Sport,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s-AR" sz="14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14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Medal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23918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DC31-22F1-46A1-8A6B-8B6FC130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900"/>
          </a:xfrm>
        </p:spPr>
        <p:txBody>
          <a:bodyPr/>
          <a:lstStyle/>
          <a:p>
            <a:pPr algn="ctr"/>
            <a:r>
              <a:rPr lang="es-MX" dirty="0"/>
              <a:t>3-Preguntas Hipótesis y objetivos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D75FB-8253-43AB-885D-8E6343AE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167618"/>
            <a:ext cx="11830930" cy="569038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 alguna nacionalidad que tenga mayor cantidad de ganadores que el resto?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altura es un factor determinante para ganar eventos de natación? Y el peso?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deportistas jóvenes son más propensos a ganar las competencias?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 diferencias entre las preguntas realizadas anteriormente dependiendo del sexo del participante?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  <a:p>
            <a:r>
              <a:rPr lang="es-AR" dirty="0"/>
              <a:t>Ahora se reformulan las preguntas, expresándolos como objetivos a responder con el análisis gráfico</a:t>
            </a: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Determinar cual es la edad en la que se logra la mayor cantidad de victorias y que rango etario permite una buena probabilidad de que el atleta sea ganador.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Determinar cual es la combinación entre altura y peso en la que se logra el mayor número de victorias y determinar un rango en el cual estos valores permitan tener una buena probabilidad de éxito.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Determinar que nacionalidad logra la mayor cantidad de victorias y entre que nacionalidades se encuentra la mayor cantidad de ganadores.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908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3CDD-EC23-4F78-B9DA-3BF0ED57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36" y="161778"/>
            <a:ext cx="9404723" cy="855577"/>
          </a:xfrm>
        </p:spPr>
        <p:txBody>
          <a:bodyPr/>
          <a:lstStyle/>
          <a:p>
            <a:pPr algn="ctr"/>
            <a:r>
              <a:rPr lang="es-MX" dirty="0"/>
              <a:t>4-Análisis gráfico e insights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62A79-42FB-4CD5-B490-2E0E37A8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10" y="1097280"/>
            <a:ext cx="11957538" cy="5598942"/>
          </a:xfrm>
        </p:spPr>
        <p:txBody>
          <a:bodyPr>
            <a:normAutofit fontScale="92500" lnSpcReduction="10000"/>
          </a:bodyPr>
          <a:lstStyle/>
          <a:p>
            <a:r>
              <a:rPr lang="es-AR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Determinar que nacionalidad logra la mayor cantidad de victorias y entre que nacionalidades se encuentra la mayor cantidad de ganadores.</a:t>
            </a:r>
          </a:p>
          <a:p>
            <a:endParaRPr lang="es-AR" sz="18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*Puede observarse que los atletas hombres estadounidenses tienen mayor probabilidad de ganar, seguido de los atletas australianos, lo mismo sucede con las atletas mujeres.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*Estos resultados pueden justificarse por la mayor popularidad del deporte de la natación en el país, teniendo mayor número de competidores y mejores condiciones de entrenamiento y competencias más exigentes.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A2F1A8-0BF8-4B91-A63B-10BB23EF7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10" y="1631950"/>
            <a:ext cx="5795888" cy="3594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0D2954-B515-411F-81B7-C63E07793A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49110" y="1631950"/>
            <a:ext cx="601628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B73CC-D46F-47B6-A79F-29A2CB0B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68812"/>
            <a:ext cx="11873132" cy="6527410"/>
          </a:xfrm>
        </p:spPr>
        <p:txBody>
          <a:bodyPr/>
          <a:lstStyle/>
          <a:p>
            <a:r>
              <a:rPr lang="es-AR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Determinar cual es la edad en la que se logra la mayor cantidad de victorias y que rango etario permite una buena probabilidad de que el atleta sea ganador.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dirty="0">
              <a:effectLst/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En el caso de los hombres, se observa que la edad con mayor probabilidad de obtener el oro es entre los 22 y 23 años. </a:t>
            </a:r>
          </a:p>
          <a:p>
            <a:pPr marL="0" indent="0">
              <a:buNone/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El Mayor porcentaje de las victorias se las llevan los aletas edad de 21 años. Seguido de este valor, se observa una alta probabilidad a los 20 y 23 años.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810771-DAD9-4FC9-A34E-1334860B9F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834" y="1348668"/>
            <a:ext cx="4972685" cy="3209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FF1897-6FF2-42E2-9E1F-9C6C0F0D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8668"/>
            <a:ext cx="492511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8D16F9-5BA5-4528-A49D-759589FCAF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33" y="567821"/>
            <a:ext cx="5475224" cy="34977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F8D191-3F9A-49C0-800F-21912CE08593}"/>
              </a:ext>
            </a:extLst>
          </p:cNvPr>
          <p:cNvSpPr txBox="1"/>
          <p:nvPr/>
        </p:nvSpPr>
        <p:spPr>
          <a:xfrm>
            <a:off x="506437" y="4332849"/>
            <a:ext cx="11338560" cy="110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caso de las mujeres la mayor probabilidad de obtener el oro se encuentra entre los 18 y 19 años.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atletas mujeres cuentan con una mayor probabilidad de ganar a los 18 años. Seguido de este valor, se observa una alta probabilidad a los 16 y 17 años.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04294E-730A-4750-9D59-B198887A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17" y="567821"/>
            <a:ext cx="5216108" cy="34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12F83DD-9E19-4ECB-8D46-96121D87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"/>
            <a:ext cx="12084148" cy="6555545"/>
          </a:xfrm>
        </p:spPr>
        <p:txBody>
          <a:bodyPr/>
          <a:lstStyle/>
          <a:p>
            <a:r>
              <a:rPr lang="es-AR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Determinar cual es la combinación entre altura y peso en la que se logra el mayor número de victorias y determinar un rango en el cual estos valores permitan tener una buena probabilidad de éxito.</a:t>
            </a:r>
          </a:p>
          <a:p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165808-2794-4237-8742-2071D12B5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9521" y="898187"/>
            <a:ext cx="3945720" cy="2733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120A2D-A4A5-4011-AF62-A3E7214525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79521" y="3882168"/>
            <a:ext cx="3945720" cy="27336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4D0CBF8-15BD-459A-B28B-D0E4988C9BF3}"/>
              </a:ext>
            </a:extLst>
          </p:cNvPr>
          <p:cNvSpPr txBox="1"/>
          <p:nvPr/>
        </p:nvSpPr>
        <p:spPr>
          <a:xfrm>
            <a:off x="0" y="1572346"/>
            <a:ext cx="3779521" cy="436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s-A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líneas generales, l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atletas hombres con un peso de 80 kg y una altura de 1.86 m tiene las mayores probabilidades de consagrarse ganador.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s-AR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un análisis mas detallado s</a:t>
            </a:r>
            <a:r>
              <a:rPr lang="es-AR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observa que la mayor probabilidad de consagrarse ganador se obtiene a los 193 Cm, seguido de 183 cm y en tercer puesto, a los 188 cm, mientras que analizando el peso, se puede observar que la mayor probabilidad de éxito se obtiene a los 91Kg, seguidos de los 84Kg y en tercer lugar, a los 80Kg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C4C450-4F3E-4FC4-A022-A1EC018C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318" y="898186"/>
            <a:ext cx="4305122" cy="28391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F0860A-C1FD-453C-96CF-B0FEA619F9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10"/>
          <a:stretch/>
        </p:blipFill>
        <p:spPr>
          <a:xfrm>
            <a:off x="7792104" y="3737375"/>
            <a:ext cx="4292044" cy="30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1139</Words>
  <Application>Microsoft Office PowerPoint</Application>
  <PresentationFormat>Panorámica</PresentationFormat>
  <Paragraphs>96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Roboto</vt:lpstr>
      <vt:lpstr>Symbol</vt:lpstr>
      <vt:lpstr>Wingdings 3</vt:lpstr>
      <vt:lpstr>Ion</vt:lpstr>
      <vt:lpstr>PREDICCIONES SOBRE EL ÉXITO DE ATLETAS DE NATACIÓN SEGÚN SUS CARACTERÍSTICAS </vt:lpstr>
      <vt:lpstr>AGENDA</vt:lpstr>
      <vt:lpstr>1-Contexto y Audiencia </vt:lpstr>
      <vt:lpstr>2-Análisis del metadata</vt:lpstr>
      <vt:lpstr>3-Preguntas Hipótesis y objetivos</vt:lpstr>
      <vt:lpstr>4-Análisis gráfico e insights</vt:lpstr>
      <vt:lpstr>Presentación de PowerPoint</vt:lpstr>
      <vt:lpstr>Presentación de PowerPoint</vt:lpstr>
      <vt:lpstr>Presentación de PowerPoint</vt:lpstr>
      <vt:lpstr>Presentación de PowerPoint</vt:lpstr>
      <vt:lpstr>5-Recomendaciones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PREDICCIONES SOBRE EL ÉXITO DE ATLETAS DE NATACIÓN SEGÚN SUS CARACTERÍSTICAS </dc:title>
  <dc:creator>lucio musso</dc:creator>
  <cp:lastModifiedBy>lucio musso</cp:lastModifiedBy>
  <cp:revision>22</cp:revision>
  <dcterms:created xsi:type="dcterms:W3CDTF">2023-10-16T23:20:29Z</dcterms:created>
  <dcterms:modified xsi:type="dcterms:W3CDTF">2023-10-21T21:47:40Z</dcterms:modified>
</cp:coreProperties>
</file>