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77" r:id="rId26"/>
    <p:sldId id="280" r:id="rId27"/>
    <p:sldId id="281" r:id="rId28"/>
  </p:sldIdLst>
  <p:sldSz cx="9144000" cy="6858000" type="screen4x3"/>
  <p:notesSz cx="6858000" cy="9144000"/>
  <p:embeddedFontLst>
    <p:embeddedFont>
      <p:font typeface="Cabin" panose="020B0803050202020004" pitchFamily="3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1530" y="2349998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7" y="2797731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10813" y="1470143"/>
            <a:ext cx="3143505" cy="5419715"/>
            <a:chOff x="6000495" y="1386348"/>
            <a:chExt cx="3143505" cy="5419715"/>
          </a:xfrm>
        </p:grpSpPr>
        <p:sp>
          <p:nvSpPr>
            <p:cNvPr id="5" name="Rectangle 4"/>
            <p:cNvSpPr/>
            <p:nvPr/>
          </p:nvSpPr>
          <p:spPr>
            <a:xfrm>
              <a:off x="6000495" y="6282843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016" y="1386348"/>
              <a:ext cx="2313984" cy="4895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3124</TotalTime>
  <Words>666</Words>
  <Application>Microsoft Office PowerPoint</Application>
  <PresentationFormat>On-screen Show (4:3)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PowerPoint Presentation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90</cp:revision>
  <dcterms:created xsi:type="dcterms:W3CDTF">2015-07-04T16:17:21Z</dcterms:created>
  <dcterms:modified xsi:type="dcterms:W3CDTF">2015-07-08T01:37:32Z</dcterms:modified>
</cp:coreProperties>
</file>