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77" r:id="rId31"/>
    <p:sldId id="280" r:id="rId32"/>
    <p:sldId id="281" r:id="rId33"/>
  </p:sldIdLst>
  <p:sldSz cx="9144000" cy="6858000" type="screen4x3"/>
  <p:notesSz cx="6858000" cy="9144000"/>
  <p:embeddedFontLst>
    <p:embeddedFont>
      <p:font typeface="Cabin" panose="020B0803050202020004" pitchFamily="34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</a:t>
            </a:r>
            <a:r>
              <a:rPr lang="en-US" dirty="0" smtClean="0"/>
              <a:t>in </a:t>
            </a:r>
            <a:r>
              <a:rPr lang="en-US" dirty="0" smtClean="0"/>
              <a:t>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</a:t>
              </a:r>
              <a:r>
                <a:rPr lang="en-US" sz="1400" dirty="0" smtClean="0"/>
                <a:t>mg/kg dexamethasone on male </a:t>
              </a:r>
              <a:r>
                <a:rPr lang="en-US" sz="1400" dirty="0" smtClean="0"/>
                <a:t>rats</a:t>
              </a:r>
              <a:endParaRPr lang="en-US" sz="1400" dirty="0" smtClean="0"/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</a:t>
              </a:r>
              <a:r>
                <a:rPr lang="en-US" sz="1400" dirty="0" smtClean="0"/>
                <a:t>mg/kg dexamethasone on male mice</a:t>
              </a:r>
            </a:p>
            <a:p>
              <a:pPr algn="r"/>
              <a:r>
                <a:rPr lang="en-US" sz="1400" dirty="0" smtClean="0"/>
                <a:t>(Baehr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</a:t>
              </a:r>
              <a:r>
                <a:rPr lang="en-US" sz="1400" dirty="0" smtClean="0"/>
                <a:t>2012</a:t>
              </a:r>
              <a:r>
                <a:rPr lang="en-US" sz="1400" dirty="0" smtClean="0"/>
                <a:t>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studies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Chymotrypsin-like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8" y="1825625"/>
            <a:ext cx="7640683" cy="4351338"/>
          </a:xfrm>
        </p:spPr>
      </p:pic>
      <p:sp>
        <p:nvSpPr>
          <p:cNvPr id="5" name="Rectangle 4"/>
          <p:cNvSpPr/>
          <p:nvPr/>
        </p:nvSpPr>
        <p:spPr>
          <a:xfrm>
            <a:off x="4118418" y="6158009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461250" y="6158010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775586" y="615801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9776" y="226050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-49777" y="4369521"/>
            <a:ext cx="1160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triceps proteasome catalytic activity (</a:t>
            </a:r>
            <a:r>
              <a:rPr lang="en-US" sz="1400" dirty="0" err="1" smtClean="0"/>
              <a:t>rel.u</a:t>
            </a:r>
            <a:r>
              <a:rPr lang="en-US" sz="1400" dirty="0" smtClean="0"/>
              <a:t>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21" y="1302771"/>
            <a:ext cx="7369973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Autophagy-related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52715" y="6507465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992192" y="6507464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913238" y="6507466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0" y="1965992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beclin mRNA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0" y="3591464"/>
            <a:ext cx="139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cathepsin L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0" y="5432381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LC3 mRNA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6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Cathepsin L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</a:t>
            </a:r>
            <a:r>
              <a:rPr lang="en-US" dirty="0" smtClean="0"/>
              <a:t>apoptosis.</a:t>
            </a:r>
            <a:endParaRPr lang="en-US" dirty="0" smtClean="0"/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</a:t>
            </a:r>
            <a:r>
              <a:rPr lang="en-US" dirty="0" smtClean="0"/>
              <a:t>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" y="3625853"/>
            <a:ext cx="2772081" cy="277217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05604" y="4425087"/>
            <a:ext cx="1139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</a:t>
            </a:r>
            <a:r>
              <a:rPr lang="en-US" dirty="0" smtClean="0"/>
              <a:t>vitro </a:t>
            </a:r>
            <a:r>
              <a:rPr lang="en-US" dirty="0" smtClean="0"/>
              <a:t>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79972" y="4583277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3316</TotalTime>
  <Words>780</Words>
  <Application>Microsoft Office PowerPoint</Application>
  <PresentationFormat>On-screen Show (4:3)</PresentationFormat>
  <Paragraphs>178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Droid Sans Fallback</vt:lpstr>
      <vt:lpstr>Times New Roman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Chymotrypsin-like activity</vt:lpstr>
      <vt:lpstr>Autophagy-related genes</vt:lpstr>
      <vt:lpstr>Cathepsin L activity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101</cp:revision>
  <dcterms:created xsi:type="dcterms:W3CDTF">2015-07-04T16:17:21Z</dcterms:created>
  <dcterms:modified xsi:type="dcterms:W3CDTF">2015-07-08T04:49:59Z</dcterms:modified>
</cp:coreProperties>
</file>