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7" r:id="rId31"/>
    <p:sldId id="280" r:id="rId32"/>
    <p:sldId id="281" r:id="rId33"/>
  </p:sldIdLst>
  <p:sldSz cx="9144000" cy="6858000" type="screen4x3"/>
  <p:notesSz cx="6858000" cy="9144000"/>
  <p:embeddedFontLst>
    <p:embeddedFont>
      <p:font typeface="Cabin" panose="020B08030502020200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55877"/>
            <a:ext cx="7745502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6419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95337" y="6576738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417501" y="6576737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1965992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3591464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5432381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34" y="1188720"/>
            <a:ext cx="8001266" cy="56692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4355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039699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329011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-17474" y="1590871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gastrocnemius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-17472" y="3546306"/>
            <a:ext cx="1444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</a:t>
            </a:r>
            <a:r>
              <a:rPr lang="en-US" sz="1400" dirty="0"/>
              <a:t>autophagosome </a:t>
            </a:r>
            <a:r>
              <a:rPr lang="en-US" sz="1400" dirty="0" smtClean="0"/>
              <a:t>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93714" y="5324007"/>
            <a:ext cx="1444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autophagosome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3329</TotalTime>
  <Words>807</Words>
  <Application>Microsoft Office PowerPoint</Application>
  <PresentationFormat>On-screen Show (4:3)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103</cp:revision>
  <dcterms:created xsi:type="dcterms:W3CDTF">2015-07-04T16:17:21Z</dcterms:created>
  <dcterms:modified xsi:type="dcterms:W3CDTF">2015-07-08T05:03:12Z</dcterms:modified>
</cp:coreProperties>
</file>