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embeddedFontLst>
    <p:embeddedFont>
      <p:font typeface="Cabin" panose="020B08030502020200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2850</TotalTime>
  <Words>492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Droid Sans Fallback</vt:lpstr>
      <vt:lpstr>Cabin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In vitro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66</cp:revision>
  <dcterms:created xsi:type="dcterms:W3CDTF">2015-07-04T16:17:21Z</dcterms:created>
  <dcterms:modified xsi:type="dcterms:W3CDTF">2015-07-07T21:01:40Z</dcterms:modified>
</cp:coreProperties>
</file>