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77" r:id="rId25"/>
    <p:sldId id="280" r:id="rId26"/>
    <p:sldId id="281" r:id="rId27"/>
  </p:sldIdLst>
  <p:sldSz cx="9144000" cy="6858000" type="screen4x3"/>
  <p:notesSz cx="6858000" cy="9144000"/>
  <p:embeddedFontLst>
    <p:embeddedFont>
      <p:font typeface="Cabin" panose="020B0803050202020004" pitchFamily="34" charset="0"/>
      <p:regular r:id="rId28"/>
      <p:bold r:id="rId29"/>
      <p:italic r:id="rId30"/>
      <p:boldItalic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</a:t>
            </a:r>
            <a:r>
              <a:rPr lang="en-US" dirty="0" smtClean="0"/>
              <a:t>in </a:t>
            </a:r>
            <a:r>
              <a:rPr lang="en-US" dirty="0" smtClean="0"/>
              <a:t>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mechanisms must be involved.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11530" y="2349998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</a:t>
              </a:r>
              <a:r>
                <a:rPr lang="en-US" sz="1400" dirty="0" smtClean="0"/>
                <a:t>mg/kg dexamethasone on male </a:t>
              </a:r>
              <a:r>
                <a:rPr lang="en-US" sz="1400" dirty="0" smtClean="0"/>
                <a:t>rats</a:t>
              </a:r>
              <a:endParaRPr lang="en-US" sz="1400" dirty="0" smtClean="0"/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27" y="2797731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10813" y="1470143"/>
            <a:ext cx="3143505" cy="5419715"/>
            <a:chOff x="6000495" y="1386348"/>
            <a:chExt cx="3143505" cy="5419715"/>
          </a:xfrm>
        </p:grpSpPr>
        <p:sp>
          <p:nvSpPr>
            <p:cNvPr id="5" name="Rectangle 4"/>
            <p:cNvSpPr/>
            <p:nvPr/>
          </p:nvSpPr>
          <p:spPr>
            <a:xfrm>
              <a:off x="6000495" y="6282843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</a:t>
              </a:r>
              <a:r>
                <a:rPr lang="en-US" sz="1400" dirty="0" smtClean="0"/>
                <a:t>mg/kg dexamethasone on male mice</a:t>
              </a:r>
            </a:p>
            <a:p>
              <a:pPr algn="r"/>
              <a:r>
                <a:rPr lang="en-US" sz="1400" dirty="0" smtClean="0"/>
                <a:t>(Baehr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</a:t>
              </a:r>
              <a:r>
                <a:rPr lang="en-US" sz="1400" dirty="0" smtClean="0"/>
                <a:t>2012</a:t>
              </a:r>
              <a:r>
                <a:rPr lang="en-US" sz="1400" dirty="0" smtClean="0"/>
                <a:t>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016" y="1386348"/>
              <a:ext cx="2313984" cy="4895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Dexa + 300 nM Testo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1" y="3625853"/>
            <a:ext cx="2772081" cy="277217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105604" y="4425087"/>
            <a:ext cx="1139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</a:t>
            </a:r>
            <a:r>
              <a:rPr lang="en-US" dirty="0" smtClean="0"/>
              <a:t>vitro </a:t>
            </a:r>
            <a:r>
              <a:rPr lang="en-US" dirty="0" smtClean="0"/>
              <a:t>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79972" y="4583277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</a:t>
            </a:r>
            <a:r>
              <a:rPr lang="en-US" dirty="0" smtClean="0"/>
              <a:t>apoptosis.</a:t>
            </a:r>
            <a:endParaRPr lang="en-US" dirty="0" smtClean="0"/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</a:t>
            </a:r>
            <a:r>
              <a:rPr lang="en-US" dirty="0" smtClean="0"/>
              <a:t>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3115</TotalTime>
  <Words>666</Words>
  <Application>Microsoft Office PowerPoint</Application>
  <PresentationFormat>On-screen Show (4:3)</PresentationFormat>
  <Paragraphs>149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Droid Sans Fallback</vt:lpstr>
      <vt:lpstr>Times New Roman</vt:lpstr>
      <vt:lpstr>Cabin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89</cp:revision>
  <dcterms:created xsi:type="dcterms:W3CDTF">2015-07-04T16:17:21Z</dcterms:created>
  <dcterms:modified xsi:type="dcterms:W3CDTF">2015-07-08T01:28:57Z</dcterms:modified>
</cp:coreProperties>
</file>