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9" r:id="rId37"/>
    <p:sldId id="297" r:id="rId38"/>
    <p:sldId id="300" r:id="rId39"/>
    <p:sldId id="301" r:id="rId40"/>
    <p:sldId id="302" r:id="rId41"/>
    <p:sldId id="304" r:id="rId42"/>
    <p:sldId id="303" r:id="rId43"/>
    <p:sldId id="277" r:id="rId44"/>
    <p:sldId id="280" r:id="rId45"/>
    <p:sldId id="281" r:id="rId46"/>
  </p:sldIdLst>
  <p:sldSz cx="9144000" cy="6858000" type="screen4x3"/>
  <p:notesSz cx="6858000" cy="9144000"/>
  <p:embeddedFontLst>
    <p:embeddedFont>
      <p:font typeface="Cabin" panose="020B0803050202020004" pitchFamily="34" charset="0"/>
      <p:regular r:id="rId47"/>
      <p:bold r:id="rId48"/>
      <p:italic r:id="rId49"/>
      <p:bold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15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microsoft.com/office/2007/relationships/hdphoto" Target="../media/hdphoto5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50.png"/><Relationship Id="rId4" Type="http://schemas.microsoft.com/office/2007/relationships/hdphoto" Target="../media/hdphoto5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00472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044461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174"/>
              </p:ext>
            </p:extLst>
          </p:nvPr>
        </p:nvGraphicFramePr>
        <p:xfrm>
          <a:off x="235978" y="2654946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15334"/>
              </p:ext>
            </p:extLst>
          </p:nvPr>
        </p:nvGraphicFramePr>
        <p:xfrm>
          <a:off x="4591665" y="2612968"/>
          <a:ext cx="4242620" cy="749197"/>
        </p:xfrm>
        <a:graphic>
          <a:graphicData uri="http://schemas.openxmlformats.org/drawingml/2006/table">
            <a:tbl>
              <a:tblPr/>
              <a:tblGrid>
                <a:gridCol w="909488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" y="3503566"/>
            <a:ext cx="7344720" cy="29527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217" y="6491462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  <p:sp>
        <p:nvSpPr>
          <p:cNvPr id="20" name="Text Box 110"/>
          <p:cNvSpPr txBox="1">
            <a:spLocks noChangeArrowheads="1"/>
          </p:cNvSpPr>
          <p:nvPr/>
        </p:nvSpPr>
        <p:spPr bwMode="auto">
          <a:xfrm>
            <a:off x="1635116" y="6271082"/>
            <a:ext cx="2348072" cy="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total 4EBP</a:t>
            </a: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5141842" y="6271082"/>
            <a:ext cx="2746999" cy="2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Ⓟ-4EBP</a:t>
            </a:r>
          </a:p>
        </p:txBody>
      </p:sp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Dexamethasone-induced loss of muscle is correlated with an increase in proteasome activity and E3 ligases expression.</a:t>
            </a:r>
          </a:p>
          <a:p>
            <a:r>
              <a:rPr lang="en-US" dirty="0" smtClean="0"/>
              <a:t>Rescue by testosterone co-administration is correlated with proteasome repression.</a:t>
            </a:r>
          </a:p>
          <a:p>
            <a:r>
              <a:rPr lang="en-US" dirty="0" smtClean="0"/>
              <a:t>Autophagy, calpains, protein synthesis changes could not explain the phenotype.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Transcriptional effects of Dexa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2016" y="3770874"/>
            <a:ext cx="587209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763194" y="4145445"/>
            <a:ext cx="704852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Dexa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34487" y="4145445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233747" y="5158301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Foxo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11927" y="4145445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42607" y="3872739"/>
            <a:ext cx="83820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MuRF1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34487" y="2945302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33747" y="2569729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Klf15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3347" y="2945302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34487" y="4060024"/>
            <a:ext cx="400812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7122" y="3021603"/>
            <a:ext cx="3810" cy="20768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738049" y="1910609"/>
            <a:ext cx="1600996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Myostatin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08073" y="2224353"/>
            <a:ext cx="1407502" cy="14651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07520" y="2252756"/>
            <a:ext cx="1407502" cy="14651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transcriptional effects of Dexa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690689"/>
            <a:ext cx="5106586" cy="4351338"/>
          </a:xfr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62175" y="6232289"/>
            <a:ext cx="512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Modified from 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4570414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100" y="3918745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9625" y="3751265"/>
            <a:ext cx="552450" cy="995362"/>
          </a:xfrm>
          <a:prstGeom prst="ellipse">
            <a:avLst/>
          </a:prstGeom>
          <a:solidFill>
            <a:srgbClr val="FF0000">
              <a:alpha val="3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metabolism insights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2179" y="6415089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May, 2010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729"/>
            <a:ext cx="9144000" cy="5039360"/>
          </a:xfrm>
          <a:prstGeom prst="rect">
            <a:avLst/>
          </a:prstGeom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-57150" y="5368648"/>
            <a:ext cx="4629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Glucocorticoids increase glucose, insulin, but lower glucose uptake.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Putative points of inhibition include IRS 1 and PI3K.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4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– protein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075"/>
            <a:ext cx="9144000" cy="5039360"/>
          </a:xfrm>
        </p:spPr>
      </p:pic>
      <p:sp>
        <p:nvSpPr>
          <p:cNvPr id="5" name="Oval 4"/>
          <p:cNvSpPr/>
          <p:nvPr/>
        </p:nvSpPr>
        <p:spPr>
          <a:xfrm>
            <a:off x="3076575" y="5557045"/>
            <a:ext cx="733425" cy="35242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05325" y="3356770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823931">
            <a:off x="886504" y="2304603"/>
            <a:ext cx="1260491" cy="238291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of permanent and conditional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209"/>
            <a:ext cx="4362450" cy="4052014"/>
          </a:xfrm>
        </p:spPr>
      </p:pic>
      <p:sp>
        <p:nvSpPr>
          <p:cNvPr id="5" name="Rectangle 4"/>
          <p:cNvSpPr/>
          <p:nvPr/>
        </p:nvSpPr>
        <p:spPr>
          <a:xfrm>
            <a:off x="582619" y="6550223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Rojas et al., </a:t>
            </a:r>
            <a:r>
              <a:rPr lang="en-US" sz="1400" i="1" dirty="0" err="1" smtClean="0"/>
              <a:t>Endocrin</a:t>
            </a:r>
            <a:r>
              <a:rPr lang="en-US" sz="1400" dirty="0" smtClean="0"/>
              <a:t>, 2003.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42" y="2435120"/>
            <a:ext cx="4608196" cy="30622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5594" y="5498014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/>
              <a:t>Dardevet</a:t>
            </a:r>
            <a:r>
              <a:rPr lang="en-US" sz="1400" dirty="0" smtClean="0"/>
              <a:t> et al., </a:t>
            </a:r>
            <a:r>
              <a:rPr lang="en-US" sz="1400" i="1" dirty="0" smtClean="0"/>
              <a:t>J </a:t>
            </a:r>
            <a:r>
              <a:rPr lang="en-US" sz="1400" i="1" dirty="0" err="1" smtClean="0"/>
              <a:t>Endocr</a:t>
            </a:r>
            <a:r>
              <a:rPr lang="en-US" sz="1400" dirty="0" smtClean="0"/>
              <a:t>, 1998.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86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</a:t>
            </a:r>
            <a:r>
              <a:rPr lang="en-US" dirty="0"/>
              <a:t> </a:t>
            </a:r>
            <a:r>
              <a:rPr lang="en-US" dirty="0" smtClean="0"/>
              <a:t>mechanisms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89" y="1690689"/>
            <a:ext cx="2371661" cy="358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4169" y="5272089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Qin et al., </a:t>
            </a:r>
            <a:r>
              <a:rPr lang="en-US" sz="1400" i="1" dirty="0" smtClean="0"/>
              <a:t>BBRC</a:t>
            </a:r>
            <a:r>
              <a:rPr lang="en-US" sz="1400" dirty="0" smtClean="0"/>
              <a:t>, 2010.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282472" cy="39608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2641" y="5705377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Wu et al., </a:t>
            </a:r>
            <a:r>
              <a:rPr lang="en-US" sz="1400" i="1" dirty="0" smtClean="0"/>
              <a:t>Endocrinology</a:t>
            </a:r>
            <a:r>
              <a:rPr lang="en-US" sz="1400" dirty="0" smtClean="0"/>
              <a:t>, 2010.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27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of Foxo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409700"/>
            <a:ext cx="5956300" cy="50753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09029" y="3322299"/>
            <a:ext cx="875394" cy="567530"/>
          </a:xfrm>
          <a:prstGeom prst="ellipse">
            <a:avLst/>
          </a:prstGeom>
          <a:solidFill>
            <a:srgbClr val="FF0000">
              <a:alpha val="2100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71130" y="6485081"/>
            <a:ext cx="367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8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4187</TotalTime>
  <Words>1108</Words>
  <Application>Microsoft Office PowerPoint</Application>
  <PresentationFormat>On-screen Show (4:3)</PresentationFormat>
  <Paragraphs>309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Conclusions so far</vt:lpstr>
      <vt:lpstr>Transcriptional effects of Dexa</vt:lpstr>
      <vt:lpstr>More transcriptional effects of Dexa</vt:lpstr>
      <vt:lpstr>Glucose metabolism insights</vt:lpstr>
      <vt:lpstr>Glucose – protein connection</vt:lpstr>
      <vt:lpstr>Combination of permanent and conditional actions</vt:lpstr>
      <vt:lpstr>Testosterone mechanisms</vt:lpstr>
      <vt:lpstr>Upstream of Foxo</vt:lpstr>
      <vt:lpstr>PowerPoint Presentation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152</cp:revision>
  <dcterms:created xsi:type="dcterms:W3CDTF">2015-07-04T16:17:21Z</dcterms:created>
  <dcterms:modified xsi:type="dcterms:W3CDTF">2015-07-08T19:21:44Z</dcterms:modified>
</cp:coreProperties>
</file>