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Cabin" panose="020B08030502020200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150" d="100"/>
          <a:sy n="150" d="100"/>
        </p:scale>
        <p:origin x="120" y="-2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385002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7"/>
          <p:cNvGrpSpPr>
            <a:grpSpLocks noChangeAspect="1"/>
          </p:cNvGrpSpPr>
          <p:nvPr/>
        </p:nvGrpSpPr>
        <p:grpSpPr bwMode="auto">
          <a:xfrm>
            <a:off x="-3875" y="4385003"/>
            <a:ext cx="3138862" cy="2451959"/>
            <a:chOff x="-154854" y="188709"/>
            <a:chExt cx="4611551" cy="3603723"/>
          </a:xfrm>
          <a:solidFill>
            <a:schemeClr val="bg1"/>
          </a:solidFill>
        </p:grpSpPr>
        <p:sp>
          <p:nvSpPr>
            <p:cNvPr id="104" name="Content Placeholder 2"/>
            <p:cNvSpPr txBox="1">
              <a:spLocks/>
            </p:cNvSpPr>
            <p:nvPr/>
          </p:nvSpPr>
          <p:spPr bwMode="auto">
            <a:xfrm>
              <a:off x="-63054" y="3340083"/>
              <a:ext cx="4447273" cy="45234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altLang="en-US" sz="1400" dirty="0" err="1">
                  <a:latin typeface="+mn-lt"/>
                  <a:cs typeface="Segoe UI" panose="020B0502040204020203" pitchFamily="34" charset="0"/>
                </a:rPr>
                <a:t>Menconi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 et al, 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J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Cell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Biochem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, 2008</a:t>
              </a:r>
              <a:r>
                <a:rPr lang="en-GB" altLang="en-US" sz="1400" dirty="0" smtClean="0">
                  <a:latin typeface="+mn-lt"/>
                  <a:cs typeface="Segoe UI" panose="020B0502040204020203" pitchFamily="34" charset="0"/>
                </a:rPr>
                <a:t>.</a:t>
              </a:r>
              <a:endParaRPr lang="en-GB" altLang="en-US" sz="1400" dirty="0">
                <a:latin typeface="+mn-lt"/>
                <a:cs typeface="Segoe UI" panose="020B0502040204020203" pitchFamily="34" charset="0"/>
              </a:endParaRPr>
            </a:p>
          </p:txBody>
        </p:sp>
        <p:pic>
          <p:nvPicPr>
            <p:cNvPr id="105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812"/>
            <a:stretch/>
          </p:blipFill>
          <p:spPr bwMode="auto">
            <a:xfrm>
              <a:off x="-154854" y="188709"/>
              <a:ext cx="4611551" cy="3224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3152193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6" name="Rectangle 85"/>
          <p:cNvSpPr>
            <a:spLocks noChangeArrowheads="1"/>
          </p:cNvSpPr>
          <p:nvPr/>
        </p:nvSpPr>
        <p:spPr bwMode="auto">
          <a:xfrm>
            <a:off x="3696698" y="283277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07" name="Rectangle 87"/>
          <p:cNvSpPr>
            <a:spLocks noChangeArrowheads="1"/>
          </p:cNvSpPr>
          <p:nvPr/>
        </p:nvSpPr>
        <p:spPr bwMode="auto">
          <a:xfrm>
            <a:off x="4112623" y="283277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08" name="Rectangle 85"/>
          <p:cNvSpPr>
            <a:spLocks noChangeArrowheads="1"/>
          </p:cNvSpPr>
          <p:nvPr/>
        </p:nvSpPr>
        <p:spPr bwMode="auto">
          <a:xfrm>
            <a:off x="3486150" y="2814001"/>
            <a:ext cx="1292315" cy="205423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10" name="Rectangle 85"/>
          <p:cNvSpPr>
            <a:spLocks noChangeArrowheads="1"/>
          </p:cNvSpPr>
          <p:nvPr/>
        </p:nvSpPr>
        <p:spPr bwMode="auto">
          <a:xfrm>
            <a:off x="1" y="4413918"/>
            <a:ext cx="3297442" cy="2423044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1" grpId="0"/>
      <p:bldP spid="88" grpId="0" animBg="1"/>
      <p:bldP spid="90" grpId="0" animBg="1"/>
      <p:bldP spid="96" grpId="0"/>
      <p:bldP spid="98" grpId="0"/>
      <p:bldP spid="100" grpId="0"/>
      <p:bldP spid="106" grpId="0" animBg="1"/>
      <p:bldP spid="107" grpId="0" animBg="1"/>
      <p:bldP spid="108" grpId="0" animBg="1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525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Droid Sans Fallback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73</cp:revision>
  <dcterms:created xsi:type="dcterms:W3CDTF">2015-07-04T16:17:21Z</dcterms:created>
  <dcterms:modified xsi:type="dcterms:W3CDTF">2015-07-07T22:17:04Z</dcterms:modified>
</cp:coreProperties>
</file>