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77" r:id="rId33"/>
    <p:sldId id="280" r:id="rId34"/>
    <p:sldId id="281" r:id="rId35"/>
  </p:sldIdLst>
  <p:sldSz cx="9144000" cy="6858000" type="screen4x3"/>
  <p:notesSz cx="6858000" cy="9144000"/>
  <p:embeddedFontLst>
    <p:embeddedFont>
      <p:font typeface="Cabin" panose="020B08030502020200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4.wdp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studies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0" y="1965992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3591464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5432381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LC3 isoforms</a:t>
            </a:r>
            <a:endParaRPr lang="en-US" dirty="0"/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49125"/>
              </p:ext>
            </p:extLst>
          </p:nvPr>
        </p:nvGraphicFramePr>
        <p:xfrm>
          <a:off x="117989" y="4559175"/>
          <a:ext cx="4139379" cy="669420"/>
        </p:xfrm>
        <a:graphic>
          <a:graphicData uri="http://schemas.openxmlformats.org/drawingml/2006/table">
            <a:tbl>
              <a:tblPr/>
              <a:tblGrid>
                <a:gridCol w="924231"/>
                <a:gridCol w="535858"/>
                <a:gridCol w="535858"/>
                <a:gridCol w="535858"/>
                <a:gridCol w="535858"/>
                <a:gridCol w="535858"/>
                <a:gridCol w="535858"/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Dexa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Testo</a:t>
                      </a:r>
                    </a:p>
                  </a:txBody>
                  <a:tcPr marL="90000" marR="90000" marT="5137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iberation Sans Narrow" pitchFamily="32" charset="0"/>
                          <a:cs typeface="Liberation Sans Narrow" pitchFamily="32" charset="0"/>
                        </a:rPr>
                        <a:t>—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275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21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138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63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 hangingPunct="0">
                        <a:lnSpc>
                          <a:spcPct val="94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  <a:defRPr sz="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+</a:t>
                      </a:r>
                    </a:p>
                  </a:txBody>
                  <a:tcPr marL="90000" marR="90000" marT="5137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3"/>
          <p:cNvSpPr txBox="1">
            <a:spLocks noChangeArrowheads="1"/>
          </p:cNvSpPr>
          <p:nvPr/>
        </p:nvSpPr>
        <p:spPr bwMode="auto">
          <a:xfrm>
            <a:off x="-342618" y="3175196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>
                <a:latin typeface="+mn-lt"/>
              </a:rPr>
              <a:t>LC3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238074" y="4048564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GAPDH</a:t>
            </a:r>
          </a:p>
        </p:txBody>
      </p:sp>
      <p:pic>
        <p:nvPicPr>
          <p:cNvPr id="7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7" r="3268"/>
          <a:stretch>
            <a:fillRect/>
          </a:stretch>
        </p:blipFill>
        <p:spPr bwMode="auto">
          <a:xfrm>
            <a:off x="1046470" y="3778867"/>
            <a:ext cx="3210897" cy="7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52000" contrast="74000"/>
                  </a:blip>
                  <a:srcRect l="1807" r="326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" r="2315" b="17795"/>
          <a:stretch>
            <a:fillRect/>
          </a:stretch>
        </p:blipFill>
        <p:spPr bwMode="auto">
          <a:xfrm>
            <a:off x="1046470" y="2664544"/>
            <a:ext cx="3210897" cy="102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7" r="2315" b="17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289847" y="2921908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slow &gt;</a:t>
            </a: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238074" y="3304321"/>
            <a:ext cx="70485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97000"/>
              </a:lnSpc>
            </a:pPr>
            <a:r>
              <a:rPr lang="en-US" altLang="en-US" sz="1600" dirty="0">
                <a:latin typeface="+mn-lt"/>
              </a:rPr>
              <a:t>fast 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7" y="2035398"/>
            <a:ext cx="3672741" cy="367210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90684" y="3409535"/>
            <a:ext cx="1444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LC3-II normalized to GAPDH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298027" y="3398800"/>
            <a:ext cx="1444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LC3-II normalized to LC3-I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91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Calpain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3352</TotalTime>
  <Words>839</Words>
  <Application>Microsoft Office PowerPoint</Application>
  <PresentationFormat>On-screen Show (4:3)</PresentationFormat>
  <Paragraphs>206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Droid Sans Fallback</vt:lpstr>
      <vt:lpstr>Liberation Sans Narrow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LC3 isoforms</vt:lpstr>
      <vt:lpstr>Calpain activity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106</cp:revision>
  <dcterms:created xsi:type="dcterms:W3CDTF">2015-07-04T16:17:21Z</dcterms:created>
  <dcterms:modified xsi:type="dcterms:W3CDTF">2015-07-08T05:25:36Z</dcterms:modified>
</cp:coreProperties>
</file>