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77" r:id="rId35"/>
    <p:sldId id="280" r:id="rId36"/>
    <p:sldId id="281" r:id="rId37"/>
  </p:sldIdLst>
  <p:sldSz cx="9144000" cy="6858000" type="screen4x3"/>
  <p:notesSz cx="6858000" cy="9144000"/>
  <p:embeddedFontLst>
    <p:embeddedFont>
      <p:font typeface="Cabin" panose="020B0803050202020004" pitchFamily="34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42.png"/><Relationship Id="rId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00472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044461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174"/>
              </p:ext>
            </p:extLst>
          </p:nvPr>
        </p:nvGraphicFramePr>
        <p:xfrm>
          <a:off x="235978" y="2654946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15334"/>
              </p:ext>
            </p:extLst>
          </p:nvPr>
        </p:nvGraphicFramePr>
        <p:xfrm>
          <a:off x="4591665" y="2612968"/>
          <a:ext cx="4242620" cy="749197"/>
        </p:xfrm>
        <a:graphic>
          <a:graphicData uri="http://schemas.openxmlformats.org/drawingml/2006/table">
            <a:tbl>
              <a:tblPr/>
              <a:tblGrid>
                <a:gridCol w="909488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" y="3503566"/>
            <a:ext cx="7344720" cy="29527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  <p:sp>
        <p:nvSpPr>
          <p:cNvPr id="20" name="Text Box 110"/>
          <p:cNvSpPr txBox="1">
            <a:spLocks noChangeArrowheads="1"/>
          </p:cNvSpPr>
          <p:nvPr/>
        </p:nvSpPr>
        <p:spPr bwMode="auto">
          <a:xfrm>
            <a:off x="1635116" y="6271082"/>
            <a:ext cx="2348072" cy="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total 4EBP</a:t>
            </a: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5141842" y="6271082"/>
            <a:ext cx="2746999" cy="2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Ⓟ-4EBP</a:t>
            </a:r>
          </a:p>
        </p:txBody>
      </p:sp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3981</TotalTime>
  <Words>955</Words>
  <Application>Microsoft Office PowerPoint</Application>
  <PresentationFormat>On-screen Show (4:3)</PresentationFormat>
  <Paragraphs>283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136</cp:revision>
  <dcterms:created xsi:type="dcterms:W3CDTF">2015-07-04T16:17:21Z</dcterms:created>
  <dcterms:modified xsi:type="dcterms:W3CDTF">2015-07-08T15:56:03Z</dcterms:modified>
</cp:coreProperties>
</file>